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8"/>
  </p:notesMasterIdLst>
  <p:sldIdLst>
    <p:sldId id="258" r:id="rId2"/>
    <p:sldId id="259" r:id="rId3"/>
    <p:sldId id="291" r:id="rId4"/>
    <p:sldId id="297" r:id="rId5"/>
    <p:sldId id="295" r:id="rId6"/>
    <p:sldId id="296" r:id="rId7"/>
    <p:sldId id="292" r:id="rId8"/>
    <p:sldId id="293" r:id="rId9"/>
    <p:sldId id="262" r:id="rId10"/>
    <p:sldId id="267" r:id="rId11"/>
    <p:sldId id="268" r:id="rId12"/>
    <p:sldId id="269" r:id="rId13"/>
    <p:sldId id="290" r:id="rId14"/>
    <p:sldId id="300" r:id="rId15"/>
    <p:sldId id="303" r:id="rId16"/>
    <p:sldId id="305" r:id="rId17"/>
    <p:sldId id="306" r:id="rId18"/>
    <p:sldId id="307" r:id="rId19"/>
    <p:sldId id="265" r:id="rId20"/>
    <p:sldId id="309" r:id="rId21"/>
    <p:sldId id="289" r:id="rId22"/>
    <p:sldId id="285" r:id="rId23"/>
    <p:sldId id="266" r:id="rId24"/>
    <p:sldId id="286" r:id="rId25"/>
    <p:sldId id="287" r:id="rId26"/>
    <p:sldId id="288" r:id="rId27"/>
  </p:sldIdLst>
  <p:sldSz cx="12192000" cy="6858000"/>
  <p:notesSz cx="6858000" cy="9144000"/>
  <p:embeddedFontLst>
    <p:embeddedFont>
      <p:font typeface="a시월구일2" panose="02020600000000000000" pitchFamily="18" charset="-127"/>
      <p:regular r:id="rId29"/>
      <p:bold r:id="rId30"/>
      <p:italic r:id="rId31"/>
      <p:boldItalic r:id="rId32"/>
    </p:embeddedFont>
    <p:embeddedFont>
      <p:font typeface="a시월구일4" panose="02020600000000000000" pitchFamily="18" charset="-127"/>
      <p:regular r:id="rId33"/>
      <p:bold r:id="rId34"/>
      <p:italic r:id="rId35"/>
      <p:boldItalic r:id="rId36"/>
    </p:embeddedFont>
    <p:embeddedFont>
      <p:font typeface="맑은 고딕" panose="020B0503020000020004" pitchFamily="50" charset="-127"/>
      <p:regular r:id="rId3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6459"/>
    <a:srgbClr val="D1AEA8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3" autoAdjust="0"/>
    <p:restoredTop sz="69040" autoAdjust="0"/>
  </p:normalViewPr>
  <p:slideViewPr>
    <p:cSldViewPr snapToGrid="0">
      <p:cViewPr varScale="1">
        <p:scale>
          <a:sx n="78" d="100"/>
          <a:sy n="78" d="100"/>
        </p:scale>
        <p:origin x="18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FE18B-B4DD-404F-9523-CA4FE9A8D832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7877B-E735-453B-B6F7-7A8096DBE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03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7877B-E735-453B-B6F7-7A8096DBEEA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28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7877B-E735-453B-B6F7-7A8096DBEEA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632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7877B-E735-453B-B6F7-7A8096DBEEA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606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7877B-E735-453B-B6F7-7A8096DBEEA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99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7877B-E735-453B-B6F7-7A8096DBEEA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882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7877B-E735-453B-B6F7-7A8096DBEEA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866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7877B-E735-453B-B6F7-7A8096DBEEA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728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7877B-E735-453B-B6F7-7A8096DBEEA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333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7877B-E735-453B-B6F7-7A8096DBEEA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975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7877B-E735-453B-B6F7-7A8096DBEEA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436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대규모 언어모델과 </a:t>
            </a:r>
            <a:r>
              <a:rPr lang="ko-KR" altLang="en-US" dirty="0" err="1"/>
              <a:t>챗</a:t>
            </a:r>
            <a:r>
              <a:rPr lang="en-US" altLang="ko-KR" dirty="0"/>
              <a:t>GPT</a:t>
            </a:r>
            <a:r>
              <a:rPr lang="ko-KR" altLang="en-US" dirty="0"/>
              <a:t>의 등장으로 자연어처리 기술은 많은 관심을 받으면 산업과 기업 전반의 </a:t>
            </a:r>
            <a:r>
              <a:rPr lang="en-US" altLang="ko-KR" dirty="0"/>
              <a:t>AI</a:t>
            </a:r>
            <a:r>
              <a:rPr lang="ko-KR" altLang="en-US" dirty="0"/>
              <a:t>적용 확산의 구심점이 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글로벌 </a:t>
            </a:r>
            <a:r>
              <a:rPr lang="en-US" altLang="ko-KR" dirty="0"/>
              <a:t>AI</a:t>
            </a:r>
            <a:r>
              <a:rPr lang="ko-KR" altLang="en-US" dirty="0"/>
              <a:t>기업들의 </a:t>
            </a:r>
            <a:r>
              <a:rPr lang="en-US" altLang="ko-KR" dirty="0"/>
              <a:t>LLM </a:t>
            </a:r>
            <a:r>
              <a:rPr lang="ko-KR" altLang="en-US" dirty="0"/>
              <a:t>오픈 소스 공개로 관련 파생 서비스 및 애플리케이션을 만드는 </a:t>
            </a:r>
            <a:r>
              <a:rPr lang="ko-KR" altLang="en-US" dirty="0" err="1"/>
              <a:t>스타트업이</a:t>
            </a:r>
            <a:r>
              <a:rPr lang="ko-KR" altLang="en-US" dirty="0"/>
              <a:t> 증가함에 따라 자연어 처리 기술 생태계의 성장이 가속화될 전망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openAI</a:t>
            </a:r>
            <a:r>
              <a:rPr lang="ko-KR" altLang="en-US" dirty="0"/>
              <a:t>의 </a:t>
            </a:r>
            <a:r>
              <a:rPr lang="en-US" altLang="ko-KR" dirty="0"/>
              <a:t>ChatGPT </a:t>
            </a:r>
            <a:r>
              <a:rPr lang="ko-KR" altLang="en-US" dirty="0"/>
              <a:t>공개 이후 올해 </a:t>
            </a:r>
            <a:r>
              <a:rPr lang="en-US" altLang="ko-KR" dirty="0"/>
              <a:t>2</a:t>
            </a:r>
            <a:r>
              <a:rPr lang="ko-KR" altLang="en-US" dirty="0"/>
              <a:t>월에 구글의 </a:t>
            </a:r>
            <a:r>
              <a:rPr lang="ko-KR" altLang="en-US" dirty="0" err="1"/>
              <a:t>바드를</a:t>
            </a:r>
            <a:r>
              <a:rPr lang="ko-KR" altLang="en-US" dirty="0"/>
              <a:t> 공개</a:t>
            </a:r>
            <a:r>
              <a:rPr lang="en-US" altLang="ko-KR" dirty="0"/>
              <a:t>, 3</a:t>
            </a:r>
            <a:r>
              <a:rPr lang="ko-KR" altLang="en-US" dirty="0"/>
              <a:t>월에는 </a:t>
            </a:r>
            <a:r>
              <a:rPr lang="en-US" altLang="ko-KR" dirty="0"/>
              <a:t>OpenAI</a:t>
            </a:r>
            <a:r>
              <a:rPr lang="ko-KR" altLang="en-US" dirty="0"/>
              <a:t>의 </a:t>
            </a:r>
            <a:r>
              <a:rPr lang="en-US" altLang="ko-KR" dirty="0"/>
              <a:t>GPT-4 </a:t>
            </a:r>
            <a:r>
              <a:rPr lang="ko-KR" altLang="en-US" dirty="0"/>
              <a:t>공개</a:t>
            </a:r>
            <a:r>
              <a:rPr lang="en-US" altLang="ko-KR" dirty="0"/>
              <a:t>, MS</a:t>
            </a:r>
            <a:r>
              <a:rPr lang="ko-KR" altLang="en-US" dirty="0"/>
              <a:t>의 </a:t>
            </a:r>
            <a:r>
              <a:rPr lang="en-US" altLang="ko-KR" dirty="0"/>
              <a:t>ksomos-1</a:t>
            </a:r>
            <a:r>
              <a:rPr lang="ko-KR" altLang="en-US" dirty="0"/>
              <a:t>을 공개하며</a:t>
            </a:r>
            <a:r>
              <a:rPr lang="en-US" altLang="ko-KR" dirty="0"/>
              <a:t>, </a:t>
            </a:r>
            <a:r>
              <a:rPr lang="ko-KR" altLang="en-US" dirty="0"/>
              <a:t>언어모델개발 경쟁이 뜨거워짐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유니티는 </a:t>
            </a:r>
            <a:r>
              <a:rPr lang="en-US" altLang="ko-KR" dirty="0"/>
              <a:t>2005</a:t>
            </a:r>
            <a:r>
              <a:rPr lang="ko-KR" altLang="en-US" dirty="0"/>
              <a:t>년 출시 이후 콘솔</a:t>
            </a:r>
            <a:r>
              <a:rPr lang="en-US" altLang="ko-KR" dirty="0"/>
              <a:t>, PC,</a:t>
            </a:r>
            <a:r>
              <a:rPr lang="ko-KR" altLang="en-US" dirty="0"/>
              <a:t> 모바일 및 웹 브라우저에 이르기까지 광범위한 플랫폼에서 게임을 구동하며 세계에서 가장 널리 사용되는 게임 엔진 중 하나로 전 세계 게임 엔진 시장의 절반</a:t>
            </a:r>
            <a:r>
              <a:rPr lang="en-US" altLang="ko-KR" dirty="0"/>
              <a:t>, </a:t>
            </a:r>
            <a:r>
              <a:rPr lang="ko-KR" altLang="en-US" dirty="0"/>
              <a:t>모바일 게임 시장에서는 </a:t>
            </a:r>
            <a:r>
              <a:rPr lang="en-US" altLang="ko-KR" dirty="0"/>
              <a:t>70%</a:t>
            </a:r>
            <a:r>
              <a:rPr lang="ko-KR" altLang="en-US" dirty="0"/>
              <a:t>의 점유율을 차지하고 있음</a:t>
            </a:r>
            <a:r>
              <a:rPr lang="en-US" altLang="ko-KR" dirty="0"/>
              <a:t>. </a:t>
            </a:r>
            <a:r>
              <a:rPr lang="ko-KR" altLang="en-US" dirty="0"/>
              <a:t>참고로 게임 엔진의 </a:t>
            </a:r>
            <a:r>
              <a:rPr lang="ko-KR" altLang="en-US" dirty="0" err="1"/>
              <a:t>양대산맥이라</a:t>
            </a:r>
            <a:r>
              <a:rPr lang="ko-KR" altLang="en-US" dirty="0"/>
              <a:t> 여겨지는 </a:t>
            </a:r>
            <a:r>
              <a:rPr lang="ko-KR" altLang="en-US" dirty="0" err="1"/>
              <a:t>언리얼</a:t>
            </a:r>
            <a:r>
              <a:rPr lang="ko-KR" altLang="en-US" dirty="0"/>
              <a:t> 엔진의 모바일 게임 시장은</a:t>
            </a:r>
            <a:r>
              <a:rPr lang="en-US" altLang="ko-KR" dirty="0"/>
              <a:t>13%</a:t>
            </a:r>
            <a:r>
              <a:rPr lang="ko-KR" altLang="en-US" dirty="0"/>
              <a:t>에 불과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이제 </a:t>
            </a:r>
            <a:r>
              <a:rPr lang="en-US" altLang="ko-KR" dirty="0"/>
              <a:t>PC</a:t>
            </a:r>
            <a:r>
              <a:rPr lang="ko-KR" altLang="en-US" dirty="0"/>
              <a:t>만</a:t>
            </a:r>
            <a:r>
              <a:rPr lang="en-US" altLang="ko-KR" dirty="0"/>
              <a:t>, </a:t>
            </a:r>
            <a:r>
              <a:rPr lang="ko-KR" altLang="en-US" dirty="0"/>
              <a:t>모바일만 지원하는 게임은 점점 줄어들고 있음</a:t>
            </a:r>
            <a:r>
              <a:rPr lang="en-US" altLang="ko-KR" dirty="0"/>
              <a:t>. </a:t>
            </a:r>
            <a:r>
              <a:rPr lang="ko-KR" altLang="en-US" dirty="0"/>
              <a:t>모바일</a:t>
            </a:r>
            <a:r>
              <a:rPr lang="en-US" altLang="ko-KR" dirty="0"/>
              <a:t>, PC, </a:t>
            </a:r>
            <a:r>
              <a:rPr lang="ko-KR" altLang="en-US" dirty="0"/>
              <a:t>콘솔 등 여러 장치에서 원활하게 실행되는 게임을 만들 수 있도록 유니티는 크로스 플랫폼 기능을 지원함</a:t>
            </a:r>
            <a:r>
              <a:rPr lang="en-US" altLang="ko-KR" dirty="0"/>
              <a:t>. IOS, </a:t>
            </a:r>
            <a:r>
              <a:rPr lang="ko-KR" altLang="en-US" dirty="0"/>
              <a:t>안드로이드</a:t>
            </a:r>
            <a:r>
              <a:rPr lang="en-US" altLang="ko-KR" dirty="0"/>
              <a:t>, </a:t>
            </a:r>
            <a:r>
              <a:rPr lang="ko-KR" altLang="en-US" dirty="0"/>
              <a:t>윈도우</a:t>
            </a:r>
            <a:r>
              <a:rPr lang="en-US" altLang="ko-KR" dirty="0"/>
              <a:t>, </a:t>
            </a:r>
            <a:r>
              <a:rPr lang="ko-KR" altLang="en-US" dirty="0"/>
              <a:t>맥</a:t>
            </a:r>
            <a:r>
              <a:rPr lang="en-US" altLang="ko-KR" dirty="0"/>
              <a:t>OS, XBO </a:t>
            </a:r>
            <a:r>
              <a:rPr lang="ko-KR" altLang="en-US" dirty="0"/>
              <a:t>등 </a:t>
            </a:r>
            <a:r>
              <a:rPr lang="en-US" altLang="ko-KR" dirty="0"/>
              <a:t>20</a:t>
            </a:r>
            <a:r>
              <a:rPr lang="ko-KR" altLang="en-US" dirty="0"/>
              <a:t>여 개의 플랫폼을 동시에 개발할 수 있도록 지원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유니티는 게임 외에도</a:t>
            </a:r>
            <a:r>
              <a:rPr lang="en-US" altLang="ko-KR" dirty="0"/>
              <a:t> 3D, VR, AR, </a:t>
            </a:r>
            <a:r>
              <a:rPr lang="ko-KR" altLang="en-US" dirty="0"/>
              <a:t>애니메이션 등 다양한 콘텐츠 제작에서도 활용됨</a:t>
            </a:r>
            <a:r>
              <a:rPr lang="en-US" altLang="ko-KR" dirty="0"/>
              <a:t>. </a:t>
            </a:r>
            <a:r>
              <a:rPr lang="ko-KR" altLang="en-US" dirty="0"/>
              <a:t>그에 따라 자동차</a:t>
            </a:r>
            <a:r>
              <a:rPr lang="en-US" altLang="ko-KR" dirty="0"/>
              <a:t>, </a:t>
            </a:r>
            <a:r>
              <a:rPr lang="ko-KR" altLang="en-US" dirty="0"/>
              <a:t>건설</a:t>
            </a:r>
            <a:r>
              <a:rPr lang="en-US" altLang="ko-KR" dirty="0"/>
              <a:t>, </a:t>
            </a:r>
            <a:r>
              <a:rPr lang="ko-KR" altLang="en-US" dirty="0"/>
              <a:t>조선업계 등 다양한 분야에서 유니티 개발자를 구하고 있음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7877B-E735-453B-B6F7-7A8096DBEEA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150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7877B-E735-453B-B6F7-7A8096DBEEA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452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7877B-E735-453B-B6F7-7A8096DBEEA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963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7877B-E735-453B-B6F7-7A8096DBEEA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916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7877B-E735-453B-B6F7-7A8096DBEEA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858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1. 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오프라인 쇼핑몰과 비교했을 때 실제로 착용을 할 수 </a:t>
            </a:r>
            <a:r>
              <a:rPr lang="ko-KR" altLang="en-US" dirty="0" err="1">
                <a:latin typeface="a시월구일2" panose="02020600000000000000" pitchFamily="18" charset="-127"/>
                <a:ea typeface="a시월구일2" panose="02020600000000000000" pitchFamily="18" charset="-127"/>
              </a:rPr>
              <a:t>없다보니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 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제품의 사이즈 정보를 참고하여 제품 구매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하지만 제품을 받아보고 실제로 착용해보니 맞지 않는 경우가 적지 않게 발생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그에 따라 환불</a:t>
            </a:r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/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반품</a:t>
            </a:r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/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교환 비용이 발생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최근 다양한 쇼핑몰에서 고객의 성별</a:t>
            </a:r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, 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키</a:t>
            </a:r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&amp;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몸무게</a:t>
            </a:r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, </a:t>
            </a:r>
          </a:p>
          <a:p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그리고 실제 착용 사진과 함께 리뷰를 작성하도록 유도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많은 고객들이 그 리뷰에 의존하며 제품 구매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하지만 사람의 체형과 피부는 모두 </a:t>
            </a:r>
            <a:r>
              <a:rPr lang="ko-KR" altLang="en-US" dirty="0" err="1">
                <a:latin typeface="a시월구일2" panose="02020600000000000000" pitchFamily="18" charset="-127"/>
                <a:ea typeface="a시월구일2" panose="02020600000000000000" pitchFamily="18" charset="-127"/>
              </a:rPr>
              <a:t>다르다보니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 최대한 비슷한 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체형의 리뷰를 </a:t>
            </a:r>
            <a:r>
              <a:rPr lang="ko-KR" altLang="en-US" dirty="0" err="1">
                <a:latin typeface="a시월구일2" panose="02020600000000000000" pitchFamily="18" charset="-127"/>
                <a:ea typeface="a시월구일2" panose="02020600000000000000" pitchFamily="18" charset="-127"/>
              </a:rPr>
              <a:t>찾아야하고</a:t>
            </a:r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, 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그 옷을 어울릴지 </a:t>
            </a:r>
            <a:r>
              <a:rPr lang="ko-KR" altLang="en-US" dirty="0" err="1">
                <a:latin typeface="a시월구일2" panose="02020600000000000000" pitchFamily="18" charset="-127"/>
                <a:ea typeface="a시월구일2" panose="02020600000000000000" pitchFamily="18" charset="-127"/>
              </a:rPr>
              <a:t>예측해봐야함</a:t>
            </a:r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.</a:t>
            </a:r>
          </a:p>
          <a:p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 err="1">
                <a:latin typeface="a시월구일2" panose="02020600000000000000" pitchFamily="18" charset="-127"/>
                <a:ea typeface="a시월구일2" panose="02020600000000000000" pitchFamily="18" charset="-127"/>
              </a:rPr>
              <a:t>그러다보니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 복잡한 구매 의사결정</a:t>
            </a:r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, 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많은 선택지</a:t>
            </a:r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, 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그리고 비슷한 체형의 리뷰탐색 등으로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쇼핑 소요 시간은 기하급수적으로 증가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3. </a:t>
            </a:r>
            <a:r>
              <a:rPr lang="ko-KR" altLang="en-US" dirty="0" err="1">
                <a:latin typeface="a시월구일2" panose="02020600000000000000" pitchFamily="18" charset="-127"/>
                <a:ea typeface="a시월구일2" panose="02020600000000000000" pitchFamily="18" charset="-127"/>
              </a:rPr>
              <a:t>제품에대한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 궁금증을 바로 해소할 수 없음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7877B-E735-453B-B6F7-7A8096DBEEA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286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1C1C1E"/>
                </a:solidFill>
                <a:effectLst/>
                <a:latin typeface="ES Peak"/>
              </a:rPr>
              <a:t>고객 서비스 향상</a:t>
            </a:r>
            <a:r>
              <a:rPr lang="ko-KR" altLang="en-US" b="0" i="0" dirty="0">
                <a:solidFill>
                  <a:srgbClr val="1C1C1E"/>
                </a:solidFill>
                <a:effectLst/>
                <a:latin typeface="ES Peak"/>
              </a:rPr>
              <a:t> 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1C1C1E"/>
                </a:solidFill>
                <a:effectLst/>
                <a:latin typeface="ES Peak"/>
              </a:rPr>
              <a:t>AI </a:t>
            </a:r>
            <a:r>
              <a:rPr lang="ko-KR" altLang="en-US" b="0" i="0" dirty="0" err="1">
                <a:solidFill>
                  <a:srgbClr val="1C1C1E"/>
                </a:solidFill>
                <a:effectLst/>
                <a:latin typeface="ES Peak"/>
              </a:rPr>
              <a:t>챗봇은</a:t>
            </a:r>
            <a:r>
              <a:rPr lang="ko-KR" altLang="en-US" b="0" i="0" dirty="0">
                <a:solidFill>
                  <a:srgbClr val="1C1C1E"/>
                </a:solidFill>
                <a:effectLst/>
                <a:latin typeface="ES Peak"/>
              </a:rPr>
              <a:t> </a:t>
            </a:r>
            <a:r>
              <a:rPr lang="en-US" altLang="ko-KR" b="0" i="0" dirty="0">
                <a:solidFill>
                  <a:srgbClr val="1C1C1E"/>
                </a:solidFill>
                <a:effectLst/>
                <a:latin typeface="ES Peak"/>
              </a:rPr>
              <a:t>24</a:t>
            </a:r>
            <a:r>
              <a:rPr lang="ko-KR" altLang="en-US" b="0" i="0" dirty="0">
                <a:solidFill>
                  <a:srgbClr val="1C1C1E"/>
                </a:solidFill>
                <a:effectLst/>
                <a:latin typeface="ES Peak"/>
              </a:rPr>
              <a:t>시간 연중무휴로 고객의 문의와 요청에 신속하게 대응해 고객 만족도를 높일 수 있으며</a:t>
            </a:r>
            <a:r>
              <a:rPr lang="en-US" altLang="ko-KR" b="0" i="0" dirty="0">
                <a:solidFill>
                  <a:srgbClr val="1C1C1E"/>
                </a:solidFill>
                <a:effectLst/>
                <a:latin typeface="ES Peak"/>
              </a:rPr>
              <a:t>, </a:t>
            </a:r>
            <a:r>
              <a:rPr lang="ko-KR" altLang="en-US" b="0" i="0" dirty="0">
                <a:solidFill>
                  <a:srgbClr val="1C1C1E"/>
                </a:solidFill>
                <a:effectLst/>
                <a:latin typeface="ES Peak"/>
              </a:rPr>
              <a:t>사용자 경험을 개선하여 개인화된 서비스를 제공할 수 있다는 장점</a:t>
            </a:r>
            <a:endParaRPr lang="en-US" altLang="ko-KR" b="0" i="0" dirty="0">
              <a:solidFill>
                <a:srgbClr val="1C1C1E"/>
              </a:solidFill>
              <a:effectLst/>
              <a:latin typeface="ES Peak"/>
            </a:endParaRPr>
          </a:p>
          <a:p>
            <a:endParaRPr lang="en-US" altLang="ko-KR" b="0" i="0" dirty="0">
              <a:solidFill>
                <a:srgbClr val="1C1C1E"/>
              </a:solidFill>
              <a:effectLst/>
              <a:latin typeface="ES Peak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i="0" dirty="0">
                <a:solidFill>
                  <a:srgbClr val="1C1C1E"/>
                </a:solidFill>
                <a:effectLst/>
                <a:latin typeface="ES Peak"/>
              </a:rPr>
              <a:t>비용 절감</a:t>
            </a:r>
            <a:r>
              <a:rPr lang="ko-KR" altLang="en-US" b="0" i="0" dirty="0">
                <a:solidFill>
                  <a:srgbClr val="1C1C1E"/>
                </a:solidFill>
                <a:effectLst/>
                <a:latin typeface="ES Peak"/>
              </a:rPr>
              <a:t> </a:t>
            </a:r>
            <a:br>
              <a:rPr lang="ko-KR" altLang="en-US" b="0" i="0" dirty="0">
                <a:solidFill>
                  <a:srgbClr val="1C1C1E"/>
                </a:solidFill>
                <a:effectLst/>
                <a:latin typeface="ES Peak"/>
              </a:rPr>
            </a:br>
            <a:r>
              <a:rPr lang="ko-KR" altLang="en-US" b="0" i="0" dirty="0">
                <a:solidFill>
                  <a:srgbClr val="1C1C1E"/>
                </a:solidFill>
                <a:effectLst/>
                <a:latin typeface="ES Peak"/>
              </a:rPr>
              <a:t>인공지능 기술을 활용한 </a:t>
            </a:r>
            <a:r>
              <a:rPr lang="en-US" altLang="ko-KR" b="0" i="0" dirty="0">
                <a:solidFill>
                  <a:srgbClr val="1C1C1E"/>
                </a:solidFill>
                <a:effectLst/>
                <a:latin typeface="ES Peak"/>
              </a:rPr>
              <a:t>AI </a:t>
            </a:r>
            <a:r>
              <a:rPr lang="ko-KR" altLang="en-US" b="0" i="0" dirty="0" err="1">
                <a:solidFill>
                  <a:srgbClr val="1C1C1E"/>
                </a:solidFill>
                <a:effectLst/>
                <a:latin typeface="ES Peak"/>
              </a:rPr>
              <a:t>챗봇을</a:t>
            </a:r>
            <a:r>
              <a:rPr lang="ko-KR" altLang="en-US" b="0" i="0" dirty="0">
                <a:solidFill>
                  <a:srgbClr val="1C1C1E"/>
                </a:solidFill>
                <a:effectLst/>
                <a:latin typeface="ES Peak"/>
              </a:rPr>
              <a:t> 도입하면 인건비가 들지 않고</a:t>
            </a:r>
            <a:r>
              <a:rPr lang="en-US" altLang="ko-KR" b="0" i="0" dirty="0">
                <a:solidFill>
                  <a:srgbClr val="1C1C1E"/>
                </a:solidFill>
                <a:effectLst/>
                <a:latin typeface="ES Peak"/>
              </a:rPr>
              <a:t>, </a:t>
            </a:r>
            <a:r>
              <a:rPr lang="ko-KR" altLang="en-US" b="0" i="0" dirty="0">
                <a:solidFill>
                  <a:srgbClr val="1C1C1E"/>
                </a:solidFill>
                <a:effectLst/>
                <a:latin typeface="ES Peak"/>
              </a:rPr>
              <a:t>자동화된 프로세스로 업무 처리를 할 수 있어 비용을 절감할 수 있습니다</a:t>
            </a:r>
            <a:r>
              <a:rPr lang="en-US" altLang="ko-KR" b="0" i="0" dirty="0">
                <a:solidFill>
                  <a:srgbClr val="1C1C1E"/>
                </a:solidFill>
                <a:effectLst/>
                <a:latin typeface="ES Peak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7877B-E735-453B-B6F7-7A8096DBEEA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526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1C1C1E"/>
                </a:solidFill>
                <a:effectLst/>
                <a:latin typeface="ES Peak"/>
              </a:rPr>
              <a:t>고객 서비스 향상</a:t>
            </a:r>
            <a:r>
              <a:rPr lang="ko-KR" altLang="en-US" b="0" i="0" dirty="0">
                <a:solidFill>
                  <a:srgbClr val="1C1C1E"/>
                </a:solidFill>
                <a:effectLst/>
                <a:latin typeface="ES Peak"/>
              </a:rPr>
              <a:t> 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1C1C1E"/>
                </a:solidFill>
                <a:effectLst/>
                <a:latin typeface="ES Peak"/>
              </a:rPr>
              <a:t>AI </a:t>
            </a:r>
            <a:r>
              <a:rPr lang="ko-KR" altLang="en-US" b="0" i="0" dirty="0" err="1">
                <a:solidFill>
                  <a:srgbClr val="1C1C1E"/>
                </a:solidFill>
                <a:effectLst/>
                <a:latin typeface="ES Peak"/>
              </a:rPr>
              <a:t>챗봇은</a:t>
            </a:r>
            <a:r>
              <a:rPr lang="ko-KR" altLang="en-US" b="0" i="0" dirty="0">
                <a:solidFill>
                  <a:srgbClr val="1C1C1E"/>
                </a:solidFill>
                <a:effectLst/>
                <a:latin typeface="ES Peak"/>
              </a:rPr>
              <a:t> </a:t>
            </a:r>
            <a:r>
              <a:rPr lang="en-US" altLang="ko-KR" b="0" i="0" dirty="0">
                <a:solidFill>
                  <a:srgbClr val="1C1C1E"/>
                </a:solidFill>
                <a:effectLst/>
                <a:latin typeface="ES Peak"/>
              </a:rPr>
              <a:t>24</a:t>
            </a:r>
            <a:r>
              <a:rPr lang="ko-KR" altLang="en-US" b="0" i="0" dirty="0">
                <a:solidFill>
                  <a:srgbClr val="1C1C1E"/>
                </a:solidFill>
                <a:effectLst/>
                <a:latin typeface="ES Peak"/>
              </a:rPr>
              <a:t>시간 연중무휴로 고객의 문의와 요청에 신속하게 대응해 고객 만족도를 높일 수 있으며</a:t>
            </a:r>
            <a:r>
              <a:rPr lang="en-US" altLang="ko-KR" b="0" i="0" dirty="0">
                <a:solidFill>
                  <a:srgbClr val="1C1C1E"/>
                </a:solidFill>
                <a:effectLst/>
                <a:latin typeface="ES Peak"/>
              </a:rPr>
              <a:t>, </a:t>
            </a:r>
            <a:r>
              <a:rPr lang="ko-KR" altLang="en-US" b="0" i="0" dirty="0">
                <a:solidFill>
                  <a:srgbClr val="1C1C1E"/>
                </a:solidFill>
                <a:effectLst/>
                <a:latin typeface="ES Peak"/>
              </a:rPr>
              <a:t>사용자 경험을 개선하여 개인화된 서비스를 제공할 수 있다는 장점</a:t>
            </a:r>
            <a:endParaRPr lang="en-US" altLang="ko-KR" b="0" i="0" dirty="0">
              <a:solidFill>
                <a:srgbClr val="1C1C1E"/>
              </a:solidFill>
              <a:effectLst/>
              <a:latin typeface="ES Peak"/>
            </a:endParaRPr>
          </a:p>
          <a:p>
            <a:endParaRPr lang="en-US" altLang="ko-KR" b="0" i="0" dirty="0">
              <a:solidFill>
                <a:srgbClr val="1C1C1E"/>
              </a:solidFill>
              <a:effectLst/>
              <a:latin typeface="ES Peak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i="0" dirty="0">
                <a:solidFill>
                  <a:srgbClr val="1C1C1E"/>
                </a:solidFill>
                <a:effectLst/>
                <a:latin typeface="ES Peak"/>
              </a:rPr>
              <a:t>비용 절감</a:t>
            </a:r>
            <a:r>
              <a:rPr lang="ko-KR" altLang="en-US" b="0" i="0" dirty="0">
                <a:solidFill>
                  <a:srgbClr val="1C1C1E"/>
                </a:solidFill>
                <a:effectLst/>
                <a:latin typeface="ES Peak"/>
              </a:rPr>
              <a:t> </a:t>
            </a:r>
            <a:br>
              <a:rPr lang="ko-KR" altLang="en-US" b="0" i="0" dirty="0">
                <a:solidFill>
                  <a:srgbClr val="1C1C1E"/>
                </a:solidFill>
                <a:effectLst/>
                <a:latin typeface="ES Peak"/>
              </a:rPr>
            </a:br>
            <a:r>
              <a:rPr lang="ko-KR" altLang="en-US" b="0" i="0" dirty="0">
                <a:solidFill>
                  <a:srgbClr val="1C1C1E"/>
                </a:solidFill>
                <a:effectLst/>
                <a:latin typeface="ES Peak"/>
              </a:rPr>
              <a:t>인공지능 기술을 활용한 </a:t>
            </a:r>
            <a:r>
              <a:rPr lang="en-US" altLang="ko-KR" b="0" i="0" dirty="0">
                <a:solidFill>
                  <a:srgbClr val="1C1C1E"/>
                </a:solidFill>
                <a:effectLst/>
                <a:latin typeface="ES Peak"/>
              </a:rPr>
              <a:t>AI </a:t>
            </a:r>
            <a:r>
              <a:rPr lang="ko-KR" altLang="en-US" b="0" i="0" dirty="0" err="1">
                <a:solidFill>
                  <a:srgbClr val="1C1C1E"/>
                </a:solidFill>
                <a:effectLst/>
                <a:latin typeface="ES Peak"/>
              </a:rPr>
              <a:t>챗봇을</a:t>
            </a:r>
            <a:r>
              <a:rPr lang="ko-KR" altLang="en-US" b="0" i="0" dirty="0">
                <a:solidFill>
                  <a:srgbClr val="1C1C1E"/>
                </a:solidFill>
                <a:effectLst/>
                <a:latin typeface="ES Peak"/>
              </a:rPr>
              <a:t> 도입하면 인건비가 들지 않고</a:t>
            </a:r>
            <a:r>
              <a:rPr lang="en-US" altLang="ko-KR" b="0" i="0" dirty="0">
                <a:solidFill>
                  <a:srgbClr val="1C1C1E"/>
                </a:solidFill>
                <a:effectLst/>
                <a:latin typeface="ES Peak"/>
              </a:rPr>
              <a:t>, </a:t>
            </a:r>
            <a:r>
              <a:rPr lang="ko-KR" altLang="en-US" b="0" i="0" dirty="0">
                <a:solidFill>
                  <a:srgbClr val="1C1C1E"/>
                </a:solidFill>
                <a:effectLst/>
                <a:latin typeface="ES Peak"/>
              </a:rPr>
              <a:t>자동화된 프로세스로 업무 처리를 할 수 있어 비용을 절감할 수 있습니다</a:t>
            </a:r>
            <a:r>
              <a:rPr lang="en-US" altLang="ko-KR" b="0" i="0" dirty="0">
                <a:solidFill>
                  <a:srgbClr val="1C1C1E"/>
                </a:solidFill>
                <a:effectLst/>
                <a:latin typeface="ES Peak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7877B-E735-453B-B6F7-7A8096DBEEA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916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55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24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9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01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14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28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80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36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04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92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4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81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1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27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31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1.png"/><Relationship Id="rId7" Type="http://schemas.openxmlformats.org/officeDocument/2006/relationships/image" Target="../media/image35.jpeg"/><Relationship Id="rId12" Type="http://schemas.openxmlformats.org/officeDocument/2006/relationships/image" Target="../media/image40.png"/><Relationship Id="rId17" Type="http://schemas.openxmlformats.org/officeDocument/2006/relationships/image" Target="../media/image45.jpe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0" y="-51421"/>
            <a:ext cx="12192001" cy="12452836"/>
            <a:chOff x="0" y="-51421"/>
            <a:chExt cx="12192001" cy="12452836"/>
          </a:xfrm>
        </p:grpSpPr>
        <p:sp>
          <p:nvSpPr>
            <p:cNvPr id="53" name="자유형 52"/>
            <p:cNvSpPr/>
            <p:nvPr/>
          </p:nvSpPr>
          <p:spPr>
            <a:xfrm>
              <a:off x="1486332" y="1292379"/>
              <a:ext cx="9179251" cy="5565621"/>
            </a:xfrm>
            <a:custGeom>
              <a:avLst/>
              <a:gdLst>
                <a:gd name="connsiteX0" fmla="*/ 9179251 w 9179251"/>
                <a:gd name="connsiteY0" fmla="*/ 0 h 5565621"/>
                <a:gd name="connsiteX1" fmla="*/ 7956688 w 9179251"/>
                <a:gd name="connsiteY1" fmla="*/ 3547439 h 5565621"/>
                <a:gd name="connsiteX2" fmla="*/ 6879721 w 9179251"/>
                <a:gd name="connsiteY2" fmla="*/ 5565621 h 5565621"/>
                <a:gd name="connsiteX3" fmla="*/ 2390515 w 9179251"/>
                <a:gd name="connsiteY3" fmla="*/ 5565621 h 5565621"/>
                <a:gd name="connsiteX4" fmla="*/ 1302733 w 9179251"/>
                <a:gd name="connsiteY4" fmla="*/ 3848070 h 5565621"/>
                <a:gd name="connsiteX5" fmla="*/ 0 w 9179251"/>
                <a:gd name="connsiteY5" fmla="*/ 40083 h 556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79251" h="5565621">
                  <a:moveTo>
                    <a:pt x="9179251" y="0"/>
                  </a:moveTo>
                  <a:lnTo>
                    <a:pt x="7956688" y="3547439"/>
                  </a:lnTo>
                  <a:lnTo>
                    <a:pt x="6879721" y="5565621"/>
                  </a:lnTo>
                  <a:lnTo>
                    <a:pt x="2390515" y="5565621"/>
                  </a:lnTo>
                  <a:lnTo>
                    <a:pt x="1302733" y="3848070"/>
                  </a:lnTo>
                  <a:lnTo>
                    <a:pt x="0" y="4008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rot="16200000">
              <a:off x="5385524" y="-2959784"/>
              <a:ext cx="1466044" cy="8305103"/>
            </a:xfrm>
            <a:custGeom>
              <a:avLst/>
              <a:gdLst>
                <a:gd name="connsiteX0" fmla="*/ 1092883 w 1092883"/>
                <a:gd name="connsiteY0" fmla="*/ 6142853 h 6142853"/>
                <a:gd name="connsiteX1" fmla="*/ 224047 w 1092883"/>
                <a:gd name="connsiteY1" fmla="*/ 5910050 h 6142853"/>
                <a:gd name="connsiteX2" fmla="*/ 218725 w 1092883"/>
                <a:gd name="connsiteY2" fmla="*/ 5882292 h 6142853"/>
                <a:gd name="connsiteX3" fmla="*/ 0 w 1092883"/>
                <a:gd name="connsiteY3" fmla="*/ 3065038 h 6142853"/>
                <a:gd name="connsiteX4" fmla="*/ 218725 w 1092883"/>
                <a:gd name="connsiteY4" fmla="*/ 247785 h 6142853"/>
                <a:gd name="connsiteX5" fmla="*/ 221606 w 1092883"/>
                <a:gd name="connsiteY5" fmla="*/ 232759 h 6142853"/>
                <a:gd name="connsiteX6" fmla="*/ 1090273 w 1092883"/>
                <a:gd name="connsiteY6" fmla="*/ 0 h 6142853"/>
                <a:gd name="connsiteX7" fmla="*/ 1039909 w 1092883"/>
                <a:gd name="connsiteY7" fmla="*/ 246572 h 6142853"/>
                <a:gd name="connsiteX8" fmla="*/ 812522 w 1092883"/>
                <a:gd name="connsiteY8" fmla="*/ 3065037 h 6142853"/>
                <a:gd name="connsiteX9" fmla="*/ 1039909 w 1092883"/>
                <a:gd name="connsiteY9" fmla="*/ 5883502 h 6142853"/>
                <a:gd name="connsiteX0" fmla="*/ 1092883 w 1092883"/>
                <a:gd name="connsiteY0" fmla="*/ 5952353 h 5952353"/>
                <a:gd name="connsiteX1" fmla="*/ 224047 w 1092883"/>
                <a:gd name="connsiteY1" fmla="*/ 5719550 h 5952353"/>
                <a:gd name="connsiteX2" fmla="*/ 218725 w 1092883"/>
                <a:gd name="connsiteY2" fmla="*/ 5691792 h 5952353"/>
                <a:gd name="connsiteX3" fmla="*/ 0 w 1092883"/>
                <a:gd name="connsiteY3" fmla="*/ 2874538 h 5952353"/>
                <a:gd name="connsiteX4" fmla="*/ 218725 w 1092883"/>
                <a:gd name="connsiteY4" fmla="*/ 57285 h 5952353"/>
                <a:gd name="connsiteX5" fmla="*/ 221606 w 1092883"/>
                <a:gd name="connsiteY5" fmla="*/ 42259 h 5952353"/>
                <a:gd name="connsiteX6" fmla="*/ 1061698 w 1092883"/>
                <a:gd name="connsiteY6" fmla="*/ 0 h 5952353"/>
                <a:gd name="connsiteX7" fmla="*/ 1039909 w 1092883"/>
                <a:gd name="connsiteY7" fmla="*/ 56072 h 5952353"/>
                <a:gd name="connsiteX8" fmla="*/ 812522 w 1092883"/>
                <a:gd name="connsiteY8" fmla="*/ 2874537 h 5952353"/>
                <a:gd name="connsiteX9" fmla="*/ 1039909 w 1092883"/>
                <a:gd name="connsiteY9" fmla="*/ 5693002 h 5952353"/>
                <a:gd name="connsiteX10" fmla="*/ 1092883 w 1092883"/>
                <a:gd name="connsiteY10" fmla="*/ 5952353 h 5952353"/>
                <a:gd name="connsiteX0" fmla="*/ 1092883 w 1092883"/>
                <a:gd name="connsiteY0" fmla="*/ 6063666 h 6063666"/>
                <a:gd name="connsiteX1" fmla="*/ 224047 w 1092883"/>
                <a:gd name="connsiteY1" fmla="*/ 5830863 h 6063666"/>
                <a:gd name="connsiteX2" fmla="*/ 218725 w 1092883"/>
                <a:gd name="connsiteY2" fmla="*/ 5803105 h 6063666"/>
                <a:gd name="connsiteX3" fmla="*/ 0 w 1092883"/>
                <a:gd name="connsiteY3" fmla="*/ 2985851 h 6063666"/>
                <a:gd name="connsiteX4" fmla="*/ 218725 w 1092883"/>
                <a:gd name="connsiteY4" fmla="*/ 168598 h 6063666"/>
                <a:gd name="connsiteX5" fmla="*/ 221606 w 1092883"/>
                <a:gd name="connsiteY5" fmla="*/ 153572 h 6063666"/>
                <a:gd name="connsiteX6" fmla="*/ 1061698 w 1092883"/>
                <a:gd name="connsiteY6" fmla="*/ 111313 h 6063666"/>
                <a:gd name="connsiteX7" fmla="*/ 1039909 w 1092883"/>
                <a:gd name="connsiteY7" fmla="*/ 167385 h 6063666"/>
                <a:gd name="connsiteX8" fmla="*/ 812522 w 1092883"/>
                <a:gd name="connsiteY8" fmla="*/ 2985850 h 6063666"/>
                <a:gd name="connsiteX9" fmla="*/ 1039909 w 1092883"/>
                <a:gd name="connsiteY9" fmla="*/ 5804315 h 6063666"/>
                <a:gd name="connsiteX10" fmla="*/ 1092883 w 1092883"/>
                <a:gd name="connsiteY10" fmla="*/ 6063666 h 6063666"/>
                <a:gd name="connsiteX0" fmla="*/ 1016683 w 1061698"/>
                <a:gd name="connsiteY0" fmla="*/ 5930319 h 5930319"/>
                <a:gd name="connsiteX1" fmla="*/ 224047 w 1061698"/>
                <a:gd name="connsiteY1" fmla="*/ 5830863 h 5930319"/>
                <a:gd name="connsiteX2" fmla="*/ 218725 w 1061698"/>
                <a:gd name="connsiteY2" fmla="*/ 5803105 h 5930319"/>
                <a:gd name="connsiteX3" fmla="*/ 0 w 1061698"/>
                <a:gd name="connsiteY3" fmla="*/ 2985851 h 5930319"/>
                <a:gd name="connsiteX4" fmla="*/ 218725 w 1061698"/>
                <a:gd name="connsiteY4" fmla="*/ 168598 h 5930319"/>
                <a:gd name="connsiteX5" fmla="*/ 221606 w 1061698"/>
                <a:gd name="connsiteY5" fmla="*/ 153572 h 5930319"/>
                <a:gd name="connsiteX6" fmla="*/ 1061698 w 1061698"/>
                <a:gd name="connsiteY6" fmla="*/ 111313 h 5930319"/>
                <a:gd name="connsiteX7" fmla="*/ 1039909 w 1061698"/>
                <a:gd name="connsiteY7" fmla="*/ 167385 h 5930319"/>
                <a:gd name="connsiteX8" fmla="*/ 812522 w 1061698"/>
                <a:gd name="connsiteY8" fmla="*/ 2985850 h 5930319"/>
                <a:gd name="connsiteX9" fmla="*/ 1039909 w 1061698"/>
                <a:gd name="connsiteY9" fmla="*/ 5804315 h 5930319"/>
                <a:gd name="connsiteX10" fmla="*/ 1016683 w 1061698"/>
                <a:gd name="connsiteY10" fmla="*/ 5930319 h 5930319"/>
                <a:gd name="connsiteX0" fmla="*/ 1016683 w 1061698"/>
                <a:gd name="connsiteY0" fmla="*/ 5930319 h 6014492"/>
                <a:gd name="connsiteX1" fmla="*/ 224047 w 1061698"/>
                <a:gd name="connsiteY1" fmla="*/ 5830863 h 6014492"/>
                <a:gd name="connsiteX2" fmla="*/ 218725 w 1061698"/>
                <a:gd name="connsiteY2" fmla="*/ 5803105 h 6014492"/>
                <a:gd name="connsiteX3" fmla="*/ 0 w 1061698"/>
                <a:gd name="connsiteY3" fmla="*/ 2985851 h 6014492"/>
                <a:gd name="connsiteX4" fmla="*/ 218725 w 1061698"/>
                <a:gd name="connsiteY4" fmla="*/ 168598 h 6014492"/>
                <a:gd name="connsiteX5" fmla="*/ 221606 w 1061698"/>
                <a:gd name="connsiteY5" fmla="*/ 153572 h 6014492"/>
                <a:gd name="connsiteX6" fmla="*/ 1061698 w 1061698"/>
                <a:gd name="connsiteY6" fmla="*/ 111313 h 6014492"/>
                <a:gd name="connsiteX7" fmla="*/ 1039909 w 1061698"/>
                <a:gd name="connsiteY7" fmla="*/ 167385 h 6014492"/>
                <a:gd name="connsiteX8" fmla="*/ 812522 w 1061698"/>
                <a:gd name="connsiteY8" fmla="*/ 2985850 h 6014492"/>
                <a:gd name="connsiteX9" fmla="*/ 1039909 w 1061698"/>
                <a:gd name="connsiteY9" fmla="*/ 5804315 h 6014492"/>
                <a:gd name="connsiteX10" fmla="*/ 1016683 w 1061698"/>
                <a:gd name="connsiteY10" fmla="*/ 5930319 h 601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1698" h="6014492">
                  <a:moveTo>
                    <a:pt x="1016683" y="5930319"/>
                  </a:moveTo>
                  <a:cubicBezTo>
                    <a:pt x="614359" y="6154345"/>
                    <a:pt x="488259" y="5864015"/>
                    <a:pt x="224047" y="5830863"/>
                  </a:cubicBezTo>
                  <a:lnTo>
                    <a:pt x="218725" y="5803105"/>
                  </a:lnTo>
                  <a:cubicBezTo>
                    <a:pt x="81702" y="5027257"/>
                    <a:pt x="0" y="4048951"/>
                    <a:pt x="0" y="2985851"/>
                  </a:cubicBezTo>
                  <a:cubicBezTo>
                    <a:pt x="0" y="1922752"/>
                    <a:pt x="81702" y="944446"/>
                    <a:pt x="218725" y="168598"/>
                  </a:cubicBezTo>
                  <a:lnTo>
                    <a:pt x="221606" y="153572"/>
                  </a:lnTo>
                  <a:cubicBezTo>
                    <a:pt x="501637" y="139486"/>
                    <a:pt x="705467" y="-155588"/>
                    <a:pt x="1061698" y="111313"/>
                  </a:cubicBezTo>
                  <a:cubicBezTo>
                    <a:pt x="1044910" y="193504"/>
                    <a:pt x="1056697" y="85194"/>
                    <a:pt x="1039909" y="167385"/>
                  </a:cubicBezTo>
                  <a:cubicBezTo>
                    <a:pt x="897841" y="933378"/>
                    <a:pt x="812522" y="1915341"/>
                    <a:pt x="812522" y="2985850"/>
                  </a:cubicBezTo>
                  <a:cubicBezTo>
                    <a:pt x="812522" y="4056360"/>
                    <a:pt x="897841" y="5038322"/>
                    <a:pt x="1039909" y="5804315"/>
                  </a:cubicBezTo>
                  <a:lnTo>
                    <a:pt x="1016683" y="593031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dist="381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자유형 48"/>
            <p:cNvSpPr/>
            <p:nvPr/>
          </p:nvSpPr>
          <p:spPr>
            <a:xfrm flipH="1">
              <a:off x="8058908" y="1093154"/>
              <a:ext cx="4133093" cy="5764846"/>
            </a:xfrm>
            <a:custGeom>
              <a:avLst/>
              <a:gdLst>
                <a:gd name="connsiteX0" fmla="*/ 1096424 w 4133093"/>
                <a:gd name="connsiteY0" fmla="*/ 0 h 5764846"/>
                <a:gd name="connsiteX1" fmla="*/ 0 w 4133093"/>
                <a:gd name="connsiteY1" fmla="*/ 446829 h 5764846"/>
                <a:gd name="connsiteX2" fmla="*/ 0 w 4133093"/>
                <a:gd name="connsiteY2" fmla="*/ 5764846 h 5764846"/>
                <a:gd name="connsiteX3" fmla="*/ 4133093 w 4133093"/>
                <a:gd name="connsiteY3" fmla="*/ 5764846 h 5764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3093" h="5764846">
                  <a:moveTo>
                    <a:pt x="1096424" y="0"/>
                  </a:moveTo>
                  <a:lnTo>
                    <a:pt x="0" y="446829"/>
                  </a:lnTo>
                  <a:lnTo>
                    <a:pt x="0" y="5764846"/>
                  </a:lnTo>
                  <a:lnTo>
                    <a:pt x="4133093" y="5764846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자유형 47"/>
            <p:cNvSpPr/>
            <p:nvPr/>
          </p:nvSpPr>
          <p:spPr>
            <a:xfrm>
              <a:off x="0" y="1093154"/>
              <a:ext cx="4133092" cy="5764846"/>
            </a:xfrm>
            <a:custGeom>
              <a:avLst/>
              <a:gdLst>
                <a:gd name="connsiteX0" fmla="*/ 1096423 w 4133092"/>
                <a:gd name="connsiteY0" fmla="*/ 0 h 5764846"/>
                <a:gd name="connsiteX1" fmla="*/ 4133092 w 4133092"/>
                <a:gd name="connsiteY1" fmla="*/ 5764846 h 5764846"/>
                <a:gd name="connsiteX2" fmla="*/ 0 w 4133092"/>
                <a:gd name="connsiteY2" fmla="*/ 5764846 h 5764846"/>
                <a:gd name="connsiteX3" fmla="*/ 0 w 4133092"/>
                <a:gd name="connsiteY3" fmla="*/ 446828 h 5764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3092" h="5764846">
                  <a:moveTo>
                    <a:pt x="1096423" y="0"/>
                  </a:moveTo>
                  <a:lnTo>
                    <a:pt x="4133092" y="5764846"/>
                  </a:lnTo>
                  <a:lnTo>
                    <a:pt x="0" y="5764846"/>
                  </a:lnTo>
                  <a:lnTo>
                    <a:pt x="0" y="44682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5385524" y="-2921540"/>
              <a:ext cx="1466044" cy="8305103"/>
            </a:xfrm>
            <a:custGeom>
              <a:avLst/>
              <a:gdLst>
                <a:gd name="connsiteX0" fmla="*/ 1092883 w 1092883"/>
                <a:gd name="connsiteY0" fmla="*/ 6142853 h 6142853"/>
                <a:gd name="connsiteX1" fmla="*/ 224047 w 1092883"/>
                <a:gd name="connsiteY1" fmla="*/ 5910050 h 6142853"/>
                <a:gd name="connsiteX2" fmla="*/ 218725 w 1092883"/>
                <a:gd name="connsiteY2" fmla="*/ 5882292 h 6142853"/>
                <a:gd name="connsiteX3" fmla="*/ 0 w 1092883"/>
                <a:gd name="connsiteY3" fmla="*/ 3065038 h 6142853"/>
                <a:gd name="connsiteX4" fmla="*/ 218725 w 1092883"/>
                <a:gd name="connsiteY4" fmla="*/ 247785 h 6142853"/>
                <a:gd name="connsiteX5" fmla="*/ 221606 w 1092883"/>
                <a:gd name="connsiteY5" fmla="*/ 232759 h 6142853"/>
                <a:gd name="connsiteX6" fmla="*/ 1090273 w 1092883"/>
                <a:gd name="connsiteY6" fmla="*/ 0 h 6142853"/>
                <a:gd name="connsiteX7" fmla="*/ 1039909 w 1092883"/>
                <a:gd name="connsiteY7" fmla="*/ 246572 h 6142853"/>
                <a:gd name="connsiteX8" fmla="*/ 812522 w 1092883"/>
                <a:gd name="connsiteY8" fmla="*/ 3065037 h 6142853"/>
                <a:gd name="connsiteX9" fmla="*/ 1039909 w 1092883"/>
                <a:gd name="connsiteY9" fmla="*/ 5883502 h 6142853"/>
                <a:gd name="connsiteX0" fmla="*/ 1092883 w 1092883"/>
                <a:gd name="connsiteY0" fmla="*/ 5952353 h 5952353"/>
                <a:gd name="connsiteX1" fmla="*/ 224047 w 1092883"/>
                <a:gd name="connsiteY1" fmla="*/ 5719550 h 5952353"/>
                <a:gd name="connsiteX2" fmla="*/ 218725 w 1092883"/>
                <a:gd name="connsiteY2" fmla="*/ 5691792 h 5952353"/>
                <a:gd name="connsiteX3" fmla="*/ 0 w 1092883"/>
                <a:gd name="connsiteY3" fmla="*/ 2874538 h 5952353"/>
                <a:gd name="connsiteX4" fmla="*/ 218725 w 1092883"/>
                <a:gd name="connsiteY4" fmla="*/ 57285 h 5952353"/>
                <a:gd name="connsiteX5" fmla="*/ 221606 w 1092883"/>
                <a:gd name="connsiteY5" fmla="*/ 42259 h 5952353"/>
                <a:gd name="connsiteX6" fmla="*/ 1061698 w 1092883"/>
                <a:gd name="connsiteY6" fmla="*/ 0 h 5952353"/>
                <a:gd name="connsiteX7" fmla="*/ 1039909 w 1092883"/>
                <a:gd name="connsiteY7" fmla="*/ 56072 h 5952353"/>
                <a:gd name="connsiteX8" fmla="*/ 812522 w 1092883"/>
                <a:gd name="connsiteY8" fmla="*/ 2874537 h 5952353"/>
                <a:gd name="connsiteX9" fmla="*/ 1039909 w 1092883"/>
                <a:gd name="connsiteY9" fmla="*/ 5693002 h 5952353"/>
                <a:gd name="connsiteX10" fmla="*/ 1092883 w 1092883"/>
                <a:gd name="connsiteY10" fmla="*/ 5952353 h 5952353"/>
                <a:gd name="connsiteX0" fmla="*/ 1092883 w 1092883"/>
                <a:gd name="connsiteY0" fmla="*/ 6063666 h 6063666"/>
                <a:gd name="connsiteX1" fmla="*/ 224047 w 1092883"/>
                <a:gd name="connsiteY1" fmla="*/ 5830863 h 6063666"/>
                <a:gd name="connsiteX2" fmla="*/ 218725 w 1092883"/>
                <a:gd name="connsiteY2" fmla="*/ 5803105 h 6063666"/>
                <a:gd name="connsiteX3" fmla="*/ 0 w 1092883"/>
                <a:gd name="connsiteY3" fmla="*/ 2985851 h 6063666"/>
                <a:gd name="connsiteX4" fmla="*/ 218725 w 1092883"/>
                <a:gd name="connsiteY4" fmla="*/ 168598 h 6063666"/>
                <a:gd name="connsiteX5" fmla="*/ 221606 w 1092883"/>
                <a:gd name="connsiteY5" fmla="*/ 153572 h 6063666"/>
                <a:gd name="connsiteX6" fmla="*/ 1061698 w 1092883"/>
                <a:gd name="connsiteY6" fmla="*/ 111313 h 6063666"/>
                <a:gd name="connsiteX7" fmla="*/ 1039909 w 1092883"/>
                <a:gd name="connsiteY7" fmla="*/ 167385 h 6063666"/>
                <a:gd name="connsiteX8" fmla="*/ 812522 w 1092883"/>
                <a:gd name="connsiteY8" fmla="*/ 2985850 h 6063666"/>
                <a:gd name="connsiteX9" fmla="*/ 1039909 w 1092883"/>
                <a:gd name="connsiteY9" fmla="*/ 5804315 h 6063666"/>
                <a:gd name="connsiteX10" fmla="*/ 1092883 w 1092883"/>
                <a:gd name="connsiteY10" fmla="*/ 6063666 h 6063666"/>
                <a:gd name="connsiteX0" fmla="*/ 1016683 w 1061698"/>
                <a:gd name="connsiteY0" fmla="*/ 5930319 h 5930319"/>
                <a:gd name="connsiteX1" fmla="*/ 224047 w 1061698"/>
                <a:gd name="connsiteY1" fmla="*/ 5830863 h 5930319"/>
                <a:gd name="connsiteX2" fmla="*/ 218725 w 1061698"/>
                <a:gd name="connsiteY2" fmla="*/ 5803105 h 5930319"/>
                <a:gd name="connsiteX3" fmla="*/ 0 w 1061698"/>
                <a:gd name="connsiteY3" fmla="*/ 2985851 h 5930319"/>
                <a:gd name="connsiteX4" fmla="*/ 218725 w 1061698"/>
                <a:gd name="connsiteY4" fmla="*/ 168598 h 5930319"/>
                <a:gd name="connsiteX5" fmla="*/ 221606 w 1061698"/>
                <a:gd name="connsiteY5" fmla="*/ 153572 h 5930319"/>
                <a:gd name="connsiteX6" fmla="*/ 1061698 w 1061698"/>
                <a:gd name="connsiteY6" fmla="*/ 111313 h 5930319"/>
                <a:gd name="connsiteX7" fmla="*/ 1039909 w 1061698"/>
                <a:gd name="connsiteY7" fmla="*/ 167385 h 5930319"/>
                <a:gd name="connsiteX8" fmla="*/ 812522 w 1061698"/>
                <a:gd name="connsiteY8" fmla="*/ 2985850 h 5930319"/>
                <a:gd name="connsiteX9" fmla="*/ 1039909 w 1061698"/>
                <a:gd name="connsiteY9" fmla="*/ 5804315 h 5930319"/>
                <a:gd name="connsiteX10" fmla="*/ 1016683 w 1061698"/>
                <a:gd name="connsiteY10" fmla="*/ 5930319 h 5930319"/>
                <a:gd name="connsiteX0" fmla="*/ 1016683 w 1061698"/>
                <a:gd name="connsiteY0" fmla="*/ 5930319 h 6014492"/>
                <a:gd name="connsiteX1" fmla="*/ 224047 w 1061698"/>
                <a:gd name="connsiteY1" fmla="*/ 5830863 h 6014492"/>
                <a:gd name="connsiteX2" fmla="*/ 218725 w 1061698"/>
                <a:gd name="connsiteY2" fmla="*/ 5803105 h 6014492"/>
                <a:gd name="connsiteX3" fmla="*/ 0 w 1061698"/>
                <a:gd name="connsiteY3" fmla="*/ 2985851 h 6014492"/>
                <a:gd name="connsiteX4" fmla="*/ 218725 w 1061698"/>
                <a:gd name="connsiteY4" fmla="*/ 168598 h 6014492"/>
                <a:gd name="connsiteX5" fmla="*/ 221606 w 1061698"/>
                <a:gd name="connsiteY5" fmla="*/ 153572 h 6014492"/>
                <a:gd name="connsiteX6" fmla="*/ 1061698 w 1061698"/>
                <a:gd name="connsiteY6" fmla="*/ 111313 h 6014492"/>
                <a:gd name="connsiteX7" fmla="*/ 1039909 w 1061698"/>
                <a:gd name="connsiteY7" fmla="*/ 167385 h 6014492"/>
                <a:gd name="connsiteX8" fmla="*/ 812522 w 1061698"/>
                <a:gd name="connsiteY8" fmla="*/ 2985850 h 6014492"/>
                <a:gd name="connsiteX9" fmla="*/ 1039909 w 1061698"/>
                <a:gd name="connsiteY9" fmla="*/ 5804315 h 6014492"/>
                <a:gd name="connsiteX10" fmla="*/ 1016683 w 1061698"/>
                <a:gd name="connsiteY10" fmla="*/ 5930319 h 601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1698" h="6014492">
                  <a:moveTo>
                    <a:pt x="1016683" y="5930319"/>
                  </a:moveTo>
                  <a:cubicBezTo>
                    <a:pt x="614359" y="6154345"/>
                    <a:pt x="488259" y="5864015"/>
                    <a:pt x="224047" y="5830863"/>
                  </a:cubicBezTo>
                  <a:lnTo>
                    <a:pt x="218725" y="5803105"/>
                  </a:lnTo>
                  <a:cubicBezTo>
                    <a:pt x="81702" y="5027257"/>
                    <a:pt x="0" y="4048951"/>
                    <a:pt x="0" y="2985851"/>
                  </a:cubicBezTo>
                  <a:cubicBezTo>
                    <a:pt x="0" y="1922752"/>
                    <a:pt x="81702" y="944446"/>
                    <a:pt x="218725" y="168598"/>
                  </a:cubicBezTo>
                  <a:lnTo>
                    <a:pt x="221606" y="153572"/>
                  </a:lnTo>
                  <a:cubicBezTo>
                    <a:pt x="501637" y="139486"/>
                    <a:pt x="705467" y="-155588"/>
                    <a:pt x="1061698" y="111313"/>
                  </a:cubicBezTo>
                  <a:cubicBezTo>
                    <a:pt x="1044910" y="193504"/>
                    <a:pt x="1056697" y="85194"/>
                    <a:pt x="1039909" y="167385"/>
                  </a:cubicBezTo>
                  <a:cubicBezTo>
                    <a:pt x="897841" y="933378"/>
                    <a:pt x="812522" y="1915341"/>
                    <a:pt x="812522" y="2985850"/>
                  </a:cubicBezTo>
                  <a:cubicBezTo>
                    <a:pt x="812522" y="4056360"/>
                    <a:pt x="897841" y="5038322"/>
                    <a:pt x="1039909" y="5804315"/>
                  </a:cubicBezTo>
                  <a:lnTo>
                    <a:pt x="1016683" y="593031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dist="381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이등변 삼각형 28"/>
            <p:cNvSpPr/>
            <p:nvPr/>
          </p:nvSpPr>
          <p:spPr>
            <a:xfrm>
              <a:off x="4524266" y="2177195"/>
              <a:ext cx="1530646" cy="2714692"/>
            </a:xfrm>
            <a:prstGeom prst="triangle">
              <a:avLst>
                <a:gd name="adj" fmla="val 33134"/>
              </a:avLst>
            </a:prstGeom>
            <a:solidFill>
              <a:schemeClr val="tx1">
                <a:alpha val="32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이등변 삼각형 29"/>
            <p:cNvSpPr/>
            <p:nvPr/>
          </p:nvSpPr>
          <p:spPr>
            <a:xfrm flipH="1">
              <a:off x="6276271" y="2179070"/>
              <a:ext cx="1530646" cy="2714692"/>
            </a:xfrm>
            <a:prstGeom prst="triangle">
              <a:avLst>
                <a:gd name="adj" fmla="val 33134"/>
              </a:avLst>
            </a:prstGeom>
            <a:solidFill>
              <a:schemeClr val="tx1">
                <a:alpha val="32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758007" y="1898163"/>
              <a:ext cx="2798213" cy="2912117"/>
              <a:chOff x="5127036" y="1498247"/>
              <a:chExt cx="2026444" cy="2108933"/>
            </a:xfrm>
          </p:grpSpPr>
          <p:sp>
            <p:nvSpPr>
              <p:cNvPr id="26" name="자유형 25"/>
              <p:cNvSpPr/>
              <p:nvPr/>
            </p:nvSpPr>
            <p:spPr>
              <a:xfrm>
                <a:off x="5164795" y="1528455"/>
                <a:ext cx="1962150" cy="2078725"/>
              </a:xfrm>
              <a:custGeom>
                <a:avLst/>
                <a:gdLst>
                  <a:gd name="connsiteX0" fmla="*/ 1962150 w 1962150"/>
                  <a:gd name="connsiteY0" fmla="*/ 0 h 2078725"/>
                  <a:gd name="connsiteX1" fmla="*/ 1962150 w 1962150"/>
                  <a:gd name="connsiteY1" fmla="*/ 2078725 h 2078725"/>
                  <a:gd name="connsiteX2" fmla="*/ 0 w 1962150"/>
                  <a:gd name="connsiteY2" fmla="*/ 2078725 h 2078725"/>
                  <a:gd name="connsiteX3" fmla="*/ 0 w 1962150"/>
                  <a:gd name="connsiteY3" fmla="*/ 592 h 2078725"/>
                  <a:gd name="connsiteX4" fmla="*/ 196421 w 1962150"/>
                  <a:gd name="connsiteY4" fmla="*/ 12075 h 2078725"/>
                  <a:gd name="connsiteX5" fmla="*/ 976008 w 1962150"/>
                  <a:gd name="connsiteY5" fmla="*/ 26982 h 2078725"/>
                  <a:gd name="connsiteX6" fmla="*/ 1755596 w 1962150"/>
                  <a:gd name="connsiteY6" fmla="*/ 12075 h 207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2150" h="2078725">
                    <a:moveTo>
                      <a:pt x="1962150" y="0"/>
                    </a:moveTo>
                    <a:lnTo>
                      <a:pt x="1962150" y="2078725"/>
                    </a:lnTo>
                    <a:lnTo>
                      <a:pt x="0" y="2078725"/>
                    </a:lnTo>
                    <a:lnTo>
                      <a:pt x="0" y="592"/>
                    </a:lnTo>
                    <a:lnTo>
                      <a:pt x="196421" y="12075"/>
                    </a:lnTo>
                    <a:cubicBezTo>
                      <a:pt x="449758" y="21876"/>
                      <a:pt x="710234" y="26982"/>
                      <a:pt x="976008" y="26982"/>
                    </a:cubicBezTo>
                    <a:cubicBezTo>
                      <a:pt x="1241783" y="26982"/>
                      <a:pt x="1502259" y="21876"/>
                      <a:pt x="1755596" y="120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7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프로젝트 제안서</a:t>
                </a:r>
                <a:endParaRPr lang="en-US" altLang="ko-KR" sz="27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300" b="1" i="1" dirty="0" err="1">
                    <a:solidFill>
                      <a:schemeClr val="tx1"/>
                    </a:solidFill>
                  </a:rPr>
                  <a:t>AI&amp;Unity</a:t>
                </a:r>
                <a:r>
                  <a:rPr lang="ko-KR" altLang="en-US" sz="1300" b="1" i="1" dirty="0">
                    <a:solidFill>
                      <a:schemeClr val="tx1"/>
                    </a:solidFill>
                  </a:rPr>
                  <a:t> 기술을 이용한 </a:t>
                </a:r>
                <a:r>
                  <a:rPr lang="ko-KR" altLang="en-US" sz="1300" b="1" i="1" dirty="0" err="1">
                    <a:solidFill>
                      <a:schemeClr val="tx1"/>
                    </a:solidFill>
                  </a:rPr>
                  <a:t>챗봇</a:t>
                </a:r>
                <a:r>
                  <a:rPr lang="en-US" altLang="ko-KR" sz="1300" b="1" i="1" dirty="0">
                    <a:solidFill>
                      <a:schemeClr val="tx1"/>
                    </a:solidFill>
                  </a:rPr>
                  <a:t>&amp;</a:t>
                </a:r>
                <a:r>
                  <a:rPr lang="ko-KR" altLang="en-US" sz="1300" b="1" i="1" dirty="0">
                    <a:solidFill>
                      <a:schemeClr val="tx1"/>
                    </a:solidFill>
                  </a:rPr>
                  <a:t>아바타 기능 쇼핑몰 서비스 개발</a:t>
                </a:r>
                <a:endParaRPr lang="en-US" altLang="ko-KR" sz="1300" b="1" i="1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0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2023</a:t>
                </a:r>
                <a:r>
                  <a:rPr lang="ko-KR" altLang="en-US" sz="10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년 </a:t>
                </a:r>
                <a:r>
                  <a:rPr lang="en-US" altLang="ko-KR" sz="10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2</a:t>
                </a:r>
                <a:r>
                  <a:rPr lang="ko-KR" altLang="en-US" sz="10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학기 졸업프로젝트</a:t>
                </a:r>
                <a:endParaRPr lang="en-US" altLang="ko-KR" sz="10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27" name="자유형 26"/>
              <p:cNvSpPr/>
              <p:nvPr/>
            </p:nvSpPr>
            <p:spPr>
              <a:xfrm>
                <a:off x="5127036" y="1498247"/>
                <a:ext cx="2026444" cy="47625"/>
              </a:xfrm>
              <a:custGeom>
                <a:avLst/>
                <a:gdLst>
                  <a:gd name="connsiteX0" fmla="*/ 0 w 2026444"/>
                  <a:gd name="connsiteY0" fmla="*/ 4763 h 47625"/>
                  <a:gd name="connsiteX1" fmla="*/ 159544 w 2026444"/>
                  <a:gd name="connsiteY1" fmla="*/ 16669 h 47625"/>
                  <a:gd name="connsiteX2" fmla="*/ 507206 w 2026444"/>
                  <a:gd name="connsiteY2" fmla="*/ 30956 h 47625"/>
                  <a:gd name="connsiteX3" fmla="*/ 871537 w 2026444"/>
                  <a:gd name="connsiteY3" fmla="*/ 47625 h 47625"/>
                  <a:gd name="connsiteX4" fmla="*/ 1207294 w 2026444"/>
                  <a:gd name="connsiteY4" fmla="*/ 40481 h 47625"/>
                  <a:gd name="connsiteX5" fmla="*/ 1531144 w 2026444"/>
                  <a:gd name="connsiteY5" fmla="*/ 33338 h 47625"/>
                  <a:gd name="connsiteX6" fmla="*/ 1874044 w 2026444"/>
                  <a:gd name="connsiteY6" fmla="*/ 23813 h 47625"/>
                  <a:gd name="connsiteX7" fmla="*/ 2026444 w 2026444"/>
                  <a:gd name="connsiteY7" fmla="*/ 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6444" h="47625">
                    <a:moveTo>
                      <a:pt x="0" y="4763"/>
                    </a:moveTo>
                    <a:cubicBezTo>
                      <a:pt x="37505" y="8533"/>
                      <a:pt x="75010" y="12304"/>
                      <a:pt x="159544" y="16669"/>
                    </a:cubicBezTo>
                    <a:cubicBezTo>
                      <a:pt x="244078" y="21034"/>
                      <a:pt x="507206" y="30956"/>
                      <a:pt x="507206" y="30956"/>
                    </a:cubicBezTo>
                    <a:lnTo>
                      <a:pt x="871537" y="47625"/>
                    </a:lnTo>
                    <a:lnTo>
                      <a:pt x="1207294" y="40481"/>
                    </a:lnTo>
                    <a:lnTo>
                      <a:pt x="1531144" y="33338"/>
                    </a:lnTo>
                    <a:cubicBezTo>
                      <a:pt x="1642269" y="30560"/>
                      <a:pt x="1791494" y="29369"/>
                      <a:pt x="1874044" y="23813"/>
                    </a:cubicBezTo>
                    <a:cubicBezTo>
                      <a:pt x="1956594" y="18257"/>
                      <a:pt x="1991519" y="9128"/>
                      <a:pt x="202644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85000"/>
                  </a:schemeClr>
                </a:solidFill>
                <a:prstDash val="sysDash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자유형 42"/>
            <p:cNvSpPr/>
            <p:nvPr/>
          </p:nvSpPr>
          <p:spPr>
            <a:xfrm rot="19800000">
              <a:off x="1055768" y="-51419"/>
              <a:ext cx="4139353" cy="1164247"/>
            </a:xfrm>
            <a:custGeom>
              <a:avLst/>
              <a:gdLst>
                <a:gd name="connsiteX0" fmla="*/ 2122818 w 4139353"/>
                <a:gd name="connsiteY0" fmla="*/ 0 h 1164247"/>
                <a:gd name="connsiteX1" fmla="*/ 4139353 w 4139353"/>
                <a:gd name="connsiteY1" fmla="*/ 1164247 h 1164247"/>
                <a:gd name="connsiteX2" fmla="*/ 0 w 4139353"/>
                <a:gd name="connsiteY2" fmla="*/ 1164247 h 1164247"/>
                <a:gd name="connsiteX3" fmla="*/ 0 w 4139353"/>
                <a:gd name="connsiteY3" fmla="*/ 89994 h 1164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9353" h="1164247">
                  <a:moveTo>
                    <a:pt x="2122818" y="0"/>
                  </a:moveTo>
                  <a:lnTo>
                    <a:pt x="4139353" y="1164247"/>
                  </a:lnTo>
                  <a:lnTo>
                    <a:pt x="0" y="1164247"/>
                  </a:lnTo>
                  <a:lnTo>
                    <a:pt x="0" y="8999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2685E">
                    <a:shade val="30000"/>
                    <a:satMod val="115000"/>
                  </a:srgbClr>
                </a:gs>
                <a:gs pos="50000">
                  <a:srgbClr val="A2685E">
                    <a:shade val="67500"/>
                    <a:satMod val="115000"/>
                  </a:srgbClr>
                </a:gs>
                <a:gs pos="100000">
                  <a:srgbClr val="A2685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자유형 49"/>
            <p:cNvSpPr/>
            <p:nvPr/>
          </p:nvSpPr>
          <p:spPr>
            <a:xfrm rot="9000000" flipH="1">
              <a:off x="3042002" y="163928"/>
              <a:ext cx="2496841" cy="12237487"/>
            </a:xfrm>
            <a:custGeom>
              <a:avLst/>
              <a:gdLst>
                <a:gd name="connsiteX0" fmla="*/ 500129 w 2496841"/>
                <a:gd name="connsiteY0" fmla="*/ 1311052 h 12237487"/>
                <a:gd name="connsiteX1" fmla="*/ 1972822 w 2496841"/>
                <a:gd name="connsiteY1" fmla="*/ 460793 h 12237487"/>
                <a:gd name="connsiteX2" fmla="*/ 2023816 w 2496841"/>
                <a:gd name="connsiteY2" fmla="*/ 371342 h 12237487"/>
                <a:gd name="connsiteX3" fmla="*/ 2496841 w 2496841"/>
                <a:gd name="connsiteY3" fmla="*/ 0 h 12237487"/>
                <a:gd name="connsiteX4" fmla="*/ 1077156 w 2496841"/>
                <a:gd name="connsiteY4" fmla="*/ 0 h 12237487"/>
                <a:gd name="connsiteX5" fmla="*/ 1061841 w 2496841"/>
                <a:gd name="connsiteY5" fmla="*/ 15724 h 12237487"/>
                <a:gd name="connsiteX6" fmla="*/ 500134 w 2496841"/>
                <a:gd name="connsiteY6" fmla="*/ 1311034 h 12237487"/>
                <a:gd name="connsiteX7" fmla="*/ 2496841 w 2496841"/>
                <a:gd name="connsiteY7" fmla="*/ 12237487 h 12237487"/>
                <a:gd name="connsiteX8" fmla="*/ 1121429 w 2496841"/>
                <a:gd name="connsiteY8" fmla="*/ 6118744 h 12237487"/>
                <a:gd name="connsiteX9" fmla="*/ 1128180 w 2496841"/>
                <a:gd name="connsiteY9" fmla="*/ 5523832 h 12237487"/>
                <a:gd name="connsiteX10" fmla="*/ 0 w 2496841"/>
                <a:gd name="connsiteY10" fmla="*/ 6175187 h 12237487"/>
                <a:gd name="connsiteX11" fmla="*/ 4676 w 2496841"/>
                <a:gd name="connsiteY11" fmla="*/ 6663432 h 12237487"/>
                <a:gd name="connsiteX12" fmla="*/ 1061841 w 2496841"/>
                <a:gd name="connsiteY12" fmla="*/ 12221765 h 12237487"/>
                <a:gd name="connsiteX13" fmla="*/ 1077153 w 2496841"/>
                <a:gd name="connsiteY13" fmla="*/ 12237487 h 12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6841" h="12237487">
                  <a:moveTo>
                    <a:pt x="500129" y="1311052"/>
                  </a:moveTo>
                  <a:lnTo>
                    <a:pt x="1972822" y="460793"/>
                  </a:lnTo>
                  <a:lnTo>
                    <a:pt x="2023816" y="371342"/>
                  </a:lnTo>
                  <a:cubicBezTo>
                    <a:pt x="2171294" y="131112"/>
                    <a:pt x="2330613" y="0"/>
                    <a:pt x="2496841" y="0"/>
                  </a:cubicBezTo>
                  <a:lnTo>
                    <a:pt x="1077156" y="0"/>
                  </a:lnTo>
                  <a:lnTo>
                    <a:pt x="1061841" y="15724"/>
                  </a:lnTo>
                  <a:cubicBezTo>
                    <a:pt x="851773" y="256160"/>
                    <a:pt x="660591" y="705529"/>
                    <a:pt x="500134" y="1311034"/>
                  </a:cubicBezTo>
                  <a:close/>
                  <a:moveTo>
                    <a:pt x="2496841" y="12237487"/>
                  </a:moveTo>
                  <a:cubicBezTo>
                    <a:pt x="1736941" y="12237487"/>
                    <a:pt x="1121429" y="9497513"/>
                    <a:pt x="1121429" y="6118744"/>
                  </a:cubicBezTo>
                  <a:lnTo>
                    <a:pt x="1128180" y="5523832"/>
                  </a:lnTo>
                  <a:lnTo>
                    <a:pt x="0" y="6175187"/>
                  </a:lnTo>
                  <a:lnTo>
                    <a:pt x="4676" y="6663432"/>
                  </a:lnTo>
                  <a:cubicBezTo>
                    <a:pt x="56493" y="9356248"/>
                    <a:pt x="488927" y="11566030"/>
                    <a:pt x="1061841" y="12221765"/>
                  </a:cubicBezTo>
                  <a:lnTo>
                    <a:pt x="1077153" y="12237487"/>
                  </a:lnTo>
                  <a:close/>
                </a:path>
              </a:pathLst>
            </a:custGeom>
            <a:gradFill flip="none" rotWithShape="1">
              <a:gsLst>
                <a:gs pos="49000">
                  <a:schemeClr val="bg1"/>
                </a:gs>
                <a:gs pos="62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dist="38100" dir="8100000" algn="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자유형 43"/>
            <p:cNvSpPr/>
            <p:nvPr/>
          </p:nvSpPr>
          <p:spPr>
            <a:xfrm rot="1800000" flipH="1">
              <a:off x="7030086" y="-51421"/>
              <a:ext cx="4139345" cy="1164247"/>
            </a:xfrm>
            <a:custGeom>
              <a:avLst/>
              <a:gdLst>
                <a:gd name="connsiteX0" fmla="*/ 4139345 w 4139345"/>
                <a:gd name="connsiteY0" fmla="*/ 1164247 h 1164247"/>
                <a:gd name="connsiteX1" fmla="*/ 2122811 w 4139345"/>
                <a:gd name="connsiteY1" fmla="*/ 0 h 1164247"/>
                <a:gd name="connsiteX2" fmla="*/ 0 w 4139345"/>
                <a:gd name="connsiteY2" fmla="*/ 89994 h 1164247"/>
                <a:gd name="connsiteX3" fmla="*/ 0 w 4139345"/>
                <a:gd name="connsiteY3" fmla="*/ 1164247 h 1164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9345" h="1164247">
                  <a:moveTo>
                    <a:pt x="4139345" y="1164247"/>
                  </a:moveTo>
                  <a:lnTo>
                    <a:pt x="2122811" y="0"/>
                  </a:lnTo>
                  <a:lnTo>
                    <a:pt x="0" y="89994"/>
                  </a:lnTo>
                  <a:lnTo>
                    <a:pt x="0" y="116424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2685E">
                    <a:shade val="30000"/>
                    <a:satMod val="115000"/>
                  </a:srgbClr>
                </a:gs>
                <a:gs pos="50000">
                  <a:srgbClr val="A2685E">
                    <a:shade val="67500"/>
                    <a:satMod val="115000"/>
                  </a:srgbClr>
                </a:gs>
                <a:gs pos="100000">
                  <a:srgbClr val="A2685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자유형 50"/>
            <p:cNvSpPr/>
            <p:nvPr/>
          </p:nvSpPr>
          <p:spPr>
            <a:xfrm rot="12600000">
              <a:off x="6656770" y="149451"/>
              <a:ext cx="2497001" cy="12237487"/>
            </a:xfrm>
            <a:custGeom>
              <a:avLst/>
              <a:gdLst>
                <a:gd name="connsiteX0" fmla="*/ 1713365 w 2497001"/>
                <a:gd name="connsiteY0" fmla="*/ 0 h 12237487"/>
                <a:gd name="connsiteX1" fmla="*/ 750478 w 2497001"/>
                <a:gd name="connsiteY1" fmla="*/ 555923 h 12237487"/>
                <a:gd name="connsiteX2" fmla="*/ 788363 w 2497001"/>
                <a:gd name="connsiteY2" fmla="*/ 468137 h 12237487"/>
                <a:gd name="connsiteX3" fmla="*/ 1062001 w 2497001"/>
                <a:gd name="connsiteY3" fmla="*/ 15724 h 12237487"/>
                <a:gd name="connsiteX4" fmla="*/ 1077316 w 2497001"/>
                <a:gd name="connsiteY4" fmla="*/ 0 h 12237487"/>
                <a:gd name="connsiteX5" fmla="*/ 2497001 w 2497001"/>
                <a:gd name="connsiteY5" fmla="*/ 12237487 h 12237487"/>
                <a:gd name="connsiteX6" fmla="*/ 1077313 w 2497001"/>
                <a:gd name="connsiteY6" fmla="*/ 12237487 h 12237487"/>
                <a:gd name="connsiteX7" fmla="*/ 1062001 w 2497001"/>
                <a:gd name="connsiteY7" fmla="*/ 12221765 h 12237487"/>
                <a:gd name="connsiteX8" fmla="*/ 4836 w 2497001"/>
                <a:gd name="connsiteY8" fmla="*/ 6663432 h 12237487"/>
                <a:gd name="connsiteX9" fmla="*/ 0 w 2497001"/>
                <a:gd name="connsiteY9" fmla="*/ 6158518 h 12237487"/>
                <a:gd name="connsiteX10" fmla="*/ 1128531 w 2497001"/>
                <a:gd name="connsiteY10" fmla="*/ 5506960 h 12237487"/>
                <a:gd name="connsiteX11" fmla="*/ 1121589 w 2497001"/>
                <a:gd name="connsiteY11" fmla="*/ 6118744 h 12237487"/>
                <a:gd name="connsiteX12" fmla="*/ 2497001 w 2497001"/>
                <a:gd name="connsiteY12" fmla="*/ 12237487 h 12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7001" h="12237487">
                  <a:moveTo>
                    <a:pt x="1713365" y="0"/>
                  </a:moveTo>
                  <a:lnTo>
                    <a:pt x="750478" y="555923"/>
                  </a:lnTo>
                  <a:lnTo>
                    <a:pt x="788363" y="468137"/>
                  </a:lnTo>
                  <a:cubicBezTo>
                    <a:pt x="874932" y="277470"/>
                    <a:pt x="966515" y="125013"/>
                    <a:pt x="1062001" y="15724"/>
                  </a:cubicBezTo>
                  <a:lnTo>
                    <a:pt x="1077316" y="0"/>
                  </a:lnTo>
                  <a:close/>
                  <a:moveTo>
                    <a:pt x="2497001" y="12237487"/>
                  </a:moveTo>
                  <a:lnTo>
                    <a:pt x="1077313" y="12237487"/>
                  </a:lnTo>
                  <a:lnTo>
                    <a:pt x="1062001" y="12221765"/>
                  </a:lnTo>
                  <a:cubicBezTo>
                    <a:pt x="489087" y="11566031"/>
                    <a:pt x="56653" y="9356249"/>
                    <a:pt x="4836" y="6663432"/>
                  </a:cubicBezTo>
                  <a:lnTo>
                    <a:pt x="0" y="6158518"/>
                  </a:lnTo>
                  <a:lnTo>
                    <a:pt x="1128531" y="5506960"/>
                  </a:lnTo>
                  <a:lnTo>
                    <a:pt x="1121589" y="6118744"/>
                  </a:lnTo>
                  <a:cubicBezTo>
                    <a:pt x="1121589" y="9497513"/>
                    <a:pt x="1737100" y="12237487"/>
                    <a:pt x="2497001" y="12237487"/>
                  </a:cubicBezTo>
                  <a:close/>
                </a:path>
              </a:pathLst>
            </a:custGeom>
            <a:gradFill flip="none" rotWithShape="1">
              <a:gsLst>
                <a:gs pos="49000">
                  <a:schemeClr val="bg1"/>
                </a:gs>
                <a:gs pos="62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dist="38100" dir="2700000" algn="tl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5393034" y="4098983"/>
              <a:ext cx="1683066" cy="357775"/>
              <a:chOff x="5393034" y="4213283"/>
              <a:chExt cx="1683066" cy="357775"/>
            </a:xfrm>
          </p:grpSpPr>
          <p:sp>
            <p:nvSpPr>
              <p:cNvPr id="16" name="Freeform 5"/>
              <p:cNvSpPr>
                <a:spLocks noEditPoints="1"/>
              </p:cNvSpPr>
              <p:nvPr/>
            </p:nvSpPr>
            <p:spPr bwMode="auto">
              <a:xfrm>
                <a:off x="6030993" y="4213283"/>
                <a:ext cx="357658" cy="357775"/>
              </a:xfrm>
              <a:custGeom>
                <a:avLst/>
                <a:gdLst>
                  <a:gd name="T0" fmla="*/ 5346 w 9213"/>
                  <a:gd name="T1" fmla="*/ 645 h 9217"/>
                  <a:gd name="T2" fmla="*/ 4465 w 9213"/>
                  <a:gd name="T3" fmla="*/ 30 h 9217"/>
                  <a:gd name="T4" fmla="*/ 4143 w 9213"/>
                  <a:gd name="T5" fmla="*/ 1113 h 9217"/>
                  <a:gd name="T6" fmla="*/ 5028 w 9213"/>
                  <a:gd name="T7" fmla="*/ 484 h 9217"/>
                  <a:gd name="T8" fmla="*/ 4625 w 9213"/>
                  <a:gd name="T9" fmla="*/ 1089 h 9217"/>
                  <a:gd name="T10" fmla="*/ 4406 w 9213"/>
                  <a:gd name="T11" fmla="*/ 363 h 9217"/>
                  <a:gd name="T12" fmla="*/ 3074 w 9213"/>
                  <a:gd name="T13" fmla="*/ 3390 h 9217"/>
                  <a:gd name="T14" fmla="*/ 2226 w 9213"/>
                  <a:gd name="T15" fmla="*/ 2823 h 9217"/>
                  <a:gd name="T16" fmla="*/ 2329 w 9213"/>
                  <a:gd name="T17" fmla="*/ 3881 h 9217"/>
                  <a:gd name="T18" fmla="*/ 2805 w 9213"/>
                  <a:gd name="T19" fmla="*/ 3361 h 9217"/>
                  <a:gd name="T20" fmla="*/ 2264 w 9213"/>
                  <a:gd name="T21" fmla="*/ 3526 h 9217"/>
                  <a:gd name="T22" fmla="*/ 2500 w 9213"/>
                  <a:gd name="T23" fmla="*/ 3024 h 9217"/>
                  <a:gd name="T24" fmla="*/ 6475 w 9213"/>
                  <a:gd name="T25" fmla="*/ 7204 h 9217"/>
                  <a:gd name="T26" fmla="*/ 6893 w 9213"/>
                  <a:gd name="T27" fmla="*/ 6994 h 9217"/>
                  <a:gd name="T28" fmla="*/ 6875 w 9213"/>
                  <a:gd name="T29" fmla="*/ 7342 h 9217"/>
                  <a:gd name="T30" fmla="*/ 6973 w 9213"/>
                  <a:gd name="T31" fmla="*/ 7642 h 9217"/>
                  <a:gd name="T32" fmla="*/ 6785 w 9213"/>
                  <a:gd name="T33" fmla="*/ 7939 h 9217"/>
                  <a:gd name="T34" fmla="*/ 6482 w 9213"/>
                  <a:gd name="T35" fmla="*/ 7679 h 9217"/>
                  <a:gd name="T36" fmla="*/ 6875 w 9213"/>
                  <a:gd name="T37" fmla="*/ 8232 h 9217"/>
                  <a:gd name="T38" fmla="*/ 7222 w 9213"/>
                  <a:gd name="T39" fmla="*/ 7509 h 9217"/>
                  <a:gd name="T40" fmla="*/ 7008 w 9213"/>
                  <a:gd name="T41" fmla="*/ 6742 h 9217"/>
                  <a:gd name="T42" fmla="*/ 8882 w 9213"/>
                  <a:gd name="T43" fmla="*/ 4468 h 9217"/>
                  <a:gd name="T44" fmla="*/ 8101 w 9213"/>
                  <a:gd name="T45" fmla="*/ 4973 h 9217"/>
                  <a:gd name="T46" fmla="*/ 6449 w 9213"/>
                  <a:gd name="T47" fmla="*/ 5111 h 9217"/>
                  <a:gd name="T48" fmla="*/ 4884 w 9213"/>
                  <a:gd name="T49" fmla="*/ 4887 h 9217"/>
                  <a:gd name="T50" fmla="*/ 3493 w 9213"/>
                  <a:gd name="T51" fmla="*/ 4998 h 9217"/>
                  <a:gd name="T52" fmla="*/ 1938 w 9213"/>
                  <a:gd name="T53" fmla="*/ 5093 h 9217"/>
                  <a:gd name="T54" fmla="*/ 1292 w 9213"/>
                  <a:gd name="T55" fmla="*/ 5313 h 9217"/>
                  <a:gd name="T56" fmla="*/ 2611 w 9213"/>
                  <a:gd name="T57" fmla="*/ 5150 h 9217"/>
                  <a:gd name="T58" fmla="*/ 4138 w 9213"/>
                  <a:gd name="T59" fmla="*/ 5381 h 9217"/>
                  <a:gd name="T60" fmla="*/ 5666 w 9213"/>
                  <a:gd name="T61" fmla="*/ 5222 h 9217"/>
                  <a:gd name="T62" fmla="*/ 7152 w 9213"/>
                  <a:gd name="T63" fmla="*/ 5182 h 9217"/>
                  <a:gd name="T64" fmla="*/ 8065 w 9213"/>
                  <a:gd name="T65" fmla="*/ 5821 h 9217"/>
                  <a:gd name="T66" fmla="*/ 6168 w 9213"/>
                  <a:gd name="T67" fmla="*/ 6289 h 9217"/>
                  <a:gd name="T68" fmla="*/ 5787 w 9213"/>
                  <a:gd name="T69" fmla="*/ 7970 h 9217"/>
                  <a:gd name="T70" fmla="*/ 1337 w 9213"/>
                  <a:gd name="T71" fmla="*/ 8824 h 9217"/>
                  <a:gd name="T72" fmla="*/ 477 w 9213"/>
                  <a:gd name="T73" fmla="*/ 4738 h 9217"/>
                  <a:gd name="T74" fmla="*/ 1744 w 9213"/>
                  <a:gd name="T75" fmla="*/ 8640 h 9217"/>
                  <a:gd name="T76" fmla="*/ 1718 w 9213"/>
                  <a:gd name="T77" fmla="*/ 8369 h 9217"/>
                  <a:gd name="T78" fmla="*/ 372 w 9213"/>
                  <a:gd name="T79" fmla="*/ 4460 h 9217"/>
                  <a:gd name="T80" fmla="*/ 807 w 9213"/>
                  <a:gd name="T81" fmla="*/ 8559 h 9217"/>
                  <a:gd name="T82" fmla="*/ 1614 w 9213"/>
                  <a:gd name="T83" fmla="*/ 9209 h 9217"/>
                  <a:gd name="T84" fmla="*/ 8760 w 9213"/>
                  <a:gd name="T85" fmla="*/ 8643 h 9217"/>
                  <a:gd name="T86" fmla="*/ 9103 w 9213"/>
                  <a:gd name="T87" fmla="*/ 6854 h 9217"/>
                  <a:gd name="T88" fmla="*/ 8793 w 9213"/>
                  <a:gd name="T89" fmla="*/ 4727 h 9217"/>
                  <a:gd name="T90" fmla="*/ 7386 w 9213"/>
                  <a:gd name="T91" fmla="*/ 8947 h 9217"/>
                  <a:gd name="T92" fmla="*/ 6029 w 9213"/>
                  <a:gd name="T93" fmla="*/ 7836 h 9217"/>
                  <a:gd name="T94" fmla="*/ 6577 w 9213"/>
                  <a:gd name="T95" fmla="*/ 6281 h 9217"/>
                  <a:gd name="T96" fmla="*/ 8230 w 9213"/>
                  <a:gd name="T97" fmla="*/ 6200 h 9217"/>
                  <a:gd name="T98" fmla="*/ 8927 w 9213"/>
                  <a:gd name="T99" fmla="*/ 7692 h 9217"/>
                  <a:gd name="T100" fmla="*/ 7689 w 9213"/>
                  <a:gd name="T101" fmla="*/ 8931 h 9217"/>
                  <a:gd name="T102" fmla="*/ 4852 w 9213"/>
                  <a:gd name="T103" fmla="*/ 2463 h 9217"/>
                  <a:gd name="T104" fmla="*/ 4016 w 9213"/>
                  <a:gd name="T105" fmla="*/ 2211 h 9217"/>
                  <a:gd name="T106" fmla="*/ 4382 w 9213"/>
                  <a:gd name="T107" fmla="*/ 2984 h 9217"/>
                  <a:gd name="T108" fmla="*/ 4560 w 9213"/>
                  <a:gd name="T109" fmla="*/ 2608 h 9217"/>
                  <a:gd name="T110" fmla="*/ 4187 w 9213"/>
                  <a:gd name="T111" fmla="*/ 2572 h 9217"/>
                  <a:gd name="T112" fmla="*/ 7962 w 9213"/>
                  <a:gd name="T113" fmla="*/ 6703 h 9217"/>
                  <a:gd name="T114" fmla="*/ 7637 w 9213"/>
                  <a:gd name="T115" fmla="*/ 8055 h 9217"/>
                  <a:gd name="T116" fmla="*/ 8495 w 9213"/>
                  <a:gd name="T117" fmla="*/ 7796 h 9217"/>
                  <a:gd name="T118" fmla="*/ 8226 w 9213"/>
                  <a:gd name="T119" fmla="*/ 7769 h 9217"/>
                  <a:gd name="T120" fmla="*/ 7846 w 9213"/>
                  <a:gd name="T121" fmla="*/ 7884 h 9217"/>
                  <a:gd name="T122" fmla="*/ 7990 w 9213"/>
                  <a:gd name="T123" fmla="*/ 6972 h 9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213" h="9217">
                    <a:moveTo>
                      <a:pt x="4668" y="1360"/>
                    </a:moveTo>
                    <a:lnTo>
                      <a:pt x="4703" y="1360"/>
                    </a:lnTo>
                    <a:lnTo>
                      <a:pt x="4770" y="1352"/>
                    </a:lnTo>
                    <a:lnTo>
                      <a:pt x="4870" y="1331"/>
                    </a:lnTo>
                    <a:lnTo>
                      <a:pt x="4992" y="1279"/>
                    </a:lnTo>
                    <a:lnTo>
                      <a:pt x="5100" y="1205"/>
                    </a:lnTo>
                    <a:lnTo>
                      <a:pt x="5192" y="1113"/>
                    </a:lnTo>
                    <a:lnTo>
                      <a:pt x="5266" y="1005"/>
                    </a:lnTo>
                    <a:lnTo>
                      <a:pt x="5317" y="883"/>
                    </a:lnTo>
                    <a:lnTo>
                      <a:pt x="5340" y="783"/>
                    </a:lnTo>
                    <a:lnTo>
                      <a:pt x="5346" y="716"/>
                    </a:lnTo>
                    <a:lnTo>
                      <a:pt x="5348" y="680"/>
                    </a:lnTo>
                    <a:lnTo>
                      <a:pt x="5346" y="645"/>
                    </a:lnTo>
                    <a:lnTo>
                      <a:pt x="5340" y="576"/>
                    </a:lnTo>
                    <a:lnTo>
                      <a:pt x="5317" y="478"/>
                    </a:lnTo>
                    <a:lnTo>
                      <a:pt x="5266" y="356"/>
                    </a:lnTo>
                    <a:lnTo>
                      <a:pt x="5192" y="248"/>
                    </a:lnTo>
                    <a:lnTo>
                      <a:pt x="5100" y="154"/>
                    </a:lnTo>
                    <a:lnTo>
                      <a:pt x="4992" y="81"/>
                    </a:lnTo>
                    <a:lnTo>
                      <a:pt x="4870" y="30"/>
                    </a:lnTo>
                    <a:lnTo>
                      <a:pt x="4770" y="7"/>
                    </a:lnTo>
                    <a:lnTo>
                      <a:pt x="4703" y="0"/>
                    </a:lnTo>
                    <a:lnTo>
                      <a:pt x="4668" y="0"/>
                    </a:lnTo>
                    <a:lnTo>
                      <a:pt x="4632" y="0"/>
                    </a:lnTo>
                    <a:lnTo>
                      <a:pt x="4564" y="7"/>
                    </a:lnTo>
                    <a:lnTo>
                      <a:pt x="4465" y="30"/>
                    </a:lnTo>
                    <a:lnTo>
                      <a:pt x="4343" y="81"/>
                    </a:lnTo>
                    <a:lnTo>
                      <a:pt x="4235" y="154"/>
                    </a:lnTo>
                    <a:lnTo>
                      <a:pt x="4143" y="248"/>
                    </a:lnTo>
                    <a:lnTo>
                      <a:pt x="4069" y="356"/>
                    </a:lnTo>
                    <a:lnTo>
                      <a:pt x="4017" y="478"/>
                    </a:lnTo>
                    <a:lnTo>
                      <a:pt x="3996" y="576"/>
                    </a:lnTo>
                    <a:lnTo>
                      <a:pt x="3989" y="645"/>
                    </a:lnTo>
                    <a:lnTo>
                      <a:pt x="3987" y="680"/>
                    </a:lnTo>
                    <a:lnTo>
                      <a:pt x="3989" y="716"/>
                    </a:lnTo>
                    <a:lnTo>
                      <a:pt x="3996" y="783"/>
                    </a:lnTo>
                    <a:lnTo>
                      <a:pt x="4017" y="883"/>
                    </a:lnTo>
                    <a:lnTo>
                      <a:pt x="4069" y="1004"/>
                    </a:lnTo>
                    <a:lnTo>
                      <a:pt x="4143" y="1113"/>
                    </a:lnTo>
                    <a:lnTo>
                      <a:pt x="4235" y="1205"/>
                    </a:lnTo>
                    <a:lnTo>
                      <a:pt x="4343" y="1279"/>
                    </a:lnTo>
                    <a:lnTo>
                      <a:pt x="4465" y="1331"/>
                    </a:lnTo>
                    <a:lnTo>
                      <a:pt x="4564" y="1352"/>
                    </a:lnTo>
                    <a:lnTo>
                      <a:pt x="4632" y="1360"/>
                    </a:lnTo>
                    <a:lnTo>
                      <a:pt x="4668" y="1360"/>
                    </a:lnTo>
                    <a:close/>
                    <a:moveTo>
                      <a:pt x="4668" y="271"/>
                    </a:moveTo>
                    <a:lnTo>
                      <a:pt x="4710" y="271"/>
                    </a:lnTo>
                    <a:lnTo>
                      <a:pt x="4789" y="288"/>
                    </a:lnTo>
                    <a:lnTo>
                      <a:pt x="4862" y="320"/>
                    </a:lnTo>
                    <a:lnTo>
                      <a:pt x="4929" y="363"/>
                    </a:lnTo>
                    <a:lnTo>
                      <a:pt x="4985" y="419"/>
                    </a:lnTo>
                    <a:lnTo>
                      <a:pt x="5028" y="484"/>
                    </a:lnTo>
                    <a:lnTo>
                      <a:pt x="5060" y="557"/>
                    </a:lnTo>
                    <a:lnTo>
                      <a:pt x="5076" y="638"/>
                    </a:lnTo>
                    <a:lnTo>
                      <a:pt x="5077" y="680"/>
                    </a:lnTo>
                    <a:lnTo>
                      <a:pt x="5076" y="722"/>
                    </a:lnTo>
                    <a:lnTo>
                      <a:pt x="5060" y="802"/>
                    </a:lnTo>
                    <a:lnTo>
                      <a:pt x="5028" y="876"/>
                    </a:lnTo>
                    <a:lnTo>
                      <a:pt x="4985" y="940"/>
                    </a:lnTo>
                    <a:lnTo>
                      <a:pt x="4929" y="997"/>
                    </a:lnTo>
                    <a:lnTo>
                      <a:pt x="4862" y="1041"/>
                    </a:lnTo>
                    <a:lnTo>
                      <a:pt x="4789" y="1073"/>
                    </a:lnTo>
                    <a:lnTo>
                      <a:pt x="4710" y="1089"/>
                    </a:lnTo>
                    <a:lnTo>
                      <a:pt x="4668" y="1090"/>
                    </a:lnTo>
                    <a:lnTo>
                      <a:pt x="4625" y="1089"/>
                    </a:lnTo>
                    <a:lnTo>
                      <a:pt x="4546" y="1073"/>
                    </a:lnTo>
                    <a:lnTo>
                      <a:pt x="4472" y="1041"/>
                    </a:lnTo>
                    <a:lnTo>
                      <a:pt x="4406" y="997"/>
                    </a:lnTo>
                    <a:lnTo>
                      <a:pt x="4351" y="940"/>
                    </a:lnTo>
                    <a:lnTo>
                      <a:pt x="4307" y="876"/>
                    </a:lnTo>
                    <a:lnTo>
                      <a:pt x="4275" y="802"/>
                    </a:lnTo>
                    <a:lnTo>
                      <a:pt x="4259" y="722"/>
                    </a:lnTo>
                    <a:lnTo>
                      <a:pt x="4258" y="680"/>
                    </a:lnTo>
                    <a:lnTo>
                      <a:pt x="4259" y="638"/>
                    </a:lnTo>
                    <a:lnTo>
                      <a:pt x="4275" y="557"/>
                    </a:lnTo>
                    <a:lnTo>
                      <a:pt x="4307" y="484"/>
                    </a:lnTo>
                    <a:lnTo>
                      <a:pt x="4351" y="419"/>
                    </a:lnTo>
                    <a:lnTo>
                      <a:pt x="4406" y="363"/>
                    </a:lnTo>
                    <a:lnTo>
                      <a:pt x="4472" y="320"/>
                    </a:lnTo>
                    <a:lnTo>
                      <a:pt x="4546" y="288"/>
                    </a:lnTo>
                    <a:lnTo>
                      <a:pt x="4625" y="271"/>
                    </a:lnTo>
                    <a:lnTo>
                      <a:pt x="4668" y="271"/>
                    </a:lnTo>
                    <a:close/>
                    <a:moveTo>
                      <a:pt x="2500" y="3907"/>
                    </a:moveTo>
                    <a:lnTo>
                      <a:pt x="2560" y="3904"/>
                    </a:lnTo>
                    <a:lnTo>
                      <a:pt x="2673" y="3881"/>
                    </a:lnTo>
                    <a:lnTo>
                      <a:pt x="2775" y="3838"/>
                    </a:lnTo>
                    <a:lnTo>
                      <a:pt x="2867" y="3776"/>
                    </a:lnTo>
                    <a:lnTo>
                      <a:pt x="2946" y="3697"/>
                    </a:lnTo>
                    <a:lnTo>
                      <a:pt x="3008" y="3605"/>
                    </a:lnTo>
                    <a:lnTo>
                      <a:pt x="3051" y="3503"/>
                    </a:lnTo>
                    <a:lnTo>
                      <a:pt x="3074" y="3390"/>
                    </a:lnTo>
                    <a:lnTo>
                      <a:pt x="3076" y="3331"/>
                    </a:lnTo>
                    <a:lnTo>
                      <a:pt x="3074" y="3271"/>
                    </a:lnTo>
                    <a:lnTo>
                      <a:pt x="3051" y="3158"/>
                    </a:lnTo>
                    <a:lnTo>
                      <a:pt x="3008" y="3056"/>
                    </a:lnTo>
                    <a:lnTo>
                      <a:pt x="2946" y="2964"/>
                    </a:lnTo>
                    <a:lnTo>
                      <a:pt x="2867" y="2885"/>
                    </a:lnTo>
                    <a:lnTo>
                      <a:pt x="2775" y="2823"/>
                    </a:lnTo>
                    <a:lnTo>
                      <a:pt x="2673" y="2780"/>
                    </a:lnTo>
                    <a:lnTo>
                      <a:pt x="2560" y="2757"/>
                    </a:lnTo>
                    <a:lnTo>
                      <a:pt x="2500" y="2755"/>
                    </a:lnTo>
                    <a:lnTo>
                      <a:pt x="2441" y="2757"/>
                    </a:lnTo>
                    <a:lnTo>
                      <a:pt x="2329" y="2780"/>
                    </a:lnTo>
                    <a:lnTo>
                      <a:pt x="2226" y="2823"/>
                    </a:lnTo>
                    <a:lnTo>
                      <a:pt x="2134" y="2885"/>
                    </a:lnTo>
                    <a:lnTo>
                      <a:pt x="2055" y="2964"/>
                    </a:lnTo>
                    <a:lnTo>
                      <a:pt x="1993" y="3056"/>
                    </a:lnTo>
                    <a:lnTo>
                      <a:pt x="1950" y="3158"/>
                    </a:lnTo>
                    <a:lnTo>
                      <a:pt x="1927" y="3271"/>
                    </a:lnTo>
                    <a:lnTo>
                      <a:pt x="1924" y="3331"/>
                    </a:lnTo>
                    <a:lnTo>
                      <a:pt x="1927" y="3390"/>
                    </a:lnTo>
                    <a:lnTo>
                      <a:pt x="1950" y="3503"/>
                    </a:lnTo>
                    <a:lnTo>
                      <a:pt x="1993" y="3605"/>
                    </a:lnTo>
                    <a:lnTo>
                      <a:pt x="2055" y="3697"/>
                    </a:lnTo>
                    <a:lnTo>
                      <a:pt x="2134" y="3776"/>
                    </a:lnTo>
                    <a:lnTo>
                      <a:pt x="2226" y="3838"/>
                    </a:lnTo>
                    <a:lnTo>
                      <a:pt x="2329" y="3881"/>
                    </a:lnTo>
                    <a:lnTo>
                      <a:pt x="2441" y="3904"/>
                    </a:lnTo>
                    <a:lnTo>
                      <a:pt x="2500" y="3907"/>
                    </a:lnTo>
                    <a:close/>
                    <a:moveTo>
                      <a:pt x="2500" y="3024"/>
                    </a:moveTo>
                    <a:lnTo>
                      <a:pt x="2532" y="3026"/>
                    </a:lnTo>
                    <a:lnTo>
                      <a:pt x="2592" y="3037"/>
                    </a:lnTo>
                    <a:lnTo>
                      <a:pt x="2647" y="3060"/>
                    </a:lnTo>
                    <a:lnTo>
                      <a:pt x="2696" y="3094"/>
                    </a:lnTo>
                    <a:lnTo>
                      <a:pt x="2737" y="3135"/>
                    </a:lnTo>
                    <a:lnTo>
                      <a:pt x="2771" y="3184"/>
                    </a:lnTo>
                    <a:lnTo>
                      <a:pt x="2794" y="3239"/>
                    </a:lnTo>
                    <a:lnTo>
                      <a:pt x="2805" y="3300"/>
                    </a:lnTo>
                    <a:lnTo>
                      <a:pt x="2807" y="3331"/>
                    </a:lnTo>
                    <a:lnTo>
                      <a:pt x="2805" y="3361"/>
                    </a:lnTo>
                    <a:lnTo>
                      <a:pt x="2794" y="3422"/>
                    </a:lnTo>
                    <a:lnTo>
                      <a:pt x="2771" y="3477"/>
                    </a:lnTo>
                    <a:lnTo>
                      <a:pt x="2737" y="3526"/>
                    </a:lnTo>
                    <a:lnTo>
                      <a:pt x="2696" y="3567"/>
                    </a:lnTo>
                    <a:lnTo>
                      <a:pt x="2647" y="3601"/>
                    </a:lnTo>
                    <a:lnTo>
                      <a:pt x="2592" y="3624"/>
                    </a:lnTo>
                    <a:lnTo>
                      <a:pt x="2532" y="3635"/>
                    </a:lnTo>
                    <a:lnTo>
                      <a:pt x="2500" y="3637"/>
                    </a:lnTo>
                    <a:lnTo>
                      <a:pt x="2470" y="3635"/>
                    </a:lnTo>
                    <a:lnTo>
                      <a:pt x="2409" y="3624"/>
                    </a:lnTo>
                    <a:lnTo>
                      <a:pt x="2354" y="3601"/>
                    </a:lnTo>
                    <a:lnTo>
                      <a:pt x="2305" y="3567"/>
                    </a:lnTo>
                    <a:lnTo>
                      <a:pt x="2264" y="3526"/>
                    </a:lnTo>
                    <a:lnTo>
                      <a:pt x="2231" y="3477"/>
                    </a:lnTo>
                    <a:lnTo>
                      <a:pt x="2208" y="3422"/>
                    </a:lnTo>
                    <a:lnTo>
                      <a:pt x="2196" y="3361"/>
                    </a:lnTo>
                    <a:lnTo>
                      <a:pt x="2195" y="3331"/>
                    </a:lnTo>
                    <a:lnTo>
                      <a:pt x="2196" y="3300"/>
                    </a:lnTo>
                    <a:lnTo>
                      <a:pt x="2208" y="3239"/>
                    </a:lnTo>
                    <a:lnTo>
                      <a:pt x="2231" y="3184"/>
                    </a:lnTo>
                    <a:lnTo>
                      <a:pt x="2264" y="3135"/>
                    </a:lnTo>
                    <a:lnTo>
                      <a:pt x="2305" y="3094"/>
                    </a:lnTo>
                    <a:lnTo>
                      <a:pt x="2354" y="3060"/>
                    </a:lnTo>
                    <a:lnTo>
                      <a:pt x="2409" y="3037"/>
                    </a:lnTo>
                    <a:lnTo>
                      <a:pt x="2470" y="3026"/>
                    </a:lnTo>
                    <a:lnTo>
                      <a:pt x="2500" y="3024"/>
                    </a:lnTo>
                    <a:close/>
                    <a:moveTo>
                      <a:pt x="6875" y="6723"/>
                    </a:moveTo>
                    <a:lnTo>
                      <a:pt x="6835" y="6724"/>
                    </a:lnTo>
                    <a:lnTo>
                      <a:pt x="6759" y="6737"/>
                    </a:lnTo>
                    <a:lnTo>
                      <a:pt x="6688" y="6763"/>
                    </a:lnTo>
                    <a:lnTo>
                      <a:pt x="6622" y="6801"/>
                    </a:lnTo>
                    <a:lnTo>
                      <a:pt x="6564" y="6850"/>
                    </a:lnTo>
                    <a:lnTo>
                      <a:pt x="6514" y="6906"/>
                    </a:lnTo>
                    <a:lnTo>
                      <a:pt x="6475" y="6971"/>
                    </a:lnTo>
                    <a:lnTo>
                      <a:pt x="6448" y="7043"/>
                    </a:lnTo>
                    <a:lnTo>
                      <a:pt x="6439" y="7082"/>
                    </a:lnTo>
                    <a:lnTo>
                      <a:pt x="6435" y="7109"/>
                    </a:lnTo>
                    <a:lnTo>
                      <a:pt x="6446" y="7161"/>
                    </a:lnTo>
                    <a:lnTo>
                      <a:pt x="6475" y="7204"/>
                    </a:lnTo>
                    <a:lnTo>
                      <a:pt x="6518" y="7233"/>
                    </a:lnTo>
                    <a:lnTo>
                      <a:pt x="6544" y="7240"/>
                    </a:lnTo>
                    <a:lnTo>
                      <a:pt x="6571" y="7244"/>
                    </a:lnTo>
                    <a:lnTo>
                      <a:pt x="6623" y="7233"/>
                    </a:lnTo>
                    <a:lnTo>
                      <a:pt x="6667" y="7204"/>
                    </a:lnTo>
                    <a:lnTo>
                      <a:pt x="6697" y="7161"/>
                    </a:lnTo>
                    <a:lnTo>
                      <a:pt x="6704" y="7133"/>
                    </a:lnTo>
                    <a:lnTo>
                      <a:pt x="6711" y="7105"/>
                    </a:lnTo>
                    <a:lnTo>
                      <a:pt x="6741" y="7053"/>
                    </a:lnTo>
                    <a:lnTo>
                      <a:pt x="6787" y="7015"/>
                    </a:lnTo>
                    <a:lnTo>
                      <a:pt x="6844" y="6995"/>
                    </a:lnTo>
                    <a:lnTo>
                      <a:pt x="6875" y="6992"/>
                    </a:lnTo>
                    <a:lnTo>
                      <a:pt x="6893" y="6994"/>
                    </a:lnTo>
                    <a:lnTo>
                      <a:pt x="6927" y="7001"/>
                    </a:lnTo>
                    <a:lnTo>
                      <a:pt x="6973" y="7023"/>
                    </a:lnTo>
                    <a:lnTo>
                      <a:pt x="7021" y="7070"/>
                    </a:lnTo>
                    <a:lnTo>
                      <a:pt x="7042" y="7116"/>
                    </a:lnTo>
                    <a:lnTo>
                      <a:pt x="7049" y="7149"/>
                    </a:lnTo>
                    <a:lnTo>
                      <a:pt x="7049" y="7168"/>
                    </a:lnTo>
                    <a:lnTo>
                      <a:pt x="7049" y="7185"/>
                    </a:lnTo>
                    <a:lnTo>
                      <a:pt x="7042" y="7220"/>
                    </a:lnTo>
                    <a:lnTo>
                      <a:pt x="7021" y="7266"/>
                    </a:lnTo>
                    <a:lnTo>
                      <a:pt x="6973" y="7313"/>
                    </a:lnTo>
                    <a:lnTo>
                      <a:pt x="6927" y="7335"/>
                    </a:lnTo>
                    <a:lnTo>
                      <a:pt x="6893" y="7342"/>
                    </a:lnTo>
                    <a:lnTo>
                      <a:pt x="6875" y="7342"/>
                    </a:lnTo>
                    <a:lnTo>
                      <a:pt x="6848" y="7345"/>
                    </a:lnTo>
                    <a:lnTo>
                      <a:pt x="6799" y="7365"/>
                    </a:lnTo>
                    <a:lnTo>
                      <a:pt x="6762" y="7401"/>
                    </a:lnTo>
                    <a:lnTo>
                      <a:pt x="6741" y="7450"/>
                    </a:lnTo>
                    <a:lnTo>
                      <a:pt x="6740" y="7478"/>
                    </a:lnTo>
                    <a:lnTo>
                      <a:pt x="6741" y="7505"/>
                    </a:lnTo>
                    <a:lnTo>
                      <a:pt x="6762" y="7554"/>
                    </a:lnTo>
                    <a:lnTo>
                      <a:pt x="6799" y="7590"/>
                    </a:lnTo>
                    <a:lnTo>
                      <a:pt x="6848" y="7612"/>
                    </a:lnTo>
                    <a:lnTo>
                      <a:pt x="6875" y="7613"/>
                    </a:lnTo>
                    <a:lnTo>
                      <a:pt x="6893" y="7613"/>
                    </a:lnTo>
                    <a:lnTo>
                      <a:pt x="6927" y="7620"/>
                    </a:lnTo>
                    <a:lnTo>
                      <a:pt x="6973" y="7642"/>
                    </a:lnTo>
                    <a:lnTo>
                      <a:pt x="7021" y="7689"/>
                    </a:lnTo>
                    <a:lnTo>
                      <a:pt x="7042" y="7735"/>
                    </a:lnTo>
                    <a:lnTo>
                      <a:pt x="7049" y="7770"/>
                    </a:lnTo>
                    <a:lnTo>
                      <a:pt x="7049" y="7787"/>
                    </a:lnTo>
                    <a:lnTo>
                      <a:pt x="7049" y="7806"/>
                    </a:lnTo>
                    <a:lnTo>
                      <a:pt x="7042" y="7841"/>
                    </a:lnTo>
                    <a:lnTo>
                      <a:pt x="7021" y="7887"/>
                    </a:lnTo>
                    <a:lnTo>
                      <a:pt x="6973" y="7934"/>
                    </a:lnTo>
                    <a:lnTo>
                      <a:pt x="6927" y="7956"/>
                    </a:lnTo>
                    <a:lnTo>
                      <a:pt x="6893" y="7962"/>
                    </a:lnTo>
                    <a:lnTo>
                      <a:pt x="6875" y="7963"/>
                    </a:lnTo>
                    <a:lnTo>
                      <a:pt x="6842" y="7960"/>
                    </a:lnTo>
                    <a:lnTo>
                      <a:pt x="6785" y="7939"/>
                    </a:lnTo>
                    <a:lnTo>
                      <a:pt x="6738" y="7898"/>
                    </a:lnTo>
                    <a:lnTo>
                      <a:pt x="6708" y="7843"/>
                    </a:lnTo>
                    <a:lnTo>
                      <a:pt x="6701" y="7812"/>
                    </a:lnTo>
                    <a:lnTo>
                      <a:pt x="6697" y="7782"/>
                    </a:lnTo>
                    <a:lnTo>
                      <a:pt x="6681" y="7725"/>
                    </a:lnTo>
                    <a:lnTo>
                      <a:pt x="6659" y="7691"/>
                    </a:lnTo>
                    <a:lnTo>
                      <a:pt x="6639" y="7674"/>
                    </a:lnTo>
                    <a:lnTo>
                      <a:pt x="6615" y="7661"/>
                    </a:lnTo>
                    <a:lnTo>
                      <a:pt x="6583" y="7653"/>
                    </a:lnTo>
                    <a:lnTo>
                      <a:pt x="6564" y="7653"/>
                    </a:lnTo>
                    <a:lnTo>
                      <a:pt x="6544" y="7653"/>
                    </a:lnTo>
                    <a:lnTo>
                      <a:pt x="6511" y="7663"/>
                    </a:lnTo>
                    <a:lnTo>
                      <a:pt x="6482" y="7679"/>
                    </a:lnTo>
                    <a:lnTo>
                      <a:pt x="6462" y="7702"/>
                    </a:lnTo>
                    <a:lnTo>
                      <a:pt x="6440" y="7747"/>
                    </a:lnTo>
                    <a:lnTo>
                      <a:pt x="6430" y="7815"/>
                    </a:lnTo>
                    <a:lnTo>
                      <a:pt x="6435" y="7849"/>
                    </a:lnTo>
                    <a:lnTo>
                      <a:pt x="6440" y="7891"/>
                    </a:lnTo>
                    <a:lnTo>
                      <a:pt x="6466" y="7966"/>
                    </a:lnTo>
                    <a:lnTo>
                      <a:pt x="6505" y="8036"/>
                    </a:lnTo>
                    <a:lnTo>
                      <a:pt x="6554" y="8097"/>
                    </a:lnTo>
                    <a:lnTo>
                      <a:pt x="6613" y="8147"/>
                    </a:lnTo>
                    <a:lnTo>
                      <a:pt x="6681" y="8189"/>
                    </a:lnTo>
                    <a:lnTo>
                      <a:pt x="6754" y="8216"/>
                    </a:lnTo>
                    <a:lnTo>
                      <a:pt x="6834" y="8232"/>
                    </a:lnTo>
                    <a:lnTo>
                      <a:pt x="6875" y="8232"/>
                    </a:lnTo>
                    <a:lnTo>
                      <a:pt x="6920" y="8231"/>
                    </a:lnTo>
                    <a:lnTo>
                      <a:pt x="7008" y="8214"/>
                    </a:lnTo>
                    <a:lnTo>
                      <a:pt x="7087" y="8179"/>
                    </a:lnTo>
                    <a:lnTo>
                      <a:pt x="7157" y="8132"/>
                    </a:lnTo>
                    <a:lnTo>
                      <a:pt x="7218" y="8071"/>
                    </a:lnTo>
                    <a:lnTo>
                      <a:pt x="7267" y="8000"/>
                    </a:lnTo>
                    <a:lnTo>
                      <a:pt x="7300" y="7920"/>
                    </a:lnTo>
                    <a:lnTo>
                      <a:pt x="7319" y="7833"/>
                    </a:lnTo>
                    <a:lnTo>
                      <a:pt x="7320" y="7787"/>
                    </a:lnTo>
                    <a:lnTo>
                      <a:pt x="7319" y="7743"/>
                    </a:lnTo>
                    <a:lnTo>
                      <a:pt x="7301" y="7658"/>
                    </a:lnTo>
                    <a:lnTo>
                      <a:pt x="7268" y="7578"/>
                    </a:lnTo>
                    <a:lnTo>
                      <a:pt x="7222" y="7509"/>
                    </a:lnTo>
                    <a:lnTo>
                      <a:pt x="7193" y="7478"/>
                    </a:lnTo>
                    <a:lnTo>
                      <a:pt x="7222" y="7447"/>
                    </a:lnTo>
                    <a:lnTo>
                      <a:pt x="7268" y="7377"/>
                    </a:lnTo>
                    <a:lnTo>
                      <a:pt x="7301" y="7298"/>
                    </a:lnTo>
                    <a:lnTo>
                      <a:pt x="7319" y="7213"/>
                    </a:lnTo>
                    <a:lnTo>
                      <a:pt x="7320" y="7168"/>
                    </a:lnTo>
                    <a:lnTo>
                      <a:pt x="7319" y="7122"/>
                    </a:lnTo>
                    <a:lnTo>
                      <a:pt x="7300" y="7035"/>
                    </a:lnTo>
                    <a:lnTo>
                      <a:pt x="7267" y="6956"/>
                    </a:lnTo>
                    <a:lnTo>
                      <a:pt x="7218" y="6884"/>
                    </a:lnTo>
                    <a:lnTo>
                      <a:pt x="7157" y="6824"/>
                    </a:lnTo>
                    <a:lnTo>
                      <a:pt x="7087" y="6776"/>
                    </a:lnTo>
                    <a:lnTo>
                      <a:pt x="7008" y="6742"/>
                    </a:lnTo>
                    <a:lnTo>
                      <a:pt x="6920" y="6724"/>
                    </a:lnTo>
                    <a:lnTo>
                      <a:pt x="6875" y="6723"/>
                    </a:lnTo>
                    <a:close/>
                    <a:moveTo>
                      <a:pt x="8881" y="6441"/>
                    </a:moveTo>
                    <a:lnTo>
                      <a:pt x="9203" y="4972"/>
                    </a:lnTo>
                    <a:lnTo>
                      <a:pt x="9212" y="4930"/>
                    </a:lnTo>
                    <a:lnTo>
                      <a:pt x="9212" y="4845"/>
                    </a:lnTo>
                    <a:lnTo>
                      <a:pt x="9198" y="4764"/>
                    </a:lnTo>
                    <a:lnTo>
                      <a:pt x="9167" y="4688"/>
                    </a:lnTo>
                    <a:lnTo>
                      <a:pt x="9124" y="4620"/>
                    </a:lnTo>
                    <a:lnTo>
                      <a:pt x="9068" y="4561"/>
                    </a:lnTo>
                    <a:lnTo>
                      <a:pt x="9002" y="4512"/>
                    </a:lnTo>
                    <a:lnTo>
                      <a:pt x="8924" y="4479"/>
                    </a:lnTo>
                    <a:lnTo>
                      <a:pt x="8882" y="4468"/>
                    </a:lnTo>
                    <a:lnTo>
                      <a:pt x="8841" y="4460"/>
                    </a:lnTo>
                    <a:lnTo>
                      <a:pt x="8756" y="4459"/>
                    </a:lnTo>
                    <a:lnTo>
                      <a:pt x="8675" y="4473"/>
                    </a:lnTo>
                    <a:lnTo>
                      <a:pt x="8599" y="4504"/>
                    </a:lnTo>
                    <a:lnTo>
                      <a:pt x="8531" y="4548"/>
                    </a:lnTo>
                    <a:lnTo>
                      <a:pt x="8471" y="4604"/>
                    </a:lnTo>
                    <a:lnTo>
                      <a:pt x="8423" y="4672"/>
                    </a:lnTo>
                    <a:lnTo>
                      <a:pt x="8390" y="4748"/>
                    </a:lnTo>
                    <a:lnTo>
                      <a:pt x="8378" y="4790"/>
                    </a:lnTo>
                    <a:lnTo>
                      <a:pt x="8319" y="5061"/>
                    </a:lnTo>
                    <a:lnTo>
                      <a:pt x="8236" y="5032"/>
                    </a:lnTo>
                    <a:lnTo>
                      <a:pt x="8157" y="4998"/>
                    </a:lnTo>
                    <a:lnTo>
                      <a:pt x="8101" y="4973"/>
                    </a:lnTo>
                    <a:lnTo>
                      <a:pt x="7975" y="4926"/>
                    </a:lnTo>
                    <a:lnTo>
                      <a:pt x="7826" y="4887"/>
                    </a:lnTo>
                    <a:lnTo>
                      <a:pt x="7635" y="4862"/>
                    </a:lnTo>
                    <a:lnTo>
                      <a:pt x="7520" y="4861"/>
                    </a:lnTo>
                    <a:lnTo>
                      <a:pt x="7405" y="4862"/>
                    </a:lnTo>
                    <a:lnTo>
                      <a:pt x="7216" y="4887"/>
                    </a:lnTo>
                    <a:lnTo>
                      <a:pt x="7065" y="4926"/>
                    </a:lnTo>
                    <a:lnTo>
                      <a:pt x="6940" y="4973"/>
                    </a:lnTo>
                    <a:lnTo>
                      <a:pt x="6884" y="4998"/>
                    </a:lnTo>
                    <a:lnTo>
                      <a:pt x="6832" y="5021"/>
                    </a:lnTo>
                    <a:lnTo>
                      <a:pt x="6724" y="5061"/>
                    </a:lnTo>
                    <a:lnTo>
                      <a:pt x="6602" y="5093"/>
                    </a:lnTo>
                    <a:lnTo>
                      <a:pt x="6449" y="5111"/>
                    </a:lnTo>
                    <a:lnTo>
                      <a:pt x="6356" y="5113"/>
                    </a:lnTo>
                    <a:lnTo>
                      <a:pt x="6260" y="5111"/>
                    </a:lnTo>
                    <a:lnTo>
                      <a:pt x="6108" y="5093"/>
                    </a:lnTo>
                    <a:lnTo>
                      <a:pt x="5986" y="5061"/>
                    </a:lnTo>
                    <a:lnTo>
                      <a:pt x="5879" y="5021"/>
                    </a:lnTo>
                    <a:lnTo>
                      <a:pt x="5826" y="4998"/>
                    </a:lnTo>
                    <a:lnTo>
                      <a:pt x="5770" y="4973"/>
                    </a:lnTo>
                    <a:lnTo>
                      <a:pt x="5644" y="4926"/>
                    </a:lnTo>
                    <a:lnTo>
                      <a:pt x="5493" y="4887"/>
                    </a:lnTo>
                    <a:lnTo>
                      <a:pt x="5305" y="4862"/>
                    </a:lnTo>
                    <a:lnTo>
                      <a:pt x="5189" y="4861"/>
                    </a:lnTo>
                    <a:lnTo>
                      <a:pt x="5074" y="4862"/>
                    </a:lnTo>
                    <a:lnTo>
                      <a:pt x="4884" y="4887"/>
                    </a:lnTo>
                    <a:lnTo>
                      <a:pt x="4734" y="4926"/>
                    </a:lnTo>
                    <a:lnTo>
                      <a:pt x="4609" y="4973"/>
                    </a:lnTo>
                    <a:lnTo>
                      <a:pt x="4553" y="4998"/>
                    </a:lnTo>
                    <a:lnTo>
                      <a:pt x="4500" y="5021"/>
                    </a:lnTo>
                    <a:lnTo>
                      <a:pt x="4392" y="5061"/>
                    </a:lnTo>
                    <a:lnTo>
                      <a:pt x="4269" y="5093"/>
                    </a:lnTo>
                    <a:lnTo>
                      <a:pt x="4118" y="5111"/>
                    </a:lnTo>
                    <a:lnTo>
                      <a:pt x="4023" y="5113"/>
                    </a:lnTo>
                    <a:lnTo>
                      <a:pt x="3928" y="5111"/>
                    </a:lnTo>
                    <a:lnTo>
                      <a:pt x="3775" y="5093"/>
                    </a:lnTo>
                    <a:lnTo>
                      <a:pt x="3653" y="5061"/>
                    </a:lnTo>
                    <a:lnTo>
                      <a:pt x="3547" y="5021"/>
                    </a:lnTo>
                    <a:lnTo>
                      <a:pt x="3493" y="4998"/>
                    </a:lnTo>
                    <a:lnTo>
                      <a:pt x="3437" y="4973"/>
                    </a:lnTo>
                    <a:lnTo>
                      <a:pt x="3312" y="4926"/>
                    </a:lnTo>
                    <a:lnTo>
                      <a:pt x="3162" y="4887"/>
                    </a:lnTo>
                    <a:lnTo>
                      <a:pt x="2972" y="4862"/>
                    </a:lnTo>
                    <a:lnTo>
                      <a:pt x="2857" y="4861"/>
                    </a:lnTo>
                    <a:lnTo>
                      <a:pt x="2742" y="4862"/>
                    </a:lnTo>
                    <a:lnTo>
                      <a:pt x="2553" y="4887"/>
                    </a:lnTo>
                    <a:lnTo>
                      <a:pt x="2402" y="4926"/>
                    </a:lnTo>
                    <a:lnTo>
                      <a:pt x="2277" y="4973"/>
                    </a:lnTo>
                    <a:lnTo>
                      <a:pt x="2221" y="4998"/>
                    </a:lnTo>
                    <a:lnTo>
                      <a:pt x="2169" y="5021"/>
                    </a:lnTo>
                    <a:lnTo>
                      <a:pt x="2061" y="5061"/>
                    </a:lnTo>
                    <a:lnTo>
                      <a:pt x="1938" y="5093"/>
                    </a:lnTo>
                    <a:lnTo>
                      <a:pt x="1786" y="5111"/>
                    </a:lnTo>
                    <a:lnTo>
                      <a:pt x="1692" y="5113"/>
                    </a:lnTo>
                    <a:lnTo>
                      <a:pt x="1616" y="5111"/>
                    </a:lnTo>
                    <a:lnTo>
                      <a:pt x="1479" y="5098"/>
                    </a:lnTo>
                    <a:lnTo>
                      <a:pt x="1419" y="5087"/>
                    </a:lnTo>
                    <a:lnTo>
                      <a:pt x="1391" y="5083"/>
                    </a:lnTo>
                    <a:lnTo>
                      <a:pt x="1339" y="5093"/>
                    </a:lnTo>
                    <a:lnTo>
                      <a:pt x="1296" y="5120"/>
                    </a:lnTo>
                    <a:lnTo>
                      <a:pt x="1266" y="5163"/>
                    </a:lnTo>
                    <a:lnTo>
                      <a:pt x="1257" y="5191"/>
                    </a:lnTo>
                    <a:lnTo>
                      <a:pt x="1253" y="5218"/>
                    </a:lnTo>
                    <a:lnTo>
                      <a:pt x="1263" y="5270"/>
                    </a:lnTo>
                    <a:lnTo>
                      <a:pt x="1292" y="5313"/>
                    </a:lnTo>
                    <a:lnTo>
                      <a:pt x="1335" y="5343"/>
                    </a:lnTo>
                    <a:lnTo>
                      <a:pt x="1361" y="5350"/>
                    </a:lnTo>
                    <a:lnTo>
                      <a:pt x="1437" y="5365"/>
                    </a:lnTo>
                    <a:lnTo>
                      <a:pt x="1601" y="5381"/>
                    </a:lnTo>
                    <a:lnTo>
                      <a:pt x="1692" y="5382"/>
                    </a:lnTo>
                    <a:lnTo>
                      <a:pt x="1806" y="5381"/>
                    </a:lnTo>
                    <a:lnTo>
                      <a:pt x="1996" y="5356"/>
                    </a:lnTo>
                    <a:lnTo>
                      <a:pt x="2147" y="5317"/>
                    </a:lnTo>
                    <a:lnTo>
                      <a:pt x="2272" y="5270"/>
                    </a:lnTo>
                    <a:lnTo>
                      <a:pt x="2329" y="5245"/>
                    </a:lnTo>
                    <a:lnTo>
                      <a:pt x="2380" y="5222"/>
                    </a:lnTo>
                    <a:lnTo>
                      <a:pt x="2488" y="5182"/>
                    </a:lnTo>
                    <a:lnTo>
                      <a:pt x="2611" y="5150"/>
                    </a:lnTo>
                    <a:lnTo>
                      <a:pt x="2763" y="5132"/>
                    </a:lnTo>
                    <a:lnTo>
                      <a:pt x="2857" y="5130"/>
                    </a:lnTo>
                    <a:lnTo>
                      <a:pt x="2952" y="5132"/>
                    </a:lnTo>
                    <a:lnTo>
                      <a:pt x="3105" y="5150"/>
                    </a:lnTo>
                    <a:lnTo>
                      <a:pt x="3227" y="5182"/>
                    </a:lnTo>
                    <a:lnTo>
                      <a:pt x="3333" y="5222"/>
                    </a:lnTo>
                    <a:lnTo>
                      <a:pt x="3387" y="5245"/>
                    </a:lnTo>
                    <a:lnTo>
                      <a:pt x="3443" y="5270"/>
                    </a:lnTo>
                    <a:lnTo>
                      <a:pt x="3568" y="5317"/>
                    </a:lnTo>
                    <a:lnTo>
                      <a:pt x="3719" y="5356"/>
                    </a:lnTo>
                    <a:lnTo>
                      <a:pt x="3908" y="5381"/>
                    </a:lnTo>
                    <a:lnTo>
                      <a:pt x="4023" y="5382"/>
                    </a:lnTo>
                    <a:lnTo>
                      <a:pt x="4138" y="5381"/>
                    </a:lnTo>
                    <a:lnTo>
                      <a:pt x="4327" y="5356"/>
                    </a:lnTo>
                    <a:lnTo>
                      <a:pt x="4478" y="5317"/>
                    </a:lnTo>
                    <a:lnTo>
                      <a:pt x="4603" y="5270"/>
                    </a:lnTo>
                    <a:lnTo>
                      <a:pt x="4659" y="5245"/>
                    </a:lnTo>
                    <a:lnTo>
                      <a:pt x="4713" y="5222"/>
                    </a:lnTo>
                    <a:lnTo>
                      <a:pt x="4819" y="5182"/>
                    </a:lnTo>
                    <a:lnTo>
                      <a:pt x="4942" y="5150"/>
                    </a:lnTo>
                    <a:lnTo>
                      <a:pt x="5094" y="5132"/>
                    </a:lnTo>
                    <a:lnTo>
                      <a:pt x="5189" y="5130"/>
                    </a:lnTo>
                    <a:lnTo>
                      <a:pt x="5283" y="5132"/>
                    </a:lnTo>
                    <a:lnTo>
                      <a:pt x="5436" y="5150"/>
                    </a:lnTo>
                    <a:lnTo>
                      <a:pt x="5558" y="5182"/>
                    </a:lnTo>
                    <a:lnTo>
                      <a:pt x="5666" y="5222"/>
                    </a:lnTo>
                    <a:lnTo>
                      <a:pt x="5718" y="5245"/>
                    </a:lnTo>
                    <a:lnTo>
                      <a:pt x="5775" y="5270"/>
                    </a:lnTo>
                    <a:lnTo>
                      <a:pt x="5899" y="5317"/>
                    </a:lnTo>
                    <a:lnTo>
                      <a:pt x="6050" y="5356"/>
                    </a:lnTo>
                    <a:lnTo>
                      <a:pt x="6240" y="5381"/>
                    </a:lnTo>
                    <a:lnTo>
                      <a:pt x="6354" y="5382"/>
                    </a:lnTo>
                    <a:lnTo>
                      <a:pt x="6469" y="5381"/>
                    </a:lnTo>
                    <a:lnTo>
                      <a:pt x="6659" y="5356"/>
                    </a:lnTo>
                    <a:lnTo>
                      <a:pt x="6810" y="5317"/>
                    </a:lnTo>
                    <a:lnTo>
                      <a:pt x="6936" y="5270"/>
                    </a:lnTo>
                    <a:lnTo>
                      <a:pt x="6992" y="5245"/>
                    </a:lnTo>
                    <a:lnTo>
                      <a:pt x="7044" y="5222"/>
                    </a:lnTo>
                    <a:lnTo>
                      <a:pt x="7152" y="5182"/>
                    </a:lnTo>
                    <a:lnTo>
                      <a:pt x="7274" y="5150"/>
                    </a:lnTo>
                    <a:lnTo>
                      <a:pt x="7427" y="5132"/>
                    </a:lnTo>
                    <a:lnTo>
                      <a:pt x="7520" y="5130"/>
                    </a:lnTo>
                    <a:lnTo>
                      <a:pt x="7615" y="5132"/>
                    </a:lnTo>
                    <a:lnTo>
                      <a:pt x="7768" y="5150"/>
                    </a:lnTo>
                    <a:lnTo>
                      <a:pt x="7890" y="5182"/>
                    </a:lnTo>
                    <a:lnTo>
                      <a:pt x="7997" y="5222"/>
                    </a:lnTo>
                    <a:lnTo>
                      <a:pt x="8050" y="5245"/>
                    </a:lnTo>
                    <a:lnTo>
                      <a:pt x="8099" y="5267"/>
                    </a:lnTo>
                    <a:lnTo>
                      <a:pt x="8203" y="5307"/>
                    </a:lnTo>
                    <a:lnTo>
                      <a:pt x="8260" y="5326"/>
                    </a:lnTo>
                    <a:lnTo>
                      <a:pt x="8144" y="5855"/>
                    </a:lnTo>
                    <a:lnTo>
                      <a:pt x="8065" y="5821"/>
                    </a:lnTo>
                    <a:lnTo>
                      <a:pt x="7900" y="5771"/>
                    </a:lnTo>
                    <a:lnTo>
                      <a:pt x="7730" y="5735"/>
                    </a:lnTo>
                    <a:lnTo>
                      <a:pt x="7553" y="5718"/>
                    </a:lnTo>
                    <a:lnTo>
                      <a:pt x="7463" y="5716"/>
                    </a:lnTo>
                    <a:lnTo>
                      <a:pt x="7373" y="5718"/>
                    </a:lnTo>
                    <a:lnTo>
                      <a:pt x="7196" y="5735"/>
                    </a:lnTo>
                    <a:lnTo>
                      <a:pt x="7026" y="5771"/>
                    </a:lnTo>
                    <a:lnTo>
                      <a:pt x="6862" y="5821"/>
                    </a:lnTo>
                    <a:lnTo>
                      <a:pt x="6705" y="5889"/>
                    </a:lnTo>
                    <a:lnTo>
                      <a:pt x="6556" y="5970"/>
                    </a:lnTo>
                    <a:lnTo>
                      <a:pt x="6416" y="6063"/>
                    </a:lnTo>
                    <a:lnTo>
                      <a:pt x="6286" y="6171"/>
                    </a:lnTo>
                    <a:lnTo>
                      <a:pt x="6168" y="6289"/>
                    </a:lnTo>
                    <a:lnTo>
                      <a:pt x="6060" y="6419"/>
                    </a:lnTo>
                    <a:lnTo>
                      <a:pt x="5967" y="6559"/>
                    </a:lnTo>
                    <a:lnTo>
                      <a:pt x="5886" y="6709"/>
                    </a:lnTo>
                    <a:lnTo>
                      <a:pt x="5818" y="6866"/>
                    </a:lnTo>
                    <a:lnTo>
                      <a:pt x="5768" y="7030"/>
                    </a:lnTo>
                    <a:lnTo>
                      <a:pt x="5732" y="7200"/>
                    </a:lnTo>
                    <a:lnTo>
                      <a:pt x="5715" y="7377"/>
                    </a:lnTo>
                    <a:lnTo>
                      <a:pt x="5713" y="7466"/>
                    </a:lnTo>
                    <a:lnTo>
                      <a:pt x="5713" y="7525"/>
                    </a:lnTo>
                    <a:lnTo>
                      <a:pt x="5722" y="7640"/>
                    </a:lnTo>
                    <a:lnTo>
                      <a:pt x="5736" y="7753"/>
                    </a:lnTo>
                    <a:lnTo>
                      <a:pt x="5758" y="7864"/>
                    </a:lnTo>
                    <a:lnTo>
                      <a:pt x="5787" y="7970"/>
                    </a:lnTo>
                    <a:lnTo>
                      <a:pt x="5823" y="8075"/>
                    </a:lnTo>
                    <a:lnTo>
                      <a:pt x="5863" y="8178"/>
                    </a:lnTo>
                    <a:lnTo>
                      <a:pt x="5912" y="8277"/>
                    </a:lnTo>
                    <a:lnTo>
                      <a:pt x="5993" y="8418"/>
                    </a:lnTo>
                    <a:lnTo>
                      <a:pt x="6122" y="8592"/>
                    </a:lnTo>
                    <a:lnTo>
                      <a:pt x="6272" y="8749"/>
                    </a:lnTo>
                    <a:lnTo>
                      <a:pt x="6440" y="8888"/>
                    </a:lnTo>
                    <a:lnTo>
                      <a:pt x="6531" y="8948"/>
                    </a:lnTo>
                    <a:lnTo>
                      <a:pt x="1744" y="8948"/>
                    </a:lnTo>
                    <a:lnTo>
                      <a:pt x="1681" y="8945"/>
                    </a:lnTo>
                    <a:lnTo>
                      <a:pt x="1557" y="8924"/>
                    </a:lnTo>
                    <a:lnTo>
                      <a:pt x="1442" y="8883"/>
                    </a:lnTo>
                    <a:lnTo>
                      <a:pt x="1337" y="8824"/>
                    </a:lnTo>
                    <a:lnTo>
                      <a:pt x="1243" y="8748"/>
                    </a:lnTo>
                    <a:lnTo>
                      <a:pt x="1162" y="8657"/>
                    </a:lnTo>
                    <a:lnTo>
                      <a:pt x="1098" y="8553"/>
                    </a:lnTo>
                    <a:lnTo>
                      <a:pt x="1050" y="8437"/>
                    </a:lnTo>
                    <a:lnTo>
                      <a:pt x="1034" y="8375"/>
                    </a:lnTo>
                    <a:lnTo>
                      <a:pt x="273" y="4914"/>
                    </a:lnTo>
                    <a:lnTo>
                      <a:pt x="268" y="4884"/>
                    </a:lnTo>
                    <a:lnTo>
                      <a:pt x="278" y="4825"/>
                    </a:lnTo>
                    <a:lnTo>
                      <a:pt x="310" y="4774"/>
                    </a:lnTo>
                    <a:lnTo>
                      <a:pt x="359" y="4740"/>
                    </a:lnTo>
                    <a:lnTo>
                      <a:pt x="389" y="4731"/>
                    </a:lnTo>
                    <a:lnTo>
                      <a:pt x="419" y="4727"/>
                    </a:lnTo>
                    <a:lnTo>
                      <a:pt x="477" y="4738"/>
                    </a:lnTo>
                    <a:lnTo>
                      <a:pt x="527" y="4770"/>
                    </a:lnTo>
                    <a:lnTo>
                      <a:pt x="562" y="4818"/>
                    </a:lnTo>
                    <a:lnTo>
                      <a:pt x="571" y="4848"/>
                    </a:lnTo>
                    <a:lnTo>
                      <a:pt x="1332" y="8309"/>
                    </a:lnTo>
                    <a:lnTo>
                      <a:pt x="1341" y="8345"/>
                    </a:lnTo>
                    <a:lnTo>
                      <a:pt x="1368" y="8412"/>
                    </a:lnTo>
                    <a:lnTo>
                      <a:pt x="1407" y="8473"/>
                    </a:lnTo>
                    <a:lnTo>
                      <a:pt x="1453" y="8525"/>
                    </a:lnTo>
                    <a:lnTo>
                      <a:pt x="1508" y="8569"/>
                    </a:lnTo>
                    <a:lnTo>
                      <a:pt x="1568" y="8604"/>
                    </a:lnTo>
                    <a:lnTo>
                      <a:pt x="1636" y="8627"/>
                    </a:lnTo>
                    <a:lnTo>
                      <a:pt x="1708" y="8640"/>
                    </a:lnTo>
                    <a:lnTo>
                      <a:pt x="1744" y="8640"/>
                    </a:lnTo>
                    <a:lnTo>
                      <a:pt x="5542" y="8640"/>
                    </a:lnTo>
                    <a:lnTo>
                      <a:pt x="5569" y="8638"/>
                    </a:lnTo>
                    <a:lnTo>
                      <a:pt x="5618" y="8618"/>
                    </a:lnTo>
                    <a:lnTo>
                      <a:pt x="5654" y="8581"/>
                    </a:lnTo>
                    <a:lnTo>
                      <a:pt x="5675" y="8533"/>
                    </a:lnTo>
                    <a:lnTo>
                      <a:pt x="5677" y="8506"/>
                    </a:lnTo>
                    <a:lnTo>
                      <a:pt x="5675" y="8479"/>
                    </a:lnTo>
                    <a:lnTo>
                      <a:pt x="5654" y="8430"/>
                    </a:lnTo>
                    <a:lnTo>
                      <a:pt x="5618" y="8392"/>
                    </a:lnTo>
                    <a:lnTo>
                      <a:pt x="5569" y="8372"/>
                    </a:lnTo>
                    <a:lnTo>
                      <a:pt x="5542" y="8371"/>
                    </a:lnTo>
                    <a:lnTo>
                      <a:pt x="1744" y="8371"/>
                    </a:lnTo>
                    <a:lnTo>
                      <a:pt x="1718" y="8369"/>
                    </a:lnTo>
                    <a:lnTo>
                      <a:pt x="1669" y="8352"/>
                    </a:lnTo>
                    <a:lnTo>
                      <a:pt x="1630" y="8320"/>
                    </a:lnTo>
                    <a:lnTo>
                      <a:pt x="1603" y="8276"/>
                    </a:lnTo>
                    <a:lnTo>
                      <a:pt x="1596" y="8250"/>
                    </a:lnTo>
                    <a:lnTo>
                      <a:pt x="834" y="4790"/>
                    </a:lnTo>
                    <a:lnTo>
                      <a:pt x="823" y="4748"/>
                    </a:lnTo>
                    <a:lnTo>
                      <a:pt x="789" y="4672"/>
                    </a:lnTo>
                    <a:lnTo>
                      <a:pt x="740" y="4604"/>
                    </a:lnTo>
                    <a:lnTo>
                      <a:pt x="681" y="4548"/>
                    </a:lnTo>
                    <a:lnTo>
                      <a:pt x="612" y="4505"/>
                    </a:lnTo>
                    <a:lnTo>
                      <a:pt x="537" y="4475"/>
                    </a:lnTo>
                    <a:lnTo>
                      <a:pt x="455" y="4459"/>
                    </a:lnTo>
                    <a:lnTo>
                      <a:pt x="372" y="4460"/>
                    </a:lnTo>
                    <a:lnTo>
                      <a:pt x="330" y="4468"/>
                    </a:lnTo>
                    <a:lnTo>
                      <a:pt x="288" y="4478"/>
                    </a:lnTo>
                    <a:lnTo>
                      <a:pt x="212" y="4512"/>
                    </a:lnTo>
                    <a:lnTo>
                      <a:pt x="144" y="4561"/>
                    </a:lnTo>
                    <a:lnTo>
                      <a:pt x="88" y="4620"/>
                    </a:lnTo>
                    <a:lnTo>
                      <a:pt x="45" y="4688"/>
                    </a:lnTo>
                    <a:lnTo>
                      <a:pt x="15" y="4764"/>
                    </a:lnTo>
                    <a:lnTo>
                      <a:pt x="0" y="4845"/>
                    </a:lnTo>
                    <a:lnTo>
                      <a:pt x="0" y="4930"/>
                    </a:lnTo>
                    <a:lnTo>
                      <a:pt x="9" y="4972"/>
                    </a:lnTo>
                    <a:lnTo>
                      <a:pt x="771" y="8433"/>
                    </a:lnTo>
                    <a:lnTo>
                      <a:pt x="781" y="8476"/>
                    </a:lnTo>
                    <a:lnTo>
                      <a:pt x="807" y="8559"/>
                    </a:lnTo>
                    <a:lnTo>
                      <a:pt x="840" y="8638"/>
                    </a:lnTo>
                    <a:lnTo>
                      <a:pt x="879" y="8715"/>
                    </a:lnTo>
                    <a:lnTo>
                      <a:pt x="922" y="8785"/>
                    </a:lnTo>
                    <a:lnTo>
                      <a:pt x="972" y="8853"/>
                    </a:lnTo>
                    <a:lnTo>
                      <a:pt x="1027" y="8915"/>
                    </a:lnTo>
                    <a:lnTo>
                      <a:pt x="1087" y="8973"/>
                    </a:lnTo>
                    <a:lnTo>
                      <a:pt x="1152" y="9024"/>
                    </a:lnTo>
                    <a:lnTo>
                      <a:pt x="1220" y="9071"/>
                    </a:lnTo>
                    <a:lnTo>
                      <a:pt x="1293" y="9111"/>
                    </a:lnTo>
                    <a:lnTo>
                      <a:pt x="1368" y="9145"/>
                    </a:lnTo>
                    <a:lnTo>
                      <a:pt x="1447" y="9173"/>
                    </a:lnTo>
                    <a:lnTo>
                      <a:pt x="1529" y="9194"/>
                    </a:lnTo>
                    <a:lnTo>
                      <a:pt x="1614" y="9209"/>
                    </a:lnTo>
                    <a:lnTo>
                      <a:pt x="1701" y="9217"/>
                    </a:lnTo>
                    <a:lnTo>
                      <a:pt x="1744" y="9217"/>
                    </a:lnTo>
                    <a:lnTo>
                      <a:pt x="7463" y="9217"/>
                    </a:lnTo>
                    <a:lnTo>
                      <a:pt x="7466" y="9217"/>
                    </a:lnTo>
                    <a:lnTo>
                      <a:pt x="7555" y="9216"/>
                    </a:lnTo>
                    <a:lnTo>
                      <a:pt x="7732" y="9197"/>
                    </a:lnTo>
                    <a:lnTo>
                      <a:pt x="7902" y="9163"/>
                    </a:lnTo>
                    <a:lnTo>
                      <a:pt x="8066" y="9111"/>
                    </a:lnTo>
                    <a:lnTo>
                      <a:pt x="8223" y="9045"/>
                    </a:lnTo>
                    <a:lnTo>
                      <a:pt x="8371" y="8964"/>
                    </a:lnTo>
                    <a:lnTo>
                      <a:pt x="8511" y="8869"/>
                    </a:lnTo>
                    <a:lnTo>
                      <a:pt x="8640" y="8762"/>
                    </a:lnTo>
                    <a:lnTo>
                      <a:pt x="8760" y="8643"/>
                    </a:lnTo>
                    <a:lnTo>
                      <a:pt x="8866" y="8513"/>
                    </a:lnTo>
                    <a:lnTo>
                      <a:pt x="8960" y="8373"/>
                    </a:lnTo>
                    <a:lnTo>
                      <a:pt x="9042" y="8225"/>
                    </a:lnTo>
                    <a:lnTo>
                      <a:pt x="9108" y="8068"/>
                    </a:lnTo>
                    <a:lnTo>
                      <a:pt x="9159" y="7904"/>
                    </a:lnTo>
                    <a:lnTo>
                      <a:pt x="9193" y="7733"/>
                    </a:lnTo>
                    <a:lnTo>
                      <a:pt x="9212" y="7557"/>
                    </a:lnTo>
                    <a:lnTo>
                      <a:pt x="9213" y="7466"/>
                    </a:lnTo>
                    <a:lnTo>
                      <a:pt x="9212" y="7396"/>
                    </a:lnTo>
                    <a:lnTo>
                      <a:pt x="9200" y="7254"/>
                    </a:lnTo>
                    <a:lnTo>
                      <a:pt x="9179" y="7118"/>
                    </a:lnTo>
                    <a:lnTo>
                      <a:pt x="9146" y="6984"/>
                    </a:lnTo>
                    <a:lnTo>
                      <a:pt x="9103" y="6854"/>
                    </a:lnTo>
                    <a:lnTo>
                      <a:pt x="9051" y="6729"/>
                    </a:lnTo>
                    <a:lnTo>
                      <a:pt x="8989" y="6609"/>
                    </a:lnTo>
                    <a:lnTo>
                      <a:pt x="8918" y="6495"/>
                    </a:lnTo>
                    <a:lnTo>
                      <a:pt x="8881" y="6441"/>
                    </a:lnTo>
                    <a:close/>
                    <a:moveTo>
                      <a:pt x="8554" y="5251"/>
                    </a:moveTo>
                    <a:lnTo>
                      <a:pt x="8554" y="5251"/>
                    </a:lnTo>
                    <a:lnTo>
                      <a:pt x="8554" y="5250"/>
                    </a:lnTo>
                    <a:lnTo>
                      <a:pt x="8554" y="5250"/>
                    </a:lnTo>
                    <a:lnTo>
                      <a:pt x="8642" y="4848"/>
                    </a:lnTo>
                    <a:lnTo>
                      <a:pt x="8650" y="4818"/>
                    </a:lnTo>
                    <a:lnTo>
                      <a:pt x="8685" y="4770"/>
                    </a:lnTo>
                    <a:lnTo>
                      <a:pt x="8735" y="4738"/>
                    </a:lnTo>
                    <a:lnTo>
                      <a:pt x="8793" y="4727"/>
                    </a:lnTo>
                    <a:lnTo>
                      <a:pt x="8823" y="4731"/>
                    </a:lnTo>
                    <a:lnTo>
                      <a:pt x="8854" y="4740"/>
                    </a:lnTo>
                    <a:lnTo>
                      <a:pt x="8902" y="4774"/>
                    </a:lnTo>
                    <a:lnTo>
                      <a:pt x="8934" y="4825"/>
                    </a:lnTo>
                    <a:lnTo>
                      <a:pt x="8944" y="4884"/>
                    </a:lnTo>
                    <a:lnTo>
                      <a:pt x="8940" y="4914"/>
                    </a:lnTo>
                    <a:lnTo>
                      <a:pt x="8659" y="6190"/>
                    </a:lnTo>
                    <a:lnTo>
                      <a:pt x="8597" y="6132"/>
                    </a:lnTo>
                    <a:lnTo>
                      <a:pt x="8463" y="6030"/>
                    </a:lnTo>
                    <a:lnTo>
                      <a:pt x="8393" y="5984"/>
                    </a:lnTo>
                    <a:lnTo>
                      <a:pt x="8554" y="5251"/>
                    </a:lnTo>
                    <a:close/>
                    <a:moveTo>
                      <a:pt x="7463" y="8948"/>
                    </a:moveTo>
                    <a:lnTo>
                      <a:pt x="7386" y="8947"/>
                    </a:lnTo>
                    <a:lnTo>
                      <a:pt x="7238" y="8931"/>
                    </a:lnTo>
                    <a:lnTo>
                      <a:pt x="7094" y="8901"/>
                    </a:lnTo>
                    <a:lnTo>
                      <a:pt x="6954" y="8857"/>
                    </a:lnTo>
                    <a:lnTo>
                      <a:pt x="6822" y="8801"/>
                    </a:lnTo>
                    <a:lnTo>
                      <a:pt x="6697" y="8734"/>
                    </a:lnTo>
                    <a:lnTo>
                      <a:pt x="6577" y="8653"/>
                    </a:lnTo>
                    <a:lnTo>
                      <a:pt x="6468" y="8562"/>
                    </a:lnTo>
                    <a:lnTo>
                      <a:pt x="6367" y="8463"/>
                    </a:lnTo>
                    <a:lnTo>
                      <a:pt x="6278" y="8352"/>
                    </a:lnTo>
                    <a:lnTo>
                      <a:pt x="6197" y="8234"/>
                    </a:lnTo>
                    <a:lnTo>
                      <a:pt x="6129" y="8108"/>
                    </a:lnTo>
                    <a:lnTo>
                      <a:pt x="6072" y="7976"/>
                    </a:lnTo>
                    <a:lnTo>
                      <a:pt x="6029" y="7836"/>
                    </a:lnTo>
                    <a:lnTo>
                      <a:pt x="6000" y="7692"/>
                    </a:lnTo>
                    <a:lnTo>
                      <a:pt x="5984" y="7542"/>
                    </a:lnTo>
                    <a:lnTo>
                      <a:pt x="5983" y="7466"/>
                    </a:lnTo>
                    <a:lnTo>
                      <a:pt x="5984" y="7390"/>
                    </a:lnTo>
                    <a:lnTo>
                      <a:pt x="6000" y="7241"/>
                    </a:lnTo>
                    <a:lnTo>
                      <a:pt x="6029" y="7097"/>
                    </a:lnTo>
                    <a:lnTo>
                      <a:pt x="6072" y="6958"/>
                    </a:lnTo>
                    <a:lnTo>
                      <a:pt x="6129" y="6825"/>
                    </a:lnTo>
                    <a:lnTo>
                      <a:pt x="6197" y="6700"/>
                    </a:lnTo>
                    <a:lnTo>
                      <a:pt x="6278" y="6582"/>
                    </a:lnTo>
                    <a:lnTo>
                      <a:pt x="6367" y="6471"/>
                    </a:lnTo>
                    <a:lnTo>
                      <a:pt x="6468" y="6372"/>
                    </a:lnTo>
                    <a:lnTo>
                      <a:pt x="6577" y="6281"/>
                    </a:lnTo>
                    <a:lnTo>
                      <a:pt x="6697" y="6200"/>
                    </a:lnTo>
                    <a:lnTo>
                      <a:pt x="6822" y="6132"/>
                    </a:lnTo>
                    <a:lnTo>
                      <a:pt x="6954" y="6076"/>
                    </a:lnTo>
                    <a:lnTo>
                      <a:pt x="7094" y="6032"/>
                    </a:lnTo>
                    <a:lnTo>
                      <a:pt x="7238" y="6003"/>
                    </a:lnTo>
                    <a:lnTo>
                      <a:pt x="7386" y="5987"/>
                    </a:lnTo>
                    <a:lnTo>
                      <a:pt x="7463" y="5986"/>
                    </a:lnTo>
                    <a:lnTo>
                      <a:pt x="7539" y="5987"/>
                    </a:lnTo>
                    <a:lnTo>
                      <a:pt x="7689" y="6003"/>
                    </a:lnTo>
                    <a:lnTo>
                      <a:pt x="7833" y="6032"/>
                    </a:lnTo>
                    <a:lnTo>
                      <a:pt x="7972" y="6076"/>
                    </a:lnTo>
                    <a:lnTo>
                      <a:pt x="8105" y="6132"/>
                    </a:lnTo>
                    <a:lnTo>
                      <a:pt x="8230" y="6200"/>
                    </a:lnTo>
                    <a:lnTo>
                      <a:pt x="8348" y="6281"/>
                    </a:lnTo>
                    <a:lnTo>
                      <a:pt x="8459" y="6372"/>
                    </a:lnTo>
                    <a:lnTo>
                      <a:pt x="8558" y="6471"/>
                    </a:lnTo>
                    <a:lnTo>
                      <a:pt x="8649" y="6582"/>
                    </a:lnTo>
                    <a:lnTo>
                      <a:pt x="8730" y="6700"/>
                    </a:lnTo>
                    <a:lnTo>
                      <a:pt x="8797" y="6825"/>
                    </a:lnTo>
                    <a:lnTo>
                      <a:pt x="8854" y="6958"/>
                    </a:lnTo>
                    <a:lnTo>
                      <a:pt x="8897" y="7097"/>
                    </a:lnTo>
                    <a:lnTo>
                      <a:pt x="8927" y="7241"/>
                    </a:lnTo>
                    <a:lnTo>
                      <a:pt x="8943" y="7391"/>
                    </a:lnTo>
                    <a:lnTo>
                      <a:pt x="8943" y="7466"/>
                    </a:lnTo>
                    <a:lnTo>
                      <a:pt x="8943" y="7542"/>
                    </a:lnTo>
                    <a:lnTo>
                      <a:pt x="8927" y="7692"/>
                    </a:lnTo>
                    <a:lnTo>
                      <a:pt x="8897" y="7836"/>
                    </a:lnTo>
                    <a:lnTo>
                      <a:pt x="8854" y="7976"/>
                    </a:lnTo>
                    <a:lnTo>
                      <a:pt x="8797" y="8108"/>
                    </a:lnTo>
                    <a:lnTo>
                      <a:pt x="8730" y="8234"/>
                    </a:lnTo>
                    <a:lnTo>
                      <a:pt x="8649" y="8352"/>
                    </a:lnTo>
                    <a:lnTo>
                      <a:pt x="8558" y="8463"/>
                    </a:lnTo>
                    <a:lnTo>
                      <a:pt x="8459" y="8562"/>
                    </a:lnTo>
                    <a:lnTo>
                      <a:pt x="8348" y="8653"/>
                    </a:lnTo>
                    <a:lnTo>
                      <a:pt x="8230" y="8734"/>
                    </a:lnTo>
                    <a:lnTo>
                      <a:pt x="8105" y="8801"/>
                    </a:lnTo>
                    <a:lnTo>
                      <a:pt x="7972" y="8857"/>
                    </a:lnTo>
                    <a:lnTo>
                      <a:pt x="7833" y="8901"/>
                    </a:lnTo>
                    <a:lnTo>
                      <a:pt x="7689" y="8931"/>
                    </a:lnTo>
                    <a:lnTo>
                      <a:pt x="7539" y="8947"/>
                    </a:lnTo>
                    <a:lnTo>
                      <a:pt x="7463" y="8948"/>
                    </a:lnTo>
                    <a:close/>
                    <a:moveTo>
                      <a:pt x="4382" y="2984"/>
                    </a:moveTo>
                    <a:lnTo>
                      <a:pt x="4429" y="2983"/>
                    </a:lnTo>
                    <a:lnTo>
                      <a:pt x="4521" y="2964"/>
                    </a:lnTo>
                    <a:lnTo>
                      <a:pt x="4606" y="2928"/>
                    </a:lnTo>
                    <a:lnTo>
                      <a:pt x="4683" y="2876"/>
                    </a:lnTo>
                    <a:lnTo>
                      <a:pt x="4746" y="2813"/>
                    </a:lnTo>
                    <a:lnTo>
                      <a:pt x="4798" y="2736"/>
                    </a:lnTo>
                    <a:lnTo>
                      <a:pt x="4834" y="2651"/>
                    </a:lnTo>
                    <a:lnTo>
                      <a:pt x="4852" y="2559"/>
                    </a:lnTo>
                    <a:lnTo>
                      <a:pt x="4854" y="2512"/>
                    </a:lnTo>
                    <a:lnTo>
                      <a:pt x="4852" y="2463"/>
                    </a:lnTo>
                    <a:lnTo>
                      <a:pt x="4834" y="2371"/>
                    </a:lnTo>
                    <a:lnTo>
                      <a:pt x="4798" y="2286"/>
                    </a:lnTo>
                    <a:lnTo>
                      <a:pt x="4746" y="2211"/>
                    </a:lnTo>
                    <a:lnTo>
                      <a:pt x="4683" y="2146"/>
                    </a:lnTo>
                    <a:lnTo>
                      <a:pt x="4606" y="2096"/>
                    </a:lnTo>
                    <a:lnTo>
                      <a:pt x="4521" y="2060"/>
                    </a:lnTo>
                    <a:lnTo>
                      <a:pt x="4429" y="2041"/>
                    </a:lnTo>
                    <a:lnTo>
                      <a:pt x="4382" y="2039"/>
                    </a:lnTo>
                    <a:lnTo>
                      <a:pt x="4333" y="2041"/>
                    </a:lnTo>
                    <a:lnTo>
                      <a:pt x="4241" y="2060"/>
                    </a:lnTo>
                    <a:lnTo>
                      <a:pt x="4156" y="2096"/>
                    </a:lnTo>
                    <a:lnTo>
                      <a:pt x="4081" y="2146"/>
                    </a:lnTo>
                    <a:lnTo>
                      <a:pt x="4016" y="2211"/>
                    </a:lnTo>
                    <a:lnTo>
                      <a:pt x="3966" y="2286"/>
                    </a:lnTo>
                    <a:lnTo>
                      <a:pt x="3930" y="2371"/>
                    </a:lnTo>
                    <a:lnTo>
                      <a:pt x="3911" y="2463"/>
                    </a:lnTo>
                    <a:lnTo>
                      <a:pt x="3909" y="2512"/>
                    </a:lnTo>
                    <a:lnTo>
                      <a:pt x="3911" y="2559"/>
                    </a:lnTo>
                    <a:lnTo>
                      <a:pt x="3930" y="2651"/>
                    </a:lnTo>
                    <a:lnTo>
                      <a:pt x="3966" y="2736"/>
                    </a:lnTo>
                    <a:lnTo>
                      <a:pt x="4016" y="2813"/>
                    </a:lnTo>
                    <a:lnTo>
                      <a:pt x="4081" y="2876"/>
                    </a:lnTo>
                    <a:lnTo>
                      <a:pt x="4156" y="2928"/>
                    </a:lnTo>
                    <a:lnTo>
                      <a:pt x="4241" y="2964"/>
                    </a:lnTo>
                    <a:lnTo>
                      <a:pt x="4333" y="2983"/>
                    </a:lnTo>
                    <a:lnTo>
                      <a:pt x="4382" y="2984"/>
                    </a:lnTo>
                    <a:close/>
                    <a:moveTo>
                      <a:pt x="4382" y="2309"/>
                    </a:moveTo>
                    <a:lnTo>
                      <a:pt x="4402" y="2310"/>
                    </a:lnTo>
                    <a:lnTo>
                      <a:pt x="4442" y="2317"/>
                    </a:lnTo>
                    <a:lnTo>
                      <a:pt x="4478" y="2333"/>
                    </a:lnTo>
                    <a:lnTo>
                      <a:pt x="4510" y="2355"/>
                    </a:lnTo>
                    <a:lnTo>
                      <a:pt x="4537" y="2382"/>
                    </a:lnTo>
                    <a:lnTo>
                      <a:pt x="4560" y="2415"/>
                    </a:lnTo>
                    <a:lnTo>
                      <a:pt x="4575" y="2451"/>
                    </a:lnTo>
                    <a:lnTo>
                      <a:pt x="4583" y="2490"/>
                    </a:lnTo>
                    <a:lnTo>
                      <a:pt x="4583" y="2512"/>
                    </a:lnTo>
                    <a:lnTo>
                      <a:pt x="4583" y="2532"/>
                    </a:lnTo>
                    <a:lnTo>
                      <a:pt x="4575" y="2572"/>
                    </a:lnTo>
                    <a:lnTo>
                      <a:pt x="4560" y="2608"/>
                    </a:lnTo>
                    <a:lnTo>
                      <a:pt x="4537" y="2640"/>
                    </a:lnTo>
                    <a:lnTo>
                      <a:pt x="4510" y="2667"/>
                    </a:lnTo>
                    <a:lnTo>
                      <a:pt x="4478" y="2690"/>
                    </a:lnTo>
                    <a:lnTo>
                      <a:pt x="4442" y="2705"/>
                    </a:lnTo>
                    <a:lnTo>
                      <a:pt x="4402" y="2713"/>
                    </a:lnTo>
                    <a:lnTo>
                      <a:pt x="4382" y="2713"/>
                    </a:lnTo>
                    <a:lnTo>
                      <a:pt x="4360" y="2713"/>
                    </a:lnTo>
                    <a:lnTo>
                      <a:pt x="4321" y="2705"/>
                    </a:lnTo>
                    <a:lnTo>
                      <a:pt x="4285" y="2690"/>
                    </a:lnTo>
                    <a:lnTo>
                      <a:pt x="4252" y="2667"/>
                    </a:lnTo>
                    <a:lnTo>
                      <a:pt x="4225" y="2640"/>
                    </a:lnTo>
                    <a:lnTo>
                      <a:pt x="4203" y="2608"/>
                    </a:lnTo>
                    <a:lnTo>
                      <a:pt x="4187" y="2572"/>
                    </a:lnTo>
                    <a:lnTo>
                      <a:pt x="4180" y="2532"/>
                    </a:lnTo>
                    <a:lnTo>
                      <a:pt x="4179" y="2512"/>
                    </a:lnTo>
                    <a:lnTo>
                      <a:pt x="4180" y="2490"/>
                    </a:lnTo>
                    <a:lnTo>
                      <a:pt x="4187" y="2451"/>
                    </a:lnTo>
                    <a:lnTo>
                      <a:pt x="4203" y="2415"/>
                    </a:lnTo>
                    <a:lnTo>
                      <a:pt x="4225" y="2382"/>
                    </a:lnTo>
                    <a:lnTo>
                      <a:pt x="4252" y="2355"/>
                    </a:lnTo>
                    <a:lnTo>
                      <a:pt x="4285" y="2333"/>
                    </a:lnTo>
                    <a:lnTo>
                      <a:pt x="4321" y="2317"/>
                    </a:lnTo>
                    <a:lnTo>
                      <a:pt x="4360" y="2310"/>
                    </a:lnTo>
                    <a:lnTo>
                      <a:pt x="4382" y="2309"/>
                    </a:lnTo>
                    <a:close/>
                    <a:moveTo>
                      <a:pt x="8011" y="6701"/>
                    </a:moveTo>
                    <a:lnTo>
                      <a:pt x="7962" y="6703"/>
                    </a:lnTo>
                    <a:lnTo>
                      <a:pt x="7867" y="6722"/>
                    </a:lnTo>
                    <a:lnTo>
                      <a:pt x="7779" y="6759"/>
                    </a:lnTo>
                    <a:lnTo>
                      <a:pt x="7703" y="6811"/>
                    </a:lnTo>
                    <a:lnTo>
                      <a:pt x="7637" y="6877"/>
                    </a:lnTo>
                    <a:lnTo>
                      <a:pt x="7585" y="6955"/>
                    </a:lnTo>
                    <a:lnTo>
                      <a:pt x="7548" y="7041"/>
                    </a:lnTo>
                    <a:lnTo>
                      <a:pt x="7527" y="7136"/>
                    </a:lnTo>
                    <a:lnTo>
                      <a:pt x="7526" y="7187"/>
                    </a:lnTo>
                    <a:lnTo>
                      <a:pt x="7526" y="7747"/>
                    </a:lnTo>
                    <a:lnTo>
                      <a:pt x="7527" y="7796"/>
                    </a:lnTo>
                    <a:lnTo>
                      <a:pt x="7548" y="7891"/>
                    </a:lnTo>
                    <a:lnTo>
                      <a:pt x="7585" y="7977"/>
                    </a:lnTo>
                    <a:lnTo>
                      <a:pt x="7637" y="8055"/>
                    </a:lnTo>
                    <a:lnTo>
                      <a:pt x="7703" y="8121"/>
                    </a:lnTo>
                    <a:lnTo>
                      <a:pt x="7779" y="8173"/>
                    </a:lnTo>
                    <a:lnTo>
                      <a:pt x="7867" y="8211"/>
                    </a:lnTo>
                    <a:lnTo>
                      <a:pt x="7962" y="8229"/>
                    </a:lnTo>
                    <a:lnTo>
                      <a:pt x="8011" y="8232"/>
                    </a:lnTo>
                    <a:lnTo>
                      <a:pt x="8062" y="8229"/>
                    </a:lnTo>
                    <a:lnTo>
                      <a:pt x="8157" y="8211"/>
                    </a:lnTo>
                    <a:lnTo>
                      <a:pt x="8243" y="8173"/>
                    </a:lnTo>
                    <a:lnTo>
                      <a:pt x="8321" y="8121"/>
                    </a:lnTo>
                    <a:lnTo>
                      <a:pt x="8387" y="8055"/>
                    </a:lnTo>
                    <a:lnTo>
                      <a:pt x="8439" y="7977"/>
                    </a:lnTo>
                    <a:lnTo>
                      <a:pt x="8475" y="7891"/>
                    </a:lnTo>
                    <a:lnTo>
                      <a:pt x="8495" y="7796"/>
                    </a:lnTo>
                    <a:lnTo>
                      <a:pt x="8496" y="7747"/>
                    </a:lnTo>
                    <a:lnTo>
                      <a:pt x="8496" y="7187"/>
                    </a:lnTo>
                    <a:lnTo>
                      <a:pt x="8495" y="7136"/>
                    </a:lnTo>
                    <a:lnTo>
                      <a:pt x="8475" y="7041"/>
                    </a:lnTo>
                    <a:lnTo>
                      <a:pt x="8439" y="6955"/>
                    </a:lnTo>
                    <a:lnTo>
                      <a:pt x="8387" y="6877"/>
                    </a:lnTo>
                    <a:lnTo>
                      <a:pt x="8321" y="6811"/>
                    </a:lnTo>
                    <a:lnTo>
                      <a:pt x="8243" y="6759"/>
                    </a:lnTo>
                    <a:lnTo>
                      <a:pt x="8157" y="6722"/>
                    </a:lnTo>
                    <a:lnTo>
                      <a:pt x="8062" y="6703"/>
                    </a:lnTo>
                    <a:lnTo>
                      <a:pt x="8011" y="6701"/>
                    </a:lnTo>
                    <a:close/>
                    <a:moveTo>
                      <a:pt x="8227" y="7747"/>
                    </a:moveTo>
                    <a:lnTo>
                      <a:pt x="8226" y="7769"/>
                    </a:lnTo>
                    <a:lnTo>
                      <a:pt x="8217" y="7810"/>
                    </a:lnTo>
                    <a:lnTo>
                      <a:pt x="8201" y="7849"/>
                    </a:lnTo>
                    <a:lnTo>
                      <a:pt x="8178" y="7884"/>
                    </a:lnTo>
                    <a:lnTo>
                      <a:pt x="8148" y="7913"/>
                    </a:lnTo>
                    <a:lnTo>
                      <a:pt x="8115" y="7936"/>
                    </a:lnTo>
                    <a:lnTo>
                      <a:pt x="8076" y="7951"/>
                    </a:lnTo>
                    <a:lnTo>
                      <a:pt x="8034" y="7960"/>
                    </a:lnTo>
                    <a:lnTo>
                      <a:pt x="8011" y="7962"/>
                    </a:lnTo>
                    <a:lnTo>
                      <a:pt x="7990" y="7960"/>
                    </a:lnTo>
                    <a:lnTo>
                      <a:pt x="7948" y="7951"/>
                    </a:lnTo>
                    <a:lnTo>
                      <a:pt x="7909" y="7936"/>
                    </a:lnTo>
                    <a:lnTo>
                      <a:pt x="7874" y="7913"/>
                    </a:lnTo>
                    <a:lnTo>
                      <a:pt x="7846" y="7884"/>
                    </a:lnTo>
                    <a:lnTo>
                      <a:pt x="7823" y="7849"/>
                    </a:lnTo>
                    <a:lnTo>
                      <a:pt x="7805" y="7810"/>
                    </a:lnTo>
                    <a:lnTo>
                      <a:pt x="7797" y="7769"/>
                    </a:lnTo>
                    <a:lnTo>
                      <a:pt x="7797" y="7747"/>
                    </a:lnTo>
                    <a:lnTo>
                      <a:pt x="7797" y="7187"/>
                    </a:lnTo>
                    <a:lnTo>
                      <a:pt x="7797" y="7164"/>
                    </a:lnTo>
                    <a:lnTo>
                      <a:pt x="7805" y="7122"/>
                    </a:lnTo>
                    <a:lnTo>
                      <a:pt x="7823" y="7083"/>
                    </a:lnTo>
                    <a:lnTo>
                      <a:pt x="7846" y="7048"/>
                    </a:lnTo>
                    <a:lnTo>
                      <a:pt x="7874" y="7020"/>
                    </a:lnTo>
                    <a:lnTo>
                      <a:pt x="7909" y="6997"/>
                    </a:lnTo>
                    <a:lnTo>
                      <a:pt x="7948" y="6981"/>
                    </a:lnTo>
                    <a:lnTo>
                      <a:pt x="7990" y="6972"/>
                    </a:lnTo>
                    <a:lnTo>
                      <a:pt x="8011" y="6971"/>
                    </a:lnTo>
                    <a:lnTo>
                      <a:pt x="8034" y="6972"/>
                    </a:lnTo>
                    <a:lnTo>
                      <a:pt x="8076" y="6981"/>
                    </a:lnTo>
                    <a:lnTo>
                      <a:pt x="8115" y="6997"/>
                    </a:lnTo>
                    <a:lnTo>
                      <a:pt x="8148" y="7020"/>
                    </a:lnTo>
                    <a:lnTo>
                      <a:pt x="8178" y="7048"/>
                    </a:lnTo>
                    <a:lnTo>
                      <a:pt x="8201" y="7083"/>
                    </a:lnTo>
                    <a:lnTo>
                      <a:pt x="8217" y="7122"/>
                    </a:lnTo>
                    <a:lnTo>
                      <a:pt x="8226" y="7164"/>
                    </a:lnTo>
                    <a:lnTo>
                      <a:pt x="8227" y="7187"/>
                    </a:lnTo>
                    <a:lnTo>
                      <a:pt x="8227" y="7747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7" name="Group 8"/>
              <p:cNvGrpSpPr>
                <a:grpSpLocks noChangeAspect="1"/>
              </p:cNvGrpSpPr>
              <p:nvPr/>
            </p:nvGrpSpPr>
            <p:grpSpPr bwMode="auto">
              <a:xfrm>
                <a:off x="5393034" y="4348138"/>
                <a:ext cx="222920" cy="222920"/>
                <a:chOff x="6369" y="-2056"/>
                <a:chExt cx="3967" cy="3967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9" name="Freeform 9"/>
                <p:cNvSpPr>
                  <a:spLocks noEditPoints="1"/>
                </p:cNvSpPr>
                <p:nvPr/>
              </p:nvSpPr>
              <p:spPr bwMode="auto">
                <a:xfrm>
                  <a:off x="6369" y="-2056"/>
                  <a:ext cx="3967" cy="3967"/>
                </a:xfrm>
                <a:custGeom>
                  <a:avLst/>
                  <a:gdLst>
                    <a:gd name="T0" fmla="*/ 1777 w 11902"/>
                    <a:gd name="T1" fmla="*/ 7295 h 11902"/>
                    <a:gd name="T2" fmla="*/ 826 w 11902"/>
                    <a:gd name="T3" fmla="*/ 7924 h 11902"/>
                    <a:gd name="T4" fmla="*/ 405 w 11902"/>
                    <a:gd name="T5" fmla="*/ 8830 h 11902"/>
                    <a:gd name="T6" fmla="*/ 23 w 11902"/>
                    <a:gd name="T7" fmla="*/ 9882 h 11902"/>
                    <a:gd name="T8" fmla="*/ 579 w 11902"/>
                    <a:gd name="T9" fmla="*/ 11255 h 11902"/>
                    <a:gd name="T10" fmla="*/ 11767 w 11902"/>
                    <a:gd name="T11" fmla="*/ 11894 h 11902"/>
                    <a:gd name="T12" fmla="*/ 11802 w 11902"/>
                    <a:gd name="T13" fmla="*/ 23 h 11902"/>
                    <a:gd name="T14" fmla="*/ 1160 w 11902"/>
                    <a:gd name="T15" fmla="*/ 8330 h 11902"/>
                    <a:gd name="T16" fmla="*/ 1840 w 11902"/>
                    <a:gd name="T17" fmla="*/ 7690 h 11902"/>
                    <a:gd name="T18" fmla="*/ 2416 w 11902"/>
                    <a:gd name="T19" fmla="*/ 8054 h 11902"/>
                    <a:gd name="T20" fmla="*/ 3260 w 11902"/>
                    <a:gd name="T21" fmla="*/ 8017 h 11902"/>
                    <a:gd name="T22" fmla="*/ 3945 w 11902"/>
                    <a:gd name="T23" fmla="*/ 8398 h 11902"/>
                    <a:gd name="T24" fmla="*/ 4381 w 11902"/>
                    <a:gd name="T25" fmla="*/ 8631 h 11902"/>
                    <a:gd name="T26" fmla="*/ 5229 w 11902"/>
                    <a:gd name="T27" fmla="*/ 8643 h 11902"/>
                    <a:gd name="T28" fmla="*/ 3699 w 11902"/>
                    <a:gd name="T29" fmla="*/ 6142 h 11902"/>
                    <a:gd name="T30" fmla="*/ 4776 w 11902"/>
                    <a:gd name="T31" fmla="*/ 4252 h 11902"/>
                    <a:gd name="T32" fmla="*/ 6827 w 11902"/>
                    <a:gd name="T33" fmla="*/ 3455 h 11902"/>
                    <a:gd name="T34" fmla="*/ 8798 w 11902"/>
                    <a:gd name="T35" fmla="*/ 4059 h 11902"/>
                    <a:gd name="T36" fmla="*/ 10051 w 11902"/>
                    <a:gd name="T37" fmla="*/ 5827 h 11902"/>
                    <a:gd name="T38" fmla="*/ 9947 w 11902"/>
                    <a:gd name="T39" fmla="*/ 7914 h 11902"/>
                    <a:gd name="T40" fmla="*/ 8533 w 11902"/>
                    <a:gd name="T41" fmla="*/ 9550 h 11902"/>
                    <a:gd name="T42" fmla="*/ 6410 w 11902"/>
                    <a:gd name="T43" fmla="*/ 9941 h 11902"/>
                    <a:gd name="T44" fmla="*/ 7277 w 11902"/>
                    <a:gd name="T45" fmla="*/ 9576 h 11902"/>
                    <a:gd name="T46" fmla="*/ 9475 w 11902"/>
                    <a:gd name="T47" fmla="*/ 8028 h 11902"/>
                    <a:gd name="T48" fmla="*/ 9746 w 11902"/>
                    <a:gd name="T49" fmla="*/ 6210 h 11902"/>
                    <a:gd name="T50" fmla="*/ 8094 w 11902"/>
                    <a:gd name="T51" fmla="*/ 4093 h 11902"/>
                    <a:gd name="T52" fmla="*/ 6261 w 11902"/>
                    <a:gd name="T53" fmla="*/ 3913 h 11902"/>
                    <a:gd name="T54" fmla="*/ 4231 w 11902"/>
                    <a:gd name="T55" fmla="*/ 5664 h 11902"/>
                    <a:gd name="T56" fmla="*/ 4213 w 11902"/>
                    <a:gd name="T57" fmla="*/ 7726 h 11902"/>
                    <a:gd name="T58" fmla="*/ 3720 w 11902"/>
                    <a:gd name="T59" fmla="*/ 7399 h 11902"/>
                    <a:gd name="T60" fmla="*/ 4799 w 11902"/>
                    <a:gd name="T61" fmla="*/ 7268 h 11902"/>
                    <a:gd name="T62" fmla="*/ 5680 w 11902"/>
                    <a:gd name="T63" fmla="*/ 7102 h 11902"/>
                    <a:gd name="T64" fmla="*/ 6784 w 11902"/>
                    <a:gd name="T65" fmla="*/ 6942 h 11902"/>
                    <a:gd name="T66" fmla="*/ 7743 w 11902"/>
                    <a:gd name="T67" fmla="*/ 7287 h 11902"/>
                    <a:gd name="T68" fmla="*/ 8618 w 11902"/>
                    <a:gd name="T69" fmla="*/ 6973 h 11902"/>
                    <a:gd name="T70" fmla="*/ 8833 w 11902"/>
                    <a:gd name="T71" fmla="*/ 8307 h 11902"/>
                    <a:gd name="T72" fmla="*/ 6426 w 11902"/>
                    <a:gd name="T73" fmla="*/ 9165 h 11902"/>
                    <a:gd name="T74" fmla="*/ 5730 w 11902"/>
                    <a:gd name="T75" fmla="*/ 8790 h 11902"/>
                    <a:gd name="T76" fmla="*/ 4416 w 11902"/>
                    <a:gd name="T77" fmla="*/ 6719 h 11902"/>
                    <a:gd name="T78" fmla="*/ 6287 w 11902"/>
                    <a:gd name="T79" fmla="*/ 4301 h 11902"/>
                    <a:gd name="T80" fmla="*/ 9046 w 11902"/>
                    <a:gd name="T81" fmla="*/ 5425 h 11902"/>
                    <a:gd name="T82" fmla="*/ 9023 w 11902"/>
                    <a:gd name="T83" fmla="*/ 6832 h 11902"/>
                    <a:gd name="T84" fmla="*/ 7851 w 11902"/>
                    <a:gd name="T85" fmla="*/ 6849 h 11902"/>
                    <a:gd name="T86" fmla="*/ 6974 w 11902"/>
                    <a:gd name="T87" fmla="*/ 6535 h 11902"/>
                    <a:gd name="T88" fmla="*/ 6015 w 11902"/>
                    <a:gd name="T89" fmla="*/ 6879 h 11902"/>
                    <a:gd name="T90" fmla="*/ 4911 w 11902"/>
                    <a:gd name="T91" fmla="*/ 6719 h 11902"/>
                    <a:gd name="T92" fmla="*/ 384 w 11902"/>
                    <a:gd name="T93" fmla="*/ 9214 h 11902"/>
                    <a:gd name="T94" fmla="*/ 862 w 11902"/>
                    <a:gd name="T95" fmla="*/ 10974 h 11902"/>
                    <a:gd name="T96" fmla="*/ 5236 w 11902"/>
                    <a:gd name="T97" fmla="*/ 11056 h 11902"/>
                    <a:gd name="T98" fmla="*/ 5401 w 11902"/>
                    <a:gd name="T99" fmla="*/ 11472 h 11902"/>
                    <a:gd name="T100" fmla="*/ 6911 w 11902"/>
                    <a:gd name="T101" fmla="*/ 10366 h 11902"/>
                    <a:gd name="T102" fmla="*/ 9161 w 11902"/>
                    <a:gd name="T103" fmla="*/ 9587 h 11902"/>
                    <a:gd name="T104" fmla="*/ 10466 w 11902"/>
                    <a:gd name="T105" fmla="*/ 7541 h 11902"/>
                    <a:gd name="T106" fmla="*/ 10235 w 11902"/>
                    <a:gd name="T107" fmla="*/ 5219 h 11902"/>
                    <a:gd name="T108" fmla="*/ 8569 w 11902"/>
                    <a:gd name="T109" fmla="*/ 3471 h 11902"/>
                    <a:gd name="T110" fmla="*/ 6266 w 11902"/>
                    <a:gd name="T111" fmla="*/ 3129 h 11902"/>
                    <a:gd name="T112" fmla="*/ 4154 w 11902"/>
                    <a:gd name="T113" fmla="*/ 4334 h 11902"/>
                    <a:gd name="T114" fmla="*/ 3264 w 11902"/>
                    <a:gd name="T115" fmla="*/ 6624 h 11902"/>
                    <a:gd name="T116" fmla="*/ 2592 w 11902"/>
                    <a:gd name="T117" fmla="*/ 7531 h 119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1902" h="11902">
                      <a:moveTo>
                        <a:pt x="11710" y="0"/>
                      </a:moveTo>
                      <a:lnTo>
                        <a:pt x="2112" y="0"/>
                      </a:lnTo>
                      <a:lnTo>
                        <a:pt x="2092" y="0"/>
                      </a:lnTo>
                      <a:lnTo>
                        <a:pt x="2055" y="9"/>
                      </a:lnTo>
                      <a:lnTo>
                        <a:pt x="2020" y="23"/>
                      </a:lnTo>
                      <a:lnTo>
                        <a:pt x="1990" y="43"/>
                      </a:lnTo>
                      <a:lnTo>
                        <a:pt x="1964" y="69"/>
                      </a:lnTo>
                      <a:lnTo>
                        <a:pt x="1942" y="101"/>
                      </a:lnTo>
                      <a:lnTo>
                        <a:pt x="1928" y="135"/>
                      </a:lnTo>
                      <a:lnTo>
                        <a:pt x="1921" y="173"/>
                      </a:lnTo>
                      <a:lnTo>
                        <a:pt x="1919" y="191"/>
                      </a:lnTo>
                      <a:lnTo>
                        <a:pt x="1919" y="7315"/>
                      </a:lnTo>
                      <a:lnTo>
                        <a:pt x="1873" y="7305"/>
                      </a:lnTo>
                      <a:lnTo>
                        <a:pt x="1777" y="7295"/>
                      </a:lnTo>
                      <a:lnTo>
                        <a:pt x="1728" y="7295"/>
                      </a:lnTo>
                      <a:lnTo>
                        <a:pt x="1679" y="7295"/>
                      </a:lnTo>
                      <a:lnTo>
                        <a:pt x="1582" y="7305"/>
                      </a:lnTo>
                      <a:lnTo>
                        <a:pt x="1487" y="7324"/>
                      </a:lnTo>
                      <a:lnTo>
                        <a:pt x="1398" y="7353"/>
                      </a:lnTo>
                      <a:lnTo>
                        <a:pt x="1312" y="7389"/>
                      </a:lnTo>
                      <a:lnTo>
                        <a:pt x="1230" y="7433"/>
                      </a:lnTo>
                      <a:lnTo>
                        <a:pt x="1153" y="7485"/>
                      </a:lnTo>
                      <a:lnTo>
                        <a:pt x="1083" y="7544"/>
                      </a:lnTo>
                      <a:lnTo>
                        <a:pt x="1018" y="7609"/>
                      </a:lnTo>
                      <a:lnTo>
                        <a:pt x="959" y="7681"/>
                      </a:lnTo>
                      <a:lnTo>
                        <a:pt x="907" y="7757"/>
                      </a:lnTo>
                      <a:lnTo>
                        <a:pt x="862" y="7838"/>
                      </a:lnTo>
                      <a:lnTo>
                        <a:pt x="826" y="7924"/>
                      </a:lnTo>
                      <a:lnTo>
                        <a:pt x="798" y="8015"/>
                      </a:lnTo>
                      <a:lnTo>
                        <a:pt x="779" y="8109"/>
                      </a:lnTo>
                      <a:lnTo>
                        <a:pt x="769" y="8205"/>
                      </a:lnTo>
                      <a:lnTo>
                        <a:pt x="767" y="8254"/>
                      </a:lnTo>
                      <a:lnTo>
                        <a:pt x="767" y="8258"/>
                      </a:lnTo>
                      <a:lnTo>
                        <a:pt x="733" y="8286"/>
                      </a:lnTo>
                      <a:lnTo>
                        <a:pt x="668" y="8345"/>
                      </a:lnTo>
                      <a:lnTo>
                        <a:pt x="610" y="8408"/>
                      </a:lnTo>
                      <a:lnTo>
                        <a:pt x="557" y="8477"/>
                      </a:lnTo>
                      <a:lnTo>
                        <a:pt x="511" y="8549"/>
                      </a:lnTo>
                      <a:lnTo>
                        <a:pt x="472" y="8626"/>
                      </a:lnTo>
                      <a:lnTo>
                        <a:pt x="439" y="8706"/>
                      </a:lnTo>
                      <a:lnTo>
                        <a:pt x="415" y="8788"/>
                      </a:lnTo>
                      <a:lnTo>
                        <a:pt x="405" y="8830"/>
                      </a:lnTo>
                      <a:lnTo>
                        <a:pt x="191" y="8830"/>
                      </a:lnTo>
                      <a:lnTo>
                        <a:pt x="173" y="8831"/>
                      </a:lnTo>
                      <a:lnTo>
                        <a:pt x="135" y="8839"/>
                      </a:lnTo>
                      <a:lnTo>
                        <a:pt x="101" y="8853"/>
                      </a:lnTo>
                      <a:lnTo>
                        <a:pt x="69" y="8875"/>
                      </a:lnTo>
                      <a:lnTo>
                        <a:pt x="43" y="8901"/>
                      </a:lnTo>
                      <a:lnTo>
                        <a:pt x="23" y="8931"/>
                      </a:lnTo>
                      <a:lnTo>
                        <a:pt x="9" y="8965"/>
                      </a:lnTo>
                      <a:lnTo>
                        <a:pt x="0" y="9003"/>
                      </a:lnTo>
                      <a:lnTo>
                        <a:pt x="0" y="9023"/>
                      </a:lnTo>
                      <a:lnTo>
                        <a:pt x="0" y="9790"/>
                      </a:lnTo>
                      <a:lnTo>
                        <a:pt x="0" y="9810"/>
                      </a:lnTo>
                      <a:lnTo>
                        <a:pt x="9" y="9848"/>
                      </a:lnTo>
                      <a:lnTo>
                        <a:pt x="23" y="9882"/>
                      </a:lnTo>
                      <a:lnTo>
                        <a:pt x="43" y="9913"/>
                      </a:lnTo>
                      <a:lnTo>
                        <a:pt x="69" y="9939"/>
                      </a:lnTo>
                      <a:lnTo>
                        <a:pt x="101" y="9959"/>
                      </a:lnTo>
                      <a:lnTo>
                        <a:pt x="135" y="9975"/>
                      </a:lnTo>
                      <a:lnTo>
                        <a:pt x="173" y="9982"/>
                      </a:lnTo>
                      <a:lnTo>
                        <a:pt x="191" y="9982"/>
                      </a:lnTo>
                      <a:lnTo>
                        <a:pt x="384" y="9982"/>
                      </a:lnTo>
                      <a:lnTo>
                        <a:pt x="384" y="10558"/>
                      </a:lnTo>
                      <a:lnTo>
                        <a:pt x="384" y="10627"/>
                      </a:lnTo>
                      <a:lnTo>
                        <a:pt x="399" y="10762"/>
                      </a:lnTo>
                      <a:lnTo>
                        <a:pt x="426" y="10893"/>
                      </a:lnTo>
                      <a:lnTo>
                        <a:pt x="465" y="11020"/>
                      </a:lnTo>
                      <a:lnTo>
                        <a:pt x="517" y="11141"/>
                      </a:lnTo>
                      <a:lnTo>
                        <a:pt x="579" y="11255"/>
                      </a:lnTo>
                      <a:lnTo>
                        <a:pt x="651" y="11363"/>
                      </a:lnTo>
                      <a:lnTo>
                        <a:pt x="733" y="11462"/>
                      </a:lnTo>
                      <a:lnTo>
                        <a:pt x="825" y="11553"/>
                      </a:lnTo>
                      <a:lnTo>
                        <a:pt x="924" y="11635"/>
                      </a:lnTo>
                      <a:lnTo>
                        <a:pt x="1031" y="11708"/>
                      </a:lnTo>
                      <a:lnTo>
                        <a:pt x="1146" y="11770"/>
                      </a:lnTo>
                      <a:lnTo>
                        <a:pt x="1266" y="11820"/>
                      </a:lnTo>
                      <a:lnTo>
                        <a:pt x="1392" y="11861"/>
                      </a:lnTo>
                      <a:lnTo>
                        <a:pt x="1523" y="11887"/>
                      </a:lnTo>
                      <a:lnTo>
                        <a:pt x="1659" y="11901"/>
                      </a:lnTo>
                      <a:lnTo>
                        <a:pt x="1728" y="11902"/>
                      </a:lnTo>
                      <a:lnTo>
                        <a:pt x="11710" y="11902"/>
                      </a:lnTo>
                      <a:lnTo>
                        <a:pt x="11730" y="11901"/>
                      </a:lnTo>
                      <a:lnTo>
                        <a:pt x="11767" y="11894"/>
                      </a:lnTo>
                      <a:lnTo>
                        <a:pt x="11802" y="11879"/>
                      </a:lnTo>
                      <a:lnTo>
                        <a:pt x="11832" y="11858"/>
                      </a:lnTo>
                      <a:lnTo>
                        <a:pt x="11858" y="11832"/>
                      </a:lnTo>
                      <a:lnTo>
                        <a:pt x="11879" y="11802"/>
                      </a:lnTo>
                      <a:lnTo>
                        <a:pt x="11894" y="11767"/>
                      </a:lnTo>
                      <a:lnTo>
                        <a:pt x="11901" y="11730"/>
                      </a:lnTo>
                      <a:lnTo>
                        <a:pt x="11902" y="11710"/>
                      </a:lnTo>
                      <a:lnTo>
                        <a:pt x="11902" y="191"/>
                      </a:lnTo>
                      <a:lnTo>
                        <a:pt x="11901" y="173"/>
                      </a:lnTo>
                      <a:lnTo>
                        <a:pt x="11894" y="135"/>
                      </a:lnTo>
                      <a:lnTo>
                        <a:pt x="11879" y="101"/>
                      </a:lnTo>
                      <a:lnTo>
                        <a:pt x="11858" y="69"/>
                      </a:lnTo>
                      <a:lnTo>
                        <a:pt x="11832" y="43"/>
                      </a:lnTo>
                      <a:lnTo>
                        <a:pt x="11802" y="23"/>
                      </a:lnTo>
                      <a:lnTo>
                        <a:pt x="11767" y="9"/>
                      </a:lnTo>
                      <a:lnTo>
                        <a:pt x="11730" y="0"/>
                      </a:lnTo>
                      <a:lnTo>
                        <a:pt x="11710" y="0"/>
                      </a:lnTo>
                      <a:close/>
                      <a:moveTo>
                        <a:pt x="11518" y="2304"/>
                      </a:moveTo>
                      <a:lnTo>
                        <a:pt x="2304" y="2304"/>
                      </a:lnTo>
                      <a:lnTo>
                        <a:pt x="2304" y="384"/>
                      </a:lnTo>
                      <a:lnTo>
                        <a:pt x="11518" y="384"/>
                      </a:lnTo>
                      <a:lnTo>
                        <a:pt x="11518" y="2304"/>
                      </a:lnTo>
                      <a:close/>
                      <a:moveTo>
                        <a:pt x="1064" y="8523"/>
                      </a:moveTo>
                      <a:lnTo>
                        <a:pt x="1088" y="8508"/>
                      </a:lnTo>
                      <a:lnTo>
                        <a:pt x="1127" y="8466"/>
                      </a:lnTo>
                      <a:lnTo>
                        <a:pt x="1153" y="8415"/>
                      </a:lnTo>
                      <a:lnTo>
                        <a:pt x="1163" y="8359"/>
                      </a:lnTo>
                      <a:lnTo>
                        <a:pt x="1160" y="8330"/>
                      </a:lnTo>
                      <a:lnTo>
                        <a:pt x="1158" y="8309"/>
                      </a:lnTo>
                      <a:lnTo>
                        <a:pt x="1153" y="8281"/>
                      </a:lnTo>
                      <a:lnTo>
                        <a:pt x="1152" y="8254"/>
                      </a:lnTo>
                      <a:lnTo>
                        <a:pt x="1153" y="8195"/>
                      </a:lnTo>
                      <a:lnTo>
                        <a:pt x="1176" y="8083"/>
                      </a:lnTo>
                      <a:lnTo>
                        <a:pt x="1221" y="7981"/>
                      </a:lnTo>
                      <a:lnTo>
                        <a:pt x="1283" y="7888"/>
                      </a:lnTo>
                      <a:lnTo>
                        <a:pt x="1361" y="7809"/>
                      </a:lnTo>
                      <a:lnTo>
                        <a:pt x="1453" y="7747"/>
                      </a:lnTo>
                      <a:lnTo>
                        <a:pt x="1556" y="7704"/>
                      </a:lnTo>
                      <a:lnTo>
                        <a:pt x="1669" y="7681"/>
                      </a:lnTo>
                      <a:lnTo>
                        <a:pt x="1728" y="7678"/>
                      </a:lnTo>
                      <a:lnTo>
                        <a:pt x="1765" y="7680"/>
                      </a:lnTo>
                      <a:lnTo>
                        <a:pt x="1840" y="7690"/>
                      </a:lnTo>
                      <a:lnTo>
                        <a:pt x="1911" y="7708"/>
                      </a:lnTo>
                      <a:lnTo>
                        <a:pt x="1978" y="7736"/>
                      </a:lnTo>
                      <a:lnTo>
                        <a:pt x="2042" y="7773"/>
                      </a:lnTo>
                      <a:lnTo>
                        <a:pt x="2101" y="7818"/>
                      </a:lnTo>
                      <a:lnTo>
                        <a:pt x="2154" y="7870"/>
                      </a:lnTo>
                      <a:lnTo>
                        <a:pt x="2200" y="7929"/>
                      </a:lnTo>
                      <a:lnTo>
                        <a:pt x="2220" y="7962"/>
                      </a:lnTo>
                      <a:lnTo>
                        <a:pt x="2232" y="7979"/>
                      </a:lnTo>
                      <a:lnTo>
                        <a:pt x="2260" y="8009"/>
                      </a:lnTo>
                      <a:lnTo>
                        <a:pt x="2295" y="8032"/>
                      </a:lnTo>
                      <a:lnTo>
                        <a:pt x="2332" y="8048"/>
                      </a:lnTo>
                      <a:lnTo>
                        <a:pt x="2354" y="8053"/>
                      </a:lnTo>
                      <a:lnTo>
                        <a:pt x="2374" y="8055"/>
                      </a:lnTo>
                      <a:lnTo>
                        <a:pt x="2416" y="8054"/>
                      </a:lnTo>
                      <a:lnTo>
                        <a:pt x="2456" y="8042"/>
                      </a:lnTo>
                      <a:lnTo>
                        <a:pt x="2492" y="8022"/>
                      </a:lnTo>
                      <a:lnTo>
                        <a:pt x="2509" y="8009"/>
                      </a:lnTo>
                      <a:lnTo>
                        <a:pt x="2538" y="7986"/>
                      </a:lnTo>
                      <a:lnTo>
                        <a:pt x="2613" y="7937"/>
                      </a:lnTo>
                      <a:lnTo>
                        <a:pt x="2707" y="7897"/>
                      </a:lnTo>
                      <a:lnTo>
                        <a:pt x="2818" y="7873"/>
                      </a:lnTo>
                      <a:lnTo>
                        <a:pt x="2880" y="7871"/>
                      </a:lnTo>
                      <a:lnTo>
                        <a:pt x="2918" y="7871"/>
                      </a:lnTo>
                      <a:lnTo>
                        <a:pt x="2993" y="7881"/>
                      </a:lnTo>
                      <a:lnTo>
                        <a:pt x="3065" y="7903"/>
                      </a:lnTo>
                      <a:lnTo>
                        <a:pt x="3134" y="7932"/>
                      </a:lnTo>
                      <a:lnTo>
                        <a:pt x="3199" y="7970"/>
                      </a:lnTo>
                      <a:lnTo>
                        <a:pt x="3260" y="8017"/>
                      </a:lnTo>
                      <a:lnTo>
                        <a:pt x="3313" y="8071"/>
                      </a:lnTo>
                      <a:lnTo>
                        <a:pt x="3359" y="8133"/>
                      </a:lnTo>
                      <a:lnTo>
                        <a:pt x="3379" y="8166"/>
                      </a:lnTo>
                      <a:lnTo>
                        <a:pt x="3395" y="8192"/>
                      </a:lnTo>
                      <a:lnTo>
                        <a:pt x="3438" y="8233"/>
                      </a:lnTo>
                      <a:lnTo>
                        <a:pt x="3491" y="8257"/>
                      </a:lnTo>
                      <a:lnTo>
                        <a:pt x="3550" y="8266"/>
                      </a:lnTo>
                      <a:lnTo>
                        <a:pt x="3581" y="8261"/>
                      </a:lnTo>
                      <a:lnTo>
                        <a:pt x="3618" y="8257"/>
                      </a:lnTo>
                      <a:lnTo>
                        <a:pt x="3693" y="8258"/>
                      </a:lnTo>
                      <a:lnTo>
                        <a:pt x="3765" y="8276"/>
                      </a:lnTo>
                      <a:lnTo>
                        <a:pt x="3831" y="8304"/>
                      </a:lnTo>
                      <a:lnTo>
                        <a:pt x="3893" y="8346"/>
                      </a:lnTo>
                      <a:lnTo>
                        <a:pt x="3945" y="8398"/>
                      </a:lnTo>
                      <a:lnTo>
                        <a:pt x="3987" y="8460"/>
                      </a:lnTo>
                      <a:lnTo>
                        <a:pt x="4015" y="8529"/>
                      </a:lnTo>
                      <a:lnTo>
                        <a:pt x="4024" y="8568"/>
                      </a:lnTo>
                      <a:lnTo>
                        <a:pt x="4030" y="8594"/>
                      </a:lnTo>
                      <a:lnTo>
                        <a:pt x="4054" y="8643"/>
                      </a:lnTo>
                      <a:lnTo>
                        <a:pt x="4092" y="8682"/>
                      </a:lnTo>
                      <a:lnTo>
                        <a:pt x="4138" y="8709"/>
                      </a:lnTo>
                      <a:lnTo>
                        <a:pt x="4164" y="8718"/>
                      </a:lnTo>
                      <a:lnTo>
                        <a:pt x="4191" y="8723"/>
                      </a:lnTo>
                      <a:lnTo>
                        <a:pt x="4246" y="8722"/>
                      </a:lnTo>
                      <a:lnTo>
                        <a:pt x="4296" y="8706"/>
                      </a:lnTo>
                      <a:lnTo>
                        <a:pt x="4341" y="8676"/>
                      </a:lnTo>
                      <a:lnTo>
                        <a:pt x="4360" y="8656"/>
                      </a:lnTo>
                      <a:lnTo>
                        <a:pt x="4381" y="8631"/>
                      </a:lnTo>
                      <a:lnTo>
                        <a:pt x="4427" y="8587"/>
                      </a:lnTo>
                      <a:lnTo>
                        <a:pt x="4478" y="8548"/>
                      </a:lnTo>
                      <a:lnTo>
                        <a:pt x="4531" y="8515"/>
                      </a:lnTo>
                      <a:lnTo>
                        <a:pt x="4587" y="8489"/>
                      </a:lnTo>
                      <a:lnTo>
                        <a:pt x="4645" y="8469"/>
                      </a:lnTo>
                      <a:lnTo>
                        <a:pt x="4705" y="8454"/>
                      </a:lnTo>
                      <a:lnTo>
                        <a:pt x="4767" y="8447"/>
                      </a:lnTo>
                      <a:lnTo>
                        <a:pt x="4799" y="8447"/>
                      </a:lnTo>
                      <a:lnTo>
                        <a:pt x="4846" y="8448"/>
                      </a:lnTo>
                      <a:lnTo>
                        <a:pt x="4935" y="8463"/>
                      </a:lnTo>
                      <a:lnTo>
                        <a:pt x="5019" y="8490"/>
                      </a:lnTo>
                      <a:lnTo>
                        <a:pt x="5098" y="8531"/>
                      </a:lnTo>
                      <a:lnTo>
                        <a:pt x="5167" y="8581"/>
                      </a:lnTo>
                      <a:lnTo>
                        <a:pt x="5229" y="8643"/>
                      </a:lnTo>
                      <a:lnTo>
                        <a:pt x="5282" y="8712"/>
                      </a:lnTo>
                      <a:lnTo>
                        <a:pt x="5324" y="8790"/>
                      </a:lnTo>
                      <a:lnTo>
                        <a:pt x="5340" y="8830"/>
                      </a:lnTo>
                      <a:lnTo>
                        <a:pt x="806" y="8830"/>
                      </a:lnTo>
                      <a:lnTo>
                        <a:pt x="825" y="8784"/>
                      </a:lnTo>
                      <a:lnTo>
                        <a:pt x="875" y="8695"/>
                      </a:lnTo>
                      <a:lnTo>
                        <a:pt x="940" y="8617"/>
                      </a:lnTo>
                      <a:lnTo>
                        <a:pt x="1019" y="8551"/>
                      </a:lnTo>
                      <a:lnTo>
                        <a:pt x="1064" y="8523"/>
                      </a:lnTo>
                      <a:close/>
                      <a:moveTo>
                        <a:pt x="3647" y="6719"/>
                      </a:moveTo>
                      <a:lnTo>
                        <a:pt x="3648" y="6634"/>
                      </a:lnTo>
                      <a:lnTo>
                        <a:pt x="3657" y="6467"/>
                      </a:lnTo>
                      <a:lnTo>
                        <a:pt x="3673" y="6303"/>
                      </a:lnTo>
                      <a:lnTo>
                        <a:pt x="3699" y="6142"/>
                      </a:lnTo>
                      <a:lnTo>
                        <a:pt x="3730" y="5982"/>
                      </a:lnTo>
                      <a:lnTo>
                        <a:pt x="3771" y="5827"/>
                      </a:lnTo>
                      <a:lnTo>
                        <a:pt x="3818" y="5673"/>
                      </a:lnTo>
                      <a:lnTo>
                        <a:pt x="3874" y="5523"/>
                      </a:lnTo>
                      <a:lnTo>
                        <a:pt x="3936" y="5377"/>
                      </a:lnTo>
                      <a:lnTo>
                        <a:pt x="4004" y="5235"/>
                      </a:lnTo>
                      <a:lnTo>
                        <a:pt x="4080" y="5095"/>
                      </a:lnTo>
                      <a:lnTo>
                        <a:pt x="4162" y="4961"/>
                      </a:lnTo>
                      <a:lnTo>
                        <a:pt x="4250" y="4830"/>
                      </a:lnTo>
                      <a:lnTo>
                        <a:pt x="4344" y="4705"/>
                      </a:lnTo>
                      <a:lnTo>
                        <a:pt x="4445" y="4584"/>
                      </a:lnTo>
                      <a:lnTo>
                        <a:pt x="4550" y="4468"/>
                      </a:lnTo>
                      <a:lnTo>
                        <a:pt x="4660" y="4357"/>
                      </a:lnTo>
                      <a:lnTo>
                        <a:pt x="4776" y="4252"/>
                      </a:lnTo>
                      <a:lnTo>
                        <a:pt x="4897" y="4152"/>
                      </a:lnTo>
                      <a:lnTo>
                        <a:pt x="5023" y="4059"/>
                      </a:lnTo>
                      <a:lnTo>
                        <a:pt x="5153" y="3969"/>
                      </a:lnTo>
                      <a:lnTo>
                        <a:pt x="5288" y="3889"/>
                      </a:lnTo>
                      <a:lnTo>
                        <a:pt x="5426" y="3812"/>
                      </a:lnTo>
                      <a:lnTo>
                        <a:pt x="5569" y="3743"/>
                      </a:lnTo>
                      <a:lnTo>
                        <a:pt x="5716" y="3681"/>
                      </a:lnTo>
                      <a:lnTo>
                        <a:pt x="5866" y="3627"/>
                      </a:lnTo>
                      <a:lnTo>
                        <a:pt x="6018" y="3579"/>
                      </a:lnTo>
                      <a:lnTo>
                        <a:pt x="6175" y="3539"/>
                      </a:lnTo>
                      <a:lnTo>
                        <a:pt x="6333" y="3506"/>
                      </a:lnTo>
                      <a:lnTo>
                        <a:pt x="6496" y="3481"/>
                      </a:lnTo>
                      <a:lnTo>
                        <a:pt x="6660" y="3464"/>
                      </a:lnTo>
                      <a:lnTo>
                        <a:pt x="6827" y="3455"/>
                      </a:lnTo>
                      <a:lnTo>
                        <a:pt x="6911" y="3455"/>
                      </a:lnTo>
                      <a:lnTo>
                        <a:pt x="6994" y="3455"/>
                      </a:lnTo>
                      <a:lnTo>
                        <a:pt x="7161" y="3464"/>
                      </a:lnTo>
                      <a:lnTo>
                        <a:pt x="7325" y="3481"/>
                      </a:lnTo>
                      <a:lnTo>
                        <a:pt x="7488" y="3506"/>
                      </a:lnTo>
                      <a:lnTo>
                        <a:pt x="7647" y="3539"/>
                      </a:lnTo>
                      <a:lnTo>
                        <a:pt x="7803" y="3579"/>
                      </a:lnTo>
                      <a:lnTo>
                        <a:pt x="7956" y="3627"/>
                      </a:lnTo>
                      <a:lnTo>
                        <a:pt x="8106" y="3681"/>
                      </a:lnTo>
                      <a:lnTo>
                        <a:pt x="8253" y="3743"/>
                      </a:lnTo>
                      <a:lnTo>
                        <a:pt x="8395" y="3812"/>
                      </a:lnTo>
                      <a:lnTo>
                        <a:pt x="8533" y="3889"/>
                      </a:lnTo>
                      <a:lnTo>
                        <a:pt x="8669" y="3969"/>
                      </a:lnTo>
                      <a:lnTo>
                        <a:pt x="8798" y="4059"/>
                      </a:lnTo>
                      <a:lnTo>
                        <a:pt x="8925" y="4152"/>
                      </a:lnTo>
                      <a:lnTo>
                        <a:pt x="9046" y="4252"/>
                      </a:lnTo>
                      <a:lnTo>
                        <a:pt x="9161" y="4357"/>
                      </a:lnTo>
                      <a:lnTo>
                        <a:pt x="9272" y="4468"/>
                      </a:lnTo>
                      <a:lnTo>
                        <a:pt x="9377" y="4584"/>
                      </a:lnTo>
                      <a:lnTo>
                        <a:pt x="9478" y="4705"/>
                      </a:lnTo>
                      <a:lnTo>
                        <a:pt x="9571" y="4830"/>
                      </a:lnTo>
                      <a:lnTo>
                        <a:pt x="9659" y="4961"/>
                      </a:lnTo>
                      <a:lnTo>
                        <a:pt x="9741" y="5095"/>
                      </a:lnTo>
                      <a:lnTo>
                        <a:pt x="9818" y="5235"/>
                      </a:lnTo>
                      <a:lnTo>
                        <a:pt x="9885" y="5377"/>
                      </a:lnTo>
                      <a:lnTo>
                        <a:pt x="9947" y="5523"/>
                      </a:lnTo>
                      <a:lnTo>
                        <a:pt x="10003" y="5673"/>
                      </a:lnTo>
                      <a:lnTo>
                        <a:pt x="10051" y="5827"/>
                      </a:lnTo>
                      <a:lnTo>
                        <a:pt x="10091" y="5982"/>
                      </a:lnTo>
                      <a:lnTo>
                        <a:pt x="10123" y="6142"/>
                      </a:lnTo>
                      <a:lnTo>
                        <a:pt x="10149" y="6303"/>
                      </a:lnTo>
                      <a:lnTo>
                        <a:pt x="10165" y="6467"/>
                      </a:lnTo>
                      <a:lnTo>
                        <a:pt x="10173" y="6634"/>
                      </a:lnTo>
                      <a:lnTo>
                        <a:pt x="10175" y="6719"/>
                      </a:lnTo>
                      <a:lnTo>
                        <a:pt x="10173" y="6803"/>
                      </a:lnTo>
                      <a:lnTo>
                        <a:pt x="10165" y="6970"/>
                      </a:lnTo>
                      <a:lnTo>
                        <a:pt x="10149" y="7134"/>
                      </a:lnTo>
                      <a:lnTo>
                        <a:pt x="10123" y="7295"/>
                      </a:lnTo>
                      <a:lnTo>
                        <a:pt x="10091" y="7455"/>
                      </a:lnTo>
                      <a:lnTo>
                        <a:pt x="10051" y="7612"/>
                      </a:lnTo>
                      <a:lnTo>
                        <a:pt x="10003" y="7765"/>
                      </a:lnTo>
                      <a:lnTo>
                        <a:pt x="9947" y="7914"/>
                      </a:lnTo>
                      <a:lnTo>
                        <a:pt x="9885" y="8061"/>
                      </a:lnTo>
                      <a:lnTo>
                        <a:pt x="9818" y="8204"/>
                      </a:lnTo>
                      <a:lnTo>
                        <a:pt x="9741" y="8342"/>
                      </a:lnTo>
                      <a:lnTo>
                        <a:pt x="9659" y="8477"/>
                      </a:lnTo>
                      <a:lnTo>
                        <a:pt x="9571" y="8607"/>
                      </a:lnTo>
                      <a:lnTo>
                        <a:pt x="9478" y="8732"/>
                      </a:lnTo>
                      <a:lnTo>
                        <a:pt x="9377" y="8853"/>
                      </a:lnTo>
                      <a:lnTo>
                        <a:pt x="9272" y="8970"/>
                      </a:lnTo>
                      <a:lnTo>
                        <a:pt x="9161" y="9081"/>
                      </a:lnTo>
                      <a:lnTo>
                        <a:pt x="9046" y="9186"/>
                      </a:lnTo>
                      <a:lnTo>
                        <a:pt x="8925" y="9285"/>
                      </a:lnTo>
                      <a:lnTo>
                        <a:pt x="8798" y="9380"/>
                      </a:lnTo>
                      <a:lnTo>
                        <a:pt x="8669" y="9468"/>
                      </a:lnTo>
                      <a:lnTo>
                        <a:pt x="8533" y="9550"/>
                      </a:lnTo>
                      <a:lnTo>
                        <a:pt x="8395" y="9625"/>
                      </a:lnTo>
                      <a:lnTo>
                        <a:pt x="8253" y="9694"/>
                      </a:lnTo>
                      <a:lnTo>
                        <a:pt x="8106" y="9756"/>
                      </a:lnTo>
                      <a:lnTo>
                        <a:pt x="7956" y="9810"/>
                      </a:lnTo>
                      <a:lnTo>
                        <a:pt x="7803" y="9858"/>
                      </a:lnTo>
                      <a:lnTo>
                        <a:pt x="7647" y="9898"/>
                      </a:lnTo>
                      <a:lnTo>
                        <a:pt x="7488" y="9931"/>
                      </a:lnTo>
                      <a:lnTo>
                        <a:pt x="7325" y="9956"/>
                      </a:lnTo>
                      <a:lnTo>
                        <a:pt x="7161" y="9973"/>
                      </a:lnTo>
                      <a:lnTo>
                        <a:pt x="6994" y="9982"/>
                      </a:lnTo>
                      <a:lnTo>
                        <a:pt x="6911" y="9982"/>
                      </a:lnTo>
                      <a:lnTo>
                        <a:pt x="6810" y="9982"/>
                      </a:lnTo>
                      <a:lnTo>
                        <a:pt x="6608" y="9967"/>
                      </a:lnTo>
                      <a:lnTo>
                        <a:pt x="6410" y="9941"/>
                      </a:lnTo>
                      <a:lnTo>
                        <a:pt x="6214" y="9904"/>
                      </a:lnTo>
                      <a:lnTo>
                        <a:pt x="6118" y="9881"/>
                      </a:lnTo>
                      <a:lnTo>
                        <a:pt x="6128" y="9861"/>
                      </a:lnTo>
                      <a:lnTo>
                        <a:pt x="6142" y="9815"/>
                      </a:lnTo>
                      <a:lnTo>
                        <a:pt x="6143" y="9790"/>
                      </a:lnTo>
                      <a:lnTo>
                        <a:pt x="6143" y="9494"/>
                      </a:lnTo>
                      <a:lnTo>
                        <a:pt x="6237" y="9520"/>
                      </a:lnTo>
                      <a:lnTo>
                        <a:pt x="6426" y="9559"/>
                      </a:lnTo>
                      <a:lnTo>
                        <a:pt x="6619" y="9584"/>
                      </a:lnTo>
                      <a:lnTo>
                        <a:pt x="6813" y="9597"/>
                      </a:lnTo>
                      <a:lnTo>
                        <a:pt x="6911" y="9599"/>
                      </a:lnTo>
                      <a:lnTo>
                        <a:pt x="6986" y="9597"/>
                      </a:lnTo>
                      <a:lnTo>
                        <a:pt x="7133" y="9590"/>
                      </a:lnTo>
                      <a:lnTo>
                        <a:pt x="7277" y="9576"/>
                      </a:lnTo>
                      <a:lnTo>
                        <a:pt x="7420" y="9554"/>
                      </a:lnTo>
                      <a:lnTo>
                        <a:pt x="7560" y="9525"/>
                      </a:lnTo>
                      <a:lnTo>
                        <a:pt x="7698" y="9489"/>
                      </a:lnTo>
                      <a:lnTo>
                        <a:pt x="7834" y="9448"/>
                      </a:lnTo>
                      <a:lnTo>
                        <a:pt x="7966" y="9399"/>
                      </a:lnTo>
                      <a:lnTo>
                        <a:pt x="8094" y="9344"/>
                      </a:lnTo>
                      <a:lnTo>
                        <a:pt x="8221" y="9284"/>
                      </a:lnTo>
                      <a:lnTo>
                        <a:pt x="8404" y="9181"/>
                      </a:lnTo>
                      <a:lnTo>
                        <a:pt x="8633" y="9026"/>
                      </a:lnTo>
                      <a:lnTo>
                        <a:pt x="8847" y="8850"/>
                      </a:lnTo>
                      <a:lnTo>
                        <a:pt x="9042" y="8654"/>
                      </a:lnTo>
                      <a:lnTo>
                        <a:pt x="9219" y="8441"/>
                      </a:lnTo>
                      <a:lnTo>
                        <a:pt x="9374" y="8211"/>
                      </a:lnTo>
                      <a:lnTo>
                        <a:pt x="9475" y="8028"/>
                      </a:lnTo>
                      <a:lnTo>
                        <a:pt x="9535" y="7903"/>
                      </a:lnTo>
                      <a:lnTo>
                        <a:pt x="9590" y="7773"/>
                      </a:lnTo>
                      <a:lnTo>
                        <a:pt x="9639" y="7642"/>
                      </a:lnTo>
                      <a:lnTo>
                        <a:pt x="9681" y="7507"/>
                      </a:lnTo>
                      <a:lnTo>
                        <a:pt x="9717" y="7369"/>
                      </a:lnTo>
                      <a:lnTo>
                        <a:pt x="9746" y="7228"/>
                      </a:lnTo>
                      <a:lnTo>
                        <a:pt x="9767" y="7085"/>
                      </a:lnTo>
                      <a:lnTo>
                        <a:pt x="9782" y="6940"/>
                      </a:lnTo>
                      <a:lnTo>
                        <a:pt x="9790" y="6793"/>
                      </a:lnTo>
                      <a:lnTo>
                        <a:pt x="9790" y="6719"/>
                      </a:lnTo>
                      <a:lnTo>
                        <a:pt x="9790" y="6644"/>
                      </a:lnTo>
                      <a:lnTo>
                        <a:pt x="9782" y="6498"/>
                      </a:lnTo>
                      <a:lnTo>
                        <a:pt x="9767" y="6352"/>
                      </a:lnTo>
                      <a:lnTo>
                        <a:pt x="9746" y="6210"/>
                      </a:lnTo>
                      <a:lnTo>
                        <a:pt x="9717" y="6069"/>
                      </a:lnTo>
                      <a:lnTo>
                        <a:pt x="9681" y="5932"/>
                      </a:lnTo>
                      <a:lnTo>
                        <a:pt x="9639" y="5796"/>
                      </a:lnTo>
                      <a:lnTo>
                        <a:pt x="9590" y="5664"/>
                      </a:lnTo>
                      <a:lnTo>
                        <a:pt x="9535" y="5534"/>
                      </a:lnTo>
                      <a:lnTo>
                        <a:pt x="9475" y="5409"/>
                      </a:lnTo>
                      <a:lnTo>
                        <a:pt x="9374" y="5226"/>
                      </a:lnTo>
                      <a:lnTo>
                        <a:pt x="9219" y="4996"/>
                      </a:lnTo>
                      <a:lnTo>
                        <a:pt x="9042" y="4783"/>
                      </a:lnTo>
                      <a:lnTo>
                        <a:pt x="8847" y="4587"/>
                      </a:lnTo>
                      <a:lnTo>
                        <a:pt x="8633" y="4411"/>
                      </a:lnTo>
                      <a:lnTo>
                        <a:pt x="8404" y="4256"/>
                      </a:lnTo>
                      <a:lnTo>
                        <a:pt x="8221" y="4155"/>
                      </a:lnTo>
                      <a:lnTo>
                        <a:pt x="8094" y="4093"/>
                      </a:lnTo>
                      <a:lnTo>
                        <a:pt x="7966" y="4039"/>
                      </a:lnTo>
                      <a:lnTo>
                        <a:pt x="7834" y="3991"/>
                      </a:lnTo>
                      <a:lnTo>
                        <a:pt x="7698" y="3948"/>
                      </a:lnTo>
                      <a:lnTo>
                        <a:pt x="7560" y="3913"/>
                      </a:lnTo>
                      <a:lnTo>
                        <a:pt x="7420" y="3884"/>
                      </a:lnTo>
                      <a:lnTo>
                        <a:pt x="7277" y="3863"/>
                      </a:lnTo>
                      <a:lnTo>
                        <a:pt x="7133" y="3847"/>
                      </a:lnTo>
                      <a:lnTo>
                        <a:pt x="6986" y="3840"/>
                      </a:lnTo>
                      <a:lnTo>
                        <a:pt x="6911" y="3840"/>
                      </a:lnTo>
                      <a:lnTo>
                        <a:pt x="6836" y="3840"/>
                      </a:lnTo>
                      <a:lnTo>
                        <a:pt x="6689" y="3847"/>
                      </a:lnTo>
                      <a:lnTo>
                        <a:pt x="6545" y="3863"/>
                      </a:lnTo>
                      <a:lnTo>
                        <a:pt x="6401" y="3884"/>
                      </a:lnTo>
                      <a:lnTo>
                        <a:pt x="6261" y="3913"/>
                      </a:lnTo>
                      <a:lnTo>
                        <a:pt x="6123" y="3948"/>
                      </a:lnTo>
                      <a:lnTo>
                        <a:pt x="5988" y="3991"/>
                      </a:lnTo>
                      <a:lnTo>
                        <a:pt x="5855" y="4039"/>
                      </a:lnTo>
                      <a:lnTo>
                        <a:pt x="5727" y="4093"/>
                      </a:lnTo>
                      <a:lnTo>
                        <a:pt x="5601" y="4155"/>
                      </a:lnTo>
                      <a:lnTo>
                        <a:pt x="5418" y="4256"/>
                      </a:lnTo>
                      <a:lnTo>
                        <a:pt x="5189" y="4411"/>
                      </a:lnTo>
                      <a:lnTo>
                        <a:pt x="4974" y="4587"/>
                      </a:lnTo>
                      <a:lnTo>
                        <a:pt x="4780" y="4783"/>
                      </a:lnTo>
                      <a:lnTo>
                        <a:pt x="4603" y="4996"/>
                      </a:lnTo>
                      <a:lnTo>
                        <a:pt x="4447" y="5226"/>
                      </a:lnTo>
                      <a:lnTo>
                        <a:pt x="4347" y="5409"/>
                      </a:lnTo>
                      <a:lnTo>
                        <a:pt x="4286" y="5534"/>
                      </a:lnTo>
                      <a:lnTo>
                        <a:pt x="4231" y="5664"/>
                      </a:lnTo>
                      <a:lnTo>
                        <a:pt x="4182" y="5796"/>
                      </a:lnTo>
                      <a:lnTo>
                        <a:pt x="4141" y="5932"/>
                      </a:lnTo>
                      <a:lnTo>
                        <a:pt x="4105" y="6069"/>
                      </a:lnTo>
                      <a:lnTo>
                        <a:pt x="4076" y="6210"/>
                      </a:lnTo>
                      <a:lnTo>
                        <a:pt x="4054" y="6352"/>
                      </a:lnTo>
                      <a:lnTo>
                        <a:pt x="4040" y="6498"/>
                      </a:lnTo>
                      <a:lnTo>
                        <a:pt x="4031" y="6644"/>
                      </a:lnTo>
                      <a:lnTo>
                        <a:pt x="4031" y="6719"/>
                      </a:lnTo>
                      <a:lnTo>
                        <a:pt x="4033" y="6813"/>
                      </a:lnTo>
                      <a:lnTo>
                        <a:pt x="4044" y="7002"/>
                      </a:lnTo>
                      <a:lnTo>
                        <a:pt x="4069" y="7187"/>
                      </a:lnTo>
                      <a:lnTo>
                        <a:pt x="4105" y="7370"/>
                      </a:lnTo>
                      <a:lnTo>
                        <a:pt x="4154" y="7550"/>
                      </a:lnTo>
                      <a:lnTo>
                        <a:pt x="4213" y="7726"/>
                      </a:lnTo>
                      <a:lnTo>
                        <a:pt x="4283" y="7897"/>
                      </a:lnTo>
                      <a:lnTo>
                        <a:pt x="4365" y="8065"/>
                      </a:lnTo>
                      <a:lnTo>
                        <a:pt x="4411" y="8146"/>
                      </a:lnTo>
                      <a:lnTo>
                        <a:pt x="4347" y="8178"/>
                      </a:lnTo>
                      <a:lnTo>
                        <a:pt x="4286" y="8214"/>
                      </a:lnTo>
                      <a:lnTo>
                        <a:pt x="4249" y="8161"/>
                      </a:lnTo>
                      <a:lnTo>
                        <a:pt x="4158" y="8065"/>
                      </a:lnTo>
                      <a:lnTo>
                        <a:pt x="4053" y="7988"/>
                      </a:lnTo>
                      <a:lnTo>
                        <a:pt x="3936" y="7927"/>
                      </a:lnTo>
                      <a:lnTo>
                        <a:pt x="3873" y="7906"/>
                      </a:lnTo>
                      <a:lnTo>
                        <a:pt x="3847" y="7835"/>
                      </a:lnTo>
                      <a:lnTo>
                        <a:pt x="3798" y="7691"/>
                      </a:lnTo>
                      <a:lnTo>
                        <a:pt x="3755" y="7546"/>
                      </a:lnTo>
                      <a:lnTo>
                        <a:pt x="3720" y="7399"/>
                      </a:lnTo>
                      <a:lnTo>
                        <a:pt x="3692" y="7251"/>
                      </a:lnTo>
                      <a:lnTo>
                        <a:pt x="3670" y="7101"/>
                      </a:lnTo>
                      <a:lnTo>
                        <a:pt x="3656" y="6948"/>
                      </a:lnTo>
                      <a:lnTo>
                        <a:pt x="3648" y="6796"/>
                      </a:lnTo>
                      <a:lnTo>
                        <a:pt x="3647" y="6719"/>
                      </a:lnTo>
                      <a:close/>
                      <a:moveTo>
                        <a:pt x="4810" y="8064"/>
                      </a:moveTo>
                      <a:lnTo>
                        <a:pt x="4754" y="7973"/>
                      </a:lnTo>
                      <a:lnTo>
                        <a:pt x="4656" y="7788"/>
                      </a:lnTo>
                      <a:lnTo>
                        <a:pt x="4573" y="7595"/>
                      </a:lnTo>
                      <a:lnTo>
                        <a:pt x="4508" y="7396"/>
                      </a:lnTo>
                      <a:lnTo>
                        <a:pt x="4482" y="7295"/>
                      </a:lnTo>
                      <a:lnTo>
                        <a:pt x="4607" y="7295"/>
                      </a:lnTo>
                      <a:lnTo>
                        <a:pt x="4672" y="7292"/>
                      </a:lnTo>
                      <a:lnTo>
                        <a:pt x="4799" y="7268"/>
                      </a:lnTo>
                      <a:lnTo>
                        <a:pt x="4917" y="7219"/>
                      </a:lnTo>
                      <a:lnTo>
                        <a:pt x="5023" y="7147"/>
                      </a:lnTo>
                      <a:lnTo>
                        <a:pt x="5071" y="7102"/>
                      </a:lnTo>
                      <a:lnTo>
                        <a:pt x="5183" y="6990"/>
                      </a:lnTo>
                      <a:lnTo>
                        <a:pt x="5203" y="6973"/>
                      </a:lnTo>
                      <a:lnTo>
                        <a:pt x="5248" y="6942"/>
                      </a:lnTo>
                      <a:lnTo>
                        <a:pt x="5297" y="6924"/>
                      </a:lnTo>
                      <a:lnTo>
                        <a:pt x="5349" y="6914"/>
                      </a:lnTo>
                      <a:lnTo>
                        <a:pt x="5402" y="6914"/>
                      </a:lnTo>
                      <a:lnTo>
                        <a:pt x="5454" y="6924"/>
                      </a:lnTo>
                      <a:lnTo>
                        <a:pt x="5503" y="6942"/>
                      </a:lnTo>
                      <a:lnTo>
                        <a:pt x="5547" y="6973"/>
                      </a:lnTo>
                      <a:lnTo>
                        <a:pt x="5568" y="6990"/>
                      </a:lnTo>
                      <a:lnTo>
                        <a:pt x="5680" y="7102"/>
                      </a:lnTo>
                      <a:lnTo>
                        <a:pt x="5703" y="7125"/>
                      </a:lnTo>
                      <a:lnTo>
                        <a:pt x="5753" y="7166"/>
                      </a:lnTo>
                      <a:lnTo>
                        <a:pt x="5835" y="7217"/>
                      </a:lnTo>
                      <a:lnTo>
                        <a:pt x="5955" y="7264"/>
                      </a:lnTo>
                      <a:lnTo>
                        <a:pt x="6079" y="7287"/>
                      </a:lnTo>
                      <a:lnTo>
                        <a:pt x="6207" y="7287"/>
                      </a:lnTo>
                      <a:lnTo>
                        <a:pt x="6332" y="7264"/>
                      </a:lnTo>
                      <a:lnTo>
                        <a:pt x="6450" y="7217"/>
                      </a:lnTo>
                      <a:lnTo>
                        <a:pt x="6532" y="7166"/>
                      </a:lnTo>
                      <a:lnTo>
                        <a:pt x="6583" y="7125"/>
                      </a:lnTo>
                      <a:lnTo>
                        <a:pt x="6607" y="7102"/>
                      </a:lnTo>
                      <a:lnTo>
                        <a:pt x="6719" y="6990"/>
                      </a:lnTo>
                      <a:lnTo>
                        <a:pt x="6738" y="6973"/>
                      </a:lnTo>
                      <a:lnTo>
                        <a:pt x="6784" y="6942"/>
                      </a:lnTo>
                      <a:lnTo>
                        <a:pt x="6833" y="6924"/>
                      </a:lnTo>
                      <a:lnTo>
                        <a:pt x="6885" y="6914"/>
                      </a:lnTo>
                      <a:lnTo>
                        <a:pt x="6937" y="6914"/>
                      </a:lnTo>
                      <a:lnTo>
                        <a:pt x="6989" y="6924"/>
                      </a:lnTo>
                      <a:lnTo>
                        <a:pt x="7038" y="6942"/>
                      </a:lnTo>
                      <a:lnTo>
                        <a:pt x="7084" y="6973"/>
                      </a:lnTo>
                      <a:lnTo>
                        <a:pt x="7102" y="6990"/>
                      </a:lnTo>
                      <a:lnTo>
                        <a:pt x="7215" y="7102"/>
                      </a:lnTo>
                      <a:lnTo>
                        <a:pt x="7239" y="7125"/>
                      </a:lnTo>
                      <a:lnTo>
                        <a:pt x="7289" y="7166"/>
                      </a:lnTo>
                      <a:lnTo>
                        <a:pt x="7372" y="7217"/>
                      </a:lnTo>
                      <a:lnTo>
                        <a:pt x="7490" y="7264"/>
                      </a:lnTo>
                      <a:lnTo>
                        <a:pt x="7615" y="7287"/>
                      </a:lnTo>
                      <a:lnTo>
                        <a:pt x="7743" y="7287"/>
                      </a:lnTo>
                      <a:lnTo>
                        <a:pt x="7867" y="7264"/>
                      </a:lnTo>
                      <a:lnTo>
                        <a:pt x="7986" y="7217"/>
                      </a:lnTo>
                      <a:lnTo>
                        <a:pt x="8068" y="7166"/>
                      </a:lnTo>
                      <a:lnTo>
                        <a:pt x="8119" y="7125"/>
                      </a:lnTo>
                      <a:lnTo>
                        <a:pt x="8142" y="7102"/>
                      </a:lnTo>
                      <a:lnTo>
                        <a:pt x="8254" y="6990"/>
                      </a:lnTo>
                      <a:lnTo>
                        <a:pt x="8274" y="6973"/>
                      </a:lnTo>
                      <a:lnTo>
                        <a:pt x="8319" y="6942"/>
                      </a:lnTo>
                      <a:lnTo>
                        <a:pt x="8368" y="6924"/>
                      </a:lnTo>
                      <a:lnTo>
                        <a:pt x="8420" y="6914"/>
                      </a:lnTo>
                      <a:lnTo>
                        <a:pt x="8473" y="6914"/>
                      </a:lnTo>
                      <a:lnTo>
                        <a:pt x="8525" y="6924"/>
                      </a:lnTo>
                      <a:lnTo>
                        <a:pt x="8574" y="6942"/>
                      </a:lnTo>
                      <a:lnTo>
                        <a:pt x="8618" y="6973"/>
                      </a:lnTo>
                      <a:lnTo>
                        <a:pt x="8639" y="6990"/>
                      </a:lnTo>
                      <a:lnTo>
                        <a:pt x="8751" y="7102"/>
                      </a:lnTo>
                      <a:lnTo>
                        <a:pt x="8798" y="7147"/>
                      </a:lnTo>
                      <a:lnTo>
                        <a:pt x="8905" y="7219"/>
                      </a:lnTo>
                      <a:lnTo>
                        <a:pt x="9023" y="7268"/>
                      </a:lnTo>
                      <a:lnTo>
                        <a:pt x="9150" y="7292"/>
                      </a:lnTo>
                      <a:lnTo>
                        <a:pt x="9214" y="7295"/>
                      </a:lnTo>
                      <a:lnTo>
                        <a:pt x="9337" y="7295"/>
                      </a:lnTo>
                      <a:lnTo>
                        <a:pt x="9311" y="7397"/>
                      </a:lnTo>
                      <a:lnTo>
                        <a:pt x="9245" y="7596"/>
                      </a:lnTo>
                      <a:lnTo>
                        <a:pt x="9164" y="7788"/>
                      </a:lnTo>
                      <a:lnTo>
                        <a:pt x="9068" y="7970"/>
                      </a:lnTo>
                      <a:lnTo>
                        <a:pt x="8957" y="8145"/>
                      </a:lnTo>
                      <a:lnTo>
                        <a:pt x="8833" y="8307"/>
                      </a:lnTo>
                      <a:lnTo>
                        <a:pt x="8695" y="8460"/>
                      </a:lnTo>
                      <a:lnTo>
                        <a:pt x="8546" y="8601"/>
                      </a:lnTo>
                      <a:lnTo>
                        <a:pt x="8387" y="8729"/>
                      </a:lnTo>
                      <a:lnTo>
                        <a:pt x="8217" y="8844"/>
                      </a:lnTo>
                      <a:lnTo>
                        <a:pt x="8037" y="8947"/>
                      </a:lnTo>
                      <a:lnTo>
                        <a:pt x="7848" y="9033"/>
                      </a:lnTo>
                      <a:lnTo>
                        <a:pt x="7651" y="9104"/>
                      </a:lnTo>
                      <a:lnTo>
                        <a:pt x="7446" y="9157"/>
                      </a:lnTo>
                      <a:lnTo>
                        <a:pt x="7236" y="9194"/>
                      </a:lnTo>
                      <a:lnTo>
                        <a:pt x="7020" y="9213"/>
                      </a:lnTo>
                      <a:lnTo>
                        <a:pt x="6911" y="9214"/>
                      </a:lnTo>
                      <a:lnTo>
                        <a:pt x="6813" y="9213"/>
                      </a:lnTo>
                      <a:lnTo>
                        <a:pt x="6617" y="9197"/>
                      </a:lnTo>
                      <a:lnTo>
                        <a:pt x="6426" y="9165"/>
                      </a:lnTo>
                      <a:lnTo>
                        <a:pt x="6236" y="9121"/>
                      </a:lnTo>
                      <a:lnTo>
                        <a:pt x="6143" y="9092"/>
                      </a:lnTo>
                      <a:lnTo>
                        <a:pt x="6143" y="9023"/>
                      </a:lnTo>
                      <a:lnTo>
                        <a:pt x="6142" y="9003"/>
                      </a:lnTo>
                      <a:lnTo>
                        <a:pt x="6135" y="8965"/>
                      </a:lnTo>
                      <a:lnTo>
                        <a:pt x="6120" y="8931"/>
                      </a:lnTo>
                      <a:lnTo>
                        <a:pt x="6099" y="8901"/>
                      </a:lnTo>
                      <a:lnTo>
                        <a:pt x="6073" y="8875"/>
                      </a:lnTo>
                      <a:lnTo>
                        <a:pt x="6043" y="8853"/>
                      </a:lnTo>
                      <a:lnTo>
                        <a:pt x="6008" y="8839"/>
                      </a:lnTo>
                      <a:lnTo>
                        <a:pt x="5971" y="8831"/>
                      </a:lnTo>
                      <a:lnTo>
                        <a:pt x="5951" y="8830"/>
                      </a:lnTo>
                      <a:lnTo>
                        <a:pt x="5740" y="8830"/>
                      </a:lnTo>
                      <a:lnTo>
                        <a:pt x="5730" y="8790"/>
                      </a:lnTo>
                      <a:lnTo>
                        <a:pt x="5707" y="8712"/>
                      </a:lnTo>
                      <a:lnTo>
                        <a:pt x="5678" y="8636"/>
                      </a:lnTo>
                      <a:lnTo>
                        <a:pt x="5642" y="8564"/>
                      </a:lnTo>
                      <a:lnTo>
                        <a:pt x="5578" y="8461"/>
                      </a:lnTo>
                      <a:lnTo>
                        <a:pt x="5474" y="8339"/>
                      </a:lnTo>
                      <a:lnTo>
                        <a:pt x="5350" y="8237"/>
                      </a:lnTo>
                      <a:lnTo>
                        <a:pt x="5248" y="8175"/>
                      </a:lnTo>
                      <a:lnTo>
                        <a:pt x="5174" y="8140"/>
                      </a:lnTo>
                      <a:lnTo>
                        <a:pt x="5098" y="8112"/>
                      </a:lnTo>
                      <a:lnTo>
                        <a:pt x="5019" y="8089"/>
                      </a:lnTo>
                      <a:lnTo>
                        <a:pt x="4937" y="8073"/>
                      </a:lnTo>
                      <a:lnTo>
                        <a:pt x="4853" y="8065"/>
                      </a:lnTo>
                      <a:lnTo>
                        <a:pt x="4810" y="8064"/>
                      </a:lnTo>
                      <a:close/>
                      <a:moveTo>
                        <a:pt x="4416" y="6719"/>
                      </a:moveTo>
                      <a:lnTo>
                        <a:pt x="4417" y="6590"/>
                      </a:lnTo>
                      <a:lnTo>
                        <a:pt x="4443" y="6339"/>
                      </a:lnTo>
                      <a:lnTo>
                        <a:pt x="4493" y="6096"/>
                      </a:lnTo>
                      <a:lnTo>
                        <a:pt x="4565" y="5861"/>
                      </a:lnTo>
                      <a:lnTo>
                        <a:pt x="4660" y="5638"/>
                      </a:lnTo>
                      <a:lnTo>
                        <a:pt x="4776" y="5425"/>
                      </a:lnTo>
                      <a:lnTo>
                        <a:pt x="4911" y="5226"/>
                      </a:lnTo>
                      <a:lnTo>
                        <a:pt x="5064" y="5041"/>
                      </a:lnTo>
                      <a:lnTo>
                        <a:pt x="5234" y="4872"/>
                      </a:lnTo>
                      <a:lnTo>
                        <a:pt x="5418" y="4720"/>
                      </a:lnTo>
                      <a:lnTo>
                        <a:pt x="5618" y="4584"/>
                      </a:lnTo>
                      <a:lnTo>
                        <a:pt x="5830" y="4469"/>
                      </a:lnTo>
                      <a:lnTo>
                        <a:pt x="6053" y="4374"/>
                      </a:lnTo>
                      <a:lnTo>
                        <a:pt x="6287" y="4301"/>
                      </a:lnTo>
                      <a:lnTo>
                        <a:pt x="6531" y="4252"/>
                      </a:lnTo>
                      <a:lnTo>
                        <a:pt x="6783" y="4226"/>
                      </a:lnTo>
                      <a:lnTo>
                        <a:pt x="6911" y="4223"/>
                      </a:lnTo>
                      <a:lnTo>
                        <a:pt x="7039" y="4226"/>
                      </a:lnTo>
                      <a:lnTo>
                        <a:pt x="7291" y="4252"/>
                      </a:lnTo>
                      <a:lnTo>
                        <a:pt x="7534" y="4301"/>
                      </a:lnTo>
                      <a:lnTo>
                        <a:pt x="7769" y="4374"/>
                      </a:lnTo>
                      <a:lnTo>
                        <a:pt x="7992" y="4469"/>
                      </a:lnTo>
                      <a:lnTo>
                        <a:pt x="8204" y="4584"/>
                      </a:lnTo>
                      <a:lnTo>
                        <a:pt x="8404" y="4720"/>
                      </a:lnTo>
                      <a:lnTo>
                        <a:pt x="8588" y="4872"/>
                      </a:lnTo>
                      <a:lnTo>
                        <a:pt x="8758" y="5041"/>
                      </a:lnTo>
                      <a:lnTo>
                        <a:pt x="8911" y="5226"/>
                      </a:lnTo>
                      <a:lnTo>
                        <a:pt x="9046" y="5425"/>
                      </a:lnTo>
                      <a:lnTo>
                        <a:pt x="9161" y="5638"/>
                      </a:lnTo>
                      <a:lnTo>
                        <a:pt x="9256" y="5861"/>
                      </a:lnTo>
                      <a:lnTo>
                        <a:pt x="9328" y="6096"/>
                      </a:lnTo>
                      <a:lnTo>
                        <a:pt x="9379" y="6339"/>
                      </a:lnTo>
                      <a:lnTo>
                        <a:pt x="9404" y="6590"/>
                      </a:lnTo>
                      <a:lnTo>
                        <a:pt x="9406" y="6719"/>
                      </a:lnTo>
                      <a:lnTo>
                        <a:pt x="9404" y="6816"/>
                      </a:lnTo>
                      <a:lnTo>
                        <a:pt x="9397" y="6911"/>
                      </a:lnTo>
                      <a:lnTo>
                        <a:pt x="9214" y="6911"/>
                      </a:lnTo>
                      <a:lnTo>
                        <a:pt x="9187" y="6909"/>
                      </a:lnTo>
                      <a:lnTo>
                        <a:pt x="9135" y="6899"/>
                      </a:lnTo>
                      <a:lnTo>
                        <a:pt x="9086" y="6879"/>
                      </a:lnTo>
                      <a:lnTo>
                        <a:pt x="9042" y="6850"/>
                      </a:lnTo>
                      <a:lnTo>
                        <a:pt x="9023" y="6832"/>
                      </a:lnTo>
                      <a:lnTo>
                        <a:pt x="8911" y="6719"/>
                      </a:lnTo>
                      <a:lnTo>
                        <a:pt x="8886" y="6696"/>
                      </a:lnTo>
                      <a:lnTo>
                        <a:pt x="8836" y="6656"/>
                      </a:lnTo>
                      <a:lnTo>
                        <a:pt x="8754" y="6604"/>
                      </a:lnTo>
                      <a:lnTo>
                        <a:pt x="8636" y="6558"/>
                      </a:lnTo>
                      <a:lnTo>
                        <a:pt x="8510" y="6535"/>
                      </a:lnTo>
                      <a:lnTo>
                        <a:pt x="8382" y="6535"/>
                      </a:lnTo>
                      <a:lnTo>
                        <a:pt x="8258" y="6558"/>
                      </a:lnTo>
                      <a:lnTo>
                        <a:pt x="8139" y="6604"/>
                      </a:lnTo>
                      <a:lnTo>
                        <a:pt x="8057" y="6656"/>
                      </a:lnTo>
                      <a:lnTo>
                        <a:pt x="8006" y="6696"/>
                      </a:lnTo>
                      <a:lnTo>
                        <a:pt x="7983" y="6719"/>
                      </a:lnTo>
                      <a:lnTo>
                        <a:pt x="7871" y="6832"/>
                      </a:lnTo>
                      <a:lnTo>
                        <a:pt x="7851" y="6849"/>
                      </a:lnTo>
                      <a:lnTo>
                        <a:pt x="7806" y="6879"/>
                      </a:lnTo>
                      <a:lnTo>
                        <a:pt x="7757" y="6898"/>
                      </a:lnTo>
                      <a:lnTo>
                        <a:pt x="7706" y="6908"/>
                      </a:lnTo>
                      <a:lnTo>
                        <a:pt x="7652" y="6908"/>
                      </a:lnTo>
                      <a:lnTo>
                        <a:pt x="7600" y="6898"/>
                      </a:lnTo>
                      <a:lnTo>
                        <a:pt x="7552" y="6879"/>
                      </a:lnTo>
                      <a:lnTo>
                        <a:pt x="7507" y="6849"/>
                      </a:lnTo>
                      <a:lnTo>
                        <a:pt x="7487" y="6832"/>
                      </a:lnTo>
                      <a:lnTo>
                        <a:pt x="7374" y="6719"/>
                      </a:lnTo>
                      <a:lnTo>
                        <a:pt x="7350" y="6696"/>
                      </a:lnTo>
                      <a:lnTo>
                        <a:pt x="7300" y="6656"/>
                      </a:lnTo>
                      <a:lnTo>
                        <a:pt x="7219" y="6604"/>
                      </a:lnTo>
                      <a:lnTo>
                        <a:pt x="7099" y="6558"/>
                      </a:lnTo>
                      <a:lnTo>
                        <a:pt x="6974" y="6535"/>
                      </a:lnTo>
                      <a:lnTo>
                        <a:pt x="6847" y="6535"/>
                      </a:lnTo>
                      <a:lnTo>
                        <a:pt x="6722" y="6558"/>
                      </a:lnTo>
                      <a:lnTo>
                        <a:pt x="6603" y="6604"/>
                      </a:lnTo>
                      <a:lnTo>
                        <a:pt x="6522" y="6656"/>
                      </a:lnTo>
                      <a:lnTo>
                        <a:pt x="6472" y="6696"/>
                      </a:lnTo>
                      <a:lnTo>
                        <a:pt x="6447" y="6719"/>
                      </a:lnTo>
                      <a:lnTo>
                        <a:pt x="6335" y="6832"/>
                      </a:lnTo>
                      <a:lnTo>
                        <a:pt x="6315" y="6849"/>
                      </a:lnTo>
                      <a:lnTo>
                        <a:pt x="6270" y="6879"/>
                      </a:lnTo>
                      <a:lnTo>
                        <a:pt x="6221" y="6898"/>
                      </a:lnTo>
                      <a:lnTo>
                        <a:pt x="6169" y="6908"/>
                      </a:lnTo>
                      <a:lnTo>
                        <a:pt x="6116" y="6908"/>
                      </a:lnTo>
                      <a:lnTo>
                        <a:pt x="6064" y="6898"/>
                      </a:lnTo>
                      <a:lnTo>
                        <a:pt x="6015" y="6879"/>
                      </a:lnTo>
                      <a:lnTo>
                        <a:pt x="5971" y="6849"/>
                      </a:lnTo>
                      <a:lnTo>
                        <a:pt x="5951" y="6832"/>
                      </a:lnTo>
                      <a:lnTo>
                        <a:pt x="5838" y="6719"/>
                      </a:lnTo>
                      <a:lnTo>
                        <a:pt x="5815" y="6696"/>
                      </a:lnTo>
                      <a:lnTo>
                        <a:pt x="5765" y="6656"/>
                      </a:lnTo>
                      <a:lnTo>
                        <a:pt x="5683" y="6604"/>
                      </a:lnTo>
                      <a:lnTo>
                        <a:pt x="5563" y="6558"/>
                      </a:lnTo>
                      <a:lnTo>
                        <a:pt x="5439" y="6535"/>
                      </a:lnTo>
                      <a:lnTo>
                        <a:pt x="5311" y="6535"/>
                      </a:lnTo>
                      <a:lnTo>
                        <a:pt x="5186" y="6558"/>
                      </a:lnTo>
                      <a:lnTo>
                        <a:pt x="5068" y="6604"/>
                      </a:lnTo>
                      <a:lnTo>
                        <a:pt x="4986" y="6656"/>
                      </a:lnTo>
                      <a:lnTo>
                        <a:pt x="4935" y="6696"/>
                      </a:lnTo>
                      <a:lnTo>
                        <a:pt x="4911" y="6719"/>
                      </a:lnTo>
                      <a:lnTo>
                        <a:pt x="4799" y="6832"/>
                      </a:lnTo>
                      <a:lnTo>
                        <a:pt x="4780" y="6850"/>
                      </a:lnTo>
                      <a:lnTo>
                        <a:pt x="4735" y="6879"/>
                      </a:lnTo>
                      <a:lnTo>
                        <a:pt x="4686" y="6899"/>
                      </a:lnTo>
                      <a:lnTo>
                        <a:pt x="4635" y="6909"/>
                      </a:lnTo>
                      <a:lnTo>
                        <a:pt x="4607" y="6911"/>
                      </a:lnTo>
                      <a:lnTo>
                        <a:pt x="4423" y="6911"/>
                      </a:lnTo>
                      <a:lnTo>
                        <a:pt x="4417" y="6816"/>
                      </a:lnTo>
                      <a:lnTo>
                        <a:pt x="4416" y="6719"/>
                      </a:lnTo>
                      <a:close/>
                      <a:moveTo>
                        <a:pt x="384" y="9214"/>
                      </a:moveTo>
                      <a:lnTo>
                        <a:pt x="5759" y="9214"/>
                      </a:lnTo>
                      <a:lnTo>
                        <a:pt x="5759" y="9599"/>
                      </a:lnTo>
                      <a:lnTo>
                        <a:pt x="384" y="9599"/>
                      </a:lnTo>
                      <a:lnTo>
                        <a:pt x="384" y="9214"/>
                      </a:lnTo>
                      <a:close/>
                      <a:moveTo>
                        <a:pt x="4223" y="11518"/>
                      </a:moveTo>
                      <a:lnTo>
                        <a:pt x="1728" y="11518"/>
                      </a:lnTo>
                      <a:lnTo>
                        <a:pt x="1679" y="11517"/>
                      </a:lnTo>
                      <a:lnTo>
                        <a:pt x="1582" y="11508"/>
                      </a:lnTo>
                      <a:lnTo>
                        <a:pt x="1487" y="11488"/>
                      </a:lnTo>
                      <a:lnTo>
                        <a:pt x="1398" y="11460"/>
                      </a:lnTo>
                      <a:lnTo>
                        <a:pt x="1312" y="11423"/>
                      </a:lnTo>
                      <a:lnTo>
                        <a:pt x="1230" y="11380"/>
                      </a:lnTo>
                      <a:lnTo>
                        <a:pt x="1153" y="11328"/>
                      </a:lnTo>
                      <a:lnTo>
                        <a:pt x="1083" y="11269"/>
                      </a:lnTo>
                      <a:lnTo>
                        <a:pt x="1018" y="11204"/>
                      </a:lnTo>
                      <a:lnTo>
                        <a:pt x="959" y="11132"/>
                      </a:lnTo>
                      <a:lnTo>
                        <a:pt x="907" y="11056"/>
                      </a:lnTo>
                      <a:lnTo>
                        <a:pt x="862" y="10974"/>
                      </a:lnTo>
                      <a:lnTo>
                        <a:pt x="826" y="10887"/>
                      </a:lnTo>
                      <a:lnTo>
                        <a:pt x="798" y="10798"/>
                      </a:lnTo>
                      <a:lnTo>
                        <a:pt x="779" y="10705"/>
                      </a:lnTo>
                      <a:lnTo>
                        <a:pt x="769" y="10608"/>
                      </a:lnTo>
                      <a:lnTo>
                        <a:pt x="767" y="10558"/>
                      </a:lnTo>
                      <a:lnTo>
                        <a:pt x="767" y="9982"/>
                      </a:lnTo>
                      <a:lnTo>
                        <a:pt x="5375" y="9982"/>
                      </a:lnTo>
                      <a:lnTo>
                        <a:pt x="5375" y="10558"/>
                      </a:lnTo>
                      <a:lnTo>
                        <a:pt x="5375" y="10608"/>
                      </a:lnTo>
                      <a:lnTo>
                        <a:pt x="5365" y="10705"/>
                      </a:lnTo>
                      <a:lnTo>
                        <a:pt x="5346" y="10798"/>
                      </a:lnTo>
                      <a:lnTo>
                        <a:pt x="5317" y="10887"/>
                      </a:lnTo>
                      <a:lnTo>
                        <a:pt x="5281" y="10974"/>
                      </a:lnTo>
                      <a:lnTo>
                        <a:pt x="5236" y="11056"/>
                      </a:lnTo>
                      <a:lnTo>
                        <a:pt x="5185" y="11132"/>
                      </a:lnTo>
                      <a:lnTo>
                        <a:pt x="5126" y="11204"/>
                      </a:lnTo>
                      <a:lnTo>
                        <a:pt x="5061" y="11269"/>
                      </a:lnTo>
                      <a:lnTo>
                        <a:pt x="4989" y="11328"/>
                      </a:lnTo>
                      <a:lnTo>
                        <a:pt x="4912" y="11380"/>
                      </a:lnTo>
                      <a:lnTo>
                        <a:pt x="4832" y="11423"/>
                      </a:lnTo>
                      <a:lnTo>
                        <a:pt x="4745" y="11460"/>
                      </a:lnTo>
                      <a:lnTo>
                        <a:pt x="4655" y="11488"/>
                      </a:lnTo>
                      <a:lnTo>
                        <a:pt x="4561" y="11508"/>
                      </a:lnTo>
                      <a:lnTo>
                        <a:pt x="4465" y="11517"/>
                      </a:lnTo>
                      <a:lnTo>
                        <a:pt x="4416" y="11518"/>
                      </a:lnTo>
                      <a:lnTo>
                        <a:pt x="4223" y="11518"/>
                      </a:lnTo>
                      <a:close/>
                      <a:moveTo>
                        <a:pt x="5354" y="11518"/>
                      </a:moveTo>
                      <a:lnTo>
                        <a:pt x="5401" y="11472"/>
                      </a:lnTo>
                      <a:lnTo>
                        <a:pt x="5484" y="11371"/>
                      </a:lnTo>
                      <a:lnTo>
                        <a:pt x="5559" y="11263"/>
                      </a:lnTo>
                      <a:lnTo>
                        <a:pt x="5622" y="11148"/>
                      </a:lnTo>
                      <a:lnTo>
                        <a:pt x="5676" y="11026"/>
                      </a:lnTo>
                      <a:lnTo>
                        <a:pt x="5716" y="10899"/>
                      </a:lnTo>
                      <a:lnTo>
                        <a:pt x="5743" y="10765"/>
                      </a:lnTo>
                      <a:lnTo>
                        <a:pt x="5758" y="10628"/>
                      </a:lnTo>
                      <a:lnTo>
                        <a:pt x="5759" y="10558"/>
                      </a:lnTo>
                      <a:lnTo>
                        <a:pt x="5759" y="10178"/>
                      </a:lnTo>
                      <a:lnTo>
                        <a:pt x="5899" y="10222"/>
                      </a:lnTo>
                      <a:lnTo>
                        <a:pt x="6181" y="10293"/>
                      </a:lnTo>
                      <a:lnTo>
                        <a:pt x="6470" y="10340"/>
                      </a:lnTo>
                      <a:lnTo>
                        <a:pt x="6763" y="10365"/>
                      </a:lnTo>
                      <a:lnTo>
                        <a:pt x="6911" y="10366"/>
                      </a:lnTo>
                      <a:lnTo>
                        <a:pt x="7004" y="10365"/>
                      </a:lnTo>
                      <a:lnTo>
                        <a:pt x="7192" y="10356"/>
                      </a:lnTo>
                      <a:lnTo>
                        <a:pt x="7374" y="10337"/>
                      </a:lnTo>
                      <a:lnTo>
                        <a:pt x="7556" y="10310"/>
                      </a:lnTo>
                      <a:lnTo>
                        <a:pt x="7734" y="10273"/>
                      </a:lnTo>
                      <a:lnTo>
                        <a:pt x="7909" y="10228"/>
                      </a:lnTo>
                      <a:lnTo>
                        <a:pt x="8080" y="10175"/>
                      </a:lnTo>
                      <a:lnTo>
                        <a:pt x="8247" y="10113"/>
                      </a:lnTo>
                      <a:lnTo>
                        <a:pt x="8411" y="10044"/>
                      </a:lnTo>
                      <a:lnTo>
                        <a:pt x="8569" y="9967"/>
                      </a:lnTo>
                      <a:lnTo>
                        <a:pt x="8725" y="9882"/>
                      </a:lnTo>
                      <a:lnTo>
                        <a:pt x="8876" y="9792"/>
                      </a:lnTo>
                      <a:lnTo>
                        <a:pt x="9021" y="9692"/>
                      </a:lnTo>
                      <a:lnTo>
                        <a:pt x="9161" y="9587"/>
                      </a:lnTo>
                      <a:lnTo>
                        <a:pt x="9296" y="9476"/>
                      </a:lnTo>
                      <a:lnTo>
                        <a:pt x="9426" y="9358"/>
                      </a:lnTo>
                      <a:lnTo>
                        <a:pt x="9550" y="9235"/>
                      </a:lnTo>
                      <a:lnTo>
                        <a:pt x="9668" y="9105"/>
                      </a:lnTo>
                      <a:lnTo>
                        <a:pt x="9780" y="8970"/>
                      </a:lnTo>
                      <a:lnTo>
                        <a:pt x="9885" y="8829"/>
                      </a:lnTo>
                      <a:lnTo>
                        <a:pt x="9983" y="8683"/>
                      </a:lnTo>
                      <a:lnTo>
                        <a:pt x="10074" y="8533"/>
                      </a:lnTo>
                      <a:lnTo>
                        <a:pt x="10159" y="8378"/>
                      </a:lnTo>
                      <a:lnTo>
                        <a:pt x="10235" y="8218"/>
                      </a:lnTo>
                      <a:lnTo>
                        <a:pt x="10306" y="8055"/>
                      </a:lnTo>
                      <a:lnTo>
                        <a:pt x="10366" y="7887"/>
                      </a:lnTo>
                      <a:lnTo>
                        <a:pt x="10419" y="7717"/>
                      </a:lnTo>
                      <a:lnTo>
                        <a:pt x="10466" y="7541"/>
                      </a:lnTo>
                      <a:lnTo>
                        <a:pt x="10502" y="7364"/>
                      </a:lnTo>
                      <a:lnTo>
                        <a:pt x="10529" y="7183"/>
                      </a:lnTo>
                      <a:lnTo>
                        <a:pt x="10548" y="6999"/>
                      </a:lnTo>
                      <a:lnTo>
                        <a:pt x="10558" y="6813"/>
                      </a:lnTo>
                      <a:lnTo>
                        <a:pt x="10558" y="6719"/>
                      </a:lnTo>
                      <a:lnTo>
                        <a:pt x="10558" y="6624"/>
                      </a:lnTo>
                      <a:lnTo>
                        <a:pt x="10548" y="6439"/>
                      </a:lnTo>
                      <a:lnTo>
                        <a:pt x="10529" y="6254"/>
                      </a:lnTo>
                      <a:lnTo>
                        <a:pt x="10502" y="6074"/>
                      </a:lnTo>
                      <a:lnTo>
                        <a:pt x="10466" y="5896"/>
                      </a:lnTo>
                      <a:lnTo>
                        <a:pt x="10419" y="5722"/>
                      </a:lnTo>
                      <a:lnTo>
                        <a:pt x="10366" y="5550"/>
                      </a:lnTo>
                      <a:lnTo>
                        <a:pt x="10306" y="5383"/>
                      </a:lnTo>
                      <a:lnTo>
                        <a:pt x="10235" y="5219"/>
                      </a:lnTo>
                      <a:lnTo>
                        <a:pt x="10159" y="5059"/>
                      </a:lnTo>
                      <a:lnTo>
                        <a:pt x="10074" y="4905"/>
                      </a:lnTo>
                      <a:lnTo>
                        <a:pt x="9983" y="4754"/>
                      </a:lnTo>
                      <a:lnTo>
                        <a:pt x="9885" y="4609"/>
                      </a:lnTo>
                      <a:lnTo>
                        <a:pt x="9780" y="4468"/>
                      </a:lnTo>
                      <a:lnTo>
                        <a:pt x="9668" y="4334"/>
                      </a:lnTo>
                      <a:lnTo>
                        <a:pt x="9550" y="4203"/>
                      </a:lnTo>
                      <a:lnTo>
                        <a:pt x="9426" y="4079"/>
                      </a:lnTo>
                      <a:lnTo>
                        <a:pt x="9296" y="3962"/>
                      </a:lnTo>
                      <a:lnTo>
                        <a:pt x="9161" y="3850"/>
                      </a:lnTo>
                      <a:lnTo>
                        <a:pt x="9021" y="3745"/>
                      </a:lnTo>
                      <a:lnTo>
                        <a:pt x="8876" y="3647"/>
                      </a:lnTo>
                      <a:lnTo>
                        <a:pt x="8725" y="3555"/>
                      </a:lnTo>
                      <a:lnTo>
                        <a:pt x="8569" y="3471"/>
                      </a:lnTo>
                      <a:lnTo>
                        <a:pt x="8411" y="3393"/>
                      </a:lnTo>
                      <a:lnTo>
                        <a:pt x="8247" y="3324"/>
                      </a:lnTo>
                      <a:lnTo>
                        <a:pt x="8080" y="3262"/>
                      </a:lnTo>
                      <a:lnTo>
                        <a:pt x="7909" y="3209"/>
                      </a:lnTo>
                      <a:lnTo>
                        <a:pt x="7734" y="3165"/>
                      </a:lnTo>
                      <a:lnTo>
                        <a:pt x="7556" y="3129"/>
                      </a:lnTo>
                      <a:lnTo>
                        <a:pt x="7374" y="3100"/>
                      </a:lnTo>
                      <a:lnTo>
                        <a:pt x="7192" y="3081"/>
                      </a:lnTo>
                      <a:lnTo>
                        <a:pt x="7004" y="3072"/>
                      </a:lnTo>
                      <a:lnTo>
                        <a:pt x="6911" y="3071"/>
                      </a:lnTo>
                      <a:lnTo>
                        <a:pt x="6817" y="3072"/>
                      </a:lnTo>
                      <a:lnTo>
                        <a:pt x="6630" y="3081"/>
                      </a:lnTo>
                      <a:lnTo>
                        <a:pt x="6447" y="3100"/>
                      </a:lnTo>
                      <a:lnTo>
                        <a:pt x="6266" y="3129"/>
                      </a:lnTo>
                      <a:lnTo>
                        <a:pt x="6087" y="3165"/>
                      </a:lnTo>
                      <a:lnTo>
                        <a:pt x="5913" y="3209"/>
                      </a:lnTo>
                      <a:lnTo>
                        <a:pt x="5742" y="3262"/>
                      </a:lnTo>
                      <a:lnTo>
                        <a:pt x="5575" y="3324"/>
                      </a:lnTo>
                      <a:lnTo>
                        <a:pt x="5411" y="3393"/>
                      </a:lnTo>
                      <a:lnTo>
                        <a:pt x="5252" y="3471"/>
                      </a:lnTo>
                      <a:lnTo>
                        <a:pt x="5097" y="3555"/>
                      </a:lnTo>
                      <a:lnTo>
                        <a:pt x="4946" y="3647"/>
                      </a:lnTo>
                      <a:lnTo>
                        <a:pt x="4800" y="3745"/>
                      </a:lnTo>
                      <a:lnTo>
                        <a:pt x="4660" y="3850"/>
                      </a:lnTo>
                      <a:lnTo>
                        <a:pt x="4525" y="3962"/>
                      </a:lnTo>
                      <a:lnTo>
                        <a:pt x="4396" y="4079"/>
                      </a:lnTo>
                      <a:lnTo>
                        <a:pt x="4272" y="4203"/>
                      </a:lnTo>
                      <a:lnTo>
                        <a:pt x="4154" y="4334"/>
                      </a:lnTo>
                      <a:lnTo>
                        <a:pt x="4041" y="4468"/>
                      </a:lnTo>
                      <a:lnTo>
                        <a:pt x="3936" y="4609"/>
                      </a:lnTo>
                      <a:lnTo>
                        <a:pt x="3838" y="4754"/>
                      </a:lnTo>
                      <a:lnTo>
                        <a:pt x="3748" y="4905"/>
                      </a:lnTo>
                      <a:lnTo>
                        <a:pt x="3663" y="5059"/>
                      </a:lnTo>
                      <a:lnTo>
                        <a:pt x="3586" y="5219"/>
                      </a:lnTo>
                      <a:lnTo>
                        <a:pt x="3516" y="5383"/>
                      </a:lnTo>
                      <a:lnTo>
                        <a:pt x="3455" y="5550"/>
                      </a:lnTo>
                      <a:lnTo>
                        <a:pt x="3402" y="5722"/>
                      </a:lnTo>
                      <a:lnTo>
                        <a:pt x="3356" y="5896"/>
                      </a:lnTo>
                      <a:lnTo>
                        <a:pt x="3320" y="6074"/>
                      </a:lnTo>
                      <a:lnTo>
                        <a:pt x="3293" y="6254"/>
                      </a:lnTo>
                      <a:lnTo>
                        <a:pt x="3274" y="6439"/>
                      </a:lnTo>
                      <a:lnTo>
                        <a:pt x="3264" y="6624"/>
                      </a:lnTo>
                      <a:lnTo>
                        <a:pt x="3264" y="6719"/>
                      </a:lnTo>
                      <a:lnTo>
                        <a:pt x="3265" y="6836"/>
                      </a:lnTo>
                      <a:lnTo>
                        <a:pt x="3281" y="7068"/>
                      </a:lnTo>
                      <a:lnTo>
                        <a:pt x="3311" y="7297"/>
                      </a:lnTo>
                      <a:lnTo>
                        <a:pt x="3356" y="7521"/>
                      </a:lnTo>
                      <a:lnTo>
                        <a:pt x="3383" y="7634"/>
                      </a:lnTo>
                      <a:lnTo>
                        <a:pt x="3327" y="7599"/>
                      </a:lnTo>
                      <a:lnTo>
                        <a:pt x="3206" y="7546"/>
                      </a:lnTo>
                      <a:lnTo>
                        <a:pt x="3080" y="7508"/>
                      </a:lnTo>
                      <a:lnTo>
                        <a:pt x="2947" y="7488"/>
                      </a:lnTo>
                      <a:lnTo>
                        <a:pt x="2880" y="7487"/>
                      </a:lnTo>
                      <a:lnTo>
                        <a:pt x="2820" y="7488"/>
                      </a:lnTo>
                      <a:lnTo>
                        <a:pt x="2704" y="7503"/>
                      </a:lnTo>
                      <a:lnTo>
                        <a:pt x="2592" y="7531"/>
                      </a:lnTo>
                      <a:lnTo>
                        <a:pt x="2481" y="7575"/>
                      </a:lnTo>
                      <a:lnTo>
                        <a:pt x="2429" y="7602"/>
                      </a:lnTo>
                      <a:lnTo>
                        <a:pt x="2400" y="7572"/>
                      </a:lnTo>
                      <a:lnTo>
                        <a:pt x="2337" y="7517"/>
                      </a:lnTo>
                      <a:lnTo>
                        <a:pt x="2304" y="7491"/>
                      </a:lnTo>
                      <a:lnTo>
                        <a:pt x="2304" y="2688"/>
                      </a:lnTo>
                      <a:lnTo>
                        <a:pt x="11518" y="2688"/>
                      </a:lnTo>
                      <a:lnTo>
                        <a:pt x="11518" y="11518"/>
                      </a:lnTo>
                      <a:lnTo>
                        <a:pt x="5354" y="115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10"/>
                <p:cNvSpPr>
                  <a:spLocks noEditPoints="1"/>
                </p:cNvSpPr>
                <p:nvPr/>
              </p:nvSpPr>
              <p:spPr bwMode="auto">
                <a:xfrm>
                  <a:off x="7265" y="-1800"/>
                  <a:ext cx="384" cy="384"/>
                </a:xfrm>
                <a:custGeom>
                  <a:avLst/>
                  <a:gdLst>
                    <a:gd name="T0" fmla="*/ 635 w 1152"/>
                    <a:gd name="T1" fmla="*/ 1151 h 1152"/>
                    <a:gd name="T2" fmla="*/ 849 w 1152"/>
                    <a:gd name="T3" fmla="*/ 1085 h 1152"/>
                    <a:gd name="T4" fmla="*/ 1021 w 1152"/>
                    <a:gd name="T5" fmla="*/ 943 h 1152"/>
                    <a:gd name="T6" fmla="*/ 1126 w 1152"/>
                    <a:gd name="T7" fmla="*/ 748 h 1152"/>
                    <a:gd name="T8" fmla="*/ 1152 w 1152"/>
                    <a:gd name="T9" fmla="*/ 576 h 1152"/>
                    <a:gd name="T10" fmla="*/ 1126 w 1152"/>
                    <a:gd name="T11" fmla="*/ 405 h 1152"/>
                    <a:gd name="T12" fmla="*/ 1021 w 1152"/>
                    <a:gd name="T13" fmla="*/ 211 h 1152"/>
                    <a:gd name="T14" fmla="*/ 849 w 1152"/>
                    <a:gd name="T15" fmla="*/ 69 h 1152"/>
                    <a:gd name="T16" fmla="*/ 635 w 1152"/>
                    <a:gd name="T17" fmla="*/ 3 h 1152"/>
                    <a:gd name="T18" fmla="*/ 517 w 1152"/>
                    <a:gd name="T19" fmla="*/ 3 h 1152"/>
                    <a:gd name="T20" fmla="*/ 301 w 1152"/>
                    <a:gd name="T21" fmla="*/ 69 h 1152"/>
                    <a:gd name="T22" fmla="*/ 131 w 1152"/>
                    <a:gd name="T23" fmla="*/ 211 h 1152"/>
                    <a:gd name="T24" fmla="*/ 24 w 1152"/>
                    <a:gd name="T25" fmla="*/ 405 h 1152"/>
                    <a:gd name="T26" fmla="*/ 0 w 1152"/>
                    <a:gd name="T27" fmla="*/ 576 h 1152"/>
                    <a:gd name="T28" fmla="*/ 24 w 1152"/>
                    <a:gd name="T29" fmla="*/ 748 h 1152"/>
                    <a:gd name="T30" fmla="*/ 131 w 1152"/>
                    <a:gd name="T31" fmla="*/ 943 h 1152"/>
                    <a:gd name="T32" fmla="*/ 301 w 1152"/>
                    <a:gd name="T33" fmla="*/ 1085 h 1152"/>
                    <a:gd name="T34" fmla="*/ 517 w 1152"/>
                    <a:gd name="T35" fmla="*/ 1151 h 1152"/>
                    <a:gd name="T36" fmla="*/ 576 w 1152"/>
                    <a:gd name="T37" fmla="*/ 385 h 1152"/>
                    <a:gd name="T38" fmla="*/ 632 w 1152"/>
                    <a:gd name="T39" fmla="*/ 393 h 1152"/>
                    <a:gd name="T40" fmla="*/ 698 w 1152"/>
                    <a:gd name="T41" fmla="*/ 428 h 1152"/>
                    <a:gd name="T42" fmla="*/ 744 w 1152"/>
                    <a:gd name="T43" fmla="*/ 486 h 1152"/>
                    <a:gd name="T44" fmla="*/ 767 w 1152"/>
                    <a:gd name="T45" fmla="*/ 558 h 1152"/>
                    <a:gd name="T46" fmla="*/ 767 w 1152"/>
                    <a:gd name="T47" fmla="*/ 596 h 1152"/>
                    <a:gd name="T48" fmla="*/ 744 w 1152"/>
                    <a:gd name="T49" fmla="*/ 668 h 1152"/>
                    <a:gd name="T50" fmla="*/ 698 w 1152"/>
                    <a:gd name="T51" fmla="*/ 725 h 1152"/>
                    <a:gd name="T52" fmla="*/ 632 w 1152"/>
                    <a:gd name="T53" fmla="*/ 761 h 1152"/>
                    <a:gd name="T54" fmla="*/ 576 w 1152"/>
                    <a:gd name="T55" fmla="*/ 769 h 1152"/>
                    <a:gd name="T56" fmla="*/ 518 w 1152"/>
                    <a:gd name="T57" fmla="*/ 761 h 1152"/>
                    <a:gd name="T58" fmla="*/ 454 w 1152"/>
                    <a:gd name="T59" fmla="*/ 725 h 1152"/>
                    <a:gd name="T60" fmla="*/ 406 w 1152"/>
                    <a:gd name="T61" fmla="*/ 668 h 1152"/>
                    <a:gd name="T62" fmla="*/ 384 w 1152"/>
                    <a:gd name="T63" fmla="*/ 596 h 1152"/>
                    <a:gd name="T64" fmla="*/ 384 w 1152"/>
                    <a:gd name="T65" fmla="*/ 558 h 1152"/>
                    <a:gd name="T66" fmla="*/ 406 w 1152"/>
                    <a:gd name="T67" fmla="*/ 486 h 1152"/>
                    <a:gd name="T68" fmla="*/ 454 w 1152"/>
                    <a:gd name="T69" fmla="*/ 428 h 1152"/>
                    <a:gd name="T70" fmla="*/ 518 w 1152"/>
                    <a:gd name="T71" fmla="*/ 393 h 1152"/>
                    <a:gd name="T72" fmla="*/ 576 w 1152"/>
                    <a:gd name="T73" fmla="*/ 385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152" h="1152">
                      <a:moveTo>
                        <a:pt x="576" y="1152"/>
                      </a:moveTo>
                      <a:lnTo>
                        <a:pt x="635" y="1151"/>
                      </a:lnTo>
                      <a:lnTo>
                        <a:pt x="747" y="1128"/>
                      </a:lnTo>
                      <a:lnTo>
                        <a:pt x="849" y="1085"/>
                      </a:lnTo>
                      <a:lnTo>
                        <a:pt x="942" y="1021"/>
                      </a:lnTo>
                      <a:lnTo>
                        <a:pt x="1021" y="943"/>
                      </a:lnTo>
                      <a:lnTo>
                        <a:pt x="1083" y="851"/>
                      </a:lnTo>
                      <a:lnTo>
                        <a:pt x="1126" y="748"/>
                      </a:lnTo>
                      <a:lnTo>
                        <a:pt x="1149" y="635"/>
                      </a:lnTo>
                      <a:lnTo>
                        <a:pt x="1152" y="576"/>
                      </a:lnTo>
                      <a:lnTo>
                        <a:pt x="1149" y="517"/>
                      </a:lnTo>
                      <a:lnTo>
                        <a:pt x="1126" y="405"/>
                      </a:lnTo>
                      <a:lnTo>
                        <a:pt x="1083" y="303"/>
                      </a:lnTo>
                      <a:lnTo>
                        <a:pt x="1021" y="211"/>
                      </a:lnTo>
                      <a:lnTo>
                        <a:pt x="942" y="131"/>
                      </a:lnTo>
                      <a:lnTo>
                        <a:pt x="849" y="69"/>
                      </a:lnTo>
                      <a:lnTo>
                        <a:pt x="747" y="26"/>
                      </a:lnTo>
                      <a:lnTo>
                        <a:pt x="635" y="3"/>
                      </a:lnTo>
                      <a:lnTo>
                        <a:pt x="576" y="0"/>
                      </a:lnTo>
                      <a:lnTo>
                        <a:pt x="517" y="3"/>
                      </a:lnTo>
                      <a:lnTo>
                        <a:pt x="405" y="26"/>
                      </a:lnTo>
                      <a:lnTo>
                        <a:pt x="301" y="69"/>
                      </a:lnTo>
                      <a:lnTo>
                        <a:pt x="209" y="131"/>
                      </a:lnTo>
                      <a:lnTo>
                        <a:pt x="131" y="211"/>
                      </a:lnTo>
                      <a:lnTo>
                        <a:pt x="68" y="303"/>
                      </a:lnTo>
                      <a:lnTo>
                        <a:pt x="24" y="405"/>
                      </a:lnTo>
                      <a:lnTo>
                        <a:pt x="1" y="517"/>
                      </a:lnTo>
                      <a:lnTo>
                        <a:pt x="0" y="576"/>
                      </a:lnTo>
                      <a:lnTo>
                        <a:pt x="1" y="635"/>
                      </a:lnTo>
                      <a:lnTo>
                        <a:pt x="24" y="748"/>
                      </a:lnTo>
                      <a:lnTo>
                        <a:pt x="68" y="851"/>
                      </a:lnTo>
                      <a:lnTo>
                        <a:pt x="131" y="943"/>
                      </a:lnTo>
                      <a:lnTo>
                        <a:pt x="209" y="1021"/>
                      </a:lnTo>
                      <a:lnTo>
                        <a:pt x="301" y="1085"/>
                      </a:lnTo>
                      <a:lnTo>
                        <a:pt x="405" y="1128"/>
                      </a:lnTo>
                      <a:lnTo>
                        <a:pt x="517" y="1151"/>
                      </a:lnTo>
                      <a:lnTo>
                        <a:pt x="576" y="1152"/>
                      </a:lnTo>
                      <a:close/>
                      <a:moveTo>
                        <a:pt x="576" y="385"/>
                      </a:moveTo>
                      <a:lnTo>
                        <a:pt x="595" y="385"/>
                      </a:lnTo>
                      <a:lnTo>
                        <a:pt x="632" y="393"/>
                      </a:lnTo>
                      <a:lnTo>
                        <a:pt x="667" y="408"/>
                      </a:lnTo>
                      <a:lnTo>
                        <a:pt x="698" y="428"/>
                      </a:lnTo>
                      <a:lnTo>
                        <a:pt x="724" y="454"/>
                      </a:lnTo>
                      <a:lnTo>
                        <a:pt x="744" y="486"/>
                      </a:lnTo>
                      <a:lnTo>
                        <a:pt x="759" y="520"/>
                      </a:lnTo>
                      <a:lnTo>
                        <a:pt x="767" y="558"/>
                      </a:lnTo>
                      <a:lnTo>
                        <a:pt x="767" y="576"/>
                      </a:lnTo>
                      <a:lnTo>
                        <a:pt x="767" y="596"/>
                      </a:lnTo>
                      <a:lnTo>
                        <a:pt x="759" y="634"/>
                      </a:lnTo>
                      <a:lnTo>
                        <a:pt x="744" y="668"/>
                      </a:lnTo>
                      <a:lnTo>
                        <a:pt x="724" y="699"/>
                      </a:lnTo>
                      <a:lnTo>
                        <a:pt x="698" y="725"/>
                      </a:lnTo>
                      <a:lnTo>
                        <a:pt x="667" y="746"/>
                      </a:lnTo>
                      <a:lnTo>
                        <a:pt x="632" y="761"/>
                      </a:lnTo>
                      <a:lnTo>
                        <a:pt x="595" y="768"/>
                      </a:lnTo>
                      <a:lnTo>
                        <a:pt x="576" y="769"/>
                      </a:lnTo>
                      <a:lnTo>
                        <a:pt x="556" y="768"/>
                      </a:lnTo>
                      <a:lnTo>
                        <a:pt x="518" y="761"/>
                      </a:lnTo>
                      <a:lnTo>
                        <a:pt x="484" y="746"/>
                      </a:lnTo>
                      <a:lnTo>
                        <a:pt x="454" y="725"/>
                      </a:lnTo>
                      <a:lnTo>
                        <a:pt x="428" y="699"/>
                      </a:lnTo>
                      <a:lnTo>
                        <a:pt x="406" y="668"/>
                      </a:lnTo>
                      <a:lnTo>
                        <a:pt x="392" y="634"/>
                      </a:lnTo>
                      <a:lnTo>
                        <a:pt x="384" y="596"/>
                      </a:lnTo>
                      <a:lnTo>
                        <a:pt x="383" y="576"/>
                      </a:lnTo>
                      <a:lnTo>
                        <a:pt x="384" y="558"/>
                      </a:lnTo>
                      <a:lnTo>
                        <a:pt x="392" y="520"/>
                      </a:lnTo>
                      <a:lnTo>
                        <a:pt x="406" y="486"/>
                      </a:lnTo>
                      <a:lnTo>
                        <a:pt x="428" y="454"/>
                      </a:lnTo>
                      <a:lnTo>
                        <a:pt x="454" y="428"/>
                      </a:lnTo>
                      <a:lnTo>
                        <a:pt x="484" y="408"/>
                      </a:lnTo>
                      <a:lnTo>
                        <a:pt x="518" y="393"/>
                      </a:lnTo>
                      <a:lnTo>
                        <a:pt x="556" y="385"/>
                      </a:lnTo>
                      <a:lnTo>
                        <a:pt x="576" y="3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Freeform 11"/>
                <p:cNvSpPr>
                  <a:spLocks noEditPoints="1"/>
                </p:cNvSpPr>
                <p:nvPr/>
              </p:nvSpPr>
              <p:spPr bwMode="auto">
                <a:xfrm>
                  <a:off x="7777" y="-1800"/>
                  <a:ext cx="384" cy="384"/>
                </a:xfrm>
                <a:custGeom>
                  <a:avLst/>
                  <a:gdLst>
                    <a:gd name="T0" fmla="*/ 635 w 1152"/>
                    <a:gd name="T1" fmla="*/ 1151 h 1152"/>
                    <a:gd name="T2" fmla="*/ 851 w 1152"/>
                    <a:gd name="T3" fmla="*/ 1085 h 1152"/>
                    <a:gd name="T4" fmla="*/ 1021 w 1152"/>
                    <a:gd name="T5" fmla="*/ 943 h 1152"/>
                    <a:gd name="T6" fmla="*/ 1127 w 1152"/>
                    <a:gd name="T7" fmla="*/ 748 h 1152"/>
                    <a:gd name="T8" fmla="*/ 1152 w 1152"/>
                    <a:gd name="T9" fmla="*/ 576 h 1152"/>
                    <a:gd name="T10" fmla="*/ 1127 w 1152"/>
                    <a:gd name="T11" fmla="*/ 405 h 1152"/>
                    <a:gd name="T12" fmla="*/ 1021 w 1152"/>
                    <a:gd name="T13" fmla="*/ 211 h 1152"/>
                    <a:gd name="T14" fmla="*/ 851 w 1152"/>
                    <a:gd name="T15" fmla="*/ 69 h 1152"/>
                    <a:gd name="T16" fmla="*/ 635 w 1152"/>
                    <a:gd name="T17" fmla="*/ 3 h 1152"/>
                    <a:gd name="T18" fmla="*/ 517 w 1152"/>
                    <a:gd name="T19" fmla="*/ 3 h 1152"/>
                    <a:gd name="T20" fmla="*/ 302 w 1152"/>
                    <a:gd name="T21" fmla="*/ 69 h 1152"/>
                    <a:gd name="T22" fmla="*/ 131 w 1152"/>
                    <a:gd name="T23" fmla="*/ 211 h 1152"/>
                    <a:gd name="T24" fmla="*/ 26 w 1152"/>
                    <a:gd name="T25" fmla="*/ 405 h 1152"/>
                    <a:gd name="T26" fmla="*/ 0 w 1152"/>
                    <a:gd name="T27" fmla="*/ 576 h 1152"/>
                    <a:gd name="T28" fmla="*/ 26 w 1152"/>
                    <a:gd name="T29" fmla="*/ 748 h 1152"/>
                    <a:gd name="T30" fmla="*/ 131 w 1152"/>
                    <a:gd name="T31" fmla="*/ 943 h 1152"/>
                    <a:gd name="T32" fmla="*/ 302 w 1152"/>
                    <a:gd name="T33" fmla="*/ 1085 h 1152"/>
                    <a:gd name="T34" fmla="*/ 517 w 1152"/>
                    <a:gd name="T35" fmla="*/ 1151 h 1152"/>
                    <a:gd name="T36" fmla="*/ 576 w 1152"/>
                    <a:gd name="T37" fmla="*/ 385 h 1152"/>
                    <a:gd name="T38" fmla="*/ 633 w 1152"/>
                    <a:gd name="T39" fmla="*/ 393 h 1152"/>
                    <a:gd name="T40" fmla="*/ 698 w 1152"/>
                    <a:gd name="T41" fmla="*/ 428 h 1152"/>
                    <a:gd name="T42" fmla="*/ 746 w 1152"/>
                    <a:gd name="T43" fmla="*/ 486 h 1152"/>
                    <a:gd name="T44" fmla="*/ 767 w 1152"/>
                    <a:gd name="T45" fmla="*/ 558 h 1152"/>
                    <a:gd name="T46" fmla="*/ 767 w 1152"/>
                    <a:gd name="T47" fmla="*/ 596 h 1152"/>
                    <a:gd name="T48" fmla="*/ 746 w 1152"/>
                    <a:gd name="T49" fmla="*/ 668 h 1152"/>
                    <a:gd name="T50" fmla="*/ 698 w 1152"/>
                    <a:gd name="T51" fmla="*/ 725 h 1152"/>
                    <a:gd name="T52" fmla="*/ 633 w 1152"/>
                    <a:gd name="T53" fmla="*/ 761 h 1152"/>
                    <a:gd name="T54" fmla="*/ 576 w 1152"/>
                    <a:gd name="T55" fmla="*/ 769 h 1152"/>
                    <a:gd name="T56" fmla="*/ 520 w 1152"/>
                    <a:gd name="T57" fmla="*/ 761 h 1152"/>
                    <a:gd name="T58" fmla="*/ 453 w 1152"/>
                    <a:gd name="T59" fmla="*/ 725 h 1152"/>
                    <a:gd name="T60" fmla="*/ 407 w 1152"/>
                    <a:gd name="T61" fmla="*/ 668 h 1152"/>
                    <a:gd name="T62" fmla="*/ 384 w 1152"/>
                    <a:gd name="T63" fmla="*/ 596 h 1152"/>
                    <a:gd name="T64" fmla="*/ 384 w 1152"/>
                    <a:gd name="T65" fmla="*/ 558 h 1152"/>
                    <a:gd name="T66" fmla="*/ 407 w 1152"/>
                    <a:gd name="T67" fmla="*/ 486 h 1152"/>
                    <a:gd name="T68" fmla="*/ 453 w 1152"/>
                    <a:gd name="T69" fmla="*/ 428 h 1152"/>
                    <a:gd name="T70" fmla="*/ 520 w 1152"/>
                    <a:gd name="T71" fmla="*/ 393 h 1152"/>
                    <a:gd name="T72" fmla="*/ 576 w 1152"/>
                    <a:gd name="T73" fmla="*/ 385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152" h="1152">
                      <a:moveTo>
                        <a:pt x="576" y="1152"/>
                      </a:moveTo>
                      <a:lnTo>
                        <a:pt x="635" y="1151"/>
                      </a:lnTo>
                      <a:lnTo>
                        <a:pt x="747" y="1128"/>
                      </a:lnTo>
                      <a:lnTo>
                        <a:pt x="851" y="1085"/>
                      </a:lnTo>
                      <a:lnTo>
                        <a:pt x="943" y="1021"/>
                      </a:lnTo>
                      <a:lnTo>
                        <a:pt x="1021" y="943"/>
                      </a:lnTo>
                      <a:lnTo>
                        <a:pt x="1084" y="851"/>
                      </a:lnTo>
                      <a:lnTo>
                        <a:pt x="1127" y="748"/>
                      </a:lnTo>
                      <a:lnTo>
                        <a:pt x="1150" y="635"/>
                      </a:lnTo>
                      <a:lnTo>
                        <a:pt x="1152" y="576"/>
                      </a:lnTo>
                      <a:lnTo>
                        <a:pt x="1150" y="517"/>
                      </a:lnTo>
                      <a:lnTo>
                        <a:pt x="1127" y="405"/>
                      </a:lnTo>
                      <a:lnTo>
                        <a:pt x="1084" y="303"/>
                      </a:lnTo>
                      <a:lnTo>
                        <a:pt x="1021" y="211"/>
                      </a:lnTo>
                      <a:lnTo>
                        <a:pt x="943" y="131"/>
                      </a:lnTo>
                      <a:lnTo>
                        <a:pt x="851" y="69"/>
                      </a:lnTo>
                      <a:lnTo>
                        <a:pt x="747" y="26"/>
                      </a:lnTo>
                      <a:lnTo>
                        <a:pt x="635" y="3"/>
                      </a:lnTo>
                      <a:lnTo>
                        <a:pt x="576" y="0"/>
                      </a:lnTo>
                      <a:lnTo>
                        <a:pt x="517" y="3"/>
                      </a:lnTo>
                      <a:lnTo>
                        <a:pt x="404" y="26"/>
                      </a:lnTo>
                      <a:lnTo>
                        <a:pt x="302" y="69"/>
                      </a:lnTo>
                      <a:lnTo>
                        <a:pt x="210" y="131"/>
                      </a:lnTo>
                      <a:lnTo>
                        <a:pt x="131" y="211"/>
                      </a:lnTo>
                      <a:lnTo>
                        <a:pt x="69" y="303"/>
                      </a:lnTo>
                      <a:lnTo>
                        <a:pt x="26" y="405"/>
                      </a:lnTo>
                      <a:lnTo>
                        <a:pt x="3" y="517"/>
                      </a:lnTo>
                      <a:lnTo>
                        <a:pt x="0" y="576"/>
                      </a:lnTo>
                      <a:lnTo>
                        <a:pt x="3" y="635"/>
                      </a:lnTo>
                      <a:lnTo>
                        <a:pt x="26" y="748"/>
                      </a:lnTo>
                      <a:lnTo>
                        <a:pt x="69" y="851"/>
                      </a:lnTo>
                      <a:lnTo>
                        <a:pt x="131" y="943"/>
                      </a:lnTo>
                      <a:lnTo>
                        <a:pt x="210" y="1021"/>
                      </a:lnTo>
                      <a:lnTo>
                        <a:pt x="302" y="1085"/>
                      </a:lnTo>
                      <a:lnTo>
                        <a:pt x="404" y="1128"/>
                      </a:lnTo>
                      <a:lnTo>
                        <a:pt x="517" y="1151"/>
                      </a:lnTo>
                      <a:lnTo>
                        <a:pt x="576" y="1152"/>
                      </a:lnTo>
                      <a:close/>
                      <a:moveTo>
                        <a:pt x="576" y="385"/>
                      </a:moveTo>
                      <a:lnTo>
                        <a:pt x="596" y="385"/>
                      </a:lnTo>
                      <a:lnTo>
                        <a:pt x="633" y="393"/>
                      </a:lnTo>
                      <a:lnTo>
                        <a:pt x="668" y="408"/>
                      </a:lnTo>
                      <a:lnTo>
                        <a:pt x="698" y="428"/>
                      </a:lnTo>
                      <a:lnTo>
                        <a:pt x="724" y="454"/>
                      </a:lnTo>
                      <a:lnTo>
                        <a:pt x="746" y="486"/>
                      </a:lnTo>
                      <a:lnTo>
                        <a:pt x="760" y="520"/>
                      </a:lnTo>
                      <a:lnTo>
                        <a:pt x="767" y="558"/>
                      </a:lnTo>
                      <a:lnTo>
                        <a:pt x="769" y="576"/>
                      </a:lnTo>
                      <a:lnTo>
                        <a:pt x="767" y="596"/>
                      </a:lnTo>
                      <a:lnTo>
                        <a:pt x="760" y="634"/>
                      </a:lnTo>
                      <a:lnTo>
                        <a:pt x="746" y="668"/>
                      </a:lnTo>
                      <a:lnTo>
                        <a:pt x="724" y="699"/>
                      </a:lnTo>
                      <a:lnTo>
                        <a:pt x="698" y="725"/>
                      </a:lnTo>
                      <a:lnTo>
                        <a:pt x="668" y="746"/>
                      </a:lnTo>
                      <a:lnTo>
                        <a:pt x="633" y="761"/>
                      </a:lnTo>
                      <a:lnTo>
                        <a:pt x="596" y="768"/>
                      </a:lnTo>
                      <a:lnTo>
                        <a:pt x="576" y="769"/>
                      </a:lnTo>
                      <a:lnTo>
                        <a:pt x="557" y="768"/>
                      </a:lnTo>
                      <a:lnTo>
                        <a:pt x="520" y="761"/>
                      </a:lnTo>
                      <a:lnTo>
                        <a:pt x="485" y="746"/>
                      </a:lnTo>
                      <a:lnTo>
                        <a:pt x="453" y="725"/>
                      </a:lnTo>
                      <a:lnTo>
                        <a:pt x="427" y="699"/>
                      </a:lnTo>
                      <a:lnTo>
                        <a:pt x="407" y="668"/>
                      </a:lnTo>
                      <a:lnTo>
                        <a:pt x="393" y="634"/>
                      </a:lnTo>
                      <a:lnTo>
                        <a:pt x="384" y="596"/>
                      </a:lnTo>
                      <a:lnTo>
                        <a:pt x="384" y="576"/>
                      </a:lnTo>
                      <a:lnTo>
                        <a:pt x="384" y="558"/>
                      </a:lnTo>
                      <a:lnTo>
                        <a:pt x="393" y="520"/>
                      </a:lnTo>
                      <a:lnTo>
                        <a:pt x="407" y="486"/>
                      </a:lnTo>
                      <a:lnTo>
                        <a:pt x="427" y="454"/>
                      </a:lnTo>
                      <a:lnTo>
                        <a:pt x="453" y="428"/>
                      </a:lnTo>
                      <a:lnTo>
                        <a:pt x="485" y="408"/>
                      </a:lnTo>
                      <a:lnTo>
                        <a:pt x="520" y="393"/>
                      </a:lnTo>
                      <a:lnTo>
                        <a:pt x="557" y="385"/>
                      </a:lnTo>
                      <a:lnTo>
                        <a:pt x="576" y="3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Freeform 12"/>
                <p:cNvSpPr>
                  <a:spLocks noEditPoints="1"/>
                </p:cNvSpPr>
                <p:nvPr/>
              </p:nvSpPr>
              <p:spPr bwMode="auto">
                <a:xfrm>
                  <a:off x="8289" y="-1800"/>
                  <a:ext cx="384" cy="384"/>
                </a:xfrm>
                <a:custGeom>
                  <a:avLst/>
                  <a:gdLst>
                    <a:gd name="T0" fmla="*/ 635 w 1152"/>
                    <a:gd name="T1" fmla="*/ 1151 h 1152"/>
                    <a:gd name="T2" fmla="*/ 851 w 1152"/>
                    <a:gd name="T3" fmla="*/ 1085 h 1152"/>
                    <a:gd name="T4" fmla="*/ 1021 w 1152"/>
                    <a:gd name="T5" fmla="*/ 943 h 1152"/>
                    <a:gd name="T6" fmla="*/ 1127 w 1152"/>
                    <a:gd name="T7" fmla="*/ 748 h 1152"/>
                    <a:gd name="T8" fmla="*/ 1152 w 1152"/>
                    <a:gd name="T9" fmla="*/ 576 h 1152"/>
                    <a:gd name="T10" fmla="*/ 1127 w 1152"/>
                    <a:gd name="T11" fmla="*/ 405 h 1152"/>
                    <a:gd name="T12" fmla="*/ 1021 w 1152"/>
                    <a:gd name="T13" fmla="*/ 211 h 1152"/>
                    <a:gd name="T14" fmla="*/ 851 w 1152"/>
                    <a:gd name="T15" fmla="*/ 69 h 1152"/>
                    <a:gd name="T16" fmla="*/ 635 w 1152"/>
                    <a:gd name="T17" fmla="*/ 3 h 1152"/>
                    <a:gd name="T18" fmla="*/ 517 w 1152"/>
                    <a:gd name="T19" fmla="*/ 3 h 1152"/>
                    <a:gd name="T20" fmla="*/ 301 w 1152"/>
                    <a:gd name="T21" fmla="*/ 69 h 1152"/>
                    <a:gd name="T22" fmla="*/ 131 w 1152"/>
                    <a:gd name="T23" fmla="*/ 211 h 1152"/>
                    <a:gd name="T24" fmla="*/ 24 w 1152"/>
                    <a:gd name="T25" fmla="*/ 405 h 1152"/>
                    <a:gd name="T26" fmla="*/ 0 w 1152"/>
                    <a:gd name="T27" fmla="*/ 576 h 1152"/>
                    <a:gd name="T28" fmla="*/ 24 w 1152"/>
                    <a:gd name="T29" fmla="*/ 748 h 1152"/>
                    <a:gd name="T30" fmla="*/ 131 w 1152"/>
                    <a:gd name="T31" fmla="*/ 943 h 1152"/>
                    <a:gd name="T32" fmla="*/ 301 w 1152"/>
                    <a:gd name="T33" fmla="*/ 1085 h 1152"/>
                    <a:gd name="T34" fmla="*/ 517 w 1152"/>
                    <a:gd name="T35" fmla="*/ 1151 h 1152"/>
                    <a:gd name="T36" fmla="*/ 576 w 1152"/>
                    <a:gd name="T37" fmla="*/ 385 h 1152"/>
                    <a:gd name="T38" fmla="*/ 634 w 1152"/>
                    <a:gd name="T39" fmla="*/ 393 h 1152"/>
                    <a:gd name="T40" fmla="*/ 698 w 1152"/>
                    <a:gd name="T41" fmla="*/ 428 h 1152"/>
                    <a:gd name="T42" fmla="*/ 744 w 1152"/>
                    <a:gd name="T43" fmla="*/ 486 h 1152"/>
                    <a:gd name="T44" fmla="*/ 767 w 1152"/>
                    <a:gd name="T45" fmla="*/ 558 h 1152"/>
                    <a:gd name="T46" fmla="*/ 767 w 1152"/>
                    <a:gd name="T47" fmla="*/ 596 h 1152"/>
                    <a:gd name="T48" fmla="*/ 744 w 1152"/>
                    <a:gd name="T49" fmla="*/ 668 h 1152"/>
                    <a:gd name="T50" fmla="*/ 698 w 1152"/>
                    <a:gd name="T51" fmla="*/ 725 h 1152"/>
                    <a:gd name="T52" fmla="*/ 634 w 1152"/>
                    <a:gd name="T53" fmla="*/ 761 h 1152"/>
                    <a:gd name="T54" fmla="*/ 576 w 1152"/>
                    <a:gd name="T55" fmla="*/ 769 h 1152"/>
                    <a:gd name="T56" fmla="*/ 518 w 1152"/>
                    <a:gd name="T57" fmla="*/ 761 h 1152"/>
                    <a:gd name="T58" fmla="*/ 454 w 1152"/>
                    <a:gd name="T59" fmla="*/ 725 h 1152"/>
                    <a:gd name="T60" fmla="*/ 407 w 1152"/>
                    <a:gd name="T61" fmla="*/ 668 h 1152"/>
                    <a:gd name="T62" fmla="*/ 384 w 1152"/>
                    <a:gd name="T63" fmla="*/ 596 h 1152"/>
                    <a:gd name="T64" fmla="*/ 384 w 1152"/>
                    <a:gd name="T65" fmla="*/ 558 h 1152"/>
                    <a:gd name="T66" fmla="*/ 407 w 1152"/>
                    <a:gd name="T67" fmla="*/ 486 h 1152"/>
                    <a:gd name="T68" fmla="*/ 454 w 1152"/>
                    <a:gd name="T69" fmla="*/ 428 h 1152"/>
                    <a:gd name="T70" fmla="*/ 518 w 1152"/>
                    <a:gd name="T71" fmla="*/ 393 h 1152"/>
                    <a:gd name="T72" fmla="*/ 576 w 1152"/>
                    <a:gd name="T73" fmla="*/ 385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152" h="1152">
                      <a:moveTo>
                        <a:pt x="576" y="1152"/>
                      </a:moveTo>
                      <a:lnTo>
                        <a:pt x="635" y="1151"/>
                      </a:lnTo>
                      <a:lnTo>
                        <a:pt x="747" y="1128"/>
                      </a:lnTo>
                      <a:lnTo>
                        <a:pt x="851" y="1085"/>
                      </a:lnTo>
                      <a:lnTo>
                        <a:pt x="943" y="1021"/>
                      </a:lnTo>
                      <a:lnTo>
                        <a:pt x="1021" y="943"/>
                      </a:lnTo>
                      <a:lnTo>
                        <a:pt x="1083" y="851"/>
                      </a:lnTo>
                      <a:lnTo>
                        <a:pt x="1127" y="748"/>
                      </a:lnTo>
                      <a:lnTo>
                        <a:pt x="1150" y="635"/>
                      </a:lnTo>
                      <a:lnTo>
                        <a:pt x="1152" y="576"/>
                      </a:lnTo>
                      <a:lnTo>
                        <a:pt x="1150" y="517"/>
                      </a:lnTo>
                      <a:lnTo>
                        <a:pt x="1127" y="405"/>
                      </a:lnTo>
                      <a:lnTo>
                        <a:pt x="1083" y="303"/>
                      </a:lnTo>
                      <a:lnTo>
                        <a:pt x="1021" y="211"/>
                      </a:lnTo>
                      <a:lnTo>
                        <a:pt x="943" y="131"/>
                      </a:lnTo>
                      <a:lnTo>
                        <a:pt x="851" y="69"/>
                      </a:lnTo>
                      <a:lnTo>
                        <a:pt x="747" y="26"/>
                      </a:lnTo>
                      <a:lnTo>
                        <a:pt x="635" y="3"/>
                      </a:lnTo>
                      <a:lnTo>
                        <a:pt x="576" y="0"/>
                      </a:lnTo>
                      <a:lnTo>
                        <a:pt x="517" y="3"/>
                      </a:lnTo>
                      <a:lnTo>
                        <a:pt x="405" y="26"/>
                      </a:lnTo>
                      <a:lnTo>
                        <a:pt x="301" y="69"/>
                      </a:lnTo>
                      <a:lnTo>
                        <a:pt x="209" y="131"/>
                      </a:lnTo>
                      <a:lnTo>
                        <a:pt x="131" y="211"/>
                      </a:lnTo>
                      <a:lnTo>
                        <a:pt x="69" y="303"/>
                      </a:lnTo>
                      <a:lnTo>
                        <a:pt x="24" y="405"/>
                      </a:lnTo>
                      <a:lnTo>
                        <a:pt x="1" y="517"/>
                      </a:lnTo>
                      <a:lnTo>
                        <a:pt x="0" y="576"/>
                      </a:lnTo>
                      <a:lnTo>
                        <a:pt x="1" y="635"/>
                      </a:lnTo>
                      <a:lnTo>
                        <a:pt x="24" y="748"/>
                      </a:lnTo>
                      <a:lnTo>
                        <a:pt x="69" y="851"/>
                      </a:lnTo>
                      <a:lnTo>
                        <a:pt x="131" y="943"/>
                      </a:lnTo>
                      <a:lnTo>
                        <a:pt x="209" y="1021"/>
                      </a:lnTo>
                      <a:lnTo>
                        <a:pt x="301" y="1085"/>
                      </a:lnTo>
                      <a:lnTo>
                        <a:pt x="405" y="1128"/>
                      </a:lnTo>
                      <a:lnTo>
                        <a:pt x="517" y="1151"/>
                      </a:lnTo>
                      <a:lnTo>
                        <a:pt x="576" y="1152"/>
                      </a:lnTo>
                      <a:close/>
                      <a:moveTo>
                        <a:pt x="576" y="385"/>
                      </a:moveTo>
                      <a:lnTo>
                        <a:pt x="596" y="385"/>
                      </a:lnTo>
                      <a:lnTo>
                        <a:pt x="634" y="393"/>
                      </a:lnTo>
                      <a:lnTo>
                        <a:pt x="668" y="408"/>
                      </a:lnTo>
                      <a:lnTo>
                        <a:pt x="698" y="428"/>
                      </a:lnTo>
                      <a:lnTo>
                        <a:pt x="724" y="454"/>
                      </a:lnTo>
                      <a:lnTo>
                        <a:pt x="744" y="486"/>
                      </a:lnTo>
                      <a:lnTo>
                        <a:pt x="760" y="520"/>
                      </a:lnTo>
                      <a:lnTo>
                        <a:pt x="767" y="558"/>
                      </a:lnTo>
                      <a:lnTo>
                        <a:pt x="767" y="576"/>
                      </a:lnTo>
                      <a:lnTo>
                        <a:pt x="767" y="596"/>
                      </a:lnTo>
                      <a:lnTo>
                        <a:pt x="760" y="634"/>
                      </a:lnTo>
                      <a:lnTo>
                        <a:pt x="744" y="668"/>
                      </a:lnTo>
                      <a:lnTo>
                        <a:pt x="724" y="699"/>
                      </a:lnTo>
                      <a:lnTo>
                        <a:pt x="698" y="725"/>
                      </a:lnTo>
                      <a:lnTo>
                        <a:pt x="668" y="746"/>
                      </a:lnTo>
                      <a:lnTo>
                        <a:pt x="634" y="761"/>
                      </a:lnTo>
                      <a:lnTo>
                        <a:pt x="596" y="768"/>
                      </a:lnTo>
                      <a:lnTo>
                        <a:pt x="576" y="769"/>
                      </a:lnTo>
                      <a:lnTo>
                        <a:pt x="556" y="768"/>
                      </a:lnTo>
                      <a:lnTo>
                        <a:pt x="518" y="761"/>
                      </a:lnTo>
                      <a:lnTo>
                        <a:pt x="484" y="746"/>
                      </a:lnTo>
                      <a:lnTo>
                        <a:pt x="454" y="725"/>
                      </a:lnTo>
                      <a:lnTo>
                        <a:pt x="428" y="699"/>
                      </a:lnTo>
                      <a:lnTo>
                        <a:pt x="407" y="668"/>
                      </a:lnTo>
                      <a:lnTo>
                        <a:pt x="392" y="634"/>
                      </a:lnTo>
                      <a:lnTo>
                        <a:pt x="384" y="596"/>
                      </a:lnTo>
                      <a:lnTo>
                        <a:pt x="384" y="576"/>
                      </a:lnTo>
                      <a:lnTo>
                        <a:pt x="384" y="558"/>
                      </a:lnTo>
                      <a:lnTo>
                        <a:pt x="392" y="520"/>
                      </a:lnTo>
                      <a:lnTo>
                        <a:pt x="407" y="486"/>
                      </a:lnTo>
                      <a:lnTo>
                        <a:pt x="428" y="454"/>
                      </a:lnTo>
                      <a:lnTo>
                        <a:pt x="454" y="428"/>
                      </a:lnTo>
                      <a:lnTo>
                        <a:pt x="484" y="408"/>
                      </a:lnTo>
                      <a:lnTo>
                        <a:pt x="518" y="393"/>
                      </a:lnTo>
                      <a:lnTo>
                        <a:pt x="556" y="385"/>
                      </a:lnTo>
                      <a:lnTo>
                        <a:pt x="576" y="3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Rectangle 13"/>
                <p:cNvSpPr>
                  <a:spLocks noChangeArrowheads="1"/>
                </p:cNvSpPr>
                <p:nvPr/>
              </p:nvSpPr>
              <p:spPr bwMode="auto">
                <a:xfrm>
                  <a:off x="9953" y="-1544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Rectangle 14"/>
                <p:cNvSpPr>
                  <a:spLocks noChangeArrowheads="1"/>
                </p:cNvSpPr>
                <p:nvPr/>
              </p:nvSpPr>
              <p:spPr bwMode="auto">
                <a:xfrm>
                  <a:off x="9953" y="-1800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Rectangle 15"/>
                <p:cNvSpPr>
                  <a:spLocks noChangeArrowheads="1"/>
                </p:cNvSpPr>
                <p:nvPr/>
              </p:nvSpPr>
              <p:spPr bwMode="auto">
                <a:xfrm>
                  <a:off x="9696" y="-1544"/>
                  <a:ext cx="128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Rectangle 16"/>
                <p:cNvSpPr>
                  <a:spLocks noChangeArrowheads="1"/>
                </p:cNvSpPr>
                <p:nvPr/>
              </p:nvSpPr>
              <p:spPr bwMode="auto">
                <a:xfrm>
                  <a:off x="9696" y="-1800"/>
                  <a:ext cx="128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Rectangle 17"/>
                <p:cNvSpPr>
                  <a:spLocks noChangeArrowheads="1"/>
                </p:cNvSpPr>
                <p:nvPr/>
              </p:nvSpPr>
              <p:spPr bwMode="auto">
                <a:xfrm>
                  <a:off x="9440" y="-1544"/>
                  <a:ext cx="129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Rectangle 18"/>
                <p:cNvSpPr>
                  <a:spLocks noChangeArrowheads="1"/>
                </p:cNvSpPr>
                <p:nvPr/>
              </p:nvSpPr>
              <p:spPr bwMode="auto">
                <a:xfrm>
                  <a:off x="9440" y="-1800"/>
                  <a:ext cx="129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" name="Rectangle 19"/>
                <p:cNvSpPr>
                  <a:spLocks noChangeArrowheads="1"/>
                </p:cNvSpPr>
                <p:nvPr/>
              </p:nvSpPr>
              <p:spPr bwMode="auto">
                <a:xfrm>
                  <a:off x="9185" y="-1544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Rectangle 20"/>
                <p:cNvSpPr>
                  <a:spLocks noChangeArrowheads="1"/>
                </p:cNvSpPr>
                <p:nvPr/>
              </p:nvSpPr>
              <p:spPr bwMode="auto">
                <a:xfrm>
                  <a:off x="9185" y="-1800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8" name="Group 23"/>
              <p:cNvGrpSpPr>
                <a:grpSpLocks noChangeAspect="1"/>
              </p:cNvGrpSpPr>
              <p:nvPr/>
            </p:nvGrpSpPr>
            <p:grpSpPr bwMode="auto">
              <a:xfrm>
                <a:off x="6778905" y="4369716"/>
                <a:ext cx="297195" cy="194461"/>
                <a:chOff x="5374" y="5621"/>
                <a:chExt cx="2835" cy="1855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40" name="Freeform 24"/>
                <p:cNvSpPr>
                  <a:spLocks noEditPoints="1"/>
                </p:cNvSpPr>
                <p:nvPr/>
              </p:nvSpPr>
              <p:spPr bwMode="auto">
                <a:xfrm>
                  <a:off x="5374" y="5621"/>
                  <a:ext cx="2835" cy="1855"/>
                </a:xfrm>
                <a:custGeom>
                  <a:avLst/>
                  <a:gdLst>
                    <a:gd name="T0" fmla="*/ 8062 w 8505"/>
                    <a:gd name="T1" fmla="*/ 1826 h 5566"/>
                    <a:gd name="T2" fmla="*/ 8108 w 8505"/>
                    <a:gd name="T3" fmla="*/ 1316 h 5566"/>
                    <a:gd name="T4" fmla="*/ 8125 w 8505"/>
                    <a:gd name="T5" fmla="*/ 1158 h 5566"/>
                    <a:gd name="T6" fmla="*/ 8142 w 8505"/>
                    <a:gd name="T7" fmla="*/ 1028 h 5566"/>
                    <a:gd name="T8" fmla="*/ 8291 w 8505"/>
                    <a:gd name="T9" fmla="*/ 805 h 5566"/>
                    <a:gd name="T10" fmla="*/ 8333 w 8505"/>
                    <a:gd name="T11" fmla="*/ 602 h 5566"/>
                    <a:gd name="T12" fmla="*/ 8278 w 8505"/>
                    <a:gd name="T13" fmla="*/ 338 h 5566"/>
                    <a:gd name="T14" fmla="*/ 8227 w 8505"/>
                    <a:gd name="T15" fmla="*/ 95 h 5566"/>
                    <a:gd name="T16" fmla="*/ 8081 w 8505"/>
                    <a:gd name="T17" fmla="*/ 0 h 5566"/>
                    <a:gd name="T18" fmla="*/ 7978 w 8505"/>
                    <a:gd name="T19" fmla="*/ 125 h 5566"/>
                    <a:gd name="T20" fmla="*/ 8057 w 8505"/>
                    <a:gd name="T21" fmla="*/ 466 h 5566"/>
                    <a:gd name="T22" fmla="*/ 8037 w 8505"/>
                    <a:gd name="T23" fmla="*/ 750 h 5566"/>
                    <a:gd name="T24" fmla="*/ 7803 w 8505"/>
                    <a:gd name="T25" fmla="*/ 832 h 5566"/>
                    <a:gd name="T26" fmla="*/ 7644 w 8505"/>
                    <a:gd name="T27" fmla="*/ 816 h 5566"/>
                    <a:gd name="T28" fmla="*/ 7111 w 8505"/>
                    <a:gd name="T29" fmla="*/ 1143 h 5566"/>
                    <a:gd name="T30" fmla="*/ 4217 w 8505"/>
                    <a:gd name="T31" fmla="*/ 1153 h 5566"/>
                    <a:gd name="T32" fmla="*/ 3453 w 8505"/>
                    <a:gd name="T33" fmla="*/ 1295 h 5566"/>
                    <a:gd name="T34" fmla="*/ 2752 w 8505"/>
                    <a:gd name="T35" fmla="*/ 1577 h 5566"/>
                    <a:gd name="T36" fmla="*/ 2120 w 8505"/>
                    <a:gd name="T37" fmla="*/ 1980 h 5566"/>
                    <a:gd name="T38" fmla="*/ 1562 w 8505"/>
                    <a:gd name="T39" fmla="*/ 2483 h 5566"/>
                    <a:gd name="T40" fmla="*/ 929 w 8505"/>
                    <a:gd name="T41" fmla="*/ 3297 h 5566"/>
                    <a:gd name="T42" fmla="*/ 318 w 8505"/>
                    <a:gd name="T43" fmla="*/ 4631 h 5566"/>
                    <a:gd name="T44" fmla="*/ 54 w 8505"/>
                    <a:gd name="T45" fmla="*/ 4824 h 5566"/>
                    <a:gd name="T46" fmla="*/ 0 w 8505"/>
                    <a:gd name="T47" fmla="*/ 5439 h 5566"/>
                    <a:gd name="T48" fmla="*/ 101 w 8505"/>
                    <a:gd name="T49" fmla="*/ 5563 h 5566"/>
                    <a:gd name="T50" fmla="*/ 7867 w 8505"/>
                    <a:gd name="T51" fmla="*/ 5544 h 5566"/>
                    <a:gd name="T52" fmla="*/ 7922 w 8505"/>
                    <a:gd name="T53" fmla="*/ 4955 h 5566"/>
                    <a:gd name="T54" fmla="*/ 7941 w 8505"/>
                    <a:gd name="T55" fmla="*/ 4710 h 5566"/>
                    <a:gd name="T56" fmla="*/ 8151 w 8505"/>
                    <a:gd name="T57" fmla="*/ 4304 h 5566"/>
                    <a:gd name="T58" fmla="*/ 8439 w 8505"/>
                    <a:gd name="T59" fmla="*/ 4154 h 5566"/>
                    <a:gd name="T60" fmla="*/ 8502 w 8505"/>
                    <a:gd name="T61" fmla="*/ 4019 h 5566"/>
                    <a:gd name="T62" fmla="*/ 7667 w 8505"/>
                    <a:gd name="T63" fmla="*/ 1338 h 5566"/>
                    <a:gd name="T64" fmla="*/ 252 w 8505"/>
                    <a:gd name="T65" fmla="*/ 5314 h 5566"/>
                    <a:gd name="T66" fmla="*/ 252 w 8505"/>
                    <a:gd name="T67" fmla="*/ 5314 h 5566"/>
                    <a:gd name="T68" fmla="*/ 690 w 8505"/>
                    <a:gd name="T69" fmla="*/ 4321 h 5566"/>
                    <a:gd name="T70" fmla="*/ 1362 w 8505"/>
                    <a:gd name="T71" fmla="*/ 3107 h 5566"/>
                    <a:gd name="T72" fmla="*/ 2146 w 8505"/>
                    <a:gd name="T73" fmla="*/ 2280 h 5566"/>
                    <a:gd name="T74" fmla="*/ 2720 w 8505"/>
                    <a:gd name="T75" fmla="*/ 1881 h 5566"/>
                    <a:gd name="T76" fmla="*/ 3358 w 8505"/>
                    <a:gd name="T77" fmla="*/ 1590 h 5566"/>
                    <a:gd name="T78" fmla="*/ 4055 w 8505"/>
                    <a:gd name="T79" fmla="*/ 1424 h 5566"/>
                    <a:gd name="T80" fmla="*/ 7052 w 8505"/>
                    <a:gd name="T81" fmla="*/ 1394 h 5566"/>
                    <a:gd name="T82" fmla="*/ 7322 w 8505"/>
                    <a:gd name="T83" fmla="*/ 1440 h 5566"/>
                    <a:gd name="T84" fmla="*/ 7591 w 8505"/>
                    <a:gd name="T85" fmla="*/ 1596 h 5566"/>
                    <a:gd name="T86" fmla="*/ 7627 w 8505"/>
                    <a:gd name="T87" fmla="*/ 1629 h 5566"/>
                    <a:gd name="T88" fmla="*/ 7816 w 8505"/>
                    <a:gd name="T89" fmla="*/ 1891 h 5566"/>
                    <a:gd name="T90" fmla="*/ 8173 w 8505"/>
                    <a:gd name="T91" fmla="*/ 3990 h 5566"/>
                    <a:gd name="T92" fmla="*/ 7805 w 8505"/>
                    <a:gd name="T93" fmla="*/ 4334 h 5566"/>
                    <a:gd name="T94" fmla="*/ 7677 w 8505"/>
                    <a:gd name="T95" fmla="*/ 4802 h 55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8505" h="5566">
                      <a:moveTo>
                        <a:pt x="8502" y="4019"/>
                      </a:moveTo>
                      <a:lnTo>
                        <a:pt x="8124" y="2019"/>
                      </a:lnTo>
                      <a:lnTo>
                        <a:pt x="8106" y="1953"/>
                      </a:lnTo>
                      <a:lnTo>
                        <a:pt x="8062" y="1826"/>
                      </a:lnTo>
                      <a:lnTo>
                        <a:pt x="8001" y="1705"/>
                      </a:lnTo>
                      <a:lnTo>
                        <a:pt x="7928" y="1593"/>
                      </a:lnTo>
                      <a:lnTo>
                        <a:pt x="7886" y="1540"/>
                      </a:lnTo>
                      <a:lnTo>
                        <a:pt x="8108" y="1316"/>
                      </a:lnTo>
                      <a:lnTo>
                        <a:pt x="8125" y="1298"/>
                      </a:lnTo>
                      <a:lnTo>
                        <a:pt x="8144" y="1251"/>
                      </a:lnTo>
                      <a:lnTo>
                        <a:pt x="8144" y="1202"/>
                      </a:lnTo>
                      <a:lnTo>
                        <a:pt x="8125" y="1158"/>
                      </a:lnTo>
                      <a:lnTo>
                        <a:pt x="8108" y="1138"/>
                      </a:lnTo>
                      <a:lnTo>
                        <a:pt x="8065" y="1094"/>
                      </a:lnTo>
                      <a:lnTo>
                        <a:pt x="8092" y="1074"/>
                      </a:lnTo>
                      <a:lnTo>
                        <a:pt x="8142" y="1028"/>
                      </a:lnTo>
                      <a:lnTo>
                        <a:pt x="8189" y="978"/>
                      </a:lnTo>
                      <a:lnTo>
                        <a:pt x="8229" y="924"/>
                      </a:lnTo>
                      <a:lnTo>
                        <a:pt x="8262" y="865"/>
                      </a:lnTo>
                      <a:lnTo>
                        <a:pt x="8291" y="805"/>
                      </a:lnTo>
                      <a:lnTo>
                        <a:pt x="8312" y="740"/>
                      </a:lnTo>
                      <a:lnTo>
                        <a:pt x="8327" y="674"/>
                      </a:lnTo>
                      <a:lnTo>
                        <a:pt x="8333" y="641"/>
                      </a:lnTo>
                      <a:lnTo>
                        <a:pt x="8333" y="602"/>
                      </a:lnTo>
                      <a:lnTo>
                        <a:pt x="8327" y="524"/>
                      </a:lnTo>
                      <a:lnTo>
                        <a:pt x="8312" y="448"/>
                      </a:lnTo>
                      <a:lnTo>
                        <a:pt x="8291" y="374"/>
                      </a:lnTo>
                      <a:lnTo>
                        <a:pt x="8278" y="338"/>
                      </a:lnTo>
                      <a:lnTo>
                        <a:pt x="8259" y="286"/>
                      </a:lnTo>
                      <a:lnTo>
                        <a:pt x="8235" y="180"/>
                      </a:lnTo>
                      <a:lnTo>
                        <a:pt x="8230" y="125"/>
                      </a:lnTo>
                      <a:lnTo>
                        <a:pt x="8227" y="95"/>
                      </a:lnTo>
                      <a:lnTo>
                        <a:pt x="8207" y="47"/>
                      </a:lnTo>
                      <a:lnTo>
                        <a:pt x="8171" y="15"/>
                      </a:lnTo>
                      <a:lnTo>
                        <a:pt x="8127" y="0"/>
                      </a:lnTo>
                      <a:lnTo>
                        <a:pt x="8081" y="0"/>
                      </a:lnTo>
                      <a:lnTo>
                        <a:pt x="8036" y="15"/>
                      </a:lnTo>
                      <a:lnTo>
                        <a:pt x="8000" y="47"/>
                      </a:lnTo>
                      <a:lnTo>
                        <a:pt x="7980" y="95"/>
                      </a:lnTo>
                      <a:lnTo>
                        <a:pt x="7978" y="125"/>
                      </a:lnTo>
                      <a:lnTo>
                        <a:pt x="7983" y="200"/>
                      </a:lnTo>
                      <a:lnTo>
                        <a:pt x="8013" y="347"/>
                      </a:lnTo>
                      <a:lnTo>
                        <a:pt x="8039" y="417"/>
                      </a:lnTo>
                      <a:lnTo>
                        <a:pt x="8057" y="466"/>
                      </a:lnTo>
                      <a:lnTo>
                        <a:pt x="8079" y="569"/>
                      </a:lnTo>
                      <a:lnTo>
                        <a:pt x="8081" y="620"/>
                      </a:lnTo>
                      <a:lnTo>
                        <a:pt x="8072" y="665"/>
                      </a:lnTo>
                      <a:lnTo>
                        <a:pt x="8037" y="750"/>
                      </a:lnTo>
                      <a:lnTo>
                        <a:pt x="7988" y="825"/>
                      </a:lnTo>
                      <a:lnTo>
                        <a:pt x="7924" y="890"/>
                      </a:lnTo>
                      <a:lnTo>
                        <a:pt x="7886" y="916"/>
                      </a:lnTo>
                      <a:lnTo>
                        <a:pt x="7803" y="832"/>
                      </a:lnTo>
                      <a:lnTo>
                        <a:pt x="7784" y="816"/>
                      </a:lnTo>
                      <a:lnTo>
                        <a:pt x="7738" y="798"/>
                      </a:lnTo>
                      <a:lnTo>
                        <a:pt x="7690" y="798"/>
                      </a:lnTo>
                      <a:lnTo>
                        <a:pt x="7644" y="816"/>
                      </a:lnTo>
                      <a:lnTo>
                        <a:pt x="7625" y="832"/>
                      </a:lnTo>
                      <a:lnTo>
                        <a:pt x="7288" y="1169"/>
                      </a:lnTo>
                      <a:lnTo>
                        <a:pt x="7229" y="1158"/>
                      </a:lnTo>
                      <a:lnTo>
                        <a:pt x="7111" y="1143"/>
                      </a:lnTo>
                      <a:lnTo>
                        <a:pt x="7052" y="1142"/>
                      </a:lnTo>
                      <a:lnTo>
                        <a:pt x="4519" y="1142"/>
                      </a:lnTo>
                      <a:lnTo>
                        <a:pt x="4417" y="1143"/>
                      </a:lnTo>
                      <a:lnTo>
                        <a:pt x="4217" y="1153"/>
                      </a:lnTo>
                      <a:lnTo>
                        <a:pt x="4021" y="1175"/>
                      </a:lnTo>
                      <a:lnTo>
                        <a:pt x="3828" y="1205"/>
                      </a:lnTo>
                      <a:lnTo>
                        <a:pt x="3639" y="1246"/>
                      </a:lnTo>
                      <a:lnTo>
                        <a:pt x="3453" y="1295"/>
                      </a:lnTo>
                      <a:lnTo>
                        <a:pt x="3272" y="1352"/>
                      </a:lnTo>
                      <a:lnTo>
                        <a:pt x="3095" y="1420"/>
                      </a:lnTo>
                      <a:lnTo>
                        <a:pt x="2920" y="1495"/>
                      </a:lnTo>
                      <a:lnTo>
                        <a:pt x="2752" y="1577"/>
                      </a:lnTo>
                      <a:lnTo>
                        <a:pt x="2588" y="1668"/>
                      </a:lnTo>
                      <a:lnTo>
                        <a:pt x="2426" y="1766"/>
                      </a:lnTo>
                      <a:lnTo>
                        <a:pt x="2271" y="1869"/>
                      </a:lnTo>
                      <a:lnTo>
                        <a:pt x="2120" y="1980"/>
                      </a:lnTo>
                      <a:lnTo>
                        <a:pt x="1973" y="2097"/>
                      </a:lnTo>
                      <a:lnTo>
                        <a:pt x="1832" y="2221"/>
                      </a:lnTo>
                      <a:lnTo>
                        <a:pt x="1693" y="2349"/>
                      </a:lnTo>
                      <a:lnTo>
                        <a:pt x="1562" y="2483"/>
                      </a:lnTo>
                      <a:lnTo>
                        <a:pt x="1436" y="2621"/>
                      </a:lnTo>
                      <a:lnTo>
                        <a:pt x="1313" y="2765"/>
                      </a:lnTo>
                      <a:lnTo>
                        <a:pt x="1140" y="2987"/>
                      </a:lnTo>
                      <a:lnTo>
                        <a:pt x="929" y="3297"/>
                      </a:lnTo>
                      <a:lnTo>
                        <a:pt x="740" y="3618"/>
                      </a:lnTo>
                      <a:lnTo>
                        <a:pt x="576" y="3949"/>
                      </a:lnTo>
                      <a:lnTo>
                        <a:pt x="433" y="4288"/>
                      </a:lnTo>
                      <a:lnTo>
                        <a:pt x="318" y="4631"/>
                      </a:lnTo>
                      <a:lnTo>
                        <a:pt x="271" y="4802"/>
                      </a:lnTo>
                      <a:lnTo>
                        <a:pt x="126" y="4802"/>
                      </a:lnTo>
                      <a:lnTo>
                        <a:pt x="101" y="4804"/>
                      </a:lnTo>
                      <a:lnTo>
                        <a:pt x="54" y="4824"/>
                      </a:lnTo>
                      <a:lnTo>
                        <a:pt x="21" y="4857"/>
                      </a:lnTo>
                      <a:lnTo>
                        <a:pt x="1" y="4903"/>
                      </a:lnTo>
                      <a:lnTo>
                        <a:pt x="0" y="4929"/>
                      </a:lnTo>
                      <a:lnTo>
                        <a:pt x="0" y="5439"/>
                      </a:lnTo>
                      <a:lnTo>
                        <a:pt x="1" y="5465"/>
                      </a:lnTo>
                      <a:lnTo>
                        <a:pt x="21" y="5510"/>
                      </a:lnTo>
                      <a:lnTo>
                        <a:pt x="54" y="5544"/>
                      </a:lnTo>
                      <a:lnTo>
                        <a:pt x="101" y="5563"/>
                      </a:lnTo>
                      <a:lnTo>
                        <a:pt x="126" y="5566"/>
                      </a:lnTo>
                      <a:lnTo>
                        <a:pt x="7797" y="5566"/>
                      </a:lnTo>
                      <a:lnTo>
                        <a:pt x="7821" y="5563"/>
                      </a:lnTo>
                      <a:lnTo>
                        <a:pt x="7867" y="5544"/>
                      </a:lnTo>
                      <a:lnTo>
                        <a:pt x="7902" y="5510"/>
                      </a:lnTo>
                      <a:lnTo>
                        <a:pt x="7921" y="5465"/>
                      </a:lnTo>
                      <a:lnTo>
                        <a:pt x="7922" y="5439"/>
                      </a:lnTo>
                      <a:lnTo>
                        <a:pt x="7922" y="4955"/>
                      </a:lnTo>
                      <a:lnTo>
                        <a:pt x="7925" y="4942"/>
                      </a:lnTo>
                      <a:lnTo>
                        <a:pt x="7925" y="4929"/>
                      </a:lnTo>
                      <a:lnTo>
                        <a:pt x="7926" y="4851"/>
                      </a:lnTo>
                      <a:lnTo>
                        <a:pt x="7941" y="4710"/>
                      </a:lnTo>
                      <a:lnTo>
                        <a:pt x="7970" y="4586"/>
                      </a:lnTo>
                      <a:lnTo>
                        <a:pt x="8014" y="4477"/>
                      </a:lnTo>
                      <a:lnTo>
                        <a:pt x="8075" y="4383"/>
                      </a:lnTo>
                      <a:lnTo>
                        <a:pt x="8151" y="4304"/>
                      </a:lnTo>
                      <a:lnTo>
                        <a:pt x="8245" y="4238"/>
                      </a:lnTo>
                      <a:lnTo>
                        <a:pt x="8356" y="4184"/>
                      </a:lnTo>
                      <a:lnTo>
                        <a:pt x="8418" y="4163"/>
                      </a:lnTo>
                      <a:lnTo>
                        <a:pt x="8439" y="4154"/>
                      </a:lnTo>
                      <a:lnTo>
                        <a:pt x="8475" y="4125"/>
                      </a:lnTo>
                      <a:lnTo>
                        <a:pt x="8498" y="4086"/>
                      </a:lnTo>
                      <a:lnTo>
                        <a:pt x="8505" y="4042"/>
                      </a:lnTo>
                      <a:lnTo>
                        <a:pt x="8502" y="4019"/>
                      </a:lnTo>
                      <a:close/>
                      <a:moveTo>
                        <a:pt x="7715" y="1100"/>
                      </a:moveTo>
                      <a:lnTo>
                        <a:pt x="7841" y="1227"/>
                      </a:lnTo>
                      <a:lnTo>
                        <a:pt x="7705" y="1365"/>
                      </a:lnTo>
                      <a:lnTo>
                        <a:pt x="7667" y="1338"/>
                      </a:lnTo>
                      <a:lnTo>
                        <a:pt x="7589" y="1287"/>
                      </a:lnTo>
                      <a:lnTo>
                        <a:pt x="7549" y="1266"/>
                      </a:lnTo>
                      <a:lnTo>
                        <a:pt x="7715" y="1100"/>
                      </a:lnTo>
                      <a:close/>
                      <a:moveTo>
                        <a:pt x="252" y="5314"/>
                      </a:moveTo>
                      <a:lnTo>
                        <a:pt x="252" y="5054"/>
                      </a:lnTo>
                      <a:lnTo>
                        <a:pt x="7670" y="5054"/>
                      </a:lnTo>
                      <a:lnTo>
                        <a:pt x="7670" y="5312"/>
                      </a:lnTo>
                      <a:lnTo>
                        <a:pt x="252" y="5314"/>
                      </a:lnTo>
                      <a:close/>
                      <a:moveTo>
                        <a:pt x="7677" y="4802"/>
                      </a:moveTo>
                      <a:lnTo>
                        <a:pt x="530" y="4802"/>
                      </a:lnTo>
                      <a:lnTo>
                        <a:pt x="577" y="4641"/>
                      </a:lnTo>
                      <a:lnTo>
                        <a:pt x="690" y="4321"/>
                      </a:lnTo>
                      <a:lnTo>
                        <a:pt x="826" y="4006"/>
                      </a:lnTo>
                      <a:lnTo>
                        <a:pt x="983" y="3696"/>
                      </a:lnTo>
                      <a:lnTo>
                        <a:pt x="1163" y="3396"/>
                      </a:lnTo>
                      <a:lnTo>
                        <a:pt x="1362" y="3107"/>
                      </a:lnTo>
                      <a:lnTo>
                        <a:pt x="1582" y="2833"/>
                      </a:lnTo>
                      <a:lnTo>
                        <a:pt x="1820" y="2575"/>
                      </a:lnTo>
                      <a:lnTo>
                        <a:pt x="2012" y="2395"/>
                      </a:lnTo>
                      <a:lnTo>
                        <a:pt x="2146" y="2280"/>
                      </a:lnTo>
                      <a:lnTo>
                        <a:pt x="2282" y="2172"/>
                      </a:lnTo>
                      <a:lnTo>
                        <a:pt x="2424" y="2068"/>
                      </a:lnTo>
                      <a:lnTo>
                        <a:pt x="2570" y="1972"/>
                      </a:lnTo>
                      <a:lnTo>
                        <a:pt x="2720" y="1881"/>
                      </a:lnTo>
                      <a:lnTo>
                        <a:pt x="2873" y="1797"/>
                      </a:lnTo>
                      <a:lnTo>
                        <a:pt x="3031" y="1721"/>
                      </a:lnTo>
                      <a:lnTo>
                        <a:pt x="3193" y="1652"/>
                      </a:lnTo>
                      <a:lnTo>
                        <a:pt x="3358" y="1590"/>
                      </a:lnTo>
                      <a:lnTo>
                        <a:pt x="3527" y="1535"/>
                      </a:lnTo>
                      <a:lnTo>
                        <a:pt x="3700" y="1489"/>
                      </a:lnTo>
                      <a:lnTo>
                        <a:pt x="3877" y="1453"/>
                      </a:lnTo>
                      <a:lnTo>
                        <a:pt x="4055" y="1424"/>
                      </a:lnTo>
                      <a:lnTo>
                        <a:pt x="4238" y="1406"/>
                      </a:lnTo>
                      <a:lnTo>
                        <a:pt x="4424" y="1395"/>
                      </a:lnTo>
                      <a:lnTo>
                        <a:pt x="4519" y="1394"/>
                      </a:lnTo>
                      <a:lnTo>
                        <a:pt x="7052" y="1394"/>
                      </a:lnTo>
                      <a:lnTo>
                        <a:pt x="7091" y="1395"/>
                      </a:lnTo>
                      <a:lnTo>
                        <a:pt x="7169" y="1403"/>
                      </a:lnTo>
                      <a:lnTo>
                        <a:pt x="7247" y="1419"/>
                      </a:lnTo>
                      <a:lnTo>
                        <a:pt x="7322" y="1440"/>
                      </a:lnTo>
                      <a:lnTo>
                        <a:pt x="7394" y="1469"/>
                      </a:lnTo>
                      <a:lnTo>
                        <a:pt x="7463" y="1505"/>
                      </a:lnTo>
                      <a:lnTo>
                        <a:pt x="7529" y="1547"/>
                      </a:lnTo>
                      <a:lnTo>
                        <a:pt x="7591" y="1596"/>
                      </a:lnTo>
                      <a:lnTo>
                        <a:pt x="7620" y="1622"/>
                      </a:lnTo>
                      <a:lnTo>
                        <a:pt x="7621" y="1625"/>
                      </a:lnTo>
                      <a:lnTo>
                        <a:pt x="7623" y="1626"/>
                      </a:lnTo>
                      <a:lnTo>
                        <a:pt x="7627" y="1629"/>
                      </a:lnTo>
                      <a:lnTo>
                        <a:pt x="7631" y="1633"/>
                      </a:lnTo>
                      <a:lnTo>
                        <a:pt x="7676" y="1679"/>
                      </a:lnTo>
                      <a:lnTo>
                        <a:pt x="7754" y="1780"/>
                      </a:lnTo>
                      <a:lnTo>
                        <a:pt x="7816" y="1891"/>
                      </a:lnTo>
                      <a:lnTo>
                        <a:pt x="7862" y="2009"/>
                      </a:lnTo>
                      <a:lnTo>
                        <a:pt x="7877" y="2071"/>
                      </a:lnTo>
                      <a:lnTo>
                        <a:pt x="8235" y="3961"/>
                      </a:lnTo>
                      <a:lnTo>
                        <a:pt x="8173" y="3990"/>
                      </a:lnTo>
                      <a:lnTo>
                        <a:pt x="8057" y="4058"/>
                      </a:lnTo>
                      <a:lnTo>
                        <a:pt x="7958" y="4137"/>
                      </a:lnTo>
                      <a:lnTo>
                        <a:pt x="7875" y="4229"/>
                      </a:lnTo>
                      <a:lnTo>
                        <a:pt x="7805" y="4334"/>
                      </a:lnTo>
                      <a:lnTo>
                        <a:pt x="7751" y="4451"/>
                      </a:lnTo>
                      <a:lnTo>
                        <a:pt x="7710" y="4582"/>
                      </a:lnTo>
                      <a:lnTo>
                        <a:pt x="7684" y="4724"/>
                      </a:lnTo>
                      <a:lnTo>
                        <a:pt x="7677" y="480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Freeform 25"/>
                <p:cNvSpPr>
                  <a:spLocks/>
                </p:cNvSpPr>
                <p:nvPr/>
              </p:nvSpPr>
              <p:spPr bwMode="auto">
                <a:xfrm>
                  <a:off x="6410" y="7006"/>
                  <a:ext cx="802" cy="84"/>
                </a:xfrm>
                <a:custGeom>
                  <a:avLst/>
                  <a:gdLst>
                    <a:gd name="T0" fmla="*/ 2280 w 2405"/>
                    <a:gd name="T1" fmla="*/ 0 h 252"/>
                    <a:gd name="T2" fmla="*/ 124 w 2405"/>
                    <a:gd name="T3" fmla="*/ 0 h 252"/>
                    <a:gd name="T4" fmla="*/ 94 w 2405"/>
                    <a:gd name="T5" fmla="*/ 3 h 252"/>
                    <a:gd name="T6" fmla="*/ 48 w 2405"/>
                    <a:gd name="T7" fmla="*/ 23 h 252"/>
                    <a:gd name="T8" fmla="*/ 16 w 2405"/>
                    <a:gd name="T9" fmla="*/ 59 h 252"/>
                    <a:gd name="T10" fmla="*/ 0 w 2405"/>
                    <a:gd name="T11" fmla="*/ 102 h 252"/>
                    <a:gd name="T12" fmla="*/ 0 w 2405"/>
                    <a:gd name="T13" fmla="*/ 150 h 252"/>
                    <a:gd name="T14" fmla="*/ 16 w 2405"/>
                    <a:gd name="T15" fmla="*/ 194 h 252"/>
                    <a:gd name="T16" fmla="*/ 48 w 2405"/>
                    <a:gd name="T17" fmla="*/ 231 h 252"/>
                    <a:gd name="T18" fmla="*/ 94 w 2405"/>
                    <a:gd name="T19" fmla="*/ 251 h 252"/>
                    <a:gd name="T20" fmla="*/ 124 w 2405"/>
                    <a:gd name="T21" fmla="*/ 252 h 252"/>
                    <a:gd name="T22" fmla="*/ 2280 w 2405"/>
                    <a:gd name="T23" fmla="*/ 252 h 252"/>
                    <a:gd name="T24" fmla="*/ 2310 w 2405"/>
                    <a:gd name="T25" fmla="*/ 251 h 252"/>
                    <a:gd name="T26" fmla="*/ 2358 w 2405"/>
                    <a:gd name="T27" fmla="*/ 231 h 252"/>
                    <a:gd name="T28" fmla="*/ 2389 w 2405"/>
                    <a:gd name="T29" fmla="*/ 194 h 252"/>
                    <a:gd name="T30" fmla="*/ 2405 w 2405"/>
                    <a:gd name="T31" fmla="*/ 150 h 252"/>
                    <a:gd name="T32" fmla="*/ 2405 w 2405"/>
                    <a:gd name="T33" fmla="*/ 102 h 252"/>
                    <a:gd name="T34" fmla="*/ 2389 w 2405"/>
                    <a:gd name="T35" fmla="*/ 59 h 252"/>
                    <a:gd name="T36" fmla="*/ 2358 w 2405"/>
                    <a:gd name="T37" fmla="*/ 23 h 252"/>
                    <a:gd name="T38" fmla="*/ 2310 w 2405"/>
                    <a:gd name="T39" fmla="*/ 3 h 252"/>
                    <a:gd name="T40" fmla="*/ 2280 w 2405"/>
                    <a:gd name="T41" fmla="*/ 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405" h="252">
                      <a:moveTo>
                        <a:pt x="2280" y="0"/>
                      </a:moveTo>
                      <a:lnTo>
                        <a:pt x="124" y="0"/>
                      </a:lnTo>
                      <a:lnTo>
                        <a:pt x="94" y="3"/>
                      </a:lnTo>
                      <a:lnTo>
                        <a:pt x="48" y="23"/>
                      </a:lnTo>
                      <a:lnTo>
                        <a:pt x="16" y="59"/>
                      </a:lnTo>
                      <a:lnTo>
                        <a:pt x="0" y="102"/>
                      </a:lnTo>
                      <a:lnTo>
                        <a:pt x="0" y="150"/>
                      </a:lnTo>
                      <a:lnTo>
                        <a:pt x="16" y="194"/>
                      </a:lnTo>
                      <a:lnTo>
                        <a:pt x="48" y="231"/>
                      </a:lnTo>
                      <a:lnTo>
                        <a:pt x="94" y="251"/>
                      </a:lnTo>
                      <a:lnTo>
                        <a:pt x="124" y="252"/>
                      </a:lnTo>
                      <a:lnTo>
                        <a:pt x="2280" y="252"/>
                      </a:lnTo>
                      <a:lnTo>
                        <a:pt x="2310" y="251"/>
                      </a:lnTo>
                      <a:lnTo>
                        <a:pt x="2358" y="231"/>
                      </a:lnTo>
                      <a:lnTo>
                        <a:pt x="2389" y="194"/>
                      </a:lnTo>
                      <a:lnTo>
                        <a:pt x="2405" y="150"/>
                      </a:lnTo>
                      <a:lnTo>
                        <a:pt x="2405" y="102"/>
                      </a:lnTo>
                      <a:lnTo>
                        <a:pt x="2389" y="59"/>
                      </a:lnTo>
                      <a:lnTo>
                        <a:pt x="2358" y="23"/>
                      </a:lnTo>
                      <a:lnTo>
                        <a:pt x="2310" y="3"/>
                      </a:lnTo>
                      <a:lnTo>
                        <a:pt x="22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Freeform 26"/>
                <p:cNvSpPr>
                  <a:spLocks noEditPoints="1"/>
                </p:cNvSpPr>
                <p:nvPr/>
              </p:nvSpPr>
              <p:spPr bwMode="auto">
                <a:xfrm>
                  <a:off x="6410" y="6285"/>
                  <a:ext cx="1525" cy="539"/>
                </a:xfrm>
                <a:custGeom>
                  <a:avLst/>
                  <a:gdLst>
                    <a:gd name="T0" fmla="*/ 4294 w 4574"/>
                    <a:gd name="T1" fmla="*/ 146 h 1615"/>
                    <a:gd name="T2" fmla="*/ 4203 w 4574"/>
                    <a:gd name="T3" fmla="*/ 33 h 1615"/>
                    <a:gd name="T4" fmla="*/ 4097 w 4574"/>
                    <a:gd name="T5" fmla="*/ 0 h 1615"/>
                    <a:gd name="T6" fmla="*/ 1803 w 4574"/>
                    <a:gd name="T7" fmla="*/ 2 h 1615"/>
                    <a:gd name="T8" fmla="*/ 1487 w 4574"/>
                    <a:gd name="T9" fmla="*/ 42 h 1615"/>
                    <a:gd name="T10" fmla="*/ 1189 w 4574"/>
                    <a:gd name="T11" fmla="*/ 131 h 1615"/>
                    <a:gd name="T12" fmla="*/ 911 w 4574"/>
                    <a:gd name="T13" fmla="*/ 268 h 1615"/>
                    <a:gd name="T14" fmla="*/ 658 w 4574"/>
                    <a:gd name="T15" fmla="*/ 450 h 1615"/>
                    <a:gd name="T16" fmla="*/ 433 w 4574"/>
                    <a:gd name="T17" fmla="*/ 670 h 1615"/>
                    <a:gd name="T18" fmla="*/ 243 w 4574"/>
                    <a:gd name="T19" fmla="*/ 927 h 1615"/>
                    <a:gd name="T20" fmla="*/ 90 w 4574"/>
                    <a:gd name="T21" fmla="*/ 1216 h 1615"/>
                    <a:gd name="T22" fmla="*/ 4 w 4574"/>
                    <a:gd name="T23" fmla="*/ 1452 h 1615"/>
                    <a:gd name="T24" fmla="*/ 0 w 4574"/>
                    <a:gd name="T25" fmla="*/ 1497 h 1615"/>
                    <a:gd name="T26" fmla="*/ 43 w 4574"/>
                    <a:gd name="T27" fmla="*/ 1585 h 1615"/>
                    <a:gd name="T28" fmla="*/ 109 w 4574"/>
                    <a:gd name="T29" fmla="*/ 1614 h 1615"/>
                    <a:gd name="T30" fmla="*/ 4359 w 4574"/>
                    <a:gd name="T31" fmla="*/ 1615 h 1615"/>
                    <a:gd name="T32" fmla="*/ 4427 w 4574"/>
                    <a:gd name="T33" fmla="*/ 1602 h 1615"/>
                    <a:gd name="T34" fmla="*/ 4503 w 4574"/>
                    <a:gd name="T35" fmla="*/ 1552 h 1615"/>
                    <a:gd name="T36" fmla="*/ 4536 w 4574"/>
                    <a:gd name="T37" fmla="*/ 1510 h 1615"/>
                    <a:gd name="T38" fmla="*/ 4574 w 4574"/>
                    <a:gd name="T39" fmla="*/ 1398 h 1615"/>
                    <a:gd name="T40" fmla="*/ 4566 w 4574"/>
                    <a:gd name="T41" fmla="*/ 1308 h 1615"/>
                    <a:gd name="T42" fmla="*/ 2193 w 4574"/>
                    <a:gd name="T43" fmla="*/ 1010 h 1615"/>
                    <a:gd name="T44" fmla="*/ 2841 w 4574"/>
                    <a:gd name="T45" fmla="*/ 1363 h 1615"/>
                    <a:gd name="T46" fmla="*/ 2193 w 4574"/>
                    <a:gd name="T47" fmla="*/ 1010 h 1615"/>
                    <a:gd name="T48" fmla="*/ 3093 w 4574"/>
                    <a:gd name="T49" fmla="*/ 883 h 1615"/>
                    <a:gd name="T50" fmla="*/ 3073 w 4574"/>
                    <a:gd name="T51" fmla="*/ 813 h 1615"/>
                    <a:gd name="T52" fmla="*/ 2994 w 4574"/>
                    <a:gd name="T53" fmla="*/ 759 h 1615"/>
                    <a:gd name="T54" fmla="*/ 2066 w 4574"/>
                    <a:gd name="T55" fmla="*/ 758 h 1615"/>
                    <a:gd name="T56" fmla="*/ 1996 w 4574"/>
                    <a:gd name="T57" fmla="*/ 778 h 1615"/>
                    <a:gd name="T58" fmla="*/ 1942 w 4574"/>
                    <a:gd name="T59" fmla="*/ 857 h 1615"/>
                    <a:gd name="T60" fmla="*/ 1941 w 4574"/>
                    <a:gd name="T61" fmla="*/ 1363 h 1615"/>
                    <a:gd name="T62" fmla="*/ 328 w 4574"/>
                    <a:gd name="T63" fmla="*/ 1300 h 1615"/>
                    <a:gd name="T64" fmla="*/ 453 w 4574"/>
                    <a:gd name="T65" fmla="*/ 1066 h 1615"/>
                    <a:gd name="T66" fmla="*/ 606 w 4574"/>
                    <a:gd name="T67" fmla="*/ 856 h 1615"/>
                    <a:gd name="T68" fmla="*/ 785 w 4574"/>
                    <a:gd name="T69" fmla="*/ 673 h 1615"/>
                    <a:gd name="T70" fmla="*/ 985 w 4574"/>
                    <a:gd name="T71" fmla="*/ 520 h 1615"/>
                    <a:gd name="T72" fmla="*/ 1205 w 4574"/>
                    <a:gd name="T73" fmla="*/ 399 h 1615"/>
                    <a:gd name="T74" fmla="*/ 1441 w 4574"/>
                    <a:gd name="T75" fmla="*/ 313 h 1615"/>
                    <a:gd name="T76" fmla="*/ 1690 w 4574"/>
                    <a:gd name="T77" fmla="*/ 264 h 1615"/>
                    <a:gd name="T78" fmla="*/ 1883 w 4574"/>
                    <a:gd name="T79" fmla="*/ 252 h 1615"/>
                    <a:gd name="T80" fmla="*/ 4320 w 4574"/>
                    <a:gd name="T81" fmla="*/ 1363 h 1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574" h="1615">
                      <a:moveTo>
                        <a:pt x="4304" y="182"/>
                      </a:moveTo>
                      <a:lnTo>
                        <a:pt x="4294" y="146"/>
                      </a:lnTo>
                      <a:lnTo>
                        <a:pt x="4258" y="81"/>
                      </a:lnTo>
                      <a:lnTo>
                        <a:pt x="4203" y="33"/>
                      </a:lnTo>
                      <a:lnTo>
                        <a:pt x="4136" y="5"/>
                      </a:lnTo>
                      <a:lnTo>
                        <a:pt x="4097" y="0"/>
                      </a:lnTo>
                      <a:lnTo>
                        <a:pt x="1883" y="0"/>
                      </a:lnTo>
                      <a:lnTo>
                        <a:pt x="1803" y="2"/>
                      </a:lnTo>
                      <a:lnTo>
                        <a:pt x="1643" y="15"/>
                      </a:lnTo>
                      <a:lnTo>
                        <a:pt x="1487" y="42"/>
                      </a:lnTo>
                      <a:lnTo>
                        <a:pt x="1336" y="81"/>
                      </a:lnTo>
                      <a:lnTo>
                        <a:pt x="1189" y="131"/>
                      </a:lnTo>
                      <a:lnTo>
                        <a:pt x="1047" y="195"/>
                      </a:lnTo>
                      <a:lnTo>
                        <a:pt x="911" y="268"/>
                      </a:lnTo>
                      <a:lnTo>
                        <a:pt x="780" y="353"/>
                      </a:lnTo>
                      <a:lnTo>
                        <a:pt x="658" y="450"/>
                      </a:lnTo>
                      <a:lnTo>
                        <a:pt x="541" y="555"/>
                      </a:lnTo>
                      <a:lnTo>
                        <a:pt x="433" y="670"/>
                      </a:lnTo>
                      <a:lnTo>
                        <a:pt x="334" y="794"/>
                      </a:lnTo>
                      <a:lnTo>
                        <a:pt x="243" y="927"/>
                      </a:lnTo>
                      <a:lnTo>
                        <a:pt x="161" y="1066"/>
                      </a:lnTo>
                      <a:lnTo>
                        <a:pt x="90" y="1216"/>
                      </a:lnTo>
                      <a:lnTo>
                        <a:pt x="30" y="1372"/>
                      </a:lnTo>
                      <a:lnTo>
                        <a:pt x="4" y="1452"/>
                      </a:lnTo>
                      <a:lnTo>
                        <a:pt x="1" y="1467"/>
                      </a:lnTo>
                      <a:lnTo>
                        <a:pt x="0" y="1497"/>
                      </a:lnTo>
                      <a:lnTo>
                        <a:pt x="8" y="1540"/>
                      </a:lnTo>
                      <a:lnTo>
                        <a:pt x="43" y="1585"/>
                      </a:lnTo>
                      <a:lnTo>
                        <a:pt x="80" y="1606"/>
                      </a:lnTo>
                      <a:lnTo>
                        <a:pt x="109" y="1614"/>
                      </a:lnTo>
                      <a:lnTo>
                        <a:pt x="125" y="1615"/>
                      </a:lnTo>
                      <a:lnTo>
                        <a:pt x="4359" y="1615"/>
                      </a:lnTo>
                      <a:lnTo>
                        <a:pt x="4382" y="1614"/>
                      </a:lnTo>
                      <a:lnTo>
                        <a:pt x="4427" y="1602"/>
                      </a:lnTo>
                      <a:lnTo>
                        <a:pt x="4468" y="1582"/>
                      </a:lnTo>
                      <a:lnTo>
                        <a:pt x="4503" y="1552"/>
                      </a:lnTo>
                      <a:lnTo>
                        <a:pt x="4517" y="1534"/>
                      </a:lnTo>
                      <a:lnTo>
                        <a:pt x="4536" y="1510"/>
                      </a:lnTo>
                      <a:lnTo>
                        <a:pt x="4561" y="1455"/>
                      </a:lnTo>
                      <a:lnTo>
                        <a:pt x="4574" y="1398"/>
                      </a:lnTo>
                      <a:lnTo>
                        <a:pt x="4572" y="1337"/>
                      </a:lnTo>
                      <a:lnTo>
                        <a:pt x="4566" y="1308"/>
                      </a:lnTo>
                      <a:lnTo>
                        <a:pt x="4304" y="182"/>
                      </a:lnTo>
                      <a:close/>
                      <a:moveTo>
                        <a:pt x="2193" y="1010"/>
                      </a:moveTo>
                      <a:lnTo>
                        <a:pt x="2841" y="1010"/>
                      </a:lnTo>
                      <a:lnTo>
                        <a:pt x="2841" y="1363"/>
                      </a:lnTo>
                      <a:lnTo>
                        <a:pt x="2193" y="1363"/>
                      </a:lnTo>
                      <a:lnTo>
                        <a:pt x="2193" y="1010"/>
                      </a:lnTo>
                      <a:close/>
                      <a:moveTo>
                        <a:pt x="3093" y="1363"/>
                      </a:moveTo>
                      <a:lnTo>
                        <a:pt x="3093" y="883"/>
                      </a:lnTo>
                      <a:lnTo>
                        <a:pt x="3092" y="857"/>
                      </a:lnTo>
                      <a:lnTo>
                        <a:pt x="3073" y="813"/>
                      </a:lnTo>
                      <a:lnTo>
                        <a:pt x="3038" y="778"/>
                      </a:lnTo>
                      <a:lnTo>
                        <a:pt x="2994" y="759"/>
                      </a:lnTo>
                      <a:lnTo>
                        <a:pt x="2968" y="758"/>
                      </a:lnTo>
                      <a:lnTo>
                        <a:pt x="2066" y="758"/>
                      </a:lnTo>
                      <a:lnTo>
                        <a:pt x="2040" y="759"/>
                      </a:lnTo>
                      <a:lnTo>
                        <a:pt x="1996" y="778"/>
                      </a:lnTo>
                      <a:lnTo>
                        <a:pt x="1961" y="813"/>
                      </a:lnTo>
                      <a:lnTo>
                        <a:pt x="1942" y="857"/>
                      </a:lnTo>
                      <a:lnTo>
                        <a:pt x="1941" y="883"/>
                      </a:lnTo>
                      <a:lnTo>
                        <a:pt x="1941" y="1363"/>
                      </a:lnTo>
                      <a:lnTo>
                        <a:pt x="302" y="1363"/>
                      </a:lnTo>
                      <a:lnTo>
                        <a:pt x="328" y="1300"/>
                      </a:lnTo>
                      <a:lnTo>
                        <a:pt x="387" y="1180"/>
                      </a:lnTo>
                      <a:lnTo>
                        <a:pt x="453" y="1066"/>
                      </a:lnTo>
                      <a:lnTo>
                        <a:pt x="525" y="958"/>
                      </a:lnTo>
                      <a:lnTo>
                        <a:pt x="606" y="856"/>
                      </a:lnTo>
                      <a:lnTo>
                        <a:pt x="692" y="761"/>
                      </a:lnTo>
                      <a:lnTo>
                        <a:pt x="785" y="673"/>
                      </a:lnTo>
                      <a:lnTo>
                        <a:pt x="882" y="594"/>
                      </a:lnTo>
                      <a:lnTo>
                        <a:pt x="985" y="520"/>
                      </a:lnTo>
                      <a:lnTo>
                        <a:pt x="1093" y="455"/>
                      </a:lnTo>
                      <a:lnTo>
                        <a:pt x="1205" y="399"/>
                      </a:lnTo>
                      <a:lnTo>
                        <a:pt x="1320" y="352"/>
                      </a:lnTo>
                      <a:lnTo>
                        <a:pt x="1441" y="313"/>
                      </a:lnTo>
                      <a:lnTo>
                        <a:pt x="1564" y="284"/>
                      </a:lnTo>
                      <a:lnTo>
                        <a:pt x="1690" y="264"/>
                      </a:lnTo>
                      <a:lnTo>
                        <a:pt x="1819" y="254"/>
                      </a:lnTo>
                      <a:lnTo>
                        <a:pt x="1883" y="252"/>
                      </a:lnTo>
                      <a:lnTo>
                        <a:pt x="4061" y="252"/>
                      </a:lnTo>
                      <a:lnTo>
                        <a:pt x="4320" y="1363"/>
                      </a:lnTo>
                      <a:lnTo>
                        <a:pt x="3093" y="13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63BDD68-155E-6A38-C7E4-0CBA3717A644}"/>
              </a:ext>
            </a:extLst>
          </p:cNvPr>
          <p:cNvSpPr txBox="1"/>
          <p:nvPr/>
        </p:nvSpPr>
        <p:spPr>
          <a:xfrm>
            <a:off x="9608437" y="5657671"/>
            <a:ext cx="2579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201735984 </a:t>
            </a:r>
            <a:r>
              <a:rPr lang="ko-KR" altLang="en-US" dirty="0" err="1">
                <a:latin typeface="a시월구일2" panose="02020600000000000000" pitchFamily="18" charset="-127"/>
                <a:ea typeface="a시월구일2" panose="02020600000000000000" pitchFamily="18" charset="-127"/>
              </a:rPr>
              <a:t>손현철</a:t>
            </a:r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(PL)</a:t>
            </a:r>
          </a:p>
          <a:p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201735916  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김동준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201939629  </a:t>
            </a:r>
            <a:r>
              <a:rPr lang="ko-KR" altLang="en-US" dirty="0" err="1">
                <a:latin typeface="a시월구일2" panose="02020600000000000000" pitchFamily="18" charset="-127"/>
                <a:ea typeface="a시월구일2" panose="02020600000000000000" pitchFamily="18" charset="-127"/>
              </a:rPr>
              <a:t>이유림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202035153  </a:t>
            </a:r>
            <a:r>
              <a:rPr lang="ko-KR" altLang="en-US" dirty="0" err="1">
                <a:latin typeface="a시월구일2" panose="02020600000000000000" pitchFamily="18" charset="-127"/>
                <a:ea typeface="a시월구일2" panose="02020600000000000000" pitchFamily="18" charset="-127"/>
              </a:rPr>
              <a:t>박수란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471DC8-0131-4D48-88D7-CA800CB3C5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93" y="124548"/>
            <a:ext cx="1106899" cy="64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4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이등변 삼각형 47"/>
          <p:cNvSpPr/>
          <p:nvPr/>
        </p:nvSpPr>
        <p:spPr>
          <a:xfrm flipH="1">
            <a:off x="10530726" y="4143308"/>
            <a:ext cx="1661274" cy="2714692"/>
          </a:xfrm>
          <a:prstGeom prst="triangle">
            <a:avLst>
              <a:gd name="adj" fmla="val 0"/>
            </a:avLst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1"/>
            <a:ext cx="12242626" cy="697977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1654971 w 12192000"/>
              <a:gd name="connsiteY2" fmla="*/ 65532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194917"/>
              <a:gd name="connsiteY0" fmla="*/ 0 h 6860094"/>
              <a:gd name="connsiteX1" fmla="*/ 12192000 w 12194917"/>
              <a:gd name="connsiteY1" fmla="*/ 0 h 6860094"/>
              <a:gd name="connsiteX2" fmla="*/ 11959770 w 12194917"/>
              <a:gd name="connsiteY2" fmla="*/ 6640285 h 6860094"/>
              <a:gd name="connsiteX3" fmla="*/ 0 w 12194917"/>
              <a:gd name="connsiteY3" fmla="*/ 6858000 h 6860094"/>
              <a:gd name="connsiteX4" fmla="*/ 0 w 12194917"/>
              <a:gd name="connsiteY4" fmla="*/ 0 h 6860094"/>
              <a:gd name="connsiteX0" fmla="*/ 0 w 12192295"/>
              <a:gd name="connsiteY0" fmla="*/ 0 h 6860094"/>
              <a:gd name="connsiteX1" fmla="*/ 12192000 w 12192295"/>
              <a:gd name="connsiteY1" fmla="*/ 0 h 6860094"/>
              <a:gd name="connsiteX2" fmla="*/ 11959770 w 12192295"/>
              <a:gd name="connsiteY2" fmla="*/ 6640285 h 6860094"/>
              <a:gd name="connsiteX3" fmla="*/ 0 w 12192295"/>
              <a:gd name="connsiteY3" fmla="*/ 6858000 h 6860094"/>
              <a:gd name="connsiteX4" fmla="*/ 0 w 12192295"/>
              <a:gd name="connsiteY4" fmla="*/ 0 h 6860094"/>
              <a:gd name="connsiteX0" fmla="*/ 0 w 12192295"/>
              <a:gd name="connsiteY0" fmla="*/ 0 h 6862316"/>
              <a:gd name="connsiteX1" fmla="*/ 12192000 w 12192295"/>
              <a:gd name="connsiteY1" fmla="*/ 0 h 6862316"/>
              <a:gd name="connsiteX2" fmla="*/ 11959770 w 12192295"/>
              <a:gd name="connsiteY2" fmla="*/ 6640285 h 6862316"/>
              <a:gd name="connsiteX3" fmla="*/ 0 w 12192295"/>
              <a:gd name="connsiteY3" fmla="*/ 6858000 h 6862316"/>
              <a:gd name="connsiteX4" fmla="*/ 0 w 12192295"/>
              <a:gd name="connsiteY4" fmla="*/ 0 h 6862316"/>
              <a:gd name="connsiteX0" fmla="*/ 0 w 12372105"/>
              <a:gd name="connsiteY0" fmla="*/ 0 h 6862316"/>
              <a:gd name="connsiteX1" fmla="*/ 12192000 w 12372105"/>
              <a:gd name="connsiteY1" fmla="*/ 0 h 6862316"/>
              <a:gd name="connsiteX2" fmla="*/ 11959770 w 12372105"/>
              <a:gd name="connsiteY2" fmla="*/ 6640285 h 6862316"/>
              <a:gd name="connsiteX3" fmla="*/ 0 w 12372105"/>
              <a:gd name="connsiteY3" fmla="*/ 6858000 h 6862316"/>
              <a:gd name="connsiteX4" fmla="*/ 0 w 12372105"/>
              <a:gd name="connsiteY4" fmla="*/ 0 h 6862316"/>
              <a:gd name="connsiteX0" fmla="*/ 0 w 12372105"/>
              <a:gd name="connsiteY0" fmla="*/ 0 h 7067210"/>
              <a:gd name="connsiteX1" fmla="*/ 12192000 w 12372105"/>
              <a:gd name="connsiteY1" fmla="*/ 0 h 7067210"/>
              <a:gd name="connsiteX2" fmla="*/ 11959770 w 12372105"/>
              <a:gd name="connsiteY2" fmla="*/ 6640285 h 7067210"/>
              <a:gd name="connsiteX3" fmla="*/ 0 w 12372105"/>
              <a:gd name="connsiteY3" fmla="*/ 6858000 h 7067210"/>
              <a:gd name="connsiteX4" fmla="*/ 0 w 12372105"/>
              <a:gd name="connsiteY4" fmla="*/ 0 h 7067210"/>
              <a:gd name="connsiteX0" fmla="*/ 0 w 12253444"/>
              <a:gd name="connsiteY0" fmla="*/ 0 h 6986838"/>
              <a:gd name="connsiteX1" fmla="*/ 12192000 w 12253444"/>
              <a:gd name="connsiteY1" fmla="*/ 0 h 6986838"/>
              <a:gd name="connsiteX2" fmla="*/ 11727541 w 12253444"/>
              <a:gd name="connsiteY2" fmla="*/ 6495142 h 6986838"/>
              <a:gd name="connsiteX3" fmla="*/ 0 w 12253444"/>
              <a:gd name="connsiteY3" fmla="*/ 6858000 h 6986838"/>
              <a:gd name="connsiteX4" fmla="*/ 0 w 12253444"/>
              <a:gd name="connsiteY4" fmla="*/ 0 h 6986838"/>
              <a:gd name="connsiteX0" fmla="*/ 0 w 12208177"/>
              <a:gd name="connsiteY0" fmla="*/ 0 h 6979775"/>
              <a:gd name="connsiteX1" fmla="*/ 12192000 w 12208177"/>
              <a:gd name="connsiteY1" fmla="*/ 0 h 6979775"/>
              <a:gd name="connsiteX2" fmla="*/ 11567884 w 12208177"/>
              <a:gd name="connsiteY2" fmla="*/ 6480628 h 6979775"/>
              <a:gd name="connsiteX3" fmla="*/ 0 w 12208177"/>
              <a:gd name="connsiteY3" fmla="*/ 6858000 h 6979775"/>
              <a:gd name="connsiteX4" fmla="*/ 0 w 12208177"/>
              <a:gd name="connsiteY4" fmla="*/ 0 h 6979775"/>
              <a:gd name="connsiteX0" fmla="*/ 0 w 12242626"/>
              <a:gd name="connsiteY0" fmla="*/ 0 h 6979775"/>
              <a:gd name="connsiteX1" fmla="*/ 12192000 w 12242626"/>
              <a:gd name="connsiteY1" fmla="*/ 0 h 6979775"/>
              <a:gd name="connsiteX2" fmla="*/ 11698512 w 12242626"/>
              <a:gd name="connsiteY2" fmla="*/ 6480628 h 6979775"/>
              <a:gd name="connsiteX3" fmla="*/ 0 w 12242626"/>
              <a:gd name="connsiteY3" fmla="*/ 6858000 h 6979775"/>
              <a:gd name="connsiteX4" fmla="*/ 0 w 12242626"/>
              <a:gd name="connsiteY4" fmla="*/ 0 h 697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2626" h="6979775">
                <a:moveTo>
                  <a:pt x="0" y="0"/>
                </a:moveTo>
                <a:lnTo>
                  <a:pt x="12192000" y="0"/>
                </a:lnTo>
                <a:cubicBezTo>
                  <a:pt x="12211352" y="2402114"/>
                  <a:pt x="12448417" y="4223657"/>
                  <a:pt x="11698512" y="6480628"/>
                </a:cubicBezTo>
                <a:cubicBezTo>
                  <a:pt x="10459960" y="7249886"/>
                  <a:pt x="4126895" y="6916057"/>
                  <a:pt x="0" y="68580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기존 서비스와 </a:t>
            </a:r>
            <a:r>
              <a:rPr lang="ko-KR" altLang="en-US" sz="2800" b="1" i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차별점</a:t>
            </a:r>
            <a:endParaRPr lang="en-US" altLang="ko-KR" sz="28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2023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년 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학기 졸업프로젝트</a:t>
            </a:r>
            <a:endParaRPr lang="en-US" altLang="ko-KR" sz="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185227" y="6178826"/>
            <a:ext cx="1832011" cy="389437"/>
            <a:chOff x="4125200" y="5074580"/>
            <a:chExt cx="3561511" cy="757083"/>
          </a:xfrm>
        </p:grpSpPr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5475175" y="5074580"/>
              <a:ext cx="756835" cy="757082"/>
            </a:xfrm>
            <a:custGeom>
              <a:avLst/>
              <a:gdLst>
                <a:gd name="T0" fmla="*/ 5346 w 9213"/>
                <a:gd name="T1" fmla="*/ 645 h 9217"/>
                <a:gd name="T2" fmla="*/ 4465 w 9213"/>
                <a:gd name="T3" fmla="*/ 30 h 9217"/>
                <a:gd name="T4" fmla="*/ 4143 w 9213"/>
                <a:gd name="T5" fmla="*/ 1113 h 9217"/>
                <a:gd name="T6" fmla="*/ 5028 w 9213"/>
                <a:gd name="T7" fmla="*/ 484 h 9217"/>
                <a:gd name="T8" fmla="*/ 4625 w 9213"/>
                <a:gd name="T9" fmla="*/ 1089 h 9217"/>
                <a:gd name="T10" fmla="*/ 4406 w 9213"/>
                <a:gd name="T11" fmla="*/ 363 h 9217"/>
                <a:gd name="T12" fmla="*/ 3074 w 9213"/>
                <a:gd name="T13" fmla="*/ 3390 h 9217"/>
                <a:gd name="T14" fmla="*/ 2226 w 9213"/>
                <a:gd name="T15" fmla="*/ 2823 h 9217"/>
                <a:gd name="T16" fmla="*/ 2329 w 9213"/>
                <a:gd name="T17" fmla="*/ 3881 h 9217"/>
                <a:gd name="T18" fmla="*/ 2805 w 9213"/>
                <a:gd name="T19" fmla="*/ 3361 h 9217"/>
                <a:gd name="T20" fmla="*/ 2264 w 9213"/>
                <a:gd name="T21" fmla="*/ 3526 h 9217"/>
                <a:gd name="T22" fmla="*/ 2500 w 9213"/>
                <a:gd name="T23" fmla="*/ 3024 h 9217"/>
                <a:gd name="T24" fmla="*/ 6475 w 9213"/>
                <a:gd name="T25" fmla="*/ 7204 h 9217"/>
                <a:gd name="T26" fmla="*/ 6893 w 9213"/>
                <a:gd name="T27" fmla="*/ 6994 h 9217"/>
                <a:gd name="T28" fmla="*/ 6875 w 9213"/>
                <a:gd name="T29" fmla="*/ 7342 h 9217"/>
                <a:gd name="T30" fmla="*/ 6973 w 9213"/>
                <a:gd name="T31" fmla="*/ 7642 h 9217"/>
                <a:gd name="T32" fmla="*/ 6785 w 9213"/>
                <a:gd name="T33" fmla="*/ 7939 h 9217"/>
                <a:gd name="T34" fmla="*/ 6482 w 9213"/>
                <a:gd name="T35" fmla="*/ 7679 h 9217"/>
                <a:gd name="T36" fmla="*/ 6875 w 9213"/>
                <a:gd name="T37" fmla="*/ 8232 h 9217"/>
                <a:gd name="T38" fmla="*/ 7222 w 9213"/>
                <a:gd name="T39" fmla="*/ 7509 h 9217"/>
                <a:gd name="T40" fmla="*/ 7008 w 9213"/>
                <a:gd name="T41" fmla="*/ 6742 h 9217"/>
                <a:gd name="T42" fmla="*/ 8882 w 9213"/>
                <a:gd name="T43" fmla="*/ 4468 h 9217"/>
                <a:gd name="T44" fmla="*/ 8101 w 9213"/>
                <a:gd name="T45" fmla="*/ 4973 h 9217"/>
                <a:gd name="T46" fmla="*/ 6449 w 9213"/>
                <a:gd name="T47" fmla="*/ 5111 h 9217"/>
                <a:gd name="T48" fmla="*/ 4884 w 9213"/>
                <a:gd name="T49" fmla="*/ 4887 h 9217"/>
                <a:gd name="T50" fmla="*/ 3493 w 9213"/>
                <a:gd name="T51" fmla="*/ 4998 h 9217"/>
                <a:gd name="T52" fmla="*/ 1938 w 9213"/>
                <a:gd name="T53" fmla="*/ 5093 h 9217"/>
                <a:gd name="T54" fmla="*/ 1292 w 9213"/>
                <a:gd name="T55" fmla="*/ 5313 h 9217"/>
                <a:gd name="T56" fmla="*/ 2611 w 9213"/>
                <a:gd name="T57" fmla="*/ 5150 h 9217"/>
                <a:gd name="T58" fmla="*/ 4138 w 9213"/>
                <a:gd name="T59" fmla="*/ 5381 h 9217"/>
                <a:gd name="T60" fmla="*/ 5666 w 9213"/>
                <a:gd name="T61" fmla="*/ 5222 h 9217"/>
                <a:gd name="T62" fmla="*/ 7152 w 9213"/>
                <a:gd name="T63" fmla="*/ 5182 h 9217"/>
                <a:gd name="T64" fmla="*/ 8065 w 9213"/>
                <a:gd name="T65" fmla="*/ 5821 h 9217"/>
                <a:gd name="T66" fmla="*/ 6168 w 9213"/>
                <a:gd name="T67" fmla="*/ 6289 h 9217"/>
                <a:gd name="T68" fmla="*/ 5787 w 9213"/>
                <a:gd name="T69" fmla="*/ 7970 h 9217"/>
                <a:gd name="T70" fmla="*/ 1337 w 9213"/>
                <a:gd name="T71" fmla="*/ 8824 h 9217"/>
                <a:gd name="T72" fmla="*/ 477 w 9213"/>
                <a:gd name="T73" fmla="*/ 4738 h 9217"/>
                <a:gd name="T74" fmla="*/ 1744 w 9213"/>
                <a:gd name="T75" fmla="*/ 8640 h 9217"/>
                <a:gd name="T76" fmla="*/ 1718 w 9213"/>
                <a:gd name="T77" fmla="*/ 8369 h 9217"/>
                <a:gd name="T78" fmla="*/ 372 w 9213"/>
                <a:gd name="T79" fmla="*/ 4460 h 9217"/>
                <a:gd name="T80" fmla="*/ 807 w 9213"/>
                <a:gd name="T81" fmla="*/ 8559 h 9217"/>
                <a:gd name="T82" fmla="*/ 1614 w 9213"/>
                <a:gd name="T83" fmla="*/ 9209 h 9217"/>
                <a:gd name="T84" fmla="*/ 8760 w 9213"/>
                <a:gd name="T85" fmla="*/ 8643 h 9217"/>
                <a:gd name="T86" fmla="*/ 9103 w 9213"/>
                <a:gd name="T87" fmla="*/ 6854 h 9217"/>
                <a:gd name="T88" fmla="*/ 8793 w 9213"/>
                <a:gd name="T89" fmla="*/ 4727 h 9217"/>
                <a:gd name="T90" fmla="*/ 7386 w 9213"/>
                <a:gd name="T91" fmla="*/ 8947 h 9217"/>
                <a:gd name="T92" fmla="*/ 6029 w 9213"/>
                <a:gd name="T93" fmla="*/ 7836 h 9217"/>
                <a:gd name="T94" fmla="*/ 6577 w 9213"/>
                <a:gd name="T95" fmla="*/ 6281 h 9217"/>
                <a:gd name="T96" fmla="*/ 8230 w 9213"/>
                <a:gd name="T97" fmla="*/ 6200 h 9217"/>
                <a:gd name="T98" fmla="*/ 8927 w 9213"/>
                <a:gd name="T99" fmla="*/ 7692 h 9217"/>
                <a:gd name="T100" fmla="*/ 7689 w 9213"/>
                <a:gd name="T101" fmla="*/ 8931 h 9217"/>
                <a:gd name="T102" fmla="*/ 4852 w 9213"/>
                <a:gd name="T103" fmla="*/ 2463 h 9217"/>
                <a:gd name="T104" fmla="*/ 4016 w 9213"/>
                <a:gd name="T105" fmla="*/ 2211 h 9217"/>
                <a:gd name="T106" fmla="*/ 4382 w 9213"/>
                <a:gd name="T107" fmla="*/ 2984 h 9217"/>
                <a:gd name="T108" fmla="*/ 4560 w 9213"/>
                <a:gd name="T109" fmla="*/ 2608 h 9217"/>
                <a:gd name="T110" fmla="*/ 4187 w 9213"/>
                <a:gd name="T111" fmla="*/ 2572 h 9217"/>
                <a:gd name="T112" fmla="*/ 7962 w 9213"/>
                <a:gd name="T113" fmla="*/ 6703 h 9217"/>
                <a:gd name="T114" fmla="*/ 7637 w 9213"/>
                <a:gd name="T115" fmla="*/ 8055 h 9217"/>
                <a:gd name="T116" fmla="*/ 8495 w 9213"/>
                <a:gd name="T117" fmla="*/ 7796 h 9217"/>
                <a:gd name="T118" fmla="*/ 8226 w 9213"/>
                <a:gd name="T119" fmla="*/ 7769 h 9217"/>
                <a:gd name="T120" fmla="*/ 7846 w 9213"/>
                <a:gd name="T121" fmla="*/ 7884 h 9217"/>
                <a:gd name="T122" fmla="*/ 7990 w 9213"/>
                <a:gd name="T123" fmla="*/ 6972 h 9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13" h="9217">
                  <a:moveTo>
                    <a:pt x="4668" y="1360"/>
                  </a:moveTo>
                  <a:lnTo>
                    <a:pt x="4703" y="1360"/>
                  </a:lnTo>
                  <a:lnTo>
                    <a:pt x="4770" y="1352"/>
                  </a:lnTo>
                  <a:lnTo>
                    <a:pt x="4870" y="1331"/>
                  </a:lnTo>
                  <a:lnTo>
                    <a:pt x="4992" y="1279"/>
                  </a:lnTo>
                  <a:lnTo>
                    <a:pt x="5100" y="1205"/>
                  </a:lnTo>
                  <a:lnTo>
                    <a:pt x="5192" y="1113"/>
                  </a:lnTo>
                  <a:lnTo>
                    <a:pt x="5266" y="1005"/>
                  </a:lnTo>
                  <a:lnTo>
                    <a:pt x="5317" y="883"/>
                  </a:lnTo>
                  <a:lnTo>
                    <a:pt x="5340" y="783"/>
                  </a:lnTo>
                  <a:lnTo>
                    <a:pt x="5346" y="716"/>
                  </a:lnTo>
                  <a:lnTo>
                    <a:pt x="5348" y="680"/>
                  </a:lnTo>
                  <a:lnTo>
                    <a:pt x="5346" y="645"/>
                  </a:lnTo>
                  <a:lnTo>
                    <a:pt x="5340" y="576"/>
                  </a:lnTo>
                  <a:lnTo>
                    <a:pt x="5317" y="478"/>
                  </a:lnTo>
                  <a:lnTo>
                    <a:pt x="5266" y="356"/>
                  </a:lnTo>
                  <a:lnTo>
                    <a:pt x="5192" y="248"/>
                  </a:lnTo>
                  <a:lnTo>
                    <a:pt x="5100" y="154"/>
                  </a:lnTo>
                  <a:lnTo>
                    <a:pt x="4992" y="81"/>
                  </a:lnTo>
                  <a:lnTo>
                    <a:pt x="4870" y="30"/>
                  </a:lnTo>
                  <a:lnTo>
                    <a:pt x="4770" y="7"/>
                  </a:lnTo>
                  <a:lnTo>
                    <a:pt x="4703" y="0"/>
                  </a:lnTo>
                  <a:lnTo>
                    <a:pt x="4668" y="0"/>
                  </a:lnTo>
                  <a:lnTo>
                    <a:pt x="4632" y="0"/>
                  </a:lnTo>
                  <a:lnTo>
                    <a:pt x="4564" y="7"/>
                  </a:lnTo>
                  <a:lnTo>
                    <a:pt x="4465" y="30"/>
                  </a:lnTo>
                  <a:lnTo>
                    <a:pt x="4343" y="81"/>
                  </a:lnTo>
                  <a:lnTo>
                    <a:pt x="4235" y="154"/>
                  </a:lnTo>
                  <a:lnTo>
                    <a:pt x="4143" y="248"/>
                  </a:lnTo>
                  <a:lnTo>
                    <a:pt x="4069" y="356"/>
                  </a:lnTo>
                  <a:lnTo>
                    <a:pt x="4017" y="478"/>
                  </a:lnTo>
                  <a:lnTo>
                    <a:pt x="3996" y="576"/>
                  </a:lnTo>
                  <a:lnTo>
                    <a:pt x="3989" y="645"/>
                  </a:lnTo>
                  <a:lnTo>
                    <a:pt x="3987" y="680"/>
                  </a:lnTo>
                  <a:lnTo>
                    <a:pt x="3989" y="716"/>
                  </a:lnTo>
                  <a:lnTo>
                    <a:pt x="3996" y="783"/>
                  </a:lnTo>
                  <a:lnTo>
                    <a:pt x="4017" y="883"/>
                  </a:lnTo>
                  <a:lnTo>
                    <a:pt x="4069" y="1004"/>
                  </a:lnTo>
                  <a:lnTo>
                    <a:pt x="4143" y="1113"/>
                  </a:lnTo>
                  <a:lnTo>
                    <a:pt x="4235" y="1205"/>
                  </a:lnTo>
                  <a:lnTo>
                    <a:pt x="4343" y="1279"/>
                  </a:lnTo>
                  <a:lnTo>
                    <a:pt x="4465" y="1331"/>
                  </a:lnTo>
                  <a:lnTo>
                    <a:pt x="4564" y="1352"/>
                  </a:lnTo>
                  <a:lnTo>
                    <a:pt x="4632" y="1360"/>
                  </a:lnTo>
                  <a:lnTo>
                    <a:pt x="4668" y="1360"/>
                  </a:lnTo>
                  <a:close/>
                  <a:moveTo>
                    <a:pt x="4668" y="271"/>
                  </a:moveTo>
                  <a:lnTo>
                    <a:pt x="4710" y="271"/>
                  </a:lnTo>
                  <a:lnTo>
                    <a:pt x="4789" y="288"/>
                  </a:lnTo>
                  <a:lnTo>
                    <a:pt x="4862" y="320"/>
                  </a:lnTo>
                  <a:lnTo>
                    <a:pt x="4929" y="363"/>
                  </a:lnTo>
                  <a:lnTo>
                    <a:pt x="4985" y="419"/>
                  </a:lnTo>
                  <a:lnTo>
                    <a:pt x="5028" y="484"/>
                  </a:lnTo>
                  <a:lnTo>
                    <a:pt x="5060" y="557"/>
                  </a:lnTo>
                  <a:lnTo>
                    <a:pt x="5076" y="638"/>
                  </a:lnTo>
                  <a:lnTo>
                    <a:pt x="5077" y="680"/>
                  </a:lnTo>
                  <a:lnTo>
                    <a:pt x="5076" y="722"/>
                  </a:lnTo>
                  <a:lnTo>
                    <a:pt x="5060" y="802"/>
                  </a:lnTo>
                  <a:lnTo>
                    <a:pt x="5028" y="876"/>
                  </a:lnTo>
                  <a:lnTo>
                    <a:pt x="4985" y="940"/>
                  </a:lnTo>
                  <a:lnTo>
                    <a:pt x="4929" y="997"/>
                  </a:lnTo>
                  <a:lnTo>
                    <a:pt x="4862" y="1041"/>
                  </a:lnTo>
                  <a:lnTo>
                    <a:pt x="4789" y="1073"/>
                  </a:lnTo>
                  <a:lnTo>
                    <a:pt x="4710" y="1089"/>
                  </a:lnTo>
                  <a:lnTo>
                    <a:pt x="4668" y="1090"/>
                  </a:lnTo>
                  <a:lnTo>
                    <a:pt x="4625" y="1089"/>
                  </a:lnTo>
                  <a:lnTo>
                    <a:pt x="4546" y="1073"/>
                  </a:lnTo>
                  <a:lnTo>
                    <a:pt x="4472" y="1041"/>
                  </a:lnTo>
                  <a:lnTo>
                    <a:pt x="4406" y="997"/>
                  </a:lnTo>
                  <a:lnTo>
                    <a:pt x="4351" y="940"/>
                  </a:lnTo>
                  <a:lnTo>
                    <a:pt x="4307" y="876"/>
                  </a:lnTo>
                  <a:lnTo>
                    <a:pt x="4275" y="802"/>
                  </a:lnTo>
                  <a:lnTo>
                    <a:pt x="4259" y="722"/>
                  </a:lnTo>
                  <a:lnTo>
                    <a:pt x="4258" y="680"/>
                  </a:lnTo>
                  <a:lnTo>
                    <a:pt x="4259" y="638"/>
                  </a:lnTo>
                  <a:lnTo>
                    <a:pt x="4275" y="557"/>
                  </a:lnTo>
                  <a:lnTo>
                    <a:pt x="4307" y="484"/>
                  </a:lnTo>
                  <a:lnTo>
                    <a:pt x="4351" y="419"/>
                  </a:lnTo>
                  <a:lnTo>
                    <a:pt x="4406" y="363"/>
                  </a:lnTo>
                  <a:lnTo>
                    <a:pt x="4472" y="320"/>
                  </a:lnTo>
                  <a:lnTo>
                    <a:pt x="4546" y="288"/>
                  </a:lnTo>
                  <a:lnTo>
                    <a:pt x="4625" y="271"/>
                  </a:lnTo>
                  <a:lnTo>
                    <a:pt x="4668" y="271"/>
                  </a:lnTo>
                  <a:close/>
                  <a:moveTo>
                    <a:pt x="2500" y="3907"/>
                  </a:moveTo>
                  <a:lnTo>
                    <a:pt x="2560" y="3904"/>
                  </a:lnTo>
                  <a:lnTo>
                    <a:pt x="2673" y="3881"/>
                  </a:lnTo>
                  <a:lnTo>
                    <a:pt x="2775" y="3838"/>
                  </a:lnTo>
                  <a:lnTo>
                    <a:pt x="2867" y="3776"/>
                  </a:lnTo>
                  <a:lnTo>
                    <a:pt x="2946" y="3697"/>
                  </a:lnTo>
                  <a:lnTo>
                    <a:pt x="3008" y="3605"/>
                  </a:lnTo>
                  <a:lnTo>
                    <a:pt x="3051" y="3503"/>
                  </a:lnTo>
                  <a:lnTo>
                    <a:pt x="3074" y="3390"/>
                  </a:lnTo>
                  <a:lnTo>
                    <a:pt x="3076" y="3331"/>
                  </a:lnTo>
                  <a:lnTo>
                    <a:pt x="3074" y="3271"/>
                  </a:lnTo>
                  <a:lnTo>
                    <a:pt x="3051" y="3158"/>
                  </a:lnTo>
                  <a:lnTo>
                    <a:pt x="3008" y="3056"/>
                  </a:lnTo>
                  <a:lnTo>
                    <a:pt x="2946" y="2964"/>
                  </a:lnTo>
                  <a:lnTo>
                    <a:pt x="2867" y="2885"/>
                  </a:lnTo>
                  <a:lnTo>
                    <a:pt x="2775" y="2823"/>
                  </a:lnTo>
                  <a:lnTo>
                    <a:pt x="2673" y="2780"/>
                  </a:lnTo>
                  <a:lnTo>
                    <a:pt x="2560" y="2757"/>
                  </a:lnTo>
                  <a:lnTo>
                    <a:pt x="2500" y="2755"/>
                  </a:lnTo>
                  <a:lnTo>
                    <a:pt x="2441" y="2757"/>
                  </a:lnTo>
                  <a:lnTo>
                    <a:pt x="2329" y="2780"/>
                  </a:lnTo>
                  <a:lnTo>
                    <a:pt x="2226" y="2823"/>
                  </a:lnTo>
                  <a:lnTo>
                    <a:pt x="2134" y="2885"/>
                  </a:lnTo>
                  <a:lnTo>
                    <a:pt x="2055" y="2964"/>
                  </a:lnTo>
                  <a:lnTo>
                    <a:pt x="1993" y="3056"/>
                  </a:lnTo>
                  <a:lnTo>
                    <a:pt x="1950" y="3158"/>
                  </a:lnTo>
                  <a:lnTo>
                    <a:pt x="1927" y="3271"/>
                  </a:lnTo>
                  <a:lnTo>
                    <a:pt x="1924" y="3331"/>
                  </a:lnTo>
                  <a:lnTo>
                    <a:pt x="1927" y="3390"/>
                  </a:lnTo>
                  <a:lnTo>
                    <a:pt x="1950" y="3503"/>
                  </a:lnTo>
                  <a:lnTo>
                    <a:pt x="1993" y="3605"/>
                  </a:lnTo>
                  <a:lnTo>
                    <a:pt x="2055" y="3697"/>
                  </a:lnTo>
                  <a:lnTo>
                    <a:pt x="2134" y="3776"/>
                  </a:lnTo>
                  <a:lnTo>
                    <a:pt x="2226" y="3838"/>
                  </a:lnTo>
                  <a:lnTo>
                    <a:pt x="2329" y="3881"/>
                  </a:lnTo>
                  <a:lnTo>
                    <a:pt x="2441" y="3904"/>
                  </a:lnTo>
                  <a:lnTo>
                    <a:pt x="2500" y="3907"/>
                  </a:lnTo>
                  <a:close/>
                  <a:moveTo>
                    <a:pt x="2500" y="3024"/>
                  </a:moveTo>
                  <a:lnTo>
                    <a:pt x="2532" y="3026"/>
                  </a:lnTo>
                  <a:lnTo>
                    <a:pt x="2592" y="3037"/>
                  </a:lnTo>
                  <a:lnTo>
                    <a:pt x="2647" y="3060"/>
                  </a:lnTo>
                  <a:lnTo>
                    <a:pt x="2696" y="3094"/>
                  </a:lnTo>
                  <a:lnTo>
                    <a:pt x="2737" y="3135"/>
                  </a:lnTo>
                  <a:lnTo>
                    <a:pt x="2771" y="3184"/>
                  </a:lnTo>
                  <a:lnTo>
                    <a:pt x="2794" y="3239"/>
                  </a:lnTo>
                  <a:lnTo>
                    <a:pt x="2805" y="3300"/>
                  </a:lnTo>
                  <a:lnTo>
                    <a:pt x="2807" y="3331"/>
                  </a:lnTo>
                  <a:lnTo>
                    <a:pt x="2805" y="3361"/>
                  </a:lnTo>
                  <a:lnTo>
                    <a:pt x="2794" y="3422"/>
                  </a:lnTo>
                  <a:lnTo>
                    <a:pt x="2771" y="3477"/>
                  </a:lnTo>
                  <a:lnTo>
                    <a:pt x="2737" y="3526"/>
                  </a:lnTo>
                  <a:lnTo>
                    <a:pt x="2696" y="3567"/>
                  </a:lnTo>
                  <a:lnTo>
                    <a:pt x="2647" y="3601"/>
                  </a:lnTo>
                  <a:lnTo>
                    <a:pt x="2592" y="3624"/>
                  </a:lnTo>
                  <a:lnTo>
                    <a:pt x="2532" y="3635"/>
                  </a:lnTo>
                  <a:lnTo>
                    <a:pt x="2500" y="3637"/>
                  </a:lnTo>
                  <a:lnTo>
                    <a:pt x="2470" y="3635"/>
                  </a:lnTo>
                  <a:lnTo>
                    <a:pt x="2409" y="3624"/>
                  </a:lnTo>
                  <a:lnTo>
                    <a:pt x="2354" y="3601"/>
                  </a:lnTo>
                  <a:lnTo>
                    <a:pt x="2305" y="3567"/>
                  </a:lnTo>
                  <a:lnTo>
                    <a:pt x="2264" y="3526"/>
                  </a:lnTo>
                  <a:lnTo>
                    <a:pt x="2231" y="3477"/>
                  </a:lnTo>
                  <a:lnTo>
                    <a:pt x="2208" y="3422"/>
                  </a:lnTo>
                  <a:lnTo>
                    <a:pt x="2196" y="3361"/>
                  </a:lnTo>
                  <a:lnTo>
                    <a:pt x="2195" y="3331"/>
                  </a:lnTo>
                  <a:lnTo>
                    <a:pt x="2196" y="3300"/>
                  </a:lnTo>
                  <a:lnTo>
                    <a:pt x="2208" y="3239"/>
                  </a:lnTo>
                  <a:lnTo>
                    <a:pt x="2231" y="3184"/>
                  </a:lnTo>
                  <a:lnTo>
                    <a:pt x="2264" y="3135"/>
                  </a:lnTo>
                  <a:lnTo>
                    <a:pt x="2305" y="3094"/>
                  </a:lnTo>
                  <a:lnTo>
                    <a:pt x="2354" y="3060"/>
                  </a:lnTo>
                  <a:lnTo>
                    <a:pt x="2409" y="3037"/>
                  </a:lnTo>
                  <a:lnTo>
                    <a:pt x="2470" y="3026"/>
                  </a:lnTo>
                  <a:lnTo>
                    <a:pt x="2500" y="3024"/>
                  </a:lnTo>
                  <a:close/>
                  <a:moveTo>
                    <a:pt x="6875" y="6723"/>
                  </a:moveTo>
                  <a:lnTo>
                    <a:pt x="6835" y="6724"/>
                  </a:lnTo>
                  <a:lnTo>
                    <a:pt x="6759" y="6737"/>
                  </a:lnTo>
                  <a:lnTo>
                    <a:pt x="6688" y="6763"/>
                  </a:lnTo>
                  <a:lnTo>
                    <a:pt x="6622" y="6801"/>
                  </a:lnTo>
                  <a:lnTo>
                    <a:pt x="6564" y="6850"/>
                  </a:lnTo>
                  <a:lnTo>
                    <a:pt x="6514" y="6906"/>
                  </a:lnTo>
                  <a:lnTo>
                    <a:pt x="6475" y="6971"/>
                  </a:lnTo>
                  <a:lnTo>
                    <a:pt x="6448" y="7043"/>
                  </a:lnTo>
                  <a:lnTo>
                    <a:pt x="6439" y="7082"/>
                  </a:lnTo>
                  <a:lnTo>
                    <a:pt x="6435" y="7109"/>
                  </a:lnTo>
                  <a:lnTo>
                    <a:pt x="6446" y="7161"/>
                  </a:lnTo>
                  <a:lnTo>
                    <a:pt x="6475" y="7204"/>
                  </a:lnTo>
                  <a:lnTo>
                    <a:pt x="6518" y="7233"/>
                  </a:lnTo>
                  <a:lnTo>
                    <a:pt x="6544" y="7240"/>
                  </a:lnTo>
                  <a:lnTo>
                    <a:pt x="6571" y="7244"/>
                  </a:lnTo>
                  <a:lnTo>
                    <a:pt x="6623" y="7233"/>
                  </a:lnTo>
                  <a:lnTo>
                    <a:pt x="6667" y="7204"/>
                  </a:lnTo>
                  <a:lnTo>
                    <a:pt x="6697" y="7161"/>
                  </a:lnTo>
                  <a:lnTo>
                    <a:pt x="6704" y="7133"/>
                  </a:lnTo>
                  <a:lnTo>
                    <a:pt x="6711" y="7105"/>
                  </a:lnTo>
                  <a:lnTo>
                    <a:pt x="6741" y="7053"/>
                  </a:lnTo>
                  <a:lnTo>
                    <a:pt x="6787" y="7015"/>
                  </a:lnTo>
                  <a:lnTo>
                    <a:pt x="6844" y="6995"/>
                  </a:lnTo>
                  <a:lnTo>
                    <a:pt x="6875" y="6992"/>
                  </a:lnTo>
                  <a:lnTo>
                    <a:pt x="6893" y="6994"/>
                  </a:lnTo>
                  <a:lnTo>
                    <a:pt x="6927" y="7001"/>
                  </a:lnTo>
                  <a:lnTo>
                    <a:pt x="6973" y="7023"/>
                  </a:lnTo>
                  <a:lnTo>
                    <a:pt x="7021" y="7070"/>
                  </a:lnTo>
                  <a:lnTo>
                    <a:pt x="7042" y="7116"/>
                  </a:lnTo>
                  <a:lnTo>
                    <a:pt x="7049" y="7149"/>
                  </a:lnTo>
                  <a:lnTo>
                    <a:pt x="7049" y="7168"/>
                  </a:lnTo>
                  <a:lnTo>
                    <a:pt x="7049" y="7185"/>
                  </a:lnTo>
                  <a:lnTo>
                    <a:pt x="7042" y="7220"/>
                  </a:lnTo>
                  <a:lnTo>
                    <a:pt x="7021" y="7266"/>
                  </a:lnTo>
                  <a:lnTo>
                    <a:pt x="6973" y="7313"/>
                  </a:lnTo>
                  <a:lnTo>
                    <a:pt x="6927" y="7335"/>
                  </a:lnTo>
                  <a:lnTo>
                    <a:pt x="6893" y="7342"/>
                  </a:lnTo>
                  <a:lnTo>
                    <a:pt x="6875" y="7342"/>
                  </a:lnTo>
                  <a:lnTo>
                    <a:pt x="6848" y="7345"/>
                  </a:lnTo>
                  <a:lnTo>
                    <a:pt x="6799" y="7365"/>
                  </a:lnTo>
                  <a:lnTo>
                    <a:pt x="6762" y="7401"/>
                  </a:lnTo>
                  <a:lnTo>
                    <a:pt x="6741" y="7450"/>
                  </a:lnTo>
                  <a:lnTo>
                    <a:pt x="6740" y="7478"/>
                  </a:lnTo>
                  <a:lnTo>
                    <a:pt x="6741" y="7505"/>
                  </a:lnTo>
                  <a:lnTo>
                    <a:pt x="6762" y="7554"/>
                  </a:lnTo>
                  <a:lnTo>
                    <a:pt x="6799" y="7590"/>
                  </a:lnTo>
                  <a:lnTo>
                    <a:pt x="6848" y="7612"/>
                  </a:lnTo>
                  <a:lnTo>
                    <a:pt x="6875" y="7613"/>
                  </a:lnTo>
                  <a:lnTo>
                    <a:pt x="6893" y="7613"/>
                  </a:lnTo>
                  <a:lnTo>
                    <a:pt x="6927" y="7620"/>
                  </a:lnTo>
                  <a:lnTo>
                    <a:pt x="6973" y="7642"/>
                  </a:lnTo>
                  <a:lnTo>
                    <a:pt x="7021" y="7689"/>
                  </a:lnTo>
                  <a:lnTo>
                    <a:pt x="7042" y="7735"/>
                  </a:lnTo>
                  <a:lnTo>
                    <a:pt x="7049" y="7770"/>
                  </a:lnTo>
                  <a:lnTo>
                    <a:pt x="7049" y="7787"/>
                  </a:lnTo>
                  <a:lnTo>
                    <a:pt x="7049" y="7806"/>
                  </a:lnTo>
                  <a:lnTo>
                    <a:pt x="7042" y="7841"/>
                  </a:lnTo>
                  <a:lnTo>
                    <a:pt x="7021" y="7887"/>
                  </a:lnTo>
                  <a:lnTo>
                    <a:pt x="6973" y="7934"/>
                  </a:lnTo>
                  <a:lnTo>
                    <a:pt x="6927" y="7956"/>
                  </a:lnTo>
                  <a:lnTo>
                    <a:pt x="6893" y="7962"/>
                  </a:lnTo>
                  <a:lnTo>
                    <a:pt x="6875" y="7963"/>
                  </a:lnTo>
                  <a:lnTo>
                    <a:pt x="6842" y="7960"/>
                  </a:lnTo>
                  <a:lnTo>
                    <a:pt x="6785" y="7939"/>
                  </a:lnTo>
                  <a:lnTo>
                    <a:pt x="6738" y="7898"/>
                  </a:lnTo>
                  <a:lnTo>
                    <a:pt x="6708" y="7843"/>
                  </a:lnTo>
                  <a:lnTo>
                    <a:pt x="6701" y="7812"/>
                  </a:lnTo>
                  <a:lnTo>
                    <a:pt x="6697" y="7782"/>
                  </a:lnTo>
                  <a:lnTo>
                    <a:pt x="6681" y="7725"/>
                  </a:lnTo>
                  <a:lnTo>
                    <a:pt x="6659" y="7691"/>
                  </a:lnTo>
                  <a:lnTo>
                    <a:pt x="6639" y="7674"/>
                  </a:lnTo>
                  <a:lnTo>
                    <a:pt x="6615" y="7661"/>
                  </a:lnTo>
                  <a:lnTo>
                    <a:pt x="6583" y="7653"/>
                  </a:lnTo>
                  <a:lnTo>
                    <a:pt x="6564" y="7653"/>
                  </a:lnTo>
                  <a:lnTo>
                    <a:pt x="6544" y="7653"/>
                  </a:lnTo>
                  <a:lnTo>
                    <a:pt x="6511" y="7663"/>
                  </a:lnTo>
                  <a:lnTo>
                    <a:pt x="6482" y="7679"/>
                  </a:lnTo>
                  <a:lnTo>
                    <a:pt x="6462" y="7702"/>
                  </a:lnTo>
                  <a:lnTo>
                    <a:pt x="6440" y="7747"/>
                  </a:lnTo>
                  <a:lnTo>
                    <a:pt x="6430" y="7815"/>
                  </a:lnTo>
                  <a:lnTo>
                    <a:pt x="6435" y="7849"/>
                  </a:lnTo>
                  <a:lnTo>
                    <a:pt x="6440" y="7891"/>
                  </a:lnTo>
                  <a:lnTo>
                    <a:pt x="6466" y="7966"/>
                  </a:lnTo>
                  <a:lnTo>
                    <a:pt x="6505" y="8036"/>
                  </a:lnTo>
                  <a:lnTo>
                    <a:pt x="6554" y="8097"/>
                  </a:lnTo>
                  <a:lnTo>
                    <a:pt x="6613" y="8147"/>
                  </a:lnTo>
                  <a:lnTo>
                    <a:pt x="6681" y="8189"/>
                  </a:lnTo>
                  <a:lnTo>
                    <a:pt x="6754" y="8216"/>
                  </a:lnTo>
                  <a:lnTo>
                    <a:pt x="6834" y="8232"/>
                  </a:lnTo>
                  <a:lnTo>
                    <a:pt x="6875" y="8232"/>
                  </a:lnTo>
                  <a:lnTo>
                    <a:pt x="6920" y="8231"/>
                  </a:lnTo>
                  <a:lnTo>
                    <a:pt x="7008" y="8214"/>
                  </a:lnTo>
                  <a:lnTo>
                    <a:pt x="7087" y="8179"/>
                  </a:lnTo>
                  <a:lnTo>
                    <a:pt x="7157" y="8132"/>
                  </a:lnTo>
                  <a:lnTo>
                    <a:pt x="7218" y="8071"/>
                  </a:lnTo>
                  <a:lnTo>
                    <a:pt x="7267" y="8000"/>
                  </a:lnTo>
                  <a:lnTo>
                    <a:pt x="7300" y="7920"/>
                  </a:lnTo>
                  <a:lnTo>
                    <a:pt x="7319" y="7833"/>
                  </a:lnTo>
                  <a:lnTo>
                    <a:pt x="7320" y="7787"/>
                  </a:lnTo>
                  <a:lnTo>
                    <a:pt x="7319" y="7743"/>
                  </a:lnTo>
                  <a:lnTo>
                    <a:pt x="7301" y="7658"/>
                  </a:lnTo>
                  <a:lnTo>
                    <a:pt x="7268" y="7578"/>
                  </a:lnTo>
                  <a:lnTo>
                    <a:pt x="7222" y="7509"/>
                  </a:lnTo>
                  <a:lnTo>
                    <a:pt x="7193" y="7478"/>
                  </a:lnTo>
                  <a:lnTo>
                    <a:pt x="7222" y="7447"/>
                  </a:lnTo>
                  <a:lnTo>
                    <a:pt x="7268" y="7377"/>
                  </a:lnTo>
                  <a:lnTo>
                    <a:pt x="7301" y="7298"/>
                  </a:lnTo>
                  <a:lnTo>
                    <a:pt x="7319" y="7213"/>
                  </a:lnTo>
                  <a:lnTo>
                    <a:pt x="7320" y="7168"/>
                  </a:lnTo>
                  <a:lnTo>
                    <a:pt x="7319" y="7122"/>
                  </a:lnTo>
                  <a:lnTo>
                    <a:pt x="7300" y="7035"/>
                  </a:lnTo>
                  <a:lnTo>
                    <a:pt x="7267" y="6956"/>
                  </a:lnTo>
                  <a:lnTo>
                    <a:pt x="7218" y="6884"/>
                  </a:lnTo>
                  <a:lnTo>
                    <a:pt x="7157" y="6824"/>
                  </a:lnTo>
                  <a:lnTo>
                    <a:pt x="7087" y="6776"/>
                  </a:lnTo>
                  <a:lnTo>
                    <a:pt x="7008" y="6742"/>
                  </a:lnTo>
                  <a:lnTo>
                    <a:pt x="6920" y="6724"/>
                  </a:lnTo>
                  <a:lnTo>
                    <a:pt x="6875" y="6723"/>
                  </a:lnTo>
                  <a:close/>
                  <a:moveTo>
                    <a:pt x="8881" y="6441"/>
                  </a:moveTo>
                  <a:lnTo>
                    <a:pt x="9203" y="4972"/>
                  </a:lnTo>
                  <a:lnTo>
                    <a:pt x="9212" y="4930"/>
                  </a:lnTo>
                  <a:lnTo>
                    <a:pt x="9212" y="4845"/>
                  </a:lnTo>
                  <a:lnTo>
                    <a:pt x="9198" y="4764"/>
                  </a:lnTo>
                  <a:lnTo>
                    <a:pt x="9167" y="4688"/>
                  </a:lnTo>
                  <a:lnTo>
                    <a:pt x="9124" y="4620"/>
                  </a:lnTo>
                  <a:lnTo>
                    <a:pt x="9068" y="4561"/>
                  </a:lnTo>
                  <a:lnTo>
                    <a:pt x="9002" y="4512"/>
                  </a:lnTo>
                  <a:lnTo>
                    <a:pt x="8924" y="4479"/>
                  </a:lnTo>
                  <a:lnTo>
                    <a:pt x="8882" y="4468"/>
                  </a:lnTo>
                  <a:lnTo>
                    <a:pt x="8841" y="4460"/>
                  </a:lnTo>
                  <a:lnTo>
                    <a:pt x="8756" y="4459"/>
                  </a:lnTo>
                  <a:lnTo>
                    <a:pt x="8675" y="4473"/>
                  </a:lnTo>
                  <a:lnTo>
                    <a:pt x="8599" y="4504"/>
                  </a:lnTo>
                  <a:lnTo>
                    <a:pt x="8531" y="4548"/>
                  </a:lnTo>
                  <a:lnTo>
                    <a:pt x="8471" y="4604"/>
                  </a:lnTo>
                  <a:lnTo>
                    <a:pt x="8423" y="4672"/>
                  </a:lnTo>
                  <a:lnTo>
                    <a:pt x="8390" y="4748"/>
                  </a:lnTo>
                  <a:lnTo>
                    <a:pt x="8378" y="4790"/>
                  </a:lnTo>
                  <a:lnTo>
                    <a:pt x="8319" y="5061"/>
                  </a:lnTo>
                  <a:lnTo>
                    <a:pt x="8236" y="5032"/>
                  </a:lnTo>
                  <a:lnTo>
                    <a:pt x="8157" y="4998"/>
                  </a:lnTo>
                  <a:lnTo>
                    <a:pt x="8101" y="4973"/>
                  </a:lnTo>
                  <a:lnTo>
                    <a:pt x="7975" y="4926"/>
                  </a:lnTo>
                  <a:lnTo>
                    <a:pt x="7826" y="4887"/>
                  </a:lnTo>
                  <a:lnTo>
                    <a:pt x="7635" y="4862"/>
                  </a:lnTo>
                  <a:lnTo>
                    <a:pt x="7520" y="4861"/>
                  </a:lnTo>
                  <a:lnTo>
                    <a:pt x="7405" y="4862"/>
                  </a:lnTo>
                  <a:lnTo>
                    <a:pt x="7216" y="4887"/>
                  </a:lnTo>
                  <a:lnTo>
                    <a:pt x="7065" y="4926"/>
                  </a:lnTo>
                  <a:lnTo>
                    <a:pt x="6940" y="4973"/>
                  </a:lnTo>
                  <a:lnTo>
                    <a:pt x="6884" y="4998"/>
                  </a:lnTo>
                  <a:lnTo>
                    <a:pt x="6832" y="5021"/>
                  </a:lnTo>
                  <a:lnTo>
                    <a:pt x="6724" y="5061"/>
                  </a:lnTo>
                  <a:lnTo>
                    <a:pt x="6602" y="5093"/>
                  </a:lnTo>
                  <a:lnTo>
                    <a:pt x="6449" y="5111"/>
                  </a:lnTo>
                  <a:lnTo>
                    <a:pt x="6356" y="5113"/>
                  </a:lnTo>
                  <a:lnTo>
                    <a:pt x="6260" y="5111"/>
                  </a:lnTo>
                  <a:lnTo>
                    <a:pt x="6108" y="5093"/>
                  </a:lnTo>
                  <a:lnTo>
                    <a:pt x="5986" y="5061"/>
                  </a:lnTo>
                  <a:lnTo>
                    <a:pt x="5879" y="5021"/>
                  </a:lnTo>
                  <a:lnTo>
                    <a:pt x="5826" y="4998"/>
                  </a:lnTo>
                  <a:lnTo>
                    <a:pt x="5770" y="4973"/>
                  </a:lnTo>
                  <a:lnTo>
                    <a:pt x="5644" y="4926"/>
                  </a:lnTo>
                  <a:lnTo>
                    <a:pt x="5493" y="4887"/>
                  </a:lnTo>
                  <a:lnTo>
                    <a:pt x="5305" y="4862"/>
                  </a:lnTo>
                  <a:lnTo>
                    <a:pt x="5189" y="4861"/>
                  </a:lnTo>
                  <a:lnTo>
                    <a:pt x="5074" y="4862"/>
                  </a:lnTo>
                  <a:lnTo>
                    <a:pt x="4884" y="4887"/>
                  </a:lnTo>
                  <a:lnTo>
                    <a:pt x="4734" y="4926"/>
                  </a:lnTo>
                  <a:lnTo>
                    <a:pt x="4609" y="4973"/>
                  </a:lnTo>
                  <a:lnTo>
                    <a:pt x="4553" y="4998"/>
                  </a:lnTo>
                  <a:lnTo>
                    <a:pt x="4500" y="5021"/>
                  </a:lnTo>
                  <a:lnTo>
                    <a:pt x="4392" y="5061"/>
                  </a:lnTo>
                  <a:lnTo>
                    <a:pt x="4269" y="5093"/>
                  </a:lnTo>
                  <a:lnTo>
                    <a:pt x="4118" y="5111"/>
                  </a:lnTo>
                  <a:lnTo>
                    <a:pt x="4023" y="5113"/>
                  </a:lnTo>
                  <a:lnTo>
                    <a:pt x="3928" y="5111"/>
                  </a:lnTo>
                  <a:lnTo>
                    <a:pt x="3775" y="5093"/>
                  </a:lnTo>
                  <a:lnTo>
                    <a:pt x="3653" y="5061"/>
                  </a:lnTo>
                  <a:lnTo>
                    <a:pt x="3547" y="5021"/>
                  </a:lnTo>
                  <a:lnTo>
                    <a:pt x="3493" y="4998"/>
                  </a:lnTo>
                  <a:lnTo>
                    <a:pt x="3437" y="4973"/>
                  </a:lnTo>
                  <a:lnTo>
                    <a:pt x="3312" y="4926"/>
                  </a:lnTo>
                  <a:lnTo>
                    <a:pt x="3162" y="4887"/>
                  </a:lnTo>
                  <a:lnTo>
                    <a:pt x="2972" y="4862"/>
                  </a:lnTo>
                  <a:lnTo>
                    <a:pt x="2857" y="4861"/>
                  </a:lnTo>
                  <a:lnTo>
                    <a:pt x="2742" y="4862"/>
                  </a:lnTo>
                  <a:lnTo>
                    <a:pt x="2553" y="4887"/>
                  </a:lnTo>
                  <a:lnTo>
                    <a:pt x="2402" y="4926"/>
                  </a:lnTo>
                  <a:lnTo>
                    <a:pt x="2277" y="4973"/>
                  </a:lnTo>
                  <a:lnTo>
                    <a:pt x="2221" y="4998"/>
                  </a:lnTo>
                  <a:lnTo>
                    <a:pt x="2169" y="5021"/>
                  </a:lnTo>
                  <a:lnTo>
                    <a:pt x="2061" y="5061"/>
                  </a:lnTo>
                  <a:lnTo>
                    <a:pt x="1938" y="5093"/>
                  </a:lnTo>
                  <a:lnTo>
                    <a:pt x="1786" y="5111"/>
                  </a:lnTo>
                  <a:lnTo>
                    <a:pt x="1692" y="5113"/>
                  </a:lnTo>
                  <a:lnTo>
                    <a:pt x="1616" y="5111"/>
                  </a:lnTo>
                  <a:lnTo>
                    <a:pt x="1479" y="5098"/>
                  </a:lnTo>
                  <a:lnTo>
                    <a:pt x="1419" y="5087"/>
                  </a:lnTo>
                  <a:lnTo>
                    <a:pt x="1391" y="5083"/>
                  </a:lnTo>
                  <a:lnTo>
                    <a:pt x="1339" y="5093"/>
                  </a:lnTo>
                  <a:lnTo>
                    <a:pt x="1296" y="5120"/>
                  </a:lnTo>
                  <a:lnTo>
                    <a:pt x="1266" y="5163"/>
                  </a:lnTo>
                  <a:lnTo>
                    <a:pt x="1257" y="5191"/>
                  </a:lnTo>
                  <a:lnTo>
                    <a:pt x="1253" y="5218"/>
                  </a:lnTo>
                  <a:lnTo>
                    <a:pt x="1263" y="5270"/>
                  </a:lnTo>
                  <a:lnTo>
                    <a:pt x="1292" y="5313"/>
                  </a:lnTo>
                  <a:lnTo>
                    <a:pt x="1335" y="5343"/>
                  </a:lnTo>
                  <a:lnTo>
                    <a:pt x="1361" y="5350"/>
                  </a:lnTo>
                  <a:lnTo>
                    <a:pt x="1437" y="5365"/>
                  </a:lnTo>
                  <a:lnTo>
                    <a:pt x="1601" y="5381"/>
                  </a:lnTo>
                  <a:lnTo>
                    <a:pt x="1692" y="5382"/>
                  </a:lnTo>
                  <a:lnTo>
                    <a:pt x="1806" y="5381"/>
                  </a:lnTo>
                  <a:lnTo>
                    <a:pt x="1996" y="5356"/>
                  </a:lnTo>
                  <a:lnTo>
                    <a:pt x="2147" y="5317"/>
                  </a:lnTo>
                  <a:lnTo>
                    <a:pt x="2272" y="5270"/>
                  </a:lnTo>
                  <a:lnTo>
                    <a:pt x="2329" y="5245"/>
                  </a:lnTo>
                  <a:lnTo>
                    <a:pt x="2380" y="5222"/>
                  </a:lnTo>
                  <a:lnTo>
                    <a:pt x="2488" y="5182"/>
                  </a:lnTo>
                  <a:lnTo>
                    <a:pt x="2611" y="5150"/>
                  </a:lnTo>
                  <a:lnTo>
                    <a:pt x="2763" y="5132"/>
                  </a:lnTo>
                  <a:lnTo>
                    <a:pt x="2857" y="5130"/>
                  </a:lnTo>
                  <a:lnTo>
                    <a:pt x="2952" y="5132"/>
                  </a:lnTo>
                  <a:lnTo>
                    <a:pt x="3105" y="5150"/>
                  </a:lnTo>
                  <a:lnTo>
                    <a:pt x="3227" y="5182"/>
                  </a:lnTo>
                  <a:lnTo>
                    <a:pt x="3333" y="5222"/>
                  </a:lnTo>
                  <a:lnTo>
                    <a:pt x="3387" y="5245"/>
                  </a:lnTo>
                  <a:lnTo>
                    <a:pt x="3443" y="5270"/>
                  </a:lnTo>
                  <a:lnTo>
                    <a:pt x="3568" y="5317"/>
                  </a:lnTo>
                  <a:lnTo>
                    <a:pt x="3719" y="5356"/>
                  </a:lnTo>
                  <a:lnTo>
                    <a:pt x="3908" y="5381"/>
                  </a:lnTo>
                  <a:lnTo>
                    <a:pt x="4023" y="5382"/>
                  </a:lnTo>
                  <a:lnTo>
                    <a:pt x="4138" y="5381"/>
                  </a:lnTo>
                  <a:lnTo>
                    <a:pt x="4327" y="5356"/>
                  </a:lnTo>
                  <a:lnTo>
                    <a:pt x="4478" y="5317"/>
                  </a:lnTo>
                  <a:lnTo>
                    <a:pt x="4603" y="5270"/>
                  </a:lnTo>
                  <a:lnTo>
                    <a:pt x="4659" y="5245"/>
                  </a:lnTo>
                  <a:lnTo>
                    <a:pt x="4713" y="5222"/>
                  </a:lnTo>
                  <a:lnTo>
                    <a:pt x="4819" y="5182"/>
                  </a:lnTo>
                  <a:lnTo>
                    <a:pt x="4942" y="5150"/>
                  </a:lnTo>
                  <a:lnTo>
                    <a:pt x="5094" y="5132"/>
                  </a:lnTo>
                  <a:lnTo>
                    <a:pt x="5189" y="5130"/>
                  </a:lnTo>
                  <a:lnTo>
                    <a:pt x="5283" y="5132"/>
                  </a:lnTo>
                  <a:lnTo>
                    <a:pt x="5436" y="5150"/>
                  </a:lnTo>
                  <a:lnTo>
                    <a:pt x="5558" y="5182"/>
                  </a:lnTo>
                  <a:lnTo>
                    <a:pt x="5666" y="5222"/>
                  </a:lnTo>
                  <a:lnTo>
                    <a:pt x="5718" y="5245"/>
                  </a:lnTo>
                  <a:lnTo>
                    <a:pt x="5775" y="5270"/>
                  </a:lnTo>
                  <a:lnTo>
                    <a:pt x="5899" y="5317"/>
                  </a:lnTo>
                  <a:lnTo>
                    <a:pt x="6050" y="5356"/>
                  </a:lnTo>
                  <a:lnTo>
                    <a:pt x="6240" y="5381"/>
                  </a:lnTo>
                  <a:lnTo>
                    <a:pt x="6354" y="5382"/>
                  </a:lnTo>
                  <a:lnTo>
                    <a:pt x="6469" y="5381"/>
                  </a:lnTo>
                  <a:lnTo>
                    <a:pt x="6659" y="5356"/>
                  </a:lnTo>
                  <a:lnTo>
                    <a:pt x="6810" y="5317"/>
                  </a:lnTo>
                  <a:lnTo>
                    <a:pt x="6936" y="5270"/>
                  </a:lnTo>
                  <a:lnTo>
                    <a:pt x="6992" y="5245"/>
                  </a:lnTo>
                  <a:lnTo>
                    <a:pt x="7044" y="5222"/>
                  </a:lnTo>
                  <a:lnTo>
                    <a:pt x="7152" y="5182"/>
                  </a:lnTo>
                  <a:lnTo>
                    <a:pt x="7274" y="5150"/>
                  </a:lnTo>
                  <a:lnTo>
                    <a:pt x="7427" y="5132"/>
                  </a:lnTo>
                  <a:lnTo>
                    <a:pt x="7520" y="5130"/>
                  </a:lnTo>
                  <a:lnTo>
                    <a:pt x="7615" y="5132"/>
                  </a:lnTo>
                  <a:lnTo>
                    <a:pt x="7768" y="5150"/>
                  </a:lnTo>
                  <a:lnTo>
                    <a:pt x="7890" y="5182"/>
                  </a:lnTo>
                  <a:lnTo>
                    <a:pt x="7997" y="5222"/>
                  </a:lnTo>
                  <a:lnTo>
                    <a:pt x="8050" y="5245"/>
                  </a:lnTo>
                  <a:lnTo>
                    <a:pt x="8099" y="5267"/>
                  </a:lnTo>
                  <a:lnTo>
                    <a:pt x="8203" y="5307"/>
                  </a:lnTo>
                  <a:lnTo>
                    <a:pt x="8260" y="5326"/>
                  </a:lnTo>
                  <a:lnTo>
                    <a:pt x="8144" y="5855"/>
                  </a:lnTo>
                  <a:lnTo>
                    <a:pt x="8065" y="5821"/>
                  </a:lnTo>
                  <a:lnTo>
                    <a:pt x="7900" y="5771"/>
                  </a:lnTo>
                  <a:lnTo>
                    <a:pt x="7730" y="5735"/>
                  </a:lnTo>
                  <a:lnTo>
                    <a:pt x="7553" y="5718"/>
                  </a:lnTo>
                  <a:lnTo>
                    <a:pt x="7463" y="5716"/>
                  </a:lnTo>
                  <a:lnTo>
                    <a:pt x="7373" y="5718"/>
                  </a:lnTo>
                  <a:lnTo>
                    <a:pt x="7196" y="5735"/>
                  </a:lnTo>
                  <a:lnTo>
                    <a:pt x="7026" y="5771"/>
                  </a:lnTo>
                  <a:lnTo>
                    <a:pt x="6862" y="5821"/>
                  </a:lnTo>
                  <a:lnTo>
                    <a:pt x="6705" y="5889"/>
                  </a:lnTo>
                  <a:lnTo>
                    <a:pt x="6556" y="5970"/>
                  </a:lnTo>
                  <a:lnTo>
                    <a:pt x="6416" y="6063"/>
                  </a:lnTo>
                  <a:lnTo>
                    <a:pt x="6286" y="6171"/>
                  </a:lnTo>
                  <a:lnTo>
                    <a:pt x="6168" y="6289"/>
                  </a:lnTo>
                  <a:lnTo>
                    <a:pt x="6060" y="6419"/>
                  </a:lnTo>
                  <a:lnTo>
                    <a:pt x="5967" y="6559"/>
                  </a:lnTo>
                  <a:lnTo>
                    <a:pt x="5886" y="6709"/>
                  </a:lnTo>
                  <a:lnTo>
                    <a:pt x="5818" y="6866"/>
                  </a:lnTo>
                  <a:lnTo>
                    <a:pt x="5768" y="7030"/>
                  </a:lnTo>
                  <a:lnTo>
                    <a:pt x="5732" y="7200"/>
                  </a:lnTo>
                  <a:lnTo>
                    <a:pt x="5715" y="7377"/>
                  </a:lnTo>
                  <a:lnTo>
                    <a:pt x="5713" y="7466"/>
                  </a:lnTo>
                  <a:lnTo>
                    <a:pt x="5713" y="7525"/>
                  </a:lnTo>
                  <a:lnTo>
                    <a:pt x="5722" y="7640"/>
                  </a:lnTo>
                  <a:lnTo>
                    <a:pt x="5736" y="7753"/>
                  </a:lnTo>
                  <a:lnTo>
                    <a:pt x="5758" y="7864"/>
                  </a:lnTo>
                  <a:lnTo>
                    <a:pt x="5787" y="7970"/>
                  </a:lnTo>
                  <a:lnTo>
                    <a:pt x="5823" y="8075"/>
                  </a:lnTo>
                  <a:lnTo>
                    <a:pt x="5863" y="8178"/>
                  </a:lnTo>
                  <a:lnTo>
                    <a:pt x="5912" y="8277"/>
                  </a:lnTo>
                  <a:lnTo>
                    <a:pt x="5993" y="8418"/>
                  </a:lnTo>
                  <a:lnTo>
                    <a:pt x="6122" y="8592"/>
                  </a:lnTo>
                  <a:lnTo>
                    <a:pt x="6272" y="8749"/>
                  </a:lnTo>
                  <a:lnTo>
                    <a:pt x="6440" y="8888"/>
                  </a:lnTo>
                  <a:lnTo>
                    <a:pt x="6531" y="8948"/>
                  </a:lnTo>
                  <a:lnTo>
                    <a:pt x="1744" y="8948"/>
                  </a:lnTo>
                  <a:lnTo>
                    <a:pt x="1681" y="8945"/>
                  </a:lnTo>
                  <a:lnTo>
                    <a:pt x="1557" y="8924"/>
                  </a:lnTo>
                  <a:lnTo>
                    <a:pt x="1442" y="8883"/>
                  </a:lnTo>
                  <a:lnTo>
                    <a:pt x="1337" y="8824"/>
                  </a:lnTo>
                  <a:lnTo>
                    <a:pt x="1243" y="8748"/>
                  </a:lnTo>
                  <a:lnTo>
                    <a:pt x="1162" y="8657"/>
                  </a:lnTo>
                  <a:lnTo>
                    <a:pt x="1098" y="8553"/>
                  </a:lnTo>
                  <a:lnTo>
                    <a:pt x="1050" y="8437"/>
                  </a:lnTo>
                  <a:lnTo>
                    <a:pt x="1034" y="8375"/>
                  </a:lnTo>
                  <a:lnTo>
                    <a:pt x="273" y="4914"/>
                  </a:lnTo>
                  <a:lnTo>
                    <a:pt x="268" y="4884"/>
                  </a:lnTo>
                  <a:lnTo>
                    <a:pt x="278" y="4825"/>
                  </a:lnTo>
                  <a:lnTo>
                    <a:pt x="310" y="4774"/>
                  </a:lnTo>
                  <a:lnTo>
                    <a:pt x="359" y="4740"/>
                  </a:lnTo>
                  <a:lnTo>
                    <a:pt x="389" y="4731"/>
                  </a:lnTo>
                  <a:lnTo>
                    <a:pt x="419" y="4727"/>
                  </a:lnTo>
                  <a:lnTo>
                    <a:pt x="477" y="4738"/>
                  </a:lnTo>
                  <a:lnTo>
                    <a:pt x="527" y="4770"/>
                  </a:lnTo>
                  <a:lnTo>
                    <a:pt x="562" y="4818"/>
                  </a:lnTo>
                  <a:lnTo>
                    <a:pt x="571" y="4848"/>
                  </a:lnTo>
                  <a:lnTo>
                    <a:pt x="1332" y="8309"/>
                  </a:lnTo>
                  <a:lnTo>
                    <a:pt x="1341" y="8345"/>
                  </a:lnTo>
                  <a:lnTo>
                    <a:pt x="1368" y="8412"/>
                  </a:lnTo>
                  <a:lnTo>
                    <a:pt x="1407" y="8473"/>
                  </a:lnTo>
                  <a:lnTo>
                    <a:pt x="1453" y="8525"/>
                  </a:lnTo>
                  <a:lnTo>
                    <a:pt x="1508" y="8569"/>
                  </a:lnTo>
                  <a:lnTo>
                    <a:pt x="1568" y="8604"/>
                  </a:lnTo>
                  <a:lnTo>
                    <a:pt x="1636" y="8627"/>
                  </a:lnTo>
                  <a:lnTo>
                    <a:pt x="1708" y="8640"/>
                  </a:lnTo>
                  <a:lnTo>
                    <a:pt x="1744" y="8640"/>
                  </a:lnTo>
                  <a:lnTo>
                    <a:pt x="5542" y="8640"/>
                  </a:lnTo>
                  <a:lnTo>
                    <a:pt x="5569" y="8638"/>
                  </a:lnTo>
                  <a:lnTo>
                    <a:pt x="5618" y="8618"/>
                  </a:lnTo>
                  <a:lnTo>
                    <a:pt x="5654" y="8581"/>
                  </a:lnTo>
                  <a:lnTo>
                    <a:pt x="5675" y="8533"/>
                  </a:lnTo>
                  <a:lnTo>
                    <a:pt x="5677" y="8506"/>
                  </a:lnTo>
                  <a:lnTo>
                    <a:pt x="5675" y="8479"/>
                  </a:lnTo>
                  <a:lnTo>
                    <a:pt x="5654" y="8430"/>
                  </a:lnTo>
                  <a:lnTo>
                    <a:pt x="5618" y="8392"/>
                  </a:lnTo>
                  <a:lnTo>
                    <a:pt x="5569" y="8372"/>
                  </a:lnTo>
                  <a:lnTo>
                    <a:pt x="5542" y="8371"/>
                  </a:lnTo>
                  <a:lnTo>
                    <a:pt x="1744" y="8371"/>
                  </a:lnTo>
                  <a:lnTo>
                    <a:pt x="1718" y="8369"/>
                  </a:lnTo>
                  <a:lnTo>
                    <a:pt x="1669" y="8352"/>
                  </a:lnTo>
                  <a:lnTo>
                    <a:pt x="1630" y="8320"/>
                  </a:lnTo>
                  <a:lnTo>
                    <a:pt x="1603" y="8276"/>
                  </a:lnTo>
                  <a:lnTo>
                    <a:pt x="1596" y="8250"/>
                  </a:lnTo>
                  <a:lnTo>
                    <a:pt x="834" y="4790"/>
                  </a:lnTo>
                  <a:lnTo>
                    <a:pt x="823" y="4748"/>
                  </a:lnTo>
                  <a:lnTo>
                    <a:pt x="789" y="4672"/>
                  </a:lnTo>
                  <a:lnTo>
                    <a:pt x="740" y="4604"/>
                  </a:lnTo>
                  <a:lnTo>
                    <a:pt x="681" y="4548"/>
                  </a:lnTo>
                  <a:lnTo>
                    <a:pt x="612" y="4505"/>
                  </a:lnTo>
                  <a:lnTo>
                    <a:pt x="537" y="4475"/>
                  </a:lnTo>
                  <a:lnTo>
                    <a:pt x="455" y="4459"/>
                  </a:lnTo>
                  <a:lnTo>
                    <a:pt x="372" y="4460"/>
                  </a:lnTo>
                  <a:lnTo>
                    <a:pt x="330" y="4468"/>
                  </a:lnTo>
                  <a:lnTo>
                    <a:pt x="288" y="4478"/>
                  </a:lnTo>
                  <a:lnTo>
                    <a:pt x="212" y="4512"/>
                  </a:lnTo>
                  <a:lnTo>
                    <a:pt x="144" y="4561"/>
                  </a:lnTo>
                  <a:lnTo>
                    <a:pt x="88" y="4620"/>
                  </a:lnTo>
                  <a:lnTo>
                    <a:pt x="45" y="4688"/>
                  </a:lnTo>
                  <a:lnTo>
                    <a:pt x="15" y="4764"/>
                  </a:lnTo>
                  <a:lnTo>
                    <a:pt x="0" y="4845"/>
                  </a:lnTo>
                  <a:lnTo>
                    <a:pt x="0" y="4930"/>
                  </a:lnTo>
                  <a:lnTo>
                    <a:pt x="9" y="4972"/>
                  </a:lnTo>
                  <a:lnTo>
                    <a:pt x="771" y="8433"/>
                  </a:lnTo>
                  <a:lnTo>
                    <a:pt x="781" y="8476"/>
                  </a:lnTo>
                  <a:lnTo>
                    <a:pt x="807" y="8559"/>
                  </a:lnTo>
                  <a:lnTo>
                    <a:pt x="840" y="8638"/>
                  </a:lnTo>
                  <a:lnTo>
                    <a:pt x="879" y="8715"/>
                  </a:lnTo>
                  <a:lnTo>
                    <a:pt x="922" y="8785"/>
                  </a:lnTo>
                  <a:lnTo>
                    <a:pt x="972" y="8853"/>
                  </a:lnTo>
                  <a:lnTo>
                    <a:pt x="1027" y="8915"/>
                  </a:lnTo>
                  <a:lnTo>
                    <a:pt x="1087" y="8973"/>
                  </a:lnTo>
                  <a:lnTo>
                    <a:pt x="1152" y="9024"/>
                  </a:lnTo>
                  <a:lnTo>
                    <a:pt x="1220" y="9071"/>
                  </a:lnTo>
                  <a:lnTo>
                    <a:pt x="1293" y="9111"/>
                  </a:lnTo>
                  <a:lnTo>
                    <a:pt x="1368" y="9145"/>
                  </a:lnTo>
                  <a:lnTo>
                    <a:pt x="1447" y="9173"/>
                  </a:lnTo>
                  <a:lnTo>
                    <a:pt x="1529" y="9194"/>
                  </a:lnTo>
                  <a:lnTo>
                    <a:pt x="1614" y="9209"/>
                  </a:lnTo>
                  <a:lnTo>
                    <a:pt x="1701" y="9217"/>
                  </a:lnTo>
                  <a:lnTo>
                    <a:pt x="1744" y="9217"/>
                  </a:lnTo>
                  <a:lnTo>
                    <a:pt x="7463" y="9217"/>
                  </a:lnTo>
                  <a:lnTo>
                    <a:pt x="7466" y="9217"/>
                  </a:lnTo>
                  <a:lnTo>
                    <a:pt x="7555" y="9216"/>
                  </a:lnTo>
                  <a:lnTo>
                    <a:pt x="7732" y="9197"/>
                  </a:lnTo>
                  <a:lnTo>
                    <a:pt x="7902" y="9163"/>
                  </a:lnTo>
                  <a:lnTo>
                    <a:pt x="8066" y="9111"/>
                  </a:lnTo>
                  <a:lnTo>
                    <a:pt x="8223" y="9045"/>
                  </a:lnTo>
                  <a:lnTo>
                    <a:pt x="8371" y="8964"/>
                  </a:lnTo>
                  <a:lnTo>
                    <a:pt x="8511" y="8869"/>
                  </a:lnTo>
                  <a:lnTo>
                    <a:pt x="8640" y="8762"/>
                  </a:lnTo>
                  <a:lnTo>
                    <a:pt x="8760" y="8643"/>
                  </a:lnTo>
                  <a:lnTo>
                    <a:pt x="8866" y="8513"/>
                  </a:lnTo>
                  <a:lnTo>
                    <a:pt x="8960" y="8373"/>
                  </a:lnTo>
                  <a:lnTo>
                    <a:pt x="9042" y="8225"/>
                  </a:lnTo>
                  <a:lnTo>
                    <a:pt x="9108" y="8068"/>
                  </a:lnTo>
                  <a:lnTo>
                    <a:pt x="9159" y="7904"/>
                  </a:lnTo>
                  <a:lnTo>
                    <a:pt x="9193" y="7733"/>
                  </a:lnTo>
                  <a:lnTo>
                    <a:pt x="9212" y="7557"/>
                  </a:lnTo>
                  <a:lnTo>
                    <a:pt x="9213" y="7466"/>
                  </a:lnTo>
                  <a:lnTo>
                    <a:pt x="9212" y="7396"/>
                  </a:lnTo>
                  <a:lnTo>
                    <a:pt x="9200" y="7254"/>
                  </a:lnTo>
                  <a:lnTo>
                    <a:pt x="9179" y="7118"/>
                  </a:lnTo>
                  <a:lnTo>
                    <a:pt x="9146" y="6984"/>
                  </a:lnTo>
                  <a:lnTo>
                    <a:pt x="9103" y="6854"/>
                  </a:lnTo>
                  <a:lnTo>
                    <a:pt x="9051" y="6729"/>
                  </a:lnTo>
                  <a:lnTo>
                    <a:pt x="8989" y="6609"/>
                  </a:lnTo>
                  <a:lnTo>
                    <a:pt x="8918" y="6495"/>
                  </a:lnTo>
                  <a:lnTo>
                    <a:pt x="8881" y="6441"/>
                  </a:lnTo>
                  <a:close/>
                  <a:moveTo>
                    <a:pt x="8554" y="5251"/>
                  </a:moveTo>
                  <a:lnTo>
                    <a:pt x="8554" y="5251"/>
                  </a:lnTo>
                  <a:lnTo>
                    <a:pt x="8554" y="5250"/>
                  </a:lnTo>
                  <a:lnTo>
                    <a:pt x="8554" y="5250"/>
                  </a:lnTo>
                  <a:lnTo>
                    <a:pt x="8642" y="4848"/>
                  </a:lnTo>
                  <a:lnTo>
                    <a:pt x="8650" y="4818"/>
                  </a:lnTo>
                  <a:lnTo>
                    <a:pt x="8685" y="4770"/>
                  </a:lnTo>
                  <a:lnTo>
                    <a:pt x="8735" y="4738"/>
                  </a:lnTo>
                  <a:lnTo>
                    <a:pt x="8793" y="4727"/>
                  </a:lnTo>
                  <a:lnTo>
                    <a:pt x="8823" y="4731"/>
                  </a:lnTo>
                  <a:lnTo>
                    <a:pt x="8854" y="4740"/>
                  </a:lnTo>
                  <a:lnTo>
                    <a:pt x="8902" y="4774"/>
                  </a:lnTo>
                  <a:lnTo>
                    <a:pt x="8934" y="4825"/>
                  </a:lnTo>
                  <a:lnTo>
                    <a:pt x="8944" y="4884"/>
                  </a:lnTo>
                  <a:lnTo>
                    <a:pt x="8940" y="4914"/>
                  </a:lnTo>
                  <a:lnTo>
                    <a:pt x="8659" y="6190"/>
                  </a:lnTo>
                  <a:lnTo>
                    <a:pt x="8597" y="6132"/>
                  </a:lnTo>
                  <a:lnTo>
                    <a:pt x="8463" y="6030"/>
                  </a:lnTo>
                  <a:lnTo>
                    <a:pt x="8393" y="5984"/>
                  </a:lnTo>
                  <a:lnTo>
                    <a:pt x="8554" y="5251"/>
                  </a:lnTo>
                  <a:close/>
                  <a:moveTo>
                    <a:pt x="7463" y="8948"/>
                  </a:moveTo>
                  <a:lnTo>
                    <a:pt x="7386" y="8947"/>
                  </a:lnTo>
                  <a:lnTo>
                    <a:pt x="7238" y="8931"/>
                  </a:lnTo>
                  <a:lnTo>
                    <a:pt x="7094" y="8901"/>
                  </a:lnTo>
                  <a:lnTo>
                    <a:pt x="6954" y="8857"/>
                  </a:lnTo>
                  <a:lnTo>
                    <a:pt x="6822" y="8801"/>
                  </a:lnTo>
                  <a:lnTo>
                    <a:pt x="6697" y="8734"/>
                  </a:lnTo>
                  <a:lnTo>
                    <a:pt x="6577" y="8653"/>
                  </a:lnTo>
                  <a:lnTo>
                    <a:pt x="6468" y="8562"/>
                  </a:lnTo>
                  <a:lnTo>
                    <a:pt x="6367" y="8463"/>
                  </a:lnTo>
                  <a:lnTo>
                    <a:pt x="6278" y="8352"/>
                  </a:lnTo>
                  <a:lnTo>
                    <a:pt x="6197" y="8234"/>
                  </a:lnTo>
                  <a:lnTo>
                    <a:pt x="6129" y="8108"/>
                  </a:lnTo>
                  <a:lnTo>
                    <a:pt x="6072" y="7976"/>
                  </a:lnTo>
                  <a:lnTo>
                    <a:pt x="6029" y="7836"/>
                  </a:lnTo>
                  <a:lnTo>
                    <a:pt x="6000" y="7692"/>
                  </a:lnTo>
                  <a:lnTo>
                    <a:pt x="5984" y="7542"/>
                  </a:lnTo>
                  <a:lnTo>
                    <a:pt x="5983" y="7466"/>
                  </a:lnTo>
                  <a:lnTo>
                    <a:pt x="5984" y="7390"/>
                  </a:lnTo>
                  <a:lnTo>
                    <a:pt x="6000" y="7241"/>
                  </a:lnTo>
                  <a:lnTo>
                    <a:pt x="6029" y="7097"/>
                  </a:lnTo>
                  <a:lnTo>
                    <a:pt x="6072" y="6958"/>
                  </a:lnTo>
                  <a:lnTo>
                    <a:pt x="6129" y="6825"/>
                  </a:lnTo>
                  <a:lnTo>
                    <a:pt x="6197" y="6700"/>
                  </a:lnTo>
                  <a:lnTo>
                    <a:pt x="6278" y="6582"/>
                  </a:lnTo>
                  <a:lnTo>
                    <a:pt x="6367" y="6471"/>
                  </a:lnTo>
                  <a:lnTo>
                    <a:pt x="6468" y="6372"/>
                  </a:lnTo>
                  <a:lnTo>
                    <a:pt x="6577" y="6281"/>
                  </a:lnTo>
                  <a:lnTo>
                    <a:pt x="6697" y="6200"/>
                  </a:lnTo>
                  <a:lnTo>
                    <a:pt x="6822" y="6132"/>
                  </a:lnTo>
                  <a:lnTo>
                    <a:pt x="6954" y="6076"/>
                  </a:lnTo>
                  <a:lnTo>
                    <a:pt x="7094" y="6032"/>
                  </a:lnTo>
                  <a:lnTo>
                    <a:pt x="7238" y="6003"/>
                  </a:lnTo>
                  <a:lnTo>
                    <a:pt x="7386" y="5987"/>
                  </a:lnTo>
                  <a:lnTo>
                    <a:pt x="7463" y="5986"/>
                  </a:lnTo>
                  <a:lnTo>
                    <a:pt x="7539" y="5987"/>
                  </a:lnTo>
                  <a:lnTo>
                    <a:pt x="7689" y="6003"/>
                  </a:lnTo>
                  <a:lnTo>
                    <a:pt x="7833" y="6032"/>
                  </a:lnTo>
                  <a:lnTo>
                    <a:pt x="7972" y="6076"/>
                  </a:lnTo>
                  <a:lnTo>
                    <a:pt x="8105" y="6132"/>
                  </a:lnTo>
                  <a:lnTo>
                    <a:pt x="8230" y="6200"/>
                  </a:lnTo>
                  <a:lnTo>
                    <a:pt x="8348" y="6281"/>
                  </a:lnTo>
                  <a:lnTo>
                    <a:pt x="8459" y="6372"/>
                  </a:lnTo>
                  <a:lnTo>
                    <a:pt x="8558" y="6471"/>
                  </a:lnTo>
                  <a:lnTo>
                    <a:pt x="8649" y="6582"/>
                  </a:lnTo>
                  <a:lnTo>
                    <a:pt x="8730" y="6700"/>
                  </a:lnTo>
                  <a:lnTo>
                    <a:pt x="8797" y="6825"/>
                  </a:lnTo>
                  <a:lnTo>
                    <a:pt x="8854" y="6958"/>
                  </a:lnTo>
                  <a:lnTo>
                    <a:pt x="8897" y="7097"/>
                  </a:lnTo>
                  <a:lnTo>
                    <a:pt x="8927" y="7241"/>
                  </a:lnTo>
                  <a:lnTo>
                    <a:pt x="8943" y="7391"/>
                  </a:lnTo>
                  <a:lnTo>
                    <a:pt x="8943" y="7466"/>
                  </a:lnTo>
                  <a:lnTo>
                    <a:pt x="8943" y="7542"/>
                  </a:lnTo>
                  <a:lnTo>
                    <a:pt x="8927" y="7692"/>
                  </a:lnTo>
                  <a:lnTo>
                    <a:pt x="8897" y="7836"/>
                  </a:lnTo>
                  <a:lnTo>
                    <a:pt x="8854" y="7976"/>
                  </a:lnTo>
                  <a:lnTo>
                    <a:pt x="8797" y="8108"/>
                  </a:lnTo>
                  <a:lnTo>
                    <a:pt x="8730" y="8234"/>
                  </a:lnTo>
                  <a:lnTo>
                    <a:pt x="8649" y="8352"/>
                  </a:lnTo>
                  <a:lnTo>
                    <a:pt x="8558" y="8463"/>
                  </a:lnTo>
                  <a:lnTo>
                    <a:pt x="8459" y="8562"/>
                  </a:lnTo>
                  <a:lnTo>
                    <a:pt x="8348" y="8653"/>
                  </a:lnTo>
                  <a:lnTo>
                    <a:pt x="8230" y="8734"/>
                  </a:lnTo>
                  <a:lnTo>
                    <a:pt x="8105" y="8801"/>
                  </a:lnTo>
                  <a:lnTo>
                    <a:pt x="7972" y="8857"/>
                  </a:lnTo>
                  <a:lnTo>
                    <a:pt x="7833" y="8901"/>
                  </a:lnTo>
                  <a:lnTo>
                    <a:pt x="7689" y="8931"/>
                  </a:lnTo>
                  <a:lnTo>
                    <a:pt x="7539" y="8947"/>
                  </a:lnTo>
                  <a:lnTo>
                    <a:pt x="7463" y="8948"/>
                  </a:lnTo>
                  <a:close/>
                  <a:moveTo>
                    <a:pt x="4382" y="2984"/>
                  </a:moveTo>
                  <a:lnTo>
                    <a:pt x="4429" y="2983"/>
                  </a:lnTo>
                  <a:lnTo>
                    <a:pt x="4521" y="2964"/>
                  </a:lnTo>
                  <a:lnTo>
                    <a:pt x="4606" y="2928"/>
                  </a:lnTo>
                  <a:lnTo>
                    <a:pt x="4683" y="2876"/>
                  </a:lnTo>
                  <a:lnTo>
                    <a:pt x="4746" y="2813"/>
                  </a:lnTo>
                  <a:lnTo>
                    <a:pt x="4798" y="2736"/>
                  </a:lnTo>
                  <a:lnTo>
                    <a:pt x="4834" y="2651"/>
                  </a:lnTo>
                  <a:lnTo>
                    <a:pt x="4852" y="2559"/>
                  </a:lnTo>
                  <a:lnTo>
                    <a:pt x="4854" y="2512"/>
                  </a:lnTo>
                  <a:lnTo>
                    <a:pt x="4852" y="2463"/>
                  </a:lnTo>
                  <a:lnTo>
                    <a:pt x="4834" y="2371"/>
                  </a:lnTo>
                  <a:lnTo>
                    <a:pt x="4798" y="2286"/>
                  </a:lnTo>
                  <a:lnTo>
                    <a:pt x="4746" y="2211"/>
                  </a:lnTo>
                  <a:lnTo>
                    <a:pt x="4683" y="2146"/>
                  </a:lnTo>
                  <a:lnTo>
                    <a:pt x="4606" y="2096"/>
                  </a:lnTo>
                  <a:lnTo>
                    <a:pt x="4521" y="2060"/>
                  </a:lnTo>
                  <a:lnTo>
                    <a:pt x="4429" y="2041"/>
                  </a:lnTo>
                  <a:lnTo>
                    <a:pt x="4382" y="2039"/>
                  </a:lnTo>
                  <a:lnTo>
                    <a:pt x="4333" y="2041"/>
                  </a:lnTo>
                  <a:lnTo>
                    <a:pt x="4241" y="2060"/>
                  </a:lnTo>
                  <a:lnTo>
                    <a:pt x="4156" y="2096"/>
                  </a:lnTo>
                  <a:lnTo>
                    <a:pt x="4081" y="2146"/>
                  </a:lnTo>
                  <a:lnTo>
                    <a:pt x="4016" y="2211"/>
                  </a:lnTo>
                  <a:lnTo>
                    <a:pt x="3966" y="2286"/>
                  </a:lnTo>
                  <a:lnTo>
                    <a:pt x="3930" y="2371"/>
                  </a:lnTo>
                  <a:lnTo>
                    <a:pt x="3911" y="2463"/>
                  </a:lnTo>
                  <a:lnTo>
                    <a:pt x="3909" y="2512"/>
                  </a:lnTo>
                  <a:lnTo>
                    <a:pt x="3911" y="2559"/>
                  </a:lnTo>
                  <a:lnTo>
                    <a:pt x="3930" y="2651"/>
                  </a:lnTo>
                  <a:lnTo>
                    <a:pt x="3966" y="2736"/>
                  </a:lnTo>
                  <a:lnTo>
                    <a:pt x="4016" y="2813"/>
                  </a:lnTo>
                  <a:lnTo>
                    <a:pt x="4081" y="2876"/>
                  </a:lnTo>
                  <a:lnTo>
                    <a:pt x="4156" y="2928"/>
                  </a:lnTo>
                  <a:lnTo>
                    <a:pt x="4241" y="2964"/>
                  </a:lnTo>
                  <a:lnTo>
                    <a:pt x="4333" y="2983"/>
                  </a:lnTo>
                  <a:lnTo>
                    <a:pt x="4382" y="2984"/>
                  </a:lnTo>
                  <a:close/>
                  <a:moveTo>
                    <a:pt x="4382" y="2309"/>
                  </a:moveTo>
                  <a:lnTo>
                    <a:pt x="4402" y="2310"/>
                  </a:lnTo>
                  <a:lnTo>
                    <a:pt x="4442" y="2317"/>
                  </a:lnTo>
                  <a:lnTo>
                    <a:pt x="4478" y="2333"/>
                  </a:lnTo>
                  <a:lnTo>
                    <a:pt x="4510" y="2355"/>
                  </a:lnTo>
                  <a:lnTo>
                    <a:pt x="4537" y="2382"/>
                  </a:lnTo>
                  <a:lnTo>
                    <a:pt x="4560" y="2415"/>
                  </a:lnTo>
                  <a:lnTo>
                    <a:pt x="4575" y="2451"/>
                  </a:lnTo>
                  <a:lnTo>
                    <a:pt x="4583" y="2490"/>
                  </a:lnTo>
                  <a:lnTo>
                    <a:pt x="4583" y="2512"/>
                  </a:lnTo>
                  <a:lnTo>
                    <a:pt x="4583" y="2532"/>
                  </a:lnTo>
                  <a:lnTo>
                    <a:pt x="4575" y="2572"/>
                  </a:lnTo>
                  <a:lnTo>
                    <a:pt x="4560" y="2608"/>
                  </a:lnTo>
                  <a:lnTo>
                    <a:pt x="4537" y="2640"/>
                  </a:lnTo>
                  <a:lnTo>
                    <a:pt x="4510" y="2667"/>
                  </a:lnTo>
                  <a:lnTo>
                    <a:pt x="4478" y="2690"/>
                  </a:lnTo>
                  <a:lnTo>
                    <a:pt x="4442" y="2705"/>
                  </a:lnTo>
                  <a:lnTo>
                    <a:pt x="4402" y="2713"/>
                  </a:lnTo>
                  <a:lnTo>
                    <a:pt x="4382" y="2713"/>
                  </a:lnTo>
                  <a:lnTo>
                    <a:pt x="4360" y="2713"/>
                  </a:lnTo>
                  <a:lnTo>
                    <a:pt x="4321" y="2705"/>
                  </a:lnTo>
                  <a:lnTo>
                    <a:pt x="4285" y="2690"/>
                  </a:lnTo>
                  <a:lnTo>
                    <a:pt x="4252" y="2667"/>
                  </a:lnTo>
                  <a:lnTo>
                    <a:pt x="4225" y="2640"/>
                  </a:lnTo>
                  <a:lnTo>
                    <a:pt x="4203" y="2608"/>
                  </a:lnTo>
                  <a:lnTo>
                    <a:pt x="4187" y="2572"/>
                  </a:lnTo>
                  <a:lnTo>
                    <a:pt x="4180" y="2532"/>
                  </a:lnTo>
                  <a:lnTo>
                    <a:pt x="4179" y="2512"/>
                  </a:lnTo>
                  <a:lnTo>
                    <a:pt x="4180" y="2490"/>
                  </a:lnTo>
                  <a:lnTo>
                    <a:pt x="4187" y="2451"/>
                  </a:lnTo>
                  <a:lnTo>
                    <a:pt x="4203" y="2415"/>
                  </a:lnTo>
                  <a:lnTo>
                    <a:pt x="4225" y="2382"/>
                  </a:lnTo>
                  <a:lnTo>
                    <a:pt x="4252" y="2355"/>
                  </a:lnTo>
                  <a:lnTo>
                    <a:pt x="4285" y="2333"/>
                  </a:lnTo>
                  <a:lnTo>
                    <a:pt x="4321" y="2317"/>
                  </a:lnTo>
                  <a:lnTo>
                    <a:pt x="4360" y="2310"/>
                  </a:lnTo>
                  <a:lnTo>
                    <a:pt x="4382" y="2309"/>
                  </a:lnTo>
                  <a:close/>
                  <a:moveTo>
                    <a:pt x="8011" y="6701"/>
                  </a:moveTo>
                  <a:lnTo>
                    <a:pt x="7962" y="6703"/>
                  </a:lnTo>
                  <a:lnTo>
                    <a:pt x="7867" y="6722"/>
                  </a:lnTo>
                  <a:lnTo>
                    <a:pt x="7779" y="6759"/>
                  </a:lnTo>
                  <a:lnTo>
                    <a:pt x="7703" y="6811"/>
                  </a:lnTo>
                  <a:lnTo>
                    <a:pt x="7637" y="6877"/>
                  </a:lnTo>
                  <a:lnTo>
                    <a:pt x="7585" y="6955"/>
                  </a:lnTo>
                  <a:lnTo>
                    <a:pt x="7548" y="7041"/>
                  </a:lnTo>
                  <a:lnTo>
                    <a:pt x="7527" y="7136"/>
                  </a:lnTo>
                  <a:lnTo>
                    <a:pt x="7526" y="7187"/>
                  </a:lnTo>
                  <a:lnTo>
                    <a:pt x="7526" y="7747"/>
                  </a:lnTo>
                  <a:lnTo>
                    <a:pt x="7527" y="7796"/>
                  </a:lnTo>
                  <a:lnTo>
                    <a:pt x="7548" y="7891"/>
                  </a:lnTo>
                  <a:lnTo>
                    <a:pt x="7585" y="7977"/>
                  </a:lnTo>
                  <a:lnTo>
                    <a:pt x="7637" y="8055"/>
                  </a:lnTo>
                  <a:lnTo>
                    <a:pt x="7703" y="8121"/>
                  </a:lnTo>
                  <a:lnTo>
                    <a:pt x="7779" y="8173"/>
                  </a:lnTo>
                  <a:lnTo>
                    <a:pt x="7867" y="8211"/>
                  </a:lnTo>
                  <a:lnTo>
                    <a:pt x="7962" y="8229"/>
                  </a:lnTo>
                  <a:lnTo>
                    <a:pt x="8011" y="8232"/>
                  </a:lnTo>
                  <a:lnTo>
                    <a:pt x="8062" y="8229"/>
                  </a:lnTo>
                  <a:lnTo>
                    <a:pt x="8157" y="8211"/>
                  </a:lnTo>
                  <a:lnTo>
                    <a:pt x="8243" y="8173"/>
                  </a:lnTo>
                  <a:lnTo>
                    <a:pt x="8321" y="8121"/>
                  </a:lnTo>
                  <a:lnTo>
                    <a:pt x="8387" y="8055"/>
                  </a:lnTo>
                  <a:lnTo>
                    <a:pt x="8439" y="7977"/>
                  </a:lnTo>
                  <a:lnTo>
                    <a:pt x="8475" y="7891"/>
                  </a:lnTo>
                  <a:lnTo>
                    <a:pt x="8495" y="7796"/>
                  </a:lnTo>
                  <a:lnTo>
                    <a:pt x="8496" y="7747"/>
                  </a:lnTo>
                  <a:lnTo>
                    <a:pt x="8496" y="7187"/>
                  </a:lnTo>
                  <a:lnTo>
                    <a:pt x="8495" y="7136"/>
                  </a:lnTo>
                  <a:lnTo>
                    <a:pt x="8475" y="7041"/>
                  </a:lnTo>
                  <a:lnTo>
                    <a:pt x="8439" y="6955"/>
                  </a:lnTo>
                  <a:lnTo>
                    <a:pt x="8387" y="6877"/>
                  </a:lnTo>
                  <a:lnTo>
                    <a:pt x="8321" y="6811"/>
                  </a:lnTo>
                  <a:lnTo>
                    <a:pt x="8243" y="6759"/>
                  </a:lnTo>
                  <a:lnTo>
                    <a:pt x="8157" y="6722"/>
                  </a:lnTo>
                  <a:lnTo>
                    <a:pt x="8062" y="6703"/>
                  </a:lnTo>
                  <a:lnTo>
                    <a:pt x="8011" y="6701"/>
                  </a:lnTo>
                  <a:close/>
                  <a:moveTo>
                    <a:pt x="8227" y="7747"/>
                  </a:moveTo>
                  <a:lnTo>
                    <a:pt x="8226" y="7769"/>
                  </a:lnTo>
                  <a:lnTo>
                    <a:pt x="8217" y="7810"/>
                  </a:lnTo>
                  <a:lnTo>
                    <a:pt x="8201" y="7849"/>
                  </a:lnTo>
                  <a:lnTo>
                    <a:pt x="8178" y="7884"/>
                  </a:lnTo>
                  <a:lnTo>
                    <a:pt x="8148" y="7913"/>
                  </a:lnTo>
                  <a:lnTo>
                    <a:pt x="8115" y="7936"/>
                  </a:lnTo>
                  <a:lnTo>
                    <a:pt x="8076" y="7951"/>
                  </a:lnTo>
                  <a:lnTo>
                    <a:pt x="8034" y="7960"/>
                  </a:lnTo>
                  <a:lnTo>
                    <a:pt x="8011" y="7962"/>
                  </a:lnTo>
                  <a:lnTo>
                    <a:pt x="7990" y="7960"/>
                  </a:lnTo>
                  <a:lnTo>
                    <a:pt x="7948" y="7951"/>
                  </a:lnTo>
                  <a:lnTo>
                    <a:pt x="7909" y="7936"/>
                  </a:lnTo>
                  <a:lnTo>
                    <a:pt x="7874" y="7913"/>
                  </a:lnTo>
                  <a:lnTo>
                    <a:pt x="7846" y="7884"/>
                  </a:lnTo>
                  <a:lnTo>
                    <a:pt x="7823" y="7849"/>
                  </a:lnTo>
                  <a:lnTo>
                    <a:pt x="7805" y="7810"/>
                  </a:lnTo>
                  <a:lnTo>
                    <a:pt x="7797" y="7769"/>
                  </a:lnTo>
                  <a:lnTo>
                    <a:pt x="7797" y="7747"/>
                  </a:lnTo>
                  <a:lnTo>
                    <a:pt x="7797" y="7187"/>
                  </a:lnTo>
                  <a:lnTo>
                    <a:pt x="7797" y="7164"/>
                  </a:lnTo>
                  <a:lnTo>
                    <a:pt x="7805" y="7122"/>
                  </a:lnTo>
                  <a:lnTo>
                    <a:pt x="7823" y="7083"/>
                  </a:lnTo>
                  <a:lnTo>
                    <a:pt x="7846" y="7048"/>
                  </a:lnTo>
                  <a:lnTo>
                    <a:pt x="7874" y="7020"/>
                  </a:lnTo>
                  <a:lnTo>
                    <a:pt x="7909" y="6997"/>
                  </a:lnTo>
                  <a:lnTo>
                    <a:pt x="7948" y="6981"/>
                  </a:lnTo>
                  <a:lnTo>
                    <a:pt x="7990" y="6972"/>
                  </a:lnTo>
                  <a:lnTo>
                    <a:pt x="8011" y="6971"/>
                  </a:lnTo>
                  <a:lnTo>
                    <a:pt x="8034" y="6972"/>
                  </a:lnTo>
                  <a:lnTo>
                    <a:pt x="8076" y="6981"/>
                  </a:lnTo>
                  <a:lnTo>
                    <a:pt x="8115" y="6997"/>
                  </a:lnTo>
                  <a:lnTo>
                    <a:pt x="8148" y="7020"/>
                  </a:lnTo>
                  <a:lnTo>
                    <a:pt x="8178" y="7048"/>
                  </a:lnTo>
                  <a:lnTo>
                    <a:pt x="8201" y="7083"/>
                  </a:lnTo>
                  <a:lnTo>
                    <a:pt x="8217" y="7122"/>
                  </a:lnTo>
                  <a:lnTo>
                    <a:pt x="8226" y="7164"/>
                  </a:lnTo>
                  <a:lnTo>
                    <a:pt x="8227" y="7187"/>
                  </a:lnTo>
                  <a:lnTo>
                    <a:pt x="8227" y="774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8"/>
            <p:cNvGrpSpPr>
              <a:grpSpLocks noChangeAspect="1"/>
            </p:cNvGrpSpPr>
            <p:nvPr/>
          </p:nvGrpSpPr>
          <p:grpSpPr bwMode="auto">
            <a:xfrm>
              <a:off x="4125200" y="5359945"/>
              <a:ext cx="471718" cy="471718"/>
              <a:chOff x="6369" y="-2056"/>
              <a:chExt cx="3967" cy="3967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9" name="Freeform 9"/>
              <p:cNvSpPr>
                <a:spLocks noEditPoints="1"/>
              </p:cNvSpPr>
              <p:nvPr/>
            </p:nvSpPr>
            <p:spPr bwMode="auto">
              <a:xfrm>
                <a:off x="6369" y="-2056"/>
                <a:ext cx="3967" cy="3967"/>
              </a:xfrm>
              <a:custGeom>
                <a:avLst/>
                <a:gdLst>
                  <a:gd name="T0" fmla="*/ 1777 w 11902"/>
                  <a:gd name="T1" fmla="*/ 7295 h 11902"/>
                  <a:gd name="T2" fmla="*/ 826 w 11902"/>
                  <a:gd name="T3" fmla="*/ 7924 h 11902"/>
                  <a:gd name="T4" fmla="*/ 405 w 11902"/>
                  <a:gd name="T5" fmla="*/ 8830 h 11902"/>
                  <a:gd name="T6" fmla="*/ 23 w 11902"/>
                  <a:gd name="T7" fmla="*/ 9882 h 11902"/>
                  <a:gd name="T8" fmla="*/ 579 w 11902"/>
                  <a:gd name="T9" fmla="*/ 11255 h 11902"/>
                  <a:gd name="T10" fmla="*/ 11767 w 11902"/>
                  <a:gd name="T11" fmla="*/ 11894 h 11902"/>
                  <a:gd name="T12" fmla="*/ 11802 w 11902"/>
                  <a:gd name="T13" fmla="*/ 23 h 11902"/>
                  <a:gd name="T14" fmla="*/ 1160 w 11902"/>
                  <a:gd name="T15" fmla="*/ 8330 h 11902"/>
                  <a:gd name="T16" fmla="*/ 1840 w 11902"/>
                  <a:gd name="T17" fmla="*/ 7690 h 11902"/>
                  <a:gd name="T18" fmla="*/ 2416 w 11902"/>
                  <a:gd name="T19" fmla="*/ 8054 h 11902"/>
                  <a:gd name="T20" fmla="*/ 3260 w 11902"/>
                  <a:gd name="T21" fmla="*/ 8017 h 11902"/>
                  <a:gd name="T22" fmla="*/ 3945 w 11902"/>
                  <a:gd name="T23" fmla="*/ 8398 h 11902"/>
                  <a:gd name="T24" fmla="*/ 4381 w 11902"/>
                  <a:gd name="T25" fmla="*/ 8631 h 11902"/>
                  <a:gd name="T26" fmla="*/ 5229 w 11902"/>
                  <a:gd name="T27" fmla="*/ 8643 h 11902"/>
                  <a:gd name="T28" fmla="*/ 3699 w 11902"/>
                  <a:gd name="T29" fmla="*/ 6142 h 11902"/>
                  <a:gd name="T30" fmla="*/ 4776 w 11902"/>
                  <a:gd name="T31" fmla="*/ 4252 h 11902"/>
                  <a:gd name="T32" fmla="*/ 6827 w 11902"/>
                  <a:gd name="T33" fmla="*/ 3455 h 11902"/>
                  <a:gd name="T34" fmla="*/ 8798 w 11902"/>
                  <a:gd name="T35" fmla="*/ 4059 h 11902"/>
                  <a:gd name="T36" fmla="*/ 10051 w 11902"/>
                  <a:gd name="T37" fmla="*/ 5827 h 11902"/>
                  <a:gd name="T38" fmla="*/ 9947 w 11902"/>
                  <a:gd name="T39" fmla="*/ 7914 h 11902"/>
                  <a:gd name="T40" fmla="*/ 8533 w 11902"/>
                  <a:gd name="T41" fmla="*/ 9550 h 11902"/>
                  <a:gd name="T42" fmla="*/ 6410 w 11902"/>
                  <a:gd name="T43" fmla="*/ 9941 h 11902"/>
                  <a:gd name="T44" fmla="*/ 7277 w 11902"/>
                  <a:gd name="T45" fmla="*/ 9576 h 11902"/>
                  <a:gd name="T46" fmla="*/ 9475 w 11902"/>
                  <a:gd name="T47" fmla="*/ 8028 h 11902"/>
                  <a:gd name="T48" fmla="*/ 9746 w 11902"/>
                  <a:gd name="T49" fmla="*/ 6210 h 11902"/>
                  <a:gd name="T50" fmla="*/ 8094 w 11902"/>
                  <a:gd name="T51" fmla="*/ 4093 h 11902"/>
                  <a:gd name="T52" fmla="*/ 6261 w 11902"/>
                  <a:gd name="T53" fmla="*/ 3913 h 11902"/>
                  <a:gd name="T54" fmla="*/ 4231 w 11902"/>
                  <a:gd name="T55" fmla="*/ 5664 h 11902"/>
                  <a:gd name="T56" fmla="*/ 4213 w 11902"/>
                  <a:gd name="T57" fmla="*/ 7726 h 11902"/>
                  <a:gd name="T58" fmla="*/ 3720 w 11902"/>
                  <a:gd name="T59" fmla="*/ 7399 h 11902"/>
                  <a:gd name="T60" fmla="*/ 4799 w 11902"/>
                  <a:gd name="T61" fmla="*/ 7268 h 11902"/>
                  <a:gd name="T62" fmla="*/ 5680 w 11902"/>
                  <a:gd name="T63" fmla="*/ 7102 h 11902"/>
                  <a:gd name="T64" fmla="*/ 6784 w 11902"/>
                  <a:gd name="T65" fmla="*/ 6942 h 11902"/>
                  <a:gd name="T66" fmla="*/ 7743 w 11902"/>
                  <a:gd name="T67" fmla="*/ 7287 h 11902"/>
                  <a:gd name="T68" fmla="*/ 8618 w 11902"/>
                  <a:gd name="T69" fmla="*/ 6973 h 11902"/>
                  <a:gd name="T70" fmla="*/ 8833 w 11902"/>
                  <a:gd name="T71" fmla="*/ 8307 h 11902"/>
                  <a:gd name="T72" fmla="*/ 6426 w 11902"/>
                  <a:gd name="T73" fmla="*/ 9165 h 11902"/>
                  <a:gd name="T74" fmla="*/ 5730 w 11902"/>
                  <a:gd name="T75" fmla="*/ 8790 h 11902"/>
                  <a:gd name="T76" fmla="*/ 4416 w 11902"/>
                  <a:gd name="T77" fmla="*/ 6719 h 11902"/>
                  <a:gd name="T78" fmla="*/ 6287 w 11902"/>
                  <a:gd name="T79" fmla="*/ 4301 h 11902"/>
                  <a:gd name="T80" fmla="*/ 9046 w 11902"/>
                  <a:gd name="T81" fmla="*/ 5425 h 11902"/>
                  <a:gd name="T82" fmla="*/ 9023 w 11902"/>
                  <a:gd name="T83" fmla="*/ 6832 h 11902"/>
                  <a:gd name="T84" fmla="*/ 7851 w 11902"/>
                  <a:gd name="T85" fmla="*/ 6849 h 11902"/>
                  <a:gd name="T86" fmla="*/ 6974 w 11902"/>
                  <a:gd name="T87" fmla="*/ 6535 h 11902"/>
                  <a:gd name="T88" fmla="*/ 6015 w 11902"/>
                  <a:gd name="T89" fmla="*/ 6879 h 11902"/>
                  <a:gd name="T90" fmla="*/ 4911 w 11902"/>
                  <a:gd name="T91" fmla="*/ 6719 h 11902"/>
                  <a:gd name="T92" fmla="*/ 384 w 11902"/>
                  <a:gd name="T93" fmla="*/ 9214 h 11902"/>
                  <a:gd name="T94" fmla="*/ 862 w 11902"/>
                  <a:gd name="T95" fmla="*/ 10974 h 11902"/>
                  <a:gd name="T96" fmla="*/ 5236 w 11902"/>
                  <a:gd name="T97" fmla="*/ 11056 h 11902"/>
                  <a:gd name="T98" fmla="*/ 5401 w 11902"/>
                  <a:gd name="T99" fmla="*/ 11472 h 11902"/>
                  <a:gd name="T100" fmla="*/ 6911 w 11902"/>
                  <a:gd name="T101" fmla="*/ 10366 h 11902"/>
                  <a:gd name="T102" fmla="*/ 9161 w 11902"/>
                  <a:gd name="T103" fmla="*/ 9587 h 11902"/>
                  <a:gd name="T104" fmla="*/ 10466 w 11902"/>
                  <a:gd name="T105" fmla="*/ 7541 h 11902"/>
                  <a:gd name="T106" fmla="*/ 10235 w 11902"/>
                  <a:gd name="T107" fmla="*/ 5219 h 11902"/>
                  <a:gd name="T108" fmla="*/ 8569 w 11902"/>
                  <a:gd name="T109" fmla="*/ 3471 h 11902"/>
                  <a:gd name="T110" fmla="*/ 6266 w 11902"/>
                  <a:gd name="T111" fmla="*/ 3129 h 11902"/>
                  <a:gd name="T112" fmla="*/ 4154 w 11902"/>
                  <a:gd name="T113" fmla="*/ 4334 h 11902"/>
                  <a:gd name="T114" fmla="*/ 3264 w 11902"/>
                  <a:gd name="T115" fmla="*/ 6624 h 11902"/>
                  <a:gd name="T116" fmla="*/ 2592 w 11902"/>
                  <a:gd name="T117" fmla="*/ 7531 h 11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902" h="11902">
                    <a:moveTo>
                      <a:pt x="11710" y="0"/>
                    </a:moveTo>
                    <a:lnTo>
                      <a:pt x="2112" y="0"/>
                    </a:lnTo>
                    <a:lnTo>
                      <a:pt x="2092" y="0"/>
                    </a:lnTo>
                    <a:lnTo>
                      <a:pt x="2055" y="9"/>
                    </a:lnTo>
                    <a:lnTo>
                      <a:pt x="2020" y="23"/>
                    </a:lnTo>
                    <a:lnTo>
                      <a:pt x="1990" y="43"/>
                    </a:lnTo>
                    <a:lnTo>
                      <a:pt x="1964" y="69"/>
                    </a:lnTo>
                    <a:lnTo>
                      <a:pt x="1942" y="101"/>
                    </a:lnTo>
                    <a:lnTo>
                      <a:pt x="1928" y="135"/>
                    </a:lnTo>
                    <a:lnTo>
                      <a:pt x="1921" y="173"/>
                    </a:lnTo>
                    <a:lnTo>
                      <a:pt x="1919" y="191"/>
                    </a:lnTo>
                    <a:lnTo>
                      <a:pt x="1919" y="7315"/>
                    </a:lnTo>
                    <a:lnTo>
                      <a:pt x="1873" y="7305"/>
                    </a:lnTo>
                    <a:lnTo>
                      <a:pt x="1777" y="7295"/>
                    </a:lnTo>
                    <a:lnTo>
                      <a:pt x="1728" y="7295"/>
                    </a:lnTo>
                    <a:lnTo>
                      <a:pt x="1679" y="7295"/>
                    </a:lnTo>
                    <a:lnTo>
                      <a:pt x="1582" y="7305"/>
                    </a:lnTo>
                    <a:lnTo>
                      <a:pt x="1487" y="7324"/>
                    </a:lnTo>
                    <a:lnTo>
                      <a:pt x="1398" y="7353"/>
                    </a:lnTo>
                    <a:lnTo>
                      <a:pt x="1312" y="7389"/>
                    </a:lnTo>
                    <a:lnTo>
                      <a:pt x="1230" y="7433"/>
                    </a:lnTo>
                    <a:lnTo>
                      <a:pt x="1153" y="7485"/>
                    </a:lnTo>
                    <a:lnTo>
                      <a:pt x="1083" y="7544"/>
                    </a:lnTo>
                    <a:lnTo>
                      <a:pt x="1018" y="7609"/>
                    </a:lnTo>
                    <a:lnTo>
                      <a:pt x="959" y="7681"/>
                    </a:lnTo>
                    <a:lnTo>
                      <a:pt x="907" y="7757"/>
                    </a:lnTo>
                    <a:lnTo>
                      <a:pt x="862" y="7838"/>
                    </a:lnTo>
                    <a:lnTo>
                      <a:pt x="826" y="7924"/>
                    </a:lnTo>
                    <a:lnTo>
                      <a:pt x="798" y="8015"/>
                    </a:lnTo>
                    <a:lnTo>
                      <a:pt x="779" y="8109"/>
                    </a:lnTo>
                    <a:lnTo>
                      <a:pt x="769" y="8205"/>
                    </a:lnTo>
                    <a:lnTo>
                      <a:pt x="767" y="8254"/>
                    </a:lnTo>
                    <a:lnTo>
                      <a:pt x="767" y="8258"/>
                    </a:lnTo>
                    <a:lnTo>
                      <a:pt x="733" y="8286"/>
                    </a:lnTo>
                    <a:lnTo>
                      <a:pt x="668" y="8345"/>
                    </a:lnTo>
                    <a:lnTo>
                      <a:pt x="610" y="8408"/>
                    </a:lnTo>
                    <a:lnTo>
                      <a:pt x="557" y="8477"/>
                    </a:lnTo>
                    <a:lnTo>
                      <a:pt x="511" y="8549"/>
                    </a:lnTo>
                    <a:lnTo>
                      <a:pt x="472" y="8626"/>
                    </a:lnTo>
                    <a:lnTo>
                      <a:pt x="439" y="8706"/>
                    </a:lnTo>
                    <a:lnTo>
                      <a:pt x="415" y="8788"/>
                    </a:lnTo>
                    <a:lnTo>
                      <a:pt x="405" y="8830"/>
                    </a:lnTo>
                    <a:lnTo>
                      <a:pt x="191" y="8830"/>
                    </a:lnTo>
                    <a:lnTo>
                      <a:pt x="173" y="8831"/>
                    </a:lnTo>
                    <a:lnTo>
                      <a:pt x="135" y="8839"/>
                    </a:lnTo>
                    <a:lnTo>
                      <a:pt x="101" y="8853"/>
                    </a:lnTo>
                    <a:lnTo>
                      <a:pt x="69" y="8875"/>
                    </a:lnTo>
                    <a:lnTo>
                      <a:pt x="43" y="8901"/>
                    </a:lnTo>
                    <a:lnTo>
                      <a:pt x="23" y="8931"/>
                    </a:lnTo>
                    <a:lnTo>
                      <a:pt x="9" y="8965"/>
                    </a:lnTo>
                    <a:lnTo>
                      <a:pt x="0" y="9003"/>
                    </a:lnTo>
                    <a:lnTo>
                      <a:pt x="0" y="9023"/>
                    </a:lnTo>
                    <a:lnTo>
                      <a:pt x="0" y="9790"/>
                    </a:lnTo>
                    <a:lnTo>
                      <a:pt x="0" y="9810"/>
                    </a:lnTo>
                    <a:lnTo>
                      <a:pt x="9" y="9848"/>
                    </a:lnTo>
                    <a:lnTo>
                      <a:pt x="23" y="9882"/>
                    </a:lnTo>
                    <a:lnTo>
                      <a:pt x="43" y="9913"/>
                    </a:lnTo>
                    <a:lnTo>
                      <a:pt x="69" y="9939"/>
                    </a:lnTo>
                    <a:lnTo>
                      <a:pt x="101" y="9959"/>
                    </a:lnTo>
                    <a:lnTo>
                      <a:pt x="135" y="9975"/>
                    </a:lnTo>
                    <a:lnTo>
                      <a:pt x="173" y="9982"/>
                    </a:lnTo>
                    <a:lnTo>
                      <a:pt x="191" y="9982"/>
                    </a:lnTo>
                    <a:lnTo>
                      <a:pt x="384" y="9982"/>
                    </a:lnTo>
                    <a:lnTo>
                      <a:pt x="384" y="10558"/>
                    </a:lnTo>
                    <a:lnTo>
                      <a:pt x="384" y="10627"/>
                    </a:lnTo>
                    <a:lnTo>
                      <a:pt x="399" y="10762"/>
                    </a:lnTo>
                    <a:lnTo>
                      <a:pt x="426" y="10893"/>
                    </a:lnTo>
                    <a:lnTo>
                      <a:pt x="465" y="11020"/>
                    </a:lnTo>
                    <a:lnTo>
                      <a:pt x="517" y="11141"/>
                    </a:lnTo>
                    <a:lnTo>
                      <a:pt x="579" y="11255"/>
                    </a:lnTo>
                    <a:lnTo>
                      <a:pt x="651" y="11363"/>
                    </a:lnTo>
                    <a:lnTo>
                      <a:pt x="733" y="11462"/>
                    </a:lnTo>
                    <a:lnTo>
                      <a:pt x="825" y="11553"/>
                    </a:lnTo>
                    <a:lnTo>
                      <a:pt x="924" y="11635"/>
                    </a:lnTo>
                    <a:lnTo>
                      <a:pt x="1031" y="11708"/>
                    </a:lnTo>
                    <a:lnTo>
                      <a:pt x="1146" y="11770"/>
                    </a:lnTo>
                    <a:lnTo>
                      <a:pt x="1266" y="11820"/>
                    </a:lnTo>
                    <a:lnTo>
                      <a:pt x="1392" y="11861"/>
                    </a:lnTo>
                    <a:lnTo>
                      <a:pt x="1523" y="11887"/>
                    </a:lnTo>
                    <a:lnTo>
                      <a:pt x="1659" y="11901"/>
                    </a:lnTo>
                    <a:lnTo>
                      <a:pt x="1728" y="11902"/>
                    </a:lnTo>
                    <a:lnTo>
                      <a:pt x="11710" y="11902"/>
                    </a:lnTo>
                    <a:lnTo>
                      <a:pt x="11730" y="11901"/>
                    </a:lnTo>
                    <a:lnTo>
                      <a:pt x="11767" y="11894"/>
                    </a:lnTo>
                    <a:lnTo>
                      <a:pt x="11802" y="11879"/>
                    </a:lnTo>
                    <a:lnTo>
                      <a:pt x="11832" y="11858"/>
                    </a:lnTo>
                    <a:lnTo>
                      <a:pt x="11858" y="11832"/>
                    </a:lnTo>
                    <a:lnTo>
                      <a:pt x="11879" y="11802"/>
                    </a:lnTo>
                    <a:lnTo>
                      <a:pt x="11894" y="11767"/>
                    </a:lnTo>
                    <a:lnTo>
                      <a:pt x="11901" y="11730"/>
                    </a:lnTo>
                    <a:lnTo>
                      <a:pt x="11902" y="11710"/>
                    </a:lnTo>
                    <a:lnTo>
                      <a:pt x="11902" y="191"/>
                    </a:lnTo>
                    <a:lnTo>
                      <a:pt x="11901" y="173"/>
                    </a:lnTo>
                    <a:lnTo>
                      <a:pt x="11894" y="135"/>
                    </a:lnTo>
                    <a:lnTo>
                      <a:pt x="11879" y="101"/>
                    </a:lnTo>
                    <a:lnTo>
                      <a:pt x="11858" y="69"/>
                    </a:lnTo>
                    <a:lnTo>
                      <a:pt x="11832" y="43"/>
                    </a:lnTo>
                    <a:lnTo>
                      <a:pt x="11802" y="23"/>
                    </a:lnTo>
                    <a:lnTo>
                      <a:pt x="11767" y="9"/>
                    </a:lnTo>
                    <a:lnTo>
                      <a:pt x="11730" y="0"/>
                    </a:lnTo>
                    <a:lnTo>
                      <a:pt x="11710" y="0"/>
                    </a:lnTo>
                    <a:close/>
                    <a:moveTo>
                      <a:pt x="11518" y="2304"/>
                    </a:moveTo>
                    <a:lnTo>
                      <a:pt x="2304" y="2304"/>
                    </a:lnTo>
                    <a:lnTo>
                      <a:pt x="2304" y="384"/>
                    </a:lnTo>
                    <a:lnTo>
                      <a:pt x="11518" y="384"/>
                    </a:lnTo>
                    <a:lnTo>
                      <a:pt x="11518" y="2304"/>
                    </a:lnTo>
                    <a:close/>
                    <a:moveTo>
                      <a:pt x="1064" y="8523"/>
                    </a:moveTo>
                    <a:lnTo>
                      <a:pt x="1088" y="8508"/>
                    </a:lnTo>
                    <a:lnTo>
                      <a:pt x="1127" y="8466"/>
                    </a:lnTo>
                    <a:lnTo>
                      <a:pt x="1153" y="8415"/>
                    </a:lnTo>
                    <a:lnTo>
                      <a:pt x="1163" y="8359"/>
                    </a:lnTo>
                    <a:lnTo>
                      <a:pt x="1160" y="8330"/>
                    </a:lnTo>
                    <a:lnTo>
                      <a:pt x="1158" y="8309"/>
                    </a:lnTo>
                    <a:lnTo>
                      <a:pt x="1153" y="8281"/>
                    </a:lnTo>
                    <a:lnTo>
                      <a:pt x="1152" y="8254"/>
                    </a:lnTo>
                    <a:lnTo>
                      <a:pt x="1153" y="8195"/>
                    </a:lnTo>
                    <a:lnTo>
                      <a:pt x="1176" y="8083"/>
                    </a:lnTo>
                    <a:lnTo>
                      <a:pt x="1221" y="7981"/>
                    </a:lnTo>
                    <a:lnTo>
                      <a:pt x="1283" y="7888"/>
                    </a:lnTo>
                    <a:lnTo>
                      <a:pt x="1361" y="7809"/>
                    </a:lnTo>
                    <a:lnTo>
                      <a:pt x="1453" y="7747"/>
                    </a:lnTo>
                    <a:lnTo>
                      <a:pt x="1556" y="7704"/>
                    </a:lnTo>
                    <a:lnTo>
                      <a:pt x="1669" y="7681"/>
                    </a:lnTo>
                    <a:lnTo>
                      <a:pt x="1728" y="7678"/>
                    </a:lnTo>
                    <a:lnTo>
                      <a:pt x="1765" y="7680"/>
                    </a:lnTo>
                    <a:lnTo>
                      <a:pt x="1840" y="7690"/>
                    </a:lnTo>
                    <a:lnTo>
                      <a:pt x="1911" y="7708"/>
                    </a:lnTo>
                    <a:lnTo>
                      <a:pt x="1978" y="7736"/>
                    </a:lnTo>
                    <a:lnTo>
                      <a:pt x="2042" y="7773"/>
                    </a:lnTo>
                    <a:lnTo>
                      <a:pt x="2101" y="7818"/>
                    </a:lnTo>
                    <a:lnTo>
                      <a:pt x="2154" y="7870"/>
                    </a:lnTo>
                    <a:lnTo>
                      <a:pt x="2200" y="7929"/>
                    </a:lnTo>
                    <a:lnTo>
                      <a:pt x="2220" y="7962"/>
                    </a:lnTo>
                    <a:lnTo>
                      <a:pt x="2232" y="7979"/>
                    </a:lnTo>
                    <a:lnTo>
                      <a:pt x="2260" y="8009"/>
                    </a:lnTo>
                    <a:lnTo>
                      <a:pt x="2295" y="8032"/>
                    </a:lnTo>
                    <a:lnTo>
                      <a:pt x="2332" y="8048"/>
                    </a:lnTo>
                    <a:lnTo>
                      <a:pt x="2354" y="8053"/>
                    </a:lnTo>
                    <a:lnTo>
                      <a:pt x="2374" y="8055"/>
                    </a:lnTo>
                    <a:lnTo>
                      <a:pt x="2416" y="8054"/>
                    </a:lnTo>
                    <a:lnTo>
                      <a:pt x="2456" y="8042"/>
                    </a:lnTo>
                    <a:lnTo>
                      <a:pt x="2492" y="8022"/>
                    </a:lnTo>
                    <a:lnTo>
                      <a:pt x="2509" y="8009"/>
                    </a:lnTo>
                    <a:lnTo>
                      <a:pt x="2538" y="7986"/>
                    </a:lnTo>
                    <a:lnTo>
                      <a:pt x="2613" y="7937"/>
                    </a:lnTo>
                    <a:lnTo>
                      <a:pt x="2707" y="7897"/>
                    </a:lnTo>
                    <a:lnTo>
                      <a:pt x="2818" y="7873"/>
                    </a:lnTo>
                    <a:lnTo>
                      <a:pt x="2880" y="7871"/>
                    </a:lnTo>
                    <a:lnTo>
                      <a:pt x="2918" y="7871"/>
                    </a:lnTo>
                    <a:lnTo>
                      <a:pt x="2993" y="7881"/>
                    </a:lnTo>
                    <a:lnTo>
                      <a:pt x="3065" y="7903"/>
                    </a:lnTo>
                    <a:lnTo>
                      <a:pt x="3134" y="7932"/>
                    </a:lnTo>
                    <a:lnTo>
                      <a:pt x="3199" y="7970"/>
                    </a:lnTo>
                    <a:lnTo>
                      <a:pt x="3260" y="8017"/>
                    </a:lnTo>
                    <a:lnTo>
                      <a:pt x="3313" y="8071"/>
                    </a:lnTo>
                    <a:lnTo>
                      <a:pt x="3359" y="8133"/>
                    </a:lnTo>
                    <a:lnTo>
                      <a:pt x="3379" y="8166"/>
                    </a:lnTo>
                    <a:lnTo>
                      <a:pt x="3395" y="8192"/>
                    </a:lnTo>
                    <a:lnTo>
                      <a:pt x="3438" y="8233"/>
                    </a:lnTo>
                    <a:lnTo>
                      <a:pt x="3491" y="8257"/>
                    </a:lnTo>
                    <a:lnTo>
                      <a:pt x="3550" y="8266"/>
                    </a:lnTo>
                    <a:lnTo>
                      <a:pt x="3581" y="8261"/>
                    </a:lnTo>
                    <a:lnTo>
                      <a:pt x="3618" y="8257"/>
                    </a:lnTo>
                    <a:lnTo>
                      <a:pt x="3693" y="8258"/>
                    </a:lnTo>
                    <a:lnTo>
                      <a:pt x="3765" y="8276"/>
                    </a:lnTo>
                    <a:lnTo>
                      <a:pt x="3831" y="8304"/>
                    </a:lnTo>
                    <a:lnTo>
                      <a:pt x="3893" y="8346"/>
                    </a:lnTo>
                    <a:lnTo>
                      <a:pt x="3945" y="8398"/>
                    </a:lnTo>
                    <a:lnTo>
                      <a:pt x="3987" y="8460"/>
                    </a:lnTo>
                    <a:lnTo>
                      <a:pt x="4015" y="8529"/>
                    </a:lnTo>
                    <a:lnTo>
                      <a:pt x="4024" y="8568"/>
                    </a:lnTo>
                    <a:lnTo>
                      <a:pt x="4030" y="8594"/>
                    </a:lnTo>
                    <a:lnTo>
                      <a:pt x="4054" y="8643"/>
                    </a:lnTo>
                    <a:lnTo>
                      <a:pt x="4092" y="8682"/>
                    </a:lnTo>
                    <a:lnTo>
                      <a:pt x="4138" y="8709"/>
                    </a:lnTo>
                    <a:lnTo>
                      <a:pt x="4164" y="8718"/>
                    </a:lnTo>
                    <a:lnTo>
                      <a:pt x="4191" y="8723"/>
                    </a:lnTo>
                    <a:lnTo>
                      <a:pt x="4246" y="8722"/>
                    </a:lnTo>
                    <a:lnTo>
                      <a:pt x="4296" y="8706"/>
                    </a:lnTo>
                    <a:lnTo>
                      <a:pt x="4341" y="8676"/>
                    </a:lnTo>
                    <a:lnTo>
                      <a:pt x="4360" y="8656"/>
                    </a:lnTo>
                    <a:lnTo>
                      <a:pt x="4381" y="8631"/>
                    </a:lnTo>
                    <a:lnTo>
                      <a:pt x="4427" y="8587"/>
                    </a:lnTo>
                    <a:lnTo>
                      <a:pt x="4478" y="8548"/>
                    </a:lnTo>
                    <a:lnTo>
                      <a:pt x="4531" y="8515"/>
                    </a:lnTo>
                    <a:lnTo>
                      <a:pt x="4587" y="8489"/>
                    </a:lnTo>
                    <a:lnTo>
                      <a:pt x="4645" y="8469"/>
                    </a:lnTo>
                    <a:lnTo>
                      <a:pt x="4705" y="8454"/>
                    </a:lnTo>
                    <a:lnTo>
                      <a:pt x="4767" y="8447"/>
                    </a:lnTo>
                    <a:lnTo>
                      <a:pt x="4799" y="8447"/>
                    </a:lnTo>
                    <a:lnTo>
                      <a:pt x="4846" y="8448"/>
                    </a:lnTo>
                    <a:lnTo>
                      <a:pt x="4935" y="8463"/>
                    </a:lnTo>
                    <a:lnTo>
                      <a:pt x="5019" y="8490"/>
                    </a:lnTo>
                    <a:lnTo>
                      <a:pt x="5098" y="8531"/>
                    </a:lnTo>
                    <a:lnTo>
                      <a:pt x="5167" y="8581"/>
                    </a:lnTo>
                    <a:lnTo>
                      <a:pt x="5229" y="8643"/>
                    </a:lnTo>
                    <a:lnTo>
                      <a:pt x="5282" y="8712"/>
                    </a:lnTo>
                    <a:lnTo>
                      <a:pt x="5324" y="8790"/>
                    </a:lnTo>
                    <a:lnTo>
                      <a:pt x="5340" y="8830"/>
                    </a:lnTo>
                    <a:lnTo>
                      <a:pt x="806" y="8830"/>
                    </a:lnTo>
                    <a:lnTo>
                      <a:pt x="825" y="8784"/>
                    </a:lnTo>
                    <a:lnTo>
                      <a:pt x="875" y="8695"/>
                    </a:lnTo>
                    <a:lnTo>
                      <a:pt x="940" y="8617"/>
                    </a:lnTo>
                    <a:lnTo>
                      <a:pt x="1019" y="8551"/>
                    </a:lnTo>
                    <a:lnTo>
                      <a:pt x="1064" y="8523"/>
                    </a:lnTo>
                    <a:close/>
                    <a:moveTo>
                      <a:pt x="3647" y="6719"/>
                    </a:moveTo>
                    <a:lnTo>
                      <a:pt x="3648" y="6634"/>
                    </a:lnTo>
                    <a:lnTo>
                      <a:pt x="3657" y="6467"/>
                    </a:lnTo>
                    <a:lnTo>
                      <a:pt x="3673" y="6303"/>
                    </a:lnTo>
                    <a:lnTo>
                      <a:pt x="3699" y="6142"/>
                    </a:lnTo>
                    <a:lnTo>
                      <a:pt x="3730" y="5982"/>
                    </a:lnTo>
                    <a:lnTo>
                      <a:pt x="3771" y="5827"/>
                    </a:lnTo>
                    <a:lnTo>
                      <a:pt x="3818" y="5673"/>
                    </a:lnTo>
                    <a:lnTo>
                      <a:pt x="3874" y="5523"/>
                    </a:lnTo>
                    <a:lnTo>
                      <a:pt x="3936" y="5377"/>
                    </a:lnTo>
                    <a:lnTo>
                      <a:pt x="4004" y="5235"/>
                    </a:lnTo>
                    <a:lnTo>
                      <a:pt x="4080" y="5095"/>
                    </a:lnTo>
                    <a:lnTo>
                      <a:pt x="4162" y="4961"/>
                    </a:lnTo>
                    <a:lnTo>
                      <a:pt x="4250" y="4830"/>
                    </a:lnTo>
                    <a:lnTo>
                      <a:pt x="4344" y="4705"/>
                    </a:lnTo>
                    <a:lnTo>
                      <a:pt x="4445" y="4584"/>
                    </a:lnTo>
                    <a:lnTo>
                      <a:pt x="4550" y="4468"/>
                    </a:lnTo>
                    <a:lnTo>
                      <a:pt x="4660" y="4357"/>
                    </a:lnTo>
                    <a:lnTo>
                      <a:pt x="4776" y="4252"/>
                    </a:lnTo>
                    <a:lnTo>
                      <a:pt x="4897" y="4152"/>
                    </a:lnTo>
                    <a:lnTo>
                      <a:pt x="5023" y="4059"/>
                    </a:lnTo>
                    <a:lnTo>
                      <a:pt x="5153" y="3969"/>
                    </a:lnTo>
                    <a:lnTo>
                      <a:pt x="5288" y="3889"/>
                    </a:lnTo>
                    <a:lnTo>
                      <a:pt x="5426" y="3812"/>
                    </a:lnTo>
                    <a:lnTo>
                      <a:pt x="5569" y="3743"/>
                    </a:lnTo>
                    <a:lnTo>
                      <a:pt x="5716" y="3681"/>
                    </a:lnTo>
                    <a:lnTo>
                      <a:pt x="5866" y="3627"/>
                    </a:lnTo>
                    <a:lnTo>
                      <a:pt x="6018" y="3579"/>
                    </a:lnTo>
                    <a:lnTo>
                      <a:pt x="6175" y="3539"/>
                    </a:lnTo>
                    <a:lnTo>
                      <a:pt x="6333" y="3506"/>
                    </a:lnTo>
                    <a:lnTo>
                      <a:pt x="6496" y="3481"/>
                    </a:lnTo>
                    <a:lnTo>
                      <a:pt x="6660" y="3464"/>
                    </a:lnTo>
                    <a:lnTo>
                      <a:pt x="6827" y="3455"/>
                    </a:lnTo>
                    <a:lnTo>
                      <a:pt x="6911" y="3455"/>
                    </a:lnTo>
                    <a:lnTo>
                      <a:pt x="6994" y="3455"/>
                    </a:lnTo>
                    <a:lnTo>
                      <a:pt x="7161" y="3464"/>
                    </a:lnTo>
                    <a:lnTo>
                      <a:pt x="7325" y="3481"/>
                    </a:lnTo>
                    <a:lnTo>
                      <a:pt x="7488" y="3506"/>
                    </a:lnTo>
                    <a:lnTo>
                      <a:pt x="7647" y="3539"/>
                    </a:lnTo>
                    <a:lnTo>
                      <a:pt x="7803" y="3579"/>
                    </a:lnTo>
                    <a:lnTo>
                      <a:pt x="7956" y="3627"/>
                    </a:lnTo>
                    <a:lnTo>
                      <a:pt x="8106" y="3681"/>
                    </a:lnTo>
                    <a:lnTo>
                      <a:pt x="8253" y="3743"/>
                    </a:lnTo>
                    <a:lnTo>
                      <a:pt x="8395" y="3812"/>
                    </a:lnTo>
                    <a:lnTo>
                      <a:pt x="8533" y="3889"/>
                    </a:lnTo>
                    <a:lnTo>
                      <a:pt x="8669" y="3969"/>
                    </a:lnTo>
                    <a:lnTo>
                      <a:pt x="8798" y="4059"/>
                    </a:lnTo>
                    <a:lnTo>
                      <a:pt x="8925" y="4152"/>
                    </a:lnTo>
                    <a:lnTo>
                      <a:pt x="9046" y="4252"/>
                    </a:lnTo>
                    <a:lnTo>
                      <a:pt x="9161" y="4357"/>
                    </a:lnTo>
                    <a:lnTo>
                      <a:pt x="9272" y="4468"/>
                    </a:lnTo>
                    <a:lnTo>
                      <a:pt x="9377" y="4584"/>
                    </a:lnTo>
                    <a:lnTo>
                      <a:pt x="9478" y="4705"/>
                    </a:lnTo>
                    <a:lnTo>
                      <a:pt x="9571" y="4830"/>
                    </a:lnTo>
                    <a:lnTo>
                      <a:pt x="9659" y="4961"/>
                    </a:lnTo>
                    <a:lnTo>
                      <a:pt x="9741" y="5095"/>
                    </a:lnTo>
                    <a:lnTo>
                      <a:pt x="9818" y="5235"/>
                    </a:lnTo>
                    <a:lnTo>
                      <a:pt x="9885" y="5377"/>
                    </a:lnTo>
                    <a:lnTo>
                      <a:pt x="9947" y="5523"/>
                    </a:lnTo>
                    <a:lnTo>
                      <a:pt x="10003" y="5673"/>
                    </a:lnTo>
                    <a:lnTo>
                      <a:pt x="10051" y="5827"/>
                    </a:lnTo>
                    <a:lnTo>
                      <a:pt x="10091" y="5982"/>
                    </a:lnTo>
                    <a:lnTo>
                      <a:pt x="10123" y="6142"/>
                    </a:lnTo>
                    <a:lnTo>
                      <a:pt x="10149" y="6303"/>
                    </a:lnTo>
                    <a:lnTo>
                      <a:pt x="10165" y="6467"/>
                    </a:lnTo>
                    <a:lnTo>
                      <a:pt x="10173" y="6634"/>
                    </a:lnTo>
                    <a:lnTo>
                      <a:pt x="10175" y="6719"/>
                    </a:lnTo>
                    <a:lnTo>
                      <a:pt x="10173" y="6803"/>
                    </a:lnTo>
                    <a:lnTo>
                      <a:pt x="10165" y="6970"/>
                    </a:lnTo>
                    <a:lnTo>
                      <a:pt x="10149" y="7134"/>
                    </a:lnTo>
                    <a:lnTo>
                      <a:pt x="10123" y="7295"/>
                    </a:lnTo>
                    <a:lnTo>
                      <a:pt x="10091" y="7455"/>
                    </a:lnTo>
                    <a:lnTo>
                      <a:pt x="10051" y="7612"/>
                    </a:lnTo>
                    <a:lnTo>
                      <a:pt x="10003" y="7765"/>
                    </a:lnTo>
                    <a:lnTo>
                      <a:pt x="9947" y="7914"/>
                    </a:lnTo>
                    <a:lnTo>
                      <a:pt x="9885" y="8061"/>
                    </a:lnTo>
                    <a:lnTo>
                      <a:pt x="9818" y="8204"/>
                    </a:lnTo>
                    <a:lnTo>
                      <a:pt x="9741" y="8342"/>
                    </a:lnTo>
                    <a:lnTo>
                      <a:pt x="9659" y="8477"/>
                    </a:lnTo>
                    <a:lnTo>
                      <a:pt x="9571" y="8607"/>
                    </a:lnTo>
                    <a:lnTo>
                      <a:pt x="9478" y="8732"/>
                    </a:lnTo>
                    <a:lnTo>
                      <a:pt x="9377" y="8853"/>
                    </a:lnTo>
                    <a:lnTo>
                      <a:pt x="9272" y="8970"/>
                    </a:lnTo>
                    <a:lnTo>
                      <a:pt x="9161" y="9081"/>
                    </a:lnTo>
                    <a:lnTo>
                      <a:pt x="9046" y="9186"/>
                    </a:lnTo>
                    <a:lnTo>
                      <a:pt x="8925" y="9285"/>
                    </a:lnTo>
                    <a:lnTo>
                      <a:pt x="8798" y="9380"/>
                    </a:lnTo>
                    <a:lnTo>
                      <a:pt x="8669" y="9468"/>
                    </a:lnTo>
                    <a:lnTo>
                      <a:pt x="8533" y="9550"/>
                    </a:lnTo>
                    <a:lnTo>
                      <a:pt x="8395" y="9625"/>
                    </a:lnTo>
                    <a:lnTo>
                      <a:pt x="8253" y="9694"/>
                    </a:lnTo>
                    <a:lnTo>
                      <a:pt x="8106" y="9756"/>
                    </a:lnTo>
                    <a:lnTo>
                      <a:pt x="7956" y="9810"/>
                    </a:lnTo>
                    <a:lnTo>
                      <a:pt x="7803" y="9858"/>
                    </a:lnTo>
                    <a:lnTo>
                      <a:pt x="7647" y="9898"/>
                    </a:lnTo>
                    <a:lnTo>
                      <a:pt x="7488" y="9931"/>
                    </a:lnTo>
                    <a:lnTo>
                      <a:pt x="7325" y="9956"/>
                    </a:lnTo>
                    <a:lnTo>
                      <a:pt x="7161" y="9973"/>
                    </a:lnTo>
                    <a:lnTo>
                      <a:pt x="6994" y="9982"/>
                    </a:lnTo>
                    <a:lnTo>
                      <a:pt x="6911" y="9982"/>
                    </a:lnTo>
                    <a:lnTo>
                      <a:pt x="6810" y="9982"/>
                    </a:lnTo>
                    <a:lnTo>
                      <a:pt x="6608" y="9967"/>
                    </a:lnTo>
                    <a:lnTo>
                      <a:pt x="6410" y="9941"/>
                    </a:lnTo>
                    <a:lnTo>
                      <a:pt x="6214" y="9904"/>
                    </a:lnTo>
                    <a:lnTo>
                      <a:pt x="6118" y="9881"/>
                    </a:lnTo>
                    <a:lnTo>
                      <a:pt x="6128" y="9861"/>
                    </a:lnTo>
                    <a:lnTo>
                      <a:pt x="6142" y="9815"/>
                    </a:lnTo>
                    <a:lnTo>
                      <a:pt x="6143" y="9790"/>
                    </a:lnTo>
                    <a:lnTo>
                      <a:pt x="6143" y="9494"/>
                    </a:lnTo>
                    <a:lnTo>
                      <a:pt x="6237" y="9520"/>
                    </a:lnTo>
                    <a:lnTo>
                      <a:pt x="6426" y="9559"/>
                    </a:lnTo>
                    <a:lnTo>
                      <a:pt x="6619" y="9584"/>
                    </a:lnTo>
                    <a:lnTo>
                      <a:pt x="6813" y="9597"/>
                    </a:lnTo>
                    <a:lnTo>
                      <a:pt x="6911" y="9599"/>
                    </a:lnTo>
                    <a:lnTo>
                      <a:pt x="6986" y="9597"/>
                    </a:lnTo>
                    <a:lnTo>
                      <a:pt x="7133" y="9590"/>
                    </a:lnTo>
                    <a:lnTo>
                      <a:pt x="7277" y="9576"/>
                    </a:lnTo>
                    <a:lnTo>
                      <a:pt x="7420" y="9554"/>
                    </a:lnTo>
                    <a:lnTo>
                      <a:pt x="7560" y="9525"/>
                    </a:lnTo>
                    <a:lnTo>
                      <a:pt x="7698" y="9489"/>
                    </a:lnTo>
                    <a:lnTo>
                      <a:pt x="7834" y="9448"/>
                    </a:lnTo>
                    <a:lnTo>
                      <a:pt x="7966" y="9399"/>
                    </a:lnTo>
                    <a:lnTo>
                      <a:pt x="8094" y="9344"/>
                    </a:lnTo>
                    <a:lnTo>
                      <a:pt x="8221" y="9284"/>
                    </a:lnTo>
                    <a:lnTo>
                      <a:pt x="8404" y="9181"/>
                    </a:lnTo>
                    <a:lnTo>
                      <a:pt x="8633" y="9026"/>
                    </a:lnTo>
                    <a:lnTo>
                      <a:pt x="8847" y="8850"/>
                    </a:lnTo>
                    <a:lnTo>
                      <a:pt x="9042" y="8654"/>
                    </a:lnTo>
                    <a:lnTo>
                      <a:pt x="9219" y="8441"/>
                    </a:lnTo>
                    <a:lnTo>
                      <a:pt x="9374" y="8211"/>
                    </a:lnTo>
                    <a:lnTo>
                      <a:pt x="9475" y="8028"/>
                    </a:lnTo>
                    <a:lnTo>
                      <a:pt x="9535" y="7903"/>
                    </a:lnTo>
                    <a:lnTo>
                      <a:pt x="9590" y="7773"/>
                    </a:lnTo>
                    <a:lnTo>
                      <a:pt x="9639" y="7642"/>
                    </a:lnTo>
                    <a:lnTo>
                      <a:pt x="9681" y="7507"/>
                    </a:lnTo>
                    <a:lnTo>
                      <a:pt x="9717" y="7369"/>
                    </a:lnTo>
                    <a:lnTo>
                      <a:pt x="9746" y="7228"/>
                    </a:lnTo>
                    <a:lnTo>
                      <a:pt x="9767" y="7085"/>
                    </a:lnTo>
                    <a:lnTo>
                      <a:pt x="9782" y="6940"/>
                    </a:lnTo>
                    <a:lnTo>
                      <a:pt x="9790" y="6793"/>
                    </a:lnTo>
                    <a:lnTo>
                      <a:pt x="9790" y="6719"/>
                    </a:lnTo>
                    <a:lnTo>
                      <a:pt x="9790" y="6644"/>
                    </a:lnTo>
                    <a:lnTo>
                      <a:pt x="9782" y="6498"/>
                    </a:lnTo>
                    <a:lnTo>
                      <a:pt x="9767" y="6352"/>
                    </a:lnTo>
                    <a:lnTo>
                      <a:pt x="9746" y="6210"/>
                    </a:lnTo>
                    <a:lnTo>
                      <a:pt x="9717" y="6069"/>
                    </a:lnTo>
                    <a:lnTo>
                      <a:pt x="9681" y="5932"/>
                    </a:lnTo>
                    <a:lnTo>
                      <a:pt x="9639" y="5796"/>
                    </a:lnTo>
                    <a:lnTo>
                      <a:pt x="9590" y="5664"/>
                    </a:lnTo>
                    <a:lnTo>
                      <a:pt x="9535" y="5534"/>
                    </a:lnTo>
                    <a:lnTo>
                      <a:pt x="9475" y="5409"/>
                    </a:lnTo>
                    <a:lnTo>
                      <a:pt x="9374" y="5226"/>
                    </a:lnTo>
                    <a:lnTo>
                      <a:pt x="9219" y="4996"/>
                    </a:lnTo>
                    <a:lnTo>
                      <a:pt x="9042" y="4783"/>
                    </a:lnTo>
                    <a:lnTo>
                      <a:pt x="8847" y="4587"/>
                    </a:lnTo>
                    <a:lnTo>
                      <a:pt x="8633" y="4411"/>
                    </a:lnTo>
                    <a:lnTo>
                      <a:pt x="8404" y="4256"/>
                    </a:lnTo>
                    <a:lnTo>
                      <a:pt x="8221" y="4155"/>
                    </a:lnTo>
                    <a:lnTo>
                      <a:pt x="8094" y="4093"/>
                    </a:lnTo>
                    <a:lnTo>
                      <a:pt x="7966" y="4039"/>
                    </a:lnTo>
                    <a:lnTo>
                      <a:pt x="7834" y="3991"/>
                    </a:lnTo>
                    <a:lnTo>
                      <a:pt x="7698" y="3948"/>
                    </a:lnTo>
                    <a:lnTo>
                      <a:pt x="7560" y="3913"/>
                    </a:lnTo>
                    <a:lnTo>
                      <a:pt x="7420" y="3884"/>
                    </a:lnTo>
                    <a:lnTo>
                      <a:pt x="7277" y="3863"/>
                    </a:lnTo>
                    <a:lnTo>
                      <a:pt x="7133" y="3847"/>
                    </a:lnTo>
                    <a:lnTo>
                      <a:pt x="6986" y="3840"/>
                    </a:lnTo>
                    <a:lnTo>
                      <a:pt x="6911" y="3840"/>
                    </a:lnTo>
                    <a:lnTo>
                      <a:pt x="6836" y="3840"/>
                    </a:lnTo>
                    <a:lnTo>
                      <a:pt x="6689" y="3847"/>
                    </a:lnTo>
                    <a:lnTo>
                      <a:pt x="6545" y="3863"/>
                    </a:lnTo>
                    <a:lnTo>
                      <a:pt x="6401" y="3884"/>
                    </a:lnTo>
                    <a:lnTo>
                      <a:pt x="6261" y="3913"/>
                    </a:lnTo>
                    <a:lnTo>
                      <a:pt x="6123" y="3948"/>
                    </a:lnTo>
                    <a:lnTo>
                      <a:pt x="5988" y="3991"/>
                    </a:lnTo>
                    <a:lnTo>
                      <a:pt x="5855" y="4039"/>
                    </a:lnTo>
                    <a:lnTo>
                      <a:pt x="5727" y="4093"/>
                    </a:lnTo>
                    <a:lnTo>
                      <a:pt x="5601" y="4155"/>
                    </a:lnTo>
                    <a:lnTo>
                      <a:pt x="5418" y="4256"/>
                    </a:lnTo>
                    <a:lnTo>
                      <a:pt x="5189" y="4411"/>
                    </a:lnTo>
                    <a:lnTo>
                      <a:pt x="4974" y="4587"/>
                    </a:lnTo>
                    <a:lnTo>
                      <a:pt x="4780" y="4783"/>
                    </a:lnTo>
                    <a:lnTo>
                      <a:pt x="4603" y="4996"/>
                    </a:lnTo>
                    <a:lnTo>
                      <a:pt x="4447" y="5226"/>
                    </a:lnTo>
                    <a:lnTo>
                      <a:pt x="4347" y="5409"/>
                    </a:lnTo>
                    <a:lnTo>
                      <a:pt x="4286" y="5534"/>
                    </a:lnTo>
                    <a:lnTo>
                      <a:pt x="4231" y="5664"/>
                    </a:lnTo>
                    <a:lnTo>
                      <a:pt x="4182" y="5796"/>
                    </a:lnTo>
                    <a:lnTo>
                      <a:pt x="4141" y="5932"/>
                    </a:lnTo>
                    <a:lnTo>
                      <a:pt x="4105" y="6069"/>
                    </a:lnTo>
                    <a:lnTo>
                      <a:pt x="4076" y="6210"/>
                    </a:lnTo>
                    <a:lnTo>
                      <a:pt x="4054" y="6352"/>
                    </a:lnTo>
                    <a:lnTo>
                      <a:pt x="4040" y="6498"/>
                    </a:lnTo>
                    <a:lnTo>
                      <a:pt x="4031" y="6644"/>
                    </a:lnTo>
                    <a:lnTo>
                      <a:pt x="4031" y="6719"/>
                    </a:lnTo>
                    <a:lnTo>
                      <a:pt x="4033" y="6813"/>
                    </a:lnTo>
                    <a:lnTo>
                      <a:pt x="4044" y="7002"/>
                    </a:lnTo>
                    <a:lnTo>
                      <a:pt x="4069" y="7187"/>
                    </a:lnTo>
                    <a:lnTo>
                      <a:pt x="4105" y="7370"/>
                    </a:lnTo>
                    <a:lnTo>
                      <a:pt x="4154" y="7550"/>
                    </a:lnTo>
                    <a:lnTo>
                      <a:pt x="4213" y="7726"/>
                    </a:lnTo>
                    <a:lnTo>
                      <a:pt x="4283" y="7897"/>
                    </a:lnTo>
                    <a:lnTo>
                      <a:pt x="4365" y="8065"/>
                    </a:lnTo>
                    <a:lnTo>
                      <a:pt x="4411" y="8146"/>
                    </a:lnTo>
                    <a:lnTo>
                      <a:pt x="4347" y="8178"/>
                    </a:lnTo>
                    <a:lnTo>
                      <a:pt x="4286" y="8214"/>
                    </a:lnTo>
                    <a:lnTo>
                      <a:pt x="4249" y="8161"/>
                    </a:lnTo>
                    <a:lnTo>
                      <a:pt x="4158" y="8065"/>
                    </a:lnTo>
                    <a:lnTo>
                      <a:pt x="4053" y="7988"/>
                    </a:lnTo>
                    <a:lnTo>
                      <a:pt x="3936" y="7927"/>
                    </a:lnTo>
                    <a:lnTo>
                      <a:pt x="3873" y="7906"/>
                    </a:lnTo>
                    <a:lnTo>
                      <a:pt x="3847" y="7835"/>
                    </a:lnTo>
                    <a:lnTo>
                      <a:pt x="3798" y="7691"/>
                    </a:lnTo>
                    <a:lnTo>
                      <a:pt x="3755" y="7546"/>
                    </a:lnTo>
                    <a:lnTo>
                      <a:pt x="3720" y="7399"/>
                    </a:lnTo>
                    <a:lnTo>
                      <a:pt x="3692" y="7251"/>
                    </a:lnTo>
                    <a:lnTo>
                      <a:pt x="3670" y="7101"/>
                    </a:lnTo>
                    <a:lnTo>
                      <a:pt x="3656" y="6948"/>
                    </a:lnTo>
                    <a:lnTo>
                      <a:pt x="3648" y="6796"/>
                    </a:lnTo>
                    <a:lnTo>
                      <a:pt x="3647" y="6719"/>
                    </a:lnTo>
                    <a:close/>
                    <a:moveTo>
                      <a:pt x="4810" y="8064"/>
                    </a:moveTo>
                    <a:lnTo>
                      <a:pt x="4754" y="7973"/>
                    </a:lnTo>
                    <a:lnTo>
                      <a:pt x="4656" y="7788"/>
                    </a:lnTo>
                    <a:lnTo>
                      <a:pt x="4573" y="7595"/>
                    </a:lnTo>
                    <a:lnTo>
                      <a:pt x="4508" y="7396"/>
                    </a:lnTo>
                    <a:lnTo>
                      <a:pt x="4482" y="7295"/>
                    </a:lnTo>
                    <a:lnTo>
                      <a:pt x="4607" y="7295"/>
                    </a:lnTo>
                    <a:lnTo>
                      <a:pt x="4672" y="7292"/>
                    </a:lnTo>
                    <a:lnTo>
                      <a:pt x="4799" y="7268"/>
                    </a:lnTo>
                    <a:lnTo>
                      <a:pt x="4917" y="7219"/>
                    </a:lnTo>
                    <a:lnTo>
                      <a:pt x="5023" y="7147"/>
                    </a:lnTo>
                    <a:lnTo>
                      <a:pt x="5071" y="7102"/>
                    </a:lnTo>
                    <a:lnTo>
                      <a:pt x="5183" y="6990"/>
                    </a:lnTo>
                    <a:lnTo>
                      <a:pt x="5203" y="6973"/>
                    </a:lnTo>
                    <a:lnTo>
                      <a:pt x="5248" y="6942"/>
                    </a:lnTo>
                    <a:lnTo>
                      <a:pt x="5297" y="6924"/>
                    </a:lnTo>
                    <a:lnTo>
                      <a:pt x="5349" y="6914"/>
                    </a:lnTo>
                    <a:lnTo>
                      <a:pt x="5402" y="6914"/>
                    </a:lnTo>
                    <a:lnTo>
                      <a:pt x="5454" y="6924"/>
                    </a:lnTo>
                    <a:lnTo>
                      <a:pt x="5503" y="6942"/>
                    </a:lnTo>
                    <a:lnTo>
                      <a:pt x="5547" y="6973"/>
                    </a:lnTo>
                    <a:lnTo>
                      <a:pt x="5568" y="6990"/>
                    </a:lnTo>
                    <a:lnTo>
                      <a:pt x="5680" y="7102"/>
                    </a:lnTo>
                    <a:lnTo>
                      <a:pt x="5703" y="7125"/>
                    </a:lnTo>
                    <a:lnTo>
                      <a:pt x="5753" y="7166"/>
                    </a:lnTo>
                    <a:lnTo>
                      <a:pt x="5835" y="7217"/>
                    </a:lnTo>
                    <a:lnTo>
                      <a:pt x="5955" y="7264"/>
                    </a:lnTo>
                    <a:lnTo>
                      <a:pt x="6079" y="7287"/>
                    </a:lnTo>
                    <a:lnTo>
                      <a:pt x="6207" y="7287"/>
                    </a:lnTo>
                    <a:lnTo>
                      <a:pt x="6332" y="7264"/>
                    </a:lnTo>
                    <a:lnTo>
                      <a:pt x="6450" y="7217"/>
                    </a:lnTo>
                    <a:lnTo>
                      <a:pt x="6532" y="7166"/>
                    </a:lnTo>
                    <a:lnTo>
                      <a:pt x="6583" y="7125"/>
                    </a:lnTo>
                    <a:lnTo>
                      <a:pt x="6607" y="7102"/>
                    </a:lnTo>
                    <a:lnTo>
                      <a:pt x="6719" y="6990"/>
                    </a:lnTo>
                    <a:lnTo>
                      <a:pt x="6738" y="6973"/>
                    </a:lnTo>
                    <a:lnTo>
                      <a:pt x="6784" y="6942"/>
                    </a:lnTo>
                    <a:lnTo>
                      <a:pt x="6833" y="6924"/>
                    </a:lnTo>
                    <a:lnTo>
                      <a:pt x="6885" y="6914"/>
                    </a:lnTo>
                    <a:lnTo>
                      <a:pt x="6937" y="6914"/>
                    </a:lnTo>
                    <a:lnTo>
                      <a:pt x="6989" y="6924"/>
                    </a:lnTo>
                    <a:lnTo>
                      <a:pt x="7038" y="6942"/>
                    </a:lnTo>
                    <a:lnTo>
                      <a:pt x="7084" y="6973"/>
                    </a:lnTo>
                    <a:lnTo>
                      <a:pt x="7102" y="6990"/>
                    </a:lnTo>
                    <a:lnTo>
                      <a:pt x="7215" y="7102"/>
                    </a:lnTo>
                    <a:lnTo>
                      <a:pt x="7239" y="7125"/>
                    </a:lnTo>
                    <a:lnTo>
                      <a:pt x="7289" y="7166"/>
                    </a:lnTo>
                    <a:lnTo>
                      <a:pt x="7372" y="7217"/>
                    </a:lnTo>
                    <a:lnTo>
                      <a:pt x="7490" y="7264"/>
                    </a:lnTo>
                    <a:lnTo>
                      <a:pt x="7615" y="7287"/>
                    </a:lnTo>
                    <a:lnTo>
                      <a:pt x="7743" y="7287"/>
                    </a:lnTo>
                    <a:lnTo>
                      <a:pt x="7867" y="7264"/>
                    </a:lnTo>
                    <a:lnTo>
                      <a:pt x="7986" y="7217"/>
                    </a:lnTo>
                    <a:lnTo>
                      <a:pt x="8068" y="7166"/>
                    </a:lnTo>
                    <a:lnTo>
                      <a:pt x="8119" y="7125"/>
                    </a:lnTo>
                    <a:lnTo>
                      <a:pt x="8142" y="7102"/>
                    </a:lnTo>
                    <a:lnTo>
                      <a:pt x="8254" y="6990"/>
                    </a:lnTo>
                    <a:lnTo>
                      <a:pt x="8274" y="6973"/>
                    </a:lnTo>
                    <a:lnTo>
                      <a:pt x="8319" y="6942"/>
                    </a:lnTo>
                    <a:lnTo>
                      <a:pt x="8368" y="6924"/>
                    </a:lnTo>
                    <a:lnTo>
                      <a:pt x="8420" y="6914"/>
                    </a:lnTo>
                    <a:lnTo>
                      <a:pt x="8473" y="6914"/>
                    </a:lnTo>
                    <a:lnTo>
                      <a:pt x="8525" y="6924"/>
                    </a:lnTo>
                    <a:lnTo>
                      <a:pt x="8574" y="6942"/>
                    </a:lnTo>
                    <a:lnTo>
                      <a:pt x="8618" y="6973"/>
                    </a:lnTo>
                    <a:lnTo>
                      <a:pt x="8639" y="6990"/>
                    </a:lnTo>
                    <a:lnTo>
                      <a:pt x="8751" y="7102"/>
                    </a:lnTo>
                    <a:lnTo>
                      <a:pt x="8798" y="7147"/>
                    </a:lnTo>
                    <a:lnTo>
                      <a:pt x="8905" y="7219"/>
                    </a:lnTo>
                    <a:lnTo>
                      <a:pt x="9023" y="7268"/>
                    </a:lnTo>
                    <a:lnTo>
                      <a:pt x="9150" y="7292"/>
                    </a:lnTo>
                    <a:lnTo>
                      <a:pt x="9214" y="7295"/>
                    </a:lnTo>
                    <a:lnTo>
                      <a:pt x="9337" y="7295"/>
                    </a:lnTo>
                    <a:lnTo>
                      <a:pt x="9311" y="7397"/>
                    </a:lnTo>
                    <a:lnTo>
                      <a:pt x="9245" y="7596"/>
                    </a:lnTo>
                    <a:lnTo>
                      <a:pt x="9164" y="7788"/>
                    </a:lnTo>
                    <a:lnTo>
                      <a:pt x="9068" y="7970"/>
                    </a:lnTo>
                    <a:lnTo>
                      <a:pt x="8957" y="8145"/>
                    </a:lnTo>
                    <a:lnTo>
                      <a:pt x="8833" y="8307"/>
                    </a:lnTo>
                    <a:lnTo>
                      <a:pt x="8695" y="8460"/>
                    </a:lnTo>
                    <a:lnTo>
                      <a:pt x="8546" y="8601"/>
                    </a:lnTo>
                    <a:lnTo>
                      <a:pt x="8387" y="8729"/>
                    </a:lnTo>
                    <a:lnTo>
                      <a:pt x="8217" y="8844"/>
                    </a:lnTo>
                    <a:lnTo>
                      <a:pt x="8037" y="8947"/>
                    </a:lnTo>
                    <a:lnTo>
                      <a:pt x="7848" y="9033"/>
                    </a:lnTo>
                    <a:lnTo>
                      <a:pt x="7651" y="9104"/>
                    </a:lnTo>
                    <a:lnTo>
                      <a:pt x="7446" y="9157"/>
                    </a:lnTo>
                    <a:lnTo>
                      <a:pt x="7236" y="9194"/>
                    </a:lnTo>
                    <a:lnTo>
                      <a:pt x="7020" y="9213"/>
                    </a:lnTo>
                    <a:lnTo>
                      <a:pt x="6911" y="9214"/>
                    </a:lnTo>
                    <a:lnTo>
                      <a:pt x="6813" y="9213"/>
                    </a:lnTo>
                    <a:lnTo>
                      <a:pt x="6617" y="9197"/>
                    </a:lnTo>
                    <a:lnTo>
                      <a:pt x="6426" y="9165"/>
                    </a:lnTo>
                    <a:lnTo>
                      <a:pt x="6236" y="9121"/>
                    </a:lnTo>
                    <a:lnTo>
                      <a:pt x="6143" y="9092"/>
                    </a:lnTo>
                    <a:lnTo>
                      <a:pt x="6143" y="9023"/>
                    </a:lnTo>
                    <a:lnTo>
                      <a:pt x="6142" y="9003"/>
                    </a:lnTo>
                    <a:lnTo>
                      <a:pt x="6135" y="8965"/>
                    </a:lnTo>
                    <a:lnTo>
                      <a:pt x="6120" y="8931"/>
                    </a:lnTo>
                    <a:lnTo>
                      <a:pt x="6099" y="8901"/>
                    </a:lnTo>
                    <a:lnTo>
                      <a:pt x="6073" y="8875"/>
                    </a:lnTo>
                    <a:lnTo>
                      <a:pt x="6043" y="8853"/>
                    </a:lnTo>
                    <a:lnTo>
                      <a:pt x="6008" y="8839"/>
                    </a:lnTo>
                    <a:lnTo>
                      <a:pt x="5971" y="8831"/>
                    </a:lnTo>
                    <a:lnTo>
                      <a:pt x="5951" y="8830"/>
                    </a:lnTo>
                    <a:lnTo>
                      <a:pt x="5740" y="8830"/>
                    </a:lnTo>
                    <a:lnTo>
                      <a:pt x="5730" y="8790"/>
                    </a:lnTo>
                    <a:lnTo>
                      <a:pt x="5707" y="8712"/>
                    </a:lnTo>
                    <a:lnTo>
                      <a:pt x="5678" y="8636"/>
                    </a:lnTo>
                    <a:lnTo>
                      <a:pt x="5642" y="8564"/>
                    </a:lnTo>
                    <a:lnTo>
                      <a:pt x="5578" y="8461"/>
                    </a:lnTo>
                    <a:lnTo>
                      <a:pt x="5474" y="8339"/>
                    </a:lnTo>
                    <a:lnTo>
                      <a:pt x="5350" y="8237"/>
                    </a:lnTo>
                    <a:lnTo>
                      <a:pt x="5248" y="8175"/>
                    </a:lnTo>
                    <a:lnTo>
                      <a:pt x="5174" y="8140"/>
                    </a:lnTo>
                    <a:lnTo>
                      <a:pt x="5098" y="8112"/>
                    </a:lnTo>
                    <a:lnTo>
                      <a:pt x="5019" y="8089"/>
                    </a:lnTo>
                    <a:lnTo>
                      <a:pt x="4937" y="8073"/>
                    </a:lnTo>
                    <a:lnTo>
                      <a:pt x="4853" y="8065"/>
                    </a:lnTo>
                    <a:lnTo>
                      <a:pt x="4810" y="8064"/>
                    </a:lnTo>
                    <a:close/>
                    <a:moveTo>
                      <a:pt x="4416" y="6719"/>
                    </a:moveTo>
                    <a:lnTo>
                      <a:pt x="4417" y="6590"/>
                    </a:lnTo>
                    <a:lnTo>
                      <a:pt x="4443" y="6339"/>
                    </a:lnTo>
                    <a:lnTo>
                      <a:pt x="4493" y="6096"/>
                    </a:lnTo>
                    <a:lnTo>
                      <a:pt x="4565" y="5861"/>
                    </a:lnTo>
                    <a:lnTo>
                      <a:pt x="4660" y="5638"/>
                    </a:lnTo>
                    <a:lnTo>
                      <a:pt x="4776" y="5425"/>
                    </a:lnTo>
                    <a:lnTo>
                      <a:pt x="4911" y="5226"/>
                    </a:lnTo>
                    <a:lnTo>
                      <a:pt x="5064" y="5041"/>
                    </a:lnTo>
                    <a:lnTo>
                      <a:pt x="5234" y="4872"/>
                    </a:lnTo>
                    <a:lnTo>
                      <a:pt x="5418" y="4720"/>
                    </a:lnTo>
                    <a:lnTo>
                      <a:pt x="5618" y="4584"/>
                    </a:lnTo>
                    <a:lnTo>
                      <a:pt x="5830" y="4469"/>
                    </a:lnTo>
                    <a:lnTo>
                      <a:pt x="6053" y="4374"/>
                    </a:lnTo>
                    <a:lnTo>
                      <a:pt x="6287" y="4301"/>
                    </a:lnTo>
                    <a:lnTo>
                      <a:pt x="6531" y="4252"/>
                    </a:lnTo>
                    <a:lnTo>
                      <a:pt x="6783" y="4226"/>
                    </a:lnTo>
                    <a:lnTo>
                      <a:pt x="6911" y="4223"/>
                    </a:lnTo>
                    <a:lnTo>
                      <a:pt x="7039" y="4226"/>
                    </a:lnTo>
                    <a:lnTo>
                      <a:pt x="7291" y="4252"/>
                    </a:lnTo>
                    <a:lnTo>
                      <a:pt x="7534" y="4301"/>
                    </a:lnTo>
                    <a:lnTo>
                      <a:pt x="7769" y="4374"/>
                    </a:lnTo>
                    <a:lnTo>
                      <a:pt x="7992" y="4469"/>
                    </a:lnTo>
                    <a:lnTo>
                      <a:pt x="8204" y="4584"/>
                    </a:lnTo>
                    <a:lnTo>
                      <a:pt x="8404" y="4720"/>
                    </a:lnTo>
                    <a:lnTo>
                      <a:pt x="8588" y="4872"/>
                    </a:lnTo>
                    <a:lnTo>
                      <a:pt x="8758" y="5041"/>
                    </a:lnTo>
                    <a:lnTo>
                      <a:pt x="8911" y="5226"/>
                    </a:lnTo>
                    <a:lnTo>
                      <a:pt x="9046" y="5425"/>
                    </a:lnTo>
                    <a:lnTo>
                      <a:pt x="9161" y="5638"/>
                    </a:lnTo>
                    <a:lnTo>
                      <a:pt x="9256" y="5861"/>
                    </a:lnTo>
                    <a:lnTo>
                      <a:pt x="9328" y="6096"/>
                    </a:lnTo>
                    <a:lnTo>
                      <a:pt x="9379" y="6339"/>
                    </a:lnTo>
                    <a:lnTo>
                      <a:pt x="9404" y="6590"/>
                    </a:lnTo>
                    <a:lnTo>
                      <a:pt x="9406" y="6719"/>
                    </a:lnTo>
                    <a:lnTo>
                      <a:pt x="9404" y="6816"/>
                    </a:lnTo>
                    <a:lnTo>
                      <a:pt x="9397" y="6911"/>
                    </a:lnTo>
                    <a:lnTo>
                      <a:pt x="9214" y="6911"/>
                    </a:lnTo>
                    <a:lnTo>
                      <a:pt x="9187" y="6909"/>
                    </a:lnTo>
                    <a:lnTo>
                      <a:pt x="9135" y="6899"/>
                    </a:lnTo>
                    <a:lnTo>
                      <a:pt x="9086" y="6879"/>
                    </a:lnTo>
                    <a:lnTo>
                      <a:pt x="9042" y="6850"/>
                    </a:lnTo>
                    <a:lnTo>
                      <a:pt x="9023" y="6832"/>
                    </a:lnTo>
                    <a:lnTo>
                      <a:pt x="8911" y="6719"/>
                    </a:lnTo>
                    <a:lnTo>
                      <a:pt x="8886" y="6696"/>
                    </a:lnTo>
                    <a:lnTo>
                      <a:pt x="8836" y="6656"/>
                    </a:lnTo>
                    <a:lnTo>
                      <a:pt x="8754" y="6604"/>
                    </a:lnTo>
                    <a:lnTo>
                      <a:pt x="8636" y="6558"/>
                    </a:lnTo>
                    <a:lnTo>
                      <a:pt x="8510" y="6535"/>
                    </a:lnTo>
                    <a:lnTo>
                      <a:pt x="8382" y="6535"/>
                    </a:lnTo>
                    <a:lnTo>
                      <a:pt x="8258" y="6558"/>
                    </a:lnTo>
                    <a:lnTo>
                      <a:pt x="8139" y="6604"/>
                    </a:lnTo>
                    <a:lnTo>
                      <a:pt x="8057" y="6656"/>
                    </a:lnTo>
                    <a:lnTo>
                      <a:pt x="8006" y="6696"/>
                    </a:lnTo>
                    <a:lnTo>
                      <a:pt x="7983" y="6719"/>
                    </a:lnTo>
                    <a:lnTo>
                      <a:pt x="7871" y="6832"/>
                    </a:lnTo>
                    <a:lnTo>
                      <a:pt x="7851" y="6849"/>
                    </a:lnTo>
                    <a:lnTo>
                      <a:pt x="7806" y="6879"/>
                    </a:lnTo>
                    <a:lnTo>
                      <a:pt x="7757" y="6898"/>
                    </a:lnTo>
                    <a:lnTo>
                      <a:pt x="7706" y="6908"/>
                    </a:lnTo>
                    <a:lnTo>
                      <a:pt x="7652" y="6908"/>
                    </a:lnTo>
                    <a:lnTo>
                      <a:pt x="7600" y="6898"/>
                    </a:lnTo>
                    <a:lnTo>
                      <a:pt x="7552" y="6879"/>
                    </a:lnTo>
                    <a:lnTo>
                      <a:pt x="7507" y="6849"/>
                    </a:lnTo>
                    <a:lnTo>
                      <a:pt x="7487" y="6832"/>
                    </a:lnTo>
                    <a:lnTo>
                      <a:pt x="7374" y="6719"/>
                    </a:lnTo>
                    <a:lnTo>
                      <a:pt x="7350" y="6696"/>
                    </a:lnTo>
                    <a:lnTo>
                      <a:pt x="7300" y="6656"/>
                    </a:lnTo>
                    <a:lnTo>
                      <a:pt x="7219" y="6604"/>
                    </a:lnTo>
                    <a:lnTo>
                      <a:pt x="7099" y="6558"/>
                    </a:lnTo>
                    <a:lnTo>
                      <a:pt x="6974" y="6535"/>
                    </a:lnTo>
                    <a:lnTo>
                      <a:pt x="6847" y="6535"/>
                    </a:lnTo>
                    <a:lnTo>
                      <a:pt x="6722" y="6558"/>
                    </a:lnTo>
                    <a:lnTo>
                      <a:pt x="6603" y="6604"/>
                    </a:lnTo>
                    <a:lnTo>
                      <a:pt x="6522" y="6656"/>
                    </a:lnTo>
                    <a:lnTo>
                      <a:pt x="6472" y="6696"/>
                    </a:lnTo>
                    <a:lnTo>
                      <a:pt x="6447" y="6719"/>
                    </a:lnTo>
                    <a:lnTo>
                      <a:pt x="6335" y="6832"/>
                    </a:lnTo>
                    <a:lnTo>
                      <a:pt x="6315" y="6849"/>
                    </a:lnTo>
                    <a:lnTo>
                      <a:pt x="6270" y="6879"/>
                    </a:lnTo>
                    <a:lnTo>
                      <a:pt x="6221" y="6898"/>
                    </a:lnTo>
                    <a:lnTo>
                      <a:pt x="6169" y="6908"/>
                    </a:lnTo>
                    <a:lnTo>
                      <a:pt x="6116" y="6908"/>
                    </a:lnTo>
                    <a:lnTo>
                      <a:pt x="6064" y="6898"/>
                    </a:lnTo>
                    <a:lnTo>
                      <a:pt x="6015" y="6879"/>
                    </a:lnTo>
                    <a:lnTo>
                      <a:pt x="5971" y="6849"/>
                    </a:lnTo>
                    <a:lnTo>
                      <a:pt x="5951" y="6832"/>
                    </a:lnTo>
                    <a:lnTo>
                      <a:pt x="5838" y="6719"/>
                    </a:lnTo>
                    <a:lnTo>
                      <a:pt x="5815" y="6696"/>
                    </a:lnTo>
                    <a:lnTo>
                      <a:pt x="5765" y="6656"/>
                    </a:lnTo>
                    <a:lnTo>
                      <a:pt x="5683" y="6604"/>
                    </a:lnTo>
                    <a:lnTo>
                      <a:pt x="5563" y="6558"/>
                    </a:lnTo>
                    <a:lnTo>
                      <a:pt x="5439" y="6535"/>
                    </a:lnTo>
                    <a:lnTo>
                      <a:pt x="5311" y="6535"/>
                    </a:lnTo>
                    <a:lnTo>
                      <a:pt x="5186" y="6558"/>
                    </a:lnTo>
                    <a:lnTo>
                      <a:pt x="5068" y="6604"/>
                    </a:lnTo>
                    <a:lnTo>
                      <a:pt x="4986" y="6656"/>
                    </a:lnTo>
                    <a:lnTo>
                      <a:pt x="4935" y="6696"/>
                    </a:lnTo>
                    <a:lnTo>
                      <a:pt x="4911" y="6719"/>
                    </a:lnTo>
                    <a:lnTo>
                      <a:pt x="4799" y="6832"/>
                    </a:lnTo>
                    <a:lnTo>
                      <a:pt x="4780" y="6850"/>
                    </a:lnTo>
                    <a:lnTo>
                      <a:pt x="4735" y="6879"/>
                    </a:lnTo>
                    <a:lnTo>
                      <a:pt x="4686" y="6899"/>
                    </a:lnTo>
                    <a:lnTo>
                      <a:pt x="4635" y="6909"/>
                    </a:lnTo>
                    <a:lnTo>
                      <a:pt x="4607" y="6911"/>
                    </a:lnTo>
                    <a:lnTo>
                      <a:pt x="4423" y="6911"/>
                    </a:lnTo>
                    <a:lnTo>
                      <a:pt x="4417" y="6816"/>
                    </a:lnTo>
                    <a:lnTo>
                      <a:pt x="4416" y="6719"/>
                    </a:lnTo>
                    <a:close/>
                    <a:moveTo>
                      <a:pt x="384" y="9214"/>
                    </a:moveTo>
                    <a:lnTo>
                      <a:pt x="5759" y="9214"/>
                    </a:lnTo>
                    <a:lnTo>
                      <a:pt x="5759" y="9599"/>
                    </a:lnTo>
                    <a:lnTo>
                      <a:pt x="384" y="9599"/>
                    </a:lnTo>
                    <a:lnTo>
                      <a:pt x="384" y="9214"/>
                    </a:lnTo>
                    <a:close/>
                    <a:moveTo>
                      <a:pt x="4223" y="11518"/>
                    </a:moveTo>
                    <a:lnTo>
                      <a:pt x="1728" y="11518"/>
                    </a:lnTo>
                    <a:lnTo>
                      <a:pt x="1679" y="11517"/>
                    </a:lnTo>
                    <a:lnTo>
                      <a:pt x="1582" y="11508"/>
                    </a:lnTo>
                    <a:lnTo>
                      <a:pt x="1487" y="11488"/>
                    </a:lnTo>
                    <a:lnTo>
                      <a:pt x="1398" y="11460"/>
                    </a:lnTo>
                    <a:lnTo>
                      <a:pt x="1312" y="11423"/>
                    </a:lnTo>
                    <a:lnTo>
                      <a:pt x="1230" y="11380"/>
                    </a:lnTo>
                    <a:lnTo>
                      <a:pt x="1153" y="11328"/>
                    </a:lnTo>
                    <a:lnTo>
                      <a:pt x="1083" y="11269"/>
                    </a:lnTo>
                    <a:lnTo>
                      <a:pt x="1018" y="11204"/>
                    </a:lnTo>
                    <a:lnTo>
                      <a:pt x="959" y="11132"/>
                    </a:lnTo>
                    <a:lnTo>
                      <a:pt x="907" y="11056"/>
                    </a:lnTo>
                    <a:lnTo>
                      <a:pt x="862" y="10974"/>
                    </a:lnTo>
                    <a:lnTo>
                      <a:pt x="826" y="10887"/>
                    </a:lnTo>
                    <a:lnTo>
                      <a:pt x="798" y="10798"/>
                    </a:lnTo>
                    <a:lnTo>
                      <a:pt x="779" y="10705"/>
                    </a:lnTo>
                    <a:lnTo>
                      <a:pt x="769" y="10608"/>
                    </a:lnTo>
                    <a:lnTo>
                      <a:pt x="767" y="10558"/>
                    </a:lnTo>
                    <a:lnTo>
                      <a:pt x="767" y="9982"/>
                    </a:lnTo>
                    <a:lnTo>
                      <a:pt x="5375" y="9982"/>
                    </a:lnTo>
                    <a:lnTo>
                      <a:pt x="5375" y="10558"/>
                    </a:lnTo>
                    <a:lnTo>
                      <a:pt x="5375" y="10608"/>
                    </a:lnTo>
                    <a:lnTo>
                      <a:pt x="5365" y="10705"/>
                    </a:lnTo>
                    <a:lnTo>
                      <a:pt x="5346" y="10798"/>
                    </a:lnTo>
                    <a:lnTo>
                      <a:pt x="5317" y="10887"/>
                    </a:lnTo>
                    <a:lnTo>
                      <a:pt x="5281" y="10974"/>
                    </a:lnTo>
                    <a:lnTo>
                      <a:pt x="5236" y="11056"/>
                    </a:lnTo>
                    <a:lnTo>
                      <a:pt x="5185" y="11132"/>
                    </a:lnTo>
                    <a:lnTo>
                      <a:pt x="5126" y="11204"/>
                    </a:lnTo>
                    <a:lnTo>
                      <a:pt x="5061" y="11269"/>
                    </a:lnTo>
                    <a:lnTo>
                      <a:pt x="4989" y="11328"/>
                    </a:lnTo>
                    <a:lnTo>
                      <a:pt x="4912" y="11380"/>
                    </a:lnTo>
                    <a:lnTo>
                      <a:pt x="4832" y="11423"/>
                    </a:lnTo>
                    <a:lnTo>
                      <a:pt x="4745" y="11460"/>
                    </a:lnTo>
                    <a:lnTo>
                      <a:pt x="4655" y="11488"/>
                    </a:lnTo>
                    <a:lnTo>
                      <a:pt x="4561" y="11508"/>
                    </a:lnTo>
                    <a:lnTo>
                      <a:pt x="4465" y="11517"/>
                    </a:lnTo>
                    <a:lnTo>
                      <a:pt x="4416" y="11518"/>
                    </a:lnTo>
                    <a:lnTo>
                      <a:pt x="4223" y="11518"/>
                    </a:lnTo>
                    <a:close/>
                    <a:moveTo>
                      <a:pt x="5354" y="11518"/>
                    </a:moveTo>
                    <a:lnTo>
                      <a:pt x="5401" y="11472"/>
                    </a:lnTo>
                    <a:lnTo>
                      <a:pt x="5484" y="11371"/>
                    </a:lnTo>
                    <a:lnTo>
                      <a:pt x="5559" y="11263"/>
                    </a:lnTo>
                    <a:lnTo>
                      <a:pt x="5622" y="11148"/>
                    </a:lnTo>
                    <a:lnTo>
                      <a:pt x="5676" y="11026"/>
                    </a:lnTo>
                    <a:lnTo>
                      <a:pt x="5716" y="10899"/>
                    </a:lnTo>
                    <a:lnTo>
                      <a:pt x="5743" y="10765"/>
                    </a:lnTo>
                    <a:lnTo>
                      <a:pt x="5758" y="10628"/>
                    </a:lnTo>
                    <a:lnTo>
                      <a:pt x="5759" y="10558"/>
                    </a:lnTo>
                    <a:lnTo>
                      <a:pt x="5759" y="10178"/>
                    </a:lnTo>
                    <a:lnTo>
                      <a:pt x="5899" y="10222"/>
                    </a:lnTo>
                    <a:lnTo>
                      <a:pt x="6181" y="10293"/>
                    </a:lnTo>
                    <a:lnTo>
                      <a:pt x="6470" y="10340"/>
                    </a:lnTo>
                    <a:lnTo>
                      <a:pt x="6763" y="10365"/>
                    </a:lnTo>
                    <a:lnTo>
                      <a:pt x="6911" y="10366"/>
                    </a:lnTo>
                    <a:lnTo>
                      <a:pt x="7004" y="10365"/>
                    </a:lnTo>
                    <a:lnTo>
                      <a:pt x="7192" y="10356"/>
                    </a:lnTo>
                    <a:lnTo>
                      <a:pt x="7374" y="10337"/>
                    </a:lnTo>
                    <a:lnTo>
                      <a:pt x="7556" y="10310"/>
                    </a:lnTo>
                    <a:lnTo>
                      <a:pt x="7734" y="10273"/>
                    </a:lnTo>
                    <a:lnTo>
                      <a:pt x="7909" y="10228"/>
                    </a:lnTo>
                    <a:lnTo>
                      <a:pt x="8080" y="10175"/>
                    </a:lnTo>
                    <a:lnTo>
                      <a:pt x="8247" y="10113"/>
                    </a:lnTo>
                    <a:lnTo>
                      <a:pt x="8411" y="10044"/>
                    </a:lnTo>
                    <a:lnTo>
                      <a:pt x="8569" y="9967"/>
                    </a:lnTo>
                    <a:lnTo>
                      <a:pt x="8725" y="9882"/>
                    </a:lnTo>
                    <a:lnTo>
                      <a:pt x="8876" y="9792"/>
                    </a:lnTo>
                    <a:lnTo>
                      <a:pt x="9021" y="9692"/>
                    </a:lnTo>
                    <a:lnTo>
                      <a:pt x="9161" y="9587"/>
                    </a:lnTo>
                    <a:lnTo>
                      <a:pt x="9296" y="9476"/>
                    </a:lnTo>
                    <a:lnTo>
                      <a:pt x="9426" y="9358"/>
                    </a:lnTo>
                    <a:lnTo>
                      <a:pt x="9550" y="9235"/>
                    </a:lnTo>
                    <a:lnTo>
                      <a:pt x="9668" y="9105"/>
                    </a:lnTo>
                    <a:lnTo>
                      <a:pt x="9780" y="8970"/>
                    </a:lnTo>
                    <a:lnTo>
                      <a:pt x="9885" y="8829"/>
                    </a:lnTo>
                    <a:lnTo>
                      <a:pt x="9983" y="8683"/>
                    </a:lnTo>
                    <a:lnTo>
                      <a:pt x="10074" y="8533"/>
                    </a:lnTo>
                    <a:lnTo>
                      <a:pt x="10159" y="8378"/>
                    </a:lnTo>
                    <a:lnTo>
                      <a:pt x="10235" y="8218"/>
                    </a:lnTo>
                    <a:lnTo>
                      <a:pt x="10306" y="8055"/>
                    </a:lnTo>
                    <a:lnTo>
                      <a:pt x="10366" y="7887"/>
                    </a:lnTo>
                    <a:lnTo>
                      <a:pt x="10419" y="7717"/>
                    </a:lnTo>
                    <a:lnTo>
                      <a:pt x="10466" y="7541"/>
                    </a:lnTo>
                    <a:lnTo>
                      <a:pt x="10502" y="7364"/>
                    </a:lnTo>
                    <a:lnTo>
                      <a:pt x="10529" y="7183"/>
                    </a:lnTo>
                    <a:lnTo>
                      <a:pt x="10548" y="6999"/>
                    </a:lnTo>
                    <a:lnTo>
                      <a:pt x="10558" y="6813"/>
                    </a:lnTo>
                    <a:lnTo>
                      <a:pt x="10558" y="6719"/>
                    </a:lnTo>
                    <a:lnTo>
                      <a:pt x="10558" y="6624"/>
                    </a:lnTo>
                    <a:lnTo>
                      <a:pt x="10548" y="6439"/>
                    </a:lnTo>
                    <a:lnTo>
                      <a:pt x="10529" y="6254"/>
                    </a:lnTo>
                    <a:lnTo>
                      <a:pt x="10502" y="6074"/>
                    </a:lnTo>
                    <a:lnTo>
                      <a:pt x="10466" y="5896"/>
                    </a:lnTo>
                    <a:lnTo>
                      <a:pt x="10419" y="5722"/>
                    </a:lnTo>
                    <a:lnTo>
                      <a:pt x="10366" y="5550"/>
                    </a:lnTo>
                    <a:lnTo>
                      <a:pt x="10306" y="5383"/>
                    </a:lnTo>
                    <a:lnTo>
                      <a:pt x="10235" y="5219"/>
                    </a:lnTo>
                    <a:lnTo>
                      <a:pt x="10159" y="5059"/>
                    </a:lnTo>
                    <a:lnTo>
                      <a:pt x="10074" y="4905"/>
                    </a:lnTo>
                    <a:lnTo>
                      <a:pt x="9983" y="4754"/>
                    </a:lnTo>
                    <a:lnTo>
                      <a:pt x="9885" y="4609"/>
                    </a:lnTo>
                    <a:lnTo>
                      <a:pt x="9780" y="4468"/>
                    </a:lnTo>
                    <a:lnTo>
                      <a:pt x="9668" y="4334"/>
                    </a:lnTo>
                    <a:lnTo>
                      <a:pt x="9550" y="4203"/>
                    </a:lnTo>
                    <a:lnTo>
                      <a:pt x="9426" y="4079"/>
                    </a:lnTo>
                    <a:lnTo>
                      <a:pt x="9296" y="3962"/>
                    </a:lnTo>
                    <a:lnTo>
                      <a:pt x="9161" y="3850"/>
                    </a:lnTo>
                    <a:lnTo>
                      <a:pt x="9021" y="3745"/>
                    </a:lnTo>
                    <a:lnTo>
                      <a:pt x="8876" y="3647"/>
                    </a:lnTo>
                    <a:lnTo>
                      <a:pt x="8725" y="3555"/>
                    </a:lnTo>
                    <a:lnTo>
                      <a:pt x="8569" y="3471"/>
                    </a:lnTo>
                    <a:lnTo>
                      <a:pt x="8411" y="3393"/>
                    </a:lnTo>
                    <a:lnTo>
                      <a:pt x="8247" y="3324"/>
                    </a:lnTo>
                    <a:lnTo>
                      <a:pt x="8080" y="3262"/>
                    </a:lnTo>
                    <a:lnTo>
                      <a:pt x="7909" y="3209"/>
                    </a:lnTo>
                    <a:lnTo>
                      <a:pt x="7734" y="3165"/>
                    </a:lnTo>
                    <a:lnTo>
                      <a:pt x="7556" y="3129"/>
                    </a:lnTo>
                    <a:lnTo>
                      <a:pt x="7374" y="3100"/>
                    </a:lnTo>
                    <a:lnTo>
                      <a:pt x="7192" y="3081"/>
                    </a:lnTo>
                    <a:lnTo>
                      <a:pt x="7004" y="3072"/>
                    </a:lnTo>
                    <a:lnTo>
                      <a:pt x="6911" y="3071"/>
                    </a:lnTo>
                    <a:lnTo>
                      <a:pt x="6817" y="3072"/>
                    </a:lnTo>
                    <a:lnTo>
                      <a:pt x="6630" y="3081"/>
                    </a:lnTo>
                    <a:lnTo>
                      <a:pt x="6447" y="3100"/>
                    </a:lnTo>
                    <a:lnTo>
                      <a:pt x="6266" y="3129"/>
                    </a:lnTo>
                    <a:lnTo>
                      <a:pt x="6087" y="3165"/>
                    </a:lnTo>
                    <a:lnTo>
                      <a:pt x="5913" y="3209"/>
                    </a:lnTo>
                    <a:lnTo>
                      <a:pt x="5742" y="3262"/>
                    </a:lnTo>
                    <a:lnTo>
                      <a:pt x="5575" y="3324"/>
                    </a:lnTo>
                    <a:lnTo>
                      <a:pt x="5411" y="3393"/>
                    </a:lnTo>
                    <a:lnTo>
                      <a:pt x="5252" y="3471"/>
                    </a:lnTo>
                    <a:lnTo>
                      <a:pt x="5097" y="3555"/>
                    </a:lnTo>
                    <a:lnTo>
                      <a:pt x="4946" y="3647"/>
                    </a:lnTo>
                    <a:lnTo>
                      <a:pt x="4800" y="3745"/>
                    </a:lnTo>
                    <a:lnTo>
                      <a:pt x="4660" y="3850"/>
                    </a:lnTo>
                    <a:lnTo>
                      <a:pt x="4525" y="3962"/>
                    </a:lnTo>
                    <a:lnTo>
                      <a:pt x="4396" y="4079"/>
                    </a:lnTo>
                    <a:lnTo>
                      <a:pt x="4272" y="4203"/>
                    </a:lnTo>
                    <a:lnTo>
                      <a:pt x="4154" y="4334"/>
                    </a:lnTo>
                    <a:lnTo>
                      <a:pt x="4041" y="4468"/>
                    </a:lnTo>
                    <a:lnTo>
                      <a:pt x="3936" y="4609"/>
                    </a:lnTo>
                    <a:lnTo>
                      <a:pt x="3838" y="4754"/>
                    </a:lnTo>
                    <a:lnTo>
                      <a:pt x="3748" y="4905"/>
                    </a:lnTo>
                    <a:lnTo>
                      <a:pt x="3663" y="5059"/>
                    </a:lnTo>
                    <a:lnTo>
                      <a:pt x="3586" y="5219"/>
                    </a:lnTo>
                    <a:lnTo>
                      <a:pt x="3516" y="5383"/>
                    </a:lnTo>
                    <a:lnTo>
                      <a:pt x="3455" y="5550"/>
                    </a:lnTo>
                    <a:lnTo>
                      <a:pt x="3402" y="5722"/>
                    </a:lnTo>
                    <a:lnTo>
                      <a:pt x="3356" y="5896"/>
                    </a:lnTo>
                    <a:lnTo>
                      <a:pt x="3320" y="6074"/>
                    </a:lnTo>
                    <a:lnTo>
                      <a:pt x="3293" y="6254"/>
                    </a:lnTo>
                    <a:lnTo>
                      <a:pt x="3274" y="6439"/>
                    </a:lnTo>
                    <a:lnTo>
                      <a:pt x="3264" y="6624"/>
                    </a:lnTo>
                    <a:lnTo>
                      <a:pt x="3264" y="6719"/>
                    </a:lnTo>
                    <a:lnTo>
                      <a:pt x="3265" y="6836"/>
                    </a:lnTo>
                    <a:lnTo>
                      <a:pt x="3281" y="7068"/>
                    </a:lnTo>
                    <a:lnTo>
                      <a:pt x="3311" y="7297"/>
                    </a:lnTo>
                    <a:lnTo>
                      <a:pt x="3356" y="7521"/>
                    </a:lnTo>
                    <a:lnTo>
                      <a:pt x="3383" y="7634"/>
                    </a:lnTo>
                    <a:lnTo>
                      <a:pt x="3327" y="7599"/>
                    </a:lnTo>
                    <a:lnTo>
                      <a:pt x="3206" y="7546"/>
                    </a:lnTo>
                    <a:lnTo>
                      <a:pt x="3080" y="7508"/>
                    </a:lnTo>
                    <a:lnTo>
                      <a:pt x="2947" y="7488"/>
                    </a:lnTo>
                    <a:lnTo>
                      <a:pt x="2880" y="7487"/>
                    </a:lnTo>
                    <a:lnTo>
                      <a:pt x="2820" y="7488"/>
                    </a:lnTo>
                    <a:lnTo>
                      <a:pt x="2704" y="7503"/>
                    </a:lnTo>
                    <a:lnTo>
                      <a:pt x="2592" y="7531"/>
                    </a:lnTo>
                    <a:lnTo>
                      <a:pt x="2481" y="7575"/>
                    </a:lnTo>
                    <a:lnTo>
                      <a:pt x="2429" y="7602"/>
                    </a:lnTo>
                    <a:lnTo>
                      <a:pt x="2400" y="7572"/>
                    </a:lnTo>
                    <a:lnTo>
                      <a:pt x="2337" y="7517"/>
                    </a:lnTo>
                    <a:lnTo>
                      <a:pt x="2304" y="7491"/>
                    </a:lnTo>
                    <a:lnTo>
                      <a:pt x="2304" y="2688"/>
                    </a:lnTo>
                    <a:lnTo>
                      <a:pt x="11518" y="2688"/>
                    </a:lnTo>
                    <a:lnTo>
                      <a:pt x="11518" y="11518"/>
                    </a:lnTo>
                    <a:lnTo>
                      <a:pt x="5354" y="115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0"/>
              <p:cNvSpPr>
                <a:spLocks noEditPoints="1"/>
              </p:cNvSpPr>
              <p:nvPr/>
            </p:nvSpPr>
            <p:spPr bwMode="auto">
              <a:xfrm>
                <a:off x="7265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49 w 1152"/>
                  <a:gd name="T3" fmla="*/ 1085 h 1152"/>
                  <a:gd name="T4" fmla="*/ 1021 w 1152"/>
                  <a:gd name="T5" fmla="*/ 943 h 1152"/>
                  <a:gd name="T6" fmla="*/ 1126 w 1152"/>
                  <a:gd name="T7" fmla="*/ 748 h 1152"/>
                  <a:gd name="T8" fmla="*/ 1152 w 1152"/>
                  <a:gd name="T9" fmla="*/ 576 h 1152"/>
                  <a:gd name="T10" fmla="*/ 1126 w 1152"/>
                  <a:gd name="T11" fmla="*/ 405 h 1152"/>
                  <a:gd name="T12" fmla="*/ 1021 w 1152"/>
                  <a:gd name="T13" fmla="*/ 211 h 1152"/>
                  <a:gd name="T14" fmla="*/ 849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2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2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6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6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49" y="1085"/>
                    </a:lnTo>
                    <a:lnTo>
                      <a:pt x="942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6" y="748"/>
                    </a:lnTo>
                    <a:lnTo>
                      <a:pt x="1149" y="635"/>
                    </a:lnTo>
                    <a:lnTo>
                      <a:pt x="1152" y="576"/>
                    </a:lnTo>
                    <a:lnTo>
                      <a:pt x="1149" y="517"/>
                    </a:lnTo>
                    <a:lnTo>
                      <a:pt x="1126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2" y="131"/>
                    </a:lnTo>
                    <a:lnTo>
                      <a:pt x="849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8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8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5" y="385"/>
                    </a:lnTo>
                    <a:lnTo>
                      <a:pt x="632" y="393"/>
                    </a:lnTo>
                    <a:lnTo>
                      <a:pt x="667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59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59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7" y="746"/>
                    </a:lnTo>
                    <a:lnTo>
                      <a:pt x="632" y="761"/>
                    </a:lnTo>
                    <a:lnTo>
                      <a:pt x="595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6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3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6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7777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2 w 1152"/>
                  <a:gd name="T21" fmla="*/ 69 h 1152"/>
                  <a:gd name="T22" fmla="*/ 131 w 1152"/>
                  <a:gd name="T23" fmla="*/ 211 h 1152"/>
                  <a:gd name="T24" fmla="*/ 26 w 1152"/>
                  <a:gd name="T25" fmla="*/ 405 h 1152"/>
                  <a:gd name="T26" fmla="*/ 0 w 1152"/>
                  <a:gd name="T27" fmla="*/ 576 h 1152"/>
                  <a:gd name="T28" fmla="*/ 26 w 1152"/>
                  <a:gd name="T29" fmla="*/ 748 h 1152"/>
                  <a:gd name="T30" fmla="*/ 131 w 1152"/>
                  <a:gd name="T31" fmla="*/ 943 h 1152"/>
                  <a:gd name="T32" fmla="*/ 302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3 w 1152"/>
                  <a:gd name="T39" fmla="*/ 393 h 1152"/>
                  <a:gd name="T40" fmla="*/ 698 w 1152"/>
                  <a:gd name="T41" fmla="*/ 428 h 1152"/>
                  <a:gd name="T42" fmla="*/ 746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6 w 1152"/>
                  <a:gd name="T49" fmla="*/ 668 h 1152"/>
                  <a:gd name="T50" fmla="*/ 698 w 1152"/>
                  <a:gd name="T51" fmla="*/ 725 h 1152"/>
                  <a:gd name="T52" fmla="*/ 633 w 1152"/>
                  <a:gd name="T53" fmla="*/ 761 h 1152"/>
                  <a:gd name="T54" fmla="*/ 576 w 1152"/>
                  <a:gd name="T55" fmla="*/ 769 h 1152"/>
                  <a:gd name="T56" fmla="*/ 520 w 1152"/>
                  <a:gd name="T57" fmla="*/ 761 h 1152"/>
                  <a:gd name="T58" fmla="*/ 453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3 w 1152"/>
                  <a:gd name="T69" fmla="*/ 428 h 1152"/>
                  <a:gd name="T70" fmla="*/ 520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4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4" y="26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5"/>
                    </a:lnTo>
                    <a:lnTo>
                      <a:pt x="404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3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9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3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6"/>
                    </a:lnTo>
                    <a:lnTo>
                      <a:pt x="453" y="725"/>
                    </a:lnTo>
                    <a:lnTo>
                      <a:pt x="427" y="699"/>
                    </a:lnTo>
                    <a:lnTo>
                      <a:pt x="407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3" y="520"/>
                    </a:lnTo>
                    <a:lnTo>
                      <a:pt x="407" y="486"/>
                    </a:lnTo>
                    <a:lnTo>
                      <a:pt x="427" y="454"/>
                    </a:lnTo>
                    <a:lnTo>
                      <a:pt x="453" y="428"/>
                    </a:lnTo>
                    <a:lnTo>
                      <a:pt x="485" y="408"/>
                    </a:lnTo>
                    <a:lnTo>
                      <a:pt x="520" y="393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2"/>
              <p:cNvSpPr>
                <a:spLocks noEditPoints="1"/>
              </p:cNvSpPr>
              <p:nvPr/>
            </p:nvSpPr>
            <p:spPr bwMode="auto">
              <a:xfrm>
                <a:off x="8289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4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4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7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7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9953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14"/>
              <p:cNvSpPr>
                <a:spLocks noChangeArrowheads="1"/>
              </p:cNvSpPr>
              <p:nvPr/>
            </p:nvSpPr>
            <p:spPr bwMode="auto">
              <a:xfrm>
                <a:off x="9953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15"/>
              <p:cNvSpPr>
                <a:spLocks noChangeArrowheads="1"/>
              </p:cNvSpPr>
              <p:nvPr/>
            </p:nvSpPr>
            <p:spPr bwMode="auto">
              <a:xfrm>
                <a:off x="9696" y="-1544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16"/>
              <p:cNvSpPr>
                <a:spLocks noChangeArrowheads="1"/>
              </p:cNvSpPr>
              <p:nvPr/>
            </p:nvSpPr>
            <p:spPr bwMode="auto">
              <a:xfrm>
                <a:off x="9696" y="-1800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17"/>
              <p:cNvSpPr>
                <a:spLocks noChangeArrowheads="1"/>
              </p:cNvSpPr>
              <p:nvPr/>
            </p:nvSpPr>
            <p:spPr bwMode="auto">
              <a:xfrm>
                <a:off x="9440" y="-1544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18"/>
              <p:cNvSpPr>
                <a:spLocks noChangeArrowheads="1"/>
              </p:cNvSpPr>
              <p:nvPr/>
            </p:nvSpPr>
            <p:spPr bwMode="auto">
              <a:xfrm>
                <a:off x="9440" y="-1800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>
                <a:off x="9185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20"/>
              <p:cNvSpPr>
                <a:spLocks noChangeArrowheads="1"/>
              </p:cNvSpPr>
              <p:nvPr/>
            </p:nvSpPr>
            <p:spPr bwMode="auto">
              <a:xfrm>
                <a:off x="9185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8" name="Group 23"/>
            <p:cNvGrpSpPr>
              <a:grpSpLocks noChangeAspect="1"/>
            </p:cNvGrpSpPr>
            <p:nvPr/>
          </p:nvGrpSpPr>
          <p:grpSpPr bwMode="auto">
            <a:xfrm>
              <a:off x="7057821" y="5405606"/>
              <a:ext cx="628890" cy="411496"/>
              <a:chOff x="5374" y="5621"/>
              <a:chExt cx="2835" cy="185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40" name="Freeform 24"/>
              <p:cNvSpPr>
                <a:spLocks noEditPoints="1"/>
              </p:cNvSpPr>
              <p:nvPr/>
            </p:nvSpPr>
            <p:spPr bwMode="auto">
              <a:xfrm>
                <a:off x="5374" y="5621"/>
                <a:ext cx="2835" cy="1855"/>
              </a:xfrm>
              <a:custGeom>
                <a:avLst/>
                <a:gdLst>
                  <a:gd name="T0" fmla="*/ 8062 w 8505"/>
                  <a:gd name="T1" fmla="*/ 1826 h 5566"/>
                  <a:gd name="T2" fmla="*/ 8108 w 8505"/>
                  <a:gd name="T3" fmla="*/ 1316 h 5566"/>
                  <a:gd name="T4" fmla="*/ 8125 w 8505"/>
                  <a:gd name="T5" fmla="*/ 1158 h 5566"/>
                  <a:gd name="T6" fmla="*/ 8142 w 8505"/>
                  <a:gd name="T7" fmla="*/ 1028 h 5566"/>
                  <a:gd name="T8" fmla="*/ 8291 w 8505"/>
                  <a:gd name="T9" fmla="*/ 805 h 5566"/>
                  <a:gd name="T10" fmla="*/ 8333 w 8505"/>
                  <a:gd name="T11" fmla="*/ 602 h 5566"/>
                  <a:gd name="T12" fmla="*/ 8278 w 8505"/>
                  <a:gd name="T13" fmla="*/ 338 h 5566"/>
                  <a:gd name="T14" fmla="*/ 8227 w 8505"/>
                  <a:gd name="T15" fmla="*/ 95 h 5566"/>
                  <a:gd name="T16" fmla="*/ 8081 w 8505"/>
                  <a:gd name="T17" fmla="*/ 0 h 5566"/>
                  <a:gd name="T18" fmla="*/ 7978 w 8505"/>
                  <a:gd name="T19" fmla="*/ 125 h 5566"/>
                  <a:gd name="T20" fmla="*/ 8057 w 8505"/>
                  <a:gd name="T21" fmla="*/ 466 h 5566"/>
                  <a:gd name="T22" fmla="*/ 8037 w 8505"/>
                  <a:gd name="T23" fmla="*/ 750 h 5566"/>
                  <a:gd name="T24" fmla="*/ 7803 w 8505"/>
                  <a:gd name="T25" fmla="*/ 832 h 5566"/>
                  <a:gd name="T26" fmla="*/ 7644 w 8505"/>
                  <a:gd name="T27" fmla="*/ 816 h 5566"/>
                  <a:gd name="T28" fmla="*/ 7111 w 8505"/>
                  <a:gd name="T29" fmla="*/ 1143 h 5566"/>
                  <a:gd name="T30" fmla="*/ 4217 w 8505"/>
                  <a:gd name="T31" fmla="*/ 1153 h 5566"/>
                  <a:gd name="T32" fmla="*/ 3453 w 8505"/>
                  <a:gd name="T33" fmla="*/ 1295 h 5566"/>
                  <a:gd name="T34" fmla="*/ 2752 w 8505"/>
                  <a:gd name="T35" fmla="*/ 1577 h 5566"/>
                  <a:gd name="T36" fmla="*/ 2120 w 8505"/>
                  <a:gd name="T37" fmla="*/ 1980 h 5566"/>
                  <a:gd name="T38" fmla="*/ 1562 w 8505"/>
                  <a:gd name="T39" fmla="*/ 2483 h 5566"/>
                  <a:gd name="T40" fmla="*/ 929 w 8505"/>
                  <a:gd name="T41" fmla="*/ 3297 h 5566"/>
                  <a:gd name="T42" fmla="*/ 318 w 8505"/>
                  <a:gd name="T43" fmla="*/ 4631 h 5566"/>
                  <a:gd name="T44" fmla="*/ 54 w 8505"/>
                  <a:gd name="T45" fmla="*/ 4824 h 5566"/>
                  <a:gd name="T46" fmla="*/ 0 w 8505"/>
                  <a:gd name="T47" fmla="*/ 5439 h 5566"/>
                  <a:gd name="T48" fmla="*/ 101 w 8505"/>
                  <a:gd name="T49" fmla="*/ 5563 h 5566"/>
                  <a:gd name="T50" fmla="*/ 7867 w 8505"/>
                  <a:gd name="T51" fmla="*/ 5544 h 5566"/>
                  <a:gd name="T52" fmla="*/ 7922 w 8505"/>
                  <a:gd name="T53" fmla="*/ 4955 h 5566"/>
                  <a:gd name="T54" fmla="*/ 7941 w 8505"/>
                  <a:gd name="T55" fmla="*/ 4710 h 5566"/>
                  <a:gd name="T56" fmla="*/ 8151 w 8505"/>
                  <a:gd name="T57" fmla="*/ 4304 h 5566"/>
                  <a:gd name="T58" fmla="*/ 8439 w 8505"/>
                  <a:gd name="T59" fmla="*/ 4154 h 5566"/>
                  <a:gd name="T60" fmla="*/ 8502 w 8505"/>
                  <a:gd name="T61" fmla="*/ 4019 h 5566"/>
                  <a:gd name="T62" fmla="*/ 7667 w 8505"/>
                  <a:gd name="T63" fmla="*/ 1338 h 5566"/>
                  <a:gd name="T64" fmla="*/ 252 w 8505"/>
                  <a:gd name="T65" fmla="*/ 5314 h 5566"/>
                  <a:gd name="T66" fmla="*/ 252 w 8505"/>
                  <a:gd name="T67" fmla="*/ 5314 h 5566"/>
                  <a:gd name="T68" fmla="*/ 690 w 8505"/>
                  <a:gd name="T69" fmla="*/ 4321 h 5566"/>
                  <a:gd name="T70" fmla="*/ 1362 w 8505"/>
                  <a:gd name="T71" fmla="*/ 3107 h 5566"/>
                  <a:gd name="T72" fmla="*/ 2146 w 8505"/>
                  <a:gd name="T73" fmla="*/ 2280 h 5566"/>
                  <a:gd name="T74" fmla="*/ 2720 w 8505"/>
                  <a:gd name="T75" fmla="*/ 1881 h 5566"/>
                  <a:gd name="T76" fmla="*/ 3358 w 8505"/>
                  <a:gd name="T77" fmla="*/ 1590 h 5566"/>
                  <a:gd name="T78" fmla="*/ 4055 w 8505"/>
                  <a:gd name="T79" fmla="*/ 1424 h 5566"/>
                  <a:gd name="T80" fmla="*/ 7052 w 8505"/>
                  <a:gd name="T81" fmla="*/ 1394 h 5566"/>
                  <a:gd name="T82" fmla="*/ 7322 w 8505"/>
                  <a:gd name="T83" fmla="*/ 1440 h 5566"/>
                  <a:gd name="T84" fmla="*/ 7591 w 8505"/>
                  <a:gd name="T85" fmla="*/ 1596 h 5566"/>
                  <a:gd name="T86" fmla="*/ 7627 w 8505"/>
                  <a:gd name="T87" fmla="*/ 1629 h 5566"/>
                  <a:gd name="T88" fmla="*/ 7816 w 8505"/>
                  <a:gd name="T89" fmla="*/ 1891 h 5566"/>
                  <a:gd name="T90" fmla="*/ 8173 w 8505"/>
                  <a:gd name="T91" fmla="*/ 3990 h 5566"/>
                  <a:gd name="T92" fmla="*/ 7805 w 8505"/>
                  <a:gd name="T93" fmla="*/ 4334 h 5566"/>
                  <a:gd name="T94" fmla="*/ 7677 w 8505"/>
                  <a:gd name="T95" fmla="*/ 4802 h 5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505" h="5566">
                    <a:moveTo>
                      <a:pt x="8502" y="4019"/>
                    </a:moveTo>
                    <a:lnTo>
                      <a:pt x="8124" y="2019"/>
                    </a:lnTo>
                    <a:lnTo>
                      <a:pt x="8106" y="1953"/>
                    </a:lnTo>
                    <a:lnTo>
                      <a:pt x="8062" y="1826"/>
                    </a:lnTo>
                    <a:lnTo>
                      <a:pt x="8001" y="1705"/>
                    </a:lnTo>
                    <a:lnTo>
                      <a:pt x="7928" y="1593"/>
                    </a:lnTo>
                    <a:lnTo>
                      <a:pt x="7886" y="1540"/>
                    </a:lnTo>
                    <a:lnTo>
                      <a:pt x="8108" y="1316"/>
                    </a:lnTo>
                    <a:lnTo>
                      <a:pt x="8125" y="1298"/>
                    </a:lnTo>
                    <a:lnTo>
                      <a:pt x="8144" y="1251"/>
                    </a:lnTo>
                    <a:lnTo>
                      <a:pt x="8144" y="1202"/>
                    </a:lnTo>
                    <a:lnTo>
                      <a:pt x="8125" y="1158"/>
                    </a:lnTo>
                    <a:lnTo>
                      <a:pt x="8108" y="1138"/>
                    </a:lnTo>
                    <a:lnTo>
                      <a:pt x="8065" y="1094"/>
                    </a:lnTo>
                    <a:lnTo>
                      <a:pt x="8092" y="1074"/>
                    </a:lnTo>
                    <a:lnTo>
                      <a:pt x="8142" y="1028"/>
                    </a:lnTo>
                    <a:lnTo>
                      <a:pt x="8189" y="978"/>
                    </a:lnTo>
                    <a:lnTo>
                      <a:pt x="8229" y="924"/>
                    </a:lnTo>
                    <a:lnTo>
                      <a:pt x="8262" y="865"/>
                    </a:lnTo>
                    <a:lnTo>
                      <a:pt x="8291" y="805"/>
                    </a:lnTo>
                    <a:lnTo>
                      <a:pt x="8312" y="740"/>
                    </a:lnTo>
                    <a:lnTo>
                      <a:pt x="8327" y="674"/>
                    </a:lnTo>
                    <a:lnTo>
                      <a:pt x="8333" y="641"/>
                    </a:lnTo>
                    <a:lnTo>
                      <a:pt x="8333" y="602"/>
                    </a:lnTo>
                    <a:lnTo>
                      <a:pt x="8327" y="524"/>
                    </a:lnTo>
                    <a:lnTo>
                      <a:pt x="8312" y="448"/>
                    </a:lnTo>
                    <a:lnTo>
                      <a:pt x="8291" y="374"/>
                    </a:lnTo>
                    <a:lnTo>
                      <a:pt x="8278" y="338"/>
                    </a:lnTo>
                    <a:lnTo>
                      <a:pt x="8259" y="286"/>
                    </a:lnTo>
                    <a:lnTo>
                      <a:pt x="8235" y="180"/>
                    </a:lnTo>
                    <a:lnTo>
                      <a:pt x="8230" y="125"/>
                    </a:lnTo>
                    <a:lnTo>
                      <a:pt x="8227" y="95"/>
                    </a:lnTo>
                    <a:lnTo>
                      <a:pt x="8207" y="47"/>
                    </a:lnTo>
                    <a:lnTo>
                      <a:pt x="8171" y="15"/>
                    </a:lnTo>
                    <a:lnTo>
                      <a:pt x="8127" y="0"/>
                    </a:lnTo>
                    <a:lnTo>
                      <a:pt x="8081" y="0"/>
                    </a:lnTo>
                    <a:lnTo>
                      <a:pt x="8036" y="15"/>
                    </a:lnTo>
                    <a:lnTo>
                      <a:pt x="8000" y="47"/>
                    </a:lnTo>
                    <a:lnTo>
                      <a:pt x="7980" y="95"/>
                    </a:lnTo>
                    <a:lnTo>
                      <a:pt x="7978" y="125"/>
                    </a:lnTo>
                    <a:lnTo>
                      <a:pt x="7983" y="200"/>
                    </a:lnTo>
                    <a:lnTo>
                      <a:pt x="8013" y="347"/>
                    </a:lnTo>
                    <a:lnTo>
                      <a:pt x="8039" y="417"/>
                    </a:lnTo>
                    <a:lnTo>
                      <a:pt x="8057" y="466"/>
                    </a:lnTo>
                    <a:lnTo>
                      <a:pt x="8079" y="569"/>
                    </a:lnTo>
                    <a:lnTo>
                      <a:pt x="8081" y="620"/>
                    </a:lnTo>
                    <a:lnTo>
                      <a:pt x="8072" y="665"/>
                    </a:lnTo>
                    <a:lnTo>
                      <a:pt x="8037" y="750"/>
                    </a:lnTo>
                    <a:lnTo>
                      <a:pt x="7988" y="825"/>
                    </a:lnTo>
                    <a:lnTo>
                      <a:pt x="7924" y="890"/>
                    </a:lnTo>
                    <a:lnTo>
                      <a:pt x="7886" y="916"/>
                    </a:lnTo>
                    <a:lnTo>
                      <a:pt x="7803" y="832"/>
                    </a:lnTo>
                    <a:lnTo>
                      <a:pt x="7784" y="816"/>
                    </a:lnTo>
                    <a:lnTo>
                      <a:pt x="7738" y="798"/>
                    </a:lnTo>
                    <a:lnTo>
                      <a:pt x="7690" y="798"/>
                    </a:lnTo>
                    <a:lnTo>
                      <a:pt x="7644" y="816"/>
                    </a:lnTo>
                    <a:lnTo>
                      <a:pt x="7625" y="832"/>
                    </a:lnTo>
                    <a:lnTo>
                      <a:pt x="7288" y="1169"/>
                    </a:lnTo>
                    <a:lnTo>
                      <a:pt x="7229" y="1158"/>
                    </a:lnTo>
                    <a:lnTo>
                      <a:pt x="7111" y="1143"/>
                    </a:lnTo>
                    <a:lnTo>
                      <a:pt x="7052" y="1142"/>
                    </a:lnTo>
                    <a:lnTo>
                      <a:pt x="4519" y="1142"/>
                    </a:lnTo>
                    <a:lnTo>
                      <a:pt x="4417" y="1143"/>
                    </a:lnTo>
                    <a:lnTo>
                      <a:pt x="4217" y="1153"/>
                    </a:lnTo>
                    <a:lnTo>
                      <a:pt x="4021" y="1175"/>
                    </a:lnTo>
                    <a:lnTo>
                      <a:pt x="3828" y="1205"/>
                    </a:lnTo>
                    <a:lnTo>
                      <a:pt x="3639" y="1246"/>
                    </a:lnTo>
                    <a:lnTo>
                      <a:pt x="3453" y="1295"/>
                    </a:lnTo>
                    <a:lnTo>
                      <a:pt x="3272" y="1352"/>
                    </a:lnTo>
                    <a:lnTo>
                      <a:pt x="3095" y="1420"/>
                    </a:lnTo>
                    <a:lnTo>
                      <a:pt x="2920" y="1495"/>
                    </a:lnTo>
                    <a:lnTo>
                      <a:pt x="2752" y="1577"/>
                    </a:lnTo>
                    <a:lnTo>
                      <a:pt x="2588" y="1668"/>
                    </a:lnTo>
                    <a:lnTo>
                      <a:pt x="2426" y="1766"/>
                    </a:lnTo>
                    <a:lnTo>
                      <a:pt x="2271" y="1869"/>
                    </a:lnTo>
                    <a:lnTo>
                      <a:pt x="2120" y="1980"/>
                    </a:lnTo>
                    <a:lnTo>
                      <a:pt x="1973" y="2097"/>
                    </a:lnTo>
                    <a:lnTo>
                      <a:pt x="1832" y="2221"/>
                    </a:lnTo>
                    <a:lnTo>
                      <a:pt x="1693" y="2349"/>
                    </a:lnTo>
                    <a:lnTo>
                      <a:pt x="1562" y="2483"/>
                    </a:lnTo>
                    <a:lnTo>
                      <a:pt x="1436" y="2621"/>
                    </a:lnTo>
                    <a:lnTo>
                      <a:pt x="1313" y="2765"/>
                    </a:lnTo>
                    <a:lnTo>
                      <a:pt x="1140" y="2987"/>
                    </a:lnTo>
                    <a:lnTo>
                      <a:pt x="929" y="3297"/>
                    </a:lnTo>
                    <a:lnTo>
                      <a:pt x="740" y="3618"/>
                    </a:lnTo>
                    <a:lnTo>
                      <a:pt x="576" y="3949"/>
                    </a:lnTo>
                    <a:lnTo>
                      <a:pt x="433" y="4288"/>
                    </a:lnTo>
                    <a:lnTo>
                      <a:pt x="318" y="4631"/>
                    </a:lnTo>
                    <a:lnTo>
                      <a:pt x="271" y="4802"/>
                    </a:lnTo>
                    <a:lnTo>
                      <a:pt x="126" y="4802"/>
                    </a:lnTo>
                    <a:lnTo>
                      <a:pt x="101" y="4804"/>
                    </a:lnTo>
                    <a:lnTo>
                      <a:pt x="54" y="4824"/>
                    </a:lnTo>
                    <a:lnTo>
                      <a:pt x="21" y="4857"/>
                    </a:lnTo>
                    <a:lnTo>
                      <a:pt x="1" y="4903"/>
                    </a:lnTo>
                    <a:lnTo>
                      <a:pt x="0" y="4929"/>
                    </a:lnTo>
                    <a:lnTo>
                      <a:pt x="0" y="5439"/>
                    </a:lnTo>
                    <a:lnTo>
                      <a:pt x="1" y="5465"/>
                    </a:lnTo>
                    <a:lnTo>
                      <a:pt x="21" y="5510"/>
                    </a:lnTo>
                    <a:lnTo>
                      <a:pt x="54" y="5544"/>
                    </a:lnTo>
                    <a:lnTo>
                      <a:pt x="101" y="5563"/>
                    </a:lnTo>
                    <a:lnTo>
                      <a:pt x="126" y="5566"/>
                    </a:lnTo>
                    <a:lnTo>
                      <a:pt x="7797" y="5566"/>
                    </a:lnTo>
                    <a:lnTo>
                      <a:pt x="7821" y="5563"/>
                    </a:lnTo>
                    <a:lnTo>
                      <a:pt x="7867" y="5544"/>
                    </a:lnTo>
                    <a:lnTo>
                      <a:pt x="7902" y="5510"/>
                    </a:lnTo>
                    <a:lnTo>
                      <a:pt x="7921" y="5465"/>
                    </a:lnTo>
                    <a:lnTo>
                      <a:pt x="7922" y="5439"/>
                    </a:lnTo>
                    <a:lnTo>
                      <a:pt x="7922" y="4955"/>
                    </a:lnTo>
                    <a:lnTo>
                      <a:pt x="7925" y="4942"/>
                    </a:lnTo>
                    <a:lnTo>
                      <a:pt x="7925" y="4929"/>
                    </a:lnTo>
                    <a:lnTo>
                      <a:pt x="7926" y="4851"/>
                    </a:lnTo>
                    <a:lnTo>
                      <a:pt x="7941" y="4710"/>
                    </a:lnTo>
                    <a:lnTo>
                      <a:pt x="7970" y="4586"/>
                    </a:lnTo>
                    <a:lnTo>
                      <a:pt x="8014" y="4477"/>
                    </a:lnTo>
                    <a:lnTo>
                      <a:pt x="8075" y="4383"/>
                    </a:lnTo>
                    <a:lnTo>
                      <a:pt x="8151" y="4304"/>
                    </a:lnTo>
                    <a:lnTo>
                      <a:pt x="8245" y="4238"/>
                    </a:lnTo>
                    <a:lnTo>
                      <a:pt x="8356" y="4184"/>
                    </a:lnTo>
                    <a:lnTo>
                      <a:pt x="8418" y="4163"/>
                    </a:lnTo>
                    <a:lnTo>
                      <a:pt x="8439" y="4154"/>
                    </a:lnTo>
                    <a:lnTo>
                      <a:pt x="8475" y="4125"/>
                    </a:lnTo>
                    <a:lnTo>
                      <a:pt x="8498" y="4086"/>
                    </a:lnTo>
                    <a:lnTo>
                      <a:pt x="8505" y="4042"/>
                    </a:lnTo>
                    <a:lnTo>
                      <a:pt x="8502" y="4019"/>
                    </a:lnTo>
                    <a:close/>
                    <a:moveTo>
                      <a:pt x="7715" y="1100"/>
                    </a:moveTo>
                    <a:lnTo>
                      <a:pt x="7841" y="1227"/>
                    </a:lnTo>
                    <a:lnTo>
                      <a:pt x="7705" y="1365"/>
                    </a:lnTo>
                    <a:lnTo>
                      <a:pt x="7667" y="1338"/>
                    </a:lnTo>
                    <a:lnTo>
                      <a:pt x="7589" y="1287"/>
                    </a:lnTo>
                    <a:lnTo>
                      <a:pt x="7549" y="1266"/>
                    </a:lnTo>
                    <a:lnTo>
                      <a:pt x="7715" y="1100"/>
                    </a:lnTo>
                    <a:close/>
                    <a:moveTo>
                      <a:pt x="252" y="5314"/>
                    </a:moveTo>
                    <a:lnTo>
                      <a:pt x="252" y="5054"/>
                    </a:lnTo>
                    <a:lnTo>
                      <a:pt x="7670" y="5054"/>
                    </a:lnTo>
                    <a:lnTo>
                      <a:pt x="7670" y="5312"/>
                    </a:lnTo>
                    <a:lnTo>
                      <a:pt x="252" y="5314"/>
                    </a:lnTo>
                    <a:close/>
                    <a:moveTo>
                      <a:pt x="7677" y="4802"/>
                    </a:moveTo>
                    <a:lnTo>
                      <a:pt x="530" y="4802"/>
                    </a:lnTo>
                    <a:lnTo>
                      <a:pt x="577" y="4641"/>
                    </a:lnTo>
                    <a:lnTo>
                      <a:pt x="690" y="4321"/>
                    </a:lnTo>
                    <a:lnTo>
                      <a:pt x="826" y="4006"/>
                    </a:lnTo>
                    <a:lnTo>
                      <a:pt x="983" y="3696"/>
                    </a:lnTo>
                    <a:lnTo>
                      <a:pt x="1163" y="3396"/>
                    </a:lnTo>
                    <a:lnTo>
                      <a:pt x="1362" y="3107"/>
                    </a:lnTo>
                    <a:lnTo>
                      <a:pt x="1582" y="2833"/>
                    </a:lnTo>
                    <a:lnTo>
                      <a:pt x="1820" y="2575"/>
                    </a:lnTo>
                    <a:lnTo>
                      <a:pt x="2012" y="2395"/>
                    </a:lnTo>
                    <a:lnTo>
                      <a:pt x="2146" y="2280"/>
                    </a:lnTo>
                    <a:lnTo>
                      <a:pt x="2282" y="2172"/>
                    </a:lnTo>
                    <a:lnTo>
                      <a:pt x="2424" y="2068"/>
                    </a:lnTo>
                    <a:lnTo>
                      <a:pt x="2570" y="1972"/>
                    </a:lnTo>
                    <a:lnTo>
                      <a:pt x="2720" y="1881"/>
                    </a:lnTo>
                    <a:lnTo>
                      <a:pt x="2873" y="1797"/>
                    </a:lnTo>
                    <a:lnTo>
                      <a:pt x="3031" y="1721"/>
                    </a:lnTo>
                    <a:lnTo>
                      <a:pt x="3193" y="1652"/>
                    </a:lnTo>
                    <a:lnTo>
                      <a:pt x="3358" y="1590"/>
                    </a:lnTo>
                    <a:lnTo>
                      <a:pt x="3527" y="1535"/>
                    </a:lnTo>
                    <a:lnTo>
                      <a:pt x="3700" y="1489"/>
                    </a:lnTo>
                    <a:lnTo>
                      <a:pt x="3877" y="1453"/>
                    </a:lnTo>
                    <a:lnTo>
                      <a:pt x="4055" y="1424"/>
                    </a:lnTo>
                    <a:lnTo>
                      <a:pt x="4238" y="1406"/>
                    </a:lnTo>
                    <a:lnTo>
                      <a:pt x="4424" y="1395"/>
                    </a:lnTo>
                    <a:lnTo>
                      <a:pt x="4519" y="1394"/>
                    </a:lnTo>
                    <a:lnTo>
                      <a:pt x="7052" y="1394"/>
                    </a:lnTo>
                    <a:lnTo>
                      <a:pt x="7091" y="1395"/>
                    </a:lnTo>
                    <a:lnTo>
                      <a:pt x="7169" y="1403"/>
                    </a:lnTo>
                    <a:lnTo>
                      <a:pt x="7247" y="1419"/>
                    </a:lnTo>
                    <a:lnTo>
                      <a:pt x="7322" y="1440"/>
                    </a:lnTo>
                    <a:lnTo>
                      <a:pt x="7394" y="1469"/>
                    </a:lnTo>
                    <a:lnTo>
                      <a:pt x="7463" y="1505"/>
                    </a:lnTo>
                    <a:lnTo>
                      <a:pt x="7529" y="1547"/>
                    </a:lnTo>
                    <a:lnTo>
                      <a:pt x="7591" y="1596"/>
                    </a:lnTo>
                    <a:lnTo>
                      <a:pt x="7620" y="1622"/>
                    </a:lnTo>
                    <a:lnTo>
                      <a:pt x="7621" y="1625"/>
                    </a:lnTo>
                    <a:lnTo>
                      <a:pt x="7623" y="1626"/>
                    </a:lnTo>
                    <a:lnTo>
                      <a:pt x="7627" y="1629"/>
                    </a:lnTo>
                    <a:lnTo>
                      <a:pt x="7631" y="1633"/>
                    </a:lnTo>
                    <a:lnTo>
                      <a:pt x="7676" y="1679"/>
                    </a:lnTo>
                    <a:lnTo>
                      <a:pt x="7754" y="1780"/>
                    </a:lnTo>
                    <a:lnTo>
                      <a:pt x="7816" y="1891"/>
                    </a:lnTo>
                    <a:lnTo>
                      <a:pt x="7862" y="2009"/>
                    </a:lnTo>
                    <a:lnTo>
                      <a:pt x="7877" y="2071"/>
                    </a:lnTo>
                    <a:lnTo>
                      <a:pt x="8235" y="3961"/>
                    </a:lnTo>
                    <a:lnTo>
                      <a:pt x="8173" y="3990"/>
                    </a:lnTo>
                    <a:lnTo>
                      <a:pt x="8057" y="4058"/>
                    </a:lnTo>
                    <a:lnTo>
                      <a:pt x="7958" y="4137"/>
                    </a:lnTo>
                    <a:lnTo>
                      <a:pt x="7875" y="4229"/>
                    </a:lnTo>
                    <a:lnTo>
                      <a:pt x="7805" y="4334"/>
                    </a:lnTo>
                    <a:lnTo>
                      <a:pt x="7751" y="4451"/>
                    </a:lnTo>
                    <a:lnTo>
                      <a:pt x="7710" y="4582"/>
                    </a:lnTo>
                    <a:lnTo>
                      <a:pt x="7684" y="4724"/>
                    </a:lnTo>
                    <a:lnTo>
                      <a:pt x="7677" y="48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6410" y="7006"/>
                <a:ext cx="802" cy="84"/>
              </a:xfrm>
              <a:custGeom>
                <a:avLst/>
                <a:gdLst>
                  <a:gd name="T0" fmla="*/ 2280 w 2405"/>
                  <a:gd name="T1" fmla="*/ 0 h 252"/>
                  <a:gd name="T2" fmla="*/ 124 w 2405"/>
                  <a:gd name="T3" fmla="*/ 0 h 252"/>
                  <a:gd name="T4" fmla="*/ 94 w 2405"/>
                  <a:gd name="T5" fmla="*/ 3 h 252"/>
                  <a:gd name="T6" fmla="*/ 48 w 2405"/>
                  <a:gd name="T7" fmla="*/ 23 h 252"/>
                  <a:gd name="T8" fmla="*/ 16 w 2405"/>
                  <a:gd name="T9" fmla="*/ 59 h 252"/>
                  <a:gd name="T10" fmla="*/ 0 w 2405"/>
                  <a:gd name="T11" fmla="*/ 102 h 252"/>
                  <a:gd name="T12" fmla="*/ 0 w 2405"/>
                  <a:gd name="T13" fmla="*/ 150 h 252"/>
                  <a:gd name="T14" fmla="*/ 16 w 2405"/>
                  <a:gd name="T15" fmla="*/ 194 h 252"/>
                  <a:gd name="T16" fmla="*/ 48 w 2405"/>
                  <a:gd name="T17" fmla="*/ 231 h 252"/>
                  <a:gd name="T18" fmla="*/ 94 w 2405"/>
                  <a:gd name="T19" fmla="*/ 251 h 252"/>
                  <a:gd name="T20" fmla="*/ 124 w 2405"/>
                  <a:gd name="T21" fmla="*/ 252 h 252"/>
                  <a:gd name="T22" fmla="*/ 2280 w 2405"/>
                  <a:gd name="T23" fmla="*/ 252 h 252"/>
                  <a:gd name="T24" fmla="*/ 2310 w 2405"/>
                  <a:gd name="T25" fmla="*/ 251 h 252"/>
                  <a:gd name="T26" fmla="*/ 2358 w 2405"/>
                  <a:gd name="T27" fmla="*/ 231 h 252"/>
                  <a:gd name="T28" fmla="*/ 2389 w 2405"/>
                  <a:gd name="T29" fmla="*/ 194 h 252"/>
                  <a:gd name="T30" fmla="*/ 2405 w 2405"/>
                  <a:gd name="T31" fmla="*/ 150 h 252"/>
                  <a:gd name="T32" fmla="*/ 2405 w 2405"/>
                  <a:gd name="T33" fmla="*/ 102 h 252"/>
                  <a:gd name="T34" fmla="*/ 2389 w 2405"/>
                  <a:gd name="T35" fmla="*/ 59 h 252"/>
                  <a:gd name="T36" fmla="*/ 2358 w 2405"/>
                  <a:gd name="T37" fmla="*/ 23 h 252"/>
                  <a:gd name="T38" fmla="*/ 2310 w 2405"/>
                  <a:gd name="T39" fmla="*/ 3 h 252"/>
                  <a:gd name="T40" fmla="*/ 2280 w 2405"/>
                  <a:gd name="T41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5" h="252">
                    <a:moveTo>
                      <a:pt x="2280" y="0"/>
                    </a:moveTo>
                    <a:lnTo>
                      <a:pt x="124" y="0"/>
                    </a:lnTo>
                    <a:lnTo>
                      <a:pt x="94" y="3"/>
                    </a:lnTo>
                    <a:lnTo>
                      <a:pt x="48" y="23"/>
                    </a:lnTo>
                    <a:lnTo>
                      <a:pt x="16" y="59"/>
                    </a:lnTo>
                    <a:lnTo>
                      <a:pt x="0" y="102"/>
                    </a:lnTo>
                    <a:lnTo>
                      <a:pt x="0" y="150"/>
                    </a:lnTo>
                    <a:lnTo>
                      <a:pt x="16" y="194"/>
                    </a:lnTo>
                    <a:lnTo>
                      <a:pt x="48" y="231"/>
                    </a:lnTo>
                    <a:lnTo>
                      <a:pt x="94" y="251"/>
                    </a:lnTo>
                    <a:lnTo>
                      <a:pt x="124" y="252"/>
                    </a:lnTo>
                    <a:lnTo>
                      <a:pt x="2280" y="252"/>
                    </a:lnTo>
                    <a:lnTo>
                      <a:pt x="2310" y="251"/>
                    </a:lnTo>
                    <a:lnTo>
                      <a:pt x="2358" y="231"/>
                    </a:lnTo>
                    <a:lnTo>
                      <a:pt x="2389" y="194"/>
                    </a:lnTo>
                    <a:lnTo>
                      <a:pt x="2405" y="150"/>
                    </a:lnTo>
                    <a:lnTo>
                      <a:pt x="2405" y="102"/>
                    </a:lnTo>
                    <a:lnTo>
                      <a:pt x="2389" y="59"/>
                    </a:lnTo>
                    <a:lnTo>
                      <a:pt x="2358" y="23"/>
                    </a:lnTo>
                    <a:lnTo>
                      <a:pt x="2310" y="3"/>
                    </a:lnTo>
                    <a:lnTo>
                      <a:pt x="22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6"/>
              <p:cNvSpPr>
                <a:spLocks noEditPoints="1"/>
              </p:cNvSpPr>
              <p:nvPr/>
            </p:nvSpPr>
            <p:spPr bwMode="auto">
              <a:xfrm>
                <a:off x="6410" y="6285"/>
                <a:ext cx="1525" cy="539"/>
              </a:xfrm>
              <a:custGeom>
                <a:avLst/>
                <a:gdLst>
                  <a:gd name="T0" fmla="*/ 4294 w 4574"/>
                  <a:gd name="T1" fmla="*/ 146 h 1615"/>
                  <a:gd name="T2" fmla="*/ 4203 w 4574"/>
                  <a:gd name="T3" fmla="*/ 33 h 1615"/>
                  <a:gd name="T4" fmla="*/ 4097 w 4574"/>
                  <a:gd name="T5" fmla="*/ 0 h 1615"/>
                  <a:gd name="T6" fmla="*/ 1803 w 4574"/>
                  <a:gd name="T7" fmla="*/ 2 h 1615"/>
                  <a:gd name="T8" fmla="*/ 1487 w 4574"/>
                  <a:gd name="T9" fmla="*/ 42 h 1615"/>
                  <a:gd name="T10" fmla="*/ 1189 w 4574"/>
                  <a:gd name="T11" fmla="*/ 131 h 1615"/>
                  <a:gd name="T12" fmla="*/ 911 w 4574"/>
                  <a:gd name="T13" fmla="*/ 268 h 1615"/>
                  <a:gd name="T14" fmla="*/ 658 w 4574"/>
                  <a:gd name="T15" fmla="*/ 450 h 1615"/>
                  <a:gd name="T16" fmla="*/ 433 w 4574"/>
                  <a:gd name="T17" fmla="*/ 670 h 1615"/>
                  <a:gd name="T18" fmla="*/ 243 w 4574"/>
                  <a:gd name="T19" fmla="*/ 927 h 1615"/>
                  <a:gd name="T20" fmla="*/ 90 w 4574"/>
                  <a:gd name="T21" fmla="*/ 1216 h 1615"/>
                  <a:gd name="T22" fmla="*/ 4 w 4574"/>
                  <a:gd name="T23" fmla="*/ 1452 h 1615"/>
                  <a:gd name="T24" fmla="*/ 0 w 4574"/>
                  <a:gd name="T25" fmla="*/ 1497 h 1615"/>
                  <a:gd name="T26" fmla="*/ 43 w 4574"/>
                  <a:gd name="T27" fmla="*/ 1585 h 1615"/>
                  <a:gd name="T28" fmla="*/ 109 w 4574"/>
                  <a:gd name="T29" fmla="*/ 1614 h 1615"/>
                  <a:gd name="T30" fmla="*/ 4359 w 4574"/>
                  <a:gd name="T31" fmla="*/ 1615 h 1615"/>
                  <a:gd name="T32" fmla="*/ 4427 w 4574"/>
                  <a:gd name="T33" fmla="*/ 1602 h 1615"/>
                  <a:gd name="T34" fmla="*/ 4503 w 4574"/>
                  <a:gd name="T35" fmla="*/ 1552 h 1615"/>
                  <a:gd name="T36" fmla="*/ 4536 w 4574"/>
                  <a:gd name="T37" fmla="*/ 1510 h 1615"/>
                  <a:gd name="T38" fmla="*/ 4574 w 4574"/>
                  <a:gd name="T39" fmla="*/ 1398 h 1615"/>
                  <a:gd name="T40" fmla="*/ 4566 w 4574"/>
                  <a:gd name="T41" fmla="*/ 1308 h 1615"/>
                  <a:gd name="T42" fmla="*/ 2193 w 4574"/>
                  <a:gd name="T43" fmla="*/ 1010 h 1615"/>
                  <a:gd name="T44" fmla="*/ 2841 w 4574"/>
                  <a:gd name="T45" fmla="*/ 1363 h 1615"/>
                  <a:gd name="T46" fmla="*/ 2193 w 4574"/>
                  <a:gd name="T47" fmla="*/ 1010 h 1615"/>
                  <a:gd name="T48" fmla="*/ 3093 w 4574"/>
                  <a:gd name="T49" fmla="*/ 883 h 1615"/>
                  <a:gd name="T50" fmla="*/ 3073 w 4574"/>
                  <a:gd name="T51" fmla="*/ 813 h 1615"/>
                  <a:gd name="T52" fmla="*/ 2994 w 4574"/>
                  <a:gd name="T53" fmla="*/ 759 h 1615"/>
                  <a:gd name="T54" fmla="*/ 2066 w 4574"/>
                  <a:gd name="T55" fmla="*/ 758 h 1615"/>
                  <a:gd name="T56" fmla="*/ 1996 w 4574"/>
                  <a:gd name="T57" fmla="*/ 778 h 1615"/>
                  <a:gd name="T58" fmla="*/ 1942 w 4574"/>
                  <a:gd name="T59" fmla="*/ 857 h 1615"/>
                  <a:gd name="T60" fmla="*/ 1941 w 4574"/>
                  <a:gd name="T61" fmla="*/ 1363 h 1615"/>
                  <a:gd name="T62" fmla="*/ 328 w 4574"/>
                  <a:gd name="T63" fmla="*/ 1300 h 1615"/>
                  <a:gd name="T64" fmla="*/ 453 w 4574"/>
                  <a:gd name="T65" fmla="*/ 1066 h 1615"/>
                  <a:gd name="T66" fmla="*/ 606 w 4574"/>
                  <a:gd name="T67" fmla="*/ 856 h 1615"/>
                  <a:gd name="T68" fmla="*/ 785 w 4574"/>
                  <a:gd name="T69" fmla="*/ 673 h 1615"/>
                  <a:gd name="T70" fmla="*/ 985 w 4574"/>
                  <a:gd name="T71" fmla="*/ 520 h 1615"/>
                  <a:gd name="T72" fmla="*/ 1205 w 4574"/>
                  <a:gd name="T73" fmla="*/ 399 h 1615"/>
                  <a:gd name="T74" fmla="*/ 1441 w 4574"/>
                  <a:gd name="T75" fmla="*/ 313 h 1615"/>
                  <a:gd name="T76" fmla="*/ 1690 w 4574"/>
                  <a:gd name="T77" fmla="*/ 264 h 1615"/>
                  <a:gd name="T78" fmla="*/ 1883 w 4574"/>
                  <a:gd name="T79" fmla="*/ 252 h 1615"/>
                  <a:gd name="T80" fmla="*/ 4320 w 4574"/>
                  <a:gd name="T81" fmla="*/ 1363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74" h="1615">
                    <a:moveTo>
                      <a:pt x="4304" y="182"/>
                    </a:moveTo>
                    <a:lnTo>
                      <a:pt x="4294" y="146"/>
                    </a:lnTo>
                    <a:lnTo>
                      <a:pt x="4258" y="81"/>
                    </a:lnTo>
                    <a:lnTo>
                      <a:pt x="4203" y="33"/>
                    </a:lnTo>
                    <a:lnTo>
                      <a:pt x="4136" y="5"/>
                    </a:lnTo>
                    <a:lnTo>
                      <a:pt x="4097" y="0"/>
                    </a:lnTo>
                    <a:lnTo>
                      <a:pt x="1883" y="0"/>
                    </a:lnTo>
                    <a:lnTo>
                      <a:pt x="1803" y="2"/>
                    </a:lnTo>
                    <a:lnTo>
                      <a:pt x="1643" y="15"/>
                    </a:lnTo>
                    <a:lnTo>
                      <a:pt x="1487" y="42"/>
                    </a:lnTo>
                    <a:lnTo>
                      <a:pt x="1336" y="81"/>
                    </a:lnTo>
                    <a:lnTo>
                      <a:pt x="1189" y="131"/>
                    </a:lnTo>
                    <a:lnTo>
                      <a:pt x="1047" y="195"/>
                    </a:lnTo>
                    <a:lnTo>
                      <a:pt x="911" y="268"/>
                    </a:lnTo>
                    <a:lnTo>
                      <a:pt x="780" y="353"/>
                    </a:lnTo>
                    <a:lnTo>
                      <a:pt x="658" y="450"/>
                    </a:lnTo>
                    <a:lnTo>
                      <a:pt x="541" y="555"/>
                    </a:lnTo>
                    <a:lnTo>
                      <a:pt x="433" y="670"/>
                    </a:lnTo>
                    <a:lnTo>
                      <a:pt x="334" y="794"/>
                    </a:lnTo>
                    <a:lnTo>
                      <a:pt x="243" y="927"/>
                    </a:lnTo>
                    <a:lnTo>
                      <a:pt x="161" y="1066"/>
                    </a:lnTo>
                    <a:lnTo>
                      <a:pt x="90" y="1216"/>
                    </a:lnTo>
                    <a:lnTo>
                      <a:pt x="30" y="1372"/>
                    </a:lnTo>
                    <a:lnTo>
                      <a:pt x="4" y="1452"/>
                    </a:lnTo>
                    <a:lnTo>
                      <a:pt x="1" y="1467"/>
                    </a:lnTo>
                    <a:lnTo>
                      <a:pt x="0" y="1497"/>
                    </a:lnTo>
                    <a:lnTo>
                      <a:pt x="8" y="1540"/>
                    </a:lnTo>
                    <a:lnTo>
                      <a:pt x="43" y="1585"/>
                    </a:lnTo>
                    <a:lnTo>
                      <a:pt x="80" y="1606"/>
                    </a:lnTo>
                    <a:lnTo>
                      <a:pt x="109" y="1614"/>
                    </a:lnTo>
                    <a:lnTo>
                      <a:pt x="125" y="1615"/>
                    </a:lnTo>
                    <a:lnTo>
                      <a:pt x="4359" y="1615"/>
                    </a:lnTo>
                    <a:lnTo>
                      <a:pt x="4382" y="1614"/>
                    </a:lnTo>
                    <a:lnTo>
                      <a:pt x="4427" y="1602"/>
                    </a:lnTo>
                    <a:lnTo>
                      <a:pt x="4468" y="1582"/>
                    </a:lnTo>
                    <a:lnTo>
                      <a:pt x="4503" y="1552"/>
                    </a:lnTo>
                    <a:lnTo>
                      <a:pt x="4517" y="1534"/>
                    </a:lnTo>
                    <a:lnTo>
                      <a:pt x="4536" y="1510"/>
                    </a:lnTo>
                    <a:lnTo>
                      <a:pt x="4561" y="1455"/>
                    </a:lnTo>
                    <a:lnTo>
                      <a:pt x="4574" y="1398"/>
                    </a:lnTo>
                    <a:lnTo>
                      <a:pt x="4572" y="1337"/>
                    </a:lnTo>
                    <a:lnTo>
                      <a:pt x="4566" y="1308"/>
                    </a:lnTo>
                    <a:lnTo>
                      <a:pt x="4304" y="182"/>
                    </a:lnTo>
                    <a:close/>
                    <a:moveTo>
                      <a:pt x="2193" y="1010"/>
                    </a:moveTo>
                    <a:lnTo>
                      <a:pt x="2841" y="1010"/>
                    </a:lnTo>
                    <a:lnTo>
                      <a:pt x="2841" y="1363"/>
                    </a:lnTo>
                    <a:lnTo>
                      <a:pt x="2193" y="1363"/>
                    </a:lnTo>
                    <a:lnTo>
                      <a:pt x="2193" y="1010"/>
                    </a:lnTo>
                    <a:close/>
                    <a:moveTo>
                      <a:pt x="3093" y="1363"/>
                    </a:moveTo>
                    <a:lnTo>
                      <a:pt x="3093" y="883"/>
                    </a:lnTo>
                    <a:lnTo>
                      <a:pt x="3092" y="857"/>
                    </a:lnTo>
                    <a:lnTo>
                      <a:pt x="3073" y="813"/>
                    </a:lnTo>
                    <a:lnTo>
                      <a:pt x="3038" y="778"/>
                    </a:lnTo>
                    <a:lnTo>
                      <a:pt x="2994" y="759"/>
                    </a:lnTo>
                    <a:lnTo>
                      <a:pt x="2968" y="758"/>
                    </a:lnTo>
                    <a:lnTo>
                      <a:pt x="2066" y="758"/>
                    </a:lnTo>
                    <a:lnTo>
                      <a:pt x="2040" y="759"/>
                    </a:lnTo>
                    <a:lnTo>
                      <a:pt x="1996" y="778"/>
                    </a:lnTo>
                    <a:lnTo>
                      <a:pt x="1961" y="813"/>
                    </a:lnTo>
                    <a:lnTo>
                      <a:pt x="1942" y="857"/>
                    </a:lnTo>
                    <a:lnTo>
                      <a:pt x="1941" y="883"/>
                    </a:lnTo>
                    <a:lnTo>
                      <a:pt x="1941" y="1363"/>
                    </a:lnTo>
                    <a:lnTo>
                      <a:pt x="302" y="1363"/>
                    </a:lnTo>
                    <a:lnTo>
                      <a:pt x="328" y="1300"/>
                    </a:lnTo>
                    <a:lnTo>
                      <a:pt x="387" y="1180"/>
                    </a:lnTo>
                    <a:lnTo>
                      <a:pt x="453" y="1066"/>
                    </a:lnTo>
                    <a:lnTo>
                      <a:pt x="525" y="958"/>
                    </a:lnTo>
                    <a:lnTo>
                      <a:pt x="606" y="856"/>
                    </a:lnTo>
                    <a:lnTo>
                      <a:pt x="692" y="761"/>
                    </a:lnTo>
                    <a:lnTo>
                      <a:pt x="785" y="673"/>
                    </a:lnTo>
                    <a:lnTo>
                      <a:pt x="882" y="594"/>
                    </a:lnTo>
                    <a:lnTo>
                      <a:pt x="985" y="520"/>
                    </a:lnTo>
                    <a:lnTo>
                      <a:pt x="1093" y="455"/>
                    </a:lnTo>
                    <a:lnTo>
                      <a:pt x="1205" y="399"/>
                    </a:lnTo>
                    <a:lnTo>
                      <a:pt x="1320" y="352"/>
                    </a:lnTo>
                    <a:lnTo>
                      <a:pt x="1441" y="313"/>
                    </a:lnTo>
                    <a:lnTo>
                      <a:pt x="1564" y="284"/>
                    </a:lnTo>
                    <a:lnTo>
                      <a:pt x="1690" y="264"/>
                    </a:lnTo>
                    <a:lnTo>
                      <a:pt x="1819" y="254"/>
                    </a:lnTo>
                    <a:lnTo>
                      <a:pt x="1883" y="252"/>
                    </a:lnTo>
                    <a:lnTo>
                      <a:pt x="4061" y="252"/>
                    </a:lnTo>
                    <a:lnTo>
                      <a:pt x="4320" y="1363"/>
                    </a:lnTo>
                    <a:lnTo>
                      <a:pt x="3093" y="13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6C565084-B81A-BB3A-B7FA-F027B8EB19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93" y="124548"/>
            <a:ext cx="1106899" cy="6438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A12B2D-1889-F645-A7D0-B94EEF09272F}"/>
              </a:ext>
            </a:extLst>
          </p:cNvPr>
          <p:cNvSpPr txBox="1"/>
          <p:nvPr/>
        </p:nvSpPr>
        <p:spPr>
          <a:xfrm>
            <a:off x="1757287" y="1213928"/>
            <a:ext cx="82198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캐릭터</a:t>
            </a:r>
            <a:r>
              <a:rPr lang="en-US" altLang="ko-KR" sz="2000" b="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 </a:t>
            </a:r>
            <a:r>
              <a:rPr lang="ko-KR" altLang="en-US" sz="2000" b="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커스텀을 활용한 가상 착용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▶ 사용자의 신체 정보와 비슷한 아바타 선택</a:t>
            </a:r>
            <a:endParaRPr lang="en-US" altLang="ko-KR" dirty="0">
              <a:solidFill>
                <a:srgbClr val="A76459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▶</a:t>
            </a:r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 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실제로 존재하는 상품과 크기가 똑같은 상품을 </a:t>
            </a:r>
            <a:r>
              <a:rPr lang="ko-KR" altLang="en-US" dirty="0">
                <a:solidFill>
                  <a:srgbClr val="A76459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가상에서 캐릭터에게 착용</a:t>
            </a:r>
            <a:endParaRPr lang="en-US" altLang="ko-KR" dirty="0">
              <a:solidFill>
                <a:srgbClr val="A76459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▶ </a:t>
            </a:r>
            <a:r>
              <a:rPr lang="ko-KR" altLang="en-US" dirty="0">
                <a:solidFill>
                  <a:srgbClr val="A76459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온라인 쇼핑몰의 경험의 한계 및 고객 리뷰의존성 보안</a:t>
            </a:r>
            <a:endParaRPr lang="en-US" altLang="ko-KR" dirty="0">
              <a:solidFill>
                <a:srgbClr val="A76459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BE34E19-6165-7D1B-E181-17C1600F28DA}"/>
              </a:ext>
            </a:extLst>
          </p:cNvPr>
          <p:cNvSpPr/>
          <p:nvPr/>
        </p:nvSpPr>
        <p:spPr>
          <a:xfrm>
            <a:off x="1358199" y="1309674"/>
            <a:ext cx="177840" cy="177840"/>
          </a:xfrm>
          <a:prstGeom prst="ellipse">
            <a:avLst/>
          </a:prstGeom>
          <a:solidFill>
            <a:srgbClr val="A76459"/>
          </a:solidFill>
          <a:ln w="635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  <a:ea typeface="DejaVu San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B5A1A22-447B-3C15-ABFD-DDB6519D307A}"/>
              </a:ext>
            </a:extLst>
          </p:cNvPr>
          <p:cNvGrpSpPr/>
          <p:nvPr/>
        </p:nvGrpSpPr>
        <p:grpSpPr>
          <a:xfrm>
            <a:off x="4096455" y="3174063"/>
            <a:ext cx="4049716" cy="3077154"/>
            <a:chOff x="4239373" y="2750556"/>
            <a:chExt cx="4049716" cy="3077154"/>
          </a:xfrm>
        </p:grpSpPr>
        <p:pic>
          <p:nvPicPr>
            <p:cNvPr id="4" name="그래픽 3" descr="셔츠">
              <a:extLst>
                <a:ext uri="{FF2B5EF4-FFF2-40B4-BE49-F238E27FC236}">
                  <a16:creationId xmlns:a16="http://schemas.microsoft.com/office/drawing/2014/main" id="{2DE66735-7AB5-A606-AEB8-617B48383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9373" y="3622409"/>
              <a:ext cx="1873843" cy="1419997"/>
            </a:xfrm>
            <a:prstGeom prst="rect">
              <a:avLst/>
            </a:prstGeom>
          </p:spPr>
        </p:pic>
        <p:pic>
          <p:nvPicPr>
            <p:cNvPr id="6" name="그래픽 5" descr="야구 모자">
              <a:extLst>
                <a:ext uri="{FF2B5EF4-FFF2-40B4-BE49-F238E27FC236}">
                  <a16:creationId xmlns:a16="http://schemas.microsoft.com/office/drawing/2014/main" id="{AA9032FB-A6BF-C669-0112-81C850D93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755171" y="2750556"/>
              <a:ext cx="923170" cy="891889"/>
            </a:xfrm>
            <a:prstGeom prst="rect">
              <a:avLst/>
            </a:prstGeom>
          </p:spPr>
        </p:pic>
        <p:pic>
          <p:nvPicPr>
            <p:cNvPr id="13" name="그래픽 12" descr="바지">
              <a:extLst>
                <a:ext uri="{FF2B5EF4-FFF2-40B4-BE49-F238E27FC236}">
                  <a16:creationId xmlns:a16="http://schemas.microsoft.com/office/drawing/2014/main" id="{54EA61D8-5C67-3A8F-EF5F-48692C71F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39482" y="4452106"/>
              <a:ext cx="1673624" cy="1375604"/>
            </a:xfrm>
            <a:prstGeom prst="rect">
              <a:avLst/>
            </a:prstGeom>
          </p:spPr>
        </p:pic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93C35C0-FC28-44AC-D966-D091E346143B}"/>
                </a:ext>
              </a:extLst>
            </p:cNvPr>
            <p:cNvSpPr/>
            <p:nvPr/>
          </p:nvSpPr>
          <p:spPr>
            <a:xfrm>
              <a:off x="6547248" y="3314732"/>
              <a:ext cx="1730465" cy="30767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신장</a:t>
              </a:r>
              <a:r>
                <a:rPr lang="en-US" altLang="ko-KR" sz="1400" dirty="0">
                  <a:solidFill>
                    <a:schemeClr val="tx1"/>
                  </a:solidFill>
                </a:rPr>
                <a:t>: 180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8">
              <a:extLst>
                <a:ext uri="{FF2B5EF4-FFF2-40B4-BE49-F238E27FC236}">
                  <a16:creationId xmlns:a16="http://schemas.microsoft.com/office/drawing/2014/main" id="{4729B511-D6CC-954D-279A-6FE7E9E93B0F}"/>
                </a:ext>
              </a:extLst>
            </p:cNvPr>
            <p:cNvSpPr/>
            <p:nvPr/>
          </p:nvSpPr>
          <p:spPr>
            <a:xfrm>
              <a:off x="6547247" y="3756725"/>
              <a:ext cx="1730465" cy="30767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체중</a:t>
              </a:r>
              <a:r>
                <a:rPr lang="en-US" altLang="ko-KR" sz="1400" dirty="0">
                  <a:solidFill>
                    <a:schemeClr val="tx1"/>
                  </a:solidFill>
                </a:rPr>
                <a:t>: 102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FC8728D-21C8-1F77-6388-EDA643A81E7C}"/>
                </a:ext>
              </a:extLst>
            </p:cNvPr>
            <p:cNvSpPr/>
            <p:nvPr/>
          </p:nvSpPr>
          <p:spPr>
            <a:xfrm>
              <a:off x="6547246" y="4189610"/>
              <a:ext cx="1730465" cy="30767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머리둘레</a:t>
              </a:r>
              <a:r>
                <a:rPr lang="en-US" altLang="ko-KR" sz="1400" dirty="0">
                  <a:solidFill>
                    <a:schemeClr val="tx1"/>
                  </a:solidFill>
                </a:rPr>
                <a:t>: 63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6">
              <a:extLst>
                <a:ext uri="{FF2B5EF4-FFF2-40B4-BE49-F238E27FC236}">
                  <a16:creationId xmlns:a16="http://schemas.microsoft.com/office/drawing/2014/main" id="{87D55349-B2AD-0E0E-7F88-C7F2319EAC19}"/>
                </a:ext>
              </a:extLst>
            </p:cNvPr>
            <p:cNvSpPr/>
            <p:nvPr/>
          </p:nvSpPr>
          <p:spPr>
            <a:xfrm>
              <a:off x="6558624" y="4622495"/>
              <a:ext cx="1730465" cy="34185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피부색</a:t>
              </a:r>
              <a:r>
                <a:rPr lang="en-US" altLang="ko-KR" sz="1400" dirty="0">
                  <a:solidFill>
                    <a:schemeClr val="tx1"/>
                  </a:solidFill>
                </a:rPr>
                <a:t>: #FBCEB1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0679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이등변 삼각형 47"/>
          <p:cNvSpPr/>
          <p:nvPr/>
        </p:nvSpPr>
        <p:spPr>
          <a:xfrm flipH="1">
            <a:off x="10530726" y="4143308"/>
            <a:ext cx="1661274" cy="2714692"/>
          </a:xfrm>
          <a:prstGeom prst="triangle">
            <a:avLst>
              <a:gd name="adj" fmla="val 0"/>
            </a:avLst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1"/>
            <a:ext cx="12242626" cy="697977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1654971 w 12192000"/>
              <a:gd name="connsiteY2" fmla="*/ 65532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194917"/>
              <a:gd name="connsiteY0" fmla="*/ 0 h 6860094"/>
              <a:gd name="connsiteX1" fmla="*/ 12192000 w 12194917"/>
              <a:gd name="connsiteY1" fmla="*/ 0 h 6860094"/>
              <a:gd name="connsiteX2" fmla="*/ 11959770 w 12194917"/>
              <a:gd name="connsiteY2" fmla="*/ 6640285 h 6860094"/>
              <a:gd name="connsiteX3" fmla="*/ 0 w 12194917"/>
              <a:gd name="connsiteY3" fmla="*/ 6858000 h 6860094"/>
              <a:gd name="connsiteX4" fmla="*/ 0 w 12194917"/>
              <a:gd name="connsiteY4" fmla="*/ 0 h 6860094"/>
              <a:gd name="connsiteX0" fmla="*/ 0 w 12192295"/>
              <a:gd name="connsiteY0" fmla="*/ 0 h 6860094"/>
              <a:gd name="connsiteX1" fmla="*/ 12192000 w 12192295"/>
              <a:gd name="connsiteY1" fmla="*/ 0 h 6860094"/>
              <a:gd name="connsiteX2" fmla="*/ 11959770 w 12192295"/>
              <a:gd name="connsiteY2" fmla="*/ 6640285 h 6860094"/>
              <a:gd name="connsiteX3" fmla="*/ 0 w 12192295"/>
              <a:gd name="connsiteY3" fmla="*/ 6858000 h 6860094"/>
              <a:gd name="connsiteX4" fmla="*/ 0 w 12192295"/>
              <a:gd name="connsiteY4" fmla="*/ 0 h 6860094"/>
              <a:gd name="connsiteX0" fmla="*/ 0 w 12192295"/>
              <a:gd name="connsiteY0" fmla="*/ 0 h 6862316"/>
              <a:gd name="connsiteX1" fmla="*/ 12192000 w 12192295"/>
              <a:gd name="connsiteY1" fmla="*/ 0 h 6862316"/>
              <a:gd name="connsiteX2" fmla="*/ 11959770 w 12192295"/>
              <a:gd name="connsiteY2" fmla="*/ 6640285 h 6862316"/>
              <a:gd name="connsiteX3" fmla="*/ 0 w 12192295"/>
              <a:gd name="connsiteY3" fmla="*/ 6858000 h 6862316"/>
              <a:gd name="connsiteX4" fmla="*/ 0 w 12192295"/>
              <a:gd name="connsiteY4" fmla="*/ 0 h 6862316"/>
              <a:gd name="connsiteX0" fmla="*/ 0 w 12372105"/>
              <a:gd name="connsiteY0" fmla="*/ 0 h 6862316"/>
              <a:gd name="connsiteX1" fmla="*/ 12192000 w 12372105"/>
              <a:gd name="connsiteY1" fmla="*/ 0 h 6862316"/>
              <a:gd name="connsiteX2" fmla="*/ 11959770 w 12372105"/>
              <a:gd name="connsiteY2" fmla="*/ 6640285 h 6862316"/>
              <a:gd name="connsiteX3" fmla="*/ 0 w 12372105"/>
              <a:gd name="connsiteY3" fmla="*/ 6858000 h 6862316"/>
              <a:gd name="connsiteX4" fmla="*/ 0 w 12372105"/>
              <a:gd name="connsiteY4" fmla="*/ 0 h 6862316"/>
              <a:gd name="connsiteX0" fmla="*/ 0 w 12372105"/>
              <a:gd name="connsiteY0" fmla="*/ 0 h 7067210"/>
              <a:gd name="connsiteX1" fmla="*/ 12192000 w 12372105"/>
              <a:gd name="connsiteY1" fmla="*/ 0 h 7067210"/>
              <a:gd name="connsiteX2" fmla="*/ 11959770 w 12372105"/>
              <a:gd name="connsiteY2" fmla="*/ 6640285 h 7067210"/>
              <a:gd name="connsiteX3" fmla="*/ 0 w 12372105"/>
              <a:gd name="connsiteY3" fmla="*/ 6858000 h 7067210"/>
              <a:gd name="connsiteX4" fmla="*/ 0 w 12372105"/>
              <a:gd name="connsiteY4" fmla="*/ 0 h 7067210"/>
              <a:gd name="connsiteX0" fmla="*/ 0 w 12253444"/>
              <a:gd name="connsiteY0" fmla="*/ 0 h 6986838"/>
              <a:gd name="connsiteX1" fmla="*/ 12192000 w 12253444"/>
              <a:gd name="connsiteY1" fmla="*/ 0 h 6986838"/>
              <a:gd name="connsiteX2" fmla="*/ 11727541 w 12253444"/>
              <a:gd name="connsiteY2" fmla="*/ 6495142 h 6986838"/>
              <a:gd name="connsiteX3" fmla="*/ 0 w 12253444"/>
              <a:gd name="connsiteY3" fmla="*/ 6858000 h 6986838"/>
              <a:gd name="connsiteX4" fmla="*/ 0 w 12253444"/>
              <a:gd name="connsiteY4" fmla="*/ 0 h 6986838"/>
              <a:gd name="connsiteX0" fmla="*/ 0 w 12208177"/>
              <a:gd name="connsiteY0" fmla="*/ 0 h 6979775"/>
              <a:gd name="connsiteX1" fmla="*/ 12192000 w 12208177"/>
              <a:gd name="connsiteY1" fmla="*/ 0 h 6979775"/>
              <a:gd name="connsiteX2" fmla="*/ 11567884 w 12208177"/>
              <a:gd name="connsiteY2" fmla="*/ 6480628 h 6979775"/>
              <a:gd name="connsiteX3" fmla="*/ 0 w 12208177"/>
              <a:gd name="connsiteY3" fmla="*/ 6858000 h 6979775"/>
              <a:gd name="connsiteX4" fmla="*/ 0 w 12208177"/>
              <a:gd name="connsiteY4" fmla="*/ 0 h 6979775"/>
              <a:gd name="connsiteX0" fmla="*/ 0 w 12242626"/>
              <a:gd name="connsiteY0" fmla="*/ 0 h 6979775"/>
              <a:gd name="connsiteX1" fmla="*/ 12192000 w 12242626"/>
              <a:gd name="connsiteY1" fmla="*/ 0 h 6979775"/>
              <a:gd name="connsiteX2" fmla="*/ 11698512 w 12242626"/>
              <a:gd name="connsiteY2" fmla="*/ 6480628 h 6979775"/>
              <a:gd name="connsiteX3" fmla="*/ 0 w 12242626"/>
              <a:gd name="connsiteY3" fmla="*/ 6858000 h 6979775"/>
              <a:gd name="connsiteX4" fmla="*/ 0 w 12242626"/>
              <a:gd name="connsiteY4" fmla="*/ 0 h 697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2626" h="6979775">
                <a:moveTo>
                  <a:pt x="0" y="0"/>
                </a:moveTo>
                <a:lnTo>
                  <a:pt x="12192000" y="0"/>
                </a:lnTo>
                <a:cubicBezTo>
                  <a:pt x="12211352" y="2402114"/>
                  <a:pt x="12448417" y="4223657"/>
                  <a:pt x="11698512" y="6480628"/>
                </a:cubicBezTo>
                <a:cubicBezTo>
                  <a:pt x="10459960" y="7249886"/>
                  <a:pt x="4126895" y="6916057"/>
                  <a:pt x="0" y="68580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기존 서비스와 </a:t>
            </a:r>
            <a:r>
              <a:rPr lang="ko-KR" altLang="en-US" sz="2800" b="1" i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차별점</a:t>
            </a:r>
            <a:endParaRPr lang="en-US" altLang="ko-KR" sz="28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2023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년 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학기 졸업프로젝트</a:t>
            </a:r>
            <a:endParaRPr lang="en-US" altLang="ko-KR" sz="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185227" y="6178826"/>
            <a:ext cx="1832011" cy="389437"/>
            <a:chOff x="4125200" y="5074580"/>
            <a:chExt cx="3561511" cy="757083"/>
          </a:xfrm>
        </p:grpSpPr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5475175" y="5074580"/>
              <a:ext cx="756835" cy="757082"/>
            </a:xfrm>
            <a:custGeom>
              <a:avLst/>
              <a:gdLst>
                <a:gd name="T0" fmla="*/ 5346 w 9213"/>
                <a:gd name="T1" fmla="*/ 645 h 9217"/>
                <a:gd name="T2" fmla="*/ 4465 w 9213"/>
                <a:gd name="T3" fmla="*/ 30 h 9217"/>
                <a:gd name="T4" fmla="*/ 4143 w 9213"/>
                <a:gd name="T5" fmla="*/ 1113 h 9217"/>
                <a:gd name="T6" fmla="*/ 5028 w 9213"/>
                <a:gd name="T7" fmla="*/ 484 h 9217"/>
                <a:gd name="T8" fmla="*/ 4625 w 9213"/>
                <a:gd name="T9" fmla="*/ 1089 h 9217"/>
                <a:gd name="T10" fmla="*/ 4406 w 9213"/>
                <a:gd name="T11" fmla="*/ 363 h 9217"/>
                <a:gd name="T12" fmla="*/ 3074 w 9213"/>
                <a:gd name="T13" fmla="*/ 3390 h 9217"/>
                <a:gd name="T14" fmla="*/ 2226 w 9213"/>
                <a:gd name="T15" fmla="*/ 2823 h 9217"/>
                <a:gd name="T16" fmla="*/ 2329 w 9213"/>
                <a:gd name="T17" fmla="*/ 3881 h 9217"/>
                <a:gd name="T18" fmla="*/ 2805 w 9213"/>
                <a:gd name="T19" fmla="*/ 3361 h 9217"/>
                <a:gd name="T20" fmla="*/ 2264 w 9213"/>
                <a:gd name="T21" fmla="*/ 3526 h 9217"/>
                <a:gd name="T22" fmla="*/ 2500 w 9213"/>
                <a:gd name="T23" fmla="*/ 3024 h 9217"/>
                <a:gd name="T24" fmla="*/ 6475 w 9213"/>
                <a:gd name="T25" fmla="*/ 7204 h 9217"/>
                <a:gd name="T26" fmla="*/ 6893 w 9213"/>
                <a:gd name="T27" fmla="*/ 6994 h 9217"/>
                <a:gd name="T28" fmla="*/ 6875 w 9213"/>
                <a:gd name="T29" fmla="*/ 7342 h 9217"/>
                <a:gd name="T30" fmla="*/ 6973 w 9213"/>
                <a:gd name="T31" fmla="*/ 7642 h 9217"/>
                <a:gd name="T32" fmla="*/ 6785 w 9213"/>
                <a:gd name="T33" fmla="*/ 7939 h 9217"/>
                <a:gd name="T34" fmla="*/ 6482 w 9213"/>
                <a:gd name="T35" fmla="*/ 7679 h 9217"/>
                <a:gd name="T36" fmla="*/ 6875 w 9213"/>
                <a:gd name="T37" fmla="*/ 8232 h 9217"/>
                <a:gd name="T38" fmla="*/ 7222 w 9213"/>
                <a:gd name="T39" fmla="*/ 7509 h 9217"/>
                <a:gd name="T40" fmla="*/ 7008 w 9213"/>
                <a:gd name="T41" fmla="*/ 6742 h 9217"/>
                <a:gd name="T42" fmla="*/ 8882 w 9213"/>
                <a:gd name="T43" fmla="*/ 4468 h 9217"/>
                <a:gd name="T44" fmla="*/ 8101 w 9213"/>
                <a:gd name="T45" fmla="*/ 4973 h 9217"/>
                <a:gd name="T46" fmla="*/ 6449 w 9213"/>
                <a:gd name="T47" fmla="*/ 5111 h 9217"/>
                <a:gd name="T48" fmla="*/ 4884 w 9213"/>
                <a:gd name="T49" fmla="*/ 4887 h 9217"/>
                <a:gd name="T50" fmla="*/ 3493 w 9213"/>
                <a:gd name="T51" fmla="*/ 4998 h 9217"/>
                <a:gd name="T52" fmla="*/ 1938 w 9213"/>
                <a:gd name="T53" fmla="*/ 5093 h 9217"/>
                <a:gd name="T54" fmla="*/ 1292 w 9213"/>
                <a:gd name="T55" fmla="*/ 5313 h 9217"/>
                <a:gd name="T56" fmla="*/ 2611 w 9213"/>
                <a:gd name="T57" fmla="*/ 5150 h 9217"/>
                <a:gd name="T58" fmla="*/ 4138 w 9213"/>
                <a:gd name="T59" fmla="*/ 5381 h 9217"/>
                <a:gd name="T60" fmla="*/ 5666 w 9213"/>
                <a:gd name="T61" fmla="*/ 5222 h 9217"/>
                <a:gd name="T62" fmla="*/ 7152 w 9213"/>
                <a:gd name="T63" fmla="*/ 5182 h 9217"/>
                <a:gd name="T64" fmla="*/ 8065 w 9213"/>
                <a:gd name="T65" fmla="*/ 5821 h 9217"/>
                <a:gd name="T66" fmla="*/ 6168 w 9213"/>
                <a:gd name="T67" fmla="*/ 6289 h 9217"/>
                <a:gd name="T68" fmla="*/ 5787 w 9213"/>
                <a:gd name="T69" fmla="*/ 7970 h 9217"/>
                <a:gd name="T70" fmla="*/ 1337 w 9213"/>
                <a:gd name="T71" fmla="*/ 8824 h 9217"/>
                <a:gd name="T72" fmla="*/ 477 w 9213"/>
                <a:gd name="T73" fmla="*/ 4738 h 9217"/>
                <a:gd name="T74" fmla="*/ 1744 w 9213"/>
                <a:gd name="T75" fmla="*/ 8640 h 9217"/>
                <a:gd name="T76" fmla="*/ 1718 w 9213"/>
                <a:gd name="T77" fmla="*/ 8369 h 9217"/>
                <a:gd name="T78" fmla="*/ 372 w 9213"/>
                <a:gd name="T79" fmla="*/ 4460 h 9217"/>
                <a:gd name="T80" fmla="*/ 807 w 9213"/>
                <a:gd name="T81" fmla="*/ 8559 h 9217"/>
                <a:gd name="T82" fmla="*/ 1614 w 9213"/>
                <a:gd name="T83" fmla="*/ 9209 h 9217"/>
                <a:gd name="T84" fmla="*/ 8760 w 9213"/>
                <a:gd name="T85" fmla="*/ 8643 h 9217"/>
                <a:gd name="T86" fmla="*/ 9103 w 9213"/>
                <a:gd name="T87" fmla="*/ 6854 h 9217"/>
                <a:gd name="T88" fmla="*/ 8793 w 9213"/>
                <a:gd name="T89" fmla="*/ 4727 h 9217"/>
                <a:gd name="T90" fmla="*/ 7386 w 9213"/>
                <a:gd name="T91" fmla="*/ 8947 h 9217"/>
                <a:gd name="T92" fmla="*/ 6029 w 9213"/>
                <a:gd name="T93" fmla="*/ 7836 h 9217"/>
                <a:gd name="T94" fmla="*/ 6577 w 9213"/>
                <a:gd name="T95" fmla="*/ 6281 h 9217"/>
                <a:gd name="T96" fmla="*/ 8230 w 9213"/>
                <a:gd name="T97" fmla="*/ 6200 h 9217"/>
                <a:gd name="T98" fmla="*/ 8927 w 9213"/>
                <a:gd name="T99" fmla="*/ 7692 h 9217"/>
                <a:gd name="T100" fmla="*/ 7689 w 9213"/>
                <a:gd name="T101" fmla="*/ 8931 h 9217"/>
                <a:gd name="T102" fmla="*/ 4852 w 9213"/>
                <a:gd name="T103" fmla="*/ 2463 h 9217"/>
                <a:gd name="T104" fmla="*/ 4016 w 9213"/>
                <a:gd name="T105" fmla="*/ 2211 h 9217"/>
                <a:gd name="T106" fmla="*/ 4382 w 9213"/>
                <a:gd name="T107" fmla="*/ 2984 h 9217"/>
                <a:gd name="T108" fmla="*/ 4560 w 9213"/>
                <a:gd name="T109" fmla="*/ 2608 h 9217"/>
                <a:gd name="T110" fmla="*/ 4187 w 9213"/>
                <a:gd name="T111" fmla="*/ 2572 h 9217"/>
                <a:gd name="T112" fmla="*/ 7962 w 9213"/>
                <a:gd name="T113" fmla="*/ 6703 h 9217"/>
                <a:gd name="T114" fmla="*/ 7637 w 9213"/>
                <a:gd name="T115" fmla="*/ 8055 h 9217"/>
                <a:gd name="T116" fmla="*/ 8495 w 9213"/>
                <a:gd name="T117" fmla="*/ 7796 h 9217"/>
                <a:gd name="T118" fmla="*/ 8226 w 9213"/>
                <a:gd name="T119" fmla="*/ 7769 h 9217"/>
                <a:gd name="T120" fmla="*/ 7846 w 9213"/>
                <a:gd name="T121" fmla="*/ 7884 h 9217"/>
                <a:gd name="T122" fmla="*/ 7990 w 9213"/>
                <a:gd name="T123" fmla="*/ 6972 h 9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13" h="9217">
                  <a:moveTo>
                    <a:pt x="4668" y="1360"/>
                  </a:moveTo>
                  <a:lnTo>
                    <a:pt x="4703" y="1360"/>
                  </a:lnTo>
                  <a:lnTo>
                    <a:pt x="4770" y="1352"/>
                  </a:lnTo>
                  <a:lnTo>
                    <a:pt x="4870" y="1331"/>
                  </a:lnTo>
                  <a:lnTo>
                    <a:pt x="4992" y="1279"/>
                  </a:lnTo>
                  <a:lnTo>
                    <a:pt x="5100" y="1205"/>
                  </a:lnTo>
                  <a:lnTo>
                    <a:pt x="5192" y="1113"/>
                  </a:lnTo>
                  <a:lnTo>
                    <a:pt x="5266" y="1005"/>
                  </a:lnTo>
                  <a:lnTo>
                    <a:pt x="5317" y="883"/>
                  </a:lnTo>
                  <a:lnTo>
                    <a:pt x="5340" y="783"/>
                  </a:lnTo>
                  <a:lnTo>
                    <a:pt x="5346" y="716"/>
                  </a:lnTo>
                  <a:lnTo>
                    <a:pt x="5348" y="680"/>
                  </a:lnTo>
                  <a:lnTo>
                    <a:pt x="5346" y="645"/>
                  </a:lnTo>
                  <a:lnTo>
                    <a:pt x="5340" y="576"/>
                  </a:lnTo>
                  <a:lnTo>
                    <a:pt x="5317" y="478"/>
                  </a:lnTo>
                  <a:lnTo>
                    <a:pt x="5266" y="356"/>
                  </a:lnTo>
                  <a:lnTo>
                    <a:pt x="5192" y="248"/>
                  </a:lnTo>
                  <a:lnTo>
                    <a:pt x="5100" y="154"/>
                  </a:lnTo>
                  <a:lnTo>
                    <a:pt x="4992" y="81"/>
                  </a:lnTo>
                  <a:lnTo>
                    <a:pt x="4870" y="30"/>
                  </a:lnTo>
                  <a:lnTo>
                    <a:pt x="4770" y="7"/>
                  </a:lnTo>
                  <a:lnTo>
                    <a:pt x="4703" y="0"/>
                  </a:lnTo>
                  <a:lnTo>
                    <a:pt x="4668" y="0"/>
                  </a:lnTo>
                  <a:lnTo>
                    <a:pt x="4632" y="0"/>
                  </a:lnTo>
                  <a:lnTo>
                    <a:pt x="4564" y="7"/>
                  </a:lnTo>
                  <a:lnTo>
                    <a:pt x="4465" y="30"/>
                  </a:lnTo>
                  <a:lnTo>
                    <a:pt x="4343" y="81"/>
                  </a:lnTo>
                  <a:lnTo>
                    <a:pt x="4235" y="154"/>
                  </a:lnTo>
                  <a:lnTo>
                    <a:pt x="4143" y="248"/>
                  </a:lnTo>
                  <a:lnTo>
                    <a:pt x="4069" y="356"/>
                  </a:lnTo>
                  <a:lnTo>
                    <a:pt x="4017" y="478"/>
                  </a:lnTo>
                  <a:lnTo>
                    <a:pt x="3996" y="576"/>
                  </a:lnTo>
                  <a:lnTo>
                    <a:pt x="3989" y="645"/>
                  </a:lnTo>
                  <a:lnTo>
                    <a:pt x="3987" y="680"/>
                  </a:lnTo>
                  <a:lnTo>
                    <a:pt x="3989" y="716"/>
                  </a:lnTo>
                  <a:lnTo>
                    <a:pt x="3996" y="783"/>
                  </a:lnTo>
                  <a:lnTo>
                    <a:pt x="4017" y="883"/>
                  </a:lnTo>
                  <a:lnTo>
                    <a:pt x="4069" y="1004"/>
                  </a:lnTo>
                  <a:lnTo>
                    <a:pt x="4143" y="1113"/>
                  </a:lnTo>
                  <a:lnTo>
                    <a:pt x="4235" y="1205"/>
                  </a:lnTo>
                  <a:lnTo>
                    <a:pt x="4343" y="1279"/>
                  </a:lnTo>
                  <a:lnTo>
                    <a:pt x="4465" y="1331"/>
                  </a:lnTo>
                  <a:lnTo>
                    <a:pt x="4564" y="1352"/>
                  </a:lnTo>
                  <a:lnTo>
                    <a:pt x="4632" y="1360"/>
                  </a:lnTo>
                  <a:lnTo>
                    <a:pt x="4668" y="1360"/>
                  </a:lnTo>
                  <a:close/>
                  <a:moveTo>
                    <a:pt x="4668" y="271"/>
                  </a:moveTo>
                  <a:lnTo>
                    <a:pt x="4710" y="271"/>
                  </a:lnTo>
                  <a:lnTo>
                    <a:pt x="4789" y="288"/>
                  </a:lnTo>
                  <a:lnTo>
                    <a:pt x="4862" y="320"/>
                  </a:lnTo>
                  <a:lnTo>
                    <a:pt x="4929" y="363"/>
                  </a:lnTo>
                  <a:lnTo>
                    <a:pt x="4985" y="419"/>
                  </a:lnTo>
                  <a:lnTo>
                    <a:pt x="5028" y="484"/>
                  </a:lnTo>
                  <a:lnTo>
                    <a:pt x="5060" y="557"/>
                  </a:lnTo>
                  <a:lnTo>
                    <a:pt x="5076" y="638"/>
                  </a:lnTo>
                  <a:lnTo>
                    <a:pt x="5077" y="680"/>
                  </a:lnTo>
                  <a:lnTo>
                    <a:pt x="5076" y="722"/>
                  </a:lnTo>
                  <a:lnTo>
                    <a:pt x="5060" y="802"/>
                  </a:lnTo>
                  <a:lnTo>
                    <a:pt x="5028" y="876"/>
                  </a:lnTo>
                  <a:lnTo>
                    <a:pt x="4985" y="940"/>
                  </a:lnTo>
                  <a:lnTo>
                    <a:pt x="4929" y="997"/>
                  </a:lnTo>
                  <a:lnTo>
                    <a:pt x="4862" y="1041"/>
                  </a:lnTo>
                  <a:lnTo>
                    <a:pt x="4789" y="1073"/>
                  </a:lnTo>
                  <a:lnTo>
                    <a:pt x="4710" y="1089"/>
                  </a:lnTo>
                  <a:lnTo>
                    <a:pt x="4668" y="1090"/>
                  </a:lnTo>
                  <a:lnTo>
                    <a:pt x="4625" y="1089"/>
                  </a:lnTo>
                  <a:lnTo>
                    <a:pt x="4546" y="1073"/>
                  </a:lnTo>
                  <a:lnTo>
                    <a:pt x="4472" y="1041"/>
                  </a:lnTo>
                  <a:lnTo>
                    <a:pt x="4406" y="997"/>
                  </a:lnTo>
                  <a:lnTo>
                    <a:pt x="4351" y="940"/>
                  </a:lnTo>
                  <a:lnTo>
                    <a:pt x="4307" y="876"/>
                  </a:lnTo>
                  <a:lnTo>
                    <a:pt x="4275" y="802"/>
                  </a:lnTo>
                  <a:lnTo>
                    <a:pt x="4259" y="722"/>
                  </a:lnTo>
                  <a:lnTo>
                    <a:pt x="4258" y="680"/>
                  </a:lnTo>
                  <a:lnTo>
                    <a:pt x="4259" y="638"/>
                  </a:lnTo>
                  <a:lnTo>
                    <a:pt x="4275" y="557"/>
                  </a:lnTo>
                  <a:lnTo>
                    <a:pt x="4307" y="484"/>
                  </a:lnTo>
                  <a:lnTo>
                    <a:pt x="4351" y="419"/>
                  </a:lnTo>
                  <a:lnTo>
                    <a:pt x="4406" y="363"/>
                  </a:lnTo>
                  <a:lnTo>
                    <a:pt x="4472" y="320"/>
                  </a:lnTo>
                  <a:lnTo>
                    <a:pt x="4546" y="288"/>
                  </a:lnTo>
                  <a:lnTo>
                    <a:pt x="4625" y="271"/>
                  </a:lnTo>
                  <a:lnTo>
                    <a:pt x="4668" y="271"/>
                  </a:lnTo>
                  <a:close/>
                  <a:moveTo>
                    <a:pt x="2500" y="3907"/>
                  </a:moveTo>
                  <a:lnTo>
                    <a:pt x="2560" y="3904"/>
                  </a:lnTo>
                  <a:lnTo>
                    <a:pt x="2673" y="3881"/>
                  </a:lnTo>
                  <a:lnTo>
                    <a:pt x="2775" y="3838"/>
                  </a:lnTo>
                  <a:lnTo>
                    <a:pt x="2867" y="3776"/>
                  </a:lnTo>
                  <a:lnTo>
                    <a:pt x="2946" y="3697"/>
                  </a:lnTo>
                  <a:lnTo>
                    <a:pt x="3008" y="3605"/>
                  </a:lnTo>
                  <a:lnTo>
                    <a:pt x="3051" y="3503"/>
                  </a:lnTo>
                  <a:lnTo>
                    <a:pt x="3074" y="3390"/>
                  </a:lnTo>
                  <a:lnTo>
                    <a:pt x="3076" y="3331"/>
                  </a:lnTo>
                  <a:lnTo>
                    <a:pt x="3074" y="3271"/>
                  </a:lnTo>
                  <a:lnTo>
                    <a:pt x="3051" y="3158"/>
                  </a:lnTo>
                  <a:lnTo>
                    <a:pt x="3008" y="3056"/>
                  </a:lnTo>
                  <a:lnTo>
                    <a:pt x="2946" y="2964"/>
                  </a:lnTo>
                  <a:lnTo>
                    <a:pt x="2867" y="2885"/>
                  </a:lnTo>
                  <a:lnTo>
                    <a:pt x="2775" y="2823"/>
                  </a:lnTo>
                  <a:lnTo>
                    <a:pt x="2673" y="2780"/>
                  </a:lnTo>
                  <a:lnTo>
                    <a:pt x="2560" y="2757"/>
                  </a:lnTo>
                  <a:lnTo>
                    <a:pt x="2500" y="2755"/>
                  </a:lnTo>
                  <a:lnTo>
                    <a:pt x="2441" y="2757"/>
                  </a:lnTo>
                  <a:lnTo>
                    <a:pt x="2329" y="2780"/>
                  </a:lnTo>
                  <a:lnTo>
                    <a:pt x="2226" y="2823"/>
                  </a:lnTo>
                  <a:lnTo>
                    <a:pt x="2134" y="2885"/>
                  </a:lnTo>
                  <a:lnTo>
                    <a:pt x="2055" y="2964"/>
                  </a:lnTo>
                  <a:lnTo>
                    <a:pt x="1993" y="3056"/>
                  </a:lnTo>
                  <a:lnTo>
                    <a:pt x="1950" y="3158"/>
                  </a:lnTo>
                  <a:lnTo>
                    <a:pt x="1927" y="3271"/>
                  </a:lnTo>
                  <a:lnTo>
                    <a:pt x="1924" y="3331"/>
                  </a:lnTo>
                  <a:lnTo>
                    <a:pt x="1927" y="3390"/>
                  </a:lnTo>
                  <a:lnTo>
                    <a:pt x="1950" y="3503"/>
                  </a:lnTo>
                  <a:lnTo>
                    <a:pt x="1993" y="3605"/>
                  </a:lnTo>
                  <a:lnTo>
                    <a:pt x="2055" y="3697"/>
                  </a:lnTo>
                  <a:lnTo>
                    <a:pt x="2134" y="3776"/>
                  </a:lnTo>
                  <a:lnTo>
                    <a:pt x="2226" y="3838"/>
                  </a:lnTo>
                  <a:lnTo>
                    <a:pt x="2329" y="3881"/>
                  </a:lnTo>
                  <a:lnTo>
                    <a:pt x="2441" y="3904"/>
                  </a:lnTo>
                  <a:lnTo>
                    <a:pt x="2500" y="3907"/>
                  </a:lnTo>
                  <a:close/>
                  <a:moveTo>
                    <a:pt x="2500" y="3024"/>
                  </a:moveTo>
                  <a:lnTo>
                    <a:pt x="2532" y="3026"/>
                  </a:lnTo>
                  <a:lnTo>
                    <a:pt x="2592" y="3037"/>
                  </a:lnTo>
                  <a:lnTo>
                    <a:pt x="2647" y="3060"/>
                  </a:lnTo>
                  <a:lnTo>
                    <a:pt x="2696" y="3094"/>
                  </a:lnTo>
                  <a:lnTo>
                    <a:pt x="2737" y="3135"/>
                  </a:lnTo>
                  <a:lnTo>
                    <a:pt x="2771" y="3184"/>
                  </a:lnTo>
                  <a:lnTo>
                    <a:pt x="2794" y="3239"/>
                  </a:lnTo>
                  <a:lnTo>
                    <a:pt x="2805" y="3300"/>
                  </a:lnTo>
                  <a:lnTo>
                    <a:pt x="2807" y="3331"/>
                  </a:lnTo>
                  <a:lnTo>
                    <a:pt x="2805" y="3361"/>
                  </a:lnTo>
                  <a:lnTo>
                    <a:pt x="2794" y="3422"/>
                  </a:lnTo>
                  <a:lnTo>
                    <a:pt x="2771" y="3477"/>
                  </a:lnTo>
                  <a:lnTo>
                    <a:pt x="2737" y="3526"/>
                  </a:lnTo>
                  <a:lnTo>
                    <a:pt x="2696" y="3567"/>
                  </a:lnTo>
                  <a:lnTo>
                    <a:pt x="2647" y="3601"/>
                  </a:lnTo>
                  <a:lnTo>
                    <a:pt x="2592" y="3624"/>
                  </a:lnTo>
                  <a:lnTo>
                    <a:pt x="2532" y="3635"/>
                  </a:lnTo>
                  <a:lnTo>
                    <a:pt x="2500" y="3637"/>
                  </a:lnTo>
                  <a:lnTo>
                    <a:pt x="2470" y="3635"/>
                  </a:lnTo>
                  <a:lnTo>
                    <a:pt x="2409" y="3624"/>
                  </a:lnTo>
                  <a:lnTo>
                    <a:pt x="2354" y="3601"/>
                  </a:lnTo>
                  <a:lnTo>
                    <a:pt x="2305" y="3567"/>
                  </a:lnTo>
                  <a:lnTo>
                    <a:pt x="2264" y="3526"/>
                  </a:lnTo>
                  <a:lnTo>
                    <a:pt x="2231" y="3477"/>
                  </a:lnTo>
                  <a:lnTo>
                    <a:pt x="2208" y="3422"/>
                  </a:lnTo>
                  <a:lnTo>
                    <a:pt x="2196" y="3361"/>
                  </a:lnTo>
                  <a:lnTo>
                    <a:pt x="2195" y="3331"/>
                  </a:lnTo>
                  <a:lnTo>
                    <a:pt x="2196" y="3300"/>
                  </a:lnTo>
                  <a:lnTo>
                    <a:pt x="2208" y="3239"/>
                  </a:lnTo>
                  <a:lnTo>
                    <a:pt x="2231" y="3184"/>
                  </a:lnTo>
                  <a:lnTo>
                    <a:pt x="2264" y="3135"/>
                  </a:lnTo>
                  <a:lnTo>
                    <a:pt x="2305" y="3094"/>
                  </a:lnTo>
                  <a:lnTo>
                    <a:pt x="2354" y="3060"/>
                  </a:lnTo>
                  <a:lnTo>
                    <a:pt x="2409" y="3037"/>
                  </a:lnTo>
                  <a:lnTo>
                    <a:pt x="2470" y="3026"/>
                  </a:lnTo>
                  <a:lnTo>
                    <a:pt x="2500" y="3024"/>
                  </a:lnTo>
                  <a:close/>
                  <a:moveTo>
                    <a:pt x="6875" y="6723"/>
                  </a:moveTo>
                  <a:lnTo>
                    <a:pt x="6835" y="6724"/>
                  </a:lnTo>
                  <a:lnTo>
                    <a:pt x="6759" y="6737"/>
                  </a:lnTo>
                  <a:lnTo>
                    <a:pt x="6688" y="6763"/>
                  </a:lnTo>
                  <a:lnTo>
                    <a:pt x="6622" y="6801"/>
                  </a:lnTo>
                  <a:lnTo>
                    <a:pt x="6564" y="6850"/>
                  </a:lnTo>
                  <a:lnTo>
                    <a:pt x="6514" y="6906"/>
                  </a:lnTo>
                  <a:lnTo>
                    <a:pt x="6475" y="6971"/>
                  </a:lnTo>
                  <a:lnTo>
                    <a:pt x="6448" y="7043"/>
                  </a:lnTo>
                  <a:lnTo>
                    <a:pt x="6439" y="7082"/>
                  </a:lnTo>
                  <a:lnTo>
                    <a:pt x="6435" y="7109"/>
                  </a:lnTo>
                  <a:lnTo>
                    <a:pt x="6446" y="7161"/>
                  </a:lnTo>
                  <a:lnTo>
                    <a:pt x="6475" y="7204"/>
                  </a:lnTo>
                  <a:lnTo>
                    <a:pt x="6518" y="7233"/>
                  </a:lnTo>
                  <a:lnTo>
                    <a:pt x="6544" y="7240"/>
                  </a:lnTo>
                  <a:lnTo>
                    <a:pt x="6571" y="7244"/>
                  </a:lnTo>
                  <a:lnTo>
                    <a:pt x="6623" y="7233"/>
                  </a:lnTo>
                  <a:lnTo>
                    <a:pt x="6667" y="7204"/>
                  </a:lnTo>
                  <a:lnTo>
                    <a:pt x="6697" y="7161"/>
                  </a:lnTo>
                  <a:lnTo>
                    <a:pt x="6704" y="7133"/>
                  </a:lnTo>
                  <a:lnTo>
                    <a:pt x="6711" y="7105"/>
                  </a:lnTo>
                  <a:lnTo>
                    <a:pt x="6741" y="7053"/>
                  </a:lnTo>
                  <a:lnTo>
                    <a:pt x="6787" y="7015"/>
                  </a:lnTo>
                  <a:lnTo>
                    <a:pt x="6844" y="6995"/>
                  </a:lnTo>
                  <a:lnTo>
                    <a:pt x="6875" y="6992"/>
                  </a:lnTo>
                  <a:lnTo>
                    <a:pt x="6893" y="6994"/>
                  </a:lnTo>
                  <a:lnTo>
                    <a:pt x="6927" y="7001"/>
                  </a:lnTo>
                  <a:lnTo>
                    <a:pt x="6973" y="7023"/>
                  </a:lnTo>
                  <a:lnTo>
                    <a:pt x="7021" y="7070"/>
                  </a:lnTo>
                  <a:lnTo>
                    <a:pt x="7042" y="7116"/>
                  </a:lnTo>
                  <a:lnTo>
                    <a:pt x="7049" y="7149"/>
                  </a:lnTo>
                  <a:lnTo>
                    <a:pt x="7049" y="7168"/>
                  </a:lnTo>
                  <a:lnTo>
                    <a:pt x="7049" y="7185"/>
                  </a:lnTo>
                  <a:lnTo>
                    <a:pt x="7042" y="7220"/>
                  </a:lnTo>
                  <a:lnTo>
                    <a:pt x="7021" y="7266"/>
                  </a:lnTo>
                  <a:lnTo>
                    <a:pt x="6973" y="7313"/>
                  </a:lnTo>
                  <a:lnTo>
                    <a:pt x="6927" y="7335"/>
                  </a:lnTo>
                  <a:lnTo>
                    <a:pt x="6893" y="7342"/>
                  </a:lnTo>
                  <a:lnTo>
                    <a:pt x="6875" y="7342"/>
                  </a:lnTo>
                  <a:lnTo>
                    <a:pt x="6848" y="7345"/>
                  </a:lnTo>
                  <a:lnTo>
                    <a:pt x="6799" y="7365"/>
                  </a:lnTo>
                  <a:lnTo>
                    <a:pt x="6762" y="7401"/>
                  </a:lnTo>
                  <a:lnTo>
                    <a:pt x="6741" y="7450"/>
                  </a:lnTo>
                  <a:lnTo>
                    <a:pt x="6740" y="7478"/>
                  </a:lnTo>
                  <a:lnTo>
                    <a:pt x="6741" y="7505"/>
                  </a:lnTo>
                  <a:lnTo>
                    <a:pt x="6762" y="7554"/>
                  </a:lnTo>
                  <a:lnTo>
                    <a:pt x="6799" y="7590"/>
                  </a:lnTo>
                  <a:lnTo>
                    <a:pt x="6848" y="7612"/>
                  </a:lnTo>
                  <a:lnTo>
                    <a:pt x="6875" y="7613"/>
                  </a:lnTo>
                  <a:lnTo>
                    <a:pt x="6893" y="7613"/>
                  </a:lnTo>
                  <a:lnTo>
                    <a:pt x="6927" y="7620"/>
                  </a:lnTo>
                  <a:lnTo>
                    <a:pt x="6973" y="7642"/>
                  </a:lnTo>
                  <a:lnTo>
                    <a:pt x="7021" y="7689"/>
                  </a:lnTo>
                  <a:lnTo>
                    <a:pt x="7042" y="7735"/>
                  </a:lnTo>
                  <a:lnTo>
                    <a:pt x="7049" y="7770"/>
                  </a:lnTo>
                  <a:lnTo>
                    <a:pt x="7049" y="7787"/>
                  </a:lnTo>
                  <a:lnTo>
                    <a:pt x="7049" y="7806"/>
                  </a:lnTo>
                  <a:lnTo>
                    <a:pt x="7042" y="7841"/>
                  </a:lnTo>
                  <a:lnTo>
                    <a:pt x="7021" y="7887"/>
                  </a:lnTo>
                  <a:lnTo>
                    <a:pt x="6973" y="7934"/>
                  </a:lnTo>
                  <a:lnTo>
                    <a:pt x="6927" y="7956"/>
                  </a:lnTo>
                  <a:lnTo>
                    <a:pt x="6893" y="7962"/>
                  </a:lnTo>
                  <a:lnTo>
                    <a:pt x="6875" y="7963"/>
                  </a:lnTo>
                  <a:lnTo>
                    <a:pt x="6842" y="7960"/>
                  </a:lnTo>
                  <a:lnTo>
                    <a:pt x="6785" y="7939"/>
                  </a:lnTo>
                  <a:lnTo>
                    <a:pt x="6738" y="7898"/>
                  </a:lnTo>
                  <a:lnTo>
                    <a:pt x="6708" y="7843"/>
                  </a:lnTo>
                  <a:lnTo>
                    <a:pt x="6701" y="7812"/>
                  </a:lnTo>
                  <a:lnTo>
                    <a:pt x="6697" y="7782"/>
                  </a:lnTo>
                  <a:lnTo>
                    <a:pt x="6681" y="7725"/>
                  </a:lnTo>
                  <a:lnTo>
                    <a:pt x="6659" y="7691"/>
                  </a:lnTo>
                  <a:lnTo>
                    <a:pt x="6639" y="7674"/>
                  </a:lnTo>
                  <a:lnTo>
                    <a:pt x="6615" y="7661"/>
                  </a:lnTo>
                  <a:lnTo>
                    <a:pt x="6583" y="7653"/>
                  </a:lnTo>
                  <a:lnTo>
                    <a:pt x="6564" y="7653"/>
                  </a:lnTo>
                  <a:lnTo>
                    <a:pt x="6544" y="7653"/>
                  </a:lnTo>
                  <a:lnTo>
                    <a:pt x="6511" y="7663"/>
                  </a:lnTo>
                  <a:lnTo>
                    <a:pt x="6482" y="7679"/>
                  </a:lnTo>
                  <a:lnTo>
                    <a:pt x="6462" y="7702"/>
                  </a:lnTo>
                  <a:lnTo>
                    <a:pt x="6440" y="7747"/>
                  </a:lnTo>
                  <a:lnTo>
                    <a:pt x="6430" y="7815"/>
                  </a:lnTo>
                  <a:lnTo>
                    <a:pt x="6435" y="7849"/>
                  </a:lnTo>
                  <a:lnTo>
                    <a:pt x="6440" y="7891"/>
                  </a:lnTo>
                  <a:lnTo>
                    <a:pt x="6466" y="7966"/>
                  </a:lnTo>
                  <a:lnTo>
                    <a:pt x="6505" y="8036"/>
                  </a:lnTo>
                  <a:lnTo>
                    <a:pt x="6554" y="8097"/>
                  </a:lnTo>
                  <a:lnTo>
                    <a:pt x="6613" y="8147"/>
                  </a:lnTo>
                  <a:lnTo>
                    <a:pt x="6681" y="8189"/>
                  </a:lnTo>
                  <a:lnTo>
                    <a:pt x="6754" y="8216"/>
                  </a:lnTo>
                  <a:lnTo>
                    <a:pt x="6834" y="8232"/>
                  </a:lnTo>
                  <a:lnTo>
                    <a:pt x="6875" y="8232"/>
                  </a:lnTo>
                  <a:lnTo>
                    <a:pt x="6920" y="8231"/>
                  </a:lnTo>
                  <a:lnTo>
                    <a:pt x="7008" y="8214"/>
                  </a:lnTo>
                  <a:lnTo>
                    <a:pt x="7087" y="8179"/>
                  </a:lnTo>
                  <a:lnTo>
                    <a:pt x="7157" y="8132"/>
                  </a:lnTo>
                  <a:lnTo>
                    <a:pt x="7218" y="8071"/>
                  </a:lnTo>
                  <a:lnTo>
                    <a:pt x="7267" y="8000"/>
                  </a:lnTo>
                  <a:lnTo>
                    <a:pt x="7300" y="7920"/>
                  </a:lnTo>
                  <a:lnTo>
                    <a:pt x="7319" y="7833"/>
                  </a:lnTo>
                  <a:lnTo>
                    <a:pt x="7320" y="7787"/>
                  </a:lnTo>
                  <a:lnTo>
                    <a:pt x="7319" y="7743"/>
                  </a:lnTo>
                  <a:lnTo>
                    <a:pt x="7301" y="7658"/>
                  </a:lnTo>
                  <a:lnTo>
                    <a:pt x="7268" y="7578"/>
                  </a:lnTo>
                  <a:lnTo>
                    <a:pt x="7222" y="7509"/>
                  </a:lnTo>
                  <a:lnTo>
                    <a:pt x="7193" y="7478"/>
                  </a:lnTo>
                  <a:lnTo>
                    <a:pt x="7222" y="7447"/>
                  </a:lnTo>
                  <a:lnTo>
                    <a:pt x="7268" y="7377"/>
                  </a:lnTo>
                  <a:lnTo>
                    <a:pt x="7301" y="7298"/>
                  </a:lnTo>
                  <a:lnTo>
                    <a:pt x="7319" y="7213"/>
                  </a:lnTo>
                  <a:lnTo>
                    <a:pt x="7320" y="7168"/>
                  </a:lnTo>
                  <a:lnTo>
                    <a:pt x="7319" y="7122"/>
                  </a:lnTo>
                  <a:lnTo>
                    <a:pt x="7300" y="7035"/>
                  </a:lnTo>
                  <a:lnTo>
                    <a:pt x="7267" y="6956"/>
                  </a:lnTo>
                  <a:lnTo>
                    <a:pt x="7218" y="6884"/>
                  </a:lnTo>
                  <a:lnTo>
                    <a:pt x="7157" y="6824"/>
                  </a:lnTo>
                  <a:lnTo>
                    <a:pt x="7087" y="6776"/>
                  </a:lnTo>
                  <a:lnTo>
                    <a:pt x="7008" y="6742"/>
                  </a:lnTo>
                  <a:lnTo>
                    <a:pt x="6920" y="6724"/>
                  </a:lnTo>
                  <a:lnTo>
                    <a:pt x="6875" y="6723"/>
                  </a:lnTo>
                  <a:close/>
                  <a:moveTo>
                    <a:pt x="8881" y="6441"/>
                  </a:moveTo>
                  <a:lnTo>
                    <a:pt x="9203" y="4972"/>
                  </a:lnTo>
                  <a:lnTo>
                    <a:pt x="9212" y="4930"/>
                  </a:lnTo>
                  <a:lnTo>
                    <a:pt x="9212" y="4845"/>
                  </a:lnTo>
                  <a:lnTo>
                    <a:pt x="9198" y="4764"/>
                  </a:lnTo>
                  <a:lnTo>
                    <a:pt x="9167" y="4688"/>
                  </a:lnTo>
                  <a:lnTo>
                    <a:pt x="9124" y="4620"/>
                  </a:lnTo>
                  <a:lnTo>
                    <a:pt x="9068" y="4561"/>
                  </a:lnTo>
                  <a:lnTo>
                    <a:pt x="9002" y="4512"/>
                  </a:lnTo>
                  <a:lnTo>
                    <a:pt x="8924" y="4479"/>
                  </a:lnTo>
                  <a:lnTo>
                    <a:pt x="8882" y="4468"/>
                  </a:lnTo>
                  <a:lnTo>
                    <a:pt x="8841" y="4460"/>
                  </a:lnTo>
                  <a:lnTo>
                    <a:pt x="8756" y="4459"/>
                  </a:lnTo>
                  <a:lnTo>
                    <a:pt x="8675" y="4473"/>
                  </a:lnTo>
                  <a:lnTo>
                    <a:pt x="8599" y="4504"/>
                  </a:lnTo>
                  <a:lnTo>
                    <a:pt x="8531" y="4548"/>
                  </a:lnTo>
                  <a:lnTo>
                    <a:pt x="8471" y="4604"/>
                  </a:lnTo>
                  <a:lnTo>
                    <a:pt x="8423" y="4672"/>
                  </a:lnTo>
                  <a:lnTo>
                    <a:pt x="8390" y="4748"/>
                  </a:lnTo>
                  <a:lnTo>
                    <a:pt x="8378" y="4790"/>
                  </a:lnTo>
                  <a:lnTo>
                    <a:pt x="8319" y="5061"/>
                  </a:lnTo>
                  <a:lnTo>
                    <a:pt x="8236" y="5032"/>
                  </a:lnTo>
                  <a:lnTo>
                    <a:pt x="8157" y="4998"/>
                  </a:lnTo>
                  <a:lnTo>
                    <a:pt x="8101" y="4973"/>
                  </a:lnTo>
                  <a:lnTo>
                    <a:pt x="7975" y="4926"/>
                  </a:lnTo>
                  <a:lnTo>
                    <a:pt x="7826" y="4887"/>
                  </a:lnTo>
                  <a:lnTo>
                    <a:pt x="7635" y="4862"/>
                  </a:lnTo>
                  <a:lnTo>
                    <a:pt x="7520" y="4861"/>
                  </a:lnTo>
                  <a:lnTo>
                    <a:pt x="7405" y="4862"/>
                  </a:lnTo>
                  <a:lnTo>
                    <a:pt x="7216" y="4887"/>
                  </a:lnTo>
                  <a:lnTo>
                    <a:pt x="7065" y="4926"/>
                  </a:lnTo>
                  <a:lnTo>
                    <a:pt x="6940" y="4973"/>
                  </a:lnTo>
                  <a:lnTo>
                    <a:pt x="6884" y="4998"/>
                  </a:lnTo>
                  <a:lnTo>
                    <a:pt x="6832" y="5021"/>
                  </a:lnTo>
                  <a:lnTo>
                    <a:pt x="6724" y="5061"/>
                  </a:lnTo>
                  <a:lnTo>
                    <a:pt x="6602" y="5093"/>
                  </a:lnTo>
                  <a:lnTo>
                    <a:pt x="6449" y="5111"/>
                  </a:lnTo>
                  <a:lnTo>
                    <a:pt x="6356" y="5113"/>
                  </a:lnTo>
                  <a:lnTo>
                    <a:pt x="6260" y="5111"/>
                  </a:lnTo>
                  <a:lnTo>
                    <a:pt x="6108" y="5093"/>
                  </a:lnTo>
                  <a:lnTo>
                    <a:pt x="5986" y="5061"/>
                  </a:lnTo>
                  <a:lnTo>
                    <a:pt x="5879" y="5021"/>
                  </a:lnTo>
                  <a:lnTo>
                    <a:pt x="5826" y="4998"/>
                  </a:lnTo>
                  <a:lnTo>
                    <a:pt x="5770" y="4973"/>
                  </a:lnTo>
                  <a:lnTo>
                    <a:pt x="5644" y="4926"/>
                  </a:lnTo>
                  <a:lnTo>
                    <a:pt x="5493" y="4887"/>
                  </a:lnTo>
                  <a:lnTo>
                    <a:pt x="5305" y="4862"/>
                  </a:lnTo>
                  <a:lnTo>
                    <a:pt x="5189" y="4861"/>
                  </a:lnTo>
                  <a:lnTo>
                    <a:pt x="5074" y="4862"/>
                  </a:lnTo>
                  <a:lnTo>
                    <a:pt x="4884" y="4887"/>
                  </a:lnTo>
                  <a:lnTo>
                    <a:pt x="4734" y="4926"/>
                  </a:lnTo>
                  <a:lnTo>
                    <a:pt x="4609" y="4973"/>
                  </a:lnTo>
                  <a:lnTo>
                    <a:pt x="4553" y="4998"/>
                  </a:lnTo>
                  <a:lnTo>
                    <a:pt x="4500" y="5021"/>
                  </a:lnTo>
                  <a:lnTo>
                    <a:pt x="4392" y="5061"/>
                  </a:lnTo>
                  <a:lnTo>
                    <a:pt x="4269" y="5093"/>
                  </a:lnTo>
                  <a:lnTo>
                    <a:pt x="4118" y="5111"/>
                  </a:lnTo>
                  <a:lnTo>
                    <a:pt x="4023" y="5113"/>
                  </a:lnTo>
                  <a:lnTo>
                    <a:pt x="3928" y="5111"/>
                  </a:lnTo>
                  <a:lnTo>
                    <a:pt x="3775" y="5093"/>
                  </a:lnTo>
                  <a:lnTo>
                    <a:pt x="3653" y="5061"/>
                  </a:lnTo>
                  <a:lnTo>
                    <a:pt x="3547" y="5021"/>
                  </a:lnTo>
                  <a:lnTo>
                    <a:pt x="3493" y="4998"/>
                  </a:lnTo>
                  <a:lnTo>
                    <a:pt x="3437" y="4973"/>
                  </a:lnTo>
                  <a:lnTo>
                    <a:pt x="3312" y="4926"/>
                  </a:lnTo>
                  <a:lnTo>
                    <a:pt x="3162" y="4887"/>
                  </a:lnTo>
                  <a:lnTo>
                    <a:pt x="2972" y="4862"/>
                  </a:lnTo>
                  <a:lnTo>
                    <a:pt x="2857" y="4861"/>
                  </a:lnTo>
                  <a:lnTo>
                    <a:pt x="2742" y="4862"/>
                  </a:lnTo>
                  <a:lnTo>
                    <a:pt x="2553" y="4887"/>
                  </a:lnTo>
                  <a:lnTo>
                    <a:pt x="2402" y="4926"/>
                  </a:lnTo>
                  <a:lnTo>
                    <a:pt x="2277" y="4973"/>
                  </a:lnTo>
                  <a:lnTo>
                    <a:pt x="2221" y="4998"/>
                  </a:lnTo>
                  <a:lnTo>
                    <a:pt x="2169" y="5021"/>
                  </a:lnTo>
                  <a:lnTo>
                    <a:pt x="2061" y="5061"/>
                  </a:lnTo>
                  <a:lnTo>
                    <a:pt x="1938" y="5093"/>
                  </a:lnTo>
                  <a:lnTo>
                    <a:pt x="1786" y="5111"/>
                  </a:lnTo>
                  <a:lnTo>
                    <a:pt x="1692" y="5113"/>
                  </a:lnTo>
                  <a:lnTo>
                    <a:pt x="1616" y="5111"/>
                  </a:lnTo>
                  <a:lnTo>
                    <a:pt x="1479" y="5098"/>
                  </a:lnTo>
                  <a:lnTo>
                    <a:pt x="1419" y="5087"/>
                  </a:lnTo>
                  <a:lnTo>
                    <a:pt x="1391" y="5083"/>
                  </a:lnTo>
                  <a:lnTo>
                    <a:pt x="1339" y="5093"/>
                  </a:lnTo>
                  <a:lnTo>
                    <a:pt x="1296" y="5120"/>
                  </a:lnTo>
                  <a:lnTo>
                    <a:pt x="1266" y="5163"/>
                  </a:lnTo>
                  <a:lnTo>
                    <a:pt x="1257" y="5191"/>
                  </a:lnTo>
                  <a:lnTo>
                    <a:pt x="1253" y="5218"/>
                  </a:lnTo>
                  <a:lnTo>
                    <a:pt x="1263" y="5270"/>
                  </a:lnTo>
                  <a:lnTo>
                    <a:pt x="1292" y="5313"/>
                  </a:lnTo>
                  <a:lnTo>
                    <a:pt x="1335" y="5343"/>
                  </a:lnTo>
                  <a:lnTo>
                    <a:pt x="1361" y="5350"/>
                  </a:lnTo>
                  <a:lnTo>
                    <a:pt x="1437" y="5365"/>
                  </a:lnTo>
                  <a:lnTo>
                    <a:pt x="1601" y="5381"/>
                  </a:lnTo>
                  <a:lnTo>
                    <a:pt x="1692" y="5382"/>
                  </a:lnTo>
                  <a:lnTo>
                    <a:pt x="1806" y="5381"/>
                  </a:lnTo>
                  <a:lnTo>
                    <a:pt x="1996" y="5356"/>
                  </a:lnTo>
                  <a:lnTo>
                    <a:pt x="2147" y="5317"/>
                  </a:lnTo>
                  <a:lnTo>
                    <a:pt x="2272" y="5270"/>
                  </a:lnTo>
                  <a:lnTo>
                    <a:pt x="2329" y="5245"/>
                  </a:lnTo>
                  <a:lnTo>
                    <a:pt x="2380" y="5222"/>
                  </a:lnTo>
                  <a:lnTo>
                    <a:pt x="2488" y="5182"/>
                  </a:lnTo>
                  <a:lnTo>
                    <a:pt x="2611" y="5150"/>
                  </a:lnTo>
                  <a:lnTo>
                    <a:pt x="2763" y="5132"/>
                  </a:lnTo>
                  <a:lnTo>
                    <a:pt x="2857" y="5130"/>
                  </a:lnTo>
                  <a:lnTo>
                    <a:pt x="2952" y="5132"/>
                  </a:lnTo>
                  <a:lnTo>
                    <a:pt x="3105" y="5150"/>
                  </a:lnTo>
                  <a:lnTo>
                    <a:pt x="3227" y="5182"/>
                  </a:lnTo>
                  <a:lnTo>
                    <a:pt x="3333" y="5222"/>
                  </a:lnTo>
                  <a:lnTo>
                    <a:pt x="3387" y="5245"/>
                  </a:lnTo>
                  <a:lnTo>
                    <a:pt x="3443" y="5270"/>
                  </a:lnTo>
                  <a:lnTo>
                    <a:pt x="3568" y="5317"/>
                  </a:lnTo>
                  <a:lnTo>
                    <a:pt x="3719" y="5356"/>
                  </a:lnTo>
                  <a:lnTo>
                    <a:pt x="3908" y="5381"/>
                  </a:lnTo>
                  <a:lnTo>
                    <a:pt x="4023" y="5382"/>
                  </a:lnTo>
                  <a:lnTo>
                    <a:pt x="4138" y="5381"/>
                  </a:lnTo>
                  <a:lnTo>
                    <a:pt x="4327" y="5356"/>
                  </a:lnTo>
                  <a:lnTo>
                    <a:pt x="4478" y="5317"/>
                  </a:lnTo>
                  <a:lnTo>
                    <a:pt x="4603" y="5270"/>
                  </a:lnTo>
                  <a:lnTo>
                    <a:pt x="4659" y="5245"/>
                  </a:lnTo>
                  <a:lnTo>
                    <a:pt x="4713" y="5222"/>
                  </a:lnTo>
                  <a:lnTo>
                    <a:pt x="4819" y="5182"/>
                  </a:lnTo>
                  <a:lnTo>
                    <a:pt x="4942" y="5150"/>
                  </a:lnTo>
                  <a:lnTo>
                    <a:pt x="5094" y="5132"/>
                  </a:lnTo>
                  <a:lnTo>
                    <a:pt x="5189" y="5130"/>
                  </a:lnTo>
                  <a:lnTo>
                    <a:pt x="5283" y="5132"/>
                  </a:lnTo>
                  <a:lnTo>
                    <a:pt x="5436" y="5150"/>
                  </a:lnTo>
                  <a:lnTo>
                    <a:pt x="5558" y="5182"/>
                  </a:lnTo>
                  <a:lnTo>
                    <a:pt x="5666" y="5222"/>
                  </a:lnTo>
                  <a:lnTo>
                    <a:pt x="5718" y="5245"/>
                  </a:lnTo>
                  <a:lnTo>
                    <a:pt x="5775" y="5270"/>
                  </a:lnTo>
                  <a:lnTo>
                    <a:pt x="5899" y="5317"/>
                  </a:lnTo>
                  <a:lnTo>
                    <a:pt x="6050" y="5356"/>
                  </a:lnTo>
                  <a:lnTo>
                    <a:pt x="6240" y="5381"/>
                  </a:lnTo>
                  <a:lnTo>
                    <a:pt x="6354" y="5382"/>
                  </a:lnTo>
                  <a:lnTo>
                    <a:pt x="6469" y="5381"/>
                  </a:lnTo>
                  <a:lnTo>
                    <a:pt x="6659" y="5356"/>
                  </a:lnTo>
                  <a:lnTo>
                    <a:pt x="6810" y="5317"/>
                  </a:lnTo>
                  <a:lnTo>
                    <a:pt x="6936" y="5270"/>
                  </a:lnTo>
                  <a:lnTo>
                    <a:pt x="6992" y="5245"/>
                  </a:lnTo>
                  <a:lnTo>
                    <a:pt x="7044" y="5222"/>
                  </a:lnTo>
                  <a:lnTo>
                    <a:pt x="7152" y="5182"/>
                  </a:lnTo>
                  <a:lnTo>
                    <a:pt x="7274" y="5150"/>
                  </a:lnTo>
                  <a:lnTo>
                    <a:pt x="7427" y="5132"/>
                  </a:lnTo>
                  <a:lnTo>
                    <a:pt x="7520" y="5130"/>
                  </a:lnTo>
                  <a:lnTo>
                    <a:pt x="7615" y="5132"/>
                  </a:lnTo>
                  <a:lnTo>
                    <a:pt x="7768" y="5150"/>
                  </a:lnTo>
                  <a:lnTo>
                    <a:pt x="7890" y="5182"/>
                  </a:lnTo>
                  <a:lnTo>
                    <a:pt x="7997" y="5222"/>
                  </a:lnTo>
                  <a:lnTo>
                    <a:pt x="8050" y="5245"/>
                  </a:lnTo>
                  <a:lnTo>
                    <a:pt x="8099" y="5267"/>
                  </a:lnTo>
                  <a:lnTo>
                    <a:pt x="8203" y="5307"/>
                  </a:lnTo>
                  <a:lnTo>
                    <a:pt x="8260" y="5326"/>
                  </a:lnTo>
                  <a:lnTo>
                    <a:pt x="8144" y="5855"/>
                  </a:lnTo>
                  <a:lnTo>
                    <a:pt x="8065" y="5821"/>
                  </a:lnTo>
                  <a:lnTo>
                    <a:pt x="7900" y="5771"/>
                  </a:lnTo>
                  <a:lnTo>
                    <a:pt x="7730" y="5735"/>
                  </a:lnTo>
                  <a:lnTo>
                    <a:pt x="7553" y="5718"/>
                  </a:lnTo>
                  <a:lnTo>
                    <a:pt x="7463" y="5716"/>
                  </a:lnTo>
                  <a:lnTo>
                    <a:pt x="7373" y="5718"/>
                  </a:lnTo>
                  <a:lnTo>
                    <a:pt x="7196" y="5735"/>
                  </a:lnTo>
                  <a:lnTo>
                    <a:pt x="7026" y="5771"/>
                  </a:lnTo>
                  <a:lnTo>
                    <a:pt x="6862" y="5821"/>
                  </a:lnTo>
                  <a:lnTo>
                    <a:pt x="6705" y="5889"/>
                  </a:lnTo>
                  <a:lnTo>
                    <a:pt x="6556" y="5970"/>
                  </a:lnTo>
                  <a:lnTo>
                    <a:pt x="6416" y="6063"/>
                  </a:lnTo>
                  <a:lnTo>
                    <a:pt x="6286" y="6171"/>
                  </a:lnTo>
                  <a:lnTo>
                    <a:pt x="6168" y="6289"/>
                  </a:lnTo>
                  <a:lnTo>
                    <a:pt x="6060" y="6419"/>
                  </a:lnTo>
                  <a:lnTo>
                    <a:pt x="5967" y="6559"/>
                  </a:lnTo>
                  <a:lnTo>
                    <a:pt x="5886" y="6709"/>
                  </a:lnTo>
                  <a:lnTo>
                    <a:pt x="5818" y="6866"/>
                  </a:lnTo>
                  <a:lnTo>
                    <a:pt x="5768" y="7030"/>
                  </a:lnTo>
                  <a:lnTo>
                    <a:pt x="5732" y="7200"/>
                  </a:lnTo>
                  <a:lnTo>
                    <a:pt x="5715" y="7377"/>
                  </a:lnTo>
                  <a:lnTo>
                    <a:pt x="5713" y="7466"/>
                  </a:lnTo>
                  <a:lnTo>
                    <a:pt x="5713" y="7525"/>
                  </a:lnTo>
                  <a:lnTo>
                    <a:pt x="5722" y="7640"/>
                  </a:lnTo>
                  <a:lnTo>
                    <a:pt x="5736" y="7753"/>
                  </a:lnTo>
                  <a:lnTo>
                    <a:pt x="5758" y="7864"/>
                  </a:lnTo>
                  <a:lnTo>
                    <a:pt x="5787" y="7970"/>
                  </a:lnTo>
                  <a:lnTo>
                    <a:pt x="5823" y="8075"/>
                  </a:lnTo>
                  <a:lnTo>
                    <a:pt x="5863" y="8178"/>
                  </a:lnTo>
                  <a:lnTo>
                    <a:pt x="5912" y="8277"/>
                  </a:lnTo>
                  <a:lnTo>
                    <a:pt x="5993" y="8418"/>
                  </a:lnTo>
                  <a:lnTo>
                    <a:pt x="6122" y="8592"/>
                  </a:lnTo>
                  <a:lnTo>
                    <a:pt x="6272" y="8749"/>
                  </a:lnTo>
                  <a:lnTo>
                    <a:pt x="6440" y="8888"/>
                  </a:lnTo>
                  <a:lnTo>
                    <a:pt x="6531" y="8948"/>
                  </a:lnTo>
                  <a:lnTo>
                    <a:pt x="1744" y="8948"/>
                  </a:lnTo>
                  <a:lnTo>
                    <a:pt x="1681" y="8945"/>
                  </a:lnTo>
                  <a:lnTo>
                    <a:pt x="1557" y="8924"/>
                  </a:lnTo>
                  <a:lnTo>
                    <a:pt x="1442" y="8883"/>
                  </a:lnTo>
                  <a:lnTo>
                    <a:pt x="1337" y="8824"/>
                  </a:lnTo>
                  <a:lnTo>
                    <a:pt x="1243" y="8748"/>
                  </a:lnTo>
                  <a:lnTo>
                    <a:pt x="1162" y="8657"/>
                  </a:lnTo>
                  <a:lnTo>
                    <a:pt x="1098" y="8553"/>
                  </a:lnTo>
                  <a:lnTo>
                    <a:pt x="1050" y="8437"/>
                  </a:lnTo>
                  <a:lnTo>
                    <a:pt x="1034" y="8375"/>
                  </a:lnTo>
                  <a:lnTo>
                    <a:pt x="273" y="4914"/>
                  </a:lnTo>
                  <a:lnTo>
                    <a:pt x="268" y="4884"/>
                  </a:lnTo>
                  <a:lnTo>
                    <a:pt x="278" y="4825"/>
                  </a:lnTo>
                  <a:lnTo>
                    <a:pt x="310" y="4774"/>
                  </a:lnTo>
                  <a:lnTo>
                    <a:pt x="359" y="4740"/>
                  </a:lnTo>
                  <a:lnTo>
                    <a:pt x="389" y="4731"/>
                  </a:lnTo>
                  <a:lnTo>
                    <a:pt x="419" y="4727"/>
                  </a:lnTo>
                  <a:lnTo>
                    <a:pt x="477" y="4738"/>
                  </a:lnTo>
                  <a:lnTo>
                    <a:pt x="527" y="4770"/>
                  </a:lnTo>
                  <a:lnTo>
                    <a:pt x="562" y="4818"/>
                  </a:lnTo>
                  <a:lnTo>
                    <a:pt x="571" y="4848"/>
                  </a:lnTo>
                  <a:lnTo>
                    <a:pt x="1332" y="8309"/>
                  </a:lnTo>
                  <a:lnTo>
                    <a:pt x="1341" y="8345"/>
                  </a:lnTo>
                  <a:lnTo>
                    <a:pt x="1368" y="8412"/>
                  </a:lnTo>
                  <a:lnTo>
                    <a:pt x="1407" y="8473"/>
                  </a:lnTo>
                  <a:lnTo>
                    <a:pt x="1453" y="8525"/>
                  </a:lnTo>
                  <a:lnTo>
                    <a:pt x="1508" y="8569"/>
                  </a:lnTo>
                  <a:lnTo>
                    <a:pt x="1568" y="8604"/>
                  </a:lnTo>
                  <a:lnTo>
                    <a:pt x="1636" y="8627"/>
                  </a:lnTo>
                  <a:lnTo>
                    <a:pt x="1708" y="8640"/>
                  </a:lnTo>
                  <a:lnTo>
                    <a:pt x="1744" y="8640"/>
                  </a:lnTo>
                  <a:lnTo>
                    <a:pt x="5542" y="8640"/>
                  </a:lnTo>
                  <a:lnTo>
                    <a:pt x="5569" y="8638"/>
                  </a:lnTo>
                  <a:lnTo>
                    <a:pt x="5618" y="8618"/>
                  </a:lnTo>
                  <a:lnTo>
                    <a:pt x="5654" y="8581"/>
                  </a:lnTo>
                  <a:lnTo>
                    <a:pt x="5675" y="8533"/>
                  </a:lnTo>
                  <a:lnTo>
                    <a:pt x="5677" y="8506"/>
                  </a:lnTo>
                  <a:lnTo>
                    <a:pt x="5675" y="8479"/>
                  </a:lnTo>
                  <a:lnTo>
                    <a:pt x="5654" y="8430"/>
                  </a:lnTo>
                  <a:lnTo>
                    <a:pt x="5618" y="8392"/>
                  </a:lnTo>
                  <a:lnTo>
                    <a:pt x="5569" y="8372"/>
                  </a:lnTo>
                  <a:lnTo>
                    <a:pt x="5542" y="8371"/>
                  </a:lnTo>
                  <a:lnTo>
                    <a:pt x="1744" y="8371"/>
                  </a:lnTo>
                  <a:lnTo>
                    <a:pt x="1718" y="8369"/>
                  </a:lnTo>
                  <a:lnTo>
                    <a:pt x="1669" y="8352"/>
                  </a:lnTo>
                  <a:lnTo>
                    <a:pt x="1630" y="8320"/>
                  </a:lnTo>
                  <a:lnTo>
                    <a:pt x="1603" y="8276"/>
                  </a:lnTo>
                  <a:lnTo>
                    <a:pt x="1596" y="8250"/>
                  </a:lnTo>
                  <a:lnTo>
                    <a:pt x="834" y="4790"/>
                  </a:lnTo>
                  <a:lnTo>
                    <a:pt x="823" y="4748"/>
                  </a:lnTo>
                  <a:lnTo>
                    <a:pt x="789" y="4672"/>
                  </a:lnTo>
                  <a:lnTo>
                    <a:pt x="740" y="4604"/>
                  </a:lnTo>
                  <a:lnTo>
                    <a:pt x="681" y="4548"/>
                  </a:lnTo>
                  <a:lnTo>
                    <a:pt x="612" y="4505"/>
                  </a:lnTo>
                  <a:lnTo>
                    <a:pt x="537" y="4475"/>
                  </a:lnTo>
                  <a:lnTo>
                    <a:pt x="455" y="4459"/>
                  </a:lnTo>
                  <a:lnTo>
                    <a:pt x="372" y="4460"/>
                  </a:lnTo>
                  <a:lnTo>
                    <a:pt x="330" y="4468"/>
                  </a:lnTo>
                  <a:lnTo>
                    <a:pt x="288" y="4478"/>
                  </a:lnTo>
                  <a:lnTo>
                    <a:pt x="212" y="4512"/>
                  </a:lnTo>
                  <a:lnTo>
                    <a:pt x="144" y="4561"/>
                  </a:lnTo>
                  <a:lnTo>
                    <a:pt x="88" y="4620"/>
                  </a:lnTo>
                  <a:lnTo>
                    <a:pt x="45" y="4688"/>
                  </a:lnTo>
                  <a:lnTo>
                    <a:pt x="15" y="4764"/>
                  </a:lnTo>
                  <a:lnTo>
                    <a:pt x="0" y="4845"/>
                  </a:lnTo>
                  <a:lnTo>
                    <a:pt x="0" y="4930"/>
                  </a:lnTo>
                  <a:lnTo>
                    <a:pt x="9" y="4972"/>
                  </a:lnTo>
                  <a:lnTo>
                    <a:pt x="771" y="8433"/>
                  </a:lnTo>
                  <a:lnTo>
                    <a:pt x="781" y="8476"/>
                  </a:lnTo>
                  <a:lnTo>
                    <a:pt x="807" y="8559"/>
                  </a:lnTo>
                  <a:lnTo>
                    <a:pt x="840" y="8638"/>
                  </a:lnTo>
                  <a:lnTo>
                    <a:pt x="879" y="8715"/>
                  </a:lnTo>
                  <a:lnTo>
                    <a:pt x="922" y="8785"/>
                  </a:lnTo>
                  <a:lnTo>
                    <a:pt x="972" y="8853"/>
                  </a:lnTo>
                  <a:lnTo>
                    <a:pt x="1027" y="8915"/>
                  </a:lnTo>
                  <a:lnTo>
                    <a:pt x="1087" y="8973"/>
                  </a:lnTo>
                  <a:lnTo>
                    <a:pt x="1152" y="9024"/>
                  </a:lnTo>
                  <a:lnTo>
                    <a:pt x="1220" y="9071"/>
                  </a:lnTo>
                  <a:lnTo>
                    <a:pt x="1293" y="9111"/>
                  </a:lnTo>
                  <a:lnTo>
                    <a:pt x="1368" y="9145"/>
                  </a:lnTo>
                  <a:lnTo>
                    <a:pt x="1447" y="9173"/>
                  </a:lnTo>
                  <a:lnTo>
                    <a:pt x="1529" y="9194"/>
                  </a:lnTo>
                  <a:lnTo>
                    <a:pt x="1614" y="9209"/>
                  </a:lnTo>
                  <a:lnTo>
                    <a:pt x="1701" y="9217"/>
                  </a:lnTo>
                  <a:lnTo>
                    <a:pt x="1744" y="9217"/>
                  </a:lnTo>
                  <a:lnTo>
                    <a:pt x="7463" y="9217"/>
                  </a:lnTo>
                  <a:lnTo>
                    <a:pt x="7466" y="9217"/>
                  </a:lnTo>
                  <a:lnTo>
                    <a:pt x="7555" y="9216"/>
                  </a:lnTo>
                  <a:lnTo>
                    <a:pt x="7732" y="9197"/>
                  </a:lnTo>
                  <a:lnTo>
                    <a:pt x="7902" y="9163"/>
                  </a:lnTo>
                  <a:lnTo>
                    <a:pt x="8066" y="9111"/>
                  </a:lnTo>
                  <a:lnTo>
                    <a:pt x="8223" y="9045"/>
                  </a:lnTo>
                  <a:lnTo>
                    <a:pt x="8371" y="8964"/>
                  </a:lnTo>
                  <a:lnTo>
                    <a:pt x="8511" y="8869"/>
                  </a:lnTo>
                  <a:lnTo>
                    <a:pt x="8640" y="8762"/>
                  </a:lnTo>
                  <a:lnTo>
                    <a:pt x="8760" y="8643"/>
                  </a:lnTo>
                  <a:lnTo>
                    <a:pt x="8866" y="8513"/>
                  </a:lnTo>
                  <a:lnTo>
                    <a:pt x="8960" y="8373"/>
                  </a:lnTo>
                  <a:lnTo>
                    <a:pt x="9042" y="8225"/>
                  </a:lnTo>
                  <a:lnTo>
                    <a:pt x="9108" y="8068"/>
                  </a:lnTo>
                  <a:lnTo>
                    <a:pt x="9159" y="7904"/>
                  </a:lnTo>
                  <a:lnTo>
                    <a:pt x="9193" y="7733"/>
                  </a:lnTo>
                  <a:lnTo>
                    <a:pt x="9212" y="7557"/>
                  </a:lnTo>
                  <a:lnTo>
                    <a:pt x="9213" y="7466"/>
                  </a:lnTo>
                  <a:lnTo>
                    <a:pt x="9212" y="7396"/>
                  </a:lnTo>
                  <a:lnTo>
                    <a:pt x="9200" y="7254"/>
                  </a:lnTo>
                  <a:lnTo>
                    <a:pt x="9179" y="7118"/>
                  </a:lnTo>
                  <a:lnTo>
                    <a:pt x="9146" y="6984"/>
                  </a:lnTo>
                  <a:lnTo>
                    <a:pt x="9103" y="6854"/>
                  </a:lnTo>
                  <a:lnTo>
                    <a:pt x="9051" y="6729"/>
                  </a:lnTo>
                  <a:lnTo>
                    <a:pt x="8989" y="6609"/>
                  </a:lnTo>
                  <a:lnTo>
                    <a:pt x="8918" y="6495"/>
                  </a:lnTo>
                  <a:lnTo>
                    <a:pt x="8881" y="6441"/>
                  </a:lnTo>
                  <a:close/>
                  <a:moveTo>
                    <a:pt x="8554" y="5251"/>
                  </a:moveTo>
                  <a:lnTo>
                    <a:pt x="8554" y="5251"/>
                  </a:lnTo>
                  <a:lnTo>
                    <a:pt x="8554" y="5250"/>
                  </a:lnTo>
                  <a:lnTo>
                    <a:pt x="8554" y="5250"/>
                  </a:lnTo>
                  <a:lnTo>
                    <a:pt x="8642" y="4848"/>
                  </a:lnTo>
                  <a:lnTo>
                    <a:pt x="8650" y="4818"/>
                  </a:lnTo>
                  <a:lnTo>
                    <a:pt x="8685" y="4770"/>
                  </a:lnTo>
                  <a:lnTo>
                    <a:pt x="8735" y="4738"/>
                  </a:lnTo>
                  <a:lnTo>
                    <a:pt x="8793" y="4727"/>
                  </a:lnTo>
                  <a:lnTo>
                    <a:pt x="8823" y="4731"/>
                  </a:lnTo>
                  <a:lnTo>
                    <a:pt x="8854" y="4740"/>
                  </a:lnTo>
                  <a:lnTo>
                    <a:pt x="8902" y="4774"/>
                  </a:lnTo>
                  <a:lnTo>
                    <a:pt x="8934" y="4825"/>
                  </a:lnTo>
                  <a:lnTo>
                    <a:pt x="8944" y="4884"/>
                  </a:lnTo>
                  <a:lnTo>
                    <a:pt x="8940" y="4914"/>
                  </a:lnTo>
                  <a:lnTo>
                    <a:pt x="8659" y="6190"/>
                  </a:lnTo>
                  <a:lnTo>
                    <a:pt x="8597" y="6132"/>
                  </a:lnTo>
                  <a:lnTo>
                    <a:pt x="8463" y="6030"/>
                  </a:lnTo>
                  <a:lnTo>
                    <a:pt x="8393" y="5984"/>
                  </a:lnTo>
                  <a:lnTo>
                    <a:pt x="8554" y="5251"/>
                  </a:lnTo>
                  <a:close/>
                  <a:moveTo>
                    <a:pt x="7463" y="8948"/>
                  </a:moveTo>
                  <a:lnTo>
                    <a:pt x="7386" y="8947"/>
                  </a:lnTo>
                  <a:lnTo>
                    <a:pt x="7238" y="8931"/>
                  </a:lnTo>
                  <a:lnTo>
                    <a:pt x="7094" y="8901"/>
                  </a:lnTo>
                  <a:lnTo>
                    <a:pt x="6954" y="8857"/>
                  </a:lnTo>
                  <a:lnTo>
                    <a:pt x="6822" y="8801"/>
                  </a:lnTo>
                  <a:lnTo>
                    <a:pt x="6697" y="8734"/>
                  </a:lnTo>
                  <a:lnTo>
                    <a:pt x="6577" y="8653"/>
                  </a:lnTo>
                  <a:lnTo>
                    <a:pt x="6468" y="8562"/>
                  </a:lnTo>
                  <a:lnTo>
                    <a:pt x="6367" y="8463"/>
                  </a:lnTo>
                  <a:lnTo>
                    <a:pt x="6278" y="8352"/>
                  </a:lnTo>
                  <a:lnTo>
                    <a:pt x="6197" y="8234"/>
                  </a:lnTo>
                  <a:lnTo>
                    <a:pt x="6129" y="8108"/>
                  </a:lnTo>
                  <a:lnTo>
                    <a:pt x="6072" y="7976"/>
                  </a:lnTo>
                  <a:lnTo>
                    <a:pt x="6029" y="7836"/>
                  </a:lnTo>
                  <a:lnTo>
                    <a:pt x="6000" y="7692"/>
                  </a:lnTo>
                  <a:lnTo>
                    <a:pt x="5984" y="7542"/>
                  </a:lnTo>
                  <a:lnTo>
                    <a:pt x="5983" y="7466"/>
                  </a:lnTo>
                  <a:lnTo>
                    <a:pt x="5984" y="7390"/>
                  </a:lnTo>
                  <a:lnTo>
                    <a:pt x="6000" y="7241"/>
                  </a:lnTo>
                  <a:lnTo>
                    <a:pt x="6029" y="7097"/>
                  </a:lnTo>
                  <a:lnTo>
                    <a:pt x="6072" y="6958"/>
                  </a:lnTo>
                  <a:lnTo>
                    <a:pt x="6129" y="6825"/>
                  </a:lnTo>
                  <a:lnTo>
                    <a:pt x="6197" y="6700"/>
                  </a:lnTo>
                  <a:lnTo>
                    <a:pt x="6278" y="6582"/>
                  </a:lnTo>
                  <a:lnTo>
                    <a:pt x="6367" y="6471"/>
                  </a:lnTo>
                  <a:lnTo>
                    <a:pt x="6468" y="6372"/>
                  </a:lnTo>
                  <a:lnTo>
                    <a:pt x="6577" y="6281"/>
                  </a:lnTo>
                  <a:lnTo>
                    <a:pt x="6697" y="6200"/>
                  </a:lnTo>
                  <a:lnTo>
                    <a:pt x="6822" y="6132"/>
                  </a:lnTo>
                  <a:lnTo>
                    <a:pt x="6954" y="6076"/>
                  </a:lnTo>
                  <a:lnTo>
                    <a:pt x="7094" y="6032"/>
                  </a:lnTo>
                  <a:lnTo>
                    <a:pt x="7238" y="6003"/>
                  </a:lnTo>
                  <a:lnTo>
                    <a:pt x="7386" y="5987"/>
                  </a:lnTo>
                  <a:lnTo>
                    <a:pt x="7463" y="5986"/>
                  </a:lnTo>
                  <a:lnTo>
                    <a:pt x="7539" y="5987"/>
                  </a:lnTo>
                  <a:lnTo>
                    <a:pt x="7689" y="6003"/>
                  </a:lnTo>
                  <a:lnTo>
                    <a:pt x="7833" y="6032"/>
                  </a:lnTo>
                  <a:lnTo>
                    <a:pt x="7972" y="6076"/>
                  </a:lnTo>
                  <a:lnTo>
                    <a:pt x="8105" y="6132"/>
                  </a:lnTo>
                  <a:lnTo>
                    <a:pt x="8230" y="6200"/>
                  </a:lnTo>
                  <a:lnTo>
                    <a:pt x="8348" y="6281"/>
                  </a:lnTo>
                  <a:lnTo>
                    <a:pt x="8459" y="6372"/>
                  </a:lnTo>
                  <a:lnTo>
                    <a:pt x="8558" y="6471"/>
                  </a:lnTo>
                  <a:lnTo>
                    <a:pt x="8649" y="6582"/>
                  </a:lnTo>
                  <a:lnTo>
                    <a:pt x="8730" y="6700"/>
                  </a:lnTo>
                  <a:lnTo>
                    <a:pt x="8797" y="6825"/>
                  </a:lnTo>
                  <a:lnTo>
                    <a:pt x="8854" y="6958"/>
                  </a:lnTo>
                  <a:lnTo>
                    <a:pt x="8897" y="7097"/>
                  </a:lnTo>
                  <a:lnTo>
                    <a:pt x="8927" y="7241"/>
                  </a:lnTo>
                  <a:lnTo>
                    <a:pt x="8943" y="7391"/>
                  </a:lnTo>
                  <a:lnTo>
                    <a:pt x="8943" y="7466"/>
                  </a:lnTo>
                  <a:lnTo>
                    <a:pt x="8943" y="7542"/>
                  </a:lnTo>
                  <a:lnTo>
                    <a:pt x="8927" y="7692"/>
                  </a:lnTo>
                  <a:lnTo>
                    <a:pt x="8897" y="7836"/>
                  </a:lnTo>
                  <a:lnTo>
                    <a:pt x="8854" y="7976"/>
                  </a:lnTo>
                  <a:lnTo>
                    <a:pt x="8797" y="8108"/>
                  </a:lnTo>
                  <a:lnTo>
                    <a:pt x="8730" y="8234"/>
                  </a:lnTo>
                  <a:lnTo>
                    <a:pt x="8649" y="8352"/>
                  </a:lnTo>
                  <a:lnTo>
                    <a:pt x="8558" y="8463"/>
                  </a:lnTo>
                  <a:lnTo>
                    <a:pt x="8459" y="8562"/>
                  </a:lnTo>
                  <a:lnTo>
                    <a:pt x="8348" y="8653"/>
                  </a:lnTo>
                  <a:lnTo>
                    <a:pt x="8230" y="8734"/>
                  </a:lnTo>
                  <a:lnTo>
                    <a:pt x="8105" y="8801"/>
                  </a:lnTo>
                  <a:lnTo>
                    <a:pt x="7972" y="8857"/>
                  </a:lnTo>
                  <a:lnTo>
                    <a:pt x="7833" y="8901"/>
                  </a:lnTo>
                  <a:lnTo>
                    <a:pt x="7689" y="8931"/>
                  </a:lnTo>
                  <a:lnTo>
                    <a:pt x="7539" y="8947"/>
                  </a:lnTo>
                  <a:lnTo>
                    <a:pt x="7463" y="8948"/>
                  </a:lnTo>
                  <a:close/>
                  <a:moveTo>
                    <a:pt x="4382" y="2984"/>
                  </a:moveTo>
                  <a:lnTo>
                    <a:pt x="4429" y="2983"/>
                  </a:lnTo>
                  <a:lnTo>
                    <a:pt x="4521" y="2964"/>
                  </a:lnTo>
                  <a:lnTo>
                    <a:pt x="4606" y="2928"/>
                  </a:lnTo>
                  <a:lnTo>
                    <a:pt x="4683" y="2876"/>
                  </a:lnTo>
                  <a:lnTo>
                    <a:pt x="4746" y="2813"/>
                  </a:lnTo>
                  <a:lnTo>
                    <a:pt x="4798" y="2736"/>
                  </a:lnTo>
                  <a:lnTo>
                    <a:pt x="4834" y="2651"/>
                  </a:lnTo>
                  <a:lnTo>
                    <a:pt x="4852" y="2559"/>
                  </a:lnTo>
                  <a:lnTo>
                    <a:pt x="4854" y="2512"/>
                  </a:lnTo>
                  <a:lnTo>
                    <a:pt x="4852" y="2463"/>
                  </a:lnTo>
                  <a:lnTo>
                    <a:pt x="4834" y="2371"/>
                  </a:lnTo>
                  <a:lnTo>
                    <a:pt x="4798" y="2286"/>
                  </a:lnTo>
                  <a:lnTo>
                    <a:pt x="4746" y="2211"/>
                  </a:lnTo>
                  <a:lnTo>
                    <a:pt x="4683" y="2146"/>
                  </a:lnTo>
                  <a:lnTo>
                    <a:pt x="4606" y="2096"/>
                  </a:lnTo>
                  <a:lnTo>
                    <a:pt x="4521" y="2060"/>
                  </a:lnTo>
                  <a:lnTo>
                    <a:pt x="4429" y="2041"/>
                  </a:lnTo>
                  <a:lnTo>
                    <a:pt x="4382" y="2039"/>
                  </a:lnTo>
                  <a:lnTo>
                    <a:pt x="4333" y="2041"/>
                  </a:lnTo>
                  <a:lnTo>
                    <a:pt x="4241" y="2060"/>
                  </a:lnTo>
                  <a:lnTo>
                    <a:pt x="4156" y="2096"/>
                  </a:lnTo>
                  <a:lnTo>
                    <a:pt x="4081" y="2146"/>
                  </a:lnTo>
                  <a:lnTo>
                    <a:pt x="4016" y="2211"/>
                  </a:lnTo>
                  <a:lnTo>
                    <a:pt x="3966" y="2286"/>
                  </a:lnTo>
                  <a:lnTo>
                    <a:pt x="3930" y="2371"/>
                  </a:lnTo>
                  <a:lnTo>
                    <a:pt x="3911" y="2463"/>
                  </a:lnTo>
                  <a:lnTo>
                    <a:pt x="3909" y="2512"/>
                  </a:lnTo>
                  <a:lnTo>
                    <a:pt x="3911" y="2559"/>
                  </a:lnTo>
                  <a:lnTo>
                    <a:pt x="3930" y="2651"/>
                  </a:lnTo>
                  <a:lnTo>
                    <a:pt x="3966" y="2736"/>
                  </a:lnTo>
                  <a:lnTo>
                    <a:pt x="4016" y="2813"/>
                  </a:lnTo>
                  <a:lnTo>
                    <a:pt x="4081" y="2876"/>
                  </a:lnTo>
                  <a:lnTo>
                    <a:pt x="4156" y="2928"/>
                  </a:lnTo>
                  <a:lnTo>
                    <a:pt x="4241" y="2964"/>
                  </a:lnTo>
                  <a:lnTo>
                    <a:pt x="4333" y="2983"/>
                  </a:lnTo>
                  <a:lnTo>
                    <a:pt x="4382" y="2984"/>
                  </a:lnTo>
                  <a:close/>
                  <a:moveTo>
                    <a:pt x="4382" y="2309"/>
                  </a:moveTo>
                  <a:lnTo>
                    <a:pt x="4402" y="2310"/>
                  </a:lnTo>
                  <a:lnTo>
                    <a:pt x="4442" y="2317"/>
                  </a:lnTo>
                  <a:lnTo>
                    <a:pt x="4478" y="2333"/>
                  </a:lnTo>
                  <a:lnTo>
                    <a:pt x="4510" y="2355"/>
                  </a:lnTo>
                  <a:lnTo>
                    <a:pt x="4537" y="2382"/>
                  </a:lnTo>
                  <a:lnTo>
                    <a:pt x="4560" y="2415"/>
                  </a:lnTo>
                  <a:lnTo>
                    <a:pt x="4575" y="2451"/>
                  </a:lnTo>
                  <a:lnTo>
                    <a:pt x="4583" y="2490"/>
                  </a:lnTo>
                  <a:lnTo>
                    <a:pt x="4583" y="2512"/>
                  </a:lnTo>
                  <a:lnTo>
                    <a:pt x="4583" y="2532"/>
                  </a:lnTo>
                  <a:lnTo>
                    <a:pt x="4575" y="2572"/>
                  </a:lnTo>
                  <a:lnTo>
                    <a:pt x="4560" y="2608"/>
                  </a:lnTo>
                  <a:lnTo>
                    <a:pt x="4537" y="2640"/>
                  </a:lnTo>
                  <a:lnTo>
                    <a:pt x="4510" y="2667"/>
                  </a:lnTo>
                  <a:lnTo>
                    <a:pt x="4478" y="2690"/>
                  </a:lnTo>
                  <a:lnTo>
                    <a:pt x="4442" y="2705"/>
                  </a:lnTo>
                  <a:lnTo>
                    <a:pt x="4402" y="2713"/>
                  </a:lnTo>
                  <a:lnTo>
                    <a:pt x="4382" y="2713"/>
                  </a:lnTo>
                  <a:lnTo>
                    <a:pt x="4360" y="2713"/>
                  </a:lnTo>
                  <a:lnTo>
                    <a:pt x="4321" y="2705"/>
                  </a:lnTo>
                  <a:lnTo>
                    <a:pt x="4285" y="2690"/>
                  </a:lnTo>
                  <a:lnTo>
                    <a:pt x="4252" y="2667"/>
                  </a:lnTo>
                  <a:lnTo>
                    <a:pt x="4225" y="2640"/>
                  </a:lnTo>
                  <a:lnTo>
                    <a:pt x="4203" y="2608"/>
                  </a:lnTo>
                  <a:lnTo>
                    <a:pt x="4187" y="2572"/>
                  </a:lnTo>
                  <a:lnTo>
                    <a:pt x="4180" y="2532"/>
                  </a:lnTo>
                  <a:lnTo>
                    <a:pt x="4179" y="2512"/>
                  </a:lnTo>
                  <a:lnTo>
                    <a:pt x="4180" y="2490"/>
                  </a:lnTo>
                  <a:lnTo>
                    <a:pt x="4187" y="2451"/>
                  </a:lnTo>
                  <a:lnTo>
                    <a:pt x="4203" y="2415"/>
                  </a:lnTo>
                  <a:lnTo>
                    <a:pt x="4225" y="2382"/>
                  </a:lnTo>
                  <a:lnTo>
                    <a:pt x="4252" y="2355"/>
                  </a:lnTo>
                  <a:lnTo>
                    <a:pt x="4285" y="2333"/>
                  </a:lnTo>
                  <a:lnTo>
                    <a:pt x="4321" y="2317"/>
                  </a:lnTo>
                  <a:lnTo>
                    <a:pt x="4360" y="2310"/>
                  </a:lnTo>
                  <a:lnTo>
                    <a:pt x="4382" y="2309"/>
                  </a:lnTo>
                  <a:close/>
                  <a:moveTo>
                    <a:pt x="8011" y="6701"/>
                  </a:moveTo>
                  <a:lnTo>
                    <a:pt x="7962" y="6703"/>
                  </a:lnTo>
                  <a:lnTo>
                    <a:pt x="7867" y="6722"/>
                  </a:lnTo>
                  <a:lnTo>
                    <a:pt x="7779" y="6759"/>
                  </a:lnTo>
                  <a:lnTo>
                    <a:pt x="7703" y="6811"/>
                  </a:lnTo>
                  <a:lnTo>
                    <a:pt x="7637" y="6877"/>
                  </a:lnTo>
                  <a:lnTo>
                    <a:pt x="7585" y="6955"/>
                  </a:lnTo>
                  <a:lnTo>
                    <a:pt x="7548" y="7041"/>
                  </a:lnTo>
                  <a:lnTo>
                    <a:pt x="7527" y="7136"/>
                  </a:lnTo>
                  <a:lnTo>
                    <a:pt x="7526" y="7187"/>
                  </a:lnTo>
                  <a:lnTo>
                    <a:pt x="7526" y="7747"/>
                  </a:lnTo>
                  <a:lnTo>
                    <a:pt x="7527" y="7796"/>
                  </a:lnTo>
                  <a:lnTo>
                    <a:pt x="7548" y="7891"/>
                  </a:lnTo>
                  <a:lnTo>
                    <a:pt x="7585" y="7977"/>
                  </a:lnTo>
                  <a:lnTo>
                    <a:pt x="7637" y="8055"/>
                  </a:lnTo>
                  <a:lnTo>
                    <a:pt x="7703" y="8121"/>
                  </a:lnTo>
                  <a:lnTo>
                    <a:pt x="7779" y="8173"/>
                  </a:lnTo>
                  <a:lnTo>
                    <a:pt x="7867" y="8211"/>
                  </a:lnTo>
                  <a:lnTo>
                    <a:pt x="7962" y="8229"/>
                  </a:lnTo>
                  <a:lnTo>
                    <a:pt x="8011" y="8232"/>
                  </a:lnTo>
                  <a:lnTo>
                    <a:pt x="8062" y="8229"/>
                  </a:lnTo>
                  <a:lnTo>
                    <a:pt x="8157" y="8211"/>
                  </a:lnTo>
                  <a:lnTo>
                    <a:pt x="8243" y="8173"/>
                  </a:lnTo>
                  <a:lnTo>
                    <a:pt x="8321" y="8121"/>
                  </a:lnTo>
                  <a:lnTo>
                    <a:pt x="8387" y="8055"/>
                  </a:lnTo>
                  <a:lnTo>
                    <a:pt x="8439" y="7977"/>
                  </a:lnTo>
                  <a:lnTo>
                    <a:pt x="8475" y="7891"/>
                  </a:lnTo>
                  <a:lnTo>
                    <a:pt x="8495" y="7796"/>
                  </a:lnTo>
                  <a:lnTo>
                    <a:pt x="8496" y="7747"/>
                  </a:lnTo>
                  <a:lnTo>
                    <a:pt x="8496" y="7187"/>
                  </a:lnTo>
                  <a:lnTo>
                    <a:pt x="8495" y="7136"/>
                  </a:lnTo>
                  <a:lnTo>
                    <a:pt x="8475" y="7041"/>
                  </a:lnTo>
                  <a:lnTo>
                    <a:pt x="8439" y="6955"/>
                  </a:lnTo>
                  <a:lnTo>
                    <a:pt x="8387" y="6877"/>
                  </a:lnTo>
                  <a:lnTo>
                    <a:pt x="8321" y="6811"/>
                  </a:lnTo>
                  <a:lnTo>
                    <a:pt x="8243" y="6759"/>
                  </a:lnTo>
                  <a:lnTo>
                    <a:pt x="8157" y="6722"/>
                  </a:lnTo>
                  <a:lnTo>
                    <a:pt x="8062" y="6703"/>
                  </a:lnTo>
                  <a:lnTo>
                    <a:pt x="8011" y="6701"/>
                  </a:lnTo>
                  <a:close/>
                  <a:moveTo>
                    <a:pt x="8227" y="7747"/>
                  </a:moveTo>
                  <a:lnTo>
                    <a:pt x="8226" y="7769"/>
                  </a:lnTo>
                  <a:lnTo>
                    <a:pt x="8217" y="7810"/>
                  </a:lnTo>
                  <a:lnTo>
                    <a:pt x="8201" y="7849"/>
                  </a:lnTo>
                  <a:lnTo>
                    <a:pt x="8178" y="7884"/>
                  </a:lnTo>
                  <a:lnTo>
                    <a:pt x="8148" y="7913"/>
                  </a:lnTo>
                  <a:lnTo>
                    <a:pt x="8115" y="7936"/>
                  </a:lnTo>
                  <a:lnTo>
                    <a:pt x="8076" y="7951"/>
                  </a:lnTo>
                  <a:lnTo>
                    <a:pt x="8034" y="7960"/>
                  </a:lnTo>
                  <a:lnTo>
                    <a:pt x="8011" y="7962"/>
                  </a:lnTo>
                  <a:lnTo>
                    <a:pt x="7990" y="7960"/>
                  </a:lnTo>
                  <a:lnTo>
                    <a:pt x="7948" y="7951"/>
                  </a:lnTo>
                  <a:lnTo>
                    <a:pt x="7909" y="7936"/>
                  </a:lnTo>
                  <a:lnTo>
                    <a:pt x="7874" y="7913"/>
                  </a:lnTo>
                  <a:lnTo>
                    <a:pt x="7846" y="7884"/>
                  </a:lnTo>
                  <a:lnTo>
                    <a:pt x="7823" y="7849"/>
                  </a:lnTo>
                  <a:lnTo>
                    <a:pt x="7805" y="7810"/>
                  </a:lnTo>
                  <a:lnTo>
                    <a:pt x="7797" y="7769"/>
                  </a:lnTo>
                  <a:lnTo>
                    <a:pt x="7797" y="7747"/>
                  </a:lnTo>
                  <a:lnTo>
                    <a:pt x="7797" y="7187"/>
                  </a:lnTo>
                  <a:lnTo>
                    <a:pt x="7797" y="7164"/>
                  </a:lnTo>
                  <a:lnTo>
                    <a:pt x="7805" y="7122"/>
                  </a:lnTo>
                  <a:lnTo>
                    <a:pt x="7823" y="7083"/>
                  </a:lnTo>
                  <a:lnTo>
                    <a:pt x="7846" y="7048"/>
                  </a:lnTo>
                  <a:lnTo>
                    <a:pt x="7874" y="7020"/>
                  </a:lnTo>
                  <a:lnTo>
                    <a:pt x="7909" y="6997"/>
                  </a:lnTo>
                  <a:lnTo>
                    <a:pt x="7948" y="6981"/>
                  </a:lnTo>
                  <a:lnTo>
                    <a:pt x="7990" y="6972"/>
                  </a:lnTo>
                  <a:lnTo>
                    <a:pt x="8011" y="6971"/>
                  </a:lnTo>
                  <a:lnTo>
                    <a:pt x="8034" y="6972"/>
                  </a:lnTo>
                  <a:lnTo>
                    <a:pt x="8076" y="6981"/>
                  </a:lnTo>
                  <a:lnTo>
                    <a:pt x="8115" y="6997"/>
                  </a:lnTo>
                  <a:lnTo>
                    <a:pt x="8148" y="7020"/>
                  </a:lnTo>
                  <a:lnTo>
                    <a:pt x="8178" y="7048"/>
                  </a:lnTo>
                  <a:lnTo>
                    <a:pt x="8201" y="7083"/>
                  </a:lnTo>
                  <a:lnTo>
                    <a:pt x="8217" y="7122"/>
                  </a:lnTo>
                  <a:lnTo>
                    <a:pt x="8226" y="7164"/>
                  </a:lnTo>
                  <a:lnTo>
                    <a:pt x="8227" y="7187"/>
                  </a:lnTo>
                  <a:lnTo>
                    <a:pt x="8227" y="774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8"/>
            <p:cNvGrpSpPr>
              <a:grpSpLocks noChangeAspect="1"/>
            </p:cNvGrpSpPr>
            <p:nvPr/>
          </p:nvGrpSpPr>
          <p:grpSpPr bwMode="auto">
            <a:xfrm>
              <a:off x="4125200" y="5359945"/>
              <a:ext cx="471718" cy="471718"/>
              <a:chOff x="6369" y="-2056"/>
              <a:chExt cx="3967" cy="3967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9" name="Freeform 9"/>
              <p:cNvSpPr>
                <a:spLocks noEditPoints="1"/>
              </p:cNvSpPr>
              <p:nvPr/>
            </p:nvSpPr>
            <p:spPr bwMode="auto">
              <a:xfrm>
                <a:off x="6369" y="-2056"/>
                <a:ext cx="3967" cy="3967"/>
              </a:xfrm>
              <a:custGeom>
                <a:avLst/>
                <a:gdLst>
                  <a:gd name="T0" fmla="*/ 1777 w 11902"/>
                  <a:gd name="T1" fmla="*/ 7295 h 11902"/>
                  <a:gd name="T2" fmla="*/ 826 w 11902"/>
                  <a:gd name="T3" fmla="*/ 7924 h 11902"/>
                  <a:gd name="T4" fmla="*/ 405 w 11902"/>
                  <a:gd name="T5" fmla="*/ 8830 h 11902"/>
                  <a:gd name="T6" fmla="*/ 23 w 11902"/>
                  <a:gd name="T7" fmla="*/ 9882 h 11902"/>
                  <a:gd name="T8" fmla="*/ 579 w 11902"/>
                  <a:gd name="T9" fmla="*/ 11255 h 11902"/>
                  <a:gd name="T10" fmla="*/ 11767 w 11902"/>
                  <a:gd name="T11" fmla="*/ 11894 h 11902"/>
                  <a:gd name="T12" fmla="*/ 11802 w 11902"/>
                  <a:gd name="T13" fmla="*/ 23 h 11902"/>
                  <a:gd name="T14" fmla="*/ 1160 w 11902"/>
                  <a:gd name="T15" fmla="*/ 8330 h 11902"/>
                  <a:gd name="T16" fmla="*/ 1840 w 11902"/>
                  <a:gd name="T17" fmla="*/ 7690 h 11902"/>
                  <a:gd name="T18" fmla="*/ 2416 w 11902"/>
                  <a:gd name="T19" fmla="*/ 8054 h 11902"/>
                  <a:gd name="T20" fmla="*/ 3260 w 11902"/>
                  <a:gd name="T21" fmla="*/ 8017 h 11902"/>
                  <a:gd name="T22" fmla="*/ 3945 w 11902"/>
                  <a:gd name="T23" fmla="*/ 8398 h 11902"/>
                  <a:gd name="T24" fmla="*/ 4381 w 11902"/>
                  <a:gd name="T25" fmla="*/ 8631 h 11902"/>
                  <a:gd name="T26" fmla="*/ 5229 w 11902"/>
                  <a:gd name="T27" fmla="*/ 8643 h 11902"/>
                  <a:gd name="T28" fmla="*/ 3699 w 11902"/>
                  <a:gd name="T29" fmla="*/ 6142 h 11902"/>
                  <a:gd name="T30" fmla="*/ 4776 w 11902"/>
                  <a:gd name="T31" fmla="*/ 4252 h 11902"/>
                  <a:gd name="T32" fmla="*/ 6827 w 11902"/>
                  <a:gd name="T33" fmla="*/ 3455 h 11902"/>
                  <a:gd name="T34" fmla="*/ 8798 w 11902"/>
                  <a:gd name="T35" fmla="*/ 4059 h 11902"/>
                  <a:gd name="T36" fmla="*/ 10051 w 11902"/>
                  <a:gd name="T37" fmla="*/ 5827 h 11902"/>
                  <a:gd name="T38" fmla="*/ 9947 w 11902"/>
                  <a:gd name="T39" fmla="*/ 7914 h 11902"/>
                  <a:gd name="T40" fmla="*/ 8533 w 11902"/>
                  <a:gd name="T41" fmla="*/ 9550 h 11902"/>
                  <a:gd name="T42" fmla="*/ 6410 w 11902"/>
                  <a:gd name="T43" fmla="*/ 9941 h 11902"/>
                  <a:gd name="T44" fmla="*/ 7277 w 11902"/>
                  <a:gd name="T45" fmla="*/ 9576 h 11902"/>
                  <a:gd name="T46" fmla="*/ 9475 w 11902"/>
                  <a:gd name="T47" fmla="*/ 8028 h 11902"/>
                  <a:gd name="T48" fmla="*/ 9746 w 11902"/>
                  <a:gd name="T49" fmla="*/ 6210 h 11902"/>
                  <a:gd name="T50" fmla="*/ 8094 w 11902"/>
                  <a:gd name="T51" fmla="*/ 4093 h 11902"/>
                  <a:gd name="T52" fmla="*/ 6261 w 11902"/>
                  <a:gd name="T53" fmla="*/ 3913 h 11902"/>
                  <a:gd name="T54" fmla="*/ 4231 w 11902"/>
                  <a:gd name="T55" fmla="*/ 5664 h 11902"/>
                  <a:gd name="T56" fmla="*/ 4213 w 11902"/>
                  <a:gd name="T57" fmla="*/ 7726 h 11902"/>
                  <a:gd name="T58" fmla="*/ 3720 w 11902"/>
                  <a:gd name="T59" fmla="*/ 7399 h 11902"/>
                  <a:gd name="T60" fmla="*/ 4799 w 11902"/>
                  <a:gd name="T61" fmla="*/ 7268 h 11902"/>
                  <a:gd name="T62" fmla="*/ 5680 w 11902"/>
                  <a:gd name="T63" fmla="*/ 7102 h 11902"/>
                  <a:gd name="T64" fmla="*/ 6784 w 11902"/>
                  <a:gd name="T65" fmla="*/ 6942 h 11902"/>
                  <a:gd name="T66" fmla="*/ 7743 w 11902"/>
                  <a:gd name="T67" fmla="*/ 7287 h 11902"/>
                  <a:gd name="T68" fmla="*/ 8618 w 11902"/>
                  <a:gd name="T69" fmla="*/ 6973 h 11902"/>
                  <a:gd name="T70" fmla="*/ 8833 w 11902"/>
                  <a:gd name="T71" fmla="*/ 8307 h 11902"/>
                  <a:gd name="T72" fmla="*/ 6426 w 11902"/>
                  <a:gd name="T73" fmla="*/ 9165 h 11902"/>
                  <a:gd name="T74" fmla="*/ 5730 w 11902"/>
                  <a:gd name="T75" fmla="*/ 8790 h 11902"/>
                  <a:gd name="T76" fmla="*/ 4416 w 11902"/>
                  <a:gd name="T77" fmla="*/ 6719 h 11902"/>
                  <a:gd name="T78" fmla="*/ 6287 w 11902"/>
                  <a:gd name="T79" fmla="*/ 4301 h 11902"/>
                  <a:gd name="T80" fmla="*/ 9046 w 11902"/>
                  <a:gd name="T81" fmla="*/ 5425 h 11902"/>
                  <a:gd name="T82" fmla="*/ 9023 w 11902"/>
                  <a:gd name="T83" fmla="*/ 6832 h 11902"/>
                  <a:gd name="T84" fmla="*/ 7851 w 11902"/>
                  <a:gd name="T85" fmla="*/ 6849 h 11902"/>
                  <a:gd name="T86" fmla="*/ 6974 w 11902"/>
                  <a:gd name="T87" fmla="*/ 6535 h 11902"/>
                  <a:gd name="T88" fmla="*/ 6015 w 11902"/>
                  <a:gd name="T89" fmla="*/ 6879 h 11902"/>
                  <a:gd name="T90" fmla="*/ 4911 w 11902"/>
                  <a:gd name="T91" fmla="*/ 6719 h 11902"/>
                  <a:gd name="T92" fmla="*/ 384 w 11902"/>
                  <a:gd name="T93" fmla="*/ 9214 h 11902"/>
                  <a:gd name="T94" fmla="*/ 862 w 11902"/>
                  <a:gd name="T95" fmla="*/ 10974 h 11902"/>
                  <a:gd name="T96" fmla="*/ 5236 w 11902"/>
                  <a:gd name="T97" fmla="*/ 11056 h 11902"/>
                  <a:gd name="T98" fmla="*/ 5401 w 11902"/>
                  <a:gd name="T99" fmla="*/ 11472 h 11902"/>
                  <a:gd name="T100" fmla="*/ 6911 w 11902"/>
                  <a:gd name="T101" fmla="*/ 10366 h 11902"/>
                  <a:gd name="T102" fmla="*/ 9161 w 11902"/>
                  <a:gd name="T103" fmla="*/ 9587 h 11902"/>
                  <a:gd name="T104" fmla="*/ 10466 w 11902"/>
                  <a:gd name="T105" fmla="*/ 7541 h 11902"/>
                  <a:gd name="T106" fmla="*/ 10235 w 11902"/>
                  <a:gd name="T107" fmla="*/ 5219 h 11902"/>
                  <a:gd name="T108" fmla="*/ 8569 w 11902"/>
                  <a:gd name="T109" fmla="*/ 3471 h 11902"/>
                  <a:gd name="T110" fmla="*/ 6266 w 11902"/>
                  <a:gd name="T111" fmla="*/ 3129 h 11902"/>
                  <a:gd name="T112" fmla="*/ 4154 w 11902"/>
                  <a:gd name="T113" fmla="*/ 4334 h 11902"/>
                  <a:gd name="T114" fmla="*/ 3264 w 11902"/>
                  <a:gd name="T115" fmla="*/ 6624 h 11902"/>
                  <a:gd name="T116" fmla="*/ 2592 w 11902"/>
                  <a:gd name="T117" fmla="*/ 7531 h 11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902" h="11902">
                    <a:moveTo>
                      <a:pt x="11710" y="0"/>
                    </a:moveTo>
                    <a:lnTo>
                      <a:pt x="2112" y="0"/>
                    </a:lnTo>
                    <a:lnTo>
                      <a:pt x="2092" y="0"/>
                    </a:lnTo>
                    <a:lnTo>
                      <a:pt x="2055" y="9"/>
                    </a:lnTo>
                    <a:lnTo>
                      <a:pt x="2020" y="23"/>
                    </a:lnTo>
                    <a:lnTo>
                      <a:pt x="1990" y="43"/>
                    </a:lnTo>
                    <a:lnTo>
                      <a:pt x="1964" y="69"/>
                    </a:lnTo>
                    <a:lnTo>
                      <a:pt x="1942" y="101"/>
                    </a:lnTo>
                    <a:lnTo>
                      <a:pt x="1928" y="135"/>
                    </a:lnTo>
                    <a:lnTo>
                      <a:pt x="1921" y="173"/>
                    </a:lnTo>
                    <a:lnTo>
                      <a:pt x="1919" y="191"/>
                    </a:lnTo>
                    <a:lnTo>
                      <a:pt x="1919" y="7315"/>
                    </a:lnTo>
                    <a:lnTo>
                      <a:pt x="1873" y="7305"/>
                    </a:lnTo>
                    <a:lnTo>
                      <a:pt x="1777" y="7295"/>
                    </a:lnTo>
                    <a:lnTo>
                      <a:pt x="1728" y="7295"/>
                    </a:lnTo>
                    <a:lnTo>
                      <a:pt x="1679" y="7295"/>
                    </a:lnTo>
                    <a:lnTo>
                      <a:pt x="1582" y="7305"/>
                    </a:lnTo>
                    <a:lnTo>
                      <a:pt x="1487" y="7324"/>
                    </a:lnTo>
                    <a:lnTo>
                      <a:pt x="1398" y="7353"/>
                    </a:lnTo>
                    <a:lnTo>
                      <a:pt x="1312" y="7389"/>
                    </a:lnTo>
                    <a:lnTo>
                      <a:pt x="1230" y="7433"/>
                    </a:lnTo>
                    <a:lnTo>
                      <a:pt x="1153" y="7485"/>
                    </a:lnTo>
                    <a:lnTo>
                      <a:pt x="1083" y="7544"/>
                    </a:lnTo>
                    <a:lnTo>
                      <a:pt x="1018" y="7609"/>
                    </a:lnTo>
                    <a:lnTo>
                      <a:pt x="959" y="7681"/>
                    </a:lnTo>
                    <a:lnTo>
                      <a:pt x="907" y="7757"/>
                    </a:lnTo>
                    <a:lnTo>
                      <a:pt x="862" y="7838"/>
                    </a:lnTo>
                    <a:lnTo>
                      <a:pt x="826" y="7924"/>
                    </a:lnTo>
                    <a:lnTo>
                      <a:pt x="798" y="8015"/>
                    </a:lnTo>
                    <a:lnTo>
                      <a:pt x="779" y="8109"/>
                    </a:lnTo>
                    <a:lnTo>
                      <a:pt x="769" y="8205"/>
                    </a:lnTo>
                    <a:lnTo>
                      <a:pt x="767" y="8254"/>
                    </a:lnTo>
                    <a:lnTo>
                      <a:pt x="767" y="8258"/>
                    </a:lnTo>
                    <a:lnTo>
                      <a:pt x="733" y="8286"/>
                    </a:lnTo>
                    <a:lnTo>
                      <a:pt x="668" y="8345"/>
                    </a:lnTo>
                    <a:lnTo>
                      <a:pt x="610" y="8408"/>
                    </a:lnTo>
                    <a:lnTo>
                      <a:pt x="557" y="8477"/>
                    </a:lnTo>
                    <a:lnTo>
                      <a:pt x="511" y="8549"/>
                    </a:lnTo>
                    <a:lnTo>
                      <a:pt x="472" y="8626"/>
                    </a:lnTo>
                    <a:lnTo>
                      <a:pt x="439" y="8706"/>
                    </a:lnTo>
                    <a:lnTo>
                      <a:pt x="415" y="8788"/>
                    </a:lnTo>
                    <a:lnTo>
                      <a:pt x="405" y="8830"/>
                    </a:lnTo>
                    <a:lnTo>
                      <a:pt x="191" y="8830"/>
                    </a:lnTo>
                    <a:lnTo>
                      <a:pt x="173" y="8831"/>
                    </a:lnTo>
                    <a:lnTo>
                      <a:pt x="135" y="8839"/>
                    </a:lnTo>
                    <a:lnTo>
                      <a:pt x="101" y="8853"/>
                    </a:lnTo>
                    <a:lnTo>
                      <a:pt x="69" y="8875"/>
                    </a:lnTo>
                    <a:lnTo>
                      <a:pt x="43" y="8901"/>
                    </a:lnTo>
                    <a:lnTo>
                      <a:pt x="23" y="8931"/>
                    </a:lnTo>
                    <a:lnTo>
                      <a:pt x="9" y="8965"/>
                    </a:lnTo>
                    <a:lnTo>
                      <a:pt x="0" y="9003"/>
                    </a:lnTo>
                    <a:lnTo>
                      <a:pt x="0" y="9023"/>
                    </a:lnTo>
                    <a:lnTo>
                      <a:pt x="0" y="9790"/>
                    </a:lnTo>
                    <a:lnTo>
                      <a:pt x="0" y="9810"/>
                    </a:lnTo>
                    <a:lnTo>
                      <a:pt x="9" y="9848"/>
                    </a:lnTo>
                    <a:lnTo>
                      <a:pt x="23" y="9882"/>
                    </a:lnTo>
                    <a:lnTo>
                      <a:pt x="43" y="9913"/>
                    </a:lnTo>
                    <a:lnTo>
                      <a:pt x="69" y="9939"/>
                    </a:lnTo>
                    <a:lnTo>
                      <a:pt x="101" y="9959"/>
                    </a:lnTo>
                    <a:lnTo>
                      <a:pt x="135" y="9975"/>
                    </a:lnTo>
                    <a:lnTo>
                      <a:pt x="173" y="9982"/>
                    </a:lnTo>
                    <a:lnTo>
                      <a:pt x="191" y="9982"/>
                    </a:lnTo>
                    <a:lnTo>
                      <a:pt x="384" y="9982"/>
                    </a:lnTo>
                    <a:lnTo>
                      <a:pt x="384" y="10558"/>
                    </a:lnTo>
                    <a:lnTo>
                      <a:pt x="384" y="10627"/>
                    </a:lnTo>
                    <a:lnTo>
                      <a:pt x="399" y="10762"/>
                    </a:lnTo>
                    <a:lnTo>
                      <a:pt x="426" y="10893"/>
                    </a:lnTo>
                    <a:lnTo>
                      <a:pt x="465" y="11020"/>
                    </a:lnTo>
                    <a:lnTo>
                      <a:pt x="517" y="11141"/>
                    </a:lnTo>
                    <a:lnTo>
                      <a:pt x="579" y="11255"/>
                    </a:lnTo>
                    <a:lnTo>
                      <a:pt x="651" y="11363"/>
                    </a:lnTo>
                    <a:lnTo>
                      <a:pt x="733" y="11462"/>
                    </a:lnTo>
                    <a:lnTo>
                      <a:pt x="825" y="11553"/>
                    </a:lnTo>
                    <a:lnTo>
                      <a:pt x="924" y="11635"/>
                    </a:lnTo>
                    <a:lnTo>
                      <a:pt x="1031" y="11708"/>
                    </a:lnTo>
                    <a:lnTo>
                      <a:pt x="1146" y="11770"/>
                    </a:lnTo>
                    <a:lnTo>
                      <a:pt x="1266" y="11820"/>
                    </a:lnTo>
                    <a:lnTo>
                      <a:pt x="1392" y="11861"/>
                    </a:lnTo>
                    <a:lnTo>
                      <a:pt x="1523" y="11887"/>
                    </a:lnTo>
                    <a:lnTo>
                      <a:pt x="1659" y="11901"/>
                    </a:lnTo>
                    <a:lnTo>
                      <a:pt x="1728" y="11902"/>
                    </a:lnTo>
                    <a:lnTo>
                      <a:pt x="11710" y="11902"/>
                    </a:lnTo>
                    <a:lnTo>
                      <a:pt x="11730" y="11901"/>
                    </a:lnTo>
                    <a:lnTo>
                      <a:pt x="11767" y="11894"/>
                    </a:lnTo>
                    <a:lnTo>
                      <a:pt x="11802" y="11879"/>
                    </a:lnTo>
                    <a:lnTo>
                      <a:pt x="11832" y="11858"/>
                    </a:lnTo>
                    <a:lnTo>
                      <a:pt x="11858" y="11832"/>
                    </a:lnTo>
                    <a:lnTo>
                      <a:pt x="11879" y="11802"/>
                    </a:lnTo>
                    <a:lnTo>
                      <a:pt x="11894" y="11767"/>
                    </a:lnTo>
                    <a:lnTo>
                      <a:pt x="11901" y="11730"/>
                    </a:lnTo>
                    <a:lnTo>
                      <a:pt x="11902" y="11710"/>
                    </a:lnTo>
                    <a:lnTo>
                      <a:pt x="11902" y="191"/>
                    </a:lnTo>
                    <a:lnTo>
                      <a:pt x="11901" y="173"/>
                    </a:lnTo>
                    <a:lnTo>
                      <a:pt x="11894" y="135"/>
                    </a:lnTo>
                    <a:lnTo>
                      <a:pt x="11879" y="101"/>
                    </a:lnTo>
                    <a:lnTo>
                      <a:pt x="11858" y="69"/>
                    </a:lnTo>
                    <a:lnTo>
                      <a:pt x="11832" y="43"/>
                    </a:lnTo>
                    <a:lnTo>
                      <a:pt x="11802" y="23"/>
                    </a:lnTo>
                    <a:lnTo>
                      <a:pt x="11767" y="9"/>
                    </a:lnTo>
                    <a:lnTo>
                      <a:pt x="11730" y="0"/>
                    </a:lnTo>
                    <a:lnTo>
                      <a:pt x="11710" y="0"/>
                    </a:lnTo>
                    <a:close/>
                    <a:moveTo>
                      <a:pt x="11518" y="2304"/>
                    </a:moveTo>
                    <a:lnTo>
                      <a:pt x="2304" y="2304"/>
                    </a:lnTo>
                    <a:lnTo>
                      <a:pt x="2304" y="384"/>
                    </a:lnTo>
                    <a:lnTo>
                      <a:pt x="11518" y="384"/>
                    </a:lnTo>
                    <a:lnTo>
                      <a:pt x="11518" y="2304"/>
                    </a:lnTo>
                    <a:close/>
                    <a:moveTo>
                      <a:pt x="1064" y="8523"/>
                    </a:moveTo>
                    <a:lnTo>
                      <a:pt x="1088" y="8508"/>
                    </a:lnTo>
                    <a:lnTo>
                      <a:pt x="1127" y="8466"/>
                    </a:lnTo>
                    <a:lnTo>
                      <a:pt x="1153" y="8415"/>
                    </a:lnTo>
                    <a:lnTo>
                      <a:pt x="1163" y="8359"/>
                    </a:lnTo>
                    <a:lnTo>
                      <a:pt x="1160" y="8330"/>
                    </a:lnTo>
                    <a:lnTo>
                      <a:pt x="1158" y="8309"/>
                    </a:lnTo>
                    <a:lnTo>
                      <a:pt x="1153" y="8281"/>
                    </a:lnTo>
                    <a:lnTo>
                      <a:pt x="1152" y="8254"/>
                    </a:lnTo>
                    <a:lnTo>
                      <a:pt x="1153" y="8195"/>
                    </a:lnTo>
                    <a:lnTo>
                      <a:pt x="1176" y="8083"/>
                    </a:lnTo>
                    <a:lnTo>
                      <a:pt x="1221" y="7981"/>
                    </a:lnTo>
                    <a:lnTo>
                      <a:pt x="1283" y="7888"/>
                    </a:lnTo>
                    <a:lnTo>
                      <a:pt x="1361" y="7809"/>
                    </a:lnTo>
                    <a:lnTo>
                      <a:pt x="1453" y="7747"/>
                    </a:lnTo>
                    <a:lnTo>
                      <a:pt x="1556" y="7704"/>
                    </a:lnTo>
                    <a:lnTo>
                      <a:pt x="1669" y="7681"/>
                    </a:lnTo>
                    <a:lnTo>
                      <a:pt x="1728" y="7678"/>
                    </a:lnTo>
                    <a:lnTo>
                      <a:pt x="1765" y="7680"/>
                    </a:lnTo>
                    <a:lnTo>
                      <a:pt x="1840" y="7690"/>
                    </a:lnTo>
                    <a:lnTo>
                      <a:pt x="1911" y="7708"/>
                    </a:lnTo>
                    <a:lnTo>
                      <a:pt x="1978" y="7736"/>
                    </a:lnTo>
                    <a:lnTo>
                      <a:pt x="2042" y="7773"/>
                    </a:lnTo>
                    <a:lnTo>
                      <a:pt x="2101" y="7818"/>
                    </a:lnTo>
                    <a:lnTo>
                      <a:pt x="2154" y="7870"/>
                    </a:lnTo>
                    <a:lnTo>
                      <a:pt x="2200" y="7929"/>
                    </a:lnTo>
                    <a:lnTo>
                      <a:pt x="2220" y="7962"/>
                    </a:lnTo>
                    <a:lnTo>
                      <a:pt x="2232" y="7979"/>
                    </a:lnTo>
                    <a:lnTo>
                      <a:pt x="2260" y="8009"/>
                    </a:lnTo>
                    <a:lnTo>
                      <a:pt x="2295" y="8032"/>
                    </a:lnTo>
                    <a:lnTo>
                      <a:pt x="2332" y="8048"/>
                    </a:lnTo>
                    <a:lnTo>
                      <a:pt x="2354" y="8053"/>
                    </a:lnTo>
                    <a:lnTo>
                      <a:pt x="2374" y="8055"/>
                    </a:lnTo>
                    <a:lnTo>
                      <a:pt x="2416" y="8054"/>
                    </a:lnTo>
                    <a:lnTo>
                      <a:pt x="2456" y="8042"/>
                    </a:lnTo>
                    <a:lnTo>
                      <a:pt x="2492" y="8022"/>
                    </a:lnTo>
                    <a:lnTo>
                      <a:pt x="2509" y="8009"/>
                    </a:lnTo>
                    <a:lnTo>
                      <a:pt x="2538" y="7986"/>
                    </a:lnTo>
                    <a:lnTo>
                      <a:pt x="2613" y="7937"/>
                    </a:lnTo>
                    <a:lnTo>
                      <a:pt x="2707" y="7897"/>
                    </a:lnTo>
                    <a:lnTo>
                      <a:pt x="2818" y="7873"/>
                    </a:lnTo>
                    <a:lnTo>
                      <a:pt x="2880" y="7871"/>
                    </a:lnTo>
                    <a:lnTo>
                      <a:pt x="2918" y="7871"/>
                    </a:lnTo>
                    <a:lnTo>
                      <a:pt x="2993" y="7881"/>
                    </a:lnTo>
                    <a:lnTo>
                      <a:pt x="3065" y="7903"/>
                    </a:lnTo>
                    <a:lnTo>
                      <a:pt x="3134" y="7932"/>
                    </a:lnTo>
                    <a:lnTo>
                      <a:pt x="3199" y="7970"/>
                    </a:lnTo>
                    <a:lnTo>
                      <a:pt x="3260" y="8017"/>
                    </a:lnTo>
                    <a:lnTo>
                      <a:pt x="3313" y="8071"/>
                    </a:lnTo>
                    <a:lnTo>
                      <a:pt x="3359" y="8133"/>
                    </a:lnTo>
                    <a:lnTo>
                      <a:pt x="3379" y="8166"/>
                    </a:lnTo>
                    <a:lnTo>
                      <a:pt x="3395" y="8192"/>
                    </a:lnTo>
                    <a:lnTo>
                      <a:pt x="3438" y="8233"/>
                    </a:lnTo>
                    <a:lnTo>
                      <a:pt x="3491" y="8257"/>
                    </a:lnTo>
                    <a:lnTo>
                      <a:pt x="3550" y="8266"/>
                    </a:lnTo>
                    <a:lnTo>
                      <a:pt x="3581" y="8261"/>
                    </a:lnTo>
                    <a:lnTo>
                      <a:pt x="3618" y="8257"/>
                    </a:lnTo>
                    <a:lnTo>
                      <a:pt x="3693" y="8258"/>
                    </a:lnTo>
                    <a:lnTo>
                      <a:pt x="3765" y="8276"/>
                    </a:lnTo>
                    <a:lnTo>
                      <a:pt x="3831" y="8304"/>
                    </a:lnTo>
                    <a:lnTo>
                      <a:pt x="3893" y="8346"/>
                    </a:lnTo>
                    <a:lnTo>
                      <a:pt x="3945" y="8398"/>
                    </a:lnTo>
                    <a:lnTo>
                      <a:pt x="3987" y="8460"/>
                    </a:lnTo>
                    <a:lnTo>
                      <a:pt x="4015" y="8529"/>
                    </a:lnTo>
                    <a:lnTo>
                      <a:pt x="4024" y="8568"/>
                    </a:lnTo>
                    <a:lnTo>
                      <a:pt x="4030" y="8594"/>
                    </a:lnTo>
                    <a:lnTo>
                      <a:pt x="4054" y="8643"/>
                    </a:lnTo>
                    <a:lnTo>
                      <a:pt x="4092" y="8682"/>
                    </a:lnTo>
                    <a:lnTo>
                      <a:pt x="4138" y="8709"/>
                    </a:lnTo>
                    <a:lnTo>
                      <a:pt x="4164" y="8718"/>
                    </a:lnTo>
                    <a:lnTo>
                      <a:pt x="4191" y="8723"/>
                    </a:lnTo>
                    <a:lnTo>
                      <a:pt x="4246" y="8722"/>
                    </a:lnTo>
                    <a:lnTo>
                      <a:pt x="4296" y="8706"/>
                    </a:lnTo>
                    <a:lnTo>
                      <a:pt x="4341" y="8676"/>
                    </a:lnTo>
                    <a:lnTo>
                      <a:pt x="4360" y="8656"/>
                    </a:lnTo>
                    <a:lnTo>
                      <a:pt x="4381" y="8631"/>
                    </a:lnTo>
                    <a:lnTo>
                      <a:pt x="4427" y="8587"/>
                    </a:lnTo>
                    <a:lnTo>
                      <a:pt x="4478" y="8548"/>
                    </a:lnTo>
                    <a:lnTo>
                      <a:pt x="4531" y="8515"/>
                    </a:lnTo>
                    <a:lnTo>
                      <a:pt x="4587" y="8489"/>
                    </a:lnTo>
                    <a:lnTo>
                      <a:pt x="4645" y="8469"/>
                    </a:lnTo>
                    <a:lnTo>
                      <a:pt x="4705" y="8454"/>
                    </a:lnTo>
                    <a:lnTo>
                      <a:pt x="4767" y="8447"/>
                    </a:lnTo>
                    <a:lnTo>
                      <a:pt x="4799" y="8447"/>
                    </a:lnTo>
                    <a:lnTo>
                      <a:pt x="4846" y="8448"/>
                    </a:lnTo>
                    <a:lnTo>
                      <a:pt x="4935" y="8463"/>
                    </a:lnTo>
                    <a:lnTo>
                      <a:pt x="5019" y="8490"/>
                    </a:lnTo>
                    <a:lnTo>
                      <a:pt x="5098" y="8531"/>
                    </a:lnTo>
                    <a:lnTo>
                      <a:pt x="5167" y="8581"/>
                    </a:lnTo>
                    <a:lnTo>
                      <a:pt x="5229" y="8643"/>
                    </a:lnTo>
                    <a:lnTo>
                      <a:pt x="5282" y="8712"/>
                    </a:lnTo>
                    <a:lnTo>
                      <a:pt x="5324" y="8790"/>
                    </a:lnTo>
                    <a:lnTo>
                      <a:pt x="5340" y="8830"/>
                    </a:lnTo>
                    <a:lnTo>
                      <a:pt x="806" y="8830"/>
                    </a:lnTo>
                    <a:lnTo>
                      <a:pt x="825" y="8784"/>
                    </a:lnTo>
                    <a:lnTo>
                      <a:pt x="875" y="8695"/>
                    </a:lnTo>
                    <a:lnTo>
                      <a:pt x="940" y="8617"/>
                    </a:lnTo>
                    <a:lnTo>
                      <a:pt x="1019" y="8551"/>
                    </a:lnTo>
                    <a:lnTo>
                      <a:pt x="1064" y="8523"/>
                    </a:lnTo>
                    <a:close/>
                    <a:moveTo>
                      <a:pt x="3647" y="6719"/>
                    </a:moveTo>
                    <a:lnTo>
                      <a:pt x="3648" y="6634"/>
                    </a:lnTo>
                    <a:lnTo>
                      <a:pt x="3657" y="6467"/>
                    </a:lnTo>
                    <a:lnTo>
                      <a:pt x="3673" y="6303"/>
                    </a:lnTo>
                    <a:lnTo>
                      <a:pt x="3699" y="6142"/>
                    </a:lnTo>
                    <a:lnTo>
                      <a:pt x="3730" y="5982"/>
                    </a:lnTo>
                    <a:lnTo>
                      <a:pt x="3771" y="5827"/>
                    </a:lnTo>
                    <a:lnTo>
                      <a:pt x="3818" y="5673"/>
                    </a:lnTo>
                    <a:lnTo>
                      <a:pt x="3874" y="5523"/>
                    </a:lnTo>
                    <a:lnTo>
                      <a:pt x="3936" y="5377"/>
                    </a:lnTo>
                    <a:lnTo>
                      <a:pt x="4004" y="5235"/>
                    </a:lnTo>
                    <a:lnTo>
                      <a:pt x="4080" y="5095"/>
                    </a:lnTo>
                    <a:lnTo>
                      <a:pt x="4162" y="4961"/>
                    </a:lnTo>
                    <a:lnTo>
                      <a:pt x="4250" y="4830"/>
                    </a:lnTo>
                    <a:lnTo>
                      <a:pt x="4344" y="4705"/>
                    </a:lnTo>
                    <a:lnTo>
                      <a:pt x="4445" y="4584"/>
                    </a:lnTo>
                    <a:lnTo>
                      <a:pt x="4550" y="4468"/>
                    </a:lnTo>
                    <a:lnTo>
                      <a:pt x="4660" y="4357"/>
                    </a:lnTo>
                    <a:lnTo>
                      <a:pt x="4776" y="4252"/>
                    </a:lnTo>
                    <a:lnTo>
                      <a:pt x="4897" y="4152"/>
                    </a:lnTo>
                    <a:lnTo>
                      <a:pt x="5023" y="4059"/>
                    </a:lnTo>
                    <a:lnTo>
                      <a:pt x="5153" y="3969"/>
                    </a:lnTo>
                    <a:lnTo>
                      <a:pt x="5288" y="3889"/>
                    </a:lnTo>
                    <a:lnTo>
                      <a:pt x="5426" y="3812"/>
                    </a:lnTo>
                    <a:lnTo>
                      <a:pt x="5569" y="3743"/>
                    </a:lnTo>
                    <a:lnTo>
                      <a:pt x="5716" y="3681"/>
                    </a:lnTo>
                    <a:lnTo>
                      <a:pt x="5866" y="3627"/>
                    </a:lnTo>
                    <a:lnTo>
                      <a:pt x="6018" y="3579"/>
                    </a:lnTo>
                    <a:lnTo>
                      <a:pt x="6175" y="3539"/>
                    </a:lnTo>
                    <a:lnTo>
                      <a:pt x="6333" y="3506"/>
                    </a:lnTo>
                    <a:lnTo>
                      <a:pt x="6496" y="3481"/>
                    </a:lnTo>
                    <a:lnTo>
                      <a:pt x="6660" y="3464"/>
                    </a:lnTo>
                    <a:lnTo>
                      <a:pt x="6827" y="3455"/>
                    </a:lnTo>
                    <a:lnTo>
                      <a:pt x="6911" y="3455"/>
                    </a:lnTo>
                    <a:lnTo>
                      <a:pt x="6994" y="3455"/>
                    </a:lnTo>
                    <a:lnTo>
                      <a:pt x="7161" y="3464"/>
                    </a:lnTo>
                    <a:lnTo>
                      <a:pt x="7325" y="3481"/>
                    </a:lnTo>
                    <a:lnTo>
                      <a:pt x="7488" y="3506"/>
                    </a:lnTo>
                    <a:lnTo>
                      <a:pt x="7647" y="3539"/>
                    </a:lnTo>
                    <a:lnTo>
                      <a:pt x="7803" y="3579"/>
                    </a:lnTo>
                    <a:lnTo>
                      <a:pt x="7956" y="3627"/>
                    </a:lnTo>
                    <a:lnTo>
                      <a:pt x="8106" y="3681"/>
                    </a:lnTo>
                    <a:lnTo>
                      <a:pt x="8253" y="3743"/>
                    </a:lnTo>
                    <a:lnTo>
                      <a:pt x="8395" y="3812"/>
                    </a:lnTo>
                    <a:lnTo>
                      <a:pt x="8533" y="3889"/>
                    </a:lnTo>
                    <a:lnTo>
                      <a:pt x="8669" y="3969"/>
                    </a:lnTo>
                    <a:lnTo>
                      <a:pt x="8798" y="4059"/>
                    </a:lnTo>
                    <a:lnTo>
                      <a:pt x="8925" y="4152"/>
                    </a:lnTo>
                    <a:lnTo>
                      <a:pt x="9046" y="4252"/>
                    </a:lnTo>
                    <a:lnTo>
                      <a:pt x="9161" y="4357"/>
                    </a:lnTo>
                    <a:lnTo>
                      <a:pt x="9272" y="4468"/>
                    </a:lnTo>
                    <a:lnTo>
                      <a:pt x="9377" y="4584"/>
                    </a:lnTo>
                    <a:lnTo>
                      <a:pt x="9478" y="4705"/>
                    </a:lnTo>
                    <a:lnTo>
                      <a:pt x="9571" y="4830"/>
                    </a:lnTo>
                    <a:lnTo>
                      <a:pt x="9659" y="4961"/>
                    </a:lnTo>
                    <a:lnTo>
                      <a:pt x="9741" y="5095"/>
                    </a:lnTo>
                    <a:lnTo>
                      <a:pt x="9818" y="5235"/>
                    </a:lnTo>
                    <a:lnTo>
                      <a:pt x="9885" y="5377"/>
                    </a:lnTo>
                    <a:lnTo>
                      <a:pt x="9947" y="5523"/>
                    </a:lnTo>
                    <a:lnTo>
                      <a:pt x="10003" y="5673"/>
                    </a:lnTo>
                    <a:lnTo>
                      <a:pt x="10051" y="5827"/>
                    </a:lnTo>
                    <a:lnTo>
                      <a:pt x="10091" y="5982"/>
                    </a:lnTo>
                    <a:lnTo>
                      <a:pt x="10123" y="6142"/>
                    </a:lnTo>
                    <a:lnTo>
                      <a:pt x="10149" y="6303"/>
                    </a:lnTo>
                    <a:lnTo>
                      <a:pt x="10165" y="6467"/>
                    </a:lnTo>
                    <a:lnTo>
                      <a:pt x="10173" y="6634"/>
                    </a:lnTo>
                    <a:lnTo>
                      <a:pt x="10175" y="6719"/>
                    </a:lnTo>
                    <a:lnTo>
                      <a:pt x="10173" y="6803"/>
                    </a:lnTo>
                    <a:lnTo>
                      <a:pt x="10165" y="6970"/>
                    </a:lnTo>
                    <a:lnTo>
                      <a:pt x="10149" y="7134"/>
                    </a:lnTo>
                    <a:lnTo>
                      <a:pt x="10123" y="7295"/>
                    </a:lnTo>
                    <a:lnTo>
                      <a:pt x="10091" y="7455"/>
                    </a:lnTo>
                    <a:lnTo>
                      <a:pt x="10051" y="7612"/>
                    </a:lnTo>
                    <a:lnTo>
                      <a:pt x="10003" y="7765"/>
                    </a:lnTo>
                    <a:lnTo>
                      <a:pt x="9947" y="7914"/>
                    </a:lnTo>
                    <a:lnTo>
                      <a:pt x="9885" y="8061"/>
                    </a:lnTo>
                    <a:lnTo>
                      <a:pt x="9818" y="8204"/>
                    </a:lnTo>
                    <a:lnTo>
                      <a:pt x="9741" y="8342"/>
                    </a:lnTo>
                    <a:lnTo>
                      <a:pt x="9659" y="8477"/>
                    </a:lnTo>
                    <a:lnTo>
                      <a:pt x="9571" y="8607"/>
                    </a:lnTo>
                    <a:lnTo>
                      <a:pt x="9478" y="8732"/>
                    </a:lnTo>
                    <a:lnTo>
                      <a:pt x="9377" y="8853"/>
                    </a:lnTo>
                    <a:lnTo>
                      <a:pt x="9272" y="8970"/>
                    </a:lnTo>
                    <a:lnTo>
                      <a:pt x="9161" y="9081"/>
                    </a:lnTo>
                    <a:lnTo>
                      <a:pt x="9046" y="9186"/>
                    </a:lnTo>
                    <a:lnTo>
                      <a:pt x="8925" y="9285"/>
                    </a:lnTo>
                    <a:lnTo>
                      <a:pt x="8798" y="9380"/>
                    </a:lnTo>
                    <a:lnTo>
                      <a:pt x="8669" y="9468"/>
                    </a:lnTo>
                    <a:lnTo>
                      <a:pt x="8533" y="9550"/>
                    </a:lnTo>
                    <a:lnTo>
                      <a:pt x="8395" y="9625"/>
                    </a:lnTo>
                    <a:lnTo>
                      <a:pt x="8253" y="9694"/>
                    </a:lnTo>
                    <a:lnTo>
                      <a:pt x="8106" y="9756"/>
                    </a:lnTo>
                    <a:lnTo>
                      <a:pt x="7956" y="9810"/>
                    </a:lnTo>
                    <a:lnTo>
                      <a:pt x="7803" y="9858"/>
                    </a:lnTo>
                    <a:lnTo>
                      <a:pt x="7647" y="9898"/>
                    </a:lnTo>
                    <a:lnTo>
                      <a:pt x="7488" y="9931"/>
                    </a:lnTo>
                    <a:lnTo>
                      <a:pt x="7325" y="9956"/>
                    </a:lnTo>
                    <a:lnTo>
                      <a:pt x="7161" y="9973"/>
                    </a:lnTo>
                    <a:lnTo>
                      <a:pt x="6994" y="9982"/>
                    </a:lnTo>
                    <a:lnTo>
                      <a:pt x="6911" y="9982"/>
                    </a:lnTo>
                    <a:lnTo>
                      <a:pt x="6810" y="9982"/>
                    </a:lnTo>
                    <a:lnTo>
                      <a:pt x="6608" y="9967"/>
                    </a:lnTo>
                    <a:lnTo>
                      <a:pt x="6410" y="9941"/>
                    </a:lnTo>
                    <a:lnTo>
                      <a:pt x="6214" y="9904"/>
                    </a:lnTo>
                    <a:lnTo>
                      <a:pt x="6118" y="9881"/>
                    </a:lnTo>
                    <a:lnTo>
                      <a:pt x="6128" y="9861"/>
                    </a:lnTo>
                    <a:lnTo>
                      <a:pt x="6142" y="9815"/>
                    </a:lnTo>
                    <a:lnTo>
                      <a:pt x="6143" y="9790"/>
                    </a:lnTo>
                    <a:lnTo>
                      <a:pt x="6143" y="9494"/>
                    </a:lnTo>
                    <a:lnTo>
                      <a:pt x="6237" y="9520"/>
                    </a:lnTo>
                    <a:lnTo>
                      <a:pt x="6426" y="9559"/>
                    </a:lnTo>
                    <a:lnTo>
                      <a:pt x="6619" y="9584"/>
                    </a:lnTo>
                    <a:lnTo>
                      <a:pt x="6813" y="9597"/>
                    </a:lnTo>
                    <a:lnTo>
                      <a:pt x="6911" y="9599"/>
                    </a:lnTo>
                    <a:lnTo>
                      <a:pt x="6986" y="9597"/>
                    </a:lnTo>
                    <a:lnTo>
                      <a:pt x="7133" y="9590"/>
                    </a:lnTo>
                    <a:lnTo>
                      <a:pt x="7277" y="9576"/>
                    </a:lnTo>
                    <a:lnTo>
                      <a:pt x="7420" y="9554"/>
                    </a:lnTo>
                    <a:lnTo>
                      <a:pt x="7560" y="9525"/>
                    </a:lnTo>
                    <a:lnTo>
                      <a:pt x="7698" y="9489"/>
                    </a:lnTo>
                    <a:lnTo>
                      <a:pt x="7834" y="9448"/>
                    </a:lnTo>
                    <a:lnTo>
                      <a:pt x="7966" y="9399"/>
                    </a:lnTo>
                    <a:lnTo>
                      <a:pt x="8094" y="9344"/>
                    </a:lnTo>
                    <a:lnTo>
                      <a:pt x="8221" y="9284"/>
                    </a:lnTo>
                    <a:lnTo>
                      <a:pt x="8404" y="9181"/>
                    </a:lnTo>
                    <a:lnTo>
                      <a:pt x="8633" y="9026"/>
                    </a:lnTo>
                    <a:lnTo>
                      <a:pt x="8847" y="8850"/>
                    </a:lnTo>
                    <a:lnTo>
                      <a:pt x="9042" y="8654"/>
                    </a:lnTo>
                    <a:lnTo>
                      <a:pt x="9219" y="8441"/>
                    </a:lnTo>
                    <a:lnTo>
                      <a:pt x="9374" y="8211"/>
                    </a:lnTo>
                    <a:lnTo>
                      <a:pt x="9475" y="8028"/>
                    </a:lnTo>
                    <a:lnTo>
                      <a:pt x="9535" y="7903"/>
                    </a:lnTo>
                    <a:lnTo>
                      <a:pt x="9590" y="7773"/>
                    </a:lnTo>
                    <a:lnTo>
                      <a:pt x="9639" y="7642"/>
                    </a:lnTo>
                    <a:lnTo>
                      <a:pt x="9681" y="7507"/>
                    </a:lnTo>
                    <a:lnTo>
                      <a:pt x="9717" y="7369"/>
                    </a:lnTo>
                    <a:lnTo>
                      <a:pt x="9746" y="7228"/>
                    </a:lnTo>
                    <a:lnTo>
                      <a:pt x="9767" y="7085"/>
                    </a:lnTo>
                    <a:lnTo>
                      <a:pt x="9782" y="6940"/>
                    </a:lnTo>
                    <a:lnTo>
                      <a:pt x="9790" y="6793"/>
                    </a:lnTo>
                    <a:lnTo>
                      <a:pt x="9790" y="6719"/>
                    </a:lnTo>
                    <a:lnTo>
                      <a:pt x="9790" y="6644"/>
                    </a:lnTo>
                    <a:lnTo>
                      <a:pt x="9782" y="6498"/>
                    </a:lnTo>
                    <a:lnTo>
                      <a:pt x="9767" y="6352"/>
                    </a:lnTo>
                    <a:lnTo>
                      <a:pt x="9746" y="6210"/>
                    </a:lnTo>
                    <a:lnTo>
                      <a:pt x="9717" y="6069"/>
                    </a:lnTo>
                    <a:lnTo>
                      <a:pt x="9681" y="5932"/>
                    </a:lnTo>
                    <a:lnTo>
                      <a:pt x="9639" y="5796"/>
                    </a:lnTo>
                    <a:lnTo>
                      <a:pt x="9590" y="5664"/>
                    </a:lnTo>
                    <a:lnTo>
                      <a:pt x="9535" y="5534"/>
                    </a:lnTo>
                    <a:lnTo>
                      <a:pt x="9475" y="5409"/>
                    </a:lnTo>
                    <a:lnTo>
                      <a:pt x="9374" y="5226"/>
                    </a:lnTo>
                    <a:lnTo>
                      <a:pt x="9219" y="4996"/>
                    </a:lnTo>
                    <a:lnTo>
                      <a:pt x="9042" y="4783"/>
                    </a:lnTo>
                    <a:lnTo>
                      <a:pt x="8847" y="4587"/>
                    </a:lnTo>
                    <a:lnTo>
                      <a:pt x="8633" y="4411"/>
                    </a:lnTo>
                    <a:lnTo>
                      <a:pt x="8404" y="4256"/>
                    </a:lnTo>
                    <a:lnTo>
                      <a:pt x="8221" y="4155"/>
                    </a:lnTo>
                    <a:lnTo>
                      <a:pt x="8094" y="4093"/>
                    </a:lnTo>
                    <a:lnTo>
                      <a:pt x="7966" y="4039"/>
                    </a:lnTo>
                    <a:lnTo>
                      <a:pt x="7834" y="3991"/>
                    </a:lnTo>
                    <a:lnTo>
                      <a:pt x="7698" y="3948"/>
                    </a:lnTo>
                    <a:lnTo>
                      <a:pt x="7560" y="3913"/>
                    </a:lnTo>
                    <a:lnTo>
                      <a:pt x="7420" y="3884"/>
                    </a:lnTo>
                    <a:lnTo>
                      <a:pt x="7277" y="3863"/>
                    </a:lnTo>
                    <a:lnTo>
                      <a:pt x="7133" y="3847"/>
                    </a:lnTo>
                    <a:lnTo>
                      <a:pt x="6986" y="3840"/>
                    </a:lnTo>
                    <a:lnTo>
                      <a:pt x="6911" y="3840"/>
                    </a:lnTo>
                    <a:lnTo>
                      <a:pt x="6836" y="3840"/>
                    </a:lnTo>
                    <a:lnTo>
                      <a:pt x="6689" y="3847"/>
                    </a:lnTo>
                    <a:lnTo>
                      <a:pt x="6545" y="3863"/>
                    </a:lnTo>
                    <a:lnTo>
                      <a:pt x="6401" y="3884"/>
                    </a:lnTo>
                    <a:lnTo>
                      <a:pt x="6261" y="3913"/>
                    </a:lnTo>
                    <a:lnTo>
                      <a:pt x="6123" y="3948"/>
                    </a:lnTo>
                    <a:lnTo>
                      <a:pt x="5988" y="3991"/>
                    </a:lnTo>
                    <a:lnTo>
                      <a:pt x="5855" y="4039"/>
                    </a:lnTo>
                    <a:lnTo>
                      <a:pt x="5727" y="4093"/>
                    </a:lnTo>
                    <a:lnTo>
                      <a:pt x="5601" y="4155"/>
                    </a:lnTo>
                    <a:lnTo>
                      <a:pt x="5418" y="4256"/>
                    </a:lnTo>
                    <a:lnTo>
                      <a:pt x="5189" y="4411"/>
                    </a:lnTo>
                    <a:lnTo>
                      <a:pt x="4974" y="4587"/>
                    </a:lnTo>
                    <a:lnTo>
                      <a:pt x="4780" y="4783"/>
                    </a:lnTo>
                    <a:lnTo>
                      <a:pt x="4603" y="4996"/>
                    </a:lnTo>
                    <a:lnTo>
                      <a:pt x="4447" y="5226"/>
                    </a:lnTo>
                    <a:lnTo>
                      <a:pt x="4347" y="5409"/>
                    </a:lnTo>
                    <a:lnTo>
                      <a:pt x="4286" y="5534"/>
                    </a:lnTo>
                    <a:lnTo>
                      <a:pt x="4231" y="5664"/>
                    </a:lnTo>
                    <a:lnTo>
                      <a:pt x="4182" y="5796"/>
                    </a:lnTo>
                    <a:lnTo>
                      <a:pt x="4141" y="5932"/>
                    </a:lnTo>
                    <a:lnTo>
                      <a:pt x="4105" y="6069"/>
                    </a:lnTo>
                    <a:lnTo>
                      <a:pt x="4076" y="6210"/>
                    </a:lnTo>
                    <a:lnTo>
                      <a:pt x="4054" y="6352"/>
                    </a:lnTo>
                    <a:lnTo>
                      <a:pt x="4040" y="6498"/>
                    </a:lnTo>
                    <a:lnTo>
                      <a:pt x="4031" y="6644"/>
                    </a:lnTo>
                    <a:lnTo>
                      <a:pt x="4031" y="6719"/>
                    </a:lnTo>
                    <a:lnTo>
                      <a:pt x="4033" y="6813"/>
                    </a:lnTo>
                    <a:lnTo>
                      <a:pt x="4044" y="7002"/>
                    </a:lnTo>
                    <a:lnTo>
                      <a:pt x="4069" y="7187"/>
                    </a:lnTo>
                    <a:lnTo>
                      <a:pt x="4105" y="7370"/>
                    </a:lnTo>
                    <a:lnTo>
                      <a:pt x="4154" y="7550"/>
                    </a:lnTo>
                    <a:lnTo>
                      <a:pt x="4213" y="7726"/>
                    </a:lnTo>
                    <a:lnTo>
                      <a:pt x="4283" y="7897"/>
                    </a:lnTo>
                    <a:lnTo>
                      <a:pt x="4365" y="8065"/>
                    </a:lnTo>
                    <a:lnTo>
                      <a:pt x="4411" y="8146"/>
                    </a:lnTo>
                    <a:lnTo>
                      <a:pt x="4347" y="8178"/>
                    </a:lnTo>
                    <a:lnTo>
                      <a:pt x="4286" y="8214"/>
                    </a:lnTo>
                    <a:lnTo>
                      <a:pt x="4249" y="8161"/>
                    </a:lnTo>
                    <a:lnTo>
                      <a:pt x="4158" y="8065"/>
                    </a:lnTo>
                    <a:lnTo>
                      <a:pt x="4053" y="7988"/>
                    </a:lnTo>
                    <a:lnTo>
                      <a:pt x="3936" y="7927"/>
                    </a:lnTo>
                    <a:lnTo>
                      <a:pt x="3873" y="7906"/>
                    </a:lnTo>
                    <a:lnTo>
                      <a:pt x="3847" y="7835"/>
                    </a:lnTo>
                    <a:lnTo>
                      <a:pt x="3798" y="7691"/>
                    </a:lnTo>
                    <a:lnTo>
                      <a:pt x="3755" y="7546"/>
                    </a:lnTo>
                    <a:lnTo>
                      <a:pt x="3720" y="7399"/>
                    </a:lnTo>
                    <a:lnTo>
                      <a:pt x="3692" y="7251"/>
                    </a:lnTo>
                    <a:lnTo>
                      <a:pt x="3670" y="7101"/>
                    </a:lnTo>
                    <a:lnTo>
                      <a:pt x="3656" y="6948"/>
                    </a:lnTo>
                    <a:lnTo>
                      <a:pt x="3648" y="6796"/>
                    </a:lnTo>
                    <a:lnTo>
                      <a:pt x="3647" y="6719"/>
                    </a:lnTo>
                    <a:close/>
                    <a:moveTo>
                      <a:pt x="4810" y="8064"/>
                    </a:moveTo>
                    <a:lnTo>
                      <a:pt x="4754" y="7973"/>
                    </a:lnTo>
                    <a:lnTo>
                      <a:pt x="4656" y="7788"/>
                    </a:lnTo>
                    <a:lnTo>
                      <a:pt x="4573" y="7595"/>
                    </a:lnTo>
                    <a:lnTo>
                      <a:pt x="4508" y="7396"/>
                    </a:lnTo>
                    <a:lnTo>
                      <a:pt x="4482" y="7295"/>
                    </a:lnTo>
                    <a:lnTo>
                      <a:pt x="4607" y="7295"/>
                    </a:lnTo>
                    <a:lnTo>
                      <a:pt x="4672" y="7292"/>
                    </a:lnTo>
                    <a:lnTo>
                      <a:pt x="4799" y="7268"/>
                    </a:lnTo>
                    <a:lnTo>
                      <a:pt x="4917" y="7219"/>
                    </a:lnTo>
                    <a:lnTo>
                      <a:pt x="5023" y="7147"/>
                    </a:lnTo>
                    <a:lnTo>
                      <a:pt x="5071" y="7102"/>
                    </a:lnTo>
                    <a:lnTo>
                      <a:pt x="5183" y="6990"/>
                    </a:lnTo>
                    <a:lnTo>
                      <a:pt x="5203" y="6973"/>
                    </a:lnTo>
                    <a:lnTo>
                      <a:pt x="5248" y="6942"/>
                    </a:lnTo>
                    <a:lnTo>
                      <a:pt x="5297" y="6924"/>
                    </a:lnTo>
                    <a:lnTo>
                      <a:pt x="5349" y="6914"/>
                    </a:lnTo>
                    <a:lnTo>
                      <a:pt x="5402" y="6914"/>
                    </a:lnTo>
                    <a:lnTo>
                      <a:pt x="5454" y="6924"/>
                    </a:lnTo>
                    <a:lnTo>
                      <a:pt x="5503" y="6942"/>
                    </a:lnTo>
                    <a:lnTo>
                      <a:pt x="5547" y="6973"/>
                    </a:lnTo>
                    <a:lnTo>
                      <a:pt x="5568" y="6990"/>
                    </a:lnTo>
                    <a:lnTo>
                      <a:pt x="5680" y="7102"/>
                    </a:lnTo>
                    <a:lnTo>
                      <a:pt x="5703" y="7125"/>
                    </a:lnTo>
                    <a:lnTo>
                      <a:pt x="5753" y="7166"/>
                    </a:lnTo>
                    <a:lnTo>
                      <a:pt x="5835" y="7217"/>
                    </a:lnTo>
                    <a:lnTo>
                      <a:pt x="5955" y="7264"/>
                    </a:lnTo>
                    <a:lnTo>
                      <a:pt x="6079" y="7287"/>
                    </a:lnTo>
                    <a:lnTo>
                      <a:pt x="6207" y="7287"/>
                    </a:lnTo>
                    <a:lnTo>
                      <a:pt x="6332" y="7264"/>
                    </a:lnTo>
                    <a:lnTo>
                      <a:pt x="6450" y="7217"/>
                    </a:lnTo>
                    <a:lnTo>
                      <a:pt x="6532" y="7166"/>
                    </a:lnTo>
                    <a:lnTo>
                      <a:pt x="6583" y="7125"/>
                    </a:lnTo>
                    <a:lnTo>
                      <a:pt x="6607" y="7102"/>
                    </a:lnTo>
                    <a:lnTo>
                      <a:pt x="6719" y="6990"/>
                    </a:lnTo>
                    <a:lnTo>
                      <a:pt x="6738" y="6973"/>
                    </a:lnTo>
                    <a:lnTo>
                      <a:pt x="6784" y="6942"/>
                    </a:lnTo>
                    <a:lnTo>
                      <a:pt x="6833" y="6924"/>
                    </a:lnTo>
                    <a:lnTo>
                      <a:pt x="6885" y="6914"/>
                    </a:lnTo>
                    <a:lnTo>
                      <a:pt x="6937" y="6914"/>
                    </a:lnTo>
                    <a:lnTo>
                      <a:pt x="6989" y="6924"/>
                    </a:lnTo>
                    <a:lnTo>
                      <a:pt x="7038" y="6942"/>
                    </a:lnTo>
                    <a:lnTo>
                      <a:pt x="7084" y="6973"/>
                    </a:lnTo>
                    <a:lnTo>
                      <a:pt x="7102" y="6990"/>
                    </a:lnTo>
                    <a:lnTo>
                      <a:pt x="7215" y="7102"/>
                    </a:lnTo>
                    <a:lnTo>
                      <a:pt x="7239" y="7125"/>
                    </a:lnTo>
                    <a:lnTo>
                      <a:pt x="7289" y="7166"/>
                    </a:lnTo>
                    <a:lnTo>
                      <a:pt x="7372" y="7217"/>
                    </a:lnTo>
                    <a:lnTo>
                      <a:pt x="7490" y="7264"/>
                    </a:lnTo>
                    <a:lnTo>
                      <a:pt x="7615" y="7287"/>
                    </a:lnTo>
                    <a:lnTo>
                      <a:pt x="7743" y="7287"/>
                    </a:lnTo>
                    <a:lnTo>
                      <a:pt x="7867" y="7264"/>
                    </a:lnTo>
                    <a:lnTo>
                      <a:pt x="7986" y="7217"/>
                    </a:lnTo>
                    <a:lnTo>
                      <a:pt x="8068" y="7166"/>
                    </a:lnTo>
                    <a:lnTo>
                      <a:pt x="8119" y="7125"/>
                    </a:lnTo>
                    <a:lnTo>
                      <a:pt x="8142" y="7102"/>
                    </a:lnTo>
                    <a:lnTo>
                      <a:pt x="8254" y="6990"/>
                    </a:lnTo>
                    <a:lnTo>
                      <a:pt x="8274" y="6973"/>
                    </a:lnTo>
                    <a:lnTo>
                      <a:pt x="8319" y="6942"/>
                    </a:lnTo>
                    <a:lnTo>
                      <a:pt x="8368" y="6924"/>
                    </a:lnTo>
                    <a:lnTo>
                      <a:pt x="8420" y="6914"/>
                    </a:lnTo>
                    <a:lnTo>
                      <a:pt x="8473" y="6914"/>
                    </a:lnTo>
                    <a:lnTo>
                      <a:pt x="8525" y="6924"/>
                    </a:lnTo>
                    <a:lnTo>
                      <a:pt x="8574" y="6942"/>
                    </a:lnTo>
                    <a:lnTo>
                      <a:pt x="8618" y="6973"/>
                    </a:lnTo>
                    <a:lnTo>
                      <a:pt x="8639" y="6990"/>
                    </a:lnTo>
                    <a:lnTo>
                      <a:pt x="8751" y="7102"/>
                    </a:lnTo>
                    <a:lnTo>
                      <a:pt x="8798" y="7147"/>
                    </a:lnTo>
                    <a:lnTo>
                      <a:pt x="8905" y="7219"/>
                    </a:lnTo>
                    <a:lnTo>
                      <a:pt x="9023" y="7268"/>
                    </a:lnTo>
                    <a:lnTo>
                      <a:pt x="9150" y="7292"/>
                    </a:lnTo>
                    <a:lnTo>
                      <a:pt x="9214" y="7295"/>
                    </a:lnTo>
                    <a:lnTo>
                      <a:pt x="9337" y="7295"/>
                    </a:lnTo>
                    <a:lnTo>
                      <a:pt x="9311" y="7397"/>
                    </a:lnTo>
                    <a:lnTo>
                      <a:pt x="9245" y="7596"/>
                    </a:lnTo>
                    <a:lnTo>
                      <a:pt x="9164" y="7788"/>
                    </a:lnTo>
                    <a:lnTo>
                      <a:pt x="9068" y="7970"/>
                    </a:lnTo>
                    <a:lnTo>
                      <a:pt x="8957" y="8145"/>
                    </a:lnTo>
                    <a:lnTo>
                      <a:pt x="8833" y="8307"/>
                    </a:lnTo>
                    <a:lnTo>
                      <a:pt x="8695" y="8460"/>
                    </a:lnTo>
                    <a:lnTo>
                      <a:pt x="8546" y="8601"/>
                    </a:lnTo>
                    <a:lnTo>
                      <a:pt x="8387" y="8729"/>
                    </a:lnTo>
                    <a:lnTo>
                      <a:pt x="8217" y="8844"/>
                    </a:lnTo>
                    <a:lnTo>
                      <a:pt x="8037" y="8947"/>
                    </a:lnTo>
                    <a:lnTo>
                      <a:pt x="7848" y="9033"/>
                    </a:lnTo>
                    <a:lnTo>
                      <a:pt x="7651" y="9104"/>
                    </a:lnTo>
                    <a:lnTo>
                      <a:pt x="7446" y="9157"/>
                    </a:lnTo>
                    <a:lnTo>
                      <a:pt x="7236" y="9194"/>
                    </a:lnTo>
                    <a:lnTo>
                      <a:pt x="7020" y="9213"/>
                    </a:lnTo>
                    <a:lnTo>
                      <a:pt x="6911" y="9214"/>
                    </a:lnTo>
                    <a:lnTo>
                      <a:pt x="6813" y="9213"/>
                    </a:lnTo>
                    <a:lnTo>
                      <a:pt x="6617" y="9197"/>
                    </a:lnTo>
                    <a:lnTo>
                      <a:pt x="6426" y="9165"/>
                    </a:lnTo>
                    <a:lnTo>
                      <a:pt x="6236" y="9121"/>
                    </a:lnTo>
                    <a:lnTo>
                      <a:pt x="6143" y="9092"/>
                    </a:lnTo>
                    <a:lnTo>
                      <a:pt x="6143" y="9023"/>
                    </a:lnTo>
                    <a:lnTo>
                      <a:pt x="6142" y="9003"/>
                    </a:lnTo>
                    <a:lnTo>
                      <a:pt x="6135" y="8965"/>
                    </a:lnTo>
                    <a:lnTo>
                      <a:pt x="6120" y="8931"/>
                    </a:lnTo>
                    <a:lnTo>
                      <a:pt x="6099" y="8901"/>
                    </a:lnTo>
                    <a:lnTo>
                      <a:pt x="6073" y="8875"/>
                    </a:lnTo>
                    <a:lnTo>
                      <a:pt x="6043" y="8853"/>
                    </a:lnTo>
                    <a:lnTo>
                      <a:pt x="6008" y="8839"/>
                    </a:lnTo>
                    <a:lnTo>
                      <a:pt x="5971" y="8831"/>
                    </a:lnTo>
                    <a:lnTo>
                      <a:pt x="5951" y="8830"/>
                    </a:lnTo>
                    <a:lnTo>
                      <a:pt x="5740" y="8830"/>
                    </a:lnTo>
                    <a:lnTo>
                      <a:pt x="5730" y="8790"/>
                    </a:lnTo>
                    <a:lnTo>
                      <a:pt x="5707" y="8712"/>
                    </a:lnTo>
                    <a:lnTo>
                      <a:pt x="5678" y="8636"/>
                    </a:lnTo>
                    <a:lnTo>
                      <a:pt x="5642" y="8564"/>
                    </a:lnTo>
                    <a:lnTo>
                      <a:pt x="5578" y="8461"/>
                    </a:lnTo>
                    <a:lnTo>
                      <a:pt x="5474" y="8339"/>
                    </a:lnTo>
                    <a:lnTo>
                      <a:pt x="5350" y="8237"/>
                    </a:lnTo>
                    <a:lnTo>
                      <a:pt x="5248" y="8175"/>
                    </a:lnTo>
                    <a:lnTo>
                      <a:pt x="5174" y="8140"/>
                    </a:lnTo>
                    <a:lnTo>
                      <a:pt x="5098" y="8112"/>
                    </a:lnTo>
                    <a:lnTo>
                      <a:pt x="5019" y="8089"/>
                    </a:lnTo>
                    <a:lnTo>
                      <a:pt x="4937" y="8073"/>
                    </a:lnTo>
                    <a:lnTo>
                      <a:pt x="4853" y="8065"/>
                    </a:lnTo>
                    <a:lnTo>
                      <a:pt x="4810" y="8064"/>
                    </a:lnTo>
                    <a:close/>
                    <a:moveTo>
                      <a:pt x="4416" y="6719"/>
                    </a:moveTo>
                    <a:lnTo>
                      <a:pt x="4417" y="6590"/>
                    </a:lnTo>
                    <a:lnTo>
                      <a:pt x="4443" y="6339"/>
                    </a:lnTo>
                    <a:lnTo>
                      <a:pt x="4493" y="6096"/>
                    </a:lnTo>
                    <a:lnTo>
                      <a:pt x="4565" y="5861"/>
                    </a:lnTo>
                    <a:lnTo>
                      <a:pt x="4660" y="5638"/>
                    </a:lnTo>
                    <a:lnTo>
                      <a:pt x="4776" y="5425"/>
                    </a:lnTo>
                    <a:lnTo>
                      <a:pt x="4911" y="5226"/>
                    </a:lnTo>
                    <a:lnTo>
                      <a:pt x="5064" y="5041"/>
                    </a:lnTo>
                    <a:lnTo>
                      <a:pt x="5234" y="4872"/>
                    </a:lnTo>
                    <a:lnTo>
                      <a:pt x="5418" y="4720"/>
                    </a:lnTo>
                    <a:lnTo>
                      <a:pt x="5618" y="4584"/>
                    </a:lnTo>
                    <a:lnTo>
                      <a:pt x="5830" y="4469"/>
                    </a:lnTo>
                    <a:lnTo>
                      <a:pt x="6053" y="4374"/>
                    </a:lnTo>
                    <a:lnTo>
                      <a:pt x="6287" y="4301"/>
                    </a:lnTo>
                    <a:lnTo>
                      <a:pt x="6531" y="4252"/>
                    </a:lnTo>
                    <a:lnTo>
                      <a:pt x="6783" y="4226"/>
                    </a:lnTo>
                    <a:lnTo>
                      <a:pt x="6911" y="4223"/>
                    </a:lnTo>
                    <a:lnTo>
                      <a:pt x="7039" y="4226"/>
                    </a:lnTo>
                    <a:lnTo>
                      <a:pt x="7291" y="4252"/>
                    </a:lnTo>
                    <a:lnTo>
                      <a:pt x="7534" y="4301"/>
                    </a:lnTo>
                    <a:lnTo>
                      <a:pt x="7769" y="4374"/>
                    </a:lnTo>
                    <a:lnTo>
                      <a:pt x="7992" y="4469"/>
                    </a:lnTo>
                    <a:lnTo>
                      <a:pt x="8204" y="4584"/>
                    </a:lnTo>
                    <a:lnTo>
                      <a:pt x="8404" y="4720"/>
                    </a:lnTo>
                    <a:lnTo>
                      <a:pt x="8588" y="4872"/>
                    </a:lnTo>
                    <a:lnTo>
                      <a:pt x="8758" y="5041"/>
                    </a:lnTo>
                    <a:lnTo>
                      <a:pt x="8911" y="5226"/>
                    </a:lnTo>
                    <a:lnTo>
                      <a:pt x="9046" y="5425"/>
                    </a:lnTo>
                    <a:lnTo>
                      <a:pt x="9161" y="5638"/>
                    </a:lnTo>
                    <a:lnTo>
                      <a:pt x="9256" y="5861"/>
                    </a:lnTo>
                    <a:lnTo>
                      <a:pt x="9328" y="6096"/>
                    </a:lnTo>
                    <a:lnTo>
                      <a:pt x="9379" y="6339"/>
                    </a:lnTo>
                    <a:lnTo>
                      <a:pt x="9404" y="6590"/>
                    </a:lnTo>
                    <a:lnTo>
                      <a:pt x="9406" y="6719"/>
                    </a:lnTo>
                    <a:lnTo>
                      <a:pt x="9404" y="6816"/>
                    </a:lnTo>
                    <a:lnTo>
                      <a:pt x="9397" y="6911"/>
                    </a:lnTo>
                    <a:lnTo>
                      <a:pt x="9214" y="6911"/>
                    </a:lnTo>
                    <a:lnTo>
                      <a:pt x="9187" y="6909"/>
                    </a:lnTo>
                    <a:lnTo>
                      <a:pt x="9135" y="6899"/>
                    </a:lnTo>
                    <a:lnTo>
                      <a:pt x="9086" y="6879"/>
                    </a:lnTo>
                    <a:lnTo>
                      <a:pt x="9042" y="6850"/>
                    </a:lnTo>
                    <a:lnTo>
                      <a:pt x="9023" y="6832"/>
                    </a:lnTo>
                    <a:lnTo>
                      <a:pt x="8911" y="6719"/>
                    </a:lnTo>
                    <a:lnTo>
                      <a:pt x="8886" y="6696"/>
                    </a:lnTo>
                    <a:lnTo>
                      <a:pt x="8836" y="6656"/>
                    </a:lnTo>
                    <a:lnTo>
                      <a:pt x="8754" y="6604"/>
                    </a:lnTo>
                    <a:lnTo>
                      <a:pt x="8636" y="6558"/>
                    </a:lnTo>
                    <a:lnTo>
                      <a:pt x="8510" y="6535"/>
                    </a:lnTo>
                    <a:lnTo>
                      <a:pt x="8382" y="6535"/>
                    </a:lnTo>
                    <a:lnTo>
                      <a:pt x="8258" y="6558"/>
                    </a:lnTo>
                    <a:lnTo>
                      <a:pt x="8139" y="6604"/>
                    </a:lnTo>
                    <a:lnTo>
                      <a:pt x="8057" y="6656"/>
                    </a:lnTo>
                    <a:lnTo>
                      <a:pt x="8006" y="6696"/>
                    </a:lnTo>
                    <a:lnTo>
                      <a:pt x="7983" y="6719"/>
                    </a:lnTo>
                    <a:lnTo>
                      <a:pt x="7871" y="6832"/>
                    </a:lnTo>
                    <a:lnTo>
                      <a:pt x="7851" y="6849"/>
                    </a:lnTo>
                    <a:lnTo>
                      <a:pt x="7806" y="6879"/>
                    </a:lnTo>
                    <a:lnTo>
                      <a:pt x="7757" y="6898"/>
                    </a:lnTo>
                    <a:lnTo>
                      <a:pt x="7706" y="6908"/>
                    </a:lnTo>
                    <a:lnTo>
                      <a:pt x="7652" y="6908"/>
                    </a:lnTo>
                    <a:lnTo>
                      <a:pt x="7600" y="6898"/>
                    </a:lnTo>
                    <a:lnTo>
                      <a:pt x="7552" y="6879"/>
                    </a:lnTo>
                    <a:lnTo>
                      <a:pt x="7507" y="6849"/>
                    </a:lnTo>
                    <a:lnTo>
                      <a:pt x="7487" y="6832"/>
                    </a:lnTo>
                    <a:lnTo>
                      <a:pt x="7374" y="6719"/>
                    </a:lnTo>
                    <a:lnTo>
                      <a:pt x="7350" y="6696"/>
                    </a:lnTo>
                    <a:lnTo>
                      <a:pt x="7300" y="6656"/>
                    </a:lnTo>
                    <a:lnTo>
                      <a:pt x="7219" y="6604"/>
                    </a:lnTo>
                    <a:lnTo>
                      <a:pt x="7099" y="6558"/>
                    </a:lnTo>
                    <a:lnTo>
                      <a:pt x="6974" y="6535"/>
                    </a:lnTo>
                    <a:lnTo>
                      <a:pt x="6847" y="6535"/>
                    </a:lnTo>
                    <a:lnTo>
                      <a:pt x="6722" y="6558"/>
                    </a:lnTo>
                    <a:lnTo>
                      <a:pt x="6603" y="6604"/>
                    </a:lnTo>
                    <a:lnTo>
                      <a:pt x="6522" y="6656"/>
                    </a:lnTo>
                    <a:lnTo>
                      <a:pt x="6472" y="6696"/>
                    </a:lnTo>
                    <a:lnTo>
                      <a:pt x="6447" y="6719"/>
                    </a:lnTo>
                    <a:lnTo>
                      <a:pt x="6335" y="6832"/>
                    </a:lnTo>
                    <a:lnTo>
                      <a:pt x="6315" y="6849"/>
                    </a:lnTo>
                    <a:lnTo>
                      <a:pt x="6270" y="6879"/>
                    </a:lnTo>
                    <a:lnTo>
                      <a:pt x="6221" y="6898"/>
                    </a:lnTo>
                    <a:lnTo>
                      <a:pt x="6169" y="6908"/>
                    </a:lnTo>
                    <a:lnTo>
                      <a:pt x="6116" y="6908"/>
                    </a:lnTo>
                    <a:lnTo>
                      <a:pt x="6064" y="6898"/>
                    </a:lnTo>
                    <a:lnTo>
                      <a:pt x="6015" y="6879"/>
                    </a:lnTo>
                    <a:lnTo>
                      <a:pt x="5971" y="6849"/>
                    </a:lnTo>
                    <a:lnTo>
                      <a:pt x="5951" y="6832"/>
                    </a:lnTo>
                    <a:lnTo>
                      <a:pt x="5838" y="6719"/>
                    </a:lnTo>
                    <a:lnTo>
                      <a:pt x="5815" y="6696"/>
                    </a:lnTo>
                    <a:lnTo>
                      <a:pt x="5765" y="6656"/>
                    </a:lnTo>
                    <a:lnTo>
                      <a:pt x="5683" y="6604"/>
                    </a:lnTo>
                    <a:lnTo>
                      <a:pt x="5563" y="6558"/>
                    </a:lnTo>
                    <a:lnTo>
                      <a:pt x="5439" y="6535"/>
                    </a:lnTo>
                    <a:lnTo>
                      <a:pt x="5311" y="6535"/>
                    </a:lnTo>
                    <a:lnTo>
                      <a:pt x="5186" y="6558"/>
                    </a:lnTo>
                    <a:lnTo>
                      <a:pt x="5068" y="6604"/>
                    </a:lnTo>
                    <a:lnTo>
                      <a:pt x="4986" y="6656"/>
                    </a:lnTo>
                    <a:lnTo>
                      <a:pt x="4935" y="6696"/>
                    </a:lnTo>
                    <a:lnTo>
                      <a:pt x="4911" y="6719"/>
                    </a:lnTo>
                    <a:lnTo>
                      <a:pt x="4799" y="6832"/>
                    </a:lnTo>
                    <a:lnTo>
                      <a:pt x="4780" y="6850"/>
                    </a:lnTo>
                    <a:lnTo>
                      <a:pt x="4735" y="6879"/>
                    </a:lnTo>
                    <a:lnTo>
                      <a:pt x="4686" y="6899"/>
                    </a:lnTo>
                    <a:lnTo>
                      <a:pt x="4635" y="6909"/>
                    </a:lnTo>
                    <a:lnTo>
                      <a:pt x="4607" y="6911"/>
                    </a:lnTo>
                    <a:lnTo>
                      <a:pt x="4423" y="6911"/>
                    </a:lnTo>
                    <a:lnTo>
                      <a:pt x="4417" y="6816"/>
                    </a:lnTo>
                    <a:lnTo>
                      <a:pt x="4416" y="6719"/>
                    </a:lnTo>
                    <a:close/>
                    <a:moveTo>
                      <a:pt x="384" y="9214"/>
                    </a:moveTo>
                    <a:lnTo>
                      <a:pt x="5759" y="9214"/>
                    </a:lnTo>
                    <a:lnTo>
                      <a:pt x="5759" y="9599"/>
                    </a:lnTo>
                    <a:lnTo>
                      <a:pt x="384" y="9599"/>
                    </a:lnTo>
                    <a:lnTo>
                      <a:pt x="384" y="9214"/>
                    </a:lnTo>
                    <a:close/>
                    <a:moveTo>
                      <a:pt x="4223" y="11518"/>
                    </a:moveTo>
                    <a:lnTo>
                      <a:pt x="1728" y="11518"/>
                    </a:lnTo>
                    <a:lnTo>
                      <a:pt x="1679" y="11517"/>
                    </a:lnTo>
                    <a:lnTo>
                      <a:pt x="1582" y="11508"/>
                    </a:lnTo>
                    <a:lnTo>
                      <a:pt x="1487" y="11488"/>
                    </a:lnTo>
                    <a:lnTo>
                      <a:pt x="1398" y="11460"/>
                    </a:lnTo>
                    <a:lnTo>
                      <a:pt x="1312" y="11423"/>
                    </a:lnTo>
                    <a:lnTo>
                      <a:pt x="1230" y="11380"/>
                    </a:lnTo>
                    <a:lnTo>
                      <a:pt x="1153" y="11328"/>
                    </a:lnTo>
                    <a:lnTo>
                      <a:pt x="1083" y="11269"/>
                    </a:lnTo>
                    <a:lnTo>
                      <a:pt x="1018" y="11204"/>
                    </a:lnTo>
                    <a:lnTo>
                      <a:pt x="959" y="11132"/>
                    </a:lnTo>
                    <a:lnTo>
                      <a:pt x="907" y="11056"/>
                    </a:lnTo>
                    <a:lnTo>
                      <a:pt x="862" y="10974"/>
                    </a:lnTo>
                    <a:lnTo>
                      <a:pt x="826" y="10887"/>
                    </a:lnTo>
                    <a:lnTo>
                      <a:pt x="798" y="10798"/>
                    </a:lnTo>
                    <a:lnTo>
                      <a:pt x="779" y="10705"/>
                    </a:lnTo>
                    <a:lnTo>
                      <a:pt x="769" y="10608"/>
                    </a:lnTo>
                    <a:lnTo>
                      <a:pt x="767" y="10558"/>
                    </a:lnTo>
                    <a:lnTo>
                      <a:pt x="767" y="9982"/>
                    </a:lnTo>
                    <a:lnTo>
                      <a:pt x="5375" y="9982"/>
                    </a:lnTo>
                    <a:lnTo>
                      <a:pt x="5375" y="10558"/>
                    </a:lnTo>
                    <a:lnTo>
                      <a:pt x="5375" y="10608"/>
                    </a:lnTo>
                    <a:lnTo>
                      <a:pt x="5365" y="10705"/>
                    </a:lnTo>
                    <a:lnTo>
                      <a:pt x="5346" y="10798"/>
                    </a:lnTo>
                    <a:lnTo>
                      <a:pt x="5317" y="10887"/>
                    </a:lnTo>
                    <a:lnTo>
                      <a:pt x="5281" y="10974"/>
                    </a:lnTo>
                    <a:lnTo>
                      <a:pt x="5236" y="11056"/>
                    </a:lnTo>
                    <a:lnTo>
                      <a:pt x="5185" y="11132"/>
                    </a:lnTo>
                    <a:lnTo>
                      <a:pt x="5126" y="11204"/>
                    </a:lnTo>
                    <a:lnTo>
                      <a:pt x="5061" y="11269"/>
                    </a:lnTo>
                    <a:lnTo>
                      <a:pt x="4989" y="11328"/>
                    </a:lnTo>
                    <a:lnTo>
                      <a:pt x="4912" y="11380"/>
                    </a:lnTo>
                    <a:lnTo>
                      <a:pt x="4832" y="11423"/>
                    </a:lnTo>
                    <a:lnTo>
                      <a:pt x="4745" y="11460"/>
                    </a:lnTo>
                    <a:lnTo>
                      <a:pt x="4655" y="11488"/>
                    </a:lnTo>
                    <a:lnTo>
                      <a:pt x="4561" y="11508"/>
                    </a:lnTo>
                    <a:lnTo>
                      <a:pt x="4465" y="11517"/>
                    </a:lnTo>
                    <a:lnTo>
                      <a:pt x="4416" y="11518"/>
                    </a:lnTo>
                    <a:lnTo>
                      <a:pt x="4223" y="11518"/>
                    </a:lnTo>
                    <a:close/>
                    <a:moveTo>
                      <a:pt x="5354" y="11518"/>
                    </a:moveTo>
                    <a:lnTo>
                      <a:pt x="5401" y="11472"/>
                    </a:lnTo>
                    <a:lnTo>
                      <a:pt x="5484" y="11371"/>
                    </a:lnTo>
                    <a:lnTo>
                      <a:pt x="5559" y="11263"/>
                    </a:lnTo>
                    <a:lnTo>
                      <a:pt x="5622" y="11148"/>
                    </a:lnTo>
                    <a:lnTo>
                      <a:pt x="5676" y="11026"/>
                    </a:lnTo>
                    <a:lnTo>
                      <a:pt x="5716" y="10899"/>
                    </a:lnTo>
                    <a:lnTo>
                      <a:pt x="5743" y="10765"/>
                    </a:lnTo>
                    <a:lnTo>
                      <a:pt x="5758" y="10628"/>
                    </a:lnTo>
                    <a:lnTo>
                      <a:pt x="5759" y="10558"/>
                    </a:lnTo>
                    <a:lnTo>
                      <a:pt x="5759" y="10178"/>
                    </a:lnTo>
                    <a:lnTo>
                      <a:pt x="5899" y="10222"/>
                    </a:lnTo>
                    <a:lnTo>
                      <a:pt x="6181" y="10293"/>
                    </a:lnTo>
                    <a:lnTo>
                      <a:pt x="6470" y="10340"/>
                    </a:lnTo>
                    <a:lnTo>
                      <a:pt x="6763" y="10365"/>
                    </a:lnTo>
                    <a:lnTo>
                      <a:pt x="6911" y="10366"/>
                    </a:lnTo>
                    <a:lnTo>
                      <a:pt x="7004" y="10365"/>
                    </a:lnTo>
                    <a:lnTo>
                      <a:pt x="7192" y="10356"/>
                    </a:lnTo>
                    <a:lnTo>
                      <a:pt x="7374" y="10337"/>
                    </a:lnTo>
                    <a:lnTo>
                      <a:pt x="7556" y="10310"/>
                    </a:lnTo>
                    <a:lnTo>
                      <a:pt x="7734" y="10273"/>
                    </a:lnTo>
                    <a:lnTo>
                      <a:pt x="7909" y="10228"/>
                    </a:lnTo>
                    <a:lnTo>
                      <a:pt x="8080" y="10175"/>
                    </a:lnTo>
                    <a:lnTo>
                      <a:pt x="8247" y="10113"/>
                    </a:lnTo>
                    <a:lnTo>
                      <a:pt x="8411" y="10044"/>
                    </a:lnTo>
                    <a:lnTo>
                      <a:pt x="8569" y="9967"/>
                    </a:lnTo>
                    <a:lnTo>
                      <a:pt x="8725" y="9882"/>
                    </a:lnTo>
                    <a:lnTo>
                      <a:pt x="8876" y="9792"/>
                    </a:lnTo>
                    <a:lnTo>
                      <a:pt x="9021" y="9692"/>
                    </a:lnTo>
                    <a:lnTo>
                      <a:pt x="9161" y="9587"/>
                    </a:lnTo>
                    <a:lnTo>
                      <a:pt x="9296" y="9476"/>
                    </a:lnTo>
                    <a:lnTo>
                      <a:pt x="9426" y="9358"/>
                    </a:lnTo>
                    <a:lnTo>
                      <a:pt x="9550" y="9235"/>
                    </a:lnTo>
                    <a:lnTo>
                      <a:pt x="9668" y="9105"/>
                    </a:lnTo>
                    <a:lnTo>
                      <a:pt x="9780" y="8970"/>
                    </a:lnTo>
                    <a:lnTo>
                      <a:pt x="9885" y="8829"/>
                    </a:lnTo>
                    <a:lnTo>
                      <a:pt x="9983" y="8683"/>
                    </a:lnTo>
                    <a:lnTo>
                      <a:pt x="10074" y="8533"/>
                    </a:lnTo>
                    <a:lnTo>
                      <a:pt x="10159" y="8378"/>
                    </a:lnTo>
                    <a:lnTo>
                      <a:pt x="10235" y="8218"/>
                    </a:lnTo>
                    <a:lnTo>
                      <a:pt x="10306" y="8055"/>
                    </a:lnTo>
                    <a:lnTo>
                      <a:pt x="10366" y="7887"/>
                    </a:lnTo>
                    <a:lnTo>
                      <a:pt x="10419" y="7717"/>
                    </a:lnTo>
                    <a:lnTo>
                      <a:pt x="10466" y="7541"/>
                    </a:lnTo>
                    <a:lnTo>
                      <a:pt x="10502" y="7364"/>
                    </a:lnTo>
                    <a:lnTo>
                      <a:pt x="10529" y="7183"/>
                    </a:lnTo>
                    <a:lnTo>
                      <a:pt x="10548" y="6999"/>
                    </a:lnTo>
                    <a:lnTo>
                      <a:pt x="10558" y="6813"/>
                    </a:lnTo>
                    <a:lnTo>
                      <a:pt x="10558" y="6719"/>
                    </a:lnTo>
                    <a:lnTo>
                      <a:pt x="10558" y="6624"/>
                    </a:lnTo>
                    <a:lnTo>
                      <a:pt x="10548" y="6439"/>
                    </a:lnTo>
                    <a:lnTo>
                      <a:pt x="10529" y="6254"/>
                    </a:lnTo>
                    <a:lnTo>
                      <a:pt x="10502" y="6074"/>
                    </a:lnTo>
                    <a:lnTo>
                      <a:pt x="10466" y="5896"/>
                    </a:lnTo>
                    <a:lnTo>
                      <a:pt x="10419" y="5722"/>
                    </a:lnTo>
                    <a:lnTo>
                      <a:pt x="10366" y="5550"/>
                    </a:lnTo>
                    <a:lnTo>
                      <a:pt x="10306" y="5383"/>
                    </a:lnTo>
                    <a:lnTo>
                      <a:pt x="10235" y="5219"/>
                    </a:lnTo>
                    <a:lnTo>
                      <a:pt x="10159" y="5059"/>
                    </a:lnTo>
                    <a:lnTo>
                      <a:pt x="10074" y="4905"/>
                    </a:lnTo>
                    <a:lnTo>
                      <a:pt x="9983" y="4754"/>
                    </a:lnTo>
                    <a:lnTo>
                      <a:pt x="9885" y="4609"/>
                    </a:lnTo>
                    <a:lnTo>
                      <a:pt x="9780" y="4468"/>
                    </a:lnTo>
                    <a:lnTo>
                      <a:pt x="9668" y="4334"/>
                    </a:lnTo>
                    <a:lnTo>
                      <a:pt x="9550" y="4203"/>
                    </a:lnTo>
                    <a:lnTo>
                      <a:pt x="9426" y="4079"/>
                    </a:lnTo>
                    <a:lnTo>
                      <a:pt x="9296" y="3962"/>
                    </a:lnTo>
                    <a:lnTo>
                      <a:pt x="9161" y="3850"/>
                    </a:lnTo>
                    <a:lnTo>
                      <a:pt x="9021" y="3745"/>
                    </a:lnTo>
                    <a:lnTo>
                      <a:pt x="8876" y="3647"/>
                    </a:lnTo>
                    <a:lnTo>
                      <a:pt x="8725" y="3555"/>
                    </a:lnTo>
                    <a:lnTo>
                      <a:pt x="8569" y="3471"/>
                    </a:lnTo>
                    <a:lnTo>
                      <a:pt x="8411" y="3393"/>
                    </a:lnTo>
                    <a:lnTo>
                      <a:pt x="8247" y="3324"/>
                    </a:lnTo>
                    <a:lnTo>
                      <a:pt x="8080" y="3262"/>
                    </a:lnTo>
                    <a:lnTo>
                      <a:pt x="7909" y="3209"/>
                    </a:lnTo>
                    <a:lnTo>
                      <a:pt x="7734" y="3165"/>
                    </a:lnTo>
                    <a:lnTo>
                      <a:pt x="7556" y="3129"/>
                    </a:lnTo>
                    <a:lnTo>
                      <a:pt x="7374" y="3100"/>
                    </a:lnTo>
                    <a:lnTo>
                      <a:pt x="7192" y="3081"/>
                    </a:lnTo>
                    <a:lnTo>
                      <a:pt x="7004" y="3072"/>
                    </a:lnTo>
                    <a:lnTo>
                      <a:pt x="6911" y="3071"/>
                    </a:lnTo>
                    <a:lnTo>
                      <a:pt x="6817" y="3072"/>
                    </a:lnTo>
                    <a:lnTo>
                      <a:pt x="6630" y="3081"/>
                    </a:lnTo>
                    <a:lnTo>
                      <a:pt x="6447" y="3100"/>
                    </a:lnTo>
                    <a:lnTo>
                      <a:pt x="6266" y="3129"/>
                    </a:lnTo>
                    <a:lnTo>
                      <a:pt x="6087" y="3165"/>
                    </a:lnTo>
                    <a:lnTo>
                      <a:pt x="5913" y="3209"/>
                    </a:lnTo>
                    <a:lnTo>
                      <a:pt x="5742" y="3262"/>
                    </a:lnTo>
                    <a:lnTo>
                      <a:pt x="5575" y="3324"/>
                    </a:lnTo>
                    <a:lnTo>
                      <a:pt x="5411" y="3393"/>
                    </a:lnTo>
                    <a:lnTo>
                      <a:pt x="5252" y="3471"/>
                    </a:lnTo>
                    <a:lnTo>
                      <a:pt x="5097" y="3555"/>
                    </a:lnTo>
                    <a:lnTo>
                      <a:pt x="4946" y="3647"/>
                    </a:lnTo>
                    <a:lnTo>
                      <a:pt x="4800" y="3745"/>
                    </a:lnTo>
                    <a:lnTo>
                      <a:pt x="4660" y="3850"/>
                    </a:lnTo>
                    <a:lnTo>
                      <a:pt x="4525" y="3962"/>
                    </a:lnTo>
                    <a:lnTo>
                      <a:pt x="4396" y="4079"/>
                    </a:lnTo>
                    <a:lnTo>
                      <a:pt x="4272" y="4203"/>
                    </a:lnTo>
                    <a:lnTo>
                      <a:pt x="4154" y="4334"/>
                    </a:lnTo>
                    <a:lnTo>
                      <a:pt x="4041" y="4468"/>
                    </a:lnTo>
                    <a:lnTo>
                      <a:pt x="3936" y="4609"/>
                    </a:lnTo>
                    <a:lnTo>
                      <a:pt x="3838" y="4754"/>
                    </a:lnTo>
                    <a:lnTo>
                      <a:pt x="3748" y="4905"/>
                    </a:lnTo>
                    <a:lnTo>
                      <a:pt x="3663" y="5059"/>
                    </a:lnTo>
                    <a:lnTo>
                      <a:pt x="3586" y="5219"/>
                    </a:lnTo>
                    <a:lnTo>
                      <a:pt x="3516" y="5383"/>
                    </a:lnTo>
                    <a:lnTo>
                      <a:pt x="3455" y="5550"/>
                    </a:lnTo>
                    <a:lnTo>
                      <a:pt x="3402" y="5722"/>
                    </a:lnTo>
                    <a:lnTo>
                      <a:pt x="3356" y="5896"/>
                    </a:lnTo>
                    <a:lnTo>
                      <a:pt x="3320" y="6074"/>
                    </a:lnTo>
                    <a:lnTo>
                      <a:pt x="3293" y="6254"/>
                    </a:lnTo>
                    <a:lnTo>
                      <a:pt x="3274" y="6439"/>
                    </a:lnTo>
                    <a:lnTo>
                      <a:pt x="3264" y="6624"/>
                    </a:lnTo>
                    <a:lnTo>
                      <a:pt x="3264" y="6719"/>
                    </a:lnTo>
                    <a:lnTo>
                      <a:pt x="3265" y="6836"/>
                    </a:lnTo>
                    <a:lnTo>
                      <a:pt x="3281" y="7068"/>
                    </a:lnTo>
                    <a:lnTo>
                      <a:pt x="3311" y="7297"/>
                    </a:lnTo>
                    <a:lnTo>
                      <a:pt x="3356" y="7521"/>
                    </a:lnTo>
                    <a:lnTo>
                      <a:pt x="3383" y="7634"/>
                    </a:lnTo>
                    <a:lnTo>
                      <a:pt x="3327" y="7599"/>
                    </a:lnTo>
                    <a:lnTo>
                      <a:pt x="3206" y="7546"/>
                    </a:lnTo>
                    <a:lnTo>
                      <a:pt x="3080" y="7508"/>
                    </a:lnTo>
                    <a:lnTo>
                      <a:pt x="2947" y="7488"/>
                    </a:lnTo>
                    <a:lnTo>
                      <a:pt x="2880" y="7487"/>
                    </a:lnTo>
                    <a:lnTo>
                      <a:pt x="2820" y="7488"/>
                    </a:lnTo>
                    <a:lnTo>
                      <a:pt x="2704" y="7503"/>
                    </a:lnTo>
                    <a:lnTo>
                      <a:pt x="2592" y="7531"/>
                    </a:lnTo>
                    <a:lnTo>
                      <a:pt x="2481" y="7575"/>
                    </a:lnTo>
                    <a:lnTo>
                      <a:pt x="2429" y="7602"/>
                    </a:lnTo>
                    <a:lnTo>
                      <a:pt x="2400" y="7572"/>
                    </a:lnTo>
                    <a:lnTo>
                      <a:pt x="2337" y="7517"/>
                    </a:lnTo>
                    <a:lnTo>
                      <a:pt x="2304" y="7491"/>
                    </a:lnTo>
                    <a:lnTo>
                      <a:pt x="2304" y="2688"/>
                    </a:lnTo>
                    <a:lnTo>
                      <a:pt x="11518" y="2688"/>
                    </a:lnTo>
                    <a:lnTo>
                      <a:pt x="11518" y="11518"/>
                    </a:lnTo>
                    <a:lnTo>
                      <a:pt x="5354" y="115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0"/>
              <p:cNvSpPr>
                <a:spLocks noEditPoints="1"/>
              </p:cNvSpPr>
              <p:nvPr/>
            </p:nvSpPr>
            <p:spPr bwMode="auto">
              <a:xfrm>
                <a:off x="7265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49 w 1152"/>
                  <a:gd name="T3" fmla="*/ 1085 h 1152"/>
                  <a:gd name="T4" fmla="*/ 1021 w 1152"/>
                  <a:gd name="T5" fmla="*/ 943 h 1152"/>
                  <a:gd name="T6" fmla="*/ 1126 w 1152"/>
                  <a:gd name="T7" fmla="*/ 748 h 1152"/>
                  <a:gd name="T8" fmla="*/ 1152 w 1152"/>
                  <a:gd name="T9" fmla="*/ 576 h 1152"/>
                  <a:gd name="T10" fmla="*/ 1126 w 1152"/>
                  <a:gd name="T11" fmla="*/ 405 h 1152"/>
                  <a:gd name="T12" fmla="*/ 1021 w 1152"/>
                  <a:gd name="T13" fmla="*/ 211 h 1152"/>
                  <a:gd name="T14" fmla="*/ 849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2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2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6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6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49" y="1085"/>
                    </a:lnTo>
                    <a:lnTo>
                      <a:pt x="942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6" y="748"/>
                    </a:lnTo>
                    <a:lnTo>
                      <a:pt x="1149" y="635"/>
                    </a:lnTo>
                    <a:lnTo>
                      <a:pt x="1152" y="576"/>
                    </a:lnTo>
                    <a:lnTo>
                      <a:pt x="1149" y="517"/>
                    </a:lnTo>
                    <a:lnTo>
                      <a:pt x="1126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2" y="131"/>
                    </a:lnTo>
                    <a:lnTo>
                      <a:pt x="849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8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8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5" y="385"/>
                    </a:lnTo>
                    <a:lnTo>
                      <a:pt x="632" y="393"/>
                    </a:lnTo>
                    <a:lnTo>
                      <a:pt x="667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59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59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7" y="746"/>
                    </a:lnTo>
                    <a:lnTo>
                      <a:pt x="632" y="761"/>
                    </a:lnTo>
                    <a:lnTo>
                      <a:pt x="595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6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3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6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7777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2 w 1152"/>
                  <a:gd name="T21" fmla="*/ 69 h 1152"/>
                  <a:gd name="T22" fmla="*/ 131 w 1152"/>
                  <a:gd name="T23" fmla="*/ 211 h 1152"/>
                  <a:gd name="T24" fmla="*/ 26 w 1152"/>
                  <a:gd name="T25" fmla="*/ 405 h 1152"/>
                  <a:gd name="T26" fmla="*/ 0 w 1152"/>
                  <a:gd name="T27" fmla="*/ 576 h 1152"/>
                  <a:gd name="T28" fmla="*/ 26 w 1152"/>
                  <a:gd name="T29" fmla="*/ 748 h 1152"/>
                  <a:gd name="T30" fmla="*/ 131 w 1152"/>
                  <a:gd name="T31" fmla="*/ 943 h 1152"/>
                  <a:gd name="T32" fmla="*/ 302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3 w 1152"/>
                  <a:gd name="T39" fmla="*/ 393 h 1152"/>
                  <a:gd name="T40" fmla="*/ 698 w 1152"/>
                  <a:gd name="T41" fmla="*/ 428 h 1152"/>
                  <a:gd name="T42" fmla="*/ 746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6 w 1152"/>
                  <a:gd name="T49" fmla="*/ 668 h 1152"/>
                  <a:gd name="T50" fmla="*/ 698 w 1152"/>
                  <a:gd name="T51" fmla="*/ 725 h 1152"/>
                  <a:gd name="T52" fmla="*/ 633 w 1152"/>
                  <a:gd name="T53" fmla="*/ 761 h 1152"/>
                  <a:gd name="T54" fmla="*/ 576 w 1152"/>
                  <a:gd name="T55" fmla="*/ 769 h 1152"/>
                  <a:gd name="T56" fmla="*/ 520 w 1152"/>
                  <a:gd name="T57" fmla="*/ 761 h 1152"/>
                  <a:gd name="T58" fmla="*/ 453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3 w 1152"/>
                  <a:gd name="T69" fmla="*/ 428 h 1152"/>
                  <a:gd name="T70" fmla="*/ 520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4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4" y="26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5"/>
                    </a:lnTo>
                    <a:lnTo>
                      <a:pt x="404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3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9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3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6"/>
                    </a:lnTo>
                    <a:lnTo>
                      <a:pt x="453" y="725"/>
                    </a:lnTo>
                    <a:lnTo>
                      <a:pt x="427" y="699"/>
                    </a:lnTo>
                    <a:lnTo>
                      <a:pt x="407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3" y="520"/>
                    </a:lnTo>
                    <a:lnTo>
                      <a:pt x="407" y="486"/>
                    </a:lnTo>
                    <a:lnTo>
                      <a:pt x="427" y="454"/>
                    </a:lnTo>
                    <a:lnTo>
                      <a:pt x="453" y="428"/>
                    </a:lnTo>
                    <a:lnTo>
                      <a:pt x="485" y="408"/>
                    </a:lnTo>
                    <a:lnTo>
                      <a:pt x="520" y="393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2"/>
              <p:cNvSpPr>
                <a:spLocks noEditPoints="1"/>
              </p:cNvSpPr>
              <p:nvPr/>
            </p:nvSpPr>
            <p:spPr bwMode="auto">
              <a:xfrm>
                <a:off x="8289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4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4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7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7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9953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14"/>
              <p:cNvSpPr>
                <a:spLocks noChangeArrowheads="1"/>
              </p:cNvSpPr>
              <p:nvPr/>
            </p:nvSpPr>
            <p:spPr bwMode="auto">
              <a:xfrm>
                <a:off x="9953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15"/>
              <p:cNvSpPr>
                <a:spLocks noChangeArrowheads="1"/>
              </p:cNvSpPr>
              <p:nvPr/>
            </p:nvSpPr>
            <p:spPr bwMode="auto">
              <a:xfrm>
                <a:off x="9696" y="-1544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16"/>
              <p:cNvSpPr>
                <a:spLocks noChangeArrowheads="1"/>
              </p:cNvSpPr>
              <p:nvPr/>
            </p:nvSpPr>
            <p:spPr bwMode="auto">
              <a:xfrm>
                <a:off x="9696" y="-1800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17"/>
              <p:cNvSpPr>
                <a:spLocks noChangeArrowheads="1"/>
              </p:cNvSpPr>
              <p:nvPr/>
            </p:nvSpPr>
            <p:spPr bwMode="auto">
              <a:xfrm>
                <a:off x="9440" y="-1544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18"/>
              <p:cNvSpPr>
                <a:spLocks noChangeArrowheads="1"/>
              </p:cNvSpPr>
              <p:nvPr/>
            </p:nvSpPr>
            <p:spPr bwMode="auto">
              <a:xfrm>
                <a:off x="9440" y="-1800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>
                <a:off x="9185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20"/>
              <p:cNvSpPr>
                <a:spLocks noChangeArrowheads="1"/>
              </p:cNvSpPr>
              <p:nvPr/>
            </p:nvSpPr>
            <p:spPr bwMode="auto">
              <a:xfrm>
                <a:off x="9185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8" name="Group 23"/>
            <p:cNvGrpSpPr>
              <a:grpSpLocks noChangeAspect="1"/>
            </p:cNvGrpSpPr>
            <p:nvPr/>
          </p:nvGrpSpPr>
          <p:grpSpPr bwMode="auto">
            <a:xfrm>
              <a:off x="7057821" y="5405606"/>
              <a:ext cx="628890" cy="411496"/>
              <a:chOff x="5374" y="5621"/>
              <a:chExt cx="2835" cy="185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40" name="Freeform 24"/>
              <p:cNvSpPr>
                <a:spLocks noEditPoints="1"/>
              </p:cNvSpPr>
              <p:nvPr/>
            </p:nvSpPr>
            <p:spPr bwMode="auto">
              <a:xfrm>
                <a:off x="5374" y="5621"/>
                <a:ext cx="2835" cy="1855"/>
              </a:xfrm>
              <a:custGeom>
                <a:avLst/>
                <a:gdLst>
                  <a:gd name="T0" fmla="*/ 8062 w 8505"/>
                  <a:gd name="T1" fmla="*/ 1826 h 5566"/>
                  <a:gd name="T2" fmla="*/ 8108 w 8505"/>
                  <a:gd name="T3" fmla="*/ 1316 h 5566"/>
                  <a:gd name="T4" fmla="*/ 8125 w 8505"/>
                  <a:gd name="T5" fmla="*/ 1158 h 5566"/>
                  <a:gd name="T6" fmla="*/ 8142 w 8505"/>
                  <a:gd name="T7" fmla="*/ 1028 h 5566"/>
                  <a:gd name="T8" fmla="*/ 8291 w 8505"/>
                  <a:gd name="T9" fmla="*/ 805 h 5566"/>
                  <a:gd name="T10" fmla="*/ 8333 w 8505"/>
                  <a:gd name="T11" fmla="*/ 602 h 5566"/>
                  <a:gd name="T12" fmla="*/ 8278 w 8505"/>
                  <a:gd name="T13" fmla="*/ 338 h 5566"/>
                  <a:gd name="T14" fmla="*/ 8227 w 8505"/>
                  <a:gd name="T15" fmla="*/ 95 h 5566"/>
                  <a:gd name="T16" fmla="*/ 8081 w 8505"/>
                  <a:gd name="T17" fmla="*/ 0 h 5566"/>
                  <a:gd name="T18" fmla="*/ 7978 w 8505"/>
                  <a:gd name="T19" fmla="*/ 125 h 5566"/>
                  <a:gd name="T20" fmla="*/ 8057 w 8505"/>
                  <a:gd name="T21" fmla="*/ 466 h 5566"/>
                  <a:gd name="T22" fmla="*/ 8037 w 8505"/>
                  <a:gd name="T23" fmla="*/ 750 h 5566"/>
                  <a:gd name="T24" fmla="*/ 7803 w 8505"/>
                  <a:gd name="T25" fmla="*/ 832 h 5566"/>
                  <a:gd name="T26" fmla="*/ 7644 w 8505"/>
                  <a:gd name="T27" fmla="*/ 816 h 5566"/>
                  <a:gd name="T28" fmla="*/ 7111 w 8505"/>
                  <a:gd name="T29" fmla="*/ 1143 h 5566"/>
                  <a:gd name="T30" fmla="*/ 4217 w 8505"/>
                  <a:gd name="T31" fmla="*/ 1153 h 5566"/>
                  <a:gd name="T32" fmla="*/ 3453 w 8505"/>
                  <a:gd name="T33" fmla="*/ 1295 h 5566"/>
                  <a:gd name="T34" fmla="*/ 2752 w 8505"/>
                  <a:gd name="T35" fmla="*/ 1577 h 5566"/>
                  <a:gd name="T36" fmla="*/ 2120 w 8505"/>
                  <a:gd name="T37" fmla="*/ 1980 h 5566"/>
                  <a:gd name="T38" fmla="*/ 1562 w 8505"/>
                  <a:gd name="T39" fmla="*/ 2483 h 5566"/>
                  <a:gd name="T40" fmla="*/ 929 w 8505"/>
                  <a:gd name="T41" fmla="*/ 3297 h 5566"/>
                  <a:gd name="T42" fmla="*/ 318 w 8505"/>
                  <a:gd name="T43" fmla="*/ 4631 h 5566"/>
                  <a:gd name="T44" fmla="*/ 54 w 8505"/>
                  <a:gd name="T45" fmla="*/ 4824 h 5566"/>
                  <a:gd name="T46" fmla="*/ 0 w 8505"/>
                  <a:gd name="T47" fmla="*/ 5439 h 5566"/>
                  <a:gd name="T48" fmla="*/ 101 w 8505"/>
                  <a:gd name="T49" fmla="*/ 5563 h 5566"/>
                  <a:gd name="T50" fmla="*/ 7867 w 8505"/>
                  <a:gd name="T51" fmla="*/ 5544 h 5566"/>
                  <a:gd name="T52" fmla="*/ 7922 w 8505"/>
                  <a:gd name="T53" fmla="*/ 4955 h 5566"/>
                  <a:gd name="T54" fmla="*/ 7941 w 8505"/>
                  <a:gd name="T55" fmla="*/ 4710 h 5566"/>
                  <a:gd name="T56" fmla="*/ 8151 w 8505"/>
                  <a:gd name="T57" fmla="*/ 4304 h 5566"/>
                  <a:gd name="T58" fmla="*/ 8439 w 8505"/>
                  <a:gd name="T59" fmla="*/ 4154 h 5566"/>
                  <a:gd name="T60" fmla="*/ 8502 w 8505"/>
                  <a:gd name="T61" fmla="*/ 4019 h 5566"/>
                  <a:gd name="T62" fmla="*/ 7667 w 8505"/>
                  <a:gd name="T63" fmla="*/ 1338 h 5566"/>
                  <a:gd name="T64" fmla="*/ 252 w 8505"/>
                  <a:gd name="T65" fmla="*/ 5314 h 5566"/>
                  <a:gd name="T66" fmla="*/ 252 w 8505"/>
                  <a:gd name="T67" fmla="*/ 5314 h 5566"/>
                  <a:gd name="T68" fmla="*/ 690 w 8505"/>
                  <a:gd name="T69" fmla="*/ 4321 h 5566"/>
                  <a:gd name="T70" fmla="*/ 1362 w 8505"/>
                  <a:gd name="T71" fmla="*/ 3107 h 5566"/>
                  <a:gd name="T72" fmla="*/ 2146 w 8505"/>
                  <a:gd name="T73" fmla="*/ 2280 h 5566"/>
                  <a:gd name="T74" fmla="*/ 2720 w 8505"/>
                  <a:gd name="T75" fmla="*/ 1881 h 5566"/>
                  <a:gd name="T76" fmla="*/ 3358 w 8505"/>
                  <a:gd name="T77" fmla="*/ 1590 h 5566"/>
                  <a:gd name="T78" fmla="*/ 4055 w 8505"/>
                  <a:gd name="T79" fmla="*/ 1424 h 5566"/>
                  <a:gd name="T80" fmla="*/ 7052 w 8505"/>
                  <a:gd name="T81" fmla="*/ 1394 h 5566"/>
                  <a:gd name="T82" fmla="*/ 7322 w 8505"/>
                  <a:gd name="T83" fmla="*/ 1440 h 5566"/>
                  <a:gd name="T84" fmla="*/ 7591 w 8505"/>
                  <a:gd name="T85" fmla="*/ 1596 h 5566"/>
                  <a:gd name="T86" fmla="*/ 7627 w 8505"/>
                  <a:gd name="T87" fmla="*/ 1629 h 5566"/>
                  <a:gd name="T88" fmla="*/ 7816 w 8505"/>
                  <a:gd name="T89" fmla="*/ 1891 h 5566"/>
                  <a:gd name="T90" fmla="*/ 8173 w 8505"/>
                  <a:gd name="T91" fmla="*/ 3990 h 5566"/>
                  <a:gd name="T92" fmla="*/ 7805 w 8505"/>
                  <a:gd name="T93" fmla="*/ 4334 h 5566"/>
                  <a:gd name="T94" fmla="*/ 7677 w 8505"/>
                  <a:gd name="T95" fmla="*/ 4802 h 5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505" h="5566">
                    <a:moveTo>
                      <a:pt x="8502" y="4019"/>
                    </a:moveTo>
                    <a:lnTo>
                      <a:pt x="8124" y="2019"/>
                    </a:lnTo>
                    <a:lnTo>
                      <a:pt x="8106" y="1953"/>
                    </a:lnTo>
                    <a:lnTo>
                      <a:pt x="8062" y="1826"/>
                    </a:lnTo>
                    <a:lnTo>
                      <a:pt x="8001" y="1705"/>
                    </a:lnTo>
                    <a:lnTo>
                      <a:pt x="7928" y="1593"/>
                    </a:lnTo>
                    <a:lnTo>
                      <a:pt x="7886" y="1540"/>
                    </a:lnTo>
                    <a:lnTo>
                      <a:pt x="8108" y="1316"/>
                    </a:lnTo>
                    <a:lnTo>
                      <a:pt x="8125" y="1298"/>
                    </a:lnTo>
                    <a:lnTo>
                      <a:pt x="8144" y="1251"/>
                    </a:lnTo>
                    <a:lnTo>
                      <a:pt x="8144" y="1202"/>
                    </a:lnTo>
                    <a:lnTo>
                      <a:pt x="8125" y="1158"/>
                    </a:lnTo>
                    <a:lnTo>
                      <a:pt x="8108" y="1138"/>
                    </a:lnTo>
                    <a:lnTo>
                      <a:pt x="8065" y="1094"/>
                    </a:lnTo>
                    <a:lnTo>
                      <a:pt x="8092" y="1074"/>
                    </a:lnTo>
                    <a:lnTo>
                      <a:pt x="8142" y="1028"/>
                    </a:lnTo>
                    <a:lnTo>
                      <a:pt x="8189" y="978"/>
                    </a:lnTo>
                    <a:lnTo>
                      <a:pt x="8229" y="924"/>
                    </a:lnTo>
                    <a:lnTo>
                      <a:pt x="8262" y="865"/>
                    </a:lnTo>
                    <a:lnTo>
                      <a:pt x="8291" y="805"/>
                    </a:lnTo>
                    <a:lnTo>
                      <a:pt x="8312" y="740"/>
                    </a:lnTo>
                    <a:lnTo>
                      <a:pt x="8327" y="674"/>
                    </a:lnTo>
                    <a:lnTo>
                      <a:pt x="8333" y="641"/>
                    </a:lnTo>
                    <a:lnTo>
                      <a:pt x="8333" y="602"/>
                    </a:lnTo>
                    <a:lnTo>
                      <a:pt x="8327" y="524"/>
                    </a:lnTo>
                    <a:lnTo>
                      <a:pt x="8312" y="448"/>
                    </a:lnTo>
                    <a:lnTo>
                      <a:pt x="8291" y="374"/>
                    </a:lnTo>
                    <a:lnTo>
                      <a:pt x="8278" y="338"/>
                    </a:lnTo>
                    <a:lnTo>
                      <a:pt x="8259" y="286"/>
                    </a:lnTo>
                    <a:lnTo>
                      <a:pt x="8235" y="180"/>
                    </a:lnTo>
                    <a:lnTo>
                      <a:pt x="8230" y="125"/>
                    </a:lnTo>
                    <a:lnTo>
                      <a:pt x="8227" y="95"/>
                    </a:lnTo>
                    <a:lnTo>
                      <a:pt x="8207" y="47"/>
                    </a:lnTo>
                    <a:lnTo>
                      <a:pt x="8171" y="15"/>
                    </a:lnTo>
                    <a:lnTo>
                      <a:pt x="8127" y="0"/>
                    </a:lnTo>
                    <a:lnTo>
                      <a:pt x="8081" y="0"/>
                    </a:lnTo>
                    <a:lnTo>
                      <a:pt x="8036" y="15"/>
                    </a:lnTo>
                    <a:lnTo>
                      <a:pt x="8000" y="47"/>
                    </a:lnTo>
                    <a:lnTo>
                      <a:pt x="7980" y="95"/>
                    </a:lnTo>
                    <a:lnTo>
                      <a:pt x="7978" y="125"/>
                    </a:lnTo>
                    <a:lnTo>
                      <a:pt x="7983" y="200"/>
                    </a:lnTo>
                    <a:lnTo>
                      <a:pt x="8013" y="347"/>
                    </a:lnTo>
                    <a:lnTo>
                      <a:pt x="8039" y="417"/>
                    </a:lnTo>
                    <a:lnTo>
                      <a:pt x="8057" y="466"/>
                    </a:lnTo>
                    <a:lnTo>
                      <a:pt x="8079" y="569"/>
                    </a:lnTo>
                    <a:lnTo>
                      <a:pt x="8081" y="620"/>
                    </a:lnTo>
                    <a:lnTo>
                      <a:pt x="8072" y="665"/>
                    </a:lnTo>
                    <a:lnTo>
                      <a:pt x="8037" y="750"/>
                    </a:lnTo>
                    <a:lnTo>
                      <a:pt x="7988" y="825"/>
                    </a:lnTo>
                    <a:lnTo>
                      <a:pt x="7924" y="890"/>
                    </a:lnTo>
                    <a:lnTo>
                      <a:pt x="7886" y="916"/>
                    </a:lnTo>
                    <a:lnTo>
                      <a:pt x="7803" y="832"/>
                    </a:lnTo>
                    <a:lnTo>
                      <a:pt x="7784" y="816"/>
                    </a:lnTo>
                    <a:lnTo>
                      <a:pt x="7738" y="798"/>
                    </a:lnTo>
                    <a:lnTo>
                      <a:pt x="7690" y="798"/>
                    </a:lnTo>
                    <a:lnTo>
                      <a:pt x="7644" y="816"/>
                    </a:lnTo>
                    <a:lnTo>
                      <a:pt x="7625" y="832"/>
                    </a:lnTo>
                    <a:lnTo>
                      <a:pt x="7288" y="1169"/>
                    </a:lnTo>
                    <a:lnTo>
                      <a:pt x="7229" y="1158"/>
                    </a:lnTo>
                    <a:lnTo>
                      <a:pt x="7111" y="1143"/>
                    </a:lnTo>
                    <a:lnTo>
                      <a:pt x="7052" y="1142"/>
                    </a:lnTo>
                    <a:lnTo>
                      <a:pt x="4519" y="1142"/>
                    </a:lnTo>
                    <a:lnTo>
                      <a:pt x="4417" y="1143"/>
                    </a:lnTo>
                    <a:lnTo>
                      <a:pt x="4217" y="1153"/>
                    </a:lnTo>
                    <a:lnTo>
                      <a:pt x="4021" y="1175"/>
                    </a:lnTo>
                    <a:lnTo>
                      <a:pt x="3828" y="1205"/>
                    </a:lnTo>
                    <a:lnTo>
                      <a:pt x="3639" y="1246"/>
                    </a:lnTo>
                    <a:lnTo>
                      <a:pt x="3453" y="1295"/>
                    </a:lnTo>
                    <a:lnTo>
                      <a:pt x="3272" y="1352"/>
                    </a:lnTo>
                    <a:lnTo>
                      <a:pt x="3095" y="1420"/>
                    </a:lnTo>
                    <a:lnTo>
                      <a:pt x="2920" y="1495"/>
                    </a:lnTo>
                    <a:lnTo>
                      <a:pt x="2752" y="1577"/>
                    </a:lnTo>
                    <a:lnTo>
                      <a:pt x="2588" y="1668"/>
                    </a:lnTo>
                    <a:lnTo>
                      <a:pt x="2426" y="1766"/>
                    </a:lnTo>
                    <a:lnTo>
                      <a:pt x="2271" y="1869"/>
                    </a:lnTo>
                    <a:lnTo>
                      <a:pt x="2120" y="1980"/>
                    </a:lnTo>
                    <a:lnTo>
                      <a:pt x="1973" y="2097"/>
                    </a:lnTo>
                    <a:lnTo>
                      <a:pt x="1832" y="2221"/>
                    </a:lnTo>
                    <a:lnTo>
                      <a:pt x="1693" y="2349"/>
                    </a:lnTo>
                    <a:lnTo>
                      <a:pt x="1562" y="2483"/>
                    </a:lnTo>
                    <a:lnTo>
                      <a:pt x="1436" y="2621"/>
                    </a:lnTo>
                    <a:lnTo>
                      <a:pt x="1313" y="2765"/>
                    </a:lnTo>
                    <a:lnTo>
                      <a:pt x="1140" y="2987"/>
                    </a:lnTo>
                    <a:lnTo>
                      <a:pt x="929" y="3297"/>
                    </a:lnTo>
                    <a:lnTo>
                      <a:pt x="740" y="3618"/>
                    </a:lnTo>
                    <a:lnTo>
                      <a:pt x="576" y="3949"/>
                    </a:lnTo>
                    <a:lnTo>
                      <a:pt x="433" y="4288"/>
                    </a:lnTo>
                    <a:lnTo>
                      <a:pt x="318" y="4631"/>
                    </a:lnTo>
                    <a:lnTo>
                      <a:pt x="271" y="4802"/>
                    </a:lnTo>
                    <a:lnTo>
                      <a:pt x="126" y="4802"/>
                    </a:lnTo>
                    <a:lnTo>
                      <a:pt x="101" y="4804"/>
                    </a:lnTo>
                    <a:lnTo>
                      <a:pt x="54" y="4824"/>
                    </a:lnTo>
                    <a:lnTo>
                      <a:pt x="21" y="4857"/>
                    </a:lnTo>
                    <a:lnTo>
                      <a:pt x="1" y="4903"/>
                    </a:lnTo>
                    <a:lnTo>
                      <a:pt x="0" y="4929"/>
                    </a:lnTo>
                    <a:lnTo>
                      <a:pt x="0" y="5439"/>
                    </a:lnTo>
                    <a:lnTo>
                      <a:pt x="1" y="5465"/>
                    </a:lnTo>
                    <a:lnTo>
                      <a:pt x="21" y="5510"/>
                    </a:lnTo>
                    <a:lnTo>
                      <a:pt x="54" y="5544"/>
                    </a:lnTo>
                    <a:lnTo>
                      <a:pt x="101" y="5563"/>
                    </a:lnTo>
                    <a:lnTo>
                      <a:pt x="126" y="5566"/>
                    </a:lnTo>
                    <a:lnTo>
                      <a:pt x="7797" y="5566"/>
                    </a:lnTo>
                    <a:lnTo>
                      <a:pt x="7821" y="5563"/>
                    </a:lnTo>
                    <a:lnTo>
                      <a:pt x="7867" y="5544"/>
                    </a:lnTo>
                    <a:lnTo>
                      <a:pt x="7902" y="5510"/>
                    </a:lnTo>
                    <a:lnTo>
                      <a:pt x="7921" y="5465"/>
                    </a:lnTo>
                    <a:lnTo>
                      <a:pt x="7922" y="5439"/>
                    </a:lnTo>
                    <a:lnTo>
                      <a:pt x="7922" y="4955"/>
                    </a:lnTo>
                    <a:lnTo>
                      <a:pt x="7925" y="4942"/>
                    </a:lnTo>
                    <a:lnTo>
                      <a:pt x="7925" y="4929"/>
                    </a:lnTo>
                    <a:lnTo>
                      <a:pt x="7926" y="4851"/>
                    </a:lnTo>
                    <a:lnTo>
                      <a:pt x="7941" y="4710"/>
                    </a:lnTo>
                    <a:lnTo>
                      <a:pt x="7970" y="4586"/>
                    </a:lnTo>
                    <a:lnTo>
                      <a:pt x="8014" y="4477"/>
                    </a:lnTo>
                    <a:lnTo>
                      <a:pt x="8075" y="4383"/>
                    </a:lnTo>
                    <a:lnTo>
                      <a:pt x="8151" y="4304"/>
                    </a:lnTo>
                    <a:lnTo>
                      <a:pt x="8245" y="4238"/>
                    </a:lnTo>
                    <a:lnTo>
                      <a:pt x="8356" y="4184"/>
                    </a:lnTo>
                    <a:lnTo>
                      <a:pt x="8418" y="4163"/>
                    </a:lnTo>
                    <a:lnTo>
                      <a:pt x="8439" y="4154"/>
                    </a:lnTo>
                    <a:lnTo>
                      <a:pt x="8475" y="4125"/>
                    </a:lnTo>
                    <a:lnTo>
                      <a:pt x="8498" y="4086"/>
                    </a:lnTo>
                    <a:lnTo>
                      <a:pt x="8505" y="4042"/>
                    </a:lnTo>
                    <a:lnTo>
                      <a:pt x="8502" y="4019"/>
                    </a:lnTo>
                    <a:close/>
                    <a:moveTo>
                      <a:pt x="7715" y="1100"/>
                    </a:moveTo>
                    <a:lnTo>
                      <a:pt x="7841" y="1227"/>
                    </a:lnTo>
                    <a:lnTo>
                      <a:pt x="7705" y="1365"/>
                    </a:lnTo>
                    <a:lnTo>
                      <a:pt x="7667" y="1338"/>
                    </a:lnTo>
                    <a:lnTo>
                      <a:pt x="7589" y="1287"/>
                    </a:lnTo>
                    <a:lnTo>
                      <a:pt x="7549" y="1266"/>
                    </a:lnTo>
                    <a:lnTo>
                      <a:pt x="7715" y="1100"/>
                    </a:lnTo>
                    <a:close/>
                    <a:moveTo>
                      <a:pt x="252" y="5314"/>
                    </a:moveTo>
                    <a:lnTo>
                      <a:pt x="252" y="5054"/>
                    </a:lnTo>
                    <a:lnTo>
                      <a:pt x="7670" y="5054"/>
                    </a:lnTo>
                    <a:lnTo>
                      <a:pt x="7670" y="5312"/>
                    </a:lnTo>
                    <a:lnTo>
                      <a:pt x="252" y="5314"/>
                    </a:lnTo>
                    <a:close/>
                    <a:moveTo>
                      <a:pt x="7677" y="4802"/>
                    </a:moveTo>
                    <a:lnTo>
                      <a:pt x="530" y="4802"/>
                    </a:lnTo>
                    <a:lnTo>
                      <a:pt x="577" y="4641"/>
                    </a:lnTo>
                    <a:lnTo>
                      <a:pt x="690" y="4321"/>
                    </a:lnTo>
                    <a:lnTo>
                      <a:pt x="826" y="4006"/>
                    </a:lnTo>
                    <a:lnTo>
                      <a:pt x="983" y="3696"/>
                    </a:lnTo>
                    <a:lnTo>
                      <a:pt x="1163" y="3396"/>
                    </a:lnTo>
                    <a:lnTo>
                      <a:pt x="1362" y="3107"/>
                    </a:lnTo>
                    <a:lnTo>
                      <a:pt x="1582" y="2833"/>
                    </a:lnTo>
                    <a:lnTo>
                      <a:pt x="1820" y="2575"/>
                    </a:lnTo>
                    <a:lnTo>
                      <a:pt x="2012" y="2395"/>
                    </a:lnTo>
                    <a:lnTo>
                      <a:pt x="2146" y="2280"/>
                    </a:lnTo>
                    <a:lnTo>
                      <a:pt x="2282" y="2172"/>
                    </a:lnTo>
                    <a:lnTo>
                      <a:pt x="2424" y="2068"/>
                    </a:lnTo>
                    <a:lnTo>
                      <a:pt x="2570" y="1972"/>
                    </a:lnTo>
                    <a:lnTo>
                      <a:pt x="2720" y="1881"/>
                    </a:lnTo>
                    <a:lnTo>
                      <a:pt x="2873" y="1797"/>
                    </a:lnTo>
                    <a:lnTo>
                      <a:pt x="3031" y="1721"/>
                    </a:lnTo>
                    <a:lnTo>
                      <a:pt x="3193" y="1652"/>
                    </a:lnTo>
                    <a:lnTo>
                      <a:pt x="3358" y="1590"/>
                    </a:lnTo>
                    <a:lnTo>
                      <a:pt x="3527" y="1535"/>
                    </a:lnTo>
                    <a:lnTo>
                      <a:pt x="3700" y="1489"/>
                    </a:lnTo>
                    <a:lnTo>
                      <a:pt x="3877" y="1453"/>
                    </a:lnTo>
                    <a:lnTo>
                      <a:pt x="4055" y="1424"/>
                    </a:lnTo>
                    <a:lnTo>
                      <a:pt x="4238" y="1406"/>
                    </a:lnTo>
                    <a:lnTo>
                      <a:pt x="4424" y="1395"/>
                    </a:lnTo>
                    <a:lnTo>
                      <a:pt x="4519" y="1394"/>
                    </a:lnTo>
                    <a:lnTo>
                      <a:pt x="7052" y="1394"/>
                    </a:lnTo>
                    <a:lnTo>
                      <a:pt x="7091" y="1395"/>
                    </a:lnTo>
                    <a:lnTo>
                      <a:pt x="7169" y="1403"/>
                    </a:lnTo>
                    <a:lnTo>
                      <a:pt x="7247" y="1419"/>
                    </a:lnTo>
                    <a:lnTo>
                      <a:pt x="7322" y="1440"/>
                    </a:lnTo>
                    <a:lnTo>
                      <a:pt x="7394" y="1469"/>
                    </a:lnTo>
                    <a:lnTo>
                      <a:pt x="7463" y="1505"/>
                    </a:lnTo>
                    <a:lnTo>
                      <a:pt x="7529" y="1547"/>
                    </a:lnTo>
                    <a:lnTo>
                      <a:pt x="7591" y="1596"/>
                    </a:lnTo>
                    <a:lnTo>
                      <a:pt x="7620" y="1622"/>
                    </a:lnTo>
                    <a:lnTo>
                      <a:pt x="7621" y="1625"/>
                    </a:lnTo>
                    <a:lnTo>
                      <a:pt x="7623" y="1626"/>
                    </a:lnTo>
                    <a:lnTo>
                      <a:pt x="7627" y="1629"/>
                    </a:lnTo>
                    <a:lnTo>
                      <a:pt x="7631" y="1633"/>
                    </a:lnTo>
                    <a:lnTo>
                      <a:pt x="7676" y="1679"/>
                    </a:lnTo>
                    <a:lnTo>
                      <a:pt x="7754" y="1780"/>
                    </a:lnTo>
                    <a:lnTo>
                      <a:pt x="7816" y="1891"/>
                    </a:lnTo>
                    <a:lnTo>
                      <a:pt x="7862" y="2009"/>
                    </a:lnTo>
                    <a:lnTo>
                      <a:pt x="7877" y="2071"/>
                    </a:lnTo>
                    <a:lnTo>
                      <a:pt x="8235" y="3961"/>
                    </a:lnTo>
                    <a:lnTo>
                      <a:pt x="8173" y="3990"/>
                    </a:lnTo>
                    <a:lnTo>
                      <a:pt x="8057" y="4058"/>
                    </a:lnTo>
                    <a:lnTo>
                      <a:pt x="7958" y="4137"/>
                    </a:lnTo>
                    <a:lnTo>
                      <a:pt x="7875" y="4229"/>
                    </a:lnTo>
                    <a:lnTo>
                      <a:pt x="7805" y="4334"/>
                    </a:lnTo>
                    <a:lnTo>
                      <a:pt x="7751" y="4451"/>
                    </a:lnTo>
                    <a:lnTo>
                      <a:pt x="7710" y="4582"/>
                    </a:lnTo>
                    <a:lnTo>
                      <a:pt x="7684" y="4724"/>
                    </a:lnTo>
                    <a:lnTo>
                      <a:pt x="7677" y="48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6410" y="7006"/>
                <a:ext cx="802" cy="84"/>
              </a:xfrm>
              <a:custGeom>
                <a:avLst/>
                <a:gdLst>
                  <a:gd name="T0" fmla="*/ 2280 w 2405"/>
                  <a:gd name="T1" fmla="*/ 0 h 252"/>
                  <a:gd name="T2" fmla="*/ 124 w 2405"/>
                  <a:gd name="T3" fmla="*/ 0 h 252"/>
                  <a:gd name="T4" fmla="*/ 94 w 2405"/>
                  <a:gd name="T5" fmla="*/ 3 h 252"/>
                  <a:gd name="T6" fmla="*/ 48 w 2405"/>
                  <a:gd name="T7" fmla="*/ 23 h 252"/>
                  <a:gd name="T8" fmla="*/ 16 w 2405"/>
                  <a:gd name="T9" fmla="*/ 59 h 252"/>
                  <a:gd name="T10" fmla="*/ 0 w 2405"/>
                  <a:gd name="T11" fmla="*/ 102 h 252"/>
                  <a:gd name="T12" fmla="*/ 0 w 2405"/>
                  <a:gd name="T13" fmla="*/ 150 h 252"/>
                  <a:gd name="T14" fmla="*/ 16 w 2405"/>
                  <a:gd name="T15" fmla="*/ 194 h 252"/>
                  <a:gd name="T16" fmla="*/ 48 w 2405"/>
                  <a:gd name="T17" fmla="*/ 231 h 252"/>
                  <a:gd name="T18" fmla="*/ 94 w 2405"/>
                  <a:gd name="T19" fmla="*/ 251 h 252"/>
                  <a:gd name="T20" fmla="*/ 124 w 2405"/>
                  <a:gd name="T21" fmla="*/ 252 h 252"/>
                  <a:gd name="T22" fmla="*/ 2280 w 2405"/>
                  <a:gd name="T23" fmla="*/ 252 h 252"/>
                  <a:gd name="T24" fmla="*/ 2310 w 2405"/>
                  <a:gd name="T25" fmla="*/ 251 h 252"/>
                  <a:gd name="T26" fmla="*/ 2358 w 2405"/>
                  <a:gd name="T27" fmla="*/ 231 h 252"/>
                  <a:gd name="T28" fmla="*/ 2389 w 2405"/>
                  <a:gd name="T29" fmla="*/ 194 h 252"/>
                  <a:gd name="T30" fmla="*/ 2405 w 2405"/>
                  <a:gd name="T31" fmla="*/ 150 h 252"/>
                  <a:gd name="T32" fmla="*/ 2405 w 2405"/>
                  <a:gd name="T33" fmla="*/ 102 h 252"/>
                  <a:gd name="T34" fmla="*/ 2389 w 2405"/>
                  <a:gd name="T35" fmla="*/ 59 h 252"/>
                  <a:gd name="T36" fmla="*/ 2358 w 2405"/>
                  <a:gd name="T37" fmla="*/ 23 h 252"/>
                  <a:gd name="T38" fmla="*/ 2310 w 2405"/>
                  <a:gd name="T39" fmla="*/ 3 h 252"/>
                  <a:gd name="T40" fmla="*/ 2280 w 2405"/>
                  <a:gd name="T41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5" h="252">
                    <a:moveTo>
                      <a:pt x="2280" y="0"/>
                    </a:moveTo>
                    <a:lnTo>
                      <a:pt x="124" y="0"/>
                    </a:lnTo>
                    <a:lnTo>
                      <a:pt x="94" y="3"/>
                    </a:lnTo>
                    <a:lnTo>
                      <a:pt x="48" y="23"/>
                    </a:lnTo>
                    <a:lnTo>
                      <a:pt x="16" y="59"/>
                    </a:lnTo>
                    <a:lnTo>
                      <a:pt x="0" y="102"/>
                    </a:lnTo>
                    <a:lnTo>
                      <a:pt x="0" y="150"/>
                    </a:lnTo>
                    <a:lnTo>
                      <a:pt x="16" y="194"/>
                    </a:lnTo>
                    <a:lnTo>
                      <a:pt x="48" y="231"/>
                    </a:lnTo>
                    <a:lnTo>
                      <a:pt x="94" y="251"/>
                    </a:lnTo>
                    <a:lnTo>
                      <a:pt x="124" y="252"/>
                    </a:lnTo>
                    <a:lnTo>
                      <a:pt x="2280" y="252"/>
                    </a:lnTo>
                    <a:lnTo>
                      <a:pt x="2310" y="251"/>
                    </a:lnTo>
                    <a:lnTo>
                      <a:pt x="2358" y="231"/>
                    </a:lnTo>
                    <a:lnTo>
                      <a:pt x="2389" y="194"/>
                    </a:lnTo>
                    <a:lnTo>
                      <a:pt x="2405" y="150"/>
                    </a:lnTo>
                    <a:lnTo>
                      <a:pt x="2405" y="102"/>
                    </a:lnTo>
                    <a:lnTo>
                      <a:pt x="2389" y="59"/>
                    </a:lnTo>
                    <a:lnTo>
                      <a:pt x="2358" y="23"/>
                    </a:lnTo>
                    <a:lnTo>
                      <a:pt x="2310" y="3"/>
                    </a:lnTo>
                    <a:lnTo>
                      <a:pt x="22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6"/>
              <p:cNvSpPr>
                <a:spLocks noEditPoints="1"/>
              </p:cNvSpPr>
              <p:nvPr/>
            </p:nvSpPr>
            <p:spPr bwMode="auto">
              <a:xfrm>
                <a:off x="6410" y="6285"/>
                <a:ext cx="1525" cy="539"/>
              </a:xfrm>
              <a:custGeom>
                <a:avLst/>
                <a:gdLst>
                  <a:gd name="T0" fmla="*/ 4294 w 4574"/>
                  <a:gd name="T1" fmla="*/ 146 h 1615"/>
                  <a:gd name="T2" fmla="*/ 4203 w 4574"/>
                  <a:gd name="T3" fmla="*/ 33 h 1615"/>
                  <a:gd name="T4" fmla="*/ 4097 w 4574"/>
                  <a:gd name="T5" fmla="*/ 0 h 1615"/>
                  <a:gd name="T6" fmla="*/ 1803 w 4574"/>
                  <a:gd name="T7" fmla="*/ 2 h 1615"/>
                  <a:gd name="T8" fmla="*/ 1487 w 4574"/>
                  <a:gd name="T9" fmla="*/ 42 h 1615"/>
                  <a:gd name="T10" fmla="*/ 1189 w 4574"/>
                  <a:gd name="T11" fmla="*/ 131 h 1615"/>
                  <a:gd name="T12" fmla="*/ 911 w 4574"/>
                  <a:gd name="T13" fmla="*/ 268 h 1615"/>
                  <a:gd name="T14" fmla="*/ 658 w 4574"/>
                  <a:gd name="T15" fmla="*/ 450 h 1615"/>
                  <a:gd name="T16" fmla="*/ 433 w 4574"/>
                  <a:gd name="T17" fmla="*/ 670 h 1615"/>
                  <a:gd name="T18" fmla="*/ 243 w 4574"/>
                  <a:gd name="T19" fmla="*/ 927 h 1615"/>
                  <a:gd name="T20" fmla="*/ 90 w 4574"/>
                  <a:gd name="T21" fmla="*/ 1216 h 1615"/>
                  <a:gd name="T22" fmla="*/ 4 w 4574"/>
                  <a:gd name="T23" fmla="*/ 1452 h 1615"/>
                  <a:gd name="T24" fmla="*/ 0 w 4574"/>
                  <a:gd name="T25" fmla="*/ 1497 h 1615"/>
                  <a:gd name="T26" fmla="*/ 43 w 4574"/>
                  <a:gd name="T27" fmla="*/ 1585 h 1615"/>
                  <a:gd name="T28" fmla="*/ 109 w 4574"/>
                  <a:gd name="T29" fmla="*/ 1614 h 1615"/>
                  <a:gd name="T30" fmla="*/ 4359 w 4574"/>
                  <a:gd name="T31" fmla="*/ 1615 h 1615"/>
                  <a:gd name="T32" fmla="*/ 4427 w 4574"/>
                  <a:gd name="T33" fmla="*/ 1602 h 1615"/>
                  <a:gd name="T34" fmla="*/ 4503 w 4574"/>
                  <a:gd name="T35" fmla="*/ 1552 h 1615"/>
                  <a:gd name="T36" fmla="*/ 4536 w 4574"/>
                  <a:gd name="T37" fmla="*/ 1510 h 1615"/>
                  <a:gd name="T38" fmla="*/ 4574 w 4574"/>
                  <a:gd name="T39" fmla="*/ 1398 h 1615"/>
                  <a:gd name="T40" fmla="*/ 4566 w 4574"/>
                  <a:gd name="T41" fmla="*/ 1308 h 1615"/>
                  <a:gd name="T42" fmla="*/ 2193 w 4574"/>
                  <a:gd name="T43" fmla="*/ 1010 h 1615"/>
                  <a:gd name="T44" fmla="*/ 2841 w 4574"/>
                  <a:gd name="T45" fmla="*/ 1363 h 1615"/>
                  <a:gd name="T46" fmla="*/ 2193 w 4574"/>
                  <a:gd name="T47" fmla="*/ 1010 h 1615"/>
                  <a:gd name="T48" fmla="*/ 3093 w 4574"/>
                  <a:gd name="T49" fmla="*/ 883 h 1615"/>
                  <a:gd name="T50" fmla="*/ 3073 w 4574"/>
                  <a:gd name="T51" fmla="*/ 813 h 1615"/>
                  <a:gd name="T52" fmla="*/ 2994 w 4574"/>
                  <a:gd name="T53" fmla="*/ 759 h 1615"/>
                  <a:gd name="T54" fmla="*/ 2066 w 4574"/>
                  <a:gd name="T55" fmla="*/ 758 h 1615"/>
                  <a:gd name="T56" fmla="*/ 1996 w 4574"/>
                  <a:gd name="T57" fmla="*/ 778 h 1615"/>
                  <a:gd name="T58" fmla="*/ 1942 w 4574"/>
                  <a:gd name="T59" fmla="*/ 857 h 1615"/>
                  <a:gd name="T60" fmla="*/ 1941 w 4574"/>
                  <a:gd name="T61" fmla="*/ 1363 h 1615"/>
                  <a:gd name="T62" fmla="*/ 328 w 4574"/>
                  <a:gd name="T63" fmla="*/ 1300 h 1615"/>
                  <a:gd name="T64" fmla="*/ 453 w 4574"/>
                  <a:gd name="T65" fmla="*/ 1066 h 1615"/>
                  <a:gd name="T66" fmla="*/ 606 w 4574"/>
                  <a:gd name="T67" fmla="*/ 856 h 1615"/>
                  <a:gd name="T68" fmla="*/ 785 w 4574"/>
                  <a:gd name="T69" fmla="*/ 673 h 1615"/>
                  <a:gd name="T70" fmla="*/ 985 w 4574"/>
                  <a:gd name="T71" fmla="*/ 520 h 1615"/>
                  <a:gd name="T72" fmla="*/ 1205 w 4574"/>
                  <a:gd name="T73" fmla="*/ 399 h 1615"/>
                  <a:gd name="T74" fmla="*/ 1441 w 4574"/>
                  <a:gd name="T75" fmla="*/ 313 h 1615"/>
                  <a:gd name="T76" fmla="*/ 1690 w 4574"/>
                  <a:gd name="T77" fmla="*/ 264 h 1615"/>
                  <a:gd name="T78" fmla="*/ 1883 w 4574"/>
                  <a:gd name="T79" fmla="*/ 252 h 1615"/>
                  <a:gd name="T80" fmla="*/ 4320 w 4574"/>
                  <a:gd name="T81" fmla="*/ 1363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74" h="1615">
                    <a:moveTo>
                      <a:pt x="4304" y="182"/>
                    </a:moveTo>
                    <a:lnTo>
                      <a:pt x="4294" y="146"/>
                    </a:lnTo>
                    <a:lnTo>
                      <a:pt x="4258" y="81"/>
                    </a:lnTo>
                    <a:lnTo>
                      <a:pt x="4203" y="33"/>
                    </a:lnTo>
                    <a:lnTo>
                      <a:pt x="4136" y="5"/>
                    </a:lnTo>
                    <a:lnTo>
                      <a:pt x="4097" y="0"/>
                    </a:lnTo>
                    <a:lnTo>
                      <a:pt x="1883" y="0"/>
                    </a:lnTo>
                    <a:lnTo>
                      <a:pt x="1803" y="2"/>
                    </a:lnTo>
                    <a:lnTo>
                      <a:pt x="1643" y="15"/>
                    </a:lnTo>
                    <a:lnTo>
                      <a:pt x="1487" y="42"/>
                    </a:lnTo>
                    <a:lnTo>
                      <a:pt x="1336" y="81"/>
                    </a:lnTo>
                    <a:lnTo>
                      <a:pt x="1189" y="131"/>
                    </a:lnTo>
                    <a:lnTo>
                      <a:pt x="1047" y="195"/>
                    </a:lnTo>
                    <a:lnTo>
                      <a:pt x="911" y="268"/>
                    </a:lnTo>
                    <a:lnTo>
                      <a:pt x="780" y="353"/>
                    </a:lnTo>
                    <a:lnTo>
                      <a:pt x="658" y="450"/>
                    </a:lnTo>
                    <a:lnTo>
                      <a:pt x="541" y="555"/>
                    </a:lnTo>
                    <a:lnTo>
                      <a:pt x="433" y="670"/>
                    </a:lnTo>
                    <a:lnTo>
                      <a:pt x="334" y="794"/>
                    </a:lnTo>
                    <a:lnTo>
                      <a:pt x="243" y="927"/>
                    </a:lnTo>
                    <a:lnTo>
                      <a:pt x="161" y="1066"/>
                    </a:lnTo>
                    <a:lnTo>
                      <a:pt x="90" y="1216"/>
                    </a:lnTo>
                    <a:lnTo>
                      <a:pt x="30" y="1372"/>
                    </a:lnTo>
                    <a:lnTo>
                      <a:pt x="4" y="1452"/>
                    </a:lnTo>
                    <a:lnTo>
                      <a:pt x="1" y="1467"/>
                    </a:lnTo>
                    <a:lnTo>
                      <a:pt x="0" y="1497"/>
                    </a:lnTo>
                    <a:lnTo>
                      <a:pt x="8" y="1540"/>
                    </a:lnTo>
                    <a:lnTo>
                      <a:pt x="43" y="1585"/>
                    </a:lnTo>
                    <a:lnTo>
                      <a:pt x="80" y="1606"/>
                    </a:lnTo>
                    <a:lnTo>
                      <a:pt x="109" y="1614"/>
                    </a:lnTo>
                    <a:lnTo>
                      <a:pt x="125" y="1615"/>
                    </a:lnTo>
                    <a:lnTo>
                      <a:pt x="4359" y="1615"/>
                    </a:lnTo>
                    <a:lnTo>
                      <a:pt x="4382" y="1614"/>
                    </a:lnTo>
                    <a:lnTo>
                      <a:pt x="4427" y="1602"/>
                    </a:lnTo>
                    <a:lnTo>
                      <a:pt x="4468" y="1582"/>
                    </a:lnTo>
                    <a:lnTo>
                      <a:pt x="4503" y="1552"/>
                    </a:lnTo>
                    <a:lnTo>
                      <a:pt x="4517" y="1534"/>
                    </a:lnTo>
                    <a:lnTo>
                      <a:pt x="4536" y="1510"/>
                    </a:lnTo>
                    <a:lnTo>
                      <a:pt x="4561" y="1455"/>
                    </a:lnTo>
                    <a:lnTo>
                      <a:pt x="4574" y="1398"/>
                    </a:lnTo>
                    <a:lnTo>
                      <a:pt x="4572" y="1337"/>
                    </a:lnTo>
                    <a:lnTo>
                      <a:pt x="4566" y="1308"/>
                    </a:lnTo>
                    <a:lnTo>
                      <a:pt x="4304" y="182"/>
                    </a:lnTo>
                    <a:close/>
                    <a:moveTo>
                      <a:pt x="2193" y="1010"/>
                    </a:moveTo>
                    <a:lnTo>
                      <a:pt x="2841" y="1010"/>
                    </a:lnTo>
                    <a:lnTo>
                      <a:pt x="2841" y="1363"/>
                    </a:lnTo>
                    <a:lnTo>
                      <a:pt x="2193" y="1363"/>
                    </a:lnTo>
                    <a:lnTo>
                      <a:pt x="2193" y="1010"/>
                    </a:lnTo>
                    <a:close/>
                    <a:moveTo>
                      <a:pt x="3093" y="1363"/>
                    </a:moveTo>
                    <a:lnTo>
                      <a:pt x="3093" y="883"/>
                    </a:lnTo>
                    <a:lnTo>
                      <a:pt x="3092" y="857"/>
                    </a:lnTo>
                    <a:lnTo>
                      <a:pt x="3073" y="813"/>
                    </a:lnTo>
                    <a:lnTo>
                      <a:pt x="3038" y="778"/>
                    </a:lnTo>
                    <a:lnTo>
                      <a:pt x="2994" y="759"/>
                    </a:lnTo>
                    <a:lnTo>
                      <a:pt x="2968" y="758"/>
                    </a:lnTo>
                    <a:lnTo>
                      <a:pt x="2066" y="758"/>
                    </a:lnTo>
                    <a:lnTo>
                      <a:pt x="2040" y="759"/>
                    </a:lnTo>
                    <a:lnTo>
                      <a:pt x="1996" y="778"/>
                    </a:lnTo>
                    <a:lnTo>
                      <a:pt x="1961" y="813"/>
                    </a:lnTo>
                    <a:lnTo>
                      <a:pt x="1942" y="857"/>
                    </a:lnTo>
                    <a:lnTo>
                      <a:pt x="1941" y="883"/>
                    </a:lnTo>
                    <a:lnTo>
                      <a:pt x="1941" y="1363"/>
                    </a:lnTo>
                    <a:lnTo>
                      <a:pt x="302" y="1363"/>
                    </a:lnTo>
                    <a:lnTo>
                      <a:pt x="328" y="1300"/>
                    </a:lnTo>
                    <a:lnTo>
                      <a:pt x="387" y="1180"/>
                    </a:lnTo>
                    <a:lnTo>
                      <a:pt x="453" y="1066"/>
                    </a:lnTo>
                    <a:lnTo>
                      <a:pt x="525" y="958"/>
                    </a:lnTo>
                    <a:lnTo>
                      <a:pt x="606" y="856"/>
                    </a:lnTo>
                    <a:lnTo>
                      <a:pt x="692" y="761"/>
                    </a:lnTo>
                    <a:lnTo>
                      <a:pt x="785" y="673"/>
                    </a:lnTo>
                    <a:lnTo>
                      <a:pt x="882" y="594"/>
                    </a:lnTo>
                    <a:lnTo>
                      <a:pt x="985" y="520"/>
                    </a:lnTo>
                    <a:lnTo>
                      <a:pt x="1093" y="455"/>
                    </a:lnTo>
                    <a:lnTo>
                      <a:pt x="1205" y="399"/>
                    </a:lnTo>
                    <a:lnTo>
                      <a:pt x="1320" y="352"/>
                    </a:lnTo>
                    <a:lnTo>
                      <a:pt x="1441" y="313"/>
                    </a:lnTo>
                    <a:lnTo>
                      <a:pt x="1564" y="284"/>
                    </a:lnTo>
                    <a:lnTo>
                      <a:pt x="1690" y="264"/>
                    </a:lnTo>
                    <a:lnTo>
                      <a:pt x="1819" y="254"/>
                    </a:lnTo>
                    <a:lnTo>
                      <a:pt x="1883" y="252"/>
                    </a:lnTo>
                    <a:lnTo>
                      <a:pt x="4061" y="252"/>
                    </a:lnTo>
                    <a:lnTo>
                      <a:pt x="4320" y="1363"/>
                    </a:lnTo>
                    <a:lnTo>
                      <a:pt x="3093" y="13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6C565084-B81A-BB3A-B7FA-F027B8EB19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93" y="124548"/>
            <a:ext cx="1106899" cy="6438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A12B2D-1889-F645-A7D0-B94EEF09272F}"/>
              </a:ext>
            </a:extLst>
          </p:cNvPr>
          <p:cNvSpPr txBox="1"/>
          <p:nvPr/>
        </p:nvSpPr>
        <p:spPr>
          <a:xfrm>
            <a:off x="1757287" y="1213928"/>
            <a:ext cx="784810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AI </a:t>
            </a:r>
            <a:r>
              <a:rPr lang="ko-KR" altLang="en-US" sz="2000" b="1" dirty="0" err="1">
                <a:latin typeface="a시월구일2" panose="02020600000000000000" pitchFamily="18" charset="-127"/>
                <a:ea typeface="a시월구일2" panose="02020600000000000000" pitchFamily="18" charset="-127"/>
              </a:rPr>
              <a:t>챗봇을</a:t>
            </a:r>
            <a:r>
              <a:rPr lang="ko-KR" altLang="en-US" sz="2000" b="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 활용한 고객 상담 서비스</a:t>
            </a:r>
            <a:endParaRPr lang="en-US" altLang="ko-KR" sz="2000" b="1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▶ </a:t>
            </a:r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24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시간 연중무휴 고객의 문의와 요청에 신속 대응</a:t>
            </a:r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 </a:t>
            </a:r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고객 만족도 향상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  <a:sym typeface="Wingdings" panose="05000000000000000000" pitchFamily="2" charset="2"/>
            </a:endParaRPr>
          </a:p>
          <a:p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▶</a:t>
            </a:r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자동화된 프로세스로 업무 처리 가능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  <a:sym typeface="Wingdings" panose="05000000000000000000" pitchFamily="2" charset="2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BE34E19-6165-7D1B-E181-17C1600F28DA}"/>
              </a:ext>
            </a:extLst>
          </p:cNvPr>
          <p:cNvSpPr/>
          <p:nvPr/>
        </p:nvSpPr>
        <p:spPr>
          <a:xfrm>
            <a:off x="1358199" y="1309674"/>
            <a:ext cx="177840" cy="177840"/>
          </a:xfrm>
          <a:prstGeom prst="ellipse">
            <a:avLst/>
          </a:prstGeom>
          <a:solidFill>
            <a:srgbClr val="A76459"/>
          </a:solidFill>
          <a:ln w="635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  <a:ea typeface="DejaVu Sans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821E2AE-EB32-2BD9-022C-9D2EBF372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959" y="2999032"/>
            <a:ext cx="2852708" cy="285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76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이등변 삼각형 47"/>
          <p:cNvSpPr/>
          <p:nvPr/>
        </p:nvSpPr>
        <p:spPr>
          <a:xfrm flipH="1">
            <a:off x="10530726" y="4143308"/>
            <a:ext cx="1661274" cy="2714692"/>
          </a:xfrm>
          <a:prstGeom prst="triangle">
            <a:avLst>
              <a:gd name="adj" fmla="val 0"/>
            </a:avLst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1"/>
            <a:ext cx="12242626" cy="697977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1654971 w 12192000"/>
              <a:gd name="connsiteY2" fmla="*/ 65532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194917"/>
              <a:gd name="connsiteY0" fmla="*/ 0 h 6860094"/>
              <a:gd name="connsiteX1" fmla="*/ 12192000 w 12194917"/>
              <a:gd name="connsiteY1" fmla="*/ 0 h 6860094"/>
              <a:gd name="connsiteX2" fmla="*/ 11959770 w 12194917"/>
              <a:gd name="connsiteY2" fmla="*/ 6640285 h 6860094"/>
              <a:gd name="connsiteX3" fmla="*/ 0 w 12194917"/>
              <a:gd name="connsiteY3" fmla="*/ 6858000 h 6860094"/>
              <a:gd name="connsiteX4" fmla="*/ 0 w 12194917"/>
              <a:gd name="connsiteY4" fmla="*/ 0 h 6860094"/>
              <a:gd name="connsiteX0" fmla="*/ 0 w 12192295"/>
              <a:gd name="connsiteY0" fmla="*/ 0 h 6860094"/>
              <a:gd name="connsiteX1" fmla="*/ 12192000 w 12192295"/>
              <a:gd name="connsiteY1" fmla="*/ 0 h 6860094"/>
              <a:gd name="connsiteX2" fmla="*/ 11959770 w 12192295"/>
              <a:gd name="connsiteY2" fmla="*/ 6640285 h 6860094"/>
              <a:gd name="connsiteX3" fmla="*/ 0 w 12192295"/>
              <a:gd name="connsiteY3" fmla="*/ 6858000 h 6860094"/>
              <a:gd name="connsiteX4" fmla="*/ 0 w 12192295"/>
              <a:gd name="connsiteY4" fmla="*/ 0 h 6860094"/>
              <a:gd name="connsiteX0" fmla="*/ 0 w 12192295"/>
              <a:gd name="connsiteY0" fmla="*/ 0 h 6862316"/>
              <a:gd name="connsiteX1" fmla="*/ 12192000 w 12192295"/>
              <a:gd name="connsiteY1" fmla="*/ 0 h 6862316"/>
              <a:gd name="connsiteX2" fmla="*/ 11959770 w 12192295"/>
              <a:gd name="connsiteY2" fmla="*/ 6640285 h 6862316"/>
              <a:gd name="connsiteX3" fmla="*/ 0 w 12192295"/>
              <a:gd name="connsiteY3" fmla="*/ 6858000 h 6862316"/>
              <a:gd name="connsiteX4" fmla="*/ 0 w 12192295"/>
              <a:gd name="connsiteY4" fmla="*/ 0 h 6862316"/>
              <a:gd name="connsiteX0" fmla="*/ 0 w 12372105"/>
              <a:gd name="connsiteY0" fmla="*/ 0 h 6862316"/>
              <a:gd name="connsiteX1" fmla="*/ 12192000 w 12372105"/>
              <a:gd name="connsiteY1" fmla="*/ 0 h 6862316"/>
              <a:gd name="connsiteX2" fmla="*/ 11959770 w 12372105"/>
              <a:gd name="connsiteY2" fmla="*/ 6640285 h 6862316"/>
              <a:gd name="connsiteX3" fmla="*/ 0 w 12372105"/>
              <a:gd name="connsiteY3" fmla="*/ 6858000 h 6862316"/>
              <a:gd name="connsiteX4" fmla="*/ 0 w 12372105"/>
              <a:gd name="connsiteY4" fmla="*/ 0 h 6862316"/>
              <a:gd name="connsiteX0" fmla="*/ 0 w 12372105"/>
              <a:gd name="connsiteY0" fmla="*/ 0 h 7067210"/>
              <a:gd name="connsiteX1" fmla="*/ 12192000 w 12372105"/>
              <a:gd name="connsiteY1" fmla="*/ 0 h 7067210"/>
              <a:gd name="connsiteX2" fmla="*/ 11959770 w 12372105"/>
              <a:gd name="connsiteY2" fmla="*/ 6640285 h 7067210"/>
              <a:gd name="connsiteX3" fmla="*/ 0 w 12372105"/>
              <a:gd name="connsiteY3" fmla="*/ 6858000 h 7067210"/>
              <a:gd name="connsiteX4" fmla="*/ 0 w 12372105"/>
              <a:gd name="connsiteY4" fmla="*/ 0 h 7067210"/>
              <a:gd name="connsiteX0" fmla="*/ 0 w 12253444"/>
              <a:gd name="connsiteY0" fmla="*/ 0 h 6986838"/>
              <a:gd name="connsiteX1" fmla="*/ 12192000 w 12253444"/>
              <a:gd name="connsiteY1" fmla="*/ 0 h 6986838"/>
              <a:gd name="connsiteX2" fmla="*/ 11727541 w 12253444"/>
              <a:gd name="connsiteY2" fmla="*/ 6495142 h 6986838"/>
              <a:gd name="connsiteX3" fmla="*/ 0 w 12253444"/>
              <a:gd name="connsiteY3" fmla="*/ 6858000 h 6986838"/>
              <a:gd name="connsiteX4" fmla="*/ 0 w 12253444"/>
              <a:gd name="connsiteY4" fmla="*/ 0 h 6986838"/>
              <a:gd name="connsiteX0" fmla="*/ 0 w 12208177"/>
              <a:gd name="connsiteY0" fmla="*/ 0 h 6979775"/>
              <a:gd name="connsiteX1" fmla="*/ 12192000 w 12208177"/>
              <a:gd name="connsiteY1" fmla="*/ 0 h 6979775"/>
              <a:gd name="connsiteX2" fmla="*/ 11567884 w 12208177"/>
              <a:gd name="connsiteY2" fmla="*/ 6480628 h 6979775"/>
              <a:gd name="connsiteX3" fmla="*/ 0 w 12208177"/>
              <a:gd name="connsiteY3" fmla="*/ 6858000 h 6979775"/>
              <a:gd name="connsiteX4" fmla="*/ 0 w 12208177"/>
              <a:gd name="connsiteY4" fmla="*/ 0 h 6979775"/>
              <a:gd name="connsiteX0" fmla="*/ 0 w 12242626"/>
              <a:gd name="connsiteY0" fmla="*/ 0 h 6979775"/>
              <a:gd name="connsiteX1" fmla="*/ 12192000 w 12242626"/>
              <a:gd name="connsiteY1" fmla="*/ 0 h 6979775"/>
              <a:gd name="connsiteX2" fmla="*/ 11698512 w 12242626"/>
              <a:gd name="connsiteY2" fmla="*/ 6480628 h 6979775"/>
              <a:gd name="connsiteX3" fmla="*/ 0 w 12242626"/>
              <a:gd name="connsiteY3" fmla="*/ 6858000 h 6979775"/>
              <a:gd name="connsiteX4" fmla="*/ 0 w 12242626"/>
              <a:gd name="connsiteY4" fmla="*/ 0 h 697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2626" h="6979775">
                <a:moveTo>
                  <a:pt x="0" y="0"/>
                </a:moveTo>
                <a:lnTo>
                  <a:pt x="12192000" y="0"/>
                </a:lnTo>
                <a:cubicBezTo>
                  <a:pt x="12211352" y="2402114"/>
                  <a:pt x="12448417" y="4223657"/>
                  <a:pt x="11698512" y="6480628"/>
                </a:cubicBezTo>
                <a:cubicBezTo>
                  <a:pt x="10459960" y="7249886"/>
                  <a:pt x="4126895" y="6916057"/>
                  <a:pt x="0" y="68580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기대효과</a:t>
            </a:r>
            <a:endParaRPr lang="en-US" altLang="ko-KR" sz="28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2023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년 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학기 졸업프로젝트</a:t>
            </a:r>
            <a:endParaRPr lang="en-US" altLang="ko-KR" sz="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185227" y="6178826"/>
            <a:ext cx="1832011" cy="389437"/>
            <a:chOff x="4125200" y="5074580"/>
            <a:chExt cx="3561511" cy="757083"/>
          </a:xfrm>
        </p:grpSpPr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5475175" y="5074580"/>
              <a:ext cx="756835" cy="757082"/>
            </a:xfrm>
            <a:custGeom>
              <a:avLst/>
              <a:gdLst>
                <a:gd name="T0" fmla="*/ 5346 w 9213"/>
                <a:gd name="T1" fmla="*/ 645 h 9217"/>
                <a:gd name="T2" fmla="*/ 4465 w 9213"/>
                <a:gd name="T3" fmla="*/ 30 h 9217"/>
                <a:gd name="T4" fmla="*/ 4143 w 9213"/>
                <a:gd name="T5" fmla="*/ 1113 h 9217"/>
                <a:gd name="T6" fmla="*/ 5028 w 9213"/>
                <a:gd name="T7" fmla="*/ 484 h 9217"/>
                <a:gd name="T8" fmla="*/ 4625 w 9213"/>
                <a:gd name="T9" fmla="*/ 1089 h 9217"/>
                <a:gd name="T10" fmla="*/ 4406 w 9213"/>
                <a:gd name="T11" fmla="*/ 363 h 9217"/>
                <a:gd name="T12" fmla="*/ 3074 w 9213"/>
                <a:gd name="T13" fmla="*/ 3390 h 9217"/>
                <a:gd name="T14" fmla="*/ 2226 w 9213"/>
                <a:gd name="T15" fmla="*/ 2823 h 9217"/>
                <a:gd name="T16" fmla="*/ 2329 w 9213"/>
                <a:gd name="T17" fmla="*/ 3881 h 9217"/>
                <a:gd name="T18" fmla="*/ 2805 w 9213"/>
                <a:gd name="T19" fmla="*/ 3361 h 9217"/>
                <a:gd name="T20" fmla="*/ 2264 w 9213"/>
                <a:gd name="T21" fmla="*/ 3526 h 9217"/>
                <a:gd name="T22" fmla="*/ 2500 w 9213"/>
                <a:gd name="T23" fmla="*/ 3024 h 9217"/>
                <a:gd name="T24" fmla="*/ 6475 w 9213"/>
                <a:gd name="T25" fmla="*/ 7204 h 9217"/>
                <a:gd name="T26" fmla="*/ 6893 w 9213"/>
                <a:gd name="T27" fmla="*/ 6994 h 9217"/>
                <a:gd name="T28" fmla="*/ 6875 w 9213"/>
                <a:gd name="T29" fmla="*/ 7342 h 9217"/>
                <a:gd name="T30" fmla="*/ 6973 w 9213"/>
                <a:gd name="T31" fmla="*/ 7642 h 9217"/>
                <a:gd name="T32" fmla="*/ 6785 w 9213"/>
                <a:gd name="T33" fmla="*/ 7939 h 9217"/>
                <a:gd name="T34" fmla="*/ 6482 w 9213"/>
                <a:gd name="T35" fmla="*/ 7679 h 9217"/>
                <a:gd name="T36" fmla="*/ 6875 w 9213"/>
                <a:gd name="T37" fmla="*/ 8232 h 9217"/>
                <a:gd name="T38" fmla="*/ 7222 w 9213"/>
                <a:gd name="T39" fmla="*/ 7509 h 9217"/>
                <a:gd name="T40" fmla="*/ 7008 w 9213"/>
                <a:gd name="T41" fmla="*/ 6742 h 9217"/>
                <a:gd name="T42" fmla="*/ 8882 w 9213"/>
                <a:gd name="T43" fmla="*/ 4468 h 9217"/>
                <a:gd name="T44" fmla="*/ 8101 w 9213"/>
                <a:gd name="T45" fmla="*/ 4973 h 9217"/>
                <a:gd name="T46" fmla="*/ 6449 w 9213"/>
                <a:gd name="T47" fmla="*/ 5111 h 9217"/>
                <a:gd name="T48" fmla="*/ 4884 w 9213"/>
                <a:gd name="T49" fmla="*/ 4887 h 9217"/>
                <a:gd name="T50" fmla="*/ 3493 w 9213"/>
                <a:gd name="T51" fmla="*/ 4998 h 9217"/>
                <a:gd name="T52" fmla="*/ 1938 w 9213"/>
                <a:gd name="T53" fmla="*/ 5093 h 9217"/>
                <a:gd name="T54" fmla="*/ 1292 w 9213"/>
                <a:gd name="T55" fmla="*/ 5313 h 9217"/>
                <a:gd name="T56" fmla="*/ 2611 w 9213"/>
                <a:gd name="T57" fmla="*/ 5150 h 9217"/>
                <a:gd name="T58" fmla="*/ 4138 w 9213"/>
                <a:gd name="T59" fmla="*/ 5381 h 9217"/>
                <a:gd name="T60" fmla="*/ 5666 w 9213"/>
                <a:gd name="T61" fmla="*/ 5222 h 9217"/>
                <a:gd name="T62" fmla="*/ 7152 w 9213"/>
                <a:gd name="T63" fmla="*/ 5182 h 9217"/>
                <a:gd name="T64" fmla="*/ 8065 w 9213"/>
                <a:gd name="T65" fmla="*/ 5821 h 9217"/>
                <a:gd name="T66" fmla="*/ 6168 w 9213"/>
                <a:gd name="T67" fmla="*/ 6289 h 9217"/>
                <a:gd name="T68" fmla="*/ 5787 w 9213"/>
                <a:gd name="T69" fmla="*/ 7970 h 9217"/>
                <a:gd name="T70" fmla="*/ 1337 w 9213"/>
                <a:gd name="T71" fmla="*/ 8824 h 9217"/>
                <a:gd name="T72" fmla="*/ 477 w 9213"/>
                <a:gd name="T73" fmla="*/ 4738 h 9217"/>
                <a:gd name="T74" fmla="*/ 1744 w 9213"/>
                <a:gd name="T75" fmla="*/ 8640 h 9217"/>
                <a:gd name="T76" fmla="*/ 1718 w 9213"/>
                <a:gd name="T77" fmla="*/ 8369 h 9217"/>
                <a:gd name="T78" fmla="*/ 372 w 9213"/>
                <a:gd name="T79" fmla="*/ 4460 h 9217"/>
                <a:gd name="T80" fmla="*/ 807 w 9213"/>
                <a:gd name="T81" fmla="*/ 8559 h 9217"/>
                <a:gd name="T82" fmla="*/ 1614 w 9213"/>
                <a:gd name="T83" fmla="*/ 9209 h 9217"/>
                <a:gd name="T84" fmla="*/ 8760 w 9213"/>
                <a:gd name="T85" fmla="*/ 8643 h 9217"/>
                <a:gd name="T86" fmla="*/ 9103 w 9213"/>
                <a:gd name="T87" fmla="*/ 6854 h 9217"/>
                <a:gd name="T88" fmla="*/ 8793 w 9213"/>
                <a:gd name="T89" fmla="*/ 4727 h 9217"/>
                <a:gd name="T90" fmla="*/ 7386 w 9213"/>
                <a:gd name="T91" fmla="*/ 8947 h 9217"/>
                <a:gd name="T92" fmla="*/ 6029 w 9213"/>
                <a:gd name="T93" fmla="*/ 7836 h 9217"/>
                <a:gd name="T94" fmla="*/ 6577 w 9213"/>
                <a:gd name="T95" fmla="*/ 6281 h 9217"/>
                <a:gd name="T96" fmla="*/ 8230 w 9213"/>
                <a:gd name="T97" fmla="*/ 6200 h 9217"/>
                <a:gd name="T98" fmla="*/ 8927 w 9213"/>
                <a:gd name="T99" fmla="*/ 7692 h 9217"/>
                <a:gd name="T100" fmla="*/ 7689 w 9213"/>
                <a:gd name="T101" fmla="*/ 8931 h 9217"/>
                <a:gd name="T102" fmla="*/ 4852 w 9213"/>
                <a:gd name="T103" fmla="*/ 2463 h 9217"/>
                <a:gd name="T104" fmla="*/ 4016 w 9213"/>
                <a:gd name="T105" fmla="*/ 2211 h 9217"/>
                <a:gd name="T106" fmla="*/ 4382 w 9213"/>
                <a:gd name="T107" fmla="*/ 2984 h 9217"/>
                <a:gd name="T108" fmla="*/ 4560 w 9213"/>
                <a:gd name="T109" fmla="*/ 2608 h 9217"/>
                <a:gd name="T110" fmla="*/ 4187 w 9213"/>
                <a:gd name="T111" fmla="*/ 2572 h 9217"/>
                <a:gd name="T112" fmla="*/ 7962 w 9213"/>
                <a:gd name="T113" fmla="*/ 6703 h 9217"/>
                <a:gd name="T114" fmla="*/ 7637 w 9213"/>
                <a:gd name="T115" fmla="*/ 8055 h 9217"/>
                <a:gd name="T116" fmla="*/ 8495 w 9213"/>
                <a:gd name="T117" fmla="*/ 7796 h 9217"/>
                <a:gd name="T118" fmla="*/ 8226 w 9213"/>
                <a:gd name="T119" fmla="*/ 7769 h 9217"/>
                <a:gd name="T120" fmla="*/ 7846 w 9213"/>
                <a:gd name="T121" fmla="*/ 7884 h 9217"/>
                <a:gd name="T122" fmla="*/ 7990 w 9213"/>
                <a:gd name="T123" fmla="*/ 6972 h 9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13" h="9217">
                  <a:moveTo>
                    <a:pt x="4668" y="1360"/>
                  </a:moveTo>
                  <a:lnTo>
                    <a:pt x="4703" y="1360"/>
                  </a:lnTo>
                  <a:lnTo>
                    <a:pt x="4770" y="1352"/>
                  </a:lnTo>
                  <a:lnTo>
                    <a:pt x="4870" y="1331"/>
                  </a:lnTo>
                  <a:lnTo>
                    <a:pt x="4992" y="1279"/>
                  </a:lnTo>
                  <a:lnTo>
                    <a:pt x="5100" y="1205"/>
                  </a:lnTo>
                  <a:lnTo>
                    <a:pt x="5192" y="1113"/>
                  </a:lnTo>
                  <a:lnTo>
                    <a:pt x="5266" y="1005"/>
                  </a:lnTo>
                  <a:lnTo>
                    <a:pt x="5317" y="883"/>
                  </a:lnTo>
                  <a:lnTo>
                    <a:pt x="5340" y="783"/>
                  </a:lnTo>
                  <a:lnTo>
                    <a:pt x="5346" y="716"/>
                  </a:lnTo>
                  <a:lnTo>
                    <a:pt x="5348" y="680"/>
                  </a:lnTo>
                  <a:lnTo>
                    <a:pt x="5346" y="645"/>
                  </a:lnTo>
                  <a:lnTo>
                    <a:pt x="5340" y="576"/>
                  </a:lnTo>
                  <a:lnTo>
                    <a:pt x="5317" y="478"/>
                  </a:lnTo>
                  <a:lnTo>
                    <a:pt x="5266" y="356"/>
                  </a:lnTo>
                  <a:lnTo>
                    <a:pt x="5192" y="248"/>
                  </a:lnTo>
                  <a:lnTo>
                    <a:pt x="5100" y="154"/>
                  </a:lnTo>
                  <a:lnTo>
                    <a:pt x="4992" y="81"/>
                  </a:lnTo>
                  <a:lnTo>
                    <a:pt x="4870" y="30"/>
                  </a:lnTo>
                  <a:lnTo>
                    <a:pt x="4770" y="7"/>
                  </a:lnTo>
                  <a:lnTo>
                    <a:pt x="4703" y="0"/>
                  </a:lnTo>
                  <a:lnTo>
                    <a:pt x="4668" y="0"/>
                  </a:lnTo>
                  <a:lnTo>
                    <a:pt x="4632" y="0"/>
                  </a:lnTo>
                  <a:lnTo>
                    <a:pt x="4564" y="7"/>
                  </a:lnTo>
                  <a:lnTo>
                    <a:pt x="4465" y="30"/>
                  </a:lnTo>
                  <a:lnTo>
                    <a:pt x="4343" y="81"/>
                  </a:lnTo>
                  <a:lnTo>
                    <a:pt x="4235" y="154"/>
                  </a:lnTo>
                  <a:lnTo>
                    <a:pt x="4143" y="248"/>
                  </a:lnTo>
                  <a:lnTo>
                    <a:pt x="4069" y="356"/>
                  </a:lnTo>
                  <a:lnTo>
                    <a:pt x="4017" y="478"/>
                  </a:lnTo>
                  <a:lnTo>
                    <a:pt x="3996" y="576"/>
                  </a:lnTo>
                  <a:lnTo>
                    <a:pt x="3989" y="645"/>
                  </a:lnTo>
                  <a:lnTo>
                    <a:pt x="3987" y="680"/>
                  </a:lnTo>
                  <a:lnTo>
                    <a:pt x="3989" y="716"/>
                  </a:lnTo>
                  <a:lnTo>
                    <a:pt x="3996" y="783"/>
                  </a:lnTo>
                  <a:lnTo>
                    <a:pt x="4017" y="883"/>
                  </a:lnTo>
                  <a:lnTo>
                    <a:pt x="4069" y="1004"/>
                  </a:lnTo>
                  <a:lnTo>
                    <a:pt x="4143" y="1113"/>
                  </a:lnTo>
                  <a:lnTo>
                    <a:pt x="4235" y="1205"/>
                  </a:lnTo>
                  <a:lnTo>
                    <a:pt x="4343" y="1279"/>
                  </a:lnTo>
                  <a:lnTo>
                    <a:pt x="4465" y="1331"/>
                  </a:lnTo>
                  <a:lnTo>
                    <a:pt x="4564" y="1352"/>
                  </a:lnTo>
                  <a:lnTo>
                    <a:pt x="4632" y="1360"/>
                  </a:lnTo>
                  <a:lnTo>
                    <a:pt x="4668" y="1360"/>
                  </a:lnTo>
                  <a:close/>
                  <a:moveTo>
                    <a:pt x="4668" y="271"/>
                  </a:moveTo>
                  <a:lnTo>
                    <a:pt x="4710" y="271"/>
                  </a:lnTo>
                  <a:lnTo>
                    <a:pt x="4789" y="288"/>
                  </a:lnTo>
                  <a:lnTo>
                    <a:pt x="4862" y="320"/>
                  </a:lnTo>
                  <a:lnTo>
                    <a:pt x="4929" y="363"/>
                  </a:lnTo>
                  <a:lnTo>
                    <a:pt x="4985" y="419"/>
                  </a:lnTo>
                  <a:lnTo>
                    <a:pt x="5028" y="484"/>
                  </a:lnTo>
                  <a:lnTo>
                    <a:pt x="5060" y="557"/>
                  </a:lnTo>
                  <a:lnTo>
                    <a:pt x="5076" y="638"/>
                  </a:lnTo>
                  <a:lnTo>
                    <a:pt x="5077" y="680"/>
                  </a:lnTo>
                  <a:lnTo>
                    <a:pt x="5076" y="722"/>
                  </a:lnTo>
                  <a:lnTo>
                    <a:pt x="5060" y="802"/>
                  </a:lnTo>
                  <a:lnTo>
                    <a:pt x="5028" y="876"/>
                  </a:lnTo>
                  <a:lnTo>
                    <a:pt x="4985" y="940"/>
                  </a:lnTo>
                  <a:lnTo>
                    <a:pt x="4929" y="997"/>
                  </a:lnTo>
                  <a:lnTo>
                    <a:pt x="4862" y="1041"/>
                  </a:lnTo>
                  <a:lnTo>
                    <a:pt x="4789" y="1073"/>
                  </a:lnTo>
                  <a:lnTo>
                    <a:pt x="4710" y="1089"/>
                  </a:lnTo>
                  <a:lnTo>
                    <a:pt x="4668" y="1090"/>
                  </a:lnTo>
                  <a:lnTo>
                    <a:pt x="4625" y="1089"/>
                  </a:lnTo>
                  <a:lnTo>
                    <a:pt x="4546" y="1073"/>
                  </a:lnTo>
                  <a:lnTo>
                    <a:pt x="4472" y="1041"/>
                  </a:lnTo>
                  <a:lnTo>
                    <a:pt x="4406" y="997"/>
                  </a:lnTo>
                  <a:lnTo>
                    <a:pt x="4351" y="940"/>
                  </a:lnTo>
                  <a:lnTo>
                    <a:pt x="4307" y="876"/>
                  </a:lnTo>
                  <a:lnTo>
                    <a:pt x="4275" y="802"/>
                  </a:lnTo>
                  <a:lnTo>
                    <a:pt x="4259" y="722"/>
                  </a:lnTo>
                  <a:lnTo>
                    <a:pt x="4258" y="680"/>
                  </a:lnTo>
                  <a:lnTo>
                    <a:pt x="4259" y="638"/>
                  </a:lnTo>
                  <a:lnTo>
                    <a:pt x="4275" y="557"/>
                  </a:lnTo>
                  <a:lnTo>
                    <a:pt x="4307" y="484"/>
                  </a:lnTo>
                  <a:lnTo>
                    <a:pt x="4351" y="419"/>
                  </a:lnTo>
                  <a:lnTo>
                    <a:pt x="4406" y="363"/>
                  </a:lnTo>
                  <a:lnTo>
                    <a:pt x="4472" y="320"/>
                  </a:lnTo>
                  <a:lnTo>
                    <a:pt x="4546" y="288"/>
                  </a:lnTo>
                  <a:lnTo>
                    <a:pt x="4625" y="271"/>
                  </a:lnTo>
                  <a:lnTo>
                    <a:pt x="4668" y="271"/>
                  </a:lnTo>
                  <a:close/>
                  <a:moveTo>
                    <a:pt x="2500" y="3907"/>
                  </a:moveTo>
                  <a:lnTo>
                    <a:pt x="2560" y="3904"/>
                  </a:lnTo>
                  <a:lnTo>
                    <a:pt x="2673" y="3881"/>
                  </a:lnTo>
                  <a:lnTo>
                    <a:pt x="2775" y="3838"/>
                  </a:lnTo>
                  <a:lnTo>
                    <a:pt x="2867" y="3776"/>
                  </a:lnTo>
                  <a:lnTo>
                    <a:pt x="2946" y="3697"/>
                  </a:lnTo>
                  <a:lnTo>
                    <a:pt x="3008" y="3605"/>
                  </a:lnTo>
                  <a:lnTo>
                    <a:pt x="3051" y="3503"/>
                  </a:lnTo>
                  <a:lnTo>
                    <a:pt x="3074" y="3390"/>
                  </a:lnTo>
                  <a:lnTo>
                    <a:pt x="3076" y="3331"/>
                  </a:lnTo>
                  <a:lnTo>
                    <a:pt x="3074" y="3271"/>
                  </a:lnTo>
                  <a:lnTo>
                    <a:pt x="3051" y="3158"/>
                  </a:lnTo>
                  <a:lnTo>
                    <a:pt x="3008" y="3056"/>
                  </a:lnTo>
                  <a:lnTo>
                    <a:pt x="2946" y="2964"/>
                  </a:lnTo>
                  <a:lnTo>
                    <a:pt x="2867" y="2885"/>
                  </a:lnTo>
                  <a:lnTo>
                    <a:pt x="2775" y="2823"/>
                  </a:lnTo>
                  <a:lnTo>
                    <a:pt x="2673" y="2780"/>
                  </a:lnTo>
                  <a:lnTo>
                    <a:pt x="2560" y="2757"/>
                  </a:lnTo>
                  <a:lnTo>
                    <a:pt x="2500" y="2755"/>
                  </a:lnTo>
                  <a:lnTo>
                    <a:pt x="2441" y="2757"/>
                  </a:lnTo>
                  <a:lnTo>
                    <a:pt x="2329" y="2780"/>
                  </a:lnTo>
                  <a:lnTo>
                    <a:pt x="2226" y="2823"/>
                  </a:lnTo>
                  <a:lnTo>
                    <a:pt x="2134" y="2885"/>
                  </a:lnTo>
                  <a:lnTo>
                    <a:pt x="2055" y="2964"/>
                  </a:lnTo>
                  <a:lnTo>
                    <a:pt x="1993" y="3056"/>
                  </a:lnTo>
                  <a:lnTo>
                    <a:pt x="1950" y="3158"/>
                  </a:lnTo>
                  <a:lnTo>
                    <a:pt x="1927" y="3271"/>
                  </a:lnTo>
                  <a:lnTo>
                    <a:pt x="1924" y="3331"/>
                  </a:lnTo>
                  <a:lnTo>
                    <a:pt x="1927" y="3390"/>
                  </a:lnTo>
                  <a:lnTo>
                    <a:pt x="1950" y="3503"/>
                  </a:lnTo>
                  <a:lnTo>
                    <a:pt x="1993" y="3605"/>
                  </a:lnTo>
                  <a:lnTo>
                    <a:pt x="2055" y="3697"/>
                  </a:lnTo>
                  <a:lnTo>
                    <a:pt x="2134" y="3776"/>
                  </a:lnTo>
                  <a:lnTo>
                    <a:pt x="2226" y="3838"/>
                  </a:lnTo>
                  <a:lnTo>
                    <a:pt x="2329" y="3881"/>
                  </a:lnTo>
                  <a:lnTo>
                    <a:pt x="2441" y="3904"/>
                  </a:lnTo>
                  <a:lnTo>
                    <a:pt x="2500" y="3907"/>
                  </a:lnTo>
                  <a:close/>
                  <a:moveTo>
                    <a:pt x="2500" y="3024"/>
                  </a:moveTo>
                  <a:lnTo>
                    <a:pt x="2532" y="3026"/>
                  </a:lnTo>
                  <a:lnTo>
                    <a:pt x="2592" y="3037"/>
                  </a:lnTo>
                  <a:lnTo>
                    <a:pt x="2647" y="3060"/>
                  </a:lnTo>
                  <a:lnTo>
                    <a:pt x="2696" y="3094"/>
                  </a:lnTo>
                  <a:lnTo>
                    <a:pt x="2737" y="3135"/>
                  </a:lnTo>
                  <a:lnTo>
                    <a:pt x="2771" y="3184"/>
                  </a:lnTo>
                  <a:lnTo>
                    <a:pt x="2794" y="3239"/>
                  </a:lnTo>
                  <a:lnTo>
                    <a:pt x="2805" y="3300"/>
                  </a:lnTo>
                  <a:lnTo>
                    <a:pt x="2807" y="3331"/>
                  </a:lnTo>
                  <a:lnTo>
                    <a:pt x="2805" y="3361"/>
                  </a:lnTo>
                  <a:lnTo>
                    <a:pt x="2794" y="3422"/>
                  </a:lnTo>
                  <a:lnTo>
                    <a:pt x="2771" y="3477"/>
                  </a:lnTo>
                  <a:lnTo>
                    <a:pt x="2737" y="3526"/>
                  </a:lnTo>
                  <a:lnTo>
                    <a:pt x="2696" y="3567"/>
                  </a:lnTo>
                  <a:lnTo>
                    <a:pt x="2647" y="3601"/>
                  </a:lnTo>
                  <a:lnTo>
                    <a:pt x="2592" y="3624"/>
                  </a:lnTo>
                  <a:lnTo>
                    <a:pt x="2532" y="3635"/>
                  </a:lnTo>
                  <a:lnTo>
                    <a:pt x="2500" y="3637"/>
                  </a:lnTo>
                  <a:lnTo>
                    <a:pt x="2470" y="3635"/>
                  </a:lnTo>
                  <a:lnTo>
                    <a:pt x="2409" y="3624"/>
                  </a:lnTo>
                  <a:lnTo>
                    <a:pt x="2354" y="3601"/>
                  </a:lnTo>
                  <a:lnTo>
                    <a:pt x="2305" y="3567"/>
                  </a:lnTo>
                  <a:lnTo>
                    <a:pt x="2264" y="3526"/>
                  </a:lnTo>
                  <a:lnTo>
                    <a:pt x="2231" y="3477"/>
                  </a:lnTo>
                  <a:lnTo>
                    <a:pt x="2208" y="3422"/>
                  </a:lnTo>
                  <a:lnTo>
                    <a:pt x="2196" y="3361"/>
                  </a:lnTo>
                  <a:lnTo>
                    <a:pt x="2195" y="3331"/>
                  </a:lnTo>
                  <a:lnTo>
                    <a:pt x="2196" y="3300"/>
                  </a:lnTo>
                  <a:lnTo>
                    <a:pt x="2208" y="3239"/>
                  </a:lnTo>
                  <a:lnTo>
                    <a:pt x="2231" y="3184"/>
                  </a:lnTo>
                  <a:lnTo>
                    <a:pt x="2264" y="3135"/>
                  </a:lnTo>
                  <a:lnTo>
                    <a:pt x="2305" y="3094"/>
                  </a:lnTo>
                  <a:lnTo>
                    <a:pt x="2354" y="3060"/>
                  </a:lnTo>
                  <a:lnTo>
                    <a:pt x="2409" y="3037"/>
                  </a:lnTo>
                  <a:lnTo>
                    <a:pt x="2470" y="3026"/>
                  </a:lnTo>
                  <a:lnTo>
                    <a:pt x="2500" y="3024"/>
                  </a:lnTo>
                  <a:close/>
                  <a:moveTo>
                    <a:pt x="6875" y="6723"/>
                  </a:moveTo>
                  <a:lnTo>
                    <a:pt x="6835" y="6724"/>
                  </a:lnTo>
                  <a:lnTo>
                    <a:pt x="6759" y="6737"/>
                  </a:lnTo>
                  <a:lnTo>
                    <a:pt x="6688" y="6763"/>
                  </a:lnTo>
                  <a:lnTo>
                    <a:pt x="6622" y="6801"/>
                  </a:lnTo>
                  <a:lnTo>
                    <a:pt x="6564" y="6850"/>
                  </a:lnTo>
                  <a:lnTo>
                    <a:pt x="6514" y="6906"/>
                  </a:lnTo>
                  <a:lnTo>
                    <a:pt x="6475" y="6971"/>
                  </a:lnTo>
                  <a:lnTo>
                    <a:pt x="6448" y="7043"/>
                  </a:lnTo>
                  <a:lnTo>
                    <a:pt x="6439" y="7082"/>
                  </a:lnTo>
                  <a:lnTo>
                    <a:pt x="6435" y="7109"/>
                  </a:lnTo>
                  <a:lnTo>
                    <a:pt x="6446" y="7161"/>
                  </a:lnTo>
                  <a:lnTo>
                    <a:pt x="6475" y="7204"/>
                  </a:lnTo>
                  <a:lnTo>
                    <a:pt x="6518" y="7233"/>
                  </a:lnTo>
                  <a:lnTo>
                    <a:pt x="6544" y="7240"/>
                  </a:lnTo>
                  <a:lnTo>
                    <a:pt x="6571" y="7244"/>
                  </a:lnTo>
                  <a:lnTo>
                    <a:pt x="6623" y="7233"/>
                  </a:lnTo>
                  <a:lnTo>
                    <a:pt x="6667" y="7204"/>
                  </a:lnTo>
                  <a:lnTo>
                    <a:pt x="6697" y="7161"/>
                  </a:lnTo>
                  <a:lnTo>
                    <a:pt x="6704" y="7133"/>
                  </a:lnTo>
                  <a:lnTo>
                    <a:pt x="6711" y="7105"/>
                  </a:lnTo>
                  <a:lnTo>
                    <a:pt x="6741" y="7053"/>
                  </a:lnTo>
                  <a:lnTo>
                    <a:pt x="6787" y="7015"/>
                  </a:lnTo>
                  <a:lnTo>
                    <a:pt x="6844" y="6995"/>
                  </a:lnTo>
                  <a:lnTo>
                    <a:pt x="6875" y="6992"/>
                  </a:lnTo>
                  <a:lnTo>
                    <a:pt x="6893" y="6994"/>
                  </a:lnTo>
                  <a:lnTo>
                    <a:pt x="6927" y="7001"/>
                  </a:lnTo>
                  <a:lnTo>
                    <a:pt x="6973" y="7023"/>
                  </a:lnTo>
                  <a:lnTo>
                    <a:pt x="7021" y="7070"/>
                  </a:lnTo>
                  <a:lnTo>
                    <a:pt x="7042" y="7116"/>
                  </a:lnTo>
                  <a:lnTo>
                    <a:pt x="7049" y="7149"/>
                  </a:lnTo>
                  <a:lnTo>
                    <a:pt x="7049" y="7168"/>
                  </a:lnTo>
                  <a:lnTo>
                    <a:pt x="7049" y="7185"/>
                  </a:lnTo>
                  <a:lnTo>
                    <a:pt x="7042" y="7220"/>
                  </a:lnTo>
                  <a:lnTo>
                    <a:pt x="7021" y="7266"/>
                  </a:lnTo>
                  <a:lnTo>
                    <a:pt x="6973" y="7313"/>
                  </a:lnTo>
                  <a:lnTo>
                    <a:pt x="6927" y="7335"/>
                  </a:lnTo>
                  <a:lnTo>
                    <a:pt x="6893" y="7342"/>
                  </a:lnTo>
                  <a:lnTo>
                    <a:pt x="6875" y="7342"/>
                  </a:lnTo>
                  <a:lnTo>
                    <a:pt x="6848" y="7345"/>
                  </a:lnTo>
                  <a:lnTo>
                    <a:pt x="6799" y="7365"/>
                  </a:lnTo>
                  <a:lnTo>
                    <a:pt x="6762" y="7401"/>
                  </a:lnTo>
                  <a:lnTo>
                    <a:pt x="6741" y="7450"/>
                  </a:lnTo>
                  <a:lnTo>
                    <a:pt x="6740" y="7478"/>
                  </a:lnTo>
                  <a:lnTo>
                    <a:pt x="6741" y="7505"/>
                  </a:lnTo>
                  <a:lnTo>
                    <a:pt x="6762" y="7554"/>
                  </a:lnTo>
                  <a:lnTo>
                    <a:pt x="6799" y="7590"/>
                  </a:lnTo>
                  <a:lnTo>
                    <a:pt x="6848" y="7612"/>
                  </a:lnTo>
                  <a:lnTo>
                    <a:pt x="6875" y="7613"/>
                  </a:lnTo>
                  <a:lnTo>
                    <a:pt x="6893" y="7613"/>
                  </a:lnTo>
                  <a:lnTo>
                    <a:pt x="6927" y="7620"/>
                  </a:lnTo>
                  <a:lnTo>
                    <a:pt x="6973" y="7642"/>
                  </a:lnTo>
                  <a:lnTo>
                    <a:pt x="7021" y="7689"/>
                  </a:lnTo>
                  <a:lnTo>
                    <a:pt x="7042" y="7735"/>
                  </a:lnTo>
                  <a:lnTo>
                    <a:pt x="7049" y="7770"/>
                  </a:lnTo>
                  <a:lnTo>
                    <a:pt x="7049" y="7787"/>
                  </a:lnTo>
                  <a:lnTo>
                    <a:pt x="7049" y="7806"/>
                  </a:lnTo>
                  <a:lnTo>
                    <a:pt x="7042" y="7841"/>
                  </a:lnTo>
                  <a:lnTo>
                    <a:pt x="7021" y="7887"/>
                  </a:lnTo>
                  <a:lnTo>
                    <a:pt x="6973" y="7934"/>
                  </a:lnTo>
                  <a:lnTo>
                    <a:pt x="6927" y="7956"/>
                  </a:lnTo>
                  <a:lnTo>
                    <a:pt x="6893" y="7962"/>
                  </a:lnTo>
                  <a:lnTo>
                    <a:pt x="6875" y="7963"/>
                  </a:lnTo>
                  <a:lnTo>
                    <a:pt x="6842" y="7960"/>
                  </a:lnTo>
                  <a:lnTo>
                    <a:pt x="6785" y="7939"/>
                  </a:lnTo>
                  <a:lnTo>
                    <a:pt x="6738" y="7898"/>
                  </a:lnTo>
                  <a:lnTo>
                    <a:pt x="6708" y="7843"/>
                  </a:lnTo>
                  <a:lnTo>
                    <a:pt x="6701" y="7812"/>
                  </a:lnTo>
                  <a:lnTo>
                    <a:pt x="6697" y="7782"/>
                  </a:lnTo>
                  <a:lnTo>
                    <a:pt x="6681" y="7725"/>
                  </a:lnTo>
                  <a:lnTo>
                    <a:pt x="6659" y="7691"/>
                  </a:lnTo>
                  <a:lnTo>
                    <a:pt x="6639" y="7674"/>
                  </a:lnTo>
                  <a:lnTo>
                    <a:pt x="6615" y="7661"/>
                  </a:lnTo>
                  <a:lnTo>
                    <a:pt x="6583" y="7653"/>
                  </a:lnTo>
                  <a:lnTo>
                    <a:pt x="6564" y="7653"/>
                  </a:lnTo>
                  <a:lnTo>
                    <a:pt x="6544" y="7653"/>
                  </a:lnTo>
                  <a:lnTo>
                    <a:pt x="6511" y="7663"/>
                  </a:lnTo>
                  <a:lnTo>
                    <a:pt x="6482" y="7679"/>
                  </a:lnTo>
                  <a:lnTo>
                    <a:pt x="6462" y="7702"/>
                  </a:lnTo>
                  <a:lnTo>
                    <a:pt x="6440" y="7747"/>
                  </a:lnTo>
                  <a:lnTo>
                    <a:pt x="6430" y="7815"/>
                  </a:lnTo>
                  <a:lnTo>
                    <a:pt x="6435" y="7849"/>
                  </a:lnTo>
                  <a:lnTo>
                    <a:pt x="6440" y="7891"/>
                  </a:lnTo>
                  <a:lnTo>
                    <a:pt x="6466" y="7966"/>
                  </a:lnTo>
                  <a:lnTo>
                    <a:pt x="6505" y="8036"/>
                  </a:lnTo>
                  <a:lnTo>
                    <a:pt x="6554" y="8097"/>
                  </a:lnTo>
                  <a:lnTo>
                    <a:pt x="6613" y="8147"/>
                  </a:lnTo>
                  <a:lnTo>
                    <a:pt x="6681" y="8189"/>
                  </a:lnTo>
                  <a:lnTo>
                    <a:pt x="6754" y="8216"/>
                  </a:lnTo>
                  <a:lnTo>
                    <a:pt x="6834" y="8232"/>
                  </a:lnTo>
                  <a:lnTo>
                    <a:pt x="6875" y="8232"/>
                  </a:lnTo>
                  <a:lnTo>
                    <a:pt x="6920" y="8231"/>
                  </a:lnTo>
                  <a:lnTo>
                    <a:pt x="7008" y="8214"/>
                  </a:lnTo>
                  <a:lnTo>
                    <a:pt x="7087" y="8179"/>
                  </a:lnTo>
                  <a:lnTo>
                    <a:pt x="7157" y="8132"/>
                  </a:lnTo>
                  <a:lnTo>
                    <a:pt x="7218" y="8071"/>
                  </a:lnTo>
                  <a:lnTo>
                    <a:pt x="7267" y="8000"/>
                  </a:lnTo>
                  <a:lnTo>
                    <a:pt x="7300" y="7920"/>
                  </a:lnTo>
                  <a:lnTo>
                    <a:pt x="7319" y="7833"/>
                  </a:lnTo>
                  <a:lnTo>
                    <a:pt x="7320" y="7787"/>
                  </a:lnTo>
                  <a:lnTo>
                    <a:pt x="7319" y="7743"/>
                  </a:lnTo>
                  <a:lnTo>
                    <a:pt x="7301" y="7658"/>
                  </a:lnTo>
                  <a:lnTo>
                    <a:pt x="7268" y="7578"/>
                  </a:lnTo>
                  <a:lnTo>
                    <a:pt x="7222" y="7509"/>
                  </a:lnTo>
                  <a:lnTo>
                    <a:pt x="7193" y="7478"/>
                  </a:lnTo>
                  <a:lnTo>
                    <a:pt x="7222" y="7447"/>
                  </a:lnTo>
                  <a:lnTo>
                    <a:pt x="7268" y="7377"/>
                  </a:lnTo>
                  <a:lnTo>
                    <a:pt x="7301" y="7298"/>
                  </a:lnTo>
                  <a:lnTo>
                    <a:pt x="7319" y="7213"/>
                  </a:lnTo>
                  <a:lnTo>
                    <a:pt x="7320" y="7168"/>
                  </a:lnTo>
                  <a:lnTo>
                    <a:pt x="7319" y="7122"/>
                  </a:lnTo>
                  <a:lnTo>
                    <a:pt x="7300" y="7035"/>
                  </a:lnTo>
                  <a:lnTo>
                    <a:pt x="7267" y="6956"/>
                  </a:lnTo>
                  <a:lnTo>
                    <a:pt x="7218" y="6884"/>
                  </a:lnTo>
                  <a:lnTo>
                    <a:pt x="7157" y="6824"/>
                  </a:lnTo>
                  <a:lnTo>
                    <a:pt x="7087" y="6776"/>
                  </a:lnTo>
                  <a:lnTo>
                    <a:pt x="7008" y="6742"/>
                  </a:lnTo>
                  <a:lnTo>
                    <a:pt x="6920" y="6724"/>
                  </a:lnTo>
                  <a:lnTo>
                    <a:pt x="6875" y="6723"/>
                  </a:lnTo>
                  <a:close/>
                  <a:moveTo>
                    <a:pt x="8881" y="6441"/>
                  </a:moveTo>
                  <a:lnTo>
                    <a:pt x="9203" y="4972"/>
                  </a:lnTo>
                  <a:lnTo>
                    <a:pt x="9212" y="4930"/>
                  </a:lnTo>
                  <a:lnTo>
                    <a:pt x="9212" y="4845"/>
                  </a:lnTo>
                  <a:lnTo>
                    <a:pt x="9198" y="4764"/>
                  </a:lnTo>
                  <a:lnTo>
                    <a:pt x="9167" y="4688"/>
                  </a:lnTo>
                  <a:lnTo>
                    <a:pt x="9124" y="4620"/>
                  </a:lnTo>
                  <a:lnTo>
                    <a:pt x="9068" y="4561"/>
                  </a:lnTo>
                  <a:lnTo>
                    <a:pt x="9002" y="4512"/>
                  </a:lnTo>
                  <a:lnTo>
                    <a:pt x="8924" y="4479"/>
                  </a:lnTo>
                  <a:lnTo>
                    <a:pt x="8882" y="4468"/>
                  </a:lnTo>
                  <a:lnTo>
                    <a:pt x="8841" y="4460"/>
                  </a:lnTo>
                  <a:lnTo>
                    <a:pt x="8756" y="4459"/>
                  </a:lnTo>
                  <a:lnTo>
                    <a:pt x="8675" y="4473"/>
                  </a:lnTo>
                  <a:lnTo>
                    <a:pt x="8599" y="4504"/>
                  </a:lnTo>
                  <a:lnTo>
                    <a:pt x="8531" y="4548"/>
                  </a:lnTo>
                  <a:lnTo>
                    <a:pt x="8471" y="4604"/>
                  </a:lnTo>
                  <a:lnTo>
                    <a:pt x="8423" y="4672"/>
                  </a:lnTo>
                  <a:lnTo>
                    <a:pt x="8390" y="4748"/>
                  </a:lnTo>
                  <a:lnTo>
                    <a:pt x="8378" y="4790"/>
                  </a:lnTo>
                  <a:lnTo>
                    <a:pt x="8319" y="5061"/>
                  </a:lnTo>
                  <a:lnTo>
                    <a:pt x="8236" y="5032"/>
                  </a:lnTo>
                  <a:lnTo>
                    <a:pt x="8157" y="4998"/>
                  </a:lnTo>
                  <a:lnTo>
                    <a:pt x="8101" y="4973"/>
                  </a:lnTo>
                  <a:lnTo>
                    <a:pt x="7975" y="4926"/>
                  </a:lnTo>
                  <a:lnTo>
                    <a:pt x="7826" y="4887"/>
                  </a:lnTo>
                  <a:lnTo>
                    <a:pt x="7635" y="4862"/>
                  </a:lnTo>
                  <a:lnTo>
                    <a:pt x="7520" y="4861"/>
                  </a:lnTo>
                  <a:lnTo>
                    <a:pt x="7405" y="4862"/>
                  </a:lnTo>
                  <a:lnTo>
                    <a:pt x="7216" y="4887"/>
                  </a:lnTo>
                  <a:lnTo>
                    <a:pt x="7065" y="4926"/>
                  </a:lnTo>
                  <a:lnTo>
                    <a:pt x="6940" y="4973"/>
                  </a:lnTo>
                  <a:lnTo>
                    <a:pt x="6884" y="4998"/>
                  </a:lnTo>
                  <a:lnTo>
                    <a:pt x="6832" y="5021"/>
                  </a:lnTo>
                  <a:lnTo>
                    <a:pt x="6724" y="5061"/>
                  </a:lnTo>
                  <a:lnTo>
                    <a:pt x="6602" y="5093"/>
                  </a:lnTo>
                  <a:lnTo>
                    <a:pt x="6449" y="5111"/>
                  </a:lnTo>
                  <a:lnTo>
                    <a:pt x="6356" y="5113"/>
                  </a:lnTo>
                  <a:lnTo>
                    <a:pt x="6260" y="5111"/>
                  </a:lnTo>
                  <a:lnTo>
                    <a:pt x="6108" y="5093"/>
                  </a:lnTo>
                  <a:lnTo>
                    <a:pt x="5986" y="5061"/>
                  </a:lnTo>
                  <a:lnTo>
                    <a:pt x="5879" y="5021"/>
                  </a:lnTo>
                  <a:lnTo>
                    <a:pt x="5826" y="4998"/>
                  </a:lnTo>
                  <a:lnTo>
                    <a:pt x="5770" y="4973"/>
                  </a:lnTo>
                  <a:lnTo>
                    <a:pt x="5644" y="4926"/>
                  </a:lnTo>
                  <a:lnTo>
                    <a:pt x="5493" y="4887"/>
                  </a:lnTo>
                  <a:lnTo>
                    <a:pt x="5305" y="4862"/>
                  </a:lnTo>
                  <a:lnTo>
                    <a:pt x="5189" y="4861"/>
                  </a:lnTo>
                  <a:lnTo>
                    <a:pt x="5074" y="4862"/>
                  </a:lnTo>
                  <a:lnTo>
                    <a:pt x="4884" y="4887"/>
                  </a:lnTo>
                  <a:lnTo>
                    <a:pt x="4734" y="4926"/>
                  </a:lnTo>
                  <a:lnTo>
                    <a:pt x="4609" y="4973"/>
                  </a:lnTo>
                  <a:lnTo>
                    <a:pt x="4553" y="4998"/>
                  </a:lnTo>
                  <a:lnTo>
                    <a:pt x="4500" y="5021"/>
                  </a:lnTo>
                  <a:lnTo>
                    <a:pt x="4392" y="5061"/>
                  </a:lnTo>
                  <a:lnTo>
                    <a:pt x="4269" y="5093"/>
                  </a:lnTo>
                  <a:lnTo>
                    <a:pt x="4118" y="5111"/>
                  </a:lnTo>
                  <a:lnTo>
                    <a:pt x="4023" y="5113"/>
                  </a:lnTo>
                  <a:lnTo>
                    <a:pt x="3928" y="5111"/>
                  </a:lnTo>
                  <a:lnTo>
                    <a:pt x="3775" y="5093"/>
                  </a:lnTo>
                  <a:lnTo>
                    <a:pt x="3653" y="5061"/>
                  </a:lnTo>
                  <a:lnTo>
                    <a:pt x="3547" y="5021"/>
                  </a:lnTo>
                  <a:lnTo>
                    <a:pt x="3493" y="4998"/>
                  </a:lnTo>
                  <a:lnTo>
                    <a:pt x="3437" y="4973"/>
                  </a:lnTo>
                  <a:lnTo>
                    <a:pt x="3312" y="4926"/>
                  </a:lnTo>
                  <a:lnTo>
                    <a:pt x="3162" y="4887"/>
                  </a:lnTo>
                  <a:lnTo>
                    <a:pt x="2972" y="4862"/>
                  </a:lnTo>
                  <a:lnTo>
                    <a:pt x="2857" y="4861"/>
                  </a:lnTo>
                  <a:lnTo>
                    <a:pt x="2742" y="4862"/>
                  </a:lnTo>
                  <a:lnTo>
                    <a:pt x="2553" y="4887"/>
                  </a:lnTo>
                  <a:lnTo>
                    <a:pt x="2402" y="4926"/>
                  </a:lnTo>
                  <a:lnTo>
                    <a:pt x="2277" y="4973"/>
                  </a:lnTo>
                  <a:lnTo>
                    <a:pt x="2221" y="4998"/>
                  </a:lnTo>
                  <a:lnTo>
                    <a:pt x="2169" y="5021"/>
                  </a:lnTo>
                  <a:lnTo>
                    <a:pt x="2061" y="5061"/>
                  </a:lnTo>
                  <a:lnTo>
                    <a:pt x="1938" y="5093"/>
                  </a:lnTo>
                  <a:lnTo>
                    <a:pt x="1786" y="5111"/>
                  </a:lnTo>
                  <a:lnTo>
                    <a:pt x="1692" y="5113"/>
                  </a:lnTo>
                  <a:lnTo>
                    <a:pt x="1616" y="5111"/>
                  </a:lnTo>
                  <a:lnTo>
                    <a:pt x="1479" y="5098"/>
                  </a:lnTo>
                  <a:lnTo>
                    <a:pt x="1419" y="5087"/>
                  </a:lnTo>
                  <a:lnTo>
                    <a:pt x="1391" y="5083"/>
                  </a:lnTo>
                  <a:lnTo>
                    <a:pt x="1339" y="5093"/>
                  </a:lnTo>
                  <a:lnTo>
                    <a:pt x="1296" y="5120"/>
                  </a:lnTo>
                  <a:lnTo>
                    <a:pt x="1266" y="5163"/>
                  </a:lnTo>
                  <a:lnTo>
                    <a:pt x="1257" y="5191"/>
                  </a:lnTo>
                  <a:lnTo>
                    <a:pt x="1253" y="5218"/>
                  </a:lnTo>
                  <a:lnTo>
                    <a:pt x="1263" y="5270"/>
                  </a:lnTo>
                  <a:lnTo>
                    <a:pt x="1292" y="5313"/>
                  </a:lnTo>
                  <a:lnTo>
                    <a:pt x="1335" y="5343"/>
                  </a:lnTo>
                  <a:lnTo>
                    <a:pt x="1361" y="5350"/>
                  </a:lnTo>
                  <a:lnTo>
                    <a:pt x="1437" y="5365"/>
                  </a:lnTo>
                  <a:lnTo>
                    <a:pt x="1601" y="5381"/>
                  </a:lnTo>
                  <a:lnTo>
                    <a:pt x="1692" y="5382"/>
                  </a:lnTo>
                  <a:lnTo>
                    <a:pt x="1806" y="5381"/>
                  </a:lnTo>
                  <a:lnTo>
                    <a:pt x="1996" y="5356"/>
                  </a:lnTo>
                  <a:lnTo>
                    <a:pt x="2147" y="5317"/>
                  </a:lnTo>
                  <a:lnTo>
                    <a:pt x="2272" y="5270"/>
                  </a:lnTo>
                  <a:lnTo>
                    <a:pt x="2329" y="5245"/>
                  </a:lnTo>
                  <a:lnTo>
                    <a:pt x="2380" y="5222"/>
                  </a:lnTo>
                  <a:lnTo>
                    <a:pt x="2488" y="5182"/>
                  </a:lnTo>
                  <a:lnTo>
                    <a:pt x="2611" y="5150"/>
                  </a:lnTo>
                  <a:lnTo>
                    <a:pt x="2763" y="5132"/>
                  </a:lnTo>
                  <a:lnTo>
                    <a:pt x="2857" y="5130"/>
                  </a:lnTo>
                  <a:lnTo>
                    <a:pt x="2952" y="5132"/>
                  </a:lnTo>
                  <a:lnTo>
                    <a:pt x="3105" y="5150"/>
                  </a:lnTo>
                  <a:lnTo>
                    <a:pt x="3227" y="5182"/>
                  </a:lnTo>
                  <a:lnTo>
                    <a:pt x="3333" y="5222"/>
                  </a:lnTo>
                  <a:lnTo>
                    <a:pt x="3387" y="5245"/>
                  </a:lnTo>
                  <a:lnTo>
                    <a:pt x="3443" y="5270"/>
                  </a:lnTo>
                  <a:lnTo>
                    <a:pt x="3568" y="5317"/>
                  </a:lnTo>
                  <a:lnTo>
                    <a:pt x="3719" y="5356"/>
                  </a:lnTo>
                  <a:lnTo>
                    <a:pt x="3908" y="5381"/>
                  </a:lnTo>
                  <a:lnTo>
                    <a:pt x="4023" y="5382"/>
                  </a:lnTo>
                  <a:lnTo>
                    <a:pt x="4138" y="5381"/>
                  </a:lnTo>
                  <a:lnTo>
                    <a:pt x="4327" y="5356"/>
                  </a:lnTo>
                  <a:lnTo>
                    <a:pt x="4478" y="5317"/>
                  </a:lnTo>
                  <a:lnTo>
                    <a:pt x="4603" y="5270"/>
                  </a:lnTo>
                  <a:lnTo>
                    <a:pt x="4659" y="5245"/>
                  </a:lnTo>
                  <a:lnTo>
                    <a:pt x="4713" y="5222"/>
                  </a:lnTo>
                  <a:lnTo>
                    <a:pt x="4819" y="5182"/>
                  </a:lnTo>
                  <a:lnTo>
                    <a:pt x="4942" y="5150"/>
                  </a:lnTo>
                  <a:lnTo>
                    <a:pt x="5094" y="5132"/>
                  </a:lnTo>
                  <a:lnTo>
                    <a:pt x="5189" y="5130"/>
                  </a:lnTo>
                  <a:lnTo>
                    <a:pt x="5283" y="5132"/>
                  </a:lnTo>
                  <a:lnTo>
                    <a:pt x="5436" y="5150"/>
                  </a:lnTo>
                  <a:lnTo>
                    <a:pt x="5558" y="5182"/>
                  </a:lnTo>
                  <a:lnTo>
                    <a:pt x="5666" y="5222"/>
                  </a:lnTo>
                  <a:lnTo>
                    <a:pt x="5718" y="5245"/>
                  </a:lnTo>
                  <a:lnTo>
                    <a:pt x="5775" y="5270"/>
                  </a:lnTo>
                  <a:lnTo>
                    <a:pt x="5899" y="5317"/>
                  </a:lnTo>
                  <a:lnTo>
                    <a:pt x="6050" y="5356"/>
                  </a:lnTo>
                  <a:lnTo>
                    <a:pt x="6240" y="5381"/>
                  </a:lnTo>
                  <a:lnTo>
                    <a:pt x="6354" y="5382"/>
                  </a:lnTo>
                  <a:lnTo>
                    <a:pt x="6469" y="5381"/>
                  </a:lnTo>
                  <a:lnTo>
                    <a:pt x="6659" y="5356"/>
                  </a:lnTo>
                  <a:lnTo>
                    <a:pt x="6810" y="5317"/>
                  </a:lnTo>
                  <a:lnTo>
                    <a:pt x="6936" y="5270"/>
                  </a:lnTo>
                  <a:lnTo>
                    <a:pt x="6992" y="5245"/>
                  </a:lnTo>
                  <a:lnTo>
                    <a:pt x="7044" y="5222"/>
                  </a:lnTo>
                  <a:lnTo>
                    <a:pt x="7152" y="5182"/>
                  </a:lnTo>
                  <a:lnTo>
                    <a:pt x="7274" y="5150"/>
                  </a:lnTo>
                  <a:lnTo>
                    <a:pt x="7427" y="5132"/>
                  </a:lnTo>
                  <a:lnTo>
                    <a:pt x="7520" y="5130"/>
                  </a:lnTo>
                  <a:lnTo>
                    <a:pt x="7615" y="5132"/>
                  </a:lnTo>
                  <a:lnTo>
                    <a:pt x="7768" y="5150"/>
                  </a:lnTo>
                  <a:lnTo>
                    <a:pt x="7890" y="5182"/>
                  </a:lnTo>
                  <a:lnTo>
                    <a:pt x="7997" y="5222"/>
                  </a:lnTo>
                  <a:lnTo>
                    <a:pt x="8050" y="5245"/>
                  </a:lnTo>
                  <a:lnTo>
                    <a:pt x="8099" y="5267"/>
                  </a:lnTo>
                  <a:lnTo>
                    <a:pt x="8203" y="5307"/>
                  </a:lnTo>
                  <a:lnTo>
                    <a:pt x="8260" y="5326"/>
                  </a:lnTo>
                  <a:lnTo>
                    <a:pt x="8144" y="5855"/>
                  </a:lnTo>
                  <a:lnTo>
                    <a:pt x="8065" y="5821"/>
                  </a:lnTo>
                  <a:lnTo>
                    <a:pt x="7900" y="5771"/>
                  </a:lnTo>
                  <a:lnTo>
                    <a:pt x="7730" y="5735"/>
                  </a:lnTo>
                  <a:lnTo>
                    <a:pt x="7553" y="5718"/>
                  </a:lnTo>
                  <a:lnTo>
                    <a:pt x="7463" y="5716"/>
                  </a:lnTo>
                  <a:lnTo>
                    <a:pt x="7373" y="5718"/>
                  </a:lnTo>
                  <a:lnTo>
                    <a:pt x="7196" y="5735"/>
                  </a:lnTo>
                  <a:lnTo>
                    <a:pt x="7026" y="5771"/>
                  </a:lnTo>
                  <a:lnTo>
                    <a:pt x="6862" y="5821"/>
                  </a:lnTo>
                  <a:lnTo>
                    <a:pt x="6705" y="5889"/>
                  </a:lnTo>
                  <a:lnTo>
                    <a:pt x="6556" y="5970"/>
                  </a:lnTo>
                  <a:lnTo>
                    <a:pt x="6416" y="6063"/>
                  </a:lnTo>
                  <a:lnTo>
                    <a:pt x="6286" y="6171"/>
                  </a:lnTo>
                  <a:lnTo>
                    <a:pt x="6168" y="6289"/>
                  </a:lnTo>
                  <a:lnTo>
                    <a:pt x="6060" y="6419"/>
                  </a:lnTo>
                  <a:lnTo>
                    <a:pt x="5967" y="6559"/>
                  </a:lnTo>
                  <a:lnTo>
                    <a:pt x="5886" y="6709"/>
                  </a:lnTo>
                  <a:lnTo>
                    <a:pt x="5818" y="6866"/>
                  </a:lnTo>
                  <a:lnTo>
                    <a:pt x="5768" y="7030"/>
                  </a:lnTo>
                  <a:lnTo>
                    <a:pt x="5732" y="7200"/>
                  </a:lnTo>
                  <a:lnTo>
                    <a:pt x="5715" y="7377"/>
                  </a:lnTo>
                  <a:lnTo>
                    <a:pt x="5713" y="7466"/>
                  </a:lnTo>
                  <a:lnTo>
                    <a:pt x="5713" y="7525"/>
                  </a:lnTo>
                  <a:lnTo>
                    <a:pt x="5722" y="7640"/>
                  </a:lnTo>
                  <a:lnTo>
                    <a:pt x="5736" y="7753"/>
                  </a:lnTo>
                  <a:lnTo>
                    <a:pt x="5758" y="7864"/>
                  </a:lnTo>
                  <a:lnTo>
                    <a:pt x="5787" y="7970"/>
                  </a:lnTo>
                  <a:lnTo>
                    <a:pt x="5823" y="8075"/>
                  </a:lnTo>
                  <a:lnTo>
                    <a:pt x="5863" y="8178"/>
                  </a:lnTo>
                  <a:lnTo>
                    <a:pt x="5912" y="8277"/>
                  </a:lnTo>
                  <a:lnTo>
                    <a:pt x="5993" y="8418"/>
                  </a:lnTo>
                  <a:lnTo>
                    <a:pt x="6122" y="8592"/>
                  </a:lnTo>
                  <a:lnTo>
                    <a:pt x="6272" y="8749"/>
                  </a:lnTo>
                  <a:lnTo>
                    <a:pt x="6440" y="8888"/>
                  </a:lnTo>
                  <a:lnTo>
                    <a:pt x="6531" y="8948"/>
                  </a:lnTo>
                  <a:lnTo>
                    <a:pt x="1744" y="8948"/>
                  </a:lnTo>
                  <a:lnTo>
                    <a:pt x="1681" y="8945"/>
                  </a:lnTo>
                  <a:lnTo>
                    <a:pt x="1557" y="8924"/>
                  </a:lnTo>
                  <a:lnTo>
                    <a:pt x="1442" y="8883"/>
                  </a:lnTo>
                  <a:lnTo>
                    <a:pt x="1337" y="8824"/>
                  </a:lnTo>
                  <a:lnTo>
                    <a:pt x="1243" y="8748"/>
                  </a:lnTo>
                  <a:lnTo>
                    <a:pt x="1162" y="8657"/>
                  </a:lnTo>
                  <a:lnTo>
                    <a:pt x="1098" y="8553"/>
                  </a:lnTo>
                  <a:lnTo>
                    <a:pt x="1050" y="8437"/>
                  </a:lnTo>
                  <a:lnTo>
                    <a:pt x="1034" y="8375"/>
                  </a:lnTo>
                  <a:lnTo>
                    <a:pt x="273" y="4914"/>
                  </a:lnTo>
                  <a:lnTo>
                    <a:pt x="268" y="4884"/>
                  </a:lnTo>
                  <a:lnTo>
                    <a:pt x="278" y="4825"/>
                  </a:lnTo>
                  <a:lnTo>
                    <a:pt x="310" y="4774"/>
                  </a:lnTo>
                  <a:lnTo>
                    <a:pt x="359" y="4740"/>
                  </a:lnTo>
                  <a:lnTo>
                    <a:pt x="389" y="4731"/>
                  </a:lnTo>
                  <a:lnTo>
                    <a:pt x="419" y="4727"/>
                  </a:lnTo>
                  <a:lnTo>
                    <a:pt x="477" y="4738"/>
                  </a:lnTo>
                  <a:lnTo>
                    <a:pt x="527" y="4770"/>
                  </a:lnTo>
                  <a:lnTo>
                    <a:pt x="562" y="4818"/>
                  </a:lnTo>
                  <a:lnTo>
                    <a:pt x="571" y="4848"/>
                  </a:lnTo>
                  <a:lnTo>
                    <a:pt x="1332" y="8309"/>
                  </a:lnTo>
                  <a:lnTo>
                    <a:pt x="1341" y="8345"/>
                  </a:lnTo>
                  <a:lnTo>
                    <a:pt x="1368" y="8412"/>
                  </a:lnTo>
                  <a:lnTo>
                    <a:pt x="1407" y="8473"/>
                  </a:lnTo>
                  <a:lnTo>
                    <a:pt x="1453" y="8525"/>
                  </a:lnTo>
                  <a:lnTo>
                    <a:pt x="1508" y="8569"/>
                  </a:lnTo>
                  <a:lnTo>
                    <a:pt x="1568" y="8604"/>
                  </a:lnTo>
                  <a:lnTo>
                    <a:pt x="1636" y="8627"/>
                  </a:lnTo>
                  <a:lnTo>
                    <a:pt x="1708" y="8640"/>
                  </a:lnTo>
                  <a:lnTo>
                    <a:pt x="1744" y="8640"/>
                  </a:lnTo>
                  <a:lnTo>
                    <a:pt x="5542" y="8640"/>
                  </a:lnTo>
                  <a:lnTo>
                    <a:pt x="5569" y="8638"/>
                  </a:lnTo>
                  <a:lnTo>
                    <a:pt x="5618" y="8618"/>
                  </a:lnTo>
                  <a:lnTo>
                    <a:pt x="5654" y="8581"/>
                  </a:lnTo>
                  <a:lnTo>
                    <a:pt x="5675" y="8533"/>
                  </a:lnTo>
                  <a:lnTo>
                    <a:pt x="5677" y="8506"/>
                  </a:lnTo>
                  <a:lnTo>
                    <a:pt x="5675" y="8479"/>
                  </a:lnTo>
                  <a:lnTo>
                    <a:pt x="5654" y="8430"/>
                  </a:lnTo>
                  <a:lnTo>
                    <a:pt x="5618" y="8392"/>
                  </a:lnTo>
                  <a:lnTo>
                    <a:pt x="5569" y="8372"/>
                  </a:lnTo>
                  <a:lnTo>
                    <a:pt x="5542" y="8371"/>
                  </a:lnTo>
                  <a:lnTo>
                    <a:pt x="1744" y="8371"/>
                  </a:lnTo>
                  <a:lnTo>
                    <a:pt x="1718" y="8369"/>
                  </a:lnTo>
                  <a:lnTo>
                    <a:pt x="1669" y="8352"/>
                  </a:lnTo>
                  <a:lnTo>
                    <a:pt x="1630" y="8320"/>
                  </a:lnTo>
                  <a:lnTo>
                    <a:pt x="1603" y="8276"/>
                  </a:lnTo>
                  <a:lnTo>
                    <a:pt x="1596" y="8250"/>
                  </a:lnTo>
                  <a:lnTo>
                    <a:pt x="834" y="4790"/>
                  </a:lnTo>
                  <a:lnTo>
                    <a:pt x="823" y="4748"/>
                  </a:lnTo>
                  <a:lnTo>
                    <a:pt x="789" y="4672"/>
                  </a:lnTo>
                  <a:lnTo>
                    <a:pt x="740" y="4604"/>
                  </a:lnTo>
                  <a:lnTo>
                    <a:pt x="681" y="4548"/>
                  </a:lnTo>
                  <a:lnTo>
                    <a:pt x="612" y="4505"/>
                  </a:lnTo>
                  <a:lnTo>
                    <a:pt x="537" y="4475"/>
                  </a:lnTo>
                  <a:lnTo>
                    <a:pt x="455" y="4459"/>
                  </a:lnTo>
                  <a:lnTo>
                    <a:pt x="372" y="4460"/>
                  </a:lnTo>
                  <a:lnTo>
                    <a:pt x="330" y="4468"/>
                  </a:lnTo>
                  <a:lnTo>
                    <a:pt x="288" y="4478"/>
                  </a:lnTo>
                  <a:lnTo>
                    <a:pt x="212" y="4512"/>
                  </a:lnTo>
                  <a:lnTo>
                    <a:pt x="144" y="4561"/>
                  </a:lnTo>
                  <a:lnTo>
                    <a:pt x="88" y="4620"/>
                  </a:lnTo>
                  <a:lnTo>
                    <a:pt x="45" y="4688"/>
                  </a:lnTo>
                  <a:lnTo>
                    <a:pt x="15" y="4764"/>
                  </a:lnTo>
                  <a:lnTo>
                    <a:pt x="0" y="4845"/>
                  </a:lnTo>
                  <a:lnTo>
                    <a:pt x="0" y="4930"/>
                  </a:lnTo>
                  <a:lnTo>
                    <a:pt x="9" y="4972"/>
                  </a:lnTo>
                  <a:lnTo>
                    <a:pt x="771" y="8433"/>
                  </a:lnTo>
                  <a:lnTo>
                    <a:pt x="781" y="8476"/>
                  </a:lnTo>
                  <a:lnTo>
                    <a:pt x="807" y="8559"/>
                  </a:lnTo>
                  <a:lnTo>
                    <a:pt x="840" y="8638"/>
                  </a:lnTo>
                  <a:lnTo>
                    <a:pt x="879" y="8715"/>
                  </a:lnTo>
                  <a:lnTo>
                    <a:pt x="922" y="8785"/>
                  </a:lnTo>
                  <a:lnTo>
                    <a:pt x="972" y="8853"/>
                  </a:lnTo>
                  <a:lnTo>
                    <a:pt x="1027" y="8915"/>
                  </a:lnTo>
                  <a:lnTo>
                    <a:pt x="1087" y="8973"/>
                  </a:lnTo>
                  <a:lnTo>
                    <a:pt x="1152" y="9024"/>
                  </a:lnTo>
                  <a:lnTo>
                    <a:pt x="1220" y="9071"/>
                  </a:lnTo>
                  <a:lnTo>
                    <a:pt x="1293" y="9111"/>
                  </a:lnTo>
                  <a:lnTo>
                    <a:pt x="1368" y="9145"/>
                  </a:lnTo>
                  <a:lnTo>
                    <a:pt x="1447" y="9173"/>
                  </a:lnTo>
                  <a:lnTo>
                    <a:pt x="1529" y="9194"/>
                  </a:lnTo>
                  <a:lnTo>
                    <a:pt x="1614" y="9209"/>
                  </a:lnTo>
                  <a:lnTo>
                    <a:pt x="1701" y="9217"/>
                  </a:lnTo>
                  <a:lnTo>
                    <a:pt x="1744" y="9217"/>
                  </a:lnTo>
                  <a:lnTo>
                    <a:pt x="7463" y="9217"/>
                  </a:lnTo>
                  <a:lnTo>
                    <a:pt x="7466" y="9217"/>
                  </a:lnTo>
                  <a:lnTo>
                    <a:pt x="7555" y="9216"/>
                  </a:lnTo>
                  <a:lnTo>
                    <a:pt x="7732" y="9197"/>
                  </a:lnTo>
                  <a:lnTo>
                    <a:pt x="7902" y="9163"/>
                  </a:lnTo>
                  <a:lnTo>
                    <a:pt x="8066" y="9111"/>
                  </a:lnTo>
                  <a:lnTo>
                    <a:pt x="8223" y="9045"/>
                  </a:lnTo>
                  <a:lnTo>
                    <a:pt x="8371" y="8964"/>
                  </a:lnTo>
                  <a:lnTo>
                    <a:pt x="8511" y="8869"/>
                  </a:lnTo>
                  <a:lnTo>
                    <a:pt x="8640" y="8762"/>
                  </a:lnTo>
                  <a:lnTo>
                    <a:pt x="8760" y="8643"/>
                  </a:lnTo>
                  <a:lnTo>
                    <a:pt x="8866" y="8513"/>
                  </a:lnTo>
                  <a:lnTo>
                    <a:pt x="8960" y="8373"/>
                  </a:lnTo>
                  <a:lnTo>
                    <a:pt x="9042" y="8225"/>
                  </a:lnTo>
                  <a:lnTo>
                    <a:pt x="9108" y="8068"/>
                  </a:lnTo>
                  <a:lnTo>
                    <a:pt x="9159" y="7904"/>
                  </a:lnTo>
                  <a:lnTo>
                    <a:pt x="9193" y="7733"/>
                  </a:lnTo>
                  <a:lnTo>
                    <a:pt x="9212" y="7557"/>
                  </a:lnTo>
                  <a:lnTo>
                    <a:pt x="9213" y="7466"/>
                  </a:lnTo>
                  <a:lnTo>
                    <a:pt x="9212" y="7396"/>
                  </a:lnTo>
                  <a:lnTo>
                    <a:pt x="9200" y="7254"/>
                  </a:lnTo>
                  <a:lnTo>
                    <a:pt x="9179" y="7118"/>
                  </a:lnTo>
                  <a:lnTo>
                    <a:pt x="9146" y="6984"/>
                  </a:lnTo>
                  <a:lnTo>
                    <a:pt x="9103" y="6854"/>
                  </a:lnTo>
                  <a:lnTo>
                    <a:pt x="9051" y="6729"/>
                  </a:lnTo>
                  <a:lnTo>
                    <a:pt x="8989" y="6609"/>
                  </a:lnTo>
                  <a:lnTo>
                    <a:pt x="8918" y="6495"/>
                  </a:lnTo>
                  <a:lnTo>
                    <a:pt x="8881" y="6441"/>
                  </a:lnTo>
                  <a:close/>
                  <a:moveTo>
                    <a:pt x="8554" y="5251"/>
                  </a:moveTo>
                  <a:lnTo>
                    <a:pt x="8554" y="5251"/>
                  </a:lnTo>
                  <a:lnTo>
                    <a:pt x="8554" y="5250"/>
                  </a:lnTo>
                  <a:lnTo>
                    <a:pt x="8554" y="5250"/>
                  </a:lnTo>
                  <a:lnTo>
                    <a:pt x="8642" y="4848"/>
                  </a:lnTo>
                  <a:lnTo>
                    <a:pt x="8650" y="4818"/>
                  </a:lnTo>
                  <a:lnTo>
                    <a:pt x="8685" y="4770"/>
                  </a:lnTo>
                  <a:lnTo>
                    <a:pt x="8735" y="4738"/>
                  </a:lnTo>
                  <a:lnTo>
                    <a:pt x="8793" y="4727"/>
                  </a:lnTo>
                  <a:lnTo>
                    <a:pt x="8823" y="4731"/>
                  </a:lnTo>
                  <a:lnTo>
                    <a:pt x="8854" y="4740"/>
                  </a:lnTo>
                  <a:lnTo>
                    <a:pt x="8902" y="4774"/>
                  </a:lnTo>
                  <a:lnTo>
                    <a:pt x="8934" y="4825"/>
                  </a:lnTo>
                  <a:lnTo>
                    <a:pt x="8944" y="4884"/>
                  </a:lnTo>
                  <a:lnTo>
                    <a:pt x="8940" y="4914"/>
                  </a:lnTo>
                  <a:lnTo>
                    <a:pt x="8659" y="6190"/>
                  </a:lnTo>
                  <a:lnTo>
                    <a:pt x="8597" y="6132"/>
                  </a:lnTo>
                  <a:lnTo>
                    <a:pt x="8463" y="6030"/>
                  </a:lnTo>
                  <a:lnTo>
                    <a:pt x="8393" y="5984"/>
                  </a:lnTo>
                  <a:lnTo>
                    <a:pt x="8554" y="5251"/>
                  </a:lnTo>
                  <a:close/>
                  <a:moveTo>
                    <a:pt x="7463" y="8948"/>
                  </a:moveTo>
                  <a:lnTo>
                    <a:pt x="7386" y="8947"/>
                  </a:lnTo>
                  <a:lnTo>
                    <a:pt x="7238" y="8931"/>
                  </a:lnTo>
                  <a:lnTo>
                    <a:pt x="7094" y="8901"/>
                  </a:lnTo>
                  <a:lnTo>
                    <a:pt x="6954" y="8857"/>
                  </a:lnTo>
                  <a:lnTo>
                    <a:pt x="6822" y="8801"/>
                  </a:lnTo>
                  <a:lnTo>
                    <a:pt x="6697" y="8734"/>
                  </a:lnTo>
                  <a:lnTo>
                    <a:pt x="6577" y="8653"/>
                  </a:lnTo>
                  <a:lnTo>
                    <a:pt x="6468" y="8562"/>
                  </a:lnTo>
                  <a:lnTo>
                    <a:pt x="6367" y="8463"/>
                  </a:lnTo>
                  <a:lnTo>
                    <a:pt x="6278" y="8352"/>
                  </a:lnTo>
                  <a:lnTo>
                    <a:pt x="6197" y="8234"/>
                  </a:lnTo>
                  <a:lnTo>
                    <a:pt x="6129" y="8108"/>
                  </a:lnTo>
                  <a:lnTo>
                    <a:pt x="6072" y="7976"/>
                  </a:lnTo>
                  <a:lnTo>
                    <a:pt x="6029" y="7836"/>
                  </a:lnTo>
                  <a:lnTo>
                    <a:pt x="6000" y="7692"/>
                  </a:lnTo>
                  <a:lnTo>
                    <a:pt x="5984" y="7542"/>
                  </a:lnTo>
                  <a:lnTo>
                    <a:pt x="5983" y="7466"/>
                  </a:lnTo>
                  <a:lnTo>
                    <a:pt x="5984" y="7390"/>
                  </a:lnTo>
                  <a:lnTo>
                    <a:pt x="6000" y="7241"/>
                  </a:lnTo>
                  <a:lnTo>
                    <a:pt x="6029" y="7097"/>
                  </a:lnTo>
                  <a:lnTo>
                    <a:pt x="6072" y="6958"/>
                  </a:lnTo>
                  <a:lnTo>
                    <a:pt x="6129" y="6825"/>
                  </a:lnTo>
                  <a:lnTo>
                    <a:pt x="6197" y="6700"/>
                  </a:lnTo>
                  <a:lnTo>
                    <a:pt x="6278" y="6582"/>
                  </a:lnTo>
                  <a:lnTo>
                    <a:pt x="6367" y="6471"/>
                  </a:lnTo>
                  <a:lnTo>
                    <a:pt x="6468" y="6372"/>
                  </a:lnTo>
                  <a:lnTo>
                    <a:pt x="6577" y="6281"/>
                  </a:lnTo>
                  <a:lnTo>
                    <a:pt x="6697" y="6200"/>
                  </a:lnTo>
                  <a:lnTo>
                    <a:pt x="6822" y="6132"/>
                  </a:lnTo>
                  <a:lnTo>
                    <a:pt x="6954" y="6076"/>
                  </a:lnTo>
                  <a:lnTo>
                    <a:pt x="7094" y="6032"/>
                  </a:lnTo>
                  <a:lnTo>
                    <a:pt x="7238" y="6003"/>
                  </a:lnTo>
                  <a:lnTo>
                    <a:pt x="7386" y="5987"/>
                  </a:lnTo>
                  <a:lnTo>
                    <a:pt x="7463" y="5986"/>
                  </a:lnTo>
                  <a:lnTo>
                    <a:pt x="7539" y="5987"/>
                  </a:lnTo>
                  <a:lnTo>
                    <a:pt x="7689" y="6003"/>
                  </a:lnTo>
                  <a:lnTo>
                    <a:pt x="7833" y="6032"/>
                  </a:lnTo>
                  <a:lnTo>
                    <a:pt x="7972" y="6076"/>
                  </a:lnTo>
                  <a:lnTo>
                    <a:pt x="8105" y="6132"/>
                  </a:lnTo>
                  <a:lnTo>
                    <a:pt x="8230" y="6200"/>
                  </a:lnTo>
                  <a:lnTo>
                    <a:pt x="8348" y="6281"/>
                  </a:lnTo>
                  <a:lnTo>
                    <a:pt x="8459" y="6372"/>
                  </a:lnTo>
                  <a:lnTo>
                    <a:pt x="8558" y="6471"/>
                  </a:lnTo>
                  <a:lnTo>
                    <a:pt x="8649" y="6582"/>
                  </a:lnTo>
                  <a:lnTo>
                    <a:pt x="8730" y="6700"/>
                  </a:lnTo>
                  <a:lnTo>
                    <a:pt x="8797" y="6825"/>
                  </a:lnTo>
                  <a:lnTo>
                    <a:pt x="8854" y="6958"/>
                  </a:lnTo>
                  <a:lnTo>
                    <a:pt x="8897" y="7097"/>
                  </a:lnTo>
                  <a:lnTo>
                    <a:pt x="8927" y="7241"/>
                  </a:lnTo>
                  <a:lnTo>
                    <a:pt x="8943" y="7391"/>
                  </a:lnTo>
                  <a:lnTo>
                    <a:pt x="8943" y="7466"/>
                  </a:lnTo>
                  <a:lnTo>
                    <a:pt x="8943" y="7542"/>
                  </a:lnTo>
                  <a:lnTo>
                    <a:pt x="8927" y="7692"/>
                  </a:lnTo>
                  <a:lnTo>
                    <a:pt x="8897" y="7836"/>
                  </a:lnTo>
                  <a:lnTo>
                    <a:pt x="8854" y="7976"/>
                  </a:lnTo>
                  <a:lnTo>
                    <a:pt x="8797" y="8108"/>
                  </a:lnTo>
                  <a:lnTo>
                    <a:pt x="8730" y="8234"/>
                  </a:lnTo>
                  <a:lnTo>
                    <a:pt x="8649" y="8352"/>
                  </a:lnTo>
                  <a:lnTo>
                    <a:pt x="8558" y="8463"/>
                  </a:lnTo>
                  <a:lnTo>
                    <a:pt x="8459" y="8562"/>
                  </a:lnTo>
                  <a:lnTo>
                    <a:pt x="8348" y="8653"/>
                  </a:lnTo>
                  <a:lnTo>
                    <a:pt x="8230" y="8734"/>
                  </a:lnTo>
                  <a:lnTo>
                    <a:pt x="8105" y="8801"/>
                  </a:lnTo>
                  <a:lnTo>
                    <a:pt x="7972" y="8857"/>
                  </a:lnTo>
                  <a:lnTo>
                    <a:pt x="7833" y="8901"/>
                  </a:lnTo>
                  <a:lnTo>
                    <a:pt x="7689" y="8931"/>
                  </a:lnTo>
                  <a:lnTo>
                    <a:pt x="7539" y="8947"/>
                  </a:lnTo>
                  <a:lnTo>
                    <a:pt x="7463" y="8948"/>
                  </a:lnTo>
                  <a:close/>
                  <a:moveTo>
                    <a:pt x="4382" y="2984"/>
                  </a:moveTo>
                  <a:lnTo>
                    <a:pt x="4429" y="2983"/>
                  </a:lnTo>
                  <a:lnTo>
                    <a:pt x="4521" y="2964"/>
                  </a:lnTo>
                  <a:lnTo>
                    <a:pt x="4606" y="2928"/>
                  </a:lnTo>
                  <a:lnTo>
                    <a:pt x="4683" y="2876"/>
                  </a:lnTo>
                  <a:lnTo>
                    <a:pt x="4746" y="2813"/>
                  </a:lnTo>
                  <a:lnTo>
                    <a:pt x="4798" y="2736"/>
                  </a:lnTo>
                  <a:lnTo>
                    <a:pt x="4834" y="2651"/>
                  </a:lnTo>
                  <a:lnTo>
                    <a:pt x="4852" y="2559"/>
                  </a:lnTo>
                  <a:lnTo>
                    <a:pt x="4854" y="2512"/>
                  </a:lnTo>
                  <a:lnTo>
                    <a:pt x="4852" y="2463"/>
                  </a:lnTo>
                  <a:lnTo>
                    <a:pt x="4834" y="2371"/>
                  </a:lnTo>
                  <a:lnTo>
                    <a:pt x="4798" y="2286"/>
                  </a:lnTo>
                  <a:lnTo>
                    <a:pt x="4746" y="2211"/>
                  </a:lnTo>
                  <a:lnTo>
                    <a:pt x="4683" y="2146"/>
                  </a:lnTo>
                  <a:lnTo>
                    <a:pt x="4606" y="2096"/>
                  </a:lnTo>
                  <a:lnTo>
                    <a:pt x="4521" y="2060"/>
                  </a:lnTo>
                  <a:lnTo>
                    <a:pt x="4429" y="2041"/>
                  </a:lnTo>
                  <a:lnTo>
                    <a:pt x="4382" y="2039"/>
                  </a:lnTo>
                  <a:lnTo>
                    <a:pt x="4333" y="2041"/>
                  </a:lnTo>
                  <a:lnTo>
                    <a:pt x="4241" y="2060"/>
                  </a:lnTo>
                  <a:lnTo>
                    <a:pt x="4156" y="2096"/>
                  </a:lnTo>
                  <a:lnTo>
                    <a:pt x="4081" y="2146"/>
                  </a:lnTo>
                  <a:lnTo>
                    <a:pt x="4016" y="2211"/>
                  </a:lnTo>
                  <a:lnTo>
                    <a:pt x="3966" y="2286"/>
                  </a:lnTo>
                  <a:lnTo>
                    <a:pt x="3930" y="2371"/>
                  </a:lnTo>
                  <a:lnTo>
                    <a:pt x="3911" y="2463"/>
                  </a:lnTo>
                  <a:lnTo>
                    <a:pt x="3909" y="2512"/>
                  </a:lnTo>
                  <a:lnTo>
                    <a:pt x="3911" y="2559"/>
                  </a:lnTo>
                  <a:lnTo>
                    <a:pt x="3930" y="2651"/>
                  </a:lnTo>
                  <a:lnTo>
                    <a:pt x="3966" y="2736"/>
                  </a:lnTo>
                  <a:lnTo>
                    <a:pt x="4016" y="2813"/>
                  </a:lnTo>
                  <a:lnTo>
                    <a:pt x="4081" y="2876"/>
                  </a:lnTo>
                  <a:lnTo>
                    <a:pt x="4156" y="2928"/>
                  </a:lnTo>
                  <a:lnTo>
                    <a:pt x="4241" y="2964"/>
                  </a:lnTo>
                  <a:lnTo>
                    <a:pt x="4333" y="2983"/>
                  </a:lnTo>
                  <a:lnTo>
                    <a:pt x="4382" y="2984"/>
                  </a:lnTo>
                  <a:close/>
                  <a:moveTo>
                    <a:pt x="4382" y="2309"/>
                  </a:moveTo>
                  <a:lnTo>
                    <a:pt x="4402" y="2310"/>
                  </a:lnTo>
                  <a:lnTo>
                    <a:pt x="4442" y="2317"/>
                  </a:lnTo>
                  <a:lnTo>
                    <a:pt x="4478" y="2333"/>
                  </a:lnTo>
                  <a:lnTo>
                    <a:pt x="4510" y="2355"/>
                  </a:lnTo>
                  <a:lnTo>
                    <a:pt x="4537" y="2382"/>
                  </a:lnTo>
                  <a:lnTo>
                    <a:pt x="4560" y="2415"/>
                  </a:lnTo>
                  <a:lnTo>
                    <a:pt x="4575" y="2451"/>
                  </a:lnTo>
                  <a:lnTo>
                    <a:pt x="4583" y="2490"/>
                  </a:lnTo>
                  <a:lnTo>
                    <a:pt x="4583" y="2512"/>
                  </a:lnTo>
                  <a:lnTo>
                    <a:pt x="4583" y="2532"/>
                  </a:lnTo>
                  <a:lnTo>
                    <a:pt x="4575" y="2572"/>
                  </a:lnTo>
                  <a:lnTo>
                    <a:pt x="4560" y="2608"/>
                  </a:lnTo>
                  <a:lnTo>
                    <a:pt x="4537" y="2640"/>
                  </a:lnTo>
                  <a:lnTo>
                    <a:pt x="4510" y="2667"/>
                  </a:lnTo>
                  <a:lnTo>
                    <a:pt x="4478" y="2690"/>
                  </a:lnTo>
                  <a:lnTo>
                    <a:pt x="4442" y="2705"/>
                  </a:lnTo>
                  <a:lnTo>
                    <a:pt x="4402" y="2713"/>
                  </a:lnTo>
                  <a:lnTo>
                    <a:pt x="4382" y="2713"/>
                  </a:lnTo>
                  <a:lnTo>
                    <a:pt x="4360" y="2713"/>
                  </a:lnTo>
                  <a:lnTo>
                    <a:pt x="4321" y="2705"/>
                  </a:lnTo>
                  <a:lnTo>
                    <a:pt x="4285" y="2690"/>
                  </a:lnTo>
                  <a:lnTo>
                    <a:pt x="4252" y="2667"/>
                  </a:lnTo>
                  <a:lnTo>
                    <a:pt x="4225" y="2640"/>
                  </a:lnTo>
                  <a:lnTo>
                    <a:pt x="4203" y="2608"/>
                  </a:lnTo>
                  <a:lnTo>
                    <a:pt x="4187" y="2572"/>
                  </a:lnTo>
                  <a:lnTo>
                    <a:pt x="4180" y="2532"/>
                  </a:lnTo>
                  <a:lnTo>
                    <a:pt x="4179" y="2512"/>
                  </a:lnTo>
                  <a:lnTo>
                    <a:pt x="4180" y="2490"/>
                  </a:lnTo>
                  <a:lnTo>
                    <a:pt x="4187" y="2451"/>
                  </a:lnTo>
                  <a:lnTo>
                    <a:pt x="4203" y="2415"/>
                  </a:lnTo>
                  <a:lnTo>
                    <a:pt x="4225" y="2382"/>
                  </a:lnTo>
                  <a:lnTo>
                    <a:pt x="4252" y="2355"/>
                  </a:lnTo>
                  <a:lnTo>
                    <a:pt x="4285" y="2333"/>
                  </a:lnTo>
                  <a:lnTo>
                    <a:pt x="4321" y="2317"/>
                  </a:lnTo>
                  <a:lnTo>
                    <a:pt x="4360" y="2310"/>
                  </a:lnTo>
                  <a:lnTo>
                    <a:pt x="4382" y="2309"/>
                  </a:lnTo>
                  <a:close/>
                  <a:moveTo>
                    <a:pt x="8011" y="6701"/>
                  </a:moveTo>
                  <a:lnTo>
                    <a:pt x="7962" y="6703"/>
                  </a:lnTo>
                  <a:lnTo>
                    <a:pt x="7867" y="6722"/>
                  </a:lnTo>
                  <a:lnTo>
                    <a:pt x="7779" y="6759"/>
                  </a:lnTo>
                  <a:lnTo>
                    <a:pt x="7703" y="6811"/>
                  </a:lnTo>
                  <a:lnTo>
                    <a:pt x="7637" y="6877"/>
                  </a:lnTo>
                  <a:lnTo>
                    <a:pt x="7585" y="6955"/>
                  </a:lnTo>
                  <a:lnTo>
                    <a:pt x="7548" y="7041"/>
                  </a:lnTo>
                  <a:lnTo>
                    <a:pt x="7527" y="7136"/>
                  </a:lnTo>
                  <a:lnTo>
                    <a:pt x="7526" y="7187"/>
                  </a:lnTo>
                  <a:lnTo>
                    <a:pt x="7526" y="7747"/>
                  </a:lnTo>
                  <a:lnTo>
                    <a:pt x="7527" y="7796"/>
                  </a:lnTo>
                  <a:lnTo>
                    <a:pt x="7548" y="7891"/>
                  </a:lnTo>
                  <a:lnTo>
                    <a:pt x="7585" y="7977"/>
                  </a:lnTo>
                  <a:lnTo>
                    <a:pt x="7637" y="8055"/>
                  </a:lnTo>
                  <a:lnTo>
                    <a:pt x="7703" y="8121"/>
                  </a:lnTo>
                  <a:lnTo>
                    <a:pt x="7779" y="8173"/>
                  </a:lnTo>
                  <a:lnTo>
                    <a:pt x="7867" y="8211"/>
                  </a:lnTo>
                  <a:lnTo>
                    <a:pt x="7962" y="8229"/>
                  </a:lnTo>
                  <a:lnTo>
                    <a:pt x="8011" y="8232"/>
                  </a:lnTo>
                  <a:lnTo>
                    <a:pt x="8062" y="8229"/>
                  </a:lnTo>
                  <a:lnTo>
                    <a:pt x="8157" y="8211"/>
                  </a:lnTo>
                  <a:lnTo>
                    <a:pt x="8243" y="8173"/>
                  </a:lnTo>
                  <a:lnTo>
                    <a:pt x="8321" y="8121"/>
                  </a:lnTo>
                  <a:lnTo>
                    <a:pt x="8387" y="8055"/>
                  </a:lnTo>
                  <a:lnTo>
                    <a:pt x="8439" y="7977"/>
                  </a:lnTo>
                  <a:lnTo>
                    <a:pt x="8475" y="7891"/>
                  </a:lnTo>
                  <a:lnTo>
                    <a:pt x="8495" y="7796"/>
                  </a:lnTo>
                  <a:lnTo>
                    <a:pt x="8496" y="7747"/>
                  </a:lnTo>
                  <a:lnTo>
                    <a:pt x="8496" y="7187"/>
                  </a:lnTo>
                  <a:lnTo>
                    <a:pt x="8495" y="7136"/>
                  </a:lnTo>
                  <a:lnTo>
                    <a:pt x="8475" y="7041"/>
                  </a:lnTo>
                  <a:lnTo>
                    <a:pt x="8439" y="6955"/>
                  </a:lnTo>
                  <a:lnTo>
                    <a:pt x="8387" y="6877"/>
                  </a:lnTo>
                  <a:lnTo>
                    <a:pt x="8321" y="6811"/>
                  </a:lnTo>
                  <a:lnTo>
                    <a:pt x="8243" y="6759"/>
                  </a:lnTo>
                  <a:lnTo>
                    <a:pt x="8157" y="6722"/>
                  </a:lnTo>
                  <a:lnTo>
                    <a:pt x="8062" y="6703"/>
                  </a:lnTo>
                  <a:lnTo>
                    <a:pt x="8011" y="6701"/>
                  </a:lnTo>
                  <a:close/>
                  <a:moveTo>
                    <a:pt x="8227" y="7747"/>
                  </a:moveTo>
                  <a:lnTo>
                    <a:pt x="8226" y="7769"/>
                  </a:lnTo>
                  <a:lnTo>
                    <a:pt x="8217" y="7810"/>
                  </a:lnTo>
                  <a:lnTo>
                    <a:pt x="8201" y="7849"/>
                  </a:lnTo>
                  <a:lnTo>
                    <a:pt x="8178" y="7884"/>
                  </a:lnTo>
                  <a:lnTo>
                    <a:pt x="8148" y="7913"/>
                  </a:lnTo>
                  <a:lnTo>
                    <a:pt x="8115" y="7936"/>
                  </a:lnTo>
                  <a:lnTo>
                    <a:pt x="8076" y="7951"/>
                  </a:lnTo>
                  <a:lnTo>
                    <a:pt x="8034" y="7960"/>
                  </a:lnTo>
                  <a:lnTo>
                    <a:pt x="8011" y="7962"/>
                  </a:lnTo>
                  <a:lnTo>
                    <a:pt x="7990" y="7960"/>
                  </a:lnTo>
                  <a:lnTo>
                    <a:pt x="7948" y="7951"/>
                  </a:lnTo>
                  <a:lnTo>
                    <a:pt x="7909" y="7936"/>
                  </a:lnTo>
                  <a:lnTo>
                    <a:pt x="7874" y="7913"/>
                  </a:lnTo>
                  <a:lnTo>
                    <a:pt x="7846" y="7884"/>
                  </a:lnTo>
                  <a:lnTo>
                    <a:pt x="7823" y="7849"/>
                  </a:lnTo>
                  <a:lnTo>
                    <a:pt x="7805" y="7810"/>
                  </a:lnTo>
                  <a:lnTo>
                    <a:pt x="7797" y="7769"/>
                  </a:lnTo>
                  <a:lnTo>
                    <a:pt x="7797" y="7747"/>
                  </a:lnTo>
                  <a:lnTo>
                    <a:pt x="7797" y="7187"/>
                  </a:lnTo>
                  <a:lnTo>
                    <a:pt x="7797" y="7164"/>
                  </a:lnTo>
                  <a:lnTo>
                    <a:pt x="7805" y="7122"/>
                  </a:lnTo>
                  <a:lnTo>
                    <a:pt x="7823" y="7083"/>
                  </a:lnTo>
                  <a:lnTo>
                    <a:pt x="7846" y="7048"/>
                  </a:lnTo>
                  <a:lnTo>
                    <a:pt x="7874" y="7020"/>
                  </a:lnTo>
                  <a:lnTo>
                    <a:pt x="7909" y="6997"/>
                  </a:lnTo>
                  <a:lnTo>
                    <a:pt x="7948" y="6981"/>
                  </a:lnTo>
                  <a:lnTo>
                    <a:pt x="7990" y="6972"/>
                  </a:lnTo>
                  <a:lnTo>
                    <a:pt x="8011" y="6971"/>
                  </a:lnTo>
                  <a:lnTo>
                    <a:pt x="8034" y="6972"/>
                  </a:lnTo>
                  <a:lnTo>
                    <a:pt x="8076" y="6981"/>
                  </a:lnTo>
                  <a:lnTo>
                    <a:pt x="8115" y="6997"/>
                  </a:lnTo>
                  <a:lnTo>
                    <a:pt x="8148" y="7020"/>
                  </a:lnTo>
                  <a:lnTo>
                    <a:pt x="8178" y="7048"/>
                  </a:lnTo>
                  <a:lnTo>
                    <a:pt x="8201" y="7083"/>
                  </a:lnTo>
                  <a:lnTo>
                    <a:pt x="8217" y="7122"/>
                  </a:lnTo>
                  <a:lnTo>
                    <a:pt x="8226" y="7164"/>
                  </a:lnTo>
                  <a:lnTo>
                    <a:pt x="8227" y="7187"/>
                  </a:lnTo>
                  <a:lnTo>
                    <a:pt x="8227" y="774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8"/>
            <p:cNvGrpSpPr>
              <a:grpSpLocks noChangeAspect="1"/>
            </p:cNvGrpSpPr>
            <p:nvPr/>
          </p:nvGrpSpPr>
          <p:grpSpPr bwMode="auto">
            <a:xfrm>
              <a:off x="4125200" y="5359945"/>
              <a:ext cx="471718" cy="471718"/>
              <a:chOff x="6369" y="-2056"/>
              <a:chExt cx="3967" cy="3967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9" name="Freeform 9"/>
              <p:cNvSpPr>
                <a:spLocks noEditPoints="1"/>
              </p:cNvSpPr>
              <p:nvPr/>
            </p:nvSpPr>
            <p:spPr bwMode="auto">
              <a:xfrm>
                <a:off x="6369" y="-2056"/>
                <a:ext cx="3967" cy="3967"/>
              </a:xfrm>
              <a:custGeom>
                <a:avLst/>
                <a:gdLst>
                  <a:gd name="T0" fmla="*/ 1777 w 11902"/>
                  <a:gd name="T1" fmla="*/ 7295 h 11902"/>
                  <a:gd name="T2" fmla="*/ 826 w 11902"/>
                  <a:gd name="T3" fmla="*/ 7924 h 11902"/>
                  <a:gd name="T4" fmla="*/ 405 w 11902"/>
                  <a:gd name="T5" fmla="*/ 8830 h 11902"/>
                  <a:gd name="T6" fmla="*/ 23 w 11902"/>
                  <a:gd name="T7" fmla="*/ 9882 h 11902"/>
                  <a:gd name="T8" fmla="*/ 579 w 11902"/>
                  <a:gd name="T9" fmla="*/ 11255 h 11902"/>
                  <a:gd name="T10" fmla="*/ 11767 w 11902"/>
                  <a:gd name="T11" fmla="*/ 11894 h 11902"/>
                  <a:gd name="T12" fmla="*/ 11802 w 11902"/>
                  <a:gd name="T13" fmla="*/ 23 h 11902"/>
                  <a:gd name="T14" fmla="*/ 1160 w 11902"/>
                  <a:gd name="T15" fmla="*/ 8330 h 11902"/>
                  <a:gd name="T16" fmla="*/ 1840 w 11902"/>
                  <a:gd name="T17" fmla="*/ 7690 h 11902"/>
                  <a:gd name="T18" fmla="*/ 2416 w 11902"/>
                  <a:gd name="T19" fmla="*/ 8054 h 11902"/>
                  <a:gd name="T20" fmla="*/ 3260 w 11902"/>
                  <a:gd name="T21" fmla="*/ 8017 h 11902"/>
                  <a:gd name="T22" fmla="*/ 3945 w 11902"/>
                  <a:gd name="T23" fmla="*/ 8398 h 11902"/>
                  <a:gd name="T24" fmla="*/ 4381 w 11902"/>
                  <a:gd name="T25" fmla="*/ 8631 h 11902"/>
                  <a:gd name="T26" fmla="*/ 5229 w 11902"/>
                  <a:gd name="T27" fmla="*/ 8643 h 11902"/>
                  <a:gd name="T28" fmla="*/ 3699 w 11902"/>
                  <a:gd name="T29" fmla="*/ 6142 h 11902"/>
                  <a:gd name="T30" fmla="*/ 4776 w 11902"/>
                  <a:gd name="T31" fmla="*/ 4252 h 11902"/>
                  <a:gd name="T32" fmla="*/ 6827 w 11902"/>
                  <a:gd name="T33" fmla="*/ 3455 h 11902"/>
                  <a:gd name="T34" fmla="*/ 8798 w 11902"/>
                  <a:gd name="T35" fmla="*/ 4059 h 11902"/>
                  <a:gd name="T36" fmla="*/ 10051 w 11902"/>
                  <a:gd name="T37" fmla="*/ 5827 h 11902"/>
                  <a:gd name="T38" fmla="*/ 9947 w 11902"/>
                  <a:gd name="T39" fmla="*/ 7914 h 11902"/>
                  <a:gd name="T40" fmla="*/ 8533 w 11902"/>
                  <a:gd name="T41" fmla="*/ 9550 h 11902"/>
                  <a:gd name="T42" fmla="*/ 6410 w 11902"/>
                  <a:gd name="T43" fmla="*/ 9941 h 11902"/>
                  <a:gd name="T44" fmla="*/ 7277 w 11902"/>
                  <a:gd name="T45" fmla="*/ 9576 h 11902"/>
                  <a:gd name="T46" fmla="*/ 9475 w 11902"/>
                  <a:gd name="T47" fmla="*/ 8028 h 11902"/>
                  <a:gd name="T48" fmla="*/ 9746 w 11902"/>
                  <a:gd name="T49" fmla="*/ 6210 h 11902"/>
                  <a:gd name="T50" fmla="*/ 8094 w 11902"/>
                  <a:gd name="T51" fmla="*/ 4093 h 11902"/>
                  <a:gd name="T52" fmla="*/ 6261 w 11902"/>
                  <a:gd name="T53" fmla="*/ 3913 h 11902"/>
                  <a:gd name="T54" fmla="*/ 4231 w 11902"/>
                  <a:gd name="T55" fmla="*/ 5664 h 11902"/>
                  <a:gd name="T56" fmla="*/ 4213 w 11902"/>
                  <a:gd name="T57" fmla="*/ 7726 h 11902"/>
                  <a:gd name="T58" fmla="*/ 3720 w 11902"/>
                  <a:gd name="T59" fmla="*/ 7399 h 11902"/>
                  <a:gd name="T60" fmla="*/ 4799 w 11902"/>
                  <a:gd name="T61" fmla="*/ 7268 h 11902"/>
                  <a:gd name="T62" fmla="*/ 5680 w 11902"/>
                  <a:gd name="T63" fmla="*/ 7102 h 11902"/>
                  <a:gd name="T64" fmla="*/ 6784 w 11902"/>
                  <a:gd name="T65" fmla="*/ 6942 h 11902"/>
                  <a:gd name="T66" fmla="*/ 7743 w 11902"/>
                  <a:gd name="T67" fmla="*/ 7287 h 11902"/>
                  <a:gd name="T68" fmla="*/ 8618 w 11902"/>
                  <a:gd name="T69" fmla="*/ 6973 h 11902"/>
                  <a:gd name="T70" fmla="*/ 8833 w 11902"/>
                  <a:gd name="T71" fmla="*/ 8307 h 11902"/>
                  <a:gd name="T72" fmla="*/ 6426 w 11902"/>
                  <a:gd name="T73" fmla="*/ 9165 h 11902"/>
                  <a:gd name="T74" fmla="*/ 5730 w 11902"/>
                  <a:gd name="T75" fmla="*/ 8790 h 11902"/>
                  <a:gd name="T76" fmla="*/ 4416 w 11902"/>
                  <a:gd name="T77" fmla="*/ 6719 h 11902"/>
                  <a:gd name="T78" fmla="*/ 6287 w 11902"/>
                  <a:gd name="T79" fmla="*/ 4301 h 11902"/>
                  <a:gd name="T80" fmla="*/ 9046 w 11902"/>
                  <a:gd name="T81" fmla="*/ 5425 h 11902"/>
                  <a:gd name="T82" fmla="*/ 9023 w 11902"/>
                  <a:gd name="T83" fmla="*/ 6832 h 11902"/>
                  <a:gd name="T84" fmla="*/ 7851 w 11902"/>
                  <a:gd name="T85" fmla="*/ 6849 h 11902"/>
                  <a:gd name="T86" fmla="*/ 6974 w 11902"/>
                  <a:gd name="T87" fmla="*/ 6535 h 11902"/>
                  <a:gd name="T88" fmla="*/ 6015 w 11902"/>
                  <a:gd name="T89" fmla="*/ 6879 h 11902"/>
                  <a:gd name="T90" fmla="*/ 4911 w 11902"/>
                  <a:gd name="T91" fmla="*/ 6719 h 11902"/>
                  <a:gd name="T92" fmla="*/ 384 w 11902"/>
                  <a:gd name="T93" fmla="*/ 9214 h 11902"/>
                  <a:gd name="T94" fmla="*/ 862 w 11902"/>
                  <a:gd name="T95" fmla="*/ 10974 h 11902"/>
                  <a:gd name="T96" fmla="*/ 5236 w 11902"/>
                  <a:gd name="T97" fmla="*/ 11056 h 11902"/>
                  <a:gd name="T98" fmla="*/ 5401 w 11902"/>
                  <a:gd name="T99" fmla="*/ 11472 h 11902"/>
                  <a:gd name="T100" fmla="*/ 6911 w 11902"/>
                  <a:gd name="T101" fmla="*/ 10366 h 11902"/>
                  <a:gd name="T102" fmla="*/ 9161 w 11902"/>
                  <a:gd name="T103" fmla="*/ 9587 h 11902"/>
                  <a:gd name="T104" fmla="*/ 10466 w 11902"/>
                  <a:gd name="T105" fmla="*/ 7541 h 11902"/>
                  <a:gd name="T106" fmla="*/ 10235 w 11902"/>
                  <a:gd name="T107" fmla="*/ 5219 h 11902"/>
                  <a:gd name="T108" fmla="*/ 8569 w 11902"/>
                  <a:gd name="T109" fmla="*/ 3471 h 11902"/>
                  <a:gd name="T110" fmla="*/ 6266 w 11902"/>
                  <a:gd name="T111" fmla="*/ 3129 h 11902"/>
                  <a:gd name="T112" fmla="*/ 4154 w 11902"/>
                  <a:gd name="T113" fmla="*/ 4334 h 11902"/>
                  <a:gd name="T114" fmla="*/ 3264 w 11902"/>
                  <a:gd name="T115" fmla="*/ 6624 h 11902"/>
                  <a:gd name="T116" fmla="*/ 2592 w 11902"/>
                  <a:gd name="T117" fmla="*/ 7531 h 11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902" h="11902">
                    <a:moveTo>
                      <a:pt x="11710" y="0"/>
                    </a:moveTo>
                    <a:lnTo>
                      <a:pt x="2112" y="0"/>
                    </a:lnTo>
                    <a:lnTo>
                      <a:pt x="2092" y="0"/>
                    </a:lnTo>
                    <a:lnTo>
                      <a:pt x="2055" y="9"/>
                    </a:lnTo>
                    <a:lnTo>
                      <a:pt x="2020" y="23"/>
                    </a:lnTo>
                    <a:lnTo>
                      <a:pt x="1990" y="43"/>
                    </a:lnTo>
                    <a:lnTo>
                      <a:pt x="1964" y="69"/>
                    </a:lnTo>
                    <a:lnTo>
                      <a:pt x="1942" y="101"/>
                    </a:lnTo>
                    <a:lnTo>
                      <a:pt x="1928" y="135"/>
                    </a:lnTo>
                    <a:lnTo>
                      <a:pt x="1921" y="173"/>
                    </a:lnTo>
                    <a:lnTo>
                      <a:pt x="1919" y="191"/>
                    </a:lnTo>
                    <a:lnTo>
                      <a:pt x="1919" y="7315"/>
                    </a:lnTo>
                    <a:lnTo>
                      <a:pt x="1873" y="7305"/>
                    </a:lnTo>
                    <a:lnTo>
                      <a:pt x="1777" y="7295"/>
                    </a:lnTo>
                    <a:lnTo>
                      <a:pt x="1728" y="7295"/>
                    </a:lnTo>
                    <a:lnTo>
                      <a:pt x="1679" y="7295"/>
                    </a:lnTo>
                    <a:lnTo>
                      <a:pt x="1582" y="7305"/>
                    </a:lnTo>
                    <a:lnTo>
                      <a:pt x="1487" y="7324"/>
                    </a:lnTo>
                    <a:lnTo>
                      <a:pt x="1398" y="7353"/>
                    </a:lnTo>
                    <a:lnTo>
                      <a:pt x="1312" y="7389"/>
                    </a:lnTo>
                    <a:lnTo>
                      <a:pt x="1230" y="7433"/>
                    </a:lnTo>
                    <a:lnTo>
                      <a:pt x="1153" y="7485"/>
                    </a:lnTo>
                    <a:lnTo>
                      <a:pt x="1083" y="7544"/>
                    </a:lnTo>
                    <a:lnTo>
                      <a:pt x="1018" y="7609"/>
                    </a:lnTo>
                    <a:lnTo>
                      <a:pt x="959" y="7681"/>
                    </a:lnTo>
                    <a:lnTo>
                      <a:pt x="907" y="7757"/>
                    </a:lnTo>
                    <a:lnTo>
                      <a:pt x="862" y="7838"/>
                    </a:lnTo>
                    <a:lnTo>
                      <a:pt x="826" y="7924"/>
                    </a:lnTo>
                    <a:lnTo>
                      <a:pt x="798" y="8015"/>
                    </a:lnTo>
                    <a:lnTo>
                      <a:pt x="779" y="8109"/>
                    </a:lnTo>
                    <a:lnTo>
                      <a:pt x="769" y="8205"/>
                    </a:lnTo>
                    <a:lnTo>
                      <a:pt x="767" y="8254"/>
                    </a:lnTo>
                    <a:lnTo>
                      <a:pt x="767" y="8258"/>
                    </a:lnTo>
                    <a:lnTo>
                      <a:pt x="733" y="8286"/>
                    </a:lnTo>
                    <a:lnTo>
                      <a:pt x="668" y="8345"/>
                    </a:lnTo>
                    <a:lnTo>
                      <a:pt x="610" y="8408"/>
                    </a:lnTo>
                    <a:lnTo>
                      <a:pt x="557" y="8477"/>
                    </a:lnTo>
                    <a:lnTo>
                      <a:pt x="511" y="8549"/>
                    </a:lnTo>
                    <a:lnTo>
                      <a:pt x="472" y="8626"/>
                    </a:lnTo>
                    <a:lnTo>
                      <a:pt x="439" y="8706"/>
                    </a:lnTo>
                    <a:lnTo>
                      <a:pt x="415" y="8788"/>
                    </a:lnTo>
                    <a:lnTo>
                      <a:pt x="405" y="8830"/>
                    </a:lnTo>
                    <a:lnTo>
                      <a:pt x="191" y="8830"/>
                    </a:lnTo>
                    <a:lnTo>
                      <a:pt x="173" y="8831"/>
                    </a:lnTo>
                    <a:lnTo>
                      <a:pt x="135" y="8839"/>
                    </a:lnTo>
                    <a:lnTo>
                      <a:pt x="101" y="8853"/>
                    </a:lnTo>
                    <a:lnTo>
                      <a:pt x="69" y="8875"/>
                    </a:lnTo>
                    <a:lnTo>
                      <a:pt x="43" y="8901"/>
                    </a:lnTo>
                    <a:lnTo>
                      <a:pt x="23" y="8931"/>
                    </a:lnTo>
                    <a:lnTo>
                      <a:pt x="9" y="8965"/>
                    </a:lnTo>
                    <a:lnTo>
                      <a:pt x="0" y="9003"/>
                    </a:lnTo>
                    <a:lnTo>
                      <a:pt x="0" y="9023"/>
                    </a:lnTo>
                    <a:lnTo>
                      <a:pt x="0" y="9790"/>
                    </a:lnTo>
                    <a:lnTo>
                      <a:pt x="0" y="9810"/>
                    </a:lnTo>
                    <a:lnTo>
                      <a:pt x="9" y="9848"/>
                    </a:lnTo>
                    <a:lnTo>
                      <a:pt x="23" y="9882"/>
                    </a:lnTo>
                    <a:lnTo>
                      <a:pt x="43" y="9913"/>
                    </a:lnTo>
                    <a:lnTo>
                      <a:pt x="69" y="9939"/>
                    </a:lnTo>
                    <a:lnTo>
                      <a:pt x="101" y="9959"/>
                    </a:lnTo>
                    <a:lnTo>
                      <a:pt x="135" y="9975"/>
                    </a:lnTo>
                    <a:lnTo>
                      <a:pt x="173" y="9982"/>
                    </a:lnTo>
                    <a:lnTo>
                      <a:pt x="191" y="9982"/>
                    </a:lnTo>
                    <a:lnTo>
                      <a:pt x="384" y="9982"/>
                    </a:lnTo>
                    <a:lnTo>
                      <a:pt x="384" y="10558"/>
                    </a:lnTo>
                    <a:lnTo>
                      <a:pt x="384" y="10627"/>
                    </a:lnTo>
                    <a:lnTo>
                      <a:pt x="399" y="10762"/>
                    </a:lnTo>
                    <a:lnTo>
                      <a:pt x="426" y="10893"/>
                    </a:lnTo>
                    <a:lnTo>
                      <a:pt x="465" y="11020"/>
                    </a:lnTo>
                    <a:lnTo>
                      <a:pt x="517" y="11141"/>
                    </a:lnTo>
                    <a:lnTo>
                      <a:pt x="579" y="11255"/>
                    </a:lnTo>
                    <a:lnTo>
                      <a:pt x="651" y="11363"/>
                    </a:lnTo>
                    <a:lnTo>
                      <a:pt x="733" y="11462"/>
                    </a:lnTo>
                    <a:lnTo>
                      <a:pt x="825" y="11553"/>
                    </a:lnTo>
                    <a:lnTo>
                      <a:pt x="924" y="11635"/>
                    </a:lnTo>
                    <a:lnTo>
                      <a:pt x="1031" y="11708"/>
                    </a:lnTo>
                    <a:lnTo>
                      <a:pt x="1146" y="11770"/>
                    </a:lnTo>
                    <a:lnTo>
                      <a:pt x="1266" y="11820"/>
                    </a:lnTo>
                    <a:lnTo>
                      <a:pt x="1392" y="11861"/>
                    </a:lnTo>
                    <a:lnTo>
                      <a:pt x="1523" y="11887"/>
                    </a:lnTo>
                    <a:lnTo>
                      <a:pt x="1659" y="11901"/>
                    </a:lnTo>
                    <a:lnTo>
                      <a:pt x="1728" y="11902"/>
                    </a:lnTo>
                    <a:lnTo>
                      <a:pt x="11710" y="11902"/>
                    </a:lnTo>
                    <a:lnTo>
                      <a:pt x="11730" y="11901"/>
                    </a:lnTo>
                    <a:lnTo>
                      <a:pt x="11767" y="11894"/>
                    </a:lnTo>
                    <a:lnTo>
                      <a:pt x="11802" y="11879"/>
                    </a:lnTo>
                    <a:lnTo>
                      <a:pt x="11832" y="11858"/>
                    </a:lnTo>
                    <a:lnTo>
                      <a:pt x="11858" y="11832"/>
                    </a:lnTo>
                    <a:lnTo>
                      <a:pt x="11879" y="11802"/>
                    </a:lnTo>
                    <a:lnTo>
                      <a:pt x="11894" y="11767"/>
                    </a:lnTo>
                    <a:lnTo>
                      <a:pt x="11901" y="11730"/>
                    </a:lnTo>
                    <a:lnTo>
                      <a:pt x="11902" y="11710"/>
                    </a:lnTo>
                    <a:lnTo>
                      <a:pt x="11902" y="191"/>
                    </a:lnTo>
                    <a:lnTo>
                      <a:pt x="11901" y="173"/>
                    </a:lnTo>
                    <a:lnTo>
                      <a:pt x="11894" y="135"/>
                    </a:lnTo>
                    <a:lnTo>
                      <a:pt x="11879" y="101"/>
                    </a:lnTo>
                    <a:lnTo>
                      <a:pt x="11858" y="69"/>
                    </a:lnTo>
                    <a:lnTo>
                      <a:pt x="11832" y="43"/>
                    </a:lnTo>
                    <a:lnTo>
                      <a:pt x="11802" y="23"/>
                    </a:lnTo>
                    <a:lnTo>
                      <a:pt x="11767" y="9"/>
                    </a:lnTo>
                    <a:lnTo>
                      <a:pt x="11730" y="0"/>
                    </a:lnTo>
                    <a:lnTo>
                      <a:pt x="11710" y="0"/>
                    </a:lnTo>
                    <a:close/>
                    <a:moveTo>
                      <a:pt x="11518" y="2304"/>
                    </a:moveTo>
                    <a:lnTo>
                      <a:pt x="2304" y="2304"/>
                    </a:lnTo>
                    <a:lnTo>
                      <a:pt x="2304" y="384"/>
                    </a:lnTo>
                    <a:lnTo>
                      <a:pt x="11518" y="384"/>
                    </a:lnTo>
                    <a:lnTo>
                      <a:pt x="11518" y="2304"/>
                    </a:lnTo>
                    <a:close/>
                    <a:moveTo>
                      <a:pt x="1064" y="8523"/>
                    </a:moveTo>
                    <a:lnTo>
                      <a:pt x="1088" y="8508"/>
                    </a:lnTo>
                    <a:lnTo>
                      <a:pt x="1127" y="8466"/>
                    </a:lnTo>
                    <a:lnTo>
                      <a:pt x="1153" y="8415"/>
                    </a:lnTo>
                    <a:lnTo>
                      <a:pt x="1163" y="8359"/>
                    </a:lnTo>
                    <a:lnTo>
                      <a:pt x="1160" y="8330"/>
                    </a:lnTo>
                    <a:lnTo>
                      <a:pt x="1158" y="8309"/>
                    </a:lnTo>
                    <a:lnTo>
                      <a:pt x="1153" y="8281"/>
                    </a:lnTo>
                    <a:lnTo>
                      <a:pt x="1152" y="8254"/>
                    </a:lnTo>
                    <a:lnTo>
                      <a:pt x="1153" y="8195"/>
                    </a:lnTo>
                    <a:lnTo>
                      <a:pt x="1176" y="8083"/>
                    </a:lnTo>
                    <a:lnTo>
                      <a:pt x="1221" y="7981"/>
                    </a:lnTo>
                    <a:lnTo>
                      <a:pt x="1283" y="7888"/>
                    </a:lnTo>
                    <a:lnTo>
                      <a:pt x="1361" y="7809"/>
                    </a:lnTo>
                    <a:lnTo>
                      <a:pt x="1453" y="7747"/>
                    </a:lnTo>
                    <a:lnTo>
                      <a:pt x="1556" y="7704"/>
                    </a:lnTo>
                    <a:lnTo>
                      <a:pt x="1669" y="7681"/>
                    </a:lnTo>
                    <a:lnTo>
                      <a:pt x="1728" y="7678"/>
                    </a:lnTo>
                    <a:lnTo>
                      <a:pt x="1765" y="7680"/>
                    </a:lnTo>
                    <a:lnTo>
                      <a:pt x="1840" y="7690"/>
                    </a:lnTo>
                    <a:lnTo>
                      <a:pt x="1911" y="7708"/>
                    </a:lnTo>
                    <a:lnTo>
                      <a:pt x="1978" y="7736"/>
                    </a:lnTo>
                    <a:lnTo>
                      <a:pt x="2042" y="7773"/>
                    </a:lnTo>
                    <a:lnTo>
                      <a:pt x="2101" y="7818"/>
                    </a:lnTo>
                    <a:lnTo>
                      <a:pt x="2154" y="7870"/>
                    </a:lnTo>
                    <a:lnTo>
                      <a:pt x="2200" y="7929"/>
                    </a:lnTo>
                    <a:lnTo>
                      <a:pt x="2220" y="7962"/>
                    </a:lnTo>
                    <a:lnTo>
                      <a:pt x="2232" y="7979"/>
                    </a:lnTo>
                    <a:lnTo>
                      <a:pt x="2260" y="8009"/>
                    </a:lnTo>
                    <a:lnTo>
                      <a:pt x="2295" y="8032"/>
                    </a:lnTo>
                    <a:lnTo>
                      <a:pt x="2332" y="8048"/>
                    </a:lnTo>
                    <a:lnTo>
                      <a:pt x="2354" y="8053"/>
                    </a:lnTo>
                    <a:lnTo>
                      <a:pt x="2374" y="8055"/>
                    </a:lnTo>
                    <a:lnTo>
                      <a:pt x="2416" y="8054"/>
                    </a:lnTo>
                    <a:lnTo>
                      <a:pt x="2456" y="8042"/>
                    </a:lnTo>
                    <a:lnTo>
                      <a:pt x="2492" y="8022"/>
                    </a:lnTo>
                    <a:lnTo>
                      <a:pt x="2509" y="8009"/>
                    </a:lnTo>
                    <a:lnTo>
                      <a:pt x="2538" y="7986"/>
                    </a:lnTo>
                    <a:lnTo>
                      <a:pt x="2613" y="7937"/>
                    </a:lnTo>
                    <a:lnTo>
                      <a:pt x="2707" y="7897"/>
                    </a:lnTo>
                    <a:lnTo>
                      <a:pt x="2818" y="7873"/>
                    </a:lnTo>
                    <a:lnTo>
                      <a:pt x="2880" y="7871"/>
                    </a:lnTo>
                    <a:lnTo>
                      <a:pt x="2918" y="7871"/>
                    </a:lnTo>
                    <a:lnTo>
                      <a:pt x="2993" y="7881"/>
                    </a:lnTo>
                    <a:lnTo>
                      <a:pt x="3065" y="7903"/>
                    </a:lnTo>
                    <a:lnTo>
                      <a:pt x="3134" y="7932"/>
                    </a:lnTo>
                    <a:lnTo>
                      <a:pt x="3199" y="7970"/>
                    </a:lnTo>
                    <a:lnTo>
                      <a:pt x="3260" y="8017"/>
                    </a:lnTo>
                    <a:lnTo>
                      <a:pt x="3313" y="8071"/>
                    </a:lnTo>
                    <a:lnTo>
                      <a:pt x="3359" y="8133"/>
                    </a:lnTo>
                    <a:lnTo>
                      <a:pt x="3379" y="8166"/>
                    </a:lnTo>
                    <a:lnTo>
                      <a:pt x="3395" y="8192"/>
                    </a:lnTo>
                    <a:lnTo>
                      <a:pt x="3438" y="8233"/>
                    </a:lnTo>
                    <a:lnTo>
                      <a:pt x="3491" y="8257"/>
                    </a:lnTo>
                    <a:lnTo>
                      <a:pt x="3550" y="8266"/>
                    </a:lnTo>
                    <a:lnTo>
                      <a:pt x="3581" y="8261"/>
                    </a:lnTo>
                    <a:lnTo>
                      <a:pt x="3618" y="8257"/>
                    </a:lnTo>
                    <a:lnTo>
                      <a:pt x="3693" y="8258"/>
                    </a:lnTo>
                    <a:lnTo>
                      <a:pt x="3765" y="8276"/>
                    </a:lnTo>
                    <a:lnTo>
                      <a:pt x="3831" y="8304"/>
                    </a:lnTo>
                    <a:lnTo>
                      <a:pt x="3893" y="8346"/>
                    </a:lnTo>
                    <a:lnTo>
                      <a:pt x="3945" y="8398"/>
                    </a:lnTo>
                    <a:lnTo>
                      <a:pt x="3987" y="8460"/>
                    </a:lnTo>
                    <a:lnTo>
                      <a:pt x="4015" y="8529"/>
                    </a:lnTo>
                    <a:lnTo>
                      <a:pt x="4024" y="8568"/>
                    </a:lnTo>
                    <a:lnTo>
                      <a:pt x="4030" y="8594"/>
                    </a:lnTo>
                    <a:lnTo>
                      <a:pt x="4054" y="8643"/>
                    </a:lnTo>
                    <a:lnTo>
                      <a:pt x="4092" y="8682"/>
                    </a:lnTo>
                    <a:lnTo>
                      <a:pt x="4138" y="8709"/>
                    </a:lnTo>
                    <a:lnTo>
                      <a:pt x="4164" y="8718"/>
                    </a:lnTo>
                    <a:lnTo>
                      <a:pt x="4191" y="8723"/>
                    </a:lnTo>
                    <a:lnTo>
                      <a:pt x="4246" y="8722"/>
                    </a:lnTo>
                    <a:lnTo>
                      <a:pt x="4296" y="8706"/>
                    </a:lnTo>
                    <a:lnTo>
                      <a:pt x="4341" y="8676"/>
                    </a:lnTo>
                    <a:lnTo>
                      <a:pt x="4360" y="8656"/>
                    </a:lnTo>
                    <a:lnTo>
                      <a:pt x="4381" y="8631"/>
                    </a:lnTo>
                    <a:lnTo>
                      <a:pt x="4427" y="8587"/>
                    </a:lnTo>
                    <a:lnTo>
                      <a:pt x="4478" y="8548"/>
                    </a:lnTo>
                    <a:lnTo>
                      <a:pt x="4531" y="8515"/>
                    </a:lnTo>
                    <a:lnTo>
                      <a:pt x="4587" y="8489"/>
                    </a:lnTo>
                    <a:lnTo>
                      <a:pt x="4645" y="8469"/>
                    </a:lnTo>
                    <a:lnTo>
                      <a:pt x="4705" y="8454"/>
                    </a:lnTo>
                    <a:lnTo>
                      <a:pt x="4767" y="8447"/>
                    </a:lnTo>
                    <a:lnTo>
                      <a:pt x="4799" y="8447"/>
                    </a:lnTo>
                    <a:lnTo>
                      <a:pt x="4846" y="8448"/>
                    </a:lnTo>
                    <a:lnTo>
                      <a:pt x="4935" y="8463"/>
                    </a:lnTo>
                    <a:lnTo>
                      <a:pt x="5019" y="8490"/>
                    </a:lnTo>
                    <a:lnTo>
                      <a:pt x="5098" y="8531"/>
                    </a:lnTo>
                    <a:lnTo>
                      <a:pt x="5167" y="8581"/>
                    </a:lnTo>
                    <a:lnTo>
                      <a:pt x="5229" y="8643"/>
                    </a:lnTo>
                    <a:lnTo>
                      <a:pt x="5282" y="8712"/>
                    </a:lnTo>
                    <a:lnTo>
                      <a:pt x="5324" y="8790"/>
                    </a:lnTo>
                    <a:lnTo>
                      <a:pt x="5340" y="8830"/>
                    </a:lnTo>
                    <a:lnTo>
                      <a:pt x="806" y="8830"/>
                    </a:lnTo>
                    <a:lnTo>
                      <a:pt x="825" y="8784"/>
                    </a:lnTo>
                    <a:lnTo>
                      <a:pt x="875" y="8695"/>
                    </a:lnTo>
                    <a:lnTo>
                      <a:pt x="940" y="8617"/>
                    </a:lnTo>
                    <a:lnTo>
                      <a:pt x="1019" y="8551"/>
                    </a:lnTo>
                    <a:lnTo>
                      <a:pt x="1064" y="8523"/>
                    </a:lnTo>
                    <a:close/>
                    <a:moveTo>
                      <a:pt x="3647" y="6719"/>
                    </a:moveTo>
                    <a:lnTo>
                      <a:pt x="3648" y="6634"/>
                    </a:lnTo>
                    <a:lnTo>
                      <a:pt x="3657" y="6467"/>
                    </a:lnTo>
                    <a:lnTo>
                      <a:pt x="3673" y="6303"/>
                    </a:lnTo>
                    <a:lnTo>
                      <a:pt x="3699" y="6142"/>
                    </a:lnTo>
                    <a:lnTo>
                      <a:pt x="3730" y="5982"/>
                    </a:lnTo>
                    <a:lnTo>
                      <a:pt x="3771" y="5827"/>
                    </a:lnTo>
                    <a:lnTo>
                      <a:pt x="3818" y="5673"/>
                    </a:lnTo>
                    <a:lnTo>
                      <a:pt x="3874" y="5523"/>
                    </a:lnTo>
                    <a:lnTo>
                      <a:pt x="3936" y="5377"/>
                    </a:lnTo>
                    <a:lnTo>
                      <a:pt x="4004" y="5235"/>
                    </a:lnTo>
                    <a:lnTo>
                      <a:pt x="4080" y="5095"/>
                    </a:lnTo>
                    <a:lnTo>
                      <a:pt x="4162" y="4961"/>
                    </a:lnTo>
                    <a:lnTo>
                      <a:pt x="4250" y="4830"/>
                    </a:lnTo>
                    <a:lnTo>
                      <a:pt x="4344" y="4705"/>
                    </a:lnTo>
                    <a:lnTo>
                      <a:pt x="4445" y="4584"/>
                    </a:lnTo>
                    <a:lnTo>
                      <a:pt x="4550" y="4468"/>
                    </a:lnTo>
                    <a:lnTo>
                      <a:pt x="4660" y="4357"/>
                    </a:lnTo>
                    <a:lnTo>
                      <a:pt x="4776" y="4252"/>
                    </a:lnTo>
                    <a:lnTo>
                      <a:pt x="4897" y="4152"/>
                    </a:lnTo>
                    <a:lnTo>
                      <a:pt x="5023" y="4059"/>
                    </a:lnTo>
                    <a:lnTo>
                      <a:pt x="5153" y="3969"/>
                    </a:lnTo>
                    <a:lnTo>
                      <a:pt x="5288" y="3889"/>
                    </a:lnTo>
                    <a:lnTo>
                      <a:pt x="5426" y="3812"/>
                    </a:lnTo>
                    <a:lnTo>
                      <a:pt x="5569" y="3743"/>
                    </a:lnTo>
                    <a:lnTo>
                      <a:pt x="5716" y="3681"/>
                    </a:lnTo>
                    <a:lnTo>
                      <a:pt x="5866" y="3627"/>
                    </a:lnTo>
                    <a:lnTo>
                      <a:pt x="6018" y="3579"/>
                    </a:lnTo>
                    <a:lnTo>
                      <a:pt x="6175" y="3539"/>
                    </a:lnTo>
                    <a:lnTo>
                      <a:pt x="6333" y="3506"/>
                    </a:lnTo>
                    <a:lnTo>
                      <a:pt x="6496" y="3481"/>
                    </a:lnTo>
                    <a:lnTo>
                      <a:pt x="6660" y="3464"/>
                    </a:lnTo>
                    <a:lnTo>
                      <a:pt x="6827" y="3455"/>
                    </a:lnTo>
                    <a:lnTo>
                      <a:pt x="6911" y="3455"/>
                    </a:lnTo>
                    <a:lnTo>
                      <a:pt x="6994" y="3455"/>
                    </a:lnTo>
                    <a:lnTo>
                      <a:pt x="7161" y="3464"/>
                    </a:lnTo>
                    <a:lnTo>
                      <a:pt x="7325" y="3481"/>
                    </a:lnTo>
                    <a:lnTo>
                      <a:pt x="7488" y="3506"/>
                    </a:lnTo>
                    <a:lnTo>
                      <a:pt x="7647" y="3539"/>
                    </a:lnTo>
                    <a:lnTo>
                      <a:pt x="7803" y="3579"/>
                    </a:lnTo>
                    <a:lnTo>
                      <a:pt x="7956" y="3627"/>
                    </a:lnTo>
                    <a:lnTo>
                      <a:pt x="8106" y="3681"/>
                    </a:lnTo>
                    <a:lnTo>
                      <a:pt x="8253" y="3743"/>
                    </a:lnTo>
                    <a:lnTo>
                      <a:pt x="8395" y="3812"/>
                    </a:lnTo>
                    <a:lnTo>
                      <a:pt x="8533" y="3889"/>
                    </a:lnTo>
                    <a:lnTo>
                      <a:pt x="8669" y="3969"/>
                    </a:lnTo>
                    <a:lnTo>
                      <a:pt x="8798" y="4059"/>
                    </a:lnTo>
                    <a:lnTo>
                      <a:pt x="8925" y="4152"/>
                    </a:lnTo>
                    <a:lnTo>
                      <a:pt x="9046" y="4252"/>
                    </a:lnTo>
                    <a:lnTo>
                      <a:pt x="9161" y="4357"/>
                    </a:lnTo>
                    <a:lnTo>
                      <a:pt x="9272" y="4468"/>
                    </a:lnTo>
                    <a:lnTo>
                      <a:pt x="9377" y="4584"/>
                    </a:lnTo>
                    <a:lnTo>
                      <a:pt x="9478" y="4705"/>
                    </a:lnTo>
                    <a:lnTo>
                      <a:pt x="9571" y="4830"/>
                    </a:lnTo>
                    <a:lnTo>
                      <a:pt x="9659" y="4961"/>
                    </a:lnTo>
                    <a:lnTo>
                      <a:pt x="9741" y="5095"/>
                    </a:lnTo>
                    <a:lnTo>
                      <a:pt x="9818" y="5235"/>
                    </a:lnTo>
                    <a:lnTo>
                      <a:pt x="9885" y="5377"/>
                    </a:lnTo>
                    <a:lnTo>
                      <a:pt x="9947" y="5523"/>
                    </a:lnTo>
                    <a:lnTo>
                      <a:pt x="10003" y="5673"/>
                    </a:lnTo>
                    <a:lnTo>
                      <a:pt x="10051" y="5827"/>
                    </a:lnTo>
                    <a:lnTo>
                      <a:pt x="10091" y="5982"/>
                    </a:lnTo>
                    <a:lnTo>
                      <a:pt x="10123" y="6142"/>
                    </a:lnTo>
                    <a:lnTo>
                      <a:pt x="10149" y="6303"/>
                    </a:lnTo>
                    <a:lnTo>
                      <a:pt x="10165" y="6467"/>
                    </a:lnTo>
                    <a:lnTo>
                      <a:pt x="10173" y="6634"/>
                    </a:lnTo>
                    <a:lnTo>
                      <a:pt x="10175" y="6719"/>
                    </a:lnTo>
                    <a:lnTo>
                      <a:pt x="10173" y="6803"/>
                    </a:lnTo>
                    <a:lnTo>
                      <a:pt x="10165" y="6970"/>
                    </a:lnTo>
                    <a:lnTo>
                      <a:pt x="10149" y="7134"/>
                    </a:lnTo>
                    <a:lnTo>
                      <a:pt x="10123" y="7295"/>
                    </a:lnTo>
                    <a:lnTo>
                      <a:pt x="10091" y="7455"/>
                    </a:lnTo>
                    <a:lnTo>
                      <a:pt x="10051" y="7612"/>
                    </a:lnTo>
                    <a:lnTo>
                      <a:pt x="10003" y="7765"/>
                    </a:lnTo>
                    <a:lnTo>
                      <a:pt x="9947" y="7914"/>
                    </a:lnTo>
                    <a:lnTo>
                      <a:pt x="9885" y="8061"/>
                    </a:lnTo>
                    <a:lnTo>
                      <a:pt x="9818" y="8204"/>
                    </a:lnTo>
                    <a:lnTo>
                      <a:pt x="9741" y="8342"/>
                    </a:lnTo>
                    <a:lnTo>
                      <a:pt x="9659" y="8477"/>
                    </a:lnTo>
                    <a:lnTo>
                      <a:pt x="9571" y="8607"/>
                    </a:lnTo>
                    <a:lnTo>
                      <a:pt x="9478" y="8732"/>
                    </a:lnTo>
                    <a:lnTo>
                      <a:pt x="9377" y="8853"/>
                    </a:lnTo>
                    <a:lnTo>
                      <a:pt x="9272" y="8970"/>
                    </a:lnTo>
                    <a:lnTo>
                      <a:pt x="9161" y="9081"/>
                    </a:lnTo>
                    <a:lnTo>
                      <a:pt x="9046" y="9186"/>
                    </a:lnTo>
                    <a:lnTo>
                      <a:pt x="8925" y="9285"/>
                    </a:lnTo>
                    <a:lnTo>
                      <a:pt x="8798" y="9380"/>
                    </a:lnTo>
                    <a:lnTo>
                      <a:pt x="8669" y="9468"/>
                    </a:lnTo>
                    <a:lnTo>
                      <a:pt x="8533" y="9550"/>
                    </a:lnTo>
                    <a:lnTo>
                      <a:pt x="8395" y="9625"/>
                    </a:lnTo>
                    <a:lnTo>
                      <a:pt x="8253" y="9694"/>
                    </a:lnTo>
                    <a:lnTo>
                      <a:pt x="8106" y="9756"/>
                    </a:lnTo>
                    <a:lnTo>
                      <a:pt x="7956" y="9810"/>
                    </a:lnTo>
                    <a:lnTo>
                      <a:pt x="7803" y="9858"/>
                    </a:lnTo>
                    <a:lnTo>
                      <a:pt x="7647" y="9898"/>
                    </a:lnTo>
                    <a:lnTo>
                      <a:pt x="7488" y="9931"/>
                    </a:lnTo>
                    <a:lnTo>
                      <a:pt x="7325" y="9956"/>
                    </a:lnTo>
                    <a:lnTo>
                      <a:pt x="7161" y="9973"/>
                    </a:lnTo>
                    <a:lnTo>
                      <a:pt x="6994" y="9982"/>
                    </a:lnTo>
                    <a:lnTo>
                      <a:pt x="6911" y="9982"/>
                    </a:lnTo>
                    <a:lnTo>
                      <a:pt x="6810" y="9982"/>
                    </a:lnTo>
                    <a:lnTo>
                      <a:pt x="6608" y="9967"/>
                    </a:lnTo>
                    <a:lnTo>
                      <a:pt x="6410" y="9941"/>
                    </a:lnTo>
                    <a:lnTo>
                      <a:pt x="6214" y="9904"/>
                    </a:lnTo>
                    <a:lnTo>
                      <a:pt x="6118" y="9881"/>
                    </a:lnTo>
                    <a:lnTo>
                      <a:pt x="6128" y="9861"/>
                    </a:lnTo>
                    <a:lnTo>
                      <a:pt x="6142" y="9815"/>
                    </a:lnTo>
                    <a:lnTo>
                      <a:pt x="6143" y="9790"/>
                    </a:lnTo>
                    <a:lnTo>
                      <a:pt x="6143" y="9494"/>
                    </a:lnTo>
                    <a:lnTo>
                      <a:pt x="6237" y="9520"/>
                    </a:lnTo>
                    <a:lnTo>
                      <a:pt x="6426" y="9559"/>
                    </a:lnTo>
                    <a:lnTo>
                      <a:pt x="6619" y="9584"/>
                    </a:lnTo>
                    <a:lnTo>
                      <a:pt x="6813" y="9597"/>
                    </a:lnTo>
                    <a:lnTo>
                      <a:pt x="6911" y="9599"/>
                    </a:lnTo>
                    <a:lnTo>
                      <a:pt x="6986" y="9597"/>
                    </a:lnTo>
                    <a:lnTo>
                      <a:pt x="7133" y="9590"/>
                    </a:lnTo>
                    <a:lnTo>
                      <a:pt x="7277" y="9576"/>
                    </a:lnTo>
                    <a:lnTo>
                      <a:pt x="7420" y="9554"/>
                    </a:lnTo>
                    <a:lnTo>
                      <a:pt x="7560" y="9525"/>
                    </a:lnTo>
                    <a:lnTo>
                      <a:pt x="7698" y="9489"/>
                    </a:lnTo>
                    <a:lnTo>
                      <a:pt x="7834" y="9448"/>
                    </a:lnTo>
                    <a:lnTo>
                      <a:pt x="7966" y="9399"/>
                    </a:lnTo>
                    <a:lnTo>
                      <a:pt x="8094" y="9344"/>
                    </a:lnTo>
                    <a:lnTo>
                      <a:pt x="8221" y="9284"/>
                    </a:lnTo>
                    <a:lnTo>
                      <a:pt x="8404" y="9181"/>
                    </a:lnTo>
                    <a:lnTo>
                      <a:pt x="8633" y="9026"/>
                    </a:lnTo>
                    <a:lnTo>
                      <a:pt x="8847" y="8850"/>
                    </a:lnTo>
                    <a:lnTo>
                      <a:pt x="9042" y="8654"/>
                    </a:lnTo>
                    <a:lnTo>
                      <a:pt x="9219" y="8441"/>
                    </a:lnTo>
                    <a:lnTo>
                      <a:pt x="9374" y="8211"/>
                    </a:lnTo>
                    <a:lnTo>
                      <a:pt x="9475" y="8028"/>
                    </a:lnTo>
                    <a:lnTo>
                      <a:pt x="9535" y="7903"/>
                    </a:lnTo>
                    <a:lnTo>
                      <a:pt x="9590" y="7773"/>
                    </a:lnTo>
                    <a:lnTo>
                      <a:pt x="9639" y="7642"/>
                    </a:lnTo>
                    <a:lnTo>
                      <a:pt x="9681" y="7507"/>
                    </a:lnTo>
                    <a:lnTo>
                      <a:pt x="9717" y="7369"/>
                    </a:lnTo>
                    <a:lnTo>
                      <a:pt x="9746" y="7228"/>
                    </a:lnTo>
                    <a:lnTo>
                      <a:pt x="9767" y="7085"/>
                    </a:lnTo>
                    <a:lnTo>
                      <a:pt x="9782" y="6940"/>
                    </a:lnTo>
                    <a:lnTo>
                      <a:pt x="9790" y="6793"/>
                    </a:lnTo>
                    <a:lnTo>
                      <a:pt x="9790" y="6719"/>
                    </a:lnTo>
                    <a:lnTo>
                      <a:pt x="9790" y="6644"/>
                    </a:lnTo>
                    <a:lnTo>
                      <a:pt x="9782" y="6498"/>
                    </a:lnTo>
                    <a:lnTo>
                      <a:pt x="9767" y="6352"/>
                    </a:lnTo>
                    <a:lnTo>
                      <a:pt x="9746" y="6210"/>
                    </a:lnTo>
                    <a:lnTo>
                      <a:pt x="9717" y="6069"/>
                    </a:lnTo>
                    <a:lnTo>
                      <a:pt x="9681" y="5932"/>
                    </a:lnTo>
                    <a:lnTo>
                      <a:pt x="9639" y="5796"/>
                    </a:lnTo>
                    <a:lnTo>
                      <a:pt x="9590" y="5664"/>
                    </a:lnTo>
                    <a:lnTo>
                      <a:pt x="9535" y="5534"/>
                    </a:lnTo>
                    <a:lnTo>
                      <a:pt x="9475" y="5409"/>
                    </a:lnTo>
                    <a:lnTo>
                      <a:pt x="9374" y="5226"/>
                    </a:lnTo>
                    <a:lnTo>
                      <a:pt x="9219" y="4996"/>
                    </a:lnTo>
                    <a:lnTo>
                      <a:pt x="9042" y="4783"/>
                    </a:lnTo>
                    <a:lnTo>
                      <a:pt x="8847" y="4587"/>
                    </a:lnTo>
                    <a:lnTo>
                      <a:pt x="8633" y="4411"/>
                    </a:lnTo>
                    <a:lnTo>
                      <a:pt x="8404" y="4256"/>
                    </a:lnTo>
                    <a:lnTo>
                      <a:pt x="8221" y="4155"/>
                    </a:lnTo>
                    <a:lnTo>
                      <a:pt x="8094" y="4093"/>
                    </a:lnTo>
                    <a:lnTo>
                      <a:pt x="7966" y="4039"/>
                    </a:lnTo>
                    <a:lnTo>
                      <a:pt x="7834" y="3991"/>
                    </a:lnTo>
                    <a:lnTo>
                      <a:pt x="7698" y="3948"/>
                    </a:lnTo>
                    <a:lnTo>
                      <a:pt x="7560" y="3913"/>
                    </a:lnTo>
                    <a:lnTo>
                      <a:pt x="7420" y="3884"/>
                    </a:lnTo>
                    <a:lnTo>
                      <a:pt x="7277" y="3863"/>
                    </a:lnTo>
                    <a:lnTo>
                      <a:pt x="7133" y="3847"/>
                    </a:lnTo>
                    <a:lnTo>
                      <a:pt x="6986" y="3840"/>
                    </a:lnTo>
                    <a:lnTo>
                      <a:pt x="6911" y="3840"/>
                    </a:lnTo>
                    <a:lnTo>
                      <a:pt x="6836" y="3840"/>
                    </a:lnTo>
                    <a:lnTo>
                      <a:pt x="6689" y="3847"/>
                    </a:lnTo>
                    <a:lnTo>
                      <a:pt x="6545" y="3863"/>
                    </a:lnTo>
                    <a:lnTo>
                      <a:pt x="6401" y="3884"/>
                    </a:lnTo>
                    <a:lnTo>
                      <a:pt x="6261" y="3913"/>
                    </a:lnTo>
                    <a:lnTo>
                      <a:pt x="6123" y="3948"/>
                    </a:lnTo>
                    <a:lnTo>
                      <a:pt x="5988" y="3991"/>
                    </a:lnTo>
                    <a:lnTo>
                      <a:pt x="5855" y="4039"/>
                    </a:lnTo>
                    <a:lnTo>
                      <a:pt x="5727" y="4093"/>
                    </a:lnTo>
                    <a:lnTo>
                      <a:pt x="5601" y="4155"/>
                    </a:lnTo>
                    <a:lnTo>
                      <a:pt x="5418" y="4256"/>
                    </a:lnTo>
                    <a:lnTo>
                      <a:pt x="5189" y="4411"/>
                    </a:lnTo>
                    <a:lnTo>
                      <a:pt x="4974" y="4587"/>
                    </a:lnTo>
                    <a:lnTo>
                      <a:pt x="4780" y="4783"/>
                    </a:lnTo>
                    <a:lnTo>
                      <a:pt x="4603" y="4996"/>
                    </a:lnTo>
                    <a:lnTo>
                      <a:pt x="4447" y="5226"/>
                    </a:lnTo>
                    <a:lnTo>
                      <a:pt x="4347" y="5409"/>
                    </a:lnTo>
                    <a:lnTo>
                      <a:pt x="4286" y="5534"/>
                    </a:lnTo>
                    <a:lnTo>
                      <a:pt x="4231" y="5664"/>
                    </a:lnTo>
                    <a:lnTo>
                      <a:pt x="4182" y="5796"/>
                    </a:lnTo>
                    <a:lnTo>
                      <a:pt x="4141" y="5932"/>
                    </a:lnTo>
                    <a:lnTo>
                      <a:pt x="4105" y="6069"/>
                    </a:lnTo>
                    <a:lnTo>
                      <a:pt x="4076" y="6210"/>
                    </a:lnTo>
                    <a:lnTo>
                      <a:pt x="4054" y="6352"/>
                    </a:lnTo>
                    <a:lnTo>
                      <a:pt x="4040" y="6498"/>
                    </a:lnTo>
                    <a:lnTo>
                      <a:pt x="4031" y="6644"/>
                    </a:lnTo>
                    <a:lnTo>
                      <a:pt x="4031" y="6719"/>
                    </a:lnTo>
                    <a:lnTo>
                      <a:pt x="4033" y="6813"/>
                    </a:lnTo>
                    <a:lnTo>
                      <a:pt x="4044" y="7002"/>
                    </a:lnTo>
                    <a:lnTo>
                      <a:pt x="4069" y="7187"/>
                    </a:lnTo>
                    <a:lnTo>
                      <a:pt x="4105" y="7370"/>
                    </a:lnTo>
                    <a:lnTo>
                      <a:pt x="4154" y="7550"/>
                    </a:lnTo>
                    <a:lnTo>
                      <a:pt x="4213" y="7726"/>
                    </a:lnTo>
                    <a:lnTo>
                      <a:pt x="4283" y="7897"/>
                    </a:lnTo>
                    <a:lnTo>
                      <a:pt x="4365" y="8065"/>
                    </a:lnTo>
                    <a:lnTo>
                      <a:pt x="4411" y="8146"/>
                    </a:lnTo>
                    <a:lnTo>
                      <a:pt x="4347" y="8178"/>
                    </a:lnTo>
                    <a:lnTo>
                      <a:pt x="4286" y="8214"/>
                    </a:lnTo>
                    <a:lnTo>
                      <a:pt x="4249" y="8161"/>
                    </a:lnTo>
                    <a:lnTo>
                      <a:pt x="4158" y="8065"/>
                    </a:lnTo>
                    <a:lnTo>
                      <a:pt x="4053" y="7988"/>
                    </a:lnTo>
                    <a:lnTo>
                      <a:pt x="3936" y="7927"/>
                    </a:lnTo>
                    <a:lnTo>
                      <a:pt x="3873" y="7906"/>
                    </a:lnTo>
                    <a:lnTo>
                      <a:pt x="3847" y="7835"/>
                    </a:lnTo>
                    <a:lnTo>
                      <a:pt x="3798" y="7691"/>
                    </a:lnTo>
                    <a:lnTo>
                      <a:pt x="3755" y="7546"/>
                    </a:lnTo>
                    <a:lnTo>
                      <a:pt x="3720" y="7399"/>
                    </a:lnTo>
                    <a:lnTo>
                      <a:pt x="3692" y="7251"/>
                    </a:lnTo>
                    <a:lnTo>
                      <a:pt x="3670" y="7101"/>
                    </a:lnTo>
                    <a:lnTo>
                      <a:pt x="3656" y="6948"/>
                    </a:lnTo>
                    <a:lnTo>
                      <a:pt x="3648" y="6796"/>
                    </a:lnTo>
                    <a:lnTo>
                      <a:pt x="3647" y="6719"/>
                    </a:lnTo>
                    <a:close/>
                    <a:moveTo>
                      <a:pt x="4810" y="8064"/>
                    </a:moveTo>
                    <a:lnTo>
                      <a:pt x="4754" y="7973"/>
                    </a:lnTo>
                    <a:lnTo>
                      <a:pt x="4656" y="7788"/>
                    </a:lnTo>
                    <a:lnTo>
                      <a:pt x="4573" y="7595"/>
                    </a:lnTo>
                    <a:lnTo>
                      <a:pt x="4508" y="7396"/>
                    </a:lnTo>
                    <a:lnTo>
                      <a:pt x="4482" y="7295"/>
                    </a:lnTo>
                    <a:lnTo>
                      <a:pt x="4607" y="7295"/>
                    </a:lnTo>
                    <a:lnTo>
                      <a:pt x="4672" y="7292"/>
                    </a:lnTo>
                    <a:lnTo>
                      <a:pt x="4799" y="7268"/>
                    </a:lnTo>
                    <a:lnTo>
                      <a:pt x="4917" y="7219"/>
                    </a:lnTo>
                    <a:lnTo>
                      <a:pt x="5023" y="7147"/>
                    </a:lnTo>
                    <a:lnTo>
                      <a:pt x="5071" y="7102"/>
                    </a:lnTo>
                    <a:lnTo>
                      <a:pt x="5183" y="6990"/>
                    </a:lnTo>
                    <a:lnTo>
                      <a:pt x="5203" y="6973"/>
                    </a:lnTo>
                    <a:lnTo>
                      <a:pt x="5248" y="6942"/>
                    </a:lnTo>
                    <a:lnTo>
                      <a:pt x="5297" y="6924"/>
                    </a:lnTo>
                    <a:lnTo>
                      <a:pt x="5349" y="6914"/>
                    </a:lnTo>
                    <a:lnTo>
                      <a:pt x="5402" y="6914"/>
                    </a:lnTo>
                    <a:lnTo>
                      <a:pt x="5454" y="6924"/>
                    </a:lnTo>
                    <a:lnTo>
                      <a:pt x="5503" y="6942"/>
                    </a:lnTo>
                    <a:lnTo>
                      <a:pt x="5547" y="6973"/>
                    </a:lnTo>
                    <a:lnTo>
                      <a:pt x="5568" y="6990"/>
                    </a:lnTo>
                    <a:lnTo>
                      <a:pt x="5680" y="7102"/>
                    </a:lnTo>
                    <a:lnTo>
                      <a:pt x="5703" y="7125"/>
                    </a:lnTo>
                    <a:lnTo>
                      <a:pt x="5753" y="7166"/>
                    </a:lnTo>
                    <a:lnTo>
                      <a:pt x="5835" y="7217"/>
                    </a:lnTo>
                    <a:lnTo>
                      <a:pt x="5955" y="7264"/>
                    </a:lnTo>
                    <a:lnTo>
                      <a:pt x="6079" y="7287"/>
                    </a:lnTo>
                    <a:lnTo>
                      <a:pt x="6207" y="7287"/>
                    </a:lnTo>
                    <a:lnTo>
                      <a:pt x="6332" y="7264"/>
                    </a:lnTo>
                    <a:lnTo>
                      <a:pt x="6450" y="7217"/>
                    </a:lnTo>
                    <a:lnTo>
                      <a:pt x="6532" y="7166"/>
                    </a:lnTo>
                    <a:lnTo>
                      <a:pt x="6583" y="7125"/>
                    </a:lnTo>
                    <a:lnTo>
                      <a:pt x="6607" y="7102"/>
                    </a:lnTo>
                    <a:lnTo>
                      <a:pt x="6719" y="6990"/>
                    </a:lnTo>
                    <a:lnTo>
                      <a:pt x="6738" y="6973"/>
                    </a:lnTo>
                    <a:lnTo>
                      <a:pt x="6784" y="6942"/>
                    </a:lnTo>
                    <a:lnTo>
                      <a:pt x="6833" y="6924"/>
                    </a:lnTo>
                    <a:lnTo>
                      <a:pt x="6885" y="6914"/>
                    </a:lnTo>
                    <a:lnTo>
                      <a:pt x="6937" y="6914"/>
                    </a:lnTo>
                    <a:lnTo>
                      <a:pt x="6989" y="6924"/>
                    </a:lnTo>
                    <a:lnTo>
                      <a:pt x="7038" y="6942"/>
                    </a:lnTo>
                    <a:lnTo>
                      <a:pt x="7084" y="6973"/>
                    </a:lnTo>
                    <a:lnTo>
                      <a:pt x="7102" y="6990"/>
                    </a:lnTo>
                    <a:lnTo>
                      <a:pt x="7215" y="7102"/>
                    </a:lnTo>
                    <a:lnTo>
                      <a:pt x="7239" y="7125"/>
                    </a:lnTo>
                    <a:lnTo>
                      <a:pt x="7289" y="7166"/>
                    </a:lnTo>
                    <a:lnTo>
                      <a:pt x="7372" y="7217"/>
                    </a:lnTo>
                    <a:lnTo>
                      <a:pt x="7490" y="7264"/>
                    </a:lnTo>
                    <a:lnTo>
                      <a:pt x="7615" y="7287"/>
                    </a:lnTo>
                    <a:lnTo>
                      <a:pt x="7743" y="7287"/>
                    </a:lnTo>
                    <a:lnTo>
                      <a:pt x="7867" y="7264"/>
                    </a:lnTo>
                    <a:lnTo>
                      <a:pt x="7986" y="7217"/>
                    </a:lnTo>
                    <a:lnTo>
                      <a:pt x="8068" y="7166"/>
                    </a:lnTo>
                    <a:lnTo>
                      <a:pt x="8119" y="7125"/>
                    </a:lnTo>
                    <a:lnTo>
                      <a:pt x="8142" y="7102"/>
                    </a:lnTo>
                    <a:lnTo>
                      <a:pt x="8254" y="6990"/>
                    </a:lnTo>
                    <a:lnTo>
                      <a:pt x="8274" y="6973"/>
                    </a:lnTo>
                    <a:lnTo>
                      <a:pt x="8319" y="6942"/>
                    </a:lnTo>
                    <a:lnTo>
                      <a:pt x="8368" y="6924"/>
                    </a:lnTo>
                    <a:lnTo>
                      <a:pt x="8420" y="6914"/>
                    </a:lnTo>
                    <a:lnTo>
                      <a:pt x="8473" y="6914"/>
                    </a:lnTo>
                    <a:lnTo>
                      <a:pt x="8525" y="6924"/>
                    </a:lnTo>
                    <a:lnTo>
                      <a:pt x="8574" y="6942"/>
                    </a:lnTo>
                    <a:lnTo>
                      <a:pt x="8618" y="6973"/>
                    </a:lnTo>
                    <a:lnTo>
                      <a:pt x="8639" y="6990"/>
                    </a:lnTo>
                    <a:lnTo>
                      <a:pt x="8751" y="7102"/>
                    </a:lnTo>
                    <a:lnTo>
                      <a:pt x="8798" y="7147"/>
                    </a:lnTo>
                    <a:lnTo>
                      <a:pt x="8905" y="7219"/>
                    </a:lnTo>
                    <a:lnTo>
                      <a:pt x="9023" y="7268"/>
                    </a:lnTo>
                    <a:lnTo>
                      <a:pt x="9150" y="7292"/>
                    </a:lnTo>
                    <a:lnTo>
                      <a:pt x="9214" y="7295"/>
                    </a:lnTo>
                    <a:lnTo>
                      <a:pt x="9337" y="7295"/>
                    </a:lnTo>
                    <a:lnTo>
                      <a:pt x="9311" y="7397"/>
                    </a:lnTo>
                    <a:lnTo>
                      <a:pt x="9245" y="7596"/>
                    </a:lnTo>
                    <a:lnTo>
                      <a:pt x="9164" y="7788"/>
                    </a:lnTo>
                    <a:lnTo>
                      <a:pt x="9068" y="7970"/>
                    </a:lnTo>
                    <a:lnTo>
                      <a:pt x="8957" y="8145"/>
                    </a:lnTo>
                    <a:lnTo>
                      <a:pt x="8833" y="8307"/>
                    </a:lnTo>
                    <a:lnTo>
                      <a:pt x="8695" y="8460"/>
                    </a:lnTo>
                    <a:lnTo>
                      <a:pt x="8546" y="8601"/>
                    </a:lnTo>
                    <a:lnTo>
                      <a:pt x="8387" y="8729"/>
                    </a:lnTo>
                    <a:lnTo>
                      <a:pt x="8217" y="8844"/>
                    </a:lnTo>
                    <a:lnTo>
                      <a:pt x="8037" y="8947"/>
                    </a:lnTo>
                    <a:lnTo>
                      <a:pt x="7848" y="9033"/>
                    </a:lnTo>
                    <a:lnTo>
                      <a:pt x="7651" y="9104"/>
                    </a:lnTo>
                    <a:lnTo>
                      <a:pt x="7446" y="9157"/>
                    </a:lnTo>
                    <a:lnTo>
                      <a:pt x="7236" y="9194"/>
                    </a:lnTo>
                    <a:lnTo>
                      <a:pt x="7020" y="9213"/>
                    </a:lnTo>
                    <a:lnTo>
                      <a:pt x="6911" y="9214"/>
                    </a:lnTo>
                    <a:lnTo>
                      <a:pt x="6813" y="9213"/>
                    </a:lnTo>
                    <a:lnTo>
                      <a:pt x="6617" y="9197"/>
                    </a:lnTo>
                    <a:lnTo>
                      <a:pt x="6426" y="9165"/>
                    </a:lnTo>
                    <a:lnTo>
                      <a:pt x="6236" y="9121"/>
                    </a:lnTo>
                    <a:lnTo>
                      <a:pt x="6143" y="9092"/>
                    </a:lnTo>
                    <a:lnTo>
                      <a:pt x="6143" y="9023"/>
                    </a:lnTo>
                    <a:lnTo>
                      <a:pt x="6142" y="9003"/>
                    </a:lnTo>
                    <a:lnTo>
                      <a:pt x="6135" y="8965"/>
                    </a:lnTo>
                    <a:lnTo>
                      <a:pt x="6120" y="8931"/>
                    </a:lnTo>
                    <a:lnTo>
                      <a:pt x="6099" y="8901"/>
                    </a:lnTo>
                    <a:lnTo>
                      <a:pt x="6073" y="8875"/>
                    </a:lnTo>
                    <a:lnTo>
                      <a:pt x="6043" y="8853"/>
                    </a:lnTo>
                    <a:lnTo>
                      <a:pt x="6008" y="8839"/>
                    </a:lnTo>
                    <a:lnTo>
                      <a:pt x="5971" y="8831"/>
                    </a:lnTo>
                    <a:lnTo>
                      <a:pt x="5951" y="8830"/>
                    </a:lnTo>
                    <a:lnTo>
                      <a:pt x="5740" y="8830"/>
                    </a:lnTo>
                    <a:lnTo>
                      <a:pt x="5730" y="8790"/>
                    </a:lnTo>
                    <a:lnTo>
                      <a:pt x="5707" y="8712"/>
                    </a:lnTo>
                    <a:lnTo>
                      <a:pt x="5678" y="8636"/>
                    </a:lnTo>
                    <a:lnTo>
                      <a:pt x="5642" y="8564"/>
                    </a:lnTo>
                    <a:lnTo>
                      <a:pt x="5578" y="8461"/>
                    </a:lnTo>
                    <a:lnTo>
                      <a:pt x="5474" y="8339"/>
                    </a:lnTo>
                    <a:lnTo>
                      <a:pt x="5350" y="8237"/>
                    </a:lnTo>
                    <a:lnTo>
                      <a:pt x="5248" y="8175"/>
                    </a:lnTo>
                    <a:lnTo>
                      <a:pt x="5174" y="8140"/>
                    </a:lnTo>
                    <a:lnTo>
                      <a:pt x="5098" y="8112"/>
                    </a:lnTo>
                    <a:lnTo>
                      <a:pt x="5019" y="8089"/>
                    </a:lnTo>
                    <a:lnTo>
                      <a:pt x="4937" y="8073"/>
                    </a:lnTo>
                    <a:lnTo>
                      <a:pt x="4853" y="8065"/>
                    </a:lnTo>
                    <a:lnTo>
                      <a:pt x="4810" y="8064"/>
                    </a:lnTo>
                    <a:close/>
                    <a:moveTo>
                      <a:pt x="4416" y="6719"/>
                    </a:moveTo>
                    <a:lnTo>
                      <a:pt x="4417" y="6590"/>
                    </a:lnTo>
                    <a:lnTo>
                      <a:pt x="4443" y="6339"/>
                    </a:lnTo>
                    <a:lnTo>
                      <a:pt x="4493" y="6096"/>
                    </a:lnTo>
                    <a:lnTo>
                      <a:pt x="4565" y="5861"/>
                    </a:lnTo>
                    <a:lnTo>
                      <a:pt x="4660" y="5638"/>
                    </a:lnTo>
                    <a:lnTo>
                      <a:pt x="4776" y="5425"/>
                    </a:lnTo>
                    <a:lnTo>
                      <a:pt x="4911" y="5226"/>
                    </a:lnTo>
                    <a:lnTo>
                      <a:pt x="5064" y="5041"/>
                    </a:lnTo>
                    <a:lnTo>
                      <a:pt x="5234" y="4872"/>
                    </a:lnTo>
                    <a:lnTo>
                      <a:pt x="5418" y="4720"/>
                    </a:lnTo>
                    <a:lnTo>
                      <a:pt x="5618" y="4584"/>
                    </a:lnTo>
                    <a:lnTo>
                      <a:pt x="5830" y="4469"/>
                    </a:lnTo>
                    <a:lnTo>
                      <a:pt x="6053" y="4374"/>
                    </a:lnTo>
                    <a:lnTo>
                      <a:pt x="6287" y="4301"/>
                    </a:lnTo>
                    <a:lnTo>
                      <a:pt x="6531" y="4252"/>
                    </a:lnTo>
                    <a:lnTo>
                      <a:pt x="6783" y="4226"/>
                    </a:lnTo>
                    <a:lnTo>
                      <a:pt x="6911" y="4223"/>
                    </a:lnTo>
                    <a:lnTo>
                      <a:pt x="7039" y="4226"/>
                    </a:lnTo>
                    <a:lnTo>
                      <a:pt x="7291" y="4252"/>
                    </a:lnTo>
                    <a:lnTo>
                      <a:pt x="7534" y="4301"/>
                    </a:lnTo>
                    <a:lnTo>
                      <a:pt x="7769" y="4374"/>
                    </a:lnTo>
                    <a:lnTo>
                      <a:pt x="7992" y="4469"/>
                    </a:lnTo>
                    <a:lnTo>
                      <a:pt x="8204" y="4584"/>
                    </a:lnTo>
                    <a:lnTo>
                      <a:pt x="8404" y="4720"/>
                    </a:lnTo>
                    <a:lnTo>
                      <a:pt x="8588" y="4872"/>
                    </a:lnTo>
                    <a:lnTo>
                      <a:pt x="8758" y="5041"/>
                    </a:lnTo>
                    <a:lnTo>
                      <a:pt x="8911" y="5226"/>
                    </a:lnTo>
                    <a:lnTo>
                      <a:pt x="9046" y="5425"/>
                    </a:lnTo>
                    <a:lnTo>
                      <a:pt x="9161" y="5638"/>
                    </a:lnTo>
                    <a:lnTo>
                      <a:pt x="9256" y="5861"/>
                    </a:lnTo>
                    <a:lnTo>
                      <a:pt x="9328" y="6096"/>
                    </a:lnTo>
                    <a:lnTo>
                      <a:pt x="9379" y="6339"/>
                    </a:lnTo>
                    <a:lnTo>
                      <a:pt x="9404" y="6590"/>
                    </a:lnTo>
                    <a:lnTo>
                      <a:pt x="9406" y="6719"/>
                    </a:lnTo>
                    <a:lnTo>
                      <a:pt x="9404" y="6816"/>
                    </a:lnTo>
                    <a:lnTo>
                      <a:pt x="9397" y="6911"/>
                    </a:lnTo>
                    <a:lnTo>
                      <a:pt x="9214" y="6911"/>
                    </a:lnTo>
                    <a:lnTo>
                      <a:pt x="9187" y="6909"/>
                    </a:lnTo>
                    <a:lnTo>
                      <a:pt x="9135" y="6899"/>
                    </a:lnTo>
                    <a:lnTo>
                      <a:pt x="9086" y="6879"/>
                    </a:lnTo>
                    <a:lnTo>
                      <a:pt x="9042" y="6850"/>
                    </a:lnTo>
                    <a:lnTo>
                      <a:pt x="9023" y="6832"/>
                    </a:lnTo>
                    <a:lnTo>
                      <a:pt x="8911" y="6719"/>
                    </a:lnTo>
                    <a:lnTo>
                      <a:pt x="8886" y="6696"/>
                    </a:lnTo>
                    <a:lnTo>
                      <a:pt x="8836" y="6656"/>
                    </a:lnTo>
                    <a:lnTo>
                      <a:pt x="8754" y="6604"/>
                    </a:lnTo>
                    <a:lnTo>
                      <a:pt x="8636" y="6558"/>
                    </a:lnTo>
                    <a:lnTo>
                      <a:pt x="8510" y="6535"/>
                    </a:lnTo>
                    <a:lnTo>
                      <a:pt x="8382" y="6535"/>
                    </a:lnTo>
                    <a:lnTo>
                      <a:pt x="8258" y="6558"/>
                    </a:lnTo>
                    <a:lnTo>
                      <a:pt x="8139" y="6604"/>
                    </a:lnTo>
                    <a:lnTo>
                      <a:pt x="8057" y="6656"/>
                    </a:lnTo>
                    <a:lnTo>
                      <a:pt x="8006" y="6696"/>
                    </a:lnTo>
                    <a:lnTo>
                      <a:pt x="7983" y="6719"/>
                    </a:lnTo>
                    <a:lnTo>
                      <a:pt x="7871" y="6832"/>
                    </a:lnTo>
                    <a:lnTo>
                      <a:pt x="7851" y="6849"/>
                    </a:lnTo>
                    <a:lnTo>
                      <a:pt x="7806" y="6879"/>
                    </a:lnTo>
                    <a:lnTo>
                      <a:pt x="7757" y="6898"/>
                    </a:lnTo>
                    <a:lnTo>
                      <a:pt x="7706" y="6908"/>
                    </a:lnTo>
                    <a:lnTo>
                      <a:pt x="7652" y="6908"/>
                    </a:lnTo>
                    <a:lnTo>
                      <a:pt x="7600" y="6898"/>
                    </a:lnTo>
                    <a:lnTo>
                      <a:pt x="7552" y="6879"/>
                    </a:lnTo>
                    <a:lnTo>
                      <a:pt x="7507" y="6849"/>
                    </a:lnTo>
                    <a:lnTo>
                      <a:pt x="7487" y="6832"/>
                    </a:lnTo>
                    <a:lnTo>
                      <a:pt x="7374" y="6719"/>
                    </a:lnTo>
                    <a:lnTo>
                      <a:pt x="7350" y="6696"/>
                    </a:lnTo>
                    <a:lnTo>
                      <a:pt x="7300" y="6656"/>
                    </a:lnTo>
                    <a:lnTo>
                      <a:pt x="7219" y="6604"/>
                    </a:lnTo>
                    <a:lnTo>
                      <a:pt x="7099" y="6558"/>
                    </a:lnTo>
                    <a:lnTo>
                      <a:pt x="6974" y="6535"/>
                    </a:lnTo>
                    <a:lnTo>
                      <a:pt x="6847" y="6535"/>
                    </a:lnTo>
                    <a:lnTo>
                      <a:pt x="6722" y="6558"/>
                    </a:lnTo>
                    <a:lnTo>
                      <a:pt x="6603" y="6604"/>
                    </a:lnTo>
                    <a:lnTo>
                      <a:pt x="6522" y="6656"/>
                    </a:lnTo>
                    <a:lnTo>
                      <a:pt x="6472" y="6696"/>
                    </a:lnTo>
                    <a:lnTo>
                      <a:pt x="6447" y="6719"/>
                    </a:lnTo>
                    <a:lnTo>
                      <a:pt x="6335" y="6832"/>
                    </a:lnTo>
                    <a:lnTo>
                      <a:pt x="6315" y="6849"/>
                    </a:lnTo>
                    <a:lnTo>
                      <a:pt x="6270" y="6879"/>
                    </a:lnTo>
                    <a:lnTo>
                      <a:pt x="6221" y="6898"/>
                    </a:lnTo>
                    <a:lnTo>
                      <a:pt x="6169" y="6908"/>
                    </a:lnTo>
                    <a:lnTo>
                      <a:pt x="6116" y="6908"/>
                    </a:lnTo>
                    <a:lnTo>
                      <a:pt x="6064" y="6898"/>
                    </a:lnTo>
                    <a:lnTo>
                      <a:pt x="6015" y="6879"/>
                    </a:lnTo>
                    <a:lnTo>
                      <a:pt x="5971" y="6849"/>
                    </a:lnTo>
                    <a:lnTo>
                      <a:pt x="5951" y="6832"/>
                    </a:lnTo>
                    <a:lnTo>
                      <a:pt x="5838" y="6719"/>
                    </a:lnTo>
                    <a:lnTo>
                      <a:pt x="5815" y="6696"/>
                    </a:lnTo>
                    <a:lnTo>
                      <a:pt x="5765" y="6656"/>
                    </a:lnTo>
                    <a:lnTo>
                      <a:pt x="5683" y="6604"/>
                    </a:lnTo>
                    <a:lnTo>
                      <a:pt x="5563" y="6558"/>
                    </a:lnTo>
                    <a:lnTo>
                      <a:pt x="5439" y="6535"/>
                    </a:lnTo>
                    <a:lnTo>
                      <a:pt x="5311" y="6535"/>
                    </a:lnTo>
                    <a:lnTo>
                      <a:pt x="5186" y="6558"/>
                    </a:lnTo>
                    <a:lnTo>
                      <a:pt x="5068" y="6604"/>
                    </a:lnTo>
                    <a:lnTo>
                      <a:pt x="4986" y="6656"/>
                    </a:lnTo>
                    <a:lnTo>
                      <a:pt x="4935" y="6696"/>
                    </a:lnTo>
                    <a:lnTo>
                      <a:pt x="4911" y="6719"/>
                    </a:lnTo>
                    <a:lnTo>
                      <a:pt x="4799" y="6832"/>
                    </a:lnTo>
                    <a:lnTo>
                      <a:pt x="4780" y="6850"/>
                    </a:lnTo>
                    <a:lnTo>
                      <a:pt x="4735" y="6879"/>
                    </a:lnTo>
                    <a:lnTo>
                      <a:pt x="4686" y="6899"/>
                    </a:lnTo>
                    <a:lnTo>
                      <a:pt x="4635" y="6909"/>
                    </a:lnTo>
                    <a:lnTo>
                      <a:pt x="4607" y="6911"/>
                    </a:lnTo>
                    <a:lnTo>
                      <a:pt x="4423" y="6911"/>
                    </a:lnTo>
                    <a:lnTo>
                      <a:pt x="4417" y="6816"/>
                    </a:lnTo>
                    <a:lnTo>
                      <a:pt x="4416" y="6719"/>
                    </a:lnTo>
                    <a:close/>
                    <a:moveTo>
                      <a:pt x="384" y="9214"/>
                    </a:moveTo>
                    <a:lnTo>
                      <a:pt x="5759" y="9214"/>
                    </a:lnTo>
                    <a:lnTo>
                      <a:pt x="5759" y="9599"/>
                    </a:lnTo>
                    <a:lnTo>
                      <a:pt x="384" y="9599"/>
                    </a:lnTo>
                    <a:lnTo>
                      <a:pt x="384" y="9214"/>
                    </a:lnTo>
                    <a:close/>
                    <a:moveTo>
                      <a:pt x="4223" y="11518"/>
                    </a:moveTo>
                    <a:lnTo>
                      <a:pt x="1728" y="11518"/>
                    </a:lnTo>
                    <a:lnTo>
                      <a:pt x="1679" y="11517"/>
                    </a:lnTo>
                    <a:lnTo>
                      <a:pt x="1582" y="11508"/>
                    </a:lnTo>
                    <a:lnTo>
                      <a:pt x="1487" y="11488"/>
                    </a:lnTo>
                    <a:lnTo>
                      <a:pt x="1398" y="11460"/>
                    </a:lnTo>
                    <a:lnTo>
                      <a:pt x="1312" y="11423"/>
                    </a:lnTo>
                    <a:lnTo>
                      <a:pt x="1230" y="11380"/>
                    </a:lnTo>
                    <a:lnTo>
                      <a:pt x="1153" y="11328"/>
                    </a:lnTo>
                    <a:lnTo>
                      <a:pt x="1083" y="11269"/>
                    </a:lnTo>
                    <a:lnTo>
                      <a:pt x="1018" y="11204"/>
                    </a:lnTo>
                    <a:lnTo>
                      <a:pt x="959" y="11132"/>
                    </a:lnTo>
                    <a:lnTo>
                      <a:pt x="907" y="11056"/>
                    </a:lnTo>
                    <a:lnTo>
                      <a:pt x="862" y="10974"/>
                    </a:lnTo>
                    <a:lnTo>
                      <a:pt x="826" y="10887"/>
                    </a:lnTo>
                    <a:lnTo>
                      <a:pt x="798" y="10798"/>
                    </a:lnTo>
                    <a:lnTo>
                      <a:pt x="779" y="10705"/>
                    </a:lnTo>
                    <a:lnTo>
                      <a:pt x="769" y="10608"/>
                    </a:lnTo>
                    <a:lnTo>
                      <a:pt x="767" y="10558"/>
                    </a:lnTo>
                    <a:lnTo>
                      <a:pt x="767" y="9982"/>
                    </a:lnTo>
                    <a:lnTo>
                      <a:pt x="5375" y="9982"/>
                    </a:lnTo>
                    <a:lnTo>
                      <a:pt x="5375" y="10558"/>
                    </a:lnTo>
                    <a:lnTo>
                      <a:pt x="5375" y="10608"/>
                    </a:lnTo>
                    <a:lnTo>
                      <a:pt x="5365" y="10705"/>
                    </a:lnTo>
                    <a:lnTo>
                      <a:pt x="5346" y="10798"/>
                    </a:lnTo>
                    <a:lnTo>
                      <a:pt x="5317" y="10887"/>
                    </a:lnTo>
                    <a:lnTo>
                      <a:pt x="5281" y="10974"/>
                    </a:lnTo>
                    <a:lnTo>
                      <a:pt x="5236" y="11056"/>
                    </a:lnTo>
                    <a:lnTo>
                      <a:pt x="5185" y="11132"/>
                    </a:lnTo>
                    <a:lnTo>
                      <a:pt x="5126" y="11204"/>
                    </a:lnTo>
                    <a:lnTo>
                      <a:pt x="5061" y="11269"/>
                    </a:lnTo>
                    <a:lnTo>
                      <a:pt x="4989" y="11328"/>
                    </a:lnTo>
                    <a:lnTo>
                      <a:pt x="4912" y="11380"/>
                    </a:lnTo>
                    <a:lnTo>
                      <a:pt x="4832" y="11423"/>
                    </a:lnTo>
                    <a:lnTo>
                      <a:pt x="4745" y="11460"/>
                    </a:lnTo>
                    <a:lnTo>
                      <a:pt x="4655" y="11488"/>
                    </a:lnTo>
                    <a:lnTo>
                      <a:pt x="4561" y="11508"/>
                    </a:lnTo>
                    <a:lnTo>
                      <a:pt x="4465" y="11517"/>
                    </a:lnTo>
                    <a:lnTo>
                      <a:pt x="4416" y="11518"/>
                    </a:lnTo>
                    <a:lnTo>
                      <a:pt x="4223" y="11518"/>
                    </a:lnTo>
                    <a:close/>
                    <a:moveTo>
                      <a:pt x="5354" y="11518"/>
                    </a:moveTo>
                    <a:lnTo>
                      <a:pt x="5401" y="11472"/>
                    </a:lnTo>
                    <a:lnTo>
                      <a:pt x="5484" y="11371"/>
                    </a:lnTo>
                    <a:lnTo>
                      <a:pt x="5559" y="11263"/>
                    </a:lnTo>
                    <a:lnTo>
                      <a:pt x="5622" y="11148"/>
                    </a:lnTo>
                    <a:lnTo>
                      <a:pt x="5676" y="11026"/>
                    </a:lnTo>
                    <a:lnTo>
                      <a:pt x="5716" y="10899"/>
                    </a:lnTo>
                    <a:lnTo>
                      <a:pt x="5743" y="10765"/>
                    </a:lnTo>
                    <a:lnTo>
                      <a:pt x="5758" y="10628"/>
                    </a:lnTo>
                    <a:lnTo>
                      <a:pt x="5759" y="10558"/>
                    </a:lnTo>
                    <a:lnTo>
                      <a:pt x="5759" y="10178"/>
                    </a:lnTo>
                    <a:lnTo>
                      <a:pt x="5899" y="10222"/>
                    </a:lnTo>
                    <a:lnTo>
                      <a:pt x="6181" y="10293"/>
                    </a:lnTo>
                    <a:lnTo>
                      <a:pt x="6470" y="10340"/>
                    </a:lnTo>
                    <a:lnTo>
                      <a:pt x="6763" y="10365"/>
                    </a:lnTo>
                    <a:lnTo>
                      <a:pt x="6911" y="10366"/>
                    </a:lnTo>
                    <a:lnTo>
                      <a:pt x="7004" y="10365"/>
                    </a:lnTo>
                    <a:lnTo>
                      <a:pt x="7192" y="10356"/>
                    </a:lnTo>
                    <a:lnTo>
                      <a:pt x="7374" y="10337"/>
                    </a:lnTo>
                    <a:lnTo>
                      <a:pt x="7556" y="10310"/>
                    </a:lnTo>
                    <a:lnTo>
                      <a:pt x="7734" y="10273"/>
                    </a:lnTo>
                    <a:lnTo>
                      <a:pt x="7909" y="10228"/>
                    </a:lnTo>
                    <a:lnTo>
                      <a:pt x="8080" y="10175"/>
                    </a:lnTo>
                    <a:lnTo>
                      <a:pt x="8247" y="10113"/>
                    </a:lnTo>
                    <a:lnTo>
                      <a:pt x="8411" y="10044"/>
                    </a:lnTo>
                    <a:lnTo>
                      <a:pt x="8569" y="9967"/>
                    </a:lnTo>
                    <a:lnTo>
                      <a:pt x="8725" y="9882"/>
                    </a:lnTo>
                    <a:lnTo>
                      <a:pt x="8876" y="9792"/>
                    </a:lnTo>
                    <a:lnTo>
                      <a:pt x="9021" y="9692"/>
                    </a:lnTo>
                    <a:lnTo>
                      <a:pt x="9161" y="9587"/>
                    </a:lnTo>
                    <a:lnTo>
                      <a:pt x="9296" y="9476"/>
                    </a:lnTo>
                    <a:lnTo>
                      <a:pt x="9426" y="9358"/>
                    </a:lnTo>
                    <a:lnTo>
                      <a:pt x="9550" y="9235"/>
                    </a:lnTo>
                    <a:lnTo>
                      <a:pt x="9668" y="9105"/>
                    </a:lnTo>
                    <a:lnTo>
                      <a:pt x="9780" y="8970"/>
                    </a:lnTo>
                    <a:lnTo>
                      <a:pt x="9885" y="8829"/>
                    </a:lnTo>
                    <a:lnTo>
                      <a:pt x="9983" y="8683"/>
                    </a:lnTo>
                    <a:lnTo>
                      <a:pt x="10074" y="8533"/>
                    </a:lnTo>
                    <a:lnTo>
                      <a:pt x="10159" y="8378"/>
                    </a:lnTo>
                    <a:lnTo>
                      <a:pt x="10235" y="8218"/>
                    </a:lnTo>
                    <a:lnTo>
                      <a:pt x="10306" y="8055"/>
                    </a:lnTo>
                    <a:lnTo>
                      <a:pt x="10366" y="7887"/>
                    </a:lnTo>
                    <a:lnTo>
                      <a:pt x="10419" y="7717"/>
                    </a:lnTo>
                    <a:lnTo>
                      <a:pt x="10466" y="7541"/>
                    </a:lnTo>
                    <a:lnTo>
                      <a:pt x="10502" y="7364"/>
                    </a:lnTo>
                    <a:lnTo>
                      <a:pt x="10529" y="7183"/>
                    </a:lnTo>
                    <a:lnTo>
                      <a:pt x="10548" y="6999"/>
                    </a:lnTo>
                    <a:lnTo>
                      <a:pt x="10558" y="6813"/>
                    </a:lnTo>
                    <a:lnTo>
                      <a:pt x="10558" y="6719"/>
                    </a:lnTo>
                    <a:lnTo>
                      <a:pt x="10558" y="6624"/>
                    </a:lnTo>
                    <a:lnTo>
                      <a:pt x="10548" y="6439"/>
                    </a:lnTo>
                    <a:lnTo>
                      <a:pt x="10529" y="6254"/>
                    </a:lnTo>
                    <a:lnTo>
                      <a:pt x="10502" y="6074"/>
                    </a:lnTo>
                    <a:lnTo>
                      <a:pt x="10466" y="5896"/>
                    </a:lnTo>
                    <a:lnTo>
                      <a:pt x="10419" y="5722"/>
                    </a:lnTo>
                    <a:lnTo>
                      <a:pt x="10366" y="5550"/>
                    </a:lnTo>
                    <a:lnTo>
                      <a:pt x="10306" y="5383"/>
                    </a:lnTo>
                    <a:lnTo>
                      <a:pt x="10235" y="5219"/>
                    </a:lnTo>
                    <a:lnTo>
                      <a:pt x="10159" y="5059"/>
                    </a:lnTo>
                    <a:lnTo>
                      <a:pt x="10074" y="4905"/>
                    </a:lnTo>
                    <a:lnTo>
                      <a:pt x="9983" y="4754"/>
                    </a:lnTo>
                    <a:lnTo>
                      <a:pt x="9885" y="4609"/>
                    </a:lnTo>
                    <a:lnTo>
                      <a:pt x="9780" y="4468"/>
                    </a:lnTo>
                    <a:lnTo>
                      <a:pt x="9668" y="4334"/>
                    </a:lnTo>
                    <a:lnTo>
                      <a:pt x="9550" y="4203"/>
                    </a:lnTo>
                    <a:lnTo>
                      <a:pt x="9426" y="4079"/>
                    </a:lnTo>
                    <a:lnTo>
                      <a:pt x="9296" y="3962"/>
                    </a:lnTo>
                    <a:lnTo>
                      <a:pt x="9161" y="3850"/>
                    </a:lnTo>
                    <a:lnTo>
                      <a:pt x="9021" y="3745"/>
                    </a:lnTo>
                    <a:lnTo>
                      <a:pt x="8876" y="3647"/>
                    </a:lnTo>
                    <a:lnTo>
                      <a:pt x="8725" y="3555"/>
                    </a:lnTo>
                    <a:lnTo>
                      <a:pt x="8569" y="3471"/>
                    </a:lnTo>
                    <a:lnTo>
                      <a:pt x="8411" y="3393"/>
                    </a:lnTo>
                    <a:lnTo>
                      <a:pt x="8247" y="3324"/>
                    </a:lnTo>
                    <a:lnTo>
                      <a:pt x="8080" y="3262"/>
                    </a:lnTo>
                    <a:lnTo>
                      <a:pt x="7909" y="3209"/>
                    </a:lnTo>
                    <a:lnTo>
                      <a:pt x="7734" y="3165"/>
                    </a:lnTo>
                    <a:lnTo>
                      <a:pt x="7556" y="3129"/>
                    </a:lnTo>
                    <a:lnTo>
                      <a:pt x="7374" y="3100"/>
                    </a:lnTo>
                    <a:lnTo>
                      <a:pt x="7192" y="3081"/>
                    </a:lnTo>
                    <a:lnTo>
                      <a:pt x="7004" y="3072"/>
                    </a:lnTo>
                    <a:lnTo>
                      <a:pt x="6911" y="3071"/>
                    </a:lnTo>
                    <a:lnTo>
                      <a:pt x="6817" y="3072"/>
                    </a:lnTo>
                    <a:lnTo>
                      <a:pt x="6630" y="3081"/>
                    </a:lnTo>
                    <a:lnTo>
                      <a:pt x="6447" y="3100"/>
                    </a:lnTo>
                    <a:lnTo>
                      <a:pt x="6266" y="3129"/>
                    </a:lnTo>
                    <a:lnTo>
                      <a:pt x="6087" y="3165"/>
                    </a:lnTo>
                    <a:lnTo>
                      <a:pt x="5913" y="3209"/>
                    </a:lnTo>
                    <a:lnTo>
                      <a:pt x="5742" y="3262"/>
                    </a:lnTo>
                    <a:lnTo>
                      <a:pt x="5575" y="3324"/>
                    </a:lnTo>
                    <a:lnTo>
                      <a:pt x="5411" y="3393"/>
                    </a:lnTo>
                    <a:lnTo>
                      <a:pt x="5252" y="3471"/>
                    </a:lnTo>
                    <a:lnTo>
                      <a:pt x="5097" y="3555"/>
                    </a:lnTo>
                    <a:lnTo>
                      <a:pt x="4946" y="3647"/>
                    </a:lnTo>
                    <a:lnTo>
                      <a:pt x="4800" y="3745"/>
                    </a:lnTo>
                    <a:lnTo>
                      <a:pt x="4660" y="3850"/>
                    </a:lnTo>
                    <a:lnTo>
                      <a:pt x="4525" y="3962"/>
                    </a:lnTo>
                    <a:lnTo>
                      <a:pt x="4396" y="4079"/>
                    </a:lnTo>
                    <a:lnTo>
                      <a:pt x="4272" y="4203"/>
                    </a:lnTo>
                    <a:lnTo>
                      <a:pt x="4154" y="4334"/>
                    </a:lnTo>
                    <a:lnTo>
                      <a:pt x="4041" y="4468"/>
                    </a:lnTo>
                    <a:lnTo>
                      <a:pt x="3936" y="4609"/>
                    </a:lnTo>
                    <a:lnTo>
                      <a:pt x="3838" y="4754"/>
                    </a:lnTo>
                    <a:lnTo>
                      <a:pt x="3748" y="4905"/>
                    </a:lnTo>
                    <a:lnTo>
                      <a:pt x="3663" y="5059"/>
                    </a:lnTo>
                    <a:lnTo>
                      <a:pt x="3586" y="5219"/>
                    </a:lnTo>
                    <a:lnTo>
                      <a:pt x="3516" y="5383"/>
                    </a:lnTo>
                    <a:lnTo>
                      <a:pt x="3455" y="5550"/>
                    </a:lnTo>
                    <a:lnTo>
                      <a:pt x="3402" y="5722"/>
                    </a:lnTo>
                    <a:lnTo>
                      <a:pt x="3356" y="5896"/>
                    </a:lnTo>
                    <a:lnTo>
                      <a:pt x="3320" y="6074"/>
                    </a:lnTo>
                    <a:lnTo>
                      <a:pt x="3293" y="6254"/>
                    </a:lnTo>
                    <a:lnTo>
                      <a:pt x="3274" y="6439"/>
                    </a:lnTo>
                    <a:lnTo>
                      <a:pt x="3264" y="6624"/>
                    </a:lnTo>
                    <a:lnTo>
                      <a:pt x="3264" y="6719"/>
                    </a:lnTo>
                    <a:lnTo>
                      <a:pt x="3265" y="6836"/>
                    </a:lnTo>
                    <a:lnTo>
                      <a:pt x="3281" y="7068"/>
                    </a:lnTo>
                    <a:lnTo>
                      <a:pt x="3311" y="7297"/>
                    </a:lnTo>
                    <a:lnTo>
                      <a:pt x="3356" y="7521"/>
                    </a:lnTo>
                    <a:lnTo>
                      <a:pt x="3383" y="7634"/>
                    </a:lnTo>
                    <a:lnTo>
                      <a:pt x="3327" y="7599"/>
                    </a:lnTo>
                    <a:lnTo>
                      <a:pt x="3206" y="7546"/>
                    </a:lnTo>
                    <a:lnTo>
                      <a:pt x="3080" y="7508"/>
                    </a:lnTo>
                    <a:lnTo>
                      <a:pt x="2947" y="7488"/>
                    </a:lnTo>
                    <a:lnTo>
                      <a:pt x="2880" y="7487"/>
                    </a:lnTo>
                    <a:lnTo>
                      <a:pt x="2820" y="7488"/>
                    </a:lnTo>
                    <a:lnTo>
                      <a:pt x="2704" y="7503"/>
                    </a:lnTo>
                    <a:lnTo>
                      <a:pt x="2592" y="7531"/>
                    </a:lnTo>
                    <a:lnTo>
                      <a:pt x="2481" y="7575"/>
                    </a:lnTo>
                    <a:lnTo>
                      <a:pt x="2429" y="7602"/>
                    </a:lnTo>
                    <a:lnTo>
                      <a:pt x="2400" y="7572"/>
                    </a:lnTo>
                    <a:lnTo>
                      <a:pt x="2337" y="7517"/>
                    </a:lnTo>
                    <a:lnTo>
                      <a:pt x="2304" y="7491"/>
                    </a:lnTo>
                    <a:lnTo>
                      <a:pt x="2304" y="2688"/>
                    </a:lnTo>
                    <a:lnTo>
                      <a:pt x="11518" y="2688"/>
                    </a:lnTo>
                    <a:lnTo>
                      <a:pt x="11518" y="11518"/>
                    </a:lnTo>
                    <a:lnTo>
                      <a:pt x="5354" y="115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0"/>
              <p:cNvSpPr>
                <a:spLocks noEditPoints="1"/>
              </p:cNvSpPr>
              <p:nvPr/>
            </p:nvSpPr>
            <p:spPr bwMode="auto">
              <a:xfrm>
                <a:off x="7265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49 w 1152"/>
                  <a:gd name="T3" fmla="*/ 1085 h 1152"/>
                  <a:gd name="T4" fmla="*/ 1021 w 1152"/>
                  <a:gd name="T5" fmla="*/ 943 h 1152"/>
                  <a:gd name="T6" fmla="*/ 1126 w 1152"/>
                  <a:gd name="T7" fmla="*/ 748 h 1152"/>
                  <a:gd name="T8" fmla="*/ 1152 w 1152"/>
                  <a:gd name="T9" fmla="*/ 576 h 1152"/>
                  <a:gd name="T10" fmla="*/ 1126 w 1152"/>
                  <a:gd name="T11" fmla="*/ 405 h 1152"/>
                  <a:gd name="T12" fmla="*/ 1021 w 1152"/>
                  <a:gd name="T13" fmla="*/ 211 h 1152"/>
                  <a:gd name="T14" fmla="*/ 849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2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2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6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6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49" y="1085"/>
                    </a:lnTo>
                    <a:lnTo>
                      <a:pt x="942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6" y="748"/>
                    </a:lnTo>
                    <a:lnTo>
                      <a:pt x="1149" y="635"/>
                    </a:lnTo>
                    <a:lnTo>
                      <a:pt x="1152" y="576"/>
                    </a:lnTo>
                    <a:lnTo>
                      <a:pt x="1149" y="517"/>
                    </a:lnTo>
                    <a:lnTo>
                      <a:pt x="1126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2" y="131"/>
                    </a:lnTo>
                    <a:lnTo>
                      <a:pt x="849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8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8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5" y="385"/>
                    </a:lnTo>
                    <a:lnTo>
                      <a:pt x="632" y="393"/>
                    </a:lnTo>
                    <a:lnTo>
                      <a:pt x="667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59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59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7" y="746"/>
                    </a:lnTo>
                    <a:lnTo>
                      <a:pt x="632" y="761"/>
                    </a:lnTo>
                    <a:lnTo>
                      <a:pt x="595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6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3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6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7777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2 w 1152"/>
                  <a:gd name="T21" fmla="*/ 69 h 1152"/>
                  <a:gd name="T22" fmla="*/ 131 w 1152"/>
                  <a:gd name="T23" fmla="*/ 211 h 1152"/>
                  <a:gd name="T24" fmla="*/ 26 w 1152"/>
                  <a:gd name="T25" fmla="*/ 405 h 1152"/>
                  <a:gd name="T26" fmla="*/ 0 w 1152"/>
                  <a:gd name="T27" fmla="*/ 576 h 1152"/>
                  <a:gd name="T28" fmla="*/ 26 w 1152"/>
                  <a:gd name="T29" fmla="*/ 748 h 1152"/>
                  <a:gd name="T30" fmla="*/ 131 w 1152"/>
                  <a:gd name="T31" fmla="*/ 943 h 1152"/>
                  <a:gd name="T32" fmla="*/ 302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3 w 1152"/>
                  <a:gd name="T39" fmla="*/ 393 h 1152"/>
                  <a:gd name="T40" fmla="*/ 698 w 1152"/>
                  <a:gd name="T41" fmla="*/ 428 h 1152"/>
                  <a:gd name="T42" fmla="*/ 746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6 w 1152"/>
                  <a:gd name="T49" fmla="*/ 668 h 1152"/>
                  <a:gd name="T50" fmla="*/ 698 w 1152"/>
                  <a:gd name="T51" fmla="*/ 725 h 1152"/>
                  <a:gd name="T52" fmla="*/ 633 w 1152"/>
                  <a:gd name="T53" fmla="*/ 761 h 1152"/>
                  <a:gd name="T54" fmla="*/ 576 w 1152"/>
                  <a:gd name="T55" fmla="*/ 769 h 1152"/>
                  <a:gd name="T56" fmla="*/ 520 w 1152"/>
                  <a:gd name="T57" fmla="*/ 761 h 1152"/>
                  <a:gd name="T58" fmla="*/ 453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3 w 1152"/>
                  <a:gd name="T69" fmla="*/ 428 h 1152"/>
                  <a:gd name="T70" fmla="*/ 520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4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4" y="26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5"/>
                    </a:lnTo>
                    <a:lnTo>
                      <a:pt x="404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3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9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3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6"/>
                    </a:lnTo>
                    <a:lnTo>
                      <a:pt x="453" y="725"/>
                    </a:lnTo>
                    <a:lnTo>
                      <a:pt x="427" y="699"/>
                    </a:lnTo>
                    <a:lnTo>
                      <a:pt x="407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3" y="520"/>
                    </a:lnTo>
                    <a:lnTo>
                      <a:pt x="407" y="486"/>
                    </a:lnTo>
                    <a:lnTo>
                      <a:pt x="427" y="454"/>
                    </a:lnTo>
                    <a:lnTo>
                      <a:pt x="453" y="428"/>
                    </a:lnTo>
                    <a:lnTo>
                      <a:pt x="485" y="408"/>
                    </a:lnTo>
                    <a:lnTo>
                      <a:pt x="520" y="393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2"/>
              <p:cNvSpPr>
                <a:spLocks noEditPoints="1"/>
              </p:cNvSpPr>
              <p:nvPr/>
            </p:nvSpPr>
            <p:spPr bwMode="auto">
              <a:xfrm>
                <a:off x="8289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4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4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7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7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9953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14"/>
              <p:cNvSpPr>
                <a:spLocks noChangeArrowheads="1"/>
              </p:cNvSpPr>
              <p:nvPr/>
            </p:nvSpPr>
            <p:spPr bwMode="auto">
              <a:xfrm>
                <a:off x="9953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15"/>
              <p:cNvSpPr>
                <a:spLocks noChangeArrowheads="1"/>
              </p:cNvSpPr>
              <p:nvPr/>
            </p:nvSpPr>
            <p:spPr bwMode="auto">
              <a:xfrm>
                <a:off x="9696" y="-1544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16"/>
              <p:cNvSpPr>
                <a:spLocks noChangeArrowheads="1"/>
              </p:cNvSpPr>
              <p:nvPr/>
            </p:nvSpPr>
            <p:spPr bwMode="auto">
              <a:xfrm>
                <a:off x="9696" y="-1800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17"/>
              <p:cNvSpPr>
                <a:spLocks noChangeArrowheads="1"/>
              </p:cNvSpPr>
              <p:nvPr/>
            </p:nvSpPr>
            <p:spPr bwMode="auto">
              <a:xfrm>
                <a:off x="9440" y="-1544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18"/>
              <p:cNvSpPr>
                <a:spLocks noChangeArrowheads="1"/>
              </p:cNvSpPr>
              <p:nvPr/>
            </p:nvSpPr>
            <p:spPr bwMode="auto">
              <a:xfrm>
                <a:off x="9440" y="-1800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>
                <a:off x="9185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20"/>
              <p:cNvSpPr>
                <a:spLocks noChangeArrowheads="1"/>
              </p:cNvSpPr>
              <p:nvPr/>
            </p:nvSpPr>
            <p:spPr bwMode="auto">
              <a:xfrm>
                <a:off x="9185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8" name="Group 23"/>
            <p:cNvGrpSpPr>
              <a:grpSpLocks noChangeAspect="1"/>
            </p:cNvGrpSpPr>
            <p:nvPr/>
          </p:nvGrpSpPr>
          <p:grpSpPr bwMode="auto">
            <a:xfrm>
              <a:off x="7057821" y="5405606"/>
              <a:ext cx="628890" cy="411496"/>
              <a:chOff x="5374" y="5621"/>
              <a:chExt cx="2835" cy="185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40" name="Freeform 24"/>
              <p:cNvSpPr>
                <a:spLocks noEditPoints="1"/>
              </p:cNvSpPr>
              <p:nvPr/>
            </p:nvSpPr>
            <p:spPr bwMode="auto">
              <a:xfrm>
                <a:off x="5374" y="5621"/>
                <a:ext cx="2835" cy="1855"/>
              </a:xfrm>
              <a:custGeom>
                <a:avLst/>
                <a:gdLst>
                  <a:gd name="T0" fmla="*/ 8062 w 8505"/>
                  <a:gd name="T1" fmla="*/ 1826 h 5566"/>
                  <a:gd name="T2" fmla="*/ 8108 w 8505"/>
                  <a:gd name="T3" fmla="*/ 1316 h 5566"/>
                  <a:gd name="T4" fmla="*/ 8125 w 8505"/>
                  <a:gd name="T5" fmla="*/ 1158 h 5566"/>
                  <a:gd name="T6" fmla="*/ 8142 w 8505"/>
                  <a:gd name="T7" fmla="*/ 1028 h 5566"/>
                  <a:gd name="T8" fmla="*/ 8291 w 8505"/>
                  <a:gd name="T9" fmla="*/ 805 h 5566"/>
                  <a:gd name="T10" fmla="*/ 8333 w 8505"/>
                  <a:gd name="T11" fmla="*/ 602 h 5566"/>
                  <a:gd name="T12" fmla="*/ 8278 w 8505"/>
                  <a:gd name="T13" fmla="*/ 338 h 5566"/>
                  <a:gd name="T14" fmla="*/ 8227 w 8505"/>
                  <a:gd name="T15" fmla="*/ 95 h 5566"/>
                  <a:gd name="T16" fmla="*/ 8081 w 8505"/>
                  <a:gd name="T17" fmla="*/ 0 h 5566"/>
                  <a:gd name="T18" fmla="*/ 7978 w 8505"/>
                  <a:gd name="T19" fmla="*/ 125 h 5566"/>
                  <a:gd name="T20" fmla="*/ 8057 w 8505"/>
                  <a:gd name="T21" fmla="*/ 466 h 5566"/>
                  <a:gd name="T22" fmla="*/ 8037 w 8505"/>
                  <a:gd name="T23" fmla="*/ 750 h 5566"/>
                  <a:gd name="T24" fmla="*/ 7803 w 8505"/>
                  <a:gd name="T25" fmla="*/ 832 h 5566"/>
                  <a:gd name="T26" fmla="*/ 7644 w 8505"/>
                  <a:gd name="T27" fmla="*/ 816 h 5566"/>
                  <a:gd name="T28" fmla="*/ 7111 w 8505"/>
                  <a:gd name="T29" fmla="*/ 1143 h 5566"/>
                  <a:gd name="T30" fmla="*/ 4217 w 8505"/>
                  <a:gd name="T31" fmla="*/ 1153 h 5566"/>
                  <a:gd name="T32" fmla="*/ 3453 w 8505"/>
                  <a:gd name="T33" fmla="*/ 1295 h 5566"/>
                  <a:gd name="T34" fmla="*/ 2752 w 8505"/>
                  <a:gd name="T35" fmla="*/ 1577 h 5566"/>
                  <a:gd name="T36" fmla="*/ 2120 w 8505"/>
                  <a:gd name="T37" fmla="*/ 1980 h 5566"/>
                  <a:gd name="T38" fmla="*/ 1562 w 8505"/>
                  <a:gd name="T39" fmla="*/ 2483 h 5566"/>
                  <a:gd name="T40" fmla="*/ 929 w 8505"/>
                  <a:gd name="T41" fmla="*/ 3297 h 5566"/>
                  <a:gd name="T42" fmla="*/ 318 w 8505"/>
                  <a:gd name="T43" fmla="*/ 4631 h 5566"/>
                  <a:gd name="T44" fmla="*/ 54 w 8505"/>
                  <a:gd name="T45" fmla="*/ 4824 h 5566"/>
                  <a:gd name="T46" fmla="*/ 0 w 8505"/>
                  <a:gd name="T47" fmla="*/ 5439 h 5566"/>
                  <a:gd name="T48" fmla="*/ 101 w 8505"/>
                  <a:gd name="T49" fmla="*/ 5563 h 5566"/>
                  <a:gd name="T50" fmla="*/ 7867 w 8505"/>
                  <a:gd name="T51" fmla="*/ 5544 h 5566"/>
                  <a:gd name="T52" fmla="*/ 7922 w 8505"/>
                  <a:gd name="T53" fmla="*/ 4955 h 5566"/>
                  <a:gd name="T54" fmla="*/ 7941 w 8505"/>
                  <a:gd name="T55" fmla="*/ 4710 h 5566"/>
                  <a:gd name="T56" fmla="*/ 8151 w 8505"/>
                  <a:gd name="T57" fmla="*/ 4304 h 5566"/>
                  <a:gd name="T58" fmla="*/ 8439 w 8505"/>
                  <a:gd name="T59" fmla="*/ 4154 h 5566"/>
                  <a:gd name="T60" fmla="*/ 8502 w 8505"/>
                  <a:gd name="T61" fmla="*/ 4019 h 5566"/>
                  <a:gd name="T62" fmla="*/ 7667 w 8505"/>
                  <a:gd name="T63" fmla="*/ 1338 h 5566"/>
                  <a:gd name="T64" fmla="*/ 252 w 8505"/>
                  <a:gd name="T65" fmla="*/ 5314 h 5566"/>
                  <a:gd name="T66" fmla="*/ 252 w 8505"/>
                  <a:gd name="T67" fmla="*/ 5314 h 5566"/>
                  <a:gd name="T68" fmla="*/ 690 w 8505"/>
                  <a:gd name="T69" fmla="*/ 4321 h 5566"/>
                  <a:gd name="T70" fmla="*/ 1362 w 8505"/>
                  <a:gd name="T71" fmla="*/ 3107 h 5566"/>
                  <a:gd name="T72" fmla="*/ 2146 w 8505"/>
                  <a:gd name="T73" fmla="*/ 2280 h 5566"/>
                  <a:gd name="T74" fmla="*/ 2720 w 8505"/>
                  <a:gd name="T75" fmla="*/ 1881 h 5566"/>
                  <a:gd name="T76" fmla="*/ 3358 w 8505"/>
                  <a:gd name="T77" fmla="*/ 1590 h 5566"/>
                  <a:gd name="T78" fmla="*/ 4055 w 8505"/>
                  <a:gd name="T79" fmla="*/ 1424 h 5566"/>
                  <a:gd name="T80" fmla="*/ 7052 w 8505"/>
                  <a:gd name="T81" fmla="*/ 1394 h 5566"/>
                  <a:gd name="T82" fmla="*/ 7322 w 8505"/>
                  <a:gd name="T83" fmla="*/ 1440 h 5566"/>
                  <a:gd name="T84" fmla="*/ 7591 w 8505"/>
                  <a:gd name="T85" fmla="*/ 1596 h 5566"/>
                  <a:gd name="T86" fmla="*/ 7627 w 8505"/>
                  <a:gd name="T87" fmla="*/ 1629 h 5566"/>
                  <a:gd name="T88" fmla="*/ 7816 w 8505"/>
                  <a:gd name="T89" fmla="*/ 1891 h 5566"/>
                  <a:gd name="T90" fmla="*/ 8173 w 8505"/>
                  <a:gd name="T91" fmla="*/ 3990 h 5566"/>
                  <a:gd name="T92" fmla="*/ 7805 w 8505"/>
                  <a:gd name="T93" fmla="*/ 4334 h 5566"/>
                  <a:gd name="T94" fmla="*/ 7677 w 8505"/>
                  <a:gd name="T95" fmla="*/ 4802 h 5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505" h="5566">
                    <a:moveTo>
                      <a:pt x="8502" y="4019"/>
                    </a:moveTo>
                    <a:lnTo>
                      <a:pt x="8124" y="2019"/>
                    </a:lnTo>
                    <a:lnTo>
                      <a:pt x="8106" y="1953"/>
                    </a:lnTo>
                    <a:lnTo>
                      <a:pt x="8062" y="1826"/>
                    </a:lnTo>
                    <a:lnTo>
                      <a:pt x="8001" y="1705"/>
                    </a:lnTo>
                    <a:lnTo>
                      <a:pt x="7928" y="1593"/>
                    </a:lnTo>
                    <a:lnTo>
                      <a:pt x="7886" y="1540"/>
                    </a:lnTo>
                    <a:lnTo>
                      <a:pt x="8108" y="1316"/>
                    </a:lnTo>
                    <a:lnTo>
                      <a:pt x="8125" y="1298"/>
                    </a:lnTo>
                    <a:lnTo>
                      <a:pt x="8144" y="1251"/>
                    </a:lnTo>
                    <a:lnTo>
                      <a:pt x="8144" y="1202"/>
                    </a:lnTo>
                    <a:lnTo>
                      <a:pt x="8125" y="1158"/>
                    </a:lnTo>
                    <a:lnTo>
                      <a:pt x="8108" y="1138"/>
                    </a:lnTo>
                    <a:lnTo>
                      <a:pt x="8065" y="1094"/>
                    </a:lnTo>
                    <a:lnTo>
                      <a:pt x="8092" y="1074"/>
                    </a:lnTo>
                    <a:lnTo>
                      <a:pt x="8142" y="1028"/>
                    </a:lnTo>
                    <a:lnTo>
                      <a:pt x="8189" y="978"/>
                    </a:lnTo>
                    <a:lnTo>
                      <a:pt x="8229" y="924"/>
                    </a:lnTo>
                    <a:lnTo>
                      <a:pt x="8262" y="865"/>
                    </a:lnTo>
                    <a:lnTo>
                      <a:pt x="8291" y="805"/>
                    </a:lnTo>
                    <a:lnTo>
                      <a:pt x="8312" y="740"/>
                    </a:lnTo>
                    <a:lnTo>
                      <a:pt x="8327" y="674"/>
                    </a:lnTo>
                    <a:lnTo>
                      <a:pt x="8333" y="641"/>
                    </a:lnTo>
                    <a:lnTo>
                      <a:pt x="8333" y="602"/>
                    </a:lnTo>
                    <a:lnTo>
                      <a:pt x="8327" y="524"/>
                    </a:lnTo>
                    <a:lnTo>
                      <a:pt x="8312" y="448"/>
                    </a:lnTo>
                    <a:lnTo>
                      <a:pt x="8291" y="374"/>
                    </a:lnTo>
                    <a:lnTo>
                      <a:pt x="8278" y="338"/>
                    </a:lnTo>
                    <a:lnTo>
                      <a:pt x="8259" y="286"/>
                    </a:lnTo>
                    <a:lnTo>
                      <a:pt x="8235" y="180"/>
                    </a:lnTo>
                    <a:lnTo>
                      <a:pt x="8230" y="125"/>
                    </a:lnTo>
                    <a:lnTo>
                      <a:pt x="8227" y="95"/>
                    </a:lnTo>
                    <a:lnTo>
                      <a:pt x="8207" y="47"/>
                    </a:lnTo>
                    <a:lnTo>
                      <a:pt x="8171" y="15"/>
                    </a:lnTo>
                    <a:lnTo>
                      <a:pt x="8127" y="0"/>
                    </a:lnTo>
                    <a:lnTo>
                      <a:pt x="8081" y="0"/>
                    </a:lnTo>
                    <a:lnTo>
                      <a:pt x="8036" y="15"/>
                    </a:lnTo>
                    <a:lnTo>
                      <a:pt x="8000" y="47"/>
                    </a:lnTo>
                    <a:lnTo>
                      <a:pt x="7980" y="95"/>
                    </a:lnTo>
                    <a:lnTo>
                      <a:pt x="7978" y="125"/>
                    </a:lnTo>
                    <a:lnTo>
                      <a:pt x="7983" y="200"/>
                    </a:lnTo>
                    <a:lnTo>
                      <a:pt x="8013" y="347"/>
                    </a:lnTo>
                    <a:lnTo>
                      <a:pt x="8039" y="417"/>
                    </a:lnTo>
                    <a:lnTo>
                      <a:pt x="8057" y="466"/>
                    </a:lnTo>
                    <a:lnTo>
                      <a:pt x="8079" y="569"/>
                    </a:lnTo>
                    <a:lnTo>
                      <a:pt x="8081" y="620"/>
                    </a:lnTo>
                    <a:lnTo>
                      <a:pt x="8072" y="665"/>
                    </a:lnTo>
                    <a:lnTo>
                      <a:pt x="8037" y="750"/>
                    </a:lnTo>
                    <a:lnTo>
                      <a:pt x="7988" y="825"/>
                    </a:lnTo>
                    <a:lnTo>
                      <a:pt x="7924" y="890"/>
                    </a:lnTo>
                    <a:lnTo>
                      <a:pt x="7886" y="916"/>
                    </a:lnTo>
                    <a:lnTo>
                      <a:pt x="7803" y="832"/>
                    </a:lnTo>
                    <a:lnTo>
                      <a:pt x="7784" y="816"/>
                    </a:lnTo>
                    <a:lnTo>
                      <a:pt x="7738" y="798"/>
                    </a:lnTo>
                    <a:lnTo>
                      <a:pt x="7690" y="798"/>
                    </a:lnTo>
                    <a:lnTo>
                      <a:pt x="7644" y="816"/>
                    </a:lnTo>
                    <a:lnTo>
                      <a:pt x="7625" y="832"/>
                    </a:lnTo>
                    <a:lnTo>
                      <a:pt x="7288" y="1169"/>
                    </a:lnTo>
                    <a:lnTo>
                      <a:pt x="7229" y="1158"/>
                    </a:lnTo>
                    <a:lnTo>
                      <a:pt x="7111" y="1143"/>
                    </a:lnTo>
                    <a:lnTo>
                      <a:pt x="7052" y="1142"/>
                    </a:lnTo>
                    <a:lnTo>
                      <a:pt x="4519" y="1142"/>
                    </a:lnTo>
                    <a:lnTo>
                      <a:pt x="4417" y="1143"/>
                    </a:lnTo>
                    <a:lnTo>
                      <a:pt x="4217" y="1153"/>
                    </a:lnTo>
                    <a:lnTo>
                      <a:pt x="4021" y="1175"/>
                    </a:lnTo>
                    <a:lnTo>
                      <a:pt x="3828" y="1205"/>
                    </a:lnTo>
                    <a:lnTo>
                      <a:pt x="3639" y="1246"/>
                    </a:lnTo>
                    <a:lnTo>
                      <a:pt x="3453" y="1295"/>
                    </a:lnTo>
                    <a:lnTo>
                      <a:pt x="3272" y="1352"/>
                    </a:lnTo>
                    <a:lnTo>
                      <a:pt x="3095" y="1420"/>
                    </a:lnTo>
                    <a:lnTo>
                      <a:pt x="2920" y="1495"/>
                    </a:lnTo>
                    <a:lnTo>
                      <a:pt x="2752" y="1577"/>
                    </a:lnTo>
                    <a:lnTo>
                      <a:pt x="2588" y="1668"/>
                    </a:lnTo>
                    <a:lnTo>
                      <a:pt x="2426" y="1766"/>
                    </a:lnTo>
                    <a:lnTo>
                      <a:pt x="2271" y="1869"/>
                    </a:lnTo>
                    <a:lnTo>
                      <a:pt x="2120" y="1980"/>
                    </a:lnTo>
                    <a:lnTo>
                      <a:pt x="1973" y="2097"/>
                    </a:lnTo>
                    <a:lnTo>
                      <a:pt x="1832" y="2221"/>
                    </a:lnTo>
                    <a:lnTo>
                      <a:pt x="1693" y="2349"/>
                    </a:lnTo>
                    <a:lnTo>
                      <a:pt x="1562" y="2483"/>
                    </a:lnTo>
                    <a:lnTo>
                      <a:pt x="1436" y="2621"/>
                    </a:lnTo>
                    <a:lnTo>
                      <a:pt x="1313" y="2765"/>
                    </a:lnTo>
                    <a:lnTo>
                      <a:pt x="1140" y="2987"/>
                    </a:lnTo>
                    <a:lnTo>
                      <a:pt x="929" y="3297"/>
                    </a:lnTo>
                    <a:lnTo>
                      <a:pt x="740" y="3618"/>
                    </a:lnTo>
                    <a:lnTo>
                      <a:pt x="576" y="3949"/>
                    </a:lnTo>
                    <a:lnTo>
                      <a:pt x="433" y="4288"/>
                    </a:lnTo>
                    <a:lnTo>
                      <a:pt x="318" y="4631"/>
                    </a:lnTo>
                    <a:lnTo>
                      <a:pt x="271" y="4802"/>
                    </a:lnTo>
                    <a:lnTo>
                      <a:pt x="126" y="4802"/>
                    </a:lnTo>
                    <a:lnTo>
                      <a:pt x="101" y="4804"/>
                    </a:lnTo>
                    <a:lnTo>
                      <a:pt x="54" y="4824"/>
                    </a:lnTo>
                    <a:lnTo>
                      <a:pt x="21" y="4857"/>
                    </a:lnTo>
                    <a:lnTo>
                      <a:pt x="1" y="4903"/>
                    </a:lnTo>
                    <a:lnTo>
                      <a:pt x="0" y="4929"/>
                    </a:lnTo>
                    <a:lnTo>
                      <a:pt x="0" y="5439"/>
                    </a:lnTo>
                    <a:lnTo>
                      <a:pt x="1" y="5465"/>
                    </a:lnTo>
                    <a:lnTo>
                      <a:pt x="21" y="5510"/>
                    </a:lnTo>
                    <a:lnTo>
                      <a:pt x="54" y="5544"/>
                    </a:lnTo>
                    <a:lnTo>
                      <a:pt x="101" y="5563"/>
                    </a:lnTo>
                    <a:lnTo>
                      <a:pt x="126" y="5566"/>
                    </a:lnTo>
                    <a:lnTo>
                      <a:pt x="7797" y="5566"/>
                    </a:lnTo>
                    <a:lnTo>
                      <a:pt x="7821" y="5563"/>
                    </a:lnTo>
                    <a:lnTo>
                      <a:pt x="7867" y="5544"/>
                    </a:lnTo>
                    <a:lnTo>
                      <a:pt x="7902" y="5510"/>
                    </a:lnTo>
                    <a:lnTo>
                      <a:pt x="7921" y="5465"/>
                    </a:lnTo>
                    <a:lnTo>
                      <a:pt x="7922" y="5439"/>
                    </a:lnTo>
                    <a:lnTo>
                      <a:pt x="7922" y="4955"/>
                    </a:lnTo>
                    <a:lnTo>
                      <a:pt x="7925" y="4942"/>
                    </a:lnTo>
                    <a:lnTo>
                      <a:pt x="7925" y="4929"/>
                    </a:lnTo>
                    <a:lnTo>
                      <a:pt x="7926" y="4851"/>
                    </a:lnTo>
                    <a:lnTo>
                      <a:pt x="7941" y="4710"/>
                    </a:lnTo>
                    <a:lnTo>
                      <a:pt x="7970" y="4586"/>
                    </a:lnTo>
                    <a:lnTo>
                      <a:pt x="8014" y="4477"/>
                    </a:lnTo>
                    <a:lnTo>
                      <a:pt x="8075" y="4383"/>
                    </a:lnTo>
                    <a:lnTo>
                      <a:pt x="8151" y="4304"/>
                    </a:lnTo>
                    <a:lnTo>
                      <a:pt x="8245" y="4238"/>
                    </a:lnTo>
                    <a:lnTo>
                      <a:pt x="8356" y="4184"/>
                    </a:lnTo>
                    <a:lnTo>
                      <a:pt x="8418" y="4163"/>
                    </a:lnTo>
                    <a:lnTo>
                      <a:pt x="8439" y="4154"/>
                    </a:lnTo>
                    <a:lnTo>
                      <a:pt x="8475" y="4125"/>
                    </a:lnTo>
                    <a:lnTo>
                      <a:pt x="8498" y="4086"/>
                    </a:lnTo>
                    <a:lnTo>
                      <a:pt x="8505" y="4042"/>
                    </a:lnTo>
                    <a:lnTo>
                      <a:pt x="8502" y="4019"/>
                    </a:lnTo>
                    <a:close/>
                    <a:moveTo>
                      <a:pt x="7715" y="1100"/>
                    </a:moveTo>
                    <a:lnTo>
                      <a:pt x="7841" y="1227"/>
                    </a:lnTo>
                    <a:lnTo>
                      <a:pt x="7705" y="1365"/>
                    </a:lnTo>
                    <a:lnTo>
                      <a:pt x="7667" y="1338"/>
                    </a:lnTo>
                    <a:lnTo>
                      <a:pt x="7589" y="1287"/>
                    </a:lnTo>
                    <a:lnTo>
                      <a:pt x="7549" y="1266"/>
                    </a:lnTo>
                    <a:lnTo>
                      <a:pt x="7715" y="1100"/>
                    </a:lnTo>
                    <a:close/>
                    <a:moveTo>
                      <a:pt x="252" y="5314"/>
                    </a:moveTo>
                    <a:lnTo>
                      <a:pt x="252" y="5054"/>
                    </a:lnTo>
                    <a:lnTo>
                      <a:pt x="7670" y="5054"/>
                    </a:lnTo>
                    <a:lnTo>
                      <a:pt x="7670" y="5312"/>
                    </a:lnTo>
                    <a:lnTo>
                      <a:pt x="252" y="5314"/>
                    </a:lnTo>
                    <a:close/>
                    <a:moveTo>
                      <a:pt x="7677" y="4802"/>
                    </a:moveTo>
                    <a:lnTo>
                      <a:pt x="530" y="4802"/>
                    </a:lnTo>
                    <a:lnTo>
                      <a:pt x="577" y="4641"/>
                    </a:lnTo>
                    <a:lnTo>
                      <a:pt x="690" y="4321"/>
                    </a:lnTo>
                    <a:lnTo>
                      <a:pt x="826" y="4006"/>
                    </a:lnTo>
                    <a:lnTo>
                      <a:pt x="983" y="3696"/>
                    </a:lnTo>
                    <a:lnTo>
                      <a:pt x="1163" y="3396"/>
                    </a:lnTo>
                    <a:lnTo>
                      <a:pt x="1362" y="3107"/>
                    </a:lnTo>
                    <a:lnTo>
                      <a:pt x="1582" y="2833"/>
                    </a:lnTo>
                    <a:lnTo>
                      <a:pt x="1820" y="2575"/>
                    </a:lnTo>
                    <a:lnTo>
                      <a:pt x="2012" y="2395"/>
                    </a:lnTo>
                    <a:lnTo>
                      <a:pt x="2146" y="2280"/>
                    </a:lnTo>
                    <a:lnTo>
                      <a:pt x="2282" y="2172"/>
                    </a:lnTo>
                    <a:lnTo>
                      <a:pt x="2424" y="2068"/>
                    </a:lnTo>
                    <a:lnTo>
                      <a:pt x="2570" y="1972"/>
                    </a:lnTo>
                    <a:lnTo>
                      <a:pt x="2720" y="1881"/>
                    </a:lnTo>
                    <a:lnTo>
                      <a:pt x="2873" y="1797"/>
                    </a:lnTo>
                    <a:lnTo>
                      <a:pt x="3031" y="1721"/>
                    </a:lnTo>
                    <a:lnTo>
                      <a:pt x="3193" y="1652"/>
                    </a:lnTo>
                    <a:lnTo>
                      <a:pt x="3358" y="1590"/>
                    </a:lnTo>
                    <a:lnTo>
                      <a:pt x="3527" y="1535"/>
                    </a:lnTo>
                    <a:lnTo>
                      <a:pt x="3700" y="1489"/>
                    </a:lnTo>
                    <a:lnTo>
                      <a:pt x="3877" y="1453"/>
                    </a:lnTo>
                    <a:lnTo>
                      <a:pt x="4055" y="1424"/>
                    </a:lnTo>
                    <a:lnTo>
                      <a:pt x="4238" y="1406"/>
                    </a:lnTo>
                    <a:lnTo>
                      <a:pt x="4424" y="1395"/>
                    </a:lnTo>
                    <a:lnTo>
                      <a:pt x="4519" y="1394"/>
                    </a:lnTo>
                    <a:lnTo>
                      <a:pt x="7052" y="1394"/>
                    </a:lnTo>
                    <a:lnTo>
                      <a:pt x="7091" y="1395"/>
                    </a:lnTo>
                    <a:lnTo>
                      <a:pt x="7169" y="1403"/>
                    </a:lnTo>
                    <a:lnTo>
                      <a:pt x="7247" y="1419"/>
                    </a:lnTo>
                    <a:lnTo>
                      <a:pt x="7322" y="1440"/>
                    </a:lnTo>
                    <a:lnTo>
                      <a:pt x="7394" y="1469"/>
                    </a:lnTo>
                    <a:lnTo>
                      <a:pt x="7463" y="1505"/>
                    </a:lnTo>
                    <a:lnTo>
                      <a:pt x="7529" y="1547"/>
                    </a:lnTo>
                    <a:lnTo>
                      <a:pt x="7591" y="1596"/>
                    </a:lnTo>
                    <a:lnTo>
                      <a:pt x="7620" y="1622"/>
                    </a:lnTo>
                    <a:lnTo>
                      <a:pt x="7621" y="1625"/>
                    </a:lnTo>
                    <a:lnTo>
                      <a:pt x="7623" y="1626"/>
                    </a:lnTo>
                    <a:lnTo>
                      <a:pt x="7627" y="1629"/>
                    </a:lnTo>
                    <a:lnTo>
                      <a:pt x="7631" y="1633"/>
                    </a:lnTo>
                    <a:lnTo>
                      <a:pt x="7676" y="1679"/>
                    </a:lnTo>
                    <a:lnTo>
                      <a:pt x="7754" y="1780"/>
                    </a:lnTo>
                    <a:lnTo>
                      <a:pt x="7816" y="1891"/>
                    </a:lnTo>
                    <a:lnTo>
                      <a:pt x="7862" y="2009"/>
                    </a:lnTo>
                    <a:lnTo>
                      <a:pt x="7877" y="2071"/>
                    </a:lnTo>
                    <a:lnTo>
                      <a:pt x="8235" y="3961"/>
                    </a:lnTo>
                    <a:lnTo>
                      <a:pt x="8173" y="3990"/>
                    </a:lnTo>
                    <a:lnTo>
                      <a:pt x="8057" y="4058"/>
                    </a:lnTo>
                    <a:lnTo>
                      <a:pt x="7958" y="4137"/>
                    </a:lnTo>
                    <a:lnTo>
                      <a:pt x="7875" y="4229"/>
                    </a:lnTo>
                    <a:lnTo>
                      <a:pt x="7805" y="4334"/>
                    </a:lnTo>
                    <a:lnTo>
                      <a:pt x="7751" y="4451"/>
                    </a:lnTo>
                    <a:lnTo>
                      <a:pt x="7710" y="4582"/>
                    </a:lnTo>
                    <a:lnTo>
                      <a:pt x="7684" y="4724"/>
                    </a:lnTo>
                    <a:lnTo>
                      <a:pt x="7677" y="48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6410" y="7006"/>
                <a:ext cx="802" cy="84"/>
              </a:xfrm>
              <a:custGeom>
                <a:avLst/>
                <a:gdLst>
                  <a:gd name="T0" fmla="*/ 2280 w 2405"/>
                  <a:gd name="T1" fmla="*/ 0 h 252"/>
                  <a:gd name="T2" fmla="*/ 124 w 2405"/>
                  <a:gd name="T3" fmla="*/ 0 h 252"/>
                  <a:gd name="T4" fmla="*/ 94 w 2405"/>
                  <a:gd name="T5" fmla="*/ 3 h 252"/>
                  <a:gd name="T6" fmla="*/ 48 w 2405"/>
                  <a:gd name="T7" fmla="*/ 23 h 252"/>
                  <a:gd name="T8" fmla="*/ 16 w 2405"/>
                  <a:gd name="T9" fmla="*/ 59 h 252"/>
                  <a:gd name="T10" fmla="*/ 0 w 2405"/>
                  <a:gd name="T11" fmla="*/ 102 h 252"/>
                  <a:gd name="T12" fmla="*/ 0 w 2405"/>
                  <a:gd name="T13" fmla="*/ 150 h 252"/>
                  <a:gd name="T14" fmla="*/ 16 w 2405"/>
                  <a:gd name="T15" fmla="*/ 194 h 252"/>
                  <a:gd name="T16" fmla="*/ 48 w 2405"/>
                  <a:gd name="T17" fmla="*/ 231 h 252"/>
                  <a:gd name="T18" fmla="*/ 94 w 2405"/>
                  <a:gd name="T19" fmla="*/ 251 h 252"/>
                  <a:gd name="T20" fmla="*/ 124 w 2405"/>
                  <a:gd name="T21" fmla="*/ 252 h 252"/>
                  <a:gd name="T22" fmla="*/ 2280 w 2405"/>
                  <a:gd name="T23" fmla="*/ 252 h 252"/>
                  <a:gd name="T24" fmla="*/ 2310 w 2405"/>
                  <a:gd name="T25" fmla="*/ 251 h 252"/>
                  <a:gd name="T26" fmla="*/ 2358 w 2405"/>
                  <a:gd name="T27" fmla="*/ 231 h 252"/>
                  <a:gd name="T28" fmla="*/ 2389 w 2405"/>
                  <a:gd name="T29" fmla="*/ 194 h 252"/>
                  <a:gd name="T30" fmla="*/ 2405 w 2405"/>
                  <a:gd name="T31" fmla="*/ 150 h 252"/>
                  <a:gd name="T32" fmla="*/ 2405 w 2405"/>
                  <a:gd name="T33" fmla="*/ 102 h 252"/>
                  <a:gd name="T34" fmla="*/ 2389 w 2405"/>
                  <a:gd name="T35" fmla="*/ 59 h 252"/>
                  <a:gd name="T36" fmla="*/ 2358 w 2405"/>
                  <a:gd name="T37" fmla="*/ 23 h 252"/>
                  <a:gd name="T38" fmla="*/ 2310 w 2405"/>
                  <a:gd name="T39" fmla="*/ 3 h 252"/>
                  <a:gd name="T40" fmla="*/ 2280 w 2405"/>
                  <a:gd name="T41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5" h="252">
                    <a:moveTo>
                      <a:pt x="2280" y="0"/>
                    </a:moveTo>
                    <a:lnTo>
                      <a:pt x="124" y="0"/>
                    </a:lnTo>
                    <a:lnTo>
                      <a:pt x="94" y="3"/>
                    </a:lnTo>
                    <a:lnTo>
                      <a:pt x="48" y="23"/>
                    </a:lnTo>
                    <a:lnTo>
                      <a:pt x="16" y="59"/>
                    </a:lnTo>
                    <a:lnTo>
                      <a:pt x="0" y="102"/>
                    </a:lnTo>
                    <a:lnTo>
                      <a:pt x="0" y="150"/>
                    </a:lnTo>
                    <a:lnTo>
                      <a:pt x="16" y="194"/>
                    </a:lnTo>
                    <a:lnTo>
                      <a:pt x="48" y="231"/>
                    </a:lnTo>
                    <a:lnTo>
                      <a:pt x="94" y="251"/>
                    </a:lnTo>
                    <a:lnTo>
                      <a:pt x="124" y="252"/>
                    </a:lnTo>
                    <a:lnTo>
                      <a:pt x="2280" y="252"/>
                    </a:lnTo>
                    <a:lnTo>
                      <a:pt x="2310" y="251"/>
                    </a:lnTo>
                    <a:lnTo>
                      <a:pt x="2358" y="231"/>
                    </a:lnTo>
                    <a:lnTo>
                      <a:pt x="2389" y="194"/>
                    </a:lnTo>
                    <a:lnTo>
                      <a:pt x="2405" y="150"/>
                    </a:lnTo>
                    <a:lnTo>
                      <a:pt x="2405" y="102"/>
                    </a:lnTo>
                    <a:lnTo>
                      <a:pt x="2389" y="59"/>
                    </a:lnTo>
                    <a:lnTo>
                      <a:pt x="2358" y="23"/>
                    </a:lnTo>
                    <a:lnTo>
                      <a:pt x="2310" y="3"/>
                    </a:lnTo>
                    <a:lnTo>
                      <a:pt x="22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6"/>
              <p:cNvSpPr>
                <a:spLocks noEditPoints="1"/>
              </p:cNvSpPr>
              <p:nvPr/>
            </p:nvSpPr>
            <p:spPr bwMode="auto">
              <a:xfrm>
                <a:off x="6410" y="6285"/>
                <a:ext cx="1525" cy="539"/>
              </a:xfrm>
              <a:custGeom>
                <a:avLst/>
                <a:gdLst>
                  <a:gd name="T0" fmla="*/ 4294 w 4574"/>
                  <a:gd name="T1" fmla="*/ 146 h 1615"/>
                  <a:gd name="T2" fmla="*/ 4203 w 4574"/>
                  <a:gd name="T3" fmla="*/ 33 h 1615"/>
                  <a:gd name="T4" fmla="*/ 4097 w 4574"/>
                  <a:gd name="T5" fmla="*/ 0 h 1615"/>
                  <a:gd name="T6" fmla="*/ 1803 w 4574"/>
                  <a:gd name="T7" fmla="*/ 2 h 1615"/>
                  <a:gd name="T8" fmla="*/ 1487 w 4574"/>
                  <a:gd name="T9" fmla="*/ 42 h 1615"/>
                  <a:gd name="T10" fmla="*/ 1189 w 4574"/>
                  <a:gd name="T11" fmla="*/ 131 h 1615"/>
                  <a:gd name="T12" fmla="*/ 911 w 4574"/>
                  <a:gd name="T13" fmla="*/ 268 h 1615"/>
                  <a:gd name="T14" fmla="*/ 658 w 4574"/>
                  <a:gd name="T15" fmla="*/ 450 h 1615"/>
                  <a:gd name="T16" fmla="*/ 433 w 4574"/>
                  <a:gd name="T17" fmla="*/ 670 h 1615"/>
                  <a:gd name="T18" fmla="*/ 243 w 4574"/>
                  <a:gd name="T19" fmla="*/ 927 h 1615"/>
                  <a:gd name="T20" fmla="*/ 90 w 4574"/>
                  <a:gd name="T21" fmla="*/ 1216 h 1615"/>
                  <a:gd name="T22" fmla="*/ 4 w 4574"/>
                  <a:gd name="T23" fmla="*/ 1452 h 1615"/>
                  <a:gd name="T24" fmla="*/ 0 w 4574"/>
                  <a:gd name="T25" fmla="*/ 1497 h 1615"/>
                  <a:gd name="T26" fmla="*/ 43 w 4574"/>
                  <a:gd name="T27" fmla="*/ 1585 h 1615"/>
                  <a:gd name="T28" fmla="*/ 109 w 4574"/>
                  <a:gd name="T29" fmla="*/ 1614 h 1615"/>
                  <a:gd name="T30" fmla="*/ 4359 w 4574"/>
                  <a:gd name="T31" fmla="*/ 1615 h 1615"/>
                  <a:gd name="T32" fmla="*/ 4427 w 4574"/>
                  <a:gd name="T33" fmla="*/ 1602 h 1615"/>
                  <a:gd name="T34" fmla="*/ 4503 w 4574"/>
                  <a:gd name="T35" fmla="*/ 1552 h 1615"/>
                  <a:gd name="T36" fmla="*/ 4536 w 4574"/>
                  <a:gd name="T37" fmla="*/ 1510 h 1615"/>
                  <a:gd name="T38" fmla="*/ 4574 w 4574"/>
                  <a:gd name="T39" fmla="*/ 1398 h 1615"/>
                  <a:gd name="T40" fmla="*/ 4566 w 4574"/>
                  <a:gd name="T41" fmla="*/ 1308 h 1615"/>
                  <a:gd name="T42" fmla="*/ 2193 w 4574"/>
                  <a:gd name="T43" fmla="*/ 1010 h 1615"/>
                  <a:gd name="T44" fmla="*/ 2841 w 4574"/>
                  <a:gd name="T45" fmla="*/ 1363 h 1615"/>
                  <a:gd name="T46" fmla="*/ 2193 w 4574"/>
                  <a:gd name="T47" fmla="*/ 1010 h 1615"/>
                  <a:gd name="T48" fmla="*/ 3093 w 4574"/>
                  <a:gd name="T49" fmla="*/ 883 h 1615"/>
                  <a:gd name="T50" fmla="*/ 3073 w 4574"/>
                  <a:gd name="T51" fmla="*/ 813 h 1615"/>
                  <a:gd name="T52" fmla="*/ 2994 w 4574"/>
                  <a:gd name="T53" fmla="*/ 759 h 1615"/>
                  <a:gd name="T54" fmla="*/ 2066 w 4574"/>
                  <a:gd name="T55" fmla="*/ 758 h 1615"/>
                  <a:gd name="T56" fmla="*/ 1996 w 4574"/>
                  <a:gd name="T57" fmla="*/ 778 h 1615"/>
                  <a:gd name="T58" fmla="*/ 1942 w 4574"/>
                  <a:gd name="T59" fmla="*/ 857 h 1615"/>
                  <a:gd name="T60" fmla="*/ 1941 w 4574"/>
                  <a:gd name="T61" fmla="*/ 1363 h 1615"/>
                  <a:gd name="T62" fmla="*/ 328 w 4574"/>
                  <a:gd name="T63" fmla="*/ 1300 h 1615"/>
                  <a:gd name="T64" fmla="*/ 453 w 4574"/>
                  <a:gd name="T65" fmla="*/ 1066 h 1615"/>
                  <a:gd name="T66" fmla="*/ 606 w 4574"/>
                  <a:gd name="T67" fmla="*/ 856 h 1615"/>
                  <a:gd name="T68" fmla="*/ 785 w 4574"/>
                  <a:gd name="T69" fmla="*/ 673 h 1615"/>
                  <a:gd name="T70" fmla="*/ 985 w 4574"/>
                  <a:gd name="T71" fmla="*/ 520 h 1615"/>
                  <a:gd name="T72" fmla="*/ 1205 w 4574"/>
                  <a:gd name="T73" fmla="*/ 399 h 1615"/>
                  <a:gd name="T74" fmla="*/ 1441 w 4574"/>
                  <a:gd name="T75" fmla="*/ 313 h 1615"/>
                  <a:gd name="T76" fmla="*/ 1690 w 4574"/>
                  <a:gd name="T77" fmla="*/ 264 h 1615"/>
                  <a:gd name="T78" fmla="*/ 1883 w 4574"/>
                  <a:gd name="T79" fmla="*/ 252 h 1615"/>
                  <a:gd name="T80" fmla="*/ 4320 w 4574"/>
                  <a:gd name="T81" fmla="*/ 1363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74" h="1615">
                    <a:moveTo>
                      <a:pt x="4304" y="182"/>
                    </a:moveTo>
                    <a:lnTo>
                      <a:pt x="4294" y="146"/>
                    </a:lnTo>
                    <a:lnTo>
                      <a:pt x="4258" y="81"/>
                    </a:lnTo>
                    <a:lnTo>
                      <a:pt x="4203" y="33"/>
                    </a:lnTo>
                    <a:lnTo>
                      <a:pt x="4136" y="5"/>
                    </a:lnTo>
                    <a:lnTo>
                      <a:pt x="4097" y="0"/>
                    </a:lnTo>
                    <a:lnTo>
                      <a:pt x="1883" y="0"/>
                    </a:lnTo>
                    <a:lnTo>
                      <a:pt x="1803" y="2"/>
                    </a:lnTo>
                    <a:lnTo>
                      <a:pt x="1643" y="15"/>
                    </a:lnTo>
                    <a:lnTo>
                      <a:pt x="1487" y="42"/>
                    </a:lnTo>
                    <a:lnTo>
                      <a:pt x="1336" y="81"/>
                    </a:lnTo>
                    <a:lnTo>
                      <a:pt x="1189" y="131"/>
                    </a:lnTo>
                    <a:lnTo>
                      <a:pt x="1047" y="195"/>
                    </a:lnTo>
                    <a:lnTo>
                      <a:pt x="911" y="268"/>
                    </a:lnTo>
                    <a:lnTo>
                      <a:pt x="780" y="353"/>
                    </a:lnTo>
                    <a:lnTo>
                      <a:pt x="658" y="450"/>
                    </a:lnTo>
                    <a:lnTo>
                      <a:pt x="541" y="555"/>
                    </a:lnTo>
                    <a:lnTo>
                      <a:pt x="433" y="670"/>
                    </a:lnTo>
                    <a:lnTo>
                      <a:pt x="334" y="794"/>
                    </a:lnTo>
                    <a:lnTo>
                      <a:pt x="243" y="927"/>
                    </a:lnTo>
                    <a:lnTo>
                      <a:pt x="161" y="1066"/>
                    </a:lnTo>
                    <a:lnTo>
                      <a:pt x="90" y="1216"/>
                    </a:lnTo>
                    <a:lnTo>
                      <a:pt x="30" y="1372"/>
                    </a:lnTo>
                    <a:lnTo>
                      <a:pt x="4" y="1452"/>
                    </a:lnTo>
                    <a:lnTo>
                      <a:pt x="1" y="1467"/>
                    </a:lnTo>
                    <a:lnTo>
                      <a:pt x="0" y="1497"/>
                    </a:lnTo>
                    <a:lnTo>
                      <a:pt x="8" y="1540"/>
                    </a:lnTo>
                    <a:lnTo>
                      <a:pt x="43" y="1585"/>
                    </a:lnTo>
                    <a:lnTo>
                      <a:pt x="80" y="1606"/>
                    </a:lnTo>
                    <a:lnTo>
                      <a:pt x="109" y="1614"/>
                    </a:lnTo>
                    <a:lnTo>
                      <a:pt x="125" y="1615"/>
                    </a:lnTo>
                    <a:lnTo>
                      <a:pt x="4359" y="1615"/>
                    </a:lnTo>
                    <a:lnTo>
                      <a:pt x="4382" y="1614"/>
                    </a:lnTo>
                    <a:lnTo>
                      <a:pt x="4427" y="1602"/>
                    </a:lnTo>
                    <a:lnTo>
                      <a:pt x="4468" y="1582"/>
                    </a:lnTo>
                    <a:lnTo>
                      <a:pt x="4503" y="1552"/>
                    </a:lnTo>
                    <a:lnTo>
                      <a:pt x="4517" y="1534"/>
                    </a:lnTo>
                    <a:lnTo>
                      <a:pt x="4536" y="1510"/>
                    </a:lnTo>
                    <a:lnTo>
                      <a:pt x="4561" y="1455"/>
                    </a:lnTo>
                    <a:lnTo>
                      <a:pt x="4574" y="1398"/>
                    </a:lnTo>
                    <a:lnTo>
                      <a:pt x="4572" y="1337"/>
                    </a:lnTo>
                    <a:lnTo>
                      <a:pt x="4566" y="1308"/>
                    </a:lnTo>
                    <a:lnTo>
                      <a:pt x="4304" y="182"/>
                    </a:lnTo>
                    <a:close/>
                    <a:moveTo>
                      <a:pt x="2193" y="1010"/>
                    </a:moveTo>
                    <a:lnTo>
                      <a:pt x="2841" y="1010"/>
                    </a:lnTo>
                    <a:lnTo>
                      <a:pt x="2841" y="1363"/>
                    </a:lnTo>
                    <a:lnTo>
                      <a:pt x="2193" y="1363"/>
                    </a:lnTo>
                    <a:lnTo>
                      <a:pt x="2193" y="1010"/>
                    </a:lnTo>
                    <a:close/>
                    <a:moveTo>
                      <a:pt x="3093" y="1363"/>
                    </a:moveTo>
                    <a:lnTo>
                      <a:pt x="3093" y="883"/>
                    </a:lnTo>
                    <a:lnTo>
                      <a:pt x="3092" y="857"/>
                    </a:lnTo>
                    <a:lnTo>
                      <a:pt x="3073" y="813"/>
                    </a:lnTo>
                    <a:lnTo>
                      <a:pt x="3038" y="778"/>
                    </a:lnTo>
                    <a:lnTo>
                      <a:pt x="2994" y="759"/>
                    </a:lnTo>
                    <a:lnTo>
                      <a:pt x="2968" y="758"/>
                    </a:lnTo>
                    <a:lnTo>
                      <a:pt x="2066" y="758"/>
                    </a:lnTo>
                    <a:lnTo>
                      <a:pt x="2040" y="759"/>
                    </a:lnTo>
                    <a:lnTo>
                      <a:pt x="1996" y="778"/>
                    </a:lnTo>
                    <a:lnTo>
                      <a:pt x="1961" y="813"/>
                    </a:lnTo>
                    <a:lnTo>
                      <a:pt x="1942" y="857"/>
                    </a:lnTo>
                    <a:lnTo>
                      <a:pt x="1941" y="883"/>
                    </a:lnTo>
                    <a:lnTo>
                      <a:pt x="1941" y="1363"/>
                    </a:lnTo>
                    <a:lnTo>
                      <a:pt x="302" y="1363"/>
                    </a:lnTo>
                    <a:lnTo>
                      <a:pt x="328" y="1300"/>
                    </a:lnTo>
                    <a:lnTo>
                      <a:pt x="387" y="1180"/>
                    </a:lnTo>
                    <a:lnTo>
                      <a:pt x="453" y="1066"/>
                    </a:lnTo>
                    <a:lnTo>
                      <a:pt x="525" y="958"/>
                    </a:lnTo>
                    <a:lnTo>
                      <a:pt x="606" y="856"/>
                    </a:lnTo>
                    <a:lnTo>
                      <a:pt x="692" y="761"/>
                    </a:lnTo>
                    <a:lnTo>
                      <a:pt x="785" y="673"/>
                    </a:lnTo>
                    <a:lnTo>
                      <a:pt x="882" y="594"/>
                    </a:lnTo>
                    <a:lnTo>
                      <a:pt x="985" y="520"/>
                    </a:lnTo>
                    <a:lnTo>
                      <a:pt x="1093" y="455"/>
                    </a:lnTo>
                    <a:lnTo>
                      <a:pt x="1205" y="399"/>
                    </a:lnTo>
                    <a:lnTo>
                      <a:pt x="1320" y="352"/>
                    </a:lnTo>
                    <a:lnTo>
                      <a:pt x="1441" y="313"/>
                    </a:lnTo>
                    <a:lnTo>
                      <a:pt x="1564" y="284"/>
                    </a:lnTo>
                    <a:lnTo>
                      <a:pt x="1690" y="264"/>
                    </a:lnTo>
                    <a:lnTo>
                      <a:pt x="1819" y="254"/>
                    </a:lnTo>
                    <a:lnTo>
                      <a:pt x="1883" y="252"/>
                    </a:lnTo>
                    <a:lnTo>
                      <a:pt x="4061" y="252"/>
                    </a:lnTo>
                    <a:lnTo>
                      <a:pt x="4320" y="1363"/>
                    </a:lnTo>
                    <a:lnTo>
                      <a:pt x="3093" y="13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6C565084-B81A-BB3A-B7FA-F027B8EB19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93" y="124548"/>
            <a:ext cx="1106899" cy="643870"/>
          </a:xfrm>
          <a:prstGeom prst="rect">
            <a:avLst/>
          </a:prstGeom>
        </p:spPr>
      </p:pic>
      <p:pic>
        <p:nvPicPr>
          <p:cNvPr id="3" name="그래픽 2" descr="엄지척 기호 단색으로 채워진">
            <a:extLst>
              <a:ext uri="{FF2B5EF4-FFF2-40B4-BE49-F238E27FC236}">
                <a16:creationId xmlns:a16="http://schemas.microsoft.com/office/drawing/2014/main" id="{A266F42D-C4D7-6338-2AB0-AB42A1896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99428" y="2168507"/>
            <a:ext cx="1800000" cy="1800000"/>
          </a:xfrm>
          <a:prstGeom prst="rect">
            <a:avLst/>
          </a:prstGeom>
        </p:spPr>
      </p:pic>
      <p:pic>
        <p:nvPicPr>
          <p:cNvPr id="4" name="그래픽 3" descr="알람 시계 단색으로 채워진">
            <a:extLst>
              <a:ext uri="{FF2B5EF4-FFF2-40B4-BE49-F238E27FC236}">
                <a16:creationId xmlns:a16="http://schemas.microsoft.com/office/drawing/2014/main" id="{995B7931-DA26-0CCE-0008-8539DDBC05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96000" y="2168507"/>
            <a:ext cx="1800000" cy="1800000"/>
          </a:xfrm>
          <a:prstGeom prst="rect">
            <a:avLst/>
          </a:prstGeom>
        </p:spPr>
      </p:pic>
      <p:pic>
        <p:nvPicPr>
          <p:cNvPr id="6" name="그래픽 5" descr="단색으로 채워진 지친 얼굴 단색으로 채워진">
            <a:extLst>
              <a:ext uri="{FF2B5EF4-FFF2-40B4-BE49-F238E27FC236}">
                <a16:creationId xmlns:a16="http://schemas.microsoft.com/office/drawing/2014/main" id="{AB33B97E-755B-CD9D-53B5-0DBF1A271E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92572" y="2168507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A05EA7-7F14-3E75-97BF-0CF612B02C90}"/>
              </a:ext>
            </a:extLst>
          </p:cNvPr>
          <p:cNvSpPr txBox="1"/>
          <p:nvPr/>
        </p:nvSpPr>
        <p:spPr>
          <a:xfrm>
            <a:off x="2245785" y="4052620"/>
            <a:ext cx="16946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a시월구일4" panose="02020600000000000000" pitchFamily="18" charset="-127"/>
                <a:ea typeface="a시월구일4" panose="02020600000000000000" pitchFamily="18" charset="-127"/>
              </a:rPr>
              <a:t>쇼핑 만족도</a:t>
            </a:r>
            <a:endParaRPr lang="en-US" altLang="ko-KR" sz="2200" dirty="0"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1AB67-3884-746F-8A0A-736C688EFC5D}"/>
              </a:ext>
            </a:extLst>
          </p:cNvPr>
          <p:cNvSpPr txBox="1"/>
          <p:nvPr/>
        </p:nvSpPr>
        <p:spPr>
          <a:xfrm>
            <a:off x="5106568" y="4052618"/>
            <a:ext cx="1976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a시월구일4" panose="02020600000000000000" pitchFamily="18" charset="-127"/>
                <a:ea typeface="a시월구일4" panose="02020600000000000000" pitchFamily="18" charset="-127"/>
              </a:rPr>
              <a:t>시간소요 감소</a:t>
            </a:r>
            <a:endParaRPr lang="en-US" altLang="ko-KR" sz="2200" dirty="0"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BD9C8-1D6A-5B66-B6C8-413B85259ED6}"/>
              </a:ext>
            </a:extLst>
          </p:cNvPr>
          <p:cNvSpPr txBox="1"/>
          <p:nvPr/>
        </p:nvSpPr>
        <p:spPr>
          <a:xfrm>
            <a:off x="8245224" y="4052619"/>
            <a:ext cx="16946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>
                <a:latin typeface="a시월구일4" panose="02020600000000000000" pitchFamily="18" charset="-127"/>
                <a:ea typeface="a시월구일4" panose="02020600000000000000" pitchFamily="18" charset="-127"/>
              </a:rPr>
              <a:t>피로도 </a:t>
            </a:r>
            <a:r>
              <a:rPr lang="ko-KR" altLang="en-US" sz="2200" dirty="0">
                <a:latin typeface="a시월구일4" panose="02020600000000000000" pitchFamily="18" charset="-127"/>
                <a:ea typeface="a시월구일4" panose="02020600000000000000" pitchFamily="18" charset="-127"/>
              </a:rPr>
              <a:t>감소</a:t>
            </a:r>
            <a:endParaRPr lang="en-US" altLang="ko-KR" sz="2200" dirty="0"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21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0" y="-51421"/>
            <a:ext cx="12192001" cy="12452836"/>
            <a:chOff x="0" y="-51421"/>
            <a:chExt cx="12192001" cy="12452836"/>
          </a:xfrm>
        </p:grpSpPr>
        <p:sp>
          <p:nvSpPr>
            <p:cNvPr id="53" name="자유형 52"/>
            <p:cNvSpPr/>
            <p:nvPr/>
          </p:nvSpPr>
          <p:spPr>
            <a:xfrm>
              <a:off x="1486332" y="1292379"/>
              <a:ext cx="9179251" cy="5565621"/>
            </a:xfrm>
            <a:custGeom>
              <a:avLst/>
              <a:gdLst>
                <a:gd name="connsiteX0" fmla="*/ 9179251 w 9179251"/>
                <a:gd name="connsiteY0" fmla="*/ 0 h 5565621"/>
                <a:gd name="connsiteX1" fmla="*/ 7956688 w 9179251"/>
                <a:gd name="connsiteY1" fmla="*/ 3547439 h 5565621"/>
                <a:gd name="connsiteX2" fmla="*/ 6879721 w 9179251"/>
                <a:gd name="connsiteY2" fmla="*/ 5565621 h 5565621"/>
                <a:gd name="connsiteX3" fmla="*/ 2390515 w 9179251"/>
                <a:gd name="connsiteY3" fmla="*/ 5565621 h 5565621"/>
                <a:gd name="connsiteX4" fmla="*/ 1302733 w 9179251"/>
                <a:gd name="connsiteY4" fmla="*/ 3848070 h 5565621"/>
                <a:gd name="connsiteX5" fmla="*/ 0 w 9179251"/>
                <a:gd name="connsiteY5" fmla="*/ 40083 h 556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79251" h="5565621">
                  <a:moveTo>
                    <a:pt x="9179251" y="0"/>
                  </a:moveTo>
                  <a:lnTo>
                    <a:pt x="7956688" y="3547439"/>
                  </a:lnTo>
                  <a:lnTo>
                    <a:pt x="6879721" y="5565621"/>
                  </a:lnTo>
                  <a:lnTo>
                    <a:pt x="2390515" y="5565621"/>
                  </a:lnTo>
                  <a:lnTo>
                    <a:pt x="1302733" y="3848070"/>
                  </a:lnTo>
                  <a:lnTo>
                    <a:pt x="0" y="4008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rot="16200000">
              <a:off x="5385524" y="-2959784"/>
              <a:ext cx="1466044" cy="8305103"/>
            </a:xfrm>
            <a:custGeom>
              <a:avLst/>
              <a:gdLst>
                <a:gd name="connsiteX0" fmla="*/ 1092883 w 1092883"/>
                <a:gd name="connsiteY0" fmla="*/ 6142853 h 6142853"/>
                <a:gd name="connsiteX1" fmla="*/ 224047 w 1092883"/>
                <a:gd name="connsiteY1" fmla="*/ 5910050 h 6142853"/>
                <a:gd name="connsiteX2" fmla="*/ 218725 w 1092883"/>
                <a:gd name="connsiteY2" fmla="*/ 5882292 h 6142853"/>
                <a:gd name="connsiteX3" fmla="*/ 0 w 1092883"/>
                <a:gd name="connsiteY3" fmla="*/ 3065038 h 6142853"/>
                <a:gd name="connsiteX4" fmla="*/ 218725 w 1092883"/>
                <a:gd name="connsiteY4" fmla="*/ 247785 h 6142853"/>
                <a:gd name="connsiteX5" fmla="*/ 221606 w 1092883"/>
                <a:gd name="connsiteY5" fmla="*/ 232759 h 6142853"/>
                <a:gd name="connsiteX6" fmla="*/ 1090273 w 1092883"/>
                <a:gd name="connsiteY6" fmla="*/ 0 h 6142853"/>
                <a:gd name="connsiteX7" fmla="*/ 1039909 w 1092883"/>
                <a:gd name="connsiteY7" fmla="*/ 246572 h 6142853"/>
                <a:gd name="connsiteX8" fmla="*/ 812522 w 1092883"/>
                <a:gd name="connsiteY8" fmla="*/ 3065037 h 6142853"/>
                <a:gd name="connsiteX9" fmla="*/ 1039909 w 1092883"/>
                <a:gd name="connsiteY9" fmla="*/ 5883502 h 6142853"/>
                <a:gd name="connsiteX0" fmla="*/ 1092883 w 1092883"/>
                <a:gd name="connsiteY0" fmla="*/ 5952353 h 5952353"/>
                <a:gd name="connsiteX1" fmla="*/ 224047 w 1092883"/>
                <a:gd name="connsiteY1" fmla="*/ 5719550 h 5952353"/>
                <a:gd name="connsiteX2" fmla="*/ 218725 w 1092883"/>
                <a:gd name="connsiteY2" fmla="*/ 5691792 h 5952353"/>
                <a:gd name="connsiteX3" fmla="*/ 0 w 1092883"/>
                <a:gd name="connsiteY3" fmla="*/ 2874538 h 5952353"/>
                <a:gd name="connsiteX4" fmla="*/ 218725 w 1092883"/>
                <a:gd name="connsiteY4" fmla="*/ 57285 h 5952353"/>
                <a:gd name="connsiteX5" fmla="*/ 221606 w 1092883"/>
                <a:gd name="connsiteY5" fmla="*/ 42259 h 5952353"/>
                <a:gd name="connsiteX6" fmla="*/ 1061698 w 1092883"/>
                <a:gd name="connsiteY6" fmla="*/ 0 h 5952353"/>
                <a:gd name="connsiteX7" fmla="*/ 1039909 w 1092883"/>
                <a:gd name="connsiteY7" fmla="*/ 56072 h 5952353"/>
                <a:gd name="connsiteX8" fmla="*/ 812522 w 1092883"/>
                <a:gd name="connsiteY8" fmla="*/ 2874537 h 5952353"/>
                <a:gd name="connsiteX9" fmla="*/ 1039909 w 1092883"/>
                <a:gd name="connsiteY9" fmla="*/ 5693002 h 5952353"/>
                <a:gd name="connsiteX10" fmla="*/ 1092883 w 1092883"/>
                <a:gd name="connsiteY10" fmla="*/ 5952353 h 5952353"/>
                <a:gd name="connsiteX0" fmla="*/ 1092883 w 1092883"/>
                <a:gd name="connsiteY0" fmla="*/ 6063666 h 6063666"/>
                <a:gd name="connsiteX1" fmla="*/ 224047 w 1092883"/>
                <a:gd name="connsiteY1" fmla="*/ 5830863 h 6063666"/>
                <a:gd name="connsiteX2" fmla="*/ 218725 w 1092883"/>
                <a:gd name="connsiteY2" fmla="*/ 5803105 h 6063666"/>
                <a:gd name="connsiteX3" fmla="*/ 0 w 1092883"/>
                <a:gd name="connsiteY3" fmla="*/ 2985851 h 6063666"/>
                <a:gd name="connsiteX4" fmla="*/ 218725 w 1092883"/>
                <a:gd name="connsiteY4" fmla="*/ 168598 h 6063666"/>
                <a:gd name="connsiteX5" fmla="*/ 221606 w 1092883"/>
                <a:gd name="connsiteY5" fmla="*/ 153572 h 6063666"/>
                <a:gd name="connsiteX6" fmla="*/ 1061698 w 1092883"/>
                <a:gd name="connsiteY6" fmla="*/ 111313 h 6063666"/>
                <a:gd name="connsiteX7" fmla="*/ 1039909 w 1092883"/>
                <a:gd name="connsiteY7" fmla="*/ 167385 h 6063666"/>
                <a:gd name="connsiteX8" fmla="*/ 812522 w 1092883"/>
                <a:gd name="connsiteY8" fmla="*/ 2985850 h 6063666"/>
                <a:gd name="connsiteX9" fmla="*/ 1039909 w 1092883"/>
                <a:gd name="connsiteY9" fmla="*/ 5804315 h 6063666"/>
                <a:gd name="connsiteX10" fmla="*/ 1092883 w 1092883"/>
                <a:gd name="connsiteY10" fmla="*/ 6063666 h 6063666"/>
                <a:gd name="connsiteX0" fmla="*/ 1016683 w 1061698"/>
                <a:gd name="connsiteY0" fmla="*/ 5930319 h 5930319"/>
                <a:gd name="connsiteX1" fmla="*/ 224047 w 1061698"/>
                <a:gd name="connsiteY1" fmla="*/ 5830863 h 5930319"/>
                <a:gd name="connsiteX2" fmla="*/ 218725 w 1061698"/>
                <a:gd name="connsiteY2" fmla="*/ 5803105 h 5930319"/>
                <a:gd name="connsiteX3" fmla="*/ 0 w 1061698"/>
                <a:gd name="connsiteY3" fmla="*/ 2985851 h 5930319"/>
                <a:gd name="connsiteX4" fmla="*/ 218725 w 1061698"/>
                <a:gd name="connsiteY4" fmla="*/ 168598 h 5930319"/>
                <a:gd name="connsiteX5" fmla="*/ 221606 w 1061698"/>
                <a:gd name="connsiteY5" fmla="*/ 153572 h 5930319"/>
                <a:gd name="connsiteX6" fmla="*/ 1061698 w 1061698"/>
                <a:gd name="connsiteY6" fmla="*/ 111313 h 5930319"/>
                <a:gd name="connsiteX7" fmla="*/ 1039909 w 1061698"/>
                <a:gd name="connsiteY7" fmla="*/ 167385 h 5930319"/>
                <a:gd name="connsiteX8" fmla="*/ 812522 w 1061698"/>
                <a:gd name="connsiteY8" fmla="*/ 2985850 h 5930319"/>
                <a:gd name="connsiteX9" fmla="*/ 1039909 w 1061698"/>
                <a:gd name="connsiteY9" fmla="*/ 5804315 h 5930319"/>
                <a:gd name="connsiteX10" fmla="*/ 1016683 w 1061698"/>
                <a:gd name="connsiteY10" fmla="*/ 5930319 h 5930319"/>
                <a:gd name="connsiteX0" fmla="*/ 1016683 w 1061698"/>
                <a:gd name="connsiteY0" fmla="*/ 5930319 h 6014492"/>
                <a:gd name="connsiteX1" fmla="*/ 224047 w 1061698"/>
                <a:gd name="connsiteY1" fmla="*/ 5830863 h 6014492"/>
                <a:gd name="connsiteX2" fmla="*/ 218725 w 1061698"/>
                <a:gd name="connsiteY2" fmla="*/ 5803105 h 6014492"/>
                <a:gd name="connsiteX3" fmla="*/ 0 w 1061698"/>
                <a:gd name="connsiteY3" fmla="*/ 2985851 h 6014492"/>
                <a:gd name="connsiteX4" fmla="*/ 218725 w 1061698"/>
                <a:gd name="connsiteY4" fmla="*/ 168598 h 6014492"/>
                <a:gd name="connsiteX5" fmla="*/ 221606 w 1061698"/>
                <a:gd name="connsiteY5" fmla="*/ 153572 h 6014492"/>
                <a:gd name="connsiteX6" fmla="*/ 1061698 w 1061698"/>
                <a:gd name="connsiteY6" fmla="*/ 111313 h 6014492"/>
                <a:gd name="connsiteX7" fmla="*/ 1039909 w 1061698"/>
                <a:gd name="connsiteY7" fmla="*/ 167385 h 6014492"/>
                <a:gd name="connsiteX8" fmla="*/ 812522 w 1061698"/>
                <a:gd name="connsiteY8" fmla="*/ 2985850 h 6014492"/>
                <a:gd name="connsiteX9" fmla="*/ 1039909 w 1061698"/>
                <a:gd name="connsiteY9" fmla="*/ 5804315 h 6014492"/>
                <a:gd name="connsiteX10" fmla="*/ 1016683 w 1061698"/>
                <a:gd name="connsiteY10" fmla="*/ 5930319 h 601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1698" h="6014492">
                  <a:moveTo>
                    <a:pt x="1016683" y="5930319"/>
                  </a:moveTo>
                  <a:cubicBezTo>
                    <a:pt x="614359" y="6154345"/>
                    <a:pt x="488259" y="5864015"/>
                    <a:pt x="224047" y="5830863"/>
                  </a:cubicBezTo>
                  <a:lnTo>
                    <a:pt x="218725" y="5803105"/>
                  </a:lnTo>
                  <a:cubicBezTo>
                    <a:pt x="81702" y="5027257"/>
                    <a:pt x="0" y="4048951"/>
                    <a:pt x="0" y="2985851"/>
                  </a:cubicBezTo>
                  <a:cubicBezTo>
                    <a:pt x="0" y="1922752"/>
                    <a:pt x="81702" y="944446"/>
                    <a:pt x="218725" y="168598"/>
                  </a:cubicBezTo>
                  <a:lnTo>
                    <a:pt x="221606" y="153572"/>
                  </a:lnTo>
                  <a:cubicBezTo>
                    <a:pt x="501637" y="139486"/>
                    <a:pt x="705467" y="-155588"/>
                    <a:pt x="1061698" y="111313"/>
                  </a:cubicBezTo>
                  <a:cubicBezTo>
                    <a:pt x="1044910" y="193504"/>
                    <a:pt x="1056697" y="85194"/>
                    <a:pt x="1039909" y="167385"/>
                  </a:cubicBezTo>
                  <a:cubicBezTo>
                    <a:pt x="897841" y="933378"/>
                    <a:pt x="812522" y="1915341"/>
                    <a:pt x="812522" y="2985850"/>
                  </a:cubicBezTo>
                  <a:cubicBezTo>
                    <a:pt x="812522" y="4056360"/>
                    <a:pt x="897841" y="5038322"/>
                    <a:pt x="1039909" y="5804315"/>
                  </a:cubicBezTo>
                  <a:lnTo>
                    <a:pt x="1016683" y="593031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dist="381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자유형 48"/>
            <p:cNvSpPr/>
            <p:nvPr/>
          </p:nvSpPr>
          <p:spPr>
            <a:xfrm flipH="1">
              <a:off x="8058908" y="1093154"/>
              <a:ext cx="4133093" cy="5764846"/>
            </a:xfrm>
            <a:custGeom>
              <a:avLst/>
              <a:gdLst>
                <a:gd name="connsiteX0" fmla="*/ 1096424 w 4133093"/>
                <a:gd name="connsiteY0" fmla="*/ 0 h 5764846"/>
                <a:gd name="connsiteX1" fmla="*/ 0 w 4133093"/>
                <a:gd name="connsiteY1" fmla="*/ 446829 h 5764846"/>
                <a:gd name="connsiteX2" fmla="*/ 0 w 4133093"/>
                <a:gd name="connsiteY2" fmla="*/ 5764846 h 5764846"/>
                <a:gd name="connsiteX3" fmla="*/ 4133093 w 4133093"/>
                <a:gd name="connsiteY3" fmla="*/ 5764846 h 5764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3093" h="5764846">
                  <a:moveTo>
                    <a:pt x="1096424" y="0"/>
                  </a:moveTo>
                  <a:lnTo>
                    <a:pt x="0" y="446829"/>
                  </a:lnTo>
                  <a:lnTo>
                    <a:pt x="0" y="5764846"/>
                  </a:lnTo>
                  <a:lnTo>
                    <a:pt x="4133093" y="5764846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자유형 47"/>
            <p:cNvSpPr/>
            <p:nvPr/>
          </p:nvSpPr>
          <p:spPr>
            <a:xfrm>
              <a:off x="0" y="1093154"/>
              <a:ext cx="4133092" cy="5764846"/>
            </a:xfrm>
            <a:custGeom>
              <a:avLst/>
              <a:gdLst>
                <a:gd name="connsiteX0" fmla="*/ 1096423 w 4133092"/>
                <a:gd name="connsiteY0" fmla="*/ 0 h 5764846"/>
                <a:gd name="connsiteX1" fmla="*/ 4133092 w 4133092"/>
                <a:gd name="connsiteY1" fmla="*/ 5764846 h 5764846"/>
                <a:gd name="connsiteX2" fmla="*/ 0 w 4133092"/>
                <a:gd name="connsiteY2" fmla="*/ 5764846 h 5764846"/>
                <a:gd name="connsiteX3" fmla="*/ 0 w 4133092"/>
                <a:gd name="connsiteY3" fmla="*/ 446828 h 5764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3092" h="5764846">
                  <a:moveTo>
                    <a:pt x="1096423" y="0"/>
                  </a:moveTo>
                  <a:lnTo>
                    <a:pt x="4133092" y="5764846"/>
                  </a:lnTo>
                  <a:lnTo>
                    <a:pt x="0" y="5764846"/>
                  </a:lnTo>
                  <a:lnTo>
                    <a:pt x="0" y="44682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5385524" y="-2921540"/>
              <a:ext cx="1466044" cy="8305103"/>
            </a:xfrm>
            <a:custGeom>
              <a:avLst/>
              <a:gdLst>
                <a:gd name="connsiteX0" fmla="*/ 1092883 w 1092883"/>
                <a:gd name="connsiteY0" fmla="*/ 6142853 h 6142853"/>
                <a:gd name="connsiteX1" fmla="*/ 224047 w 1092883"/>
                <a:gd name="connsiteY1" fmla="*/ 5910050 h 6142853"/>
                <a:gd name="connsiteX2" fmla="*/ 218725 w 1092883"/>
                <a:gd name="connsiteY2" fmla="*/ 5882292 h 6142853"/>
                <a:gd name="connsiteX3" fmla="*/ 0 w 1092883"/>
                <a:gd name="connsiteY3" fmla="*/ 3065038 h 6142853"/>
                <a:gd name="connsiteX4" fmla="*/ 218725 w 1092883"/>
                <a:gd name="connsiteY4" fmla="*/ 247785 h 6142853"/>
                <a:gd name="connsiteX5" fmla="*/ 221606 w 1092883"/>
                <a:gd name="connsiteY5" fmla="*/ 232759 h 6142853"/>
                <a:gd name="connsiteX6" fmla="*/ 1090273 w 1092883"/>
                <a:gd name="connsiteY6" fmla="*/ 0 h 6142853"/>
                <a:gd name="connsiteX7" fmla="*/ 1039909 w 1092883"/>
                <a:gd name="connsiteY7" fmla="*/ 246572 h 6142853"/>
                <a:gd name="connsiteX8" fmla="*/ 812522 w 1092883"/>
                <a:gd name="connsiteY8" fmla="*/ 3065037 h 6142853"/>
                <a:gd name="connsiteX9" fmla="*/ 1039909 w 1092883"/>
                <a:gd name="connsiteY9" fmla="*/ 5883502 h 6142853"/>
                <a:gd name="connsiteX0" fmla="*/ 1092883 w 1092883"/>
                <a:gd name="connsiteY0" fmla="*/ 5952353 h 5952353"/>
                <a:gd name="connsiteX1" fmla="*/ 224047 w 1092883"/>
                <a:gd name="connsiteY1" fmla="*/ 5719550 h 5952353"/>
                <a:gd name="connsiteX2" fmla="*/ 218725 w 1092883"/>
                <a:gd name="connsiteY2" fmla="*/ 5691792 h 5952353"/>
                <a:gd name="connsiteX3" fmla="*/ 0 w 1092883"/>
                <a:gd name="connsiteY3" fmla="*/ 2874538 h 5952353"/>
                <a:gd name="connsiteX4" fmla="*/ 218725 w 1092883"/>
                <a:gd name="connsiteY4" fmla="*/ 57285 h 5952353"/>
                <a:gd name="connsiteX5" fmla="*/ 221606 w 1092883"/>
                <a:gd name="connsiteY5" fmla="*/ 42259 h 5952353"/>
                <a:gd name="connsiteX6" fmla="*/ 1061698 w 1092883"/>
                <a:gd name="connsiteY6" fmla="*/ 0 h 5952353"/>
                <a:gd name="connsiteX7" fmla="*/ 1039909 w 1092883"/>
                <a:gd name="connsiteY7" fmla="*/ 56072 h 5952353"/>
                <a:gd name="connsiteX8" fmla="*/ 812522 w 1092883"/>
                <a:gd name="connsiteY8" fmla="*/ 2874537 h 5952353"/>
                <a:gd name="connsiteX9" fmla="*/ 1039909 w 1092883"/>
                <a:gd name="connsiteY9" fmla="*/ 5693002 h 5952353"/>
                <a:gd name="connsiteX10" fmla="*/ 1092883 w 1092883"/>
                <a:gd name="connsiteY10" fmla="*/ 5952353 h 5952353"/>
                <a:gd name="connsiteX0" fmla="*/ 1092883 w 1092883"/>
                <a:gd name="connsiteY0" fmla="*/ 6063666 h 6063666"/>
                <a:gd name="connsiteX1" fmla="*/ 224047 w 1092883"/>
                <a:gd name="connsiteY1" fmla="*/ 5830863 h 6063666"/>
                <a:gd name="connsiteX2" fmla="*/ 218725 w 1092883"/>
                <a:gd name="connsiteY2" fmla="*/ 5803105 h 6063666"/>
                <a:gd name="connsiteX3" fmla="*/ 0 w 1092883"/>
                <a:gd name="connsiteY3" fmla="*/ 2985851 h 6063666"/>
                <a:gd name="connsiteX4" fmla="*/ 218725 w 1092883"/>
                <a:gd name="connsiteY4" fmla="*/ 168598 h 6063666"/>
                <a:gd name="connsiteX5" fmla="*/ 221606 w 1092883"/>
                <a:gd name="connsiteY5" fmla="*/ 153572 h 6063666"/>
                <a:gd name="connsiteX6" fmla="*/ 1061698 w 1092883"/>
                <a:gd name="connsiteY6" fmla="*/ 111313 h 6063666"/>
                <a:gd name="connsiteX7" fmla="*/ 1039909 w 1092883"/>
                <a:gd name="connsiteY7" fmla="*/ 167385 h 6063666"/>
                <a:gd name="connsiteX8" fmla="*/ 812522 w 1092883"/>
                <a:gd name="connsiteY8" fmla="*/ 2985850 h 6063666"/>
                <a:gd name="connsiteX9" fmla="*/ 1039909 w 1092883"/>
                <a:gd name="connsiteY9" fmla="*/ 5804315 h 6063666"/>
                <a:gd name="connsiteX10" fmla="*/ 1092883 w 1092883"/>
                <a:gd name="connsiteY10" fmla="*/ 6063666 h 6063666"/>
                <a:gd name="connsiteX0" fmla="*/ 1016683 w 1061698"/>
                <a:gd name="connsiteY0" fmla="*/ 5930319 h 5930319"/>
                <a:gd name="connsiteX1" fmla="*/ 224047 w 1061698"/>
                <a:gd name="connsiteY1" fmla="*/ 5830863 h 5930319"/>
                <a:gd name="connsiteX2" fmla="*/ 218725 w 1061698"/>
                <a:gd name="connsiteY2" fmla="*/ 5803105 h 5930319"/>
                <a:gd name="connsiteX3" fmla="*/ 0 w 1061698"/>
                <a:gd name="connsiteY3" fmla="*/ 2985851 h 5930319"/>
                <a:gd name="connsiteX4" fmla="*/ 218725 w 1061698"/>
                <a:gd name="connsiteY4" fmla="*/ 168598 h 5930319"/>
                <a:gd name="connsiteX5" fmla="*/ 221606 w 1061698"/>
                <a:gd name="connsiteY5" fmla="*/ 153572 h 5930319"/>
                <a:gd name="connsiteX6" fmla="*/ 1061698 w 1061698"/>
                <a:gd name="connsiteY6" fmla="*/ 111313 h 5930319"/>
                <a:gd name="connsiteX7" fmla="*/ 1039909 w 1061698"/>
                <a:gd name="connsiteY7" fmla="*/ 167385 h 5930319"/>
                <a:gd name="connsiteX8" fmla="*/ 812522 w 1061698"/>
                <a:gd name="connsiteY8" fmla="*/ 2985850 h 5930319"/>
                <a:gd name="connsiteX9" fmla="*/ 1039909 w 1061698"/>
                <a:gd name="connsiteY9" fmla="*/ 5804315 h 5930319"/>
                <a:gd name="connsiteX10" fmla="*/ 1016683 w 1061698"/>
                <a:gd name="connsiteY10" fmla="*/ 5930319 h 5930319"/>
                <a:gd name="connsiteX0" fmla="*/ 1016683 w 1061698"/>
                <a:gd name="connsiteY0" fmla="*/ 5930319 h 6014492"/>
                <a:gd name="connsiteX1" fmla="*/ 224047 w 1061698"/>
                <a:gd name="connsiteY1" fmla="*/ 5830863 h 6014492"/>
                <a:gd name="connsiteX2" fmla="*/ 218725 w 1061698"/>
                <a:gd name="connsiteY2" fmla="*/ 5803105 h 6014492"/>
                <a:gd name="connsiteX3" fmla="*/ 0 w 1061698"/>
                <a:gd name="connsiteY3" fmla="*/ 2985851 h 6014492"/>
                <a:gd name="connsiteX4" fmla="*/ 218725 w 1061698"/>
                <a:gd name="connsiteY4" fmla="*/ 168598 h 6014492"/>
                <a:gd name="connsiteX5" fmla="*/ 221606 w 1061698"/>
                <a:gd name="connsiteY5" fmla="*/ 153572 h 6014492"/>
                <a:gd name="connsiteX6" fmla="*/ 1061698 w 1061698"/>
                <a:gd name="connsiteY6" fmla="*/ 111313 h 6014492"/>
                <a:gd name="connsiteX7" fmla="*/ 1039909 w 1061698"/>
                <a:gd name="connsiteY7" fmla="*/ 167385 h 6014492"/>
                <a:gd name="connsiteX8" fmla="*/ 812522 w 1061698"/>
                <a:gd name="connsiteY8" fmla="*/ 2985850 h 6014492"/>
                <a:gd name="connsiteX9" fmla="*/ 1039909 w 1061698"/>
                <a:gd name="connsiteY9" fmla="*/ 5804315 h 6014492"/>
                <a:gd name="connsiteX10" fmla="*/ 1016683 w 1061698"/>
                <a:gd name="connsiteY10" fmla="*/ 5930319 h 601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1698" h="6014492">
                  <a:moveTo>
                    <a:pt x="1016683" y="5930319"/>
                  </a:moveTo>
                  <a:cubicBezTo>
                    <a:pt x="614359" y="6154345"/>
                    <a:pt x="488259" y="5864015"/>
                    <a:pt x="224047" y="5830863"/>
                  </a:cubicBezTo>
                  <a:lnTo>
                    <a:pt x="218725" y="5803105"/>
                  </a:lnTo>
                  <a:cubicBezTo>
                    <a:pt x="81702" y="5027257"/>
                    <a:pt x="0" y="4048951"/>
                    <a:pt x="0" y="2985851"/>
                  </a:cubicBezTo>
                  <a:cubicBezTo>
                    <a:pt x="0" y="1922752"/>
                    <a:pt x="81702" y="944446"/>
                    <a:pt x="218725" y="168598"/>
                  </a:cubicBezTo>
                  <a:lnTo>
                    <a:pt x="221606" y="153572"/>
                  </a:lnTo>
                  <a:cubicBezTo>
                    <a:pt x="501637" y="139486"/>
                    <a:pt x="705467" y="-155588"/>
                    <a:pt x="1061698" y="111313"/>
                  </a:cubicBezTo>
                  <a:cubicBezTo>
                    <a:pt x="1044910" y="193504"/>
                    <a:pt x="1056697" y="85194"/>
                    <a:pt x="1039909" y="167385"/>
                  </a:cubicBezTo>
                  <a:cubicBezTo>
                    <a:pt x="897841" y="933378"/>
                    <a:pt x="812522" y="1915341"/>
                    <a:pt x="812522" y="2985850"/>
                  </a:cubicBezTo>
                  <a:cubicBezTo>
                    <a:pt x="812522" y="4056360"/>
                    <a:pt x="897841" y="5038322"/>
                    <a:pt x="1039909" y="5804315"/>
                  </a:cubicBezTo>
                  <a:lnTo>
                    <a:pt x="1016683" y="593031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dist="381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이등변 삼각형 28"/>
            <p:cNvSpPr/>
            <p:nvPr/>
          </p:nvSpPr>
          <p:spPr>
            <a:xfrm>
              <a:off x="4524266" y="2177195"/>
              <a:ext cx="1530646" cy="2714692"/>
            </a:xfrm>
            <a:prstGeom prst="triangle">
              <a:avLst>
                <a:gd name="adj" fmla="val 33134"/>
              </a:avLst>
            </a:prstGeom>
            <a:solidFill>
              <a:schemeClr val="tx1">
                <a:alpha val="32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이등변 삼각형 29"/>
            <p:cNvSpPr/>
            <p:nvPr/>
          </p:nvSpPr>
          <p:spPr>
            <a:xfrm flipH="1">
              <a:off x="6276271" y="2179070"/>
              <a:ext cx="1530646" cy="2714692"/>
            </a:xfrm>
            <a:prstGeom prst="triangle">
              <a:avLst>
                <a:gd name="adj" fmla="val 33134"/>
              </a:avLst>
            </a:prstGeom>
            <a:solidFill>
              <a:schemeClr val="tx1">
                <a:alpha val="32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758007" y="1898163"/>
              <a:ext cx="2798213" cy="2912117"/>
              <a:chOff x="5127036" y="1498247"/>
              <a:chExt cx="2026444" cy="2108933"/>
            </a:xfrm>
          </p:grpSpPr>
          <p:sp>
            <p:nvSpPr>
              <p:cNvPr id="26" name="자유형 25"/>
              <p:cNvSpPr/>
              <p:nvPr/>
            </p:nvSpPr>
            <p:spPr>
              <a:xfrm>
                <a:off x="5164795" y="1528455"/>
                <a:ext cx="1962150" cy="2078725"/>
              </a:xfrm>
              <a:custGeom>
                <a:avLst/>
                <a:gdLst>
                  <a:gd name="connsiteX0" fmla="*/ 1962150 w 1962150"/>
                  <a:gd name="connsiteY0" fmla="*/ 0 h 2078725"/>
                  <a:gd name="connsiteX1" fmla="*/ 1962150 w 1962150"/>
                  <a:gd name="connsiteY1" fmla="*/ 2078725 h 2078725"/>
                  <a:gd name="connsiteX2" fmla="*/ 0 w 1962150"/>
                  <a:gd name="connsiteY2" fmla="*/ 2078725 h 2078725"/>
                  <a:gd name="connsiteX3" fmla="*/ 0 w 1962150"/>
                  <a:gd name="connsiteY3" fmla="*/ 592 h 2078725"/>
                  <a:gd name="connsiteX4" fmla="*/ 196421 w 1962150"/>
                  <a:gd name="connsiteY4" fmla="*/ 12075 h 2078725"/>
                  <a:gd name="connsiteX5" fmla="*/ 976008 w 1962150"/>
                  <a:gd name="connsiteY5" fmla="*/ 26982 h 2078725"/>
                  <a:gd name="connsiteX6" fmla="*/ 1755596 w 1962150"/>
                  <a:gd name="connsiteY6" fmla="*/ 12075 h 207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2150" h="2078725">
                    <a:moveTo>
                      <a:pt x="1962150" y="0"/>
                    </a:moveTo>
                    <a:lnTo>
                      <a:pt x="1962150" y="2078725"/>
                    </a:lnTo>
                    <a:lnTo>
                      <a:pt x="0" y="2078725"/>
                    </a:lnTo>
                    <a:lnTo>
                      <a:pt x="0" y="592"/>
                    </a:lnTo>
                    <a:lnTo>
                      <a:pt x="196421" y="12075"/>
                    </a:lnTo>
                    <a:cubicBezTo>
                      <a:pt x="449758" y="21876"/>
                      <a:pt x="710234" y="26982"/>
                      <a:pt x="976008" y="26982"/>
                    </a:cubicBezTo>
                    <a:cubicBezTo>
                      <a:pt x="1241783" y="26982"/>
                      <a:pt x="1502259" y="21876"/>
                      <a:pt x="1755596" y="120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endParaRPr lang="en-US" altLang="ko-KR" sz="20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30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프로젝트</a:t>
                </a:r>
                <a:endParaRPr lang="en-US" altLang="ko-KR" sz="30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30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개발 내용</a:t>
                </a:r>
                <a:endParaRPr lang="en-US" altLang="ko-KR" sz="30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27" name="자유형 26"/>
              <p:cNvSpPr/>
              <p:nvPr/>
            </p:nvSpPr>
            <p:spPr>
              <a:xfrm>
                <a:off x="5127036" y="1498247"/>
                <a:ext cx="2026444" cy="47625"/>
              </a:xfrm>
              <a:custGeom>
                <a:avLst/>
                <a:gdLst>
                  <a:gd name="connsiteX0" fmla="*/ 0 w 2026444"/>
                  <a:gd name="connsiteY0" fmla="*/ 4763 h 47625"/>
                  <a:gd name="connsiteX1" fmla="*/ 159544 w 2026444"/>
                  <a:gd name="connsiteY1" fmla="*/ 16669 h 47625"/>
                  <a:gd name="connsiteX2" fmla="*/ 507206 w 2026444"/>
                  <a:gd name="connsiteY2" fmla="*/ 30956 h 47625"/>
                  <a:gd name="connsiteX3" fmla="*/ 871537 w 2026444"/>
                  <a:gd name="connsiteY3" fmla="*/ 47625 h 47625"/>
                  <a:gd name="connsiteX4" fmla="*/ 1207294 w 2026444"/>
                  <a:gd name="connsiteY4" fmla="*/ 40481 h 47625"/>
                  <a:gd name="connsiteX5" fmla="*/ 1531144 w 2026444"/>
                  <a:gd name="connsiteY5" fmla="*/ 33338 h 47625"/>
                  <a:gd name="connsiteX6" fmla="*/ 1874044 w 2026444"/>
                  <a:gd name="connsiteY6" fmla="*/ 23813 h 47625"/>
                  <a:gd name="connsiteX7" fmla="*/ 2026444 w 2026444"/>
                  <a:gd name="connsiteY7" fmla="*/ 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6444" h="47625">
                    <a:moveTo>
                      <a:pt x="0" y="4763"/>
                    </a:moveTo>
                    <a:cubicBezTo>
                      <a:pt x="37505" y="8533"/>
                      <a:pt x="75010" y="12304"/>
                      <a:pt x="159544" y="16669"/>
                    </a:cubicBezTo>
                    <a:cubicBezTo>
                      <a:pt x="244078" y="21034"/>
                      <a:pt x="507206" y="30956"/>
                      <a:pt x="507206" y="30956"/>
                    </a:cubicBezTo>
                    <a:lnTo>
                      <a:pt x="871537" y="47625"/>
                    </a:lnTo>
                    <a:lnTo>
                      <a:pt x="1207294" y="40481"/>
                    </a:lnTo>
                    <a:lnTo>
                      <a:pt x="1531144" y="33338"/>
                    </a:lnTo>
                    <a:cubicBezTo>
                      <a:pt x="1642269" y="30560"/>
                      <a:pt x="1791494" y="29369"/>
                      <a:pt x="1874044" y="23813"/>
                    </a:cubicBezTo>
                    <a:cubicBezTo>
                      <a:pt x="1956594" y="18257"/>
                      <a:pt x="1991519" y="9128"/>
                      <a:pt x="202644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85000"/>
                  </a:schemeClr>
                </a:solidFill>
                <a:prstDash val="sysDash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자유형 42"/>
            <p:cNvSpPr/>
            <p:nvPr/>
          </p:nvSpPr>
          <p:spPr>
            <a:xfrm rot="19800000">
              <a:off x="1055768" y="-51419"/>
              <a:ext cx="4139353" cy="1164247"/>
            </a:xfrm>
            <a:custGeom>
              <a:avLst/>
              <a:gdLst>
                <a:gd name="connsiteX0" fmla="*/ 2122818 w 4139353"/>
                <a:gd name="connsiteY0" fmla="*/ 0 h 1164247"/>
                <a:gd name="connsiteX1" fmla="*/ 4139353 w 4139353"/>
                <a:gd name="connsiteY1" fmla="*/ 1164247 h 1164247"/>
                <a:gd name="connsiteX2" fmla="*/ 0 w 4139353"/>
                <a:gd name="connsiteY2" fmla="*/ 1164247 h 1164247"/>
                <a:gd name="connsiteX3" fmla="*/ 0 w 4139353"/>
                <a:gd name="connsiteY3" fmla="*/ 89994 h 1164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9353" h="1164247">
                  <a:moveTo>
                    <a:pt x="2122818" y="0"/>
                  </a:moveTo>
                  <a:lnTo>
                    <a:pt x="4139353" y="1164247"/>
                  </a:lnTo>
                  <a:lnTo>
                    <a:pt x="0" y="1164247"/>
                  </a:lnTo>
                  <a:lnTo>
                    <a:pt x="0" y="8999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2685E">
                    <a:shade val="30000"/>
                    <a:satMod val="115000"/>
                  </a:srgbClr>
                </a:gs>
                <a:gs pos="50000">
                  <a:srgbClr val="A2685E">
                    <a:shade val="67500"/>
                    <a:satMod val="115000"/>
                  </a:srgbClr>
                </a:gs>
                <a:gs pos="100000">
                  <a:srgbClr val="A2685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자유형 49"/>
            <p:cNvSpPr/>
            <p:nvPr/>
          </p:nvSpPr>
          <p:spPr>
            <a:xfrm rot="9000000" flipH="1">
              <a:off x="3042002" y="163928"/>
              <a:ext cx="2496841" cy="12237487"/>
            </a:xfrm>
            <a:custGeom>
              <a:avLst/>
              <a:gdLst>
                <a:gd name="connsiteX0" fmla="*/ 500129 w 2496841"/>
                <a:gd name="connsiteY0" fmla="*/ 1311052 h 12237487"/>
                <a:gd name="connsiteX1" fmla="*/ 1972822 w 2496841"/>
                <a:gd name="connsiteY1" fmla="*/ 460793 h 12237487"/>
                <a:gd name="connsiteX2" fmla="*/ 2023816 w 2496841"/>
                <a:gd name="connsiteY2" fmla="*/ 371342 h 12237487"/>
                <a:gd name="connsiteX3" fmla="*/ 2496841 w 2496841"/>
                <a:gd name="connsiteY3" fmla="*/ 0 h 12237487"/>
                <a:gd name="connsiteX4" fmla="*/ 1077156 w 2496841"/>
                <a:gd name="connsiteY4" fmla="*/ 0 h 12237487"/>
                <a:gd name="connsiteX5" fmla="*/ 1061841 w 2496841"/>
                <a:gd name="connsiteY5" fmla="*/ 15724 h 12237487"/>
                <a:gd name="connsiteX6" fmla="*/ 500134 w 2496841"/>
                <a:gd name="connsiteY6" fmla="*/ 1311034 h 12237487"/>
                <a:gd name="connsiteX7" fmla="*/ 2496841 w 2496841"/>
                <a:gd name="connsiteY7" fmla="*/ 12237487 h 12237487"/>
                <a:gd name="connsiteX8" fmla="*/ 1121429 w 2496841"/>
                <a:gd name="connsiteY8" fmla="*/ 6118744 h 12237487"/>
                <a:gd name="connsiteX9" fmla="*/ 1128180 w 2496841"/>
                <a:gd name="connsiteY9" fmla="*/ 5523832 h 12237487"/>
                <a:gd name="connsiteX10" fmla="*/ 0 w 2496841"/>
                <a:gd name="connsiteY10" fmla="*/ 6175187 h 12237487"/>
                <a:gd name="connsiteX11" fmla="*/ 4676 w 2496841"/>
                <a:gd name="connsiteY11" fmla="*/ 6663432 h 12237487"/>
                <a:gd name="connsiteX12" fmla="*/ 1061841 w 2496841"/>
                <a:gd name="connsiteY12" fmla="*/ 12221765 h 12237487"/>
                <a:gd name="connsiteX13" fmla="*/ 1077153 w 2496841"/>
                <a:gd name="connsiteY13" fmla="*/ 12237487 h 12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6841" h="12237487">
                  <a:moveTo>
                    <a:pt x="500129" y="1311052"/>
                  </a:moveTo>
                  <a:lnTo>
                    <a:pt x="1972822" y="460793"/>
                  </a:lnTo>
                  <a:lnTo>
                    <a:pt x="2023816" y="371342"/>
                  </a:lnTo>
                  <a:cubicBezTo>
                    <a:pt x="2171294" y="131112"/>
                    <a:pt x="2330613" y="0"/>
                    <a:pt x="2496841" y="0"/>
                  </a:cubicBezTo>
                  <a:lnTo>
                    <a:pt x="1077156" y="0"/>
                  </a:lnTo>
                  <a:lnTo>
                    <a:pt x="1061841" y="15724"/>
                  </a:lnTo>
                  <a:cubicBezTo>
                    <a:pt x="851773" y="256160"/>
                    <a:pt x="660591" y="705529"/>
                    <a:pt x="500134" y="1311034"/>
                  </a:cubicBezTo>
                  <a:close/>
                  <a:moveTo>
                    <a:pt x="2496841" y="12237487"/>
                  </a:moveTo>
                  <a:cubicBezTo>
                    <a:pt x="1736941" y="12237487"/>
                    <a:pt x="1121429" y="9497513"/>
                    <a:pt x="1121429" y="6118744"/>
                  </a:cubicBezTo>
                  <a:lnTo>
                    <a:pt x="1128180" y="5523832"/>
                  </a:lnTo>
                  <a:lnTo>
                    <a:pt x="0" y="6175187"/>
                  </a:lnTo>
                  <a:lnTo>
                    <a:pt x="4676" y="6663432"/>
                  </a:lnTo>
                  <a:cubicBezTo>
                    <a:pt x="56493" y="9356248"/>
                    <a:pt x="488927" y="11566030"/>
                    <a:pt x="1061841" y="12221765"/>
                  </a:cubicBezTo>
                  <a:lnTo>
                    <a:pt x="1077153" y="12237487"/>
                  </a:lnTo>
                  <a:close/>
                </a:path>
              </a:pathLst>
            </a:custGeom>
            <a:gradFill flip="none" rotWithShape="1">
              <a:gsLst>
                <a:gs pos="49000">
                  <a:schemeClr val="bg1"/>
                </a:gs>
                <a:gs pos="62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dist="38100" dir="8100000" algn="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자유형 43"/>
            <p:cNvSpPr/>
            <p:nvPr/>
          </p:nvSpPr>
          <p:spPr>
            <a:xfrm rot="1800000" flipH="1">
              <a:off x="7030086" y="-51421"/>
              <a:ext cx="4139345" cy="1164247"/>
            </a:xfrm>
            <a:custGeom>
              <a:avLst/>
              <a:gdLst>
                <a:gd name="connsiteX0" fmla="*/ 4139345 w 4139345"/>
                <a:gd name="connsiteY0" fmla="*/ 1164247 h 1164247"/>
                <a:gd name="connsiteX1" fmla="*/ 2122811 w 4139345"/>
                <a:gd name="connsiteY1" fmla="*/ 0 h 1164247"/>
                <a:gd name="connsiteX2" fmla="*/ 0 w 4139345"/>
                <a:gd name="connsiteY2" fmla="*/ 89994 h 1164247"/>
                <a:gd name="connsiteX3" fmla="*/ 0 w 4139345"/>
                <a:gd name="connsiteY3" fmla="*/ 1164247 h 1164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9345" h="1164247">
                  <a:moveTo>
                    <a:pt x="4139345" y="1164247"/>
                  </a:moveTo>
                  <a:lnTo>
                    <a:pt x="2122811" y="0"/>
                  </a:lnTo>
                  <a:lnTo>
                    <a:pt x="0" y="89994"/>
                  </a:lnTo>
                  <a:lnTo>
                    <a:pt x="0" y="116424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2685E">
                    <a:shade val="30000"/>
                    <a:satMod val="115000"/>
                  </a:srgbClr>
                </a:gs>
                <a:gs pos="50000">
                  <a:srgbClr val="A2685E">
                    <a:shade val="67500"/>
                    <a:satMod val="115000"/>
                  </a:srgbClr>
                </a:gs>
                <a:gs pos="100000">
                  <a:srgbClr val="A2685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자유형 50"/>
            <p:cNvSpPr/>
            <p:nvPr/>
          </p:nvSpPr>
          <p:spPr>
            <a:xfrm rot="12600000">
              <a:off x="6656770" y="149451"/>
              <a:ext cx="2497001" cy="12237487"/>
            </a:xfrm>
            <a:custGeom>
              <a:avLst/>
              <a:gdLst>
                <a:gd name="connsiteX0" fmla="*/ 1713365 w 2497001"/>
                <a:gd name="connsiteY0" fmla="*/ 0 h 12237487"/>
                <a:gd name="connsiteX1" fmla="*/ 750478 w 2497001"/>
                <a:gd name="connsiteY1" fmla="*/ 555923 h 12237487"/>
                <a:gd name="connsiteX2" fmla="*/ 788363 w 2497001"/>
                <a:gd name="connsiteY2" fmla="*/ 468137 h 12237487"/>
                <a:gd name="connsiteX3" fmla="*/ 1062001 w 2497001"/>
                <a:gd name="connsiteY3" fmla="*/ 15724 h 12237487"/>
                <a:gd name="connsiteX4" fmla="*/ 1077316 w 2497001"/>
                <a:gd name="connsiteY4" fmla="*/ 0 h 12237487"/>
                <a:gd name="connsiteX5" fmla="*/ 2497001 w 2497001"/>
                <a:gd name="connsiteY5" fmla="*/ 12237487 h 12237487"/>
                <a:gd name="connsiteX6" fmla="*/ 1077313 w 2497001"/>
                <a:gd name="connsiteY6" fmla="*/ 12237487 h 12237487"/>
                <a:gd name="connsiteX7" fmla="*/ 1062001 w 2497001"/>
                <a:gd name="connsiteY7" fmla="*/ 12221765 h 12237487"/>
                <a:gd name="connsiteX8" fmla="*/ 4836 w 2497001"/>
                <a:gd name="connsiteY8" fmla="*/ 6663432 h 12237487"/>
                <a:gd name="connsiteX9" fmla="*/ 0 w 2497001"/>
                <a:gd name="connsiteY9" fmla="*/ 6158518 h 12237487"/>
                <a:gd name="connsiteX10" fmla="*/ 1128531 w 2497001"/>
                <a:gd name="connsiteY10" fmla="*/ 5506960 h 12237487"/>
                <a:gd name="connsiteX11" fmla="*/ 1121589 w 2497001"/>
                <a:gd name="connsiteY11" fmla="*/ 6118744 h 12237487"/>
                <a:gd name="connsiteX12" fmla="*/ 2497001 w 2497001"/>
                <a:gd name="connsiteY12" fmla="*/ 12237487 h 12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7001" h="12237487">
                  <a:moveTo>
                    <a:pt x="1713365" y="0"/>
                  </a:moveTo>
                  <a:lnTo>
                    <a:pt x="750478" y="555923"/>
                  </a:lnTo>
                  <a:lnTo>
                    <a:pt x="788363" y="468137"/>
                  </a:lnTo>
                  <a:cubicBezTo>
                    <a:pt x="874932" y="277470"/>
                    <a:pt x="966515" y="125013"/>
                    <a:pt x="1062001" y="15724"/>
                  </a:cubicBezTo>
                  <a:lnTo>
                    <a:pt x="1077316" y="0"/>
                  </a:lnTo>
                  <a:close/>
                  <a:moveTo>
                    <a:pt x="2497001" y="12237487"/>
                  </a:moveTo>
                  <a:lnTo>
                    <a:pt x="1077313" y="12237487"/>
                  </a:lnTo>
                  <a:lnTo>
                    <a:pt x="1062001" y="12221765"/>
                  </a:lnTo>
                  <a:cubicBezTo>
                    <a:pt x="489087" y="11566031"/>
                    <a:pt x="56653" y="9356249"/>
                    <a:pt x="4836" y="6663432"/>
                  </a:cubicBezTo>
                  <a:lnTo>
                    <a:pt x="0" y="6158518"/>
                  </a:lnTo>
                  <a:lnTo>
                    <a:pt x="1128531" y="5506960"/>
                  </a:lnTo>
                  <a:lnTo>
                    <a:pt x="1121589" y="6118744"/>
                  </a:lnTo>
                  <a:cubicBezTo>
                    <a:pt x="1121589" y="9497513"/>
                    <a:pt x="1737100" y="12237487"/>
                    <a:pt x="2497001" y="12237487"/>
                  </a:cubicBezTo>
                  <a:close/>
                </a:path>
              </a:pathLst>
            </a:custGeom>
            <a:gradFill flip="none" rotWithShape="1">
              <a:gsLst>
                <a:gs pos="49000">
                  <a:schemeClr val="bg1"/>
                </a:gs>
                <a:gs pos="62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dist="38100" dir="2700000" algn="tl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5393034" y="4098983"/>
              <a:ext cx="1683066" cy="357775"/>
              <a:chOff x="5393034" y="4213283"/>
              <a:chExt cx="1683066" cy="357775"/>
            </a:xfrm>
          </p:grpSpPr>
          <p:sp>
            <p:nvSpPr>
              <p:cNvPr id="16" name="Freeform 5"/>
              <p:cNvSpPr>
                <a:spLocks noEditPoints="1"/>
              </p:cNvSpPr>
              <p:nvPr/>
            </p:nvSpPr>
            <p:spPr bwMode="auto">
              <a:xfrm>
                <a:off x="6030993" y="4213283"/>
                <a:ext cx="357658" cy="357775"/>
              </a:xfrm>
              <a:custGeom>
                <a:avLst/>
                <a:gdLst>
                  <a:gd name="T0" fmla="*/ 5346 w 9213"/>
                  <a:gd name="T1" fmla="*/ 645 h 9217"/>
                  <a:gd name="T2" fmla="*/ 4465 w 9213"/>
                  <a:gd name="T3" fmla="*/ 30 h 9217"/>
                  <a:gd name="T4" fmla="*/ 4143 w 9213"/>
                  <a:gd name="T5" fmla="*/ 1113 h 9217"/>
                  <a:gd name="T6" fmla="*/ 5028 w 9213"/>
                  <a:gd name="T7" fmla="*/ 484 h 9217"/>
                  <a:gd name="T8" fmla="*/ 4625 w 9213"/>
                  <a:gd name="T9" fmla="*/ 1089 h 9217"/>
                  <a:gd name="T10" fmla="*/ 4406 w 9213"/>
                  <a:gd name="T11" fmla="*/ 363 h 9217"/>
                  <a:gd name="T12" fmla="*/ 3074 w 9213"/>
                  <a:gd name="T13" fmla="*/ 3390 h 9217"/>
                  <a:gd name="T14" fmla="*/ 2226 w 9213"/>
                  <a:gd name="T15" fmla="*/ 2823 h 9217"/>
                  <a:gd name="T16" fmla="*/ 2329 w 9213"/>
                  <a:gd name="T17" fmla="*/ 3881 h 9217"/>
                  <a:gd name="T18" fmla="*/ 2805 w 9213"/>
                  <a:gd name="T19" fmla="*/ 3361 h 9217"/>
                  <a:gd name="T20" fmla="*/ 2264 w 9213"/>
                  <a:gd name="T21" fmla="*/ 3526 h 9217"/>
                  <a:gd name="T22" fmla="*/ 2500 w 9213"/>
                  <a:gd name="T23" fmla="*/ 3024 h 9217"/>
                  <a:gd name="T24" fmla="*/ 6475 w 9213"/>
                  <a:gd name="T25" fmla="*/ 7204 h 9217"/>
                  <a:gd name="T26" fmla="*/ 6893 w 9213"/>
                  <a:gd name="T27" fmla="*/ 6994 h 9217"/>
                  <a:gd name="T28" fmla="*/ 6875 w 9213"/>
                  <a:gd name="T29" fmla="*/ 7342 h 9217"/>
                  <a:gd name="T30" fmla="*/ 6973 w 9213"/>
                  <a:gd name="T31" fmla="*/ 7642 h 9217"/>
                  <a:gd name="T32" fmla="*/ 6785 w 9213"/>
                  <a:gd name="T33" fmla="*/ 7939 h 9217"/>
                  <a:gd name="T34" fmla="*/ 6482 w 9213"/>
                  <a:gd name="T35" fmla="*/ 7679 h 9217"/>
                  <a:gd name="T36" fmla="*/ 6875 w 9213"/>
                  <a:gd name="T37" fmla="*/ 8232 h 9217"/>
                  <a:gd name="T38" fmla="*/ 7222 w 9213"/>
                  <a:gd name="T39" fmla="*/ 7509 h 9217"/>
                  <a:gd name="T40" fmla="*/ 7008 w 9213"/>
                  <a:gd name="T41" fmla="*/ 6742 h 9217"/>
                  <a:gd name="T42" fmla="*/ 8882 w 9213"/>
                  <a:gd name="T43" fmla="*/ 4468 h 9217"/>
                  <a:gd name="T44" fmla="*/ 8101 w 9213"/>
                  <a:gd name="T45" fmla="*/ 4973 h 9217"/>
                  <a:gd name="T46" fmla="*/ 6449 w 9213"/>
                  <a:gd name="T47" fmla="*/ 5111 h 9217"/>
                  <a:gd name="T48" fmla="*/ 4884 w 9213"/>
                  <a:gd name="T49" fmla="*/ 4887 h 9217"/>
                  <a:gd name="T50" fmla="*/ 3493 w 9213"/>
                  <a:gd name="T51" fmla="*/ 4998 h 9217"/>
                  <a:gd name="T52" fmla="*/ 1938 w 9213"/>
                  <a:gd name="T53" fmla="*/ 5093 h 9217"/>
                  <a:gd name="T54" fmla="*/ 1292 w 9213"/>
                  <a:gd name="T55" fmla="*/ 5313 h 9217"/>
                  <a:gd name="T56" fmla="*/ 2611 w 9213"/>
                  <a:gd name="T57" fmla="*/ 5150 h 9217"/>
                  <a:gd name="T58" fmla="*/ 4138 w 9213"/>
                  <a:gd name="T59" fmla="*/ 5381 h 9217"/>
                  <a:gd name="T60" fmla="*/ 5666 w 9213"/>
                  <a:gd name="T61" fmla="*/ 5222 h 9217"/>
                  <a:gd name="T62" fmla="*/ 7152 w 9213"/>
                  <a:gd name="T63" fmla="*/ 5182 h 9217"/>
                  <a:gd name="T64" fmla="*/ 8065 w 9213"/>
                  <a:gd name="T65" fmla="*/ 5821 h 9217"/>
                  <a:gd name="T66" fmla="*/ 6168 w 9213"/>
                  <a:gd name="T67" fmla="*/ 6289 h 9217"/>
                  <a:gd name="T68" fmla="*/ 5787 w 9213"/>
                  <a:gd name="T69" fmla="*/ 7970 h 9217"/>
                  <a:gd name="T70" fmla="*/ 1337 w 9213"/>
                  <a:gd name="T71" fmla="*/ 8824 h 9217"/>
                  <a:gd name="T72" fmla="*/ 477 w 9213"/>
                  <a:gd name="T73" fmla="*/ 4738 h 9217"/>
                  <a:gd name="T74" fmla="*/ 1744 w 9213"/>
                  <a:gd name="T75" fmla="*/ 8640 h 9217"/>
                  <a:gd name="T76" fmla="*/ 1718 w 9213"/>
                  <a:gd name="T77" fmla="*/ 8369 h 9217"/>
                  <a:gd name="T78" fmla="*/ 372 w 9213"/>
                  <a:gd name="T79" fmla="*/ 4460 h 9217"/>
                  <a:gd name="T80" fmla="*/ 807 w 9213"/>
                  <a:gd name="T81" fmla="*/ 8559 h 9217"/>
                  <a:gd name="T82" fmla="*/ 1614 w 9213"/>
                  <a:gd name="T83" fmla="*/ 9209 h 9217"/>
                  <a:gd name="T84" fmla="*/ 8760 w 9213"/>
                  <a:gd name="T85" fmla="*/ 8643 h 9217"/>
                  <a:gd name="T86" fmla="*/ 9103 w 9213"/>
                  <a:gd name="T87" fmla="*/ 6854 h 9217"/>
                  <a:gd name="T88" fmla="*/ 8793 w 9213"/>
                  <a:gd name="T89" fmla="*/ 4727 h 9217"/>
                  <a:gd name="T90" fmla="*/ 7386 w 9213"/>
                  <a:gd name="T91" fmla="*/ 8947 h 9217"/>
                  <a:gd name="T92" fmla="*/ 6029 w 9213"/>
                  <a:gd name="T93" fmla="*/ 7836 h 9217"/>
                  <a:gd name="T94" fmla="*/ 6577 w 9213"/>
                  <a:gd name="T95" fmla="*/ 6281 h 9217"/>
                  <a:gd name="T96" fmla="*/ 8230 w 9213"/>
                  <a:gd name="T97" fmla="*/ 6200 h 9217"/>
                  <a:gd name="T98" fmla="*/ 8927 w 9213"/>
                  <a:gd name="T99" fmla="*/ 7692 h 9217"/>
                  <a:gd name="T100" fmla="*/ 7689 w 9213"/>
                  <a:gd name="T101" fmla="*/ 8931 h 9217"/>
                  <a:gd name="T102" fmla="*/ 4852 w 9213"/>
                  <a:gd name="T103" fmla="*/ 2463 h 9217"/>
                  <a:gd name="T104" fmla="*/ 4016 w 9213"/>
                  <a:gd name="T105" fmla="*/ 2211 h 9217"/>
                  <a:gd name="T106" fmla="*/ 4382 w 9213"/>
                  <a:gd name="T107" fmla="*/ 2984 h 9217"/>
                  <a:gd name="T108" fmla="*/ 4560 w 9213"/>
                  <a:gd name="T109" fmla="*/ 2608 h 9217"/>
                  <a:gd name="T110" fmla="*/ 4187 w 9213"/>
                  <a:gd name="T111" fmla="*/ 2572 h 9217"/>
                  <a:gd name="T112" fmla="*/ 7962 w 9213"/>
                  <a:gd name="T113" fmla="*/ 6703 h 9217"/>
                  <a:gd name="T114" fmla="*/ 7637 w 9213"/>
                  <a:gd name="T115" fmla="*/ 8055 h 9217"/>
                  <a:gd name="T116" fmla="*/ 8495 w 9213"/>
                  <a:gd name="T117" fmla="*/ 7796 h 9217"/>
                  <a:gd name="T118" fmla="*/ 8226 w 9213"/>
                  <a:gd name="T119" fmla="*/ 7769 h 9217"/>
                  <a:gd name="T120" fmla="*/ 7846 w 9213"/>
                  <a:gd name="T121" fmla="*/ 7884 h 9217"/>
                  <a:gd name="T122" fmla="*/ 7990 w 9213"/>
                  <a:gd name="T123" fmla="*/ 6972 h 9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213" h="9217">
                    <a:moveTo>
                      <a:pt x="4668" y="1360"/>
                    </a:moveTo>
                    <a:lnTo>
                      <a:pt x="4703" y="1360"/>
                    </a:lnTo>
                    <a:lnTo>
                      <a:pt x="4770" y="1352"/>
                    </a:lnTo>
                    <a:lnTo>
                      <a:pt x="4870" y="1331"/>
                    </a:lnTo>
                    <a:lnTo>
                      <a:pt x="4992" y="1279"/>
                    </a:lnTo>
                    <a:lnTo>
                      <a:pt x="5100" y="1205"/>
                    </a:lnTo>
                    <a:lnTo>
                      <a:pt x="5192" y="1113"/>
                    </a:lnTo>
                    <a:lnTo>
                      <a:pt x="5266" y="1005"/>
                    </a:lnTo>
                    <a:lnTo>
                      <a:pt x="5317" y="883"/>
                    </a:lnTo>
                    <a:lnTo>
                      <a:pt x="5340" y="783"/>
                    </a:lnTo>
                    <a:lnTo>
                      <a:pt x="5346" y="716"/>
                    </a:lnTo>
                    <a:lnTo>
                      <a:pt x="5348" y="680"/>
                    </a:lnTo>
                    <a:lnTo>
                      <a:pt x="5346" y="645"/>
                    </a:lnTo>
                    <a:lnTo>
                      <a:pt x="5340" y="576"/>
                    </a:lnTo>
                    <a:lnTo>
                      <a:pt x="5317" y="478"/>
                    </a:lnTo>
                    <a:lnTo>
                      <a:pt x="5266" y="356"/>
                    </a:lnTo>
                    <a:lnTo>
                      <a:pt x="5192" y="248"/>
                    </a:lnTo>
                    <a:lnTo>
                      <a:pt x="5100" y="154"/>
                    </a:lnTo>
                    <a:lnTo>
                      <a:pt x="4992" y="81"/>
                    </a:lnTo>
                    <a:lnTo>
                      <a:pt x="4870" y="30"/>
                    </a:lnTo>
                    <a:lnTo>
                      <a:pt x="4770" y="7"/>
                    </a:lnTo>
                    <a:lnTo>
                      <a:pt x="4703" y="0"/>
                    </a:lnTo>
                    <a:lnTo>
                      <a:pt x="4668" y="0"/>
                    </a:lnTo>
                    <a:lnTo>
                      <a:pt x="4632" y="0"/>
                    </a:lnTo>
                    <a:lnTo>
                      <a:pt x="4564" y="7"/>
                    </a:lnTo>
                    <a:lnTo>
                      <a:pt x="4465" y="30"/>
                    </a:lnTo>
                    <a:lnTo>
                      <a:pt x="4343" y="81"/>
                    </a:lnTo>
                    <a:lnTo>
                      <a:pt x="4235" y="154"/>
                    </a:lnTo>
                    <a:lnTo>
                      <a:pt x="4143" y="248"/>
                    </a:lnTo>
                    <a:lnTo>
                      <a:pt x="4069" y="356"/>
                    </a:lnTo>
                    <a:lnTo>
                      <a:pt x="4017" y="478"/>
                    </a:lnTo>
                    <a:lnTo>
                      <a:pt x="3996" y="576"/>
                    </a:lnTo>
                    <a:lnTo>
                      <a:pt x="3989" y="645"/>
                    </a:lnTo>
                    <a:lnTo>
                      <a:pt x="3987" y="680"/>
                    </a:lnTo>
                    <a:lnTo>
                      <a:pt x="3989" y="716"/>
                    </a:lnTo>
                    <a:lnTo>
                      <a:pt x="3996" y="783"/>
                    </a:lnTo>
                    <a:lnTo>
                      <a:pt x="4017" y="883"/>
                    </a:lnTo>
                    <a:lnTo>
                      <a:pt x="4069" y="1004"/>
                    </a:lnTo>
                    <a:lnTo>
                      <a:pt x="4143" y="1113"/>
                    </a:lnTo>
                    <a:lnTo>
                      <a:pt x="4235" y="1205"/>
                    </a:lnTo>
                    <a:lnTo>
                      <a:pt x="4343" y="1279"/>
                    </a:lnTo>
                    <a:lnTo>
                      <a:pt x="4465" y="1331"/>
                    </a:lnTo>
                    <a:lnTo>
                      <a:pt x="4564" y="1352"/>
                    </a:lnTo>
                    <a:lnTo>
                      <a:pt x="4632" y="1360"/>
                    </a:lnTo>
                    <a:lnTo>
                      <a:pt x="4668" y="1360"/>
                    </a:lnTo>
                    <a:close/>
                    <a:moveTo>
                      <a:pt x="4668" y="271"/>
                    </a:moveTo>
                    <a:lnTo>
                      <a:pt x="4710" y="271"/>
                    </a:lnTo>
                    <a:lnTo>
                      <a:pt x="4789" y="288"/>
                    </a:lnTo>
                    <a:lnTo>
                      <a:pt x="4862" y="320"/>
                    </a:lnTo>
                    <a:lnTo>
                      <a:pt x="4929" y="363"/>
                    </a:lnTo>
                    <a:lnTo>
                      <a:pt x="4985" y="419"/>
                    </a:lnTo>
                    <a:lnTo>
                      <a:pt x="5028" y="484"/>
                    </a:lnTo>
                    <a:lnTo>
                      <a:pt x="5060" y="557"/>
                    </a:lnTo>
                    <a:lnTo>
                      <a:pt x="5076" y="638"/>
                    </a:lnTo>
                    <a:lnTo>
                      <a:pt x="5077" y="680"/>
                    </a:lnTo>
                    <a:lnTo>
                      <a:pt x="5076" y="722"/>
                    </a:lnTo>
                    <a:lnTo>
                      <a:pt x="5060" y="802"/>
                    </a:lnTo>
                    <a:lnTo>
                      <a:pt x="5028" y="876"/>
                    </a:lnTo>
                    <a:lnTo>
                      <a:pt x="4985" y="940"/>
                    </a:lnTo>
                    <a:lnTo>
                      <a:pt x="4929" y="997"/>
                    </a:lnTo>
                    <a:lnTo>
                      <a:pt x="4862" y="1041"/>
                    </a:lnTo>
                    <a:lnTo>
                      <a:pt x="4789" y="1073"/>
                    </a:lnTo>
                    <a:lnTo>
                      <a:pt x="4710" y="1089"/>
                    </a:lnTo>
                    <a:lnTo>
                      <a:pt x="4668" y="1090"/>
                    </a:lnTo>
                    <a:lnTo>
                      <a:pt x="4625" y="1089"/>
                    </a:lnTo>
                    <a:lnTo>
                      <a:pt x="4546" y="1073"/>
                    </a:lnTo>
                    <a:lnTo>
                      <a:pt x="4472" y="1041"/>
                    </a:lnTo>
                    <a:lnTo>
                      <a:pt x="4406" y="997"/>
                    </a:lnTo>
                    <a:lnTo>
                      <a:pt x="4351" y="940"/>
                    </a:lnTo>
                    <a:lnTo>
                      <a:pt x="4307" y="876"/>
                    </a:lnTo>
                    <a:lnTo>
                      <a:pt x="4275" y="802"/>
                    </a:lnTo>
                    <a:lnTo>
                      <a:pt x="4259" y="722"/>
                    </a:lnTo>
                    <a:lnTo>
                      <a:pt x="4258" y="680"/>
                    </a:lnTo>
                    <a:lnTo>
                      <a:pt x="4259" y="638"/>
                    </a:lnTo>
                    <a:lnTo>
                      <a:pt x="4275" y="557"/>
                    </a:lnTo>
                    <a:lnTo>
                      <a:pt x="4307" y="484"/>
                    </a:lnTo>
                    <a:lnTo>
                      <a:pt x="4351" y="419"/>
                    </a:lnTo>
                    <a:lnTo>
                      <a:pt x="4406" y="363"/>
                    </a:lnTo>
                    <a:lnTo>
                      <a:pt x="4472" y="320"/>
                    </a:lnTo>
                    <a:lnTo>
                      <a:pt x="4546" y="288"/>
                    </a:lnTo>
                    <a:lnTo>
                      <a:pt x="4625" y="271"/>
                    </a:lnTo>
                    <a:lnTo>
                      <a:pt x="4668" y="271"/>
                    </a:lnTo>
                    <a:close/>
                    <a:moveTo>
                      <a:pt x="2500" y="3907"/>
                    </a:moveTo>
                    <a:lnTo>
                      <a:pt x="2560" y="3904"/>
                    </a:lnTo>
                    <a:lnTo>
                      <a:pt x="2673" y="3881"/>
                    </a:lnTo>
                    <a:lnTo>
                      <a:pt x="2775" y="3838"/>
                    </a:lnTo>
                    <a:lnTo>
                      <a:pt x="2867" y="3776"/>
                    </a:lnTo>
                    <a:lnTo>
                      <a:pt x="2946" y="3697"/>
                    </a:lnTo>
                    <a:lnTo>
                      <a:pt x="3008" y="3605"/>
                    </a:lnTo>
                    <a:lnTo>
                      <a:pt x="3051" y="3503"/>
                    </a:lnTo>
                    <a:lnTo>
                      <a:pt x="3074" y="3390"/>
                    </a:lnTo>
                    <a:lnTo>
                      <a:pt x="3076" y="3331"/>
                    </a:lnTo>
                    <a:lnTo>
                      <a:pt x="3074" y="3271"/>
                    </a:lnTo>
                    <a:lnTo>
                      <a:pt x="3051" y="3158"/>
                    </a:lnTo>
                    <a:lnTo>
                      <a:pt x="3008" y="3056"/>
                    </a:lnTo>
                    <a:lnTo>
                      <a:pt x="2946" y="2964"/>
                    </a:lnTo>
                    <a:lnTo>
                      <a:pt x="2867" y="2885"/>
                    </a:lnTo>
                    <a:lnTo>
                      <a:pt x="2775" y="2823"/>
                    </a:lnTo>
                    <a:lnTo>
                      <a:pt x="2673" y="2780"/>
                    </a:lnTo>
                    <a:lnTo>
                      <a:pt x="2560" y="2757"/>
                    </a:lnTo>
                    <a:lnTo>
                      <a:pt x="2500" y="2755"/>
                    </a:lnTo>
                    <a:lnTo>
                      <a:pt x="2441" y="2757"/>
                    </a:lnTo>
                    <a:lnTo>
                      <a:pt x="2329" y="2780"/>
                    </a:lnTo>
                    <a:lnTo>
                      <a:pt x="2226" y="2823"/>
                    </a:lnTo>
                    <a:lnTo>
                      <a:pt x="2134" y="2885"/>
                    </a:lnTo>
                    <a:lnTo>
                      <a:pt x="2055" y="2964"/>
                    </a:lnTo>
                    <a:lnTo>
                      <a:pt x="1993" y="3056"/>
                    </a:lnTo>
                    <a:lnTo>
                      <a:pt x="1950" y="3158"/>
                    </a:lnTo>
                    <a:lnTo>
                      <a:pt x="1927" y="3271"/>
                    </a:lnTo>
                    <a:lnTo>
                      <a:pt x="1924" y="3331"/>
                    </a:lnTo>
                    <a:lnTo>
                      <a:pt x="1927" y="3390"/>
                    </a:lnTo>
                    <a:lnTo>
                      <a:pt x="1950" y="3503"/>
                    </a:lnTo>
                    <a:lnTo>
                      <a:pt x="1993" y="3605"/>
                    </a:lnTo>
                    <a:lnTo>
                      <a:pt x="2055" y="3697"/>
                    </a:lnTo>
                    <a:lnTo>
                      <a:pt x="2134" y="3776"/>
                    </a:lnTo>
                    <a:lnTo>
                      <a:pt x="2226" y="3838"/>
                    </a:lnTo>
                    <a:lnTo>
                      <a:pt x="2329" y="3881"/>
                    </a:lnTo>
                    <a:lnTo>
                      <a:pt x="2441" y="3904"/>
                    </a:lnTo>
                    <a:lnTo>
                      <a:pt x="2500" y="3907"/>
                    </a:lnTo>
                    <a:close/>
                    <a:moveTo>
                      <a:pt x="2500" y="3024"/>
                    </a:moveTo>
                    <a:lnTo>
                      <a:pt x="2532" y="3026"/>
                    </a:lnTo>
                    <a:lnTo>
                      <a:pt x="2592" y="3037"/>
                    </a:lnTo>
                    <a:lnTo>
                      <a:pt x="2647" y="3060"/>
                    </a:lnTo>
                    <a:lnTo>
                      <a:pt x="2696" y="3094"/>
                    </a:lnTo>
                    <a:lnTo>
                      <a:pt x="2737" y="3135"/>
                    </a:lnTo>
                    <a:lnTo>
                      <a:pt x="2771" y="3184"/>
                    </a:lnTo>
                    <a:lnTo>
                      <a:pt x="2794" y="3239"/>
                    </a:lnTo>
                    <a:lnTo>
                      <a:pt x="2805" y="3300"/>
                    </a:lnTo>
                    <a:lnTo>
                      <a:pt x="2807" y="3331"/>
                    </a:lnTo>
                    <a:lnTo>
                      <a:pt x="2805" y="3361"/>
                    </a:lnTo>
                    <a:lnTo>
                      <a:pt x="2794" y="3422"/>
                    </a:lnTo>
                    <a:lnTo>
                      <a:pt x="2771" y="3477"/>
                    </a:lnTo>
                    <a:lnTo>
                      <a:pt x="2737" y="3526"/>
                    </a:lnTo>
                    <a:lnTo>
                      <a:pt x="2696" y="3567"/>
                    </a:lnTo>
                    <a:lnTo>
                      <a:pt x="2647" y="3601"/>
                    </a:lnTo>
                    <a:lnTo>
                      <a:pt x="2592" y="3624"/>
                    </a:lnTo>
                    <a:lnTo>
                      <a:pt x="2532" y="3635"/>
                    </a:lnTo>
                    <a:lnTo>
                      <a:pt x="2500" y="3637"/>
                    </a:lnTo>
                    <a:lnTo>
                      <a:pt x="2470" y="3635"/>
                    </a:lnTo>
                    <a:lnTo>
                      <a:pt x="2409" y="3624"/>
                    </a:lnTo>
                    <a:lnTo>
                      <a:pt x="2354" y="3601"/>
                    </a:lnTo>
                    <a:lnTo>
                      <a:pt x="2305" y="3567"/>
                    </a:lnTo>
                    <a:lnTo>
                      <a:pt x="2264" y="3526"/>
                    </a:lnTo>
                    <a:lnTo>
                      <a:pt x="2231" y="3477"/>
                    </a:lnTo>
                    <a:lnTo>
                      <a:pt x="2208" y="3422"/>
                    </a:lnTo>
                    <a:lnTo>
                      <a:pt x="2196" y="3361"/>
                    </a:lnTo>
                    <a:lnTo>
                      <a:pt x="2195" y="3331"/>
                    </a:lnTo>
                    <a:lnTo>
                      <a:pt x="2196" y="3300"/>
                    </a:lnTo>
                    <a:lnTo>
                      <a:pt x="2208" y="3239"/>
                    </a:lnTo>
                    <a:lnTo>
                      <a:pt x="2231" y="3184"/>
                    </a:lnTo>
                    <a:lnTo>
                      <a:pt x="2264" y="3135"/>
                    </a:lnTo>
                    <a:lnTo>
                      <a:pt x="2305" y="3094"/>
                    </a:lnTo>
                    <a:lnTo>
                      <a:pt x="2354" y="3060"/>
                    </a:lnTo>
                    <a:lnTo>
                      <a:pt x="2409" y="3037"/>
                    </a:lnTo>
                    <a:lnTo>
                      <a:pt x="2470" y="3026"/>
                    </a:lnTo>
                    <a:lnTo>
                      <a:pt x="2500" y="3024"/>
                    </a:lnTo>
                    <a:close/>
                    <a:moveTo>
                      <a:pt x="6875" y="6723"/>
                    </a:moveTo>
                    <a:lnTo>
                      <a:pt x="6835" y="6724"/>
                    </a:lnTo>
                    <a:lnTo>
                      <a:pt x="6759" y="6737"/>
                    </a:lnTo>
                    <a:lnTo>
                      <a:pt x="6688" y="6763"/>
                    </a:lnTo>
                    <a:lnTo>
                      <a:pt x="6622" y="6801"/>
                    </a:lnTo>
                    <a:lnTo>
                      <a:pt x="6564" y="6850"/>
                    </a:lnTo>
                    <a:lnTo>
                      <a:pt x="6514" y="6906"/>
                    </a:lnTo>
                    <a:lnTo>
                      <a:pt x="6475" y="6971"/>
                    </a:lnTo>
                    <a:lnTo>
                      <a:pt x="6448" y="7043"/>
                    </a:lnTo>
                    <a:lnTo>
                      <a:pt x="6439" y="7082"/>
                    </a:lnTo>
                    <a:lnTo>
                      <a:pt x="6435" y="7109"/>
                    </a:lnTo>
                    <a:lnTo>
                      <a:pt x="6446" y="7161"/>
                    </a:lnTo>
                    <a:lnTo>
                      <a:pt x="6475" y="7204"/>
                    </a:lnTo>
                    <a:lnTo>
                      <a:pt x="6518" y="7233"/>
                    </a:lnTo>
                    <a:lnTo>
                      <a:pt x="6544" y="7240"/>
                    </a:lnTo>
                    <a:lnTo>
                      <a:pt x="6571" y="7244"/>
                    </a:lnTo>
                    <a:lnTo>
                      <a:pt x="6623" y="7233"/>
                    </a:lnTo>
                    <a:lnTo>
                      <a:pt x="6667" y="7204"/>
                    </a:lnTo>
                    <a:lnTo>
                      <a:pt x="6697" y="7161"/>
                    </a:lnTo>
                    <a:lnTo>
                      <a:pt x="6704" y="7133"/>
                    </a:lnTo>
                    <a:lnTo>
                      <a:pt x="6711" y="7105"/>
                    </a:lnTo>
                    <a:lnTo>
                      <a:pt x="6741" y="7053"/>
                    </a:lnTo>
                    <a:lnTo>
                      <a:pt x="6787" y="7015"/>
                    </a:lnTo>
                    <a:lnTo>
                      <a:pt x="6844" y="6995"/>
                    </a:lnTo>
                    <a:lnTo>
                      <a:pt x="6875" y="6992"/>
                    </a:lnTo>
                    <a:lnTo>
                      <a:pt x="6893" y="6994"/>
                    </a:lnTo>
                    <a:lnTo>
                      <a:pt x="6927" y="7001"/>
                    </a:lnTo>
                    <a:lnTo>
                      <a:pt x="6973" y="7023"/>
                    </a:lnTo>
                    <a:lnTo>
                      <a:pt x="7021" y="7070"/>
                    </a:lnTo>
                    <a:lnTo>
                      <a:pt x="7042" y="7116"/>
                    </a:lnTo>
                    <a:lnTo>
                      <a:pt x="7049" y="7149"/>
                    </a:lnTo>
                    <a:lnTo>
                      <a:pt x="7049" y="7168"/>
                    </a:lnTo>
                    <a:lnTo>
                      <a:pt x="7049" y="7185"/>
                    </a:lnTo>
                    <a:lnTo>
                      <a:pt x="7042" y="7220"/>
                    </a:lnTo>
                    <a:lnTo>
                      <a:pt x="7021" y="7266"/>
                    </a:lnTo>
                    <a:lnTo>
                      <a:pt x="6973" y="7313"/>
                    </a:lnTo>
                    <a:lnTo>
                      <a:pt x="6927" y="7335"/>
                    </a:lnTo>
                    <a:lnTo>
                      <a:pt x="6893" y="7342"/>
                    </a:lnTo>
                    <a:lnTo>
                      <a:pt x="6875" y="7342"/>
                    </a:lnTo>
                    <a:lnTo>
                      <a:pt x="6848" y="7345"/>
                    </a:lnTo>
                    <a:lnTo>
                      <a:pt x="6799" y="7365"/>
                    </a:lnTo>
                    <a:lnTo>
                      <a:pt x="6762" y="7401"/>
                    </a:lnTo>
                    <a:lnTo>
                      <a:pt x="6741" y="7450"/>
                    </a:lnTo>
                    <a:lnTo>
                      <a:pt x="6740" y="7478"/>
                    </a:lnTo>
                    <a:lnTo>
                      <a:pt x="6741" y="7505"/>
                    </a:lnTo>
                    <a:lnTo>
                      <a:pt x="6762" y="7554"/>
                    </a:lnTo>
                    <a:lnTo>
                      <a:pt x="6799" y="7590"/>
                    </a:lnTo>
                    <a:lnTo>
                      <a:pt x="6848" y="7612"/>
                    </a:lnTo>
                    <a:lnTo>
                      <a:pt x="6875" y="7613"/>
                    </a:lnTo>
                    <a:lnTo>
                      <a:pt x="6893" y="7613"/>
                    </a:lnTo>
                    <a:lnTo>
                      <a:pt x="6927" y="7620"/>
                    </a:lnTo>
                    <a:lnTo>
                      <a:pt x="6973" y="7642"/>
                    </a:lnTo>
                    <a:lnTo>
                      <a:pt x="7021" y="7689"/>
                    </a:lnTo>
                    <a:lnTo>
                      <a:pt x="7042" y="7735"/>
                    </a:lnTo>
                    <a:lnTo>
                      <a:pt x="7049" y="7770"/>
                    </a:lnTo>
                    <a:lnTo>
                      <a:pt x="7049" y="7787"/>
                    </a:lnTo>
                    <a:lnTo>
                      <a:pt x="7049" y="7806"/>
                    </a:lnTo>
                    <a:lnTo>
                      <a:pt x="7042" y="7841"/>
                    </a:lnTo>
                    <a:lnTo>
                      <a:pt x="7021" y="7887"/>
                    </a:lnTo>
                    <a:lnTo>
                      <a:pt x="6973" y="7934"/>
                    </a:lnTo>
                    <a:lnTo>
                      <a:pt x="6927" y="7956"/>
                    </a:lnTo>
                    <a:lnTo>
                      <a:pt x="6893" y="7962"/>
                    </a:lnTo>
                    <a:lnTo>
                      <a:pt x="6875" y="7963"/>
                    </a:lnTo>
                    <a:lnTo>
                      <a:pt x="6842" y="7960"/>
                    </a:lnTo>
                    <a:lnTo>
                      <a:pt x="6785" y="7939"/>
                    </a:lnTo>
                    <a:lnTo>
                      <a:pt x="6738" y="7898"/>
                    </a:lnTo>
                    <a:lnTo>
                      <a:pt x="6708" y="7843"/>
                    </a:lnTo>
                    <a:lnTo>
                      <a:pt x="6701" y="7812"/>
                    </a:lnTo>
                    <a:lnTo>
                      <a:pt x="6697" y="7782"/>
                    </a:lnTo>
                    <a:lnTo>
                      <a:pt x="6681" y="7725"/>
                    </a:lnTo>
                    <a:lnTo>
                      <a:pt x="6659" y="7691"/>
                    </a:lnTo>
                    <a:lnTo>
                      <a:pt x="6639" y="7674"/>
                    </a:lnTo>
                    <a:lnTo>
                      <a:pt x="6615" y="7661"/>
                    </a:lnTo>
                    <a:lnTo>
                      <a:pt x="6583" y="7653"/>
                    </a:lnTo>
                    <a:lnTo>
                      <a:pt x="6564" y="7653"/>
                    </a:lnTo>
                    <a:lnTo>
                      <a:pt x="6544" y="7653"/>
                    </a:lnTo>
                    <a:lnTo>
                      <a:pt x="6511" y="7663"/>
                    </a:lnTo>
                    <a:lnTo>
                      <a:pt x="6482" y="7679"/>
                    </a:lnTo>
                    <a:lnTo>
                      <a:pt x="6462" y="7702"/>
                    </a:lnTo>
                    <a:lnTo>
                      <a:pt x="6440" y="7747"/>
                    </a:lnTo>
                    <a:lnTo>
                      <a:pt x="6430" y="7815"/>
                    </a:lnTo>
                    <a:lnTo>
                      <a:pt x="6435" y="7849"/>
                    </a:lnTo>
                    <a:lnTo>
                      <a:pt x="6440" y="7891"/>
                    </a:lnTo>
                    <a:lnTo>
                      <a:pt x="6466" y="7966"/>
                    </a:lnTo>
                    <a:lnTo>
                      <a:pt x="6505" y="8036"/>
                    </a:lnTo>
                    <a:lnTo>
                      <a:pt x="6554" y="8097"/>
                    </a:lnTo>
                    <a:lnTo>
                      <a:pt x="6613" y="8147"/>
                    </a:lnTo>
                    <a:lnTo>
                      <a:pt x="6681" y="8189"/>
                    </a:lnTo>
                    <a:lnTo>
                      <a:pt x="6754" y="8216"/>
                    </a:lnTo>
                    <a:lnTo>
                      <a:pt x="6834" y="8232"/>
                    </a:lnTo>
                    <a:lnTo>
                      <a:pt x="6875" y="8232"/>
                    </a:lnTo>
                    <a:lnTo>
                      <a:pt x="6920" y="8231"/>
                    </a:lnTo>
                    <a:lnTo>
                      <a:pt x="7008" y="8214"/>
                    </a:lnTo>
                    <a:lnTo>
                      <a:pt x="7087" y="8179"/>
                    </a:lnTo>
                    <a:lnTo>
                      <a:pt x="7157" y="8132"/>
                    </a:lnTo>
                    <a:lnTo>
                      <a:pt x="7218" y="8071"/>
                    </a:lnTo>
                    <a:lnTo>
                      <a:pt x="7267" y="8000"/>
                    </a:lnTo>
                    <a:lnTo>
                      <a:pt x="7300" y="7920"/>
                    </a:lnTo>
                    <a:lnTo>
                      <a:pt x="7319" y="7833"/>
                    </a:lnTo>
                    <a:lnTo>
                      <a:pt x="7320" y="7787"/>
                    </a:lnTo>
                    <a:lnTo>
                      <a:pt x="7319" y="7743"/>
                    </a:lnTo>
                    <a:lnTo>
                      <a:pt x="7301" y="7658"/>
                    </a:lnTo>
                    <a:lnTo>
                      <a:pt x="7268" y="7578"/>
                    </a:lnTo>
                    <a:lnTo>
                      <a:pt x="7222" y="7509"/>
                    </a:lnTo>
                    <a:lnTo>
                      <a:pt x="7193" y="7478"/>
                    </a:lnTo>
                    <a:lnTo>
                      <a:pt x="7222" y="7447"/>
                    </a:lnTo>
                    <a:lnTo>
                      <a:pt x="7268" y="7377"/>
                    </a:lnTo>
                    <a:lnTo>
                      <a:pt x="7301" y="7298"/>
                    </a:lnTo>
                    <a:lnTo>
                      <a:pt x="7319" y="7213"/>
                    </a:lnTo>
                    <a:lnTo>
                      <a:pt x="7320" y="7168"/>
                    </a:lnTo>
                    <a:lnTo>
                      <a:pt x="7319" y="7122"/>
                    </a:lnTo>
                    <a:lnTo>
                      <a:pt x="7300" y="7035"/>
                    </a:lnTo>
                    <a:lnTo>
                      <a:pt x="7267" y="6956"/>
                    </a:lnTo>
                    <a:lnTo>
                      <a:pt x="7218" y="6884"/>
                    </a:lnTo>
                    <a:lnTo>
                      <a:pt x="7157" y="6824"/>
                    </a:lnTo>
                    <a:lnTo>
                      <a:pt x="7087" y="6776"/>
                    </a:lnTo>
                    <a:lnTo>
                      <a:pt x="7008" y="6742"/>
                    </a:lnTo>
                    <a:lnTo>
                      <a:pt x="6920" y="6724"/>
                    </a:lnTo>
                    <a:lnTo>
                      <a:pt x="6875" y="6723"/>
                    </a:lnTo>
                    <a:close/>
                    <a:moveTo>
                      <a:pt x="8881" y="6441"/>
                    </a:moveTo>
                    <a:lnTo>
                      <a:pt x="9203" y="4972"/>
                    </a:lnTo>
                    <a:lnTo>
                      <a:pt x="9212" y="4930"/>
                    </a:lnTo>
                    <a:lnTo>
                      <a:pt x="9212" y="4845"/>
                    </a:lnTo>
                    <a:lnTo>
                      <a:pt x="9198" y="4764"/>
                    </a:lnTo>
                    <a:lnTo>
                      <a:pt x="9167" y="4688"/>
                    </a:lnTo>
                    <a:lnTo>
                      <a:pt x="9124" y="4620"/>
                    </a:lnTo>
                    <a:lnTo>
                      <a:pt x="9068" y="4561"/>
                    </a:lnTo>
                    <a:lnTo>
                      <a:pt x="9002" y="4512"/>
                    </a:lnTo>
                    <a:lnTo>
                      <a:pt x="8924" y="4479"/>
                    </a:lnTo>
                    <a:lnTo>
                      <a:pt x="8882" y="4468"/>
                    </a:lnTo>
                    <a:lnTo>
                      <a:pt x="8841" y="4460"/>
                    </a:lnTo>
                    <a:lnTo>
                      <a:pt x="8756" y="4459"/>
                    </a:lnTo>
                    <a:lnTo>
                      <a:pt x="8675" y="4473"/>
                    </a:lnTo>
                    <a:lnTo>
                      <a:pt x="8599" y="4504"/>
                    </a:lnTo>
                    <a:lnTo>
                      <a:pt x="8531" y="4548"/>
                    </a:lnTo>
                    <a:lnTo>
                      <a:pt x="8471" y="4604"/>
                    </a:lnTo>
                    <a:lnTo>
                      <a:pt x="8423" y="4672"/>
                    </a:lnTo>
                    <a:lnTo>
                      <a:pt x="8390" y="4748"/>
                    </a:lnTo>
                    <a:lnTo>
                      <a:pt x="8378" y="4790"/>
                    </a:lnTo>
                    <a:lnTo>
                      <a:pt x="8319" y="5061"/>
                    </a:lnTo>
                    <a:lnTo>
                      <a:pt x="8236" y="5032"/>
                    </a:lnTo>
                    <a:lnTo>
                      <a:pt x="8157" y="4998"/>
                    </a:lnTo>
                    <a:lnTo>
                      <a:pt x="8101" y="4973"/>
                    </a:lnTo>
                    <a:lnTo>
                      <a:pt x="7975" y="4926"/>
                    </a:lnTo>
                    <a:lnTo>
                      <a:pt x="7826" y="4887"/>
                    </a:lnTo>
                    <a:lnTo>
                      <a:pt x="7635" y="4862"/>
                    </a:lnTo>
                    <a:lnTo>
                      <a:pt x="7520" y="4861"/>
                    </a:lnTo>
                    <a:lnTo>
                      <a:pt x="7405" y="4862"/>
                    </a:lnTo>
                    <a:lnTo>
                      <a:pt x="7216" y="4887"/>
                    </a:lnTo>
                    <a:lnTo>
                      <a:pt x="7065" y="4926"/>
                    </a:lnTo>
                    <a:lnTo>
                      <a:pt x="6940" y="4973"/>
                    </a:lnTo>
                    <a:lnTo>
                      <a:pt x="6884" y="4998"/>
                    </a:lnTo>
                    <a:lnTo>
                      <a:pt x="6832" y="5021"/>
                    </a:lnTo>
                    <a:lnTo>
                      <a:pt x="6724" y="5061"/>
                    </a:lnTo>
                    <a:lnTo>
                      <a:pt x="6602" y="5093"/>
                    </a:lnTo>
                    <a:lnTo>
                      <a:pt x="6449" y="5111"/>
                    </a:lnTo>
                    <a:lnTo>
                      <a:pt x="6356" y="5113"/>
                    </a:lnTo>
                    <a:lnTo>
                      <a:pt x="6260" y="5111"/>
                    </a:lnTo>
                    <a:lnTo>
                      <a:pt x="6108" y="5093"/>
                    </a:lnTo>
                    <a:lnTo>
                      <a:pt x="5986" y="5061"/>
                    </a:lnTo>
                    <a:lnTo>
                      <a:pt x="5879" y="5021"/>
                    </a:lnTo>
                    <a:lnTo>
                      <a:pt x="5826" y="4998"/>
                    </a:lnTo>
                    <a:lnTo>
                      <a:pt x="5770" y="4973"/>
                    </a:lnTo>
                    <a:lnTo>
                      <a:pt x="5644" y="4926"/>
                    </a:lnTo>
                    <a:lnTo>
                      <a:pt x="5493" y="4887"/>
                    </a:lnTo>
                    <a:lnTo>
                      <a:pt x="5305" y="4862"/>
                    </a:lnTo>
                    <a:lnTo>
                      <a:pt x="5189" y="4861"/>
                    </a:lnTo>
                    <a:lnTo>
                      <a:pt x="5074" y="4862"/>
                    </a:lnTo>
                    <a:lnTo>
                      <a:pt x="4884" y="4887"/>
                    </a:lnTo>
                    <a:lnTo>
                      <a:pt x="4734" y="4926"/>
                    </a:lnTo>
                    <a:lnTo>
                      <a:pt x="4609" y="4973"/>
                    </a:lnTo>
                    <a:lnTo>
                      <a:pt x="4553" y="4998"/>
                    </a:lnTo>
                    <a:lnTo>
                      <a:pt x="4500" y="5021"/>
                    </a:lnTo>
                    <a:lnTo>
                      <a:pt x="4392" y="5061"/>
                    </a:lnTo>
                    <a:lnTo>
                      <a:pt x="4269" y="5093"/>
                    </a:lnTo>
                    <a:lnTo>
                      <a:pt x="4118" y="5111"/>
                    </a:lnTo>
                    <a:lnTo>
                      <a:pt x="4023" y="5113"/>
                    </a:lnTo>
                    <a:lnTo>
                      <a:pt x="3928" y="5111"/>
                    </a:lnTo>
                    <a:lnTo>
                      <a:pt x="3775" y="5093"/>
                    </a:lnTo>
                    <a:lnTo>
                      <a:pt x="3653" y="5061"/>
                    </a:lnTo>
                    <a:lnTo>
                      <a:pt x="3547" y="5021"/>
                    </a:lnTo>
                    <a:lnTo>
                      <a:pt x="3493" y="4998"/>
                    </a:lnTo>
                    <a:lnTo>
                      <a:pt x="3437" y="4973"/>
                    </a:lnTo>
                    <a:lnTo>
                      <a:pt x="3312" y="4926"/>
                    </a:lnTo>
                    <a:lnTo>
                      <a:pt x="3162" y="4887"/>
                    </a:lnTo>
                    <a:lnTo>
                      <a:pt x="2972" y="4862"/>
                    </a:lnTo>
                    <a:lnTo>
                      <a:pt x="2857" y="4861"/>
                    </a:lnTo>
                    <a:lnTo>
                      <a:pt x="2742" y="4862"/>
                    </a:lnTo>
                    <a:lnTo>
                      <a:pt x="2553" y="4887"/>
                    </a:lnTo>
                    <a:lnTo>
                      <a:pt x="2402" y="4926"/>
                    </a:lnTo>
                    <a:lnTo>
                      <a:pt x="2277" y="4973"/>
                    </a:lnTo>
                    <a:lnTo>
                      <a:pt x="2221" y="4998"/>
                    </a:lnTo>
                    <a:lnTo>
                      <a:pt x="2169" y="5021"/>
                    </a:lnTo>
                    <a:lnTo>
                      <a:pt x="2061" y="5061"/>
                    </a:lnTo>
                    <a:lnTo>
                      <a:pt x="1938" y="5093"/>
                    </a:lnTo>
                    <a:lnTo>
                      <a:pt x="1786" y="5111"/>
                    </a:lnTo>
                    <a:lnTo>
                      <a:pt x="1692" y="5113"/>
                    </a:lnTo>
                    <a:lnTo>
                      <a:pt x="1616" y="5111"/>
                    </a:lnTo>
                    <a:lnTo>
                      <a:pt x="1479" y="5098"/>
                    </a:lnTo>
                    <a:lnTo>
                      <a:pt x="1419" y="5087"/>
                    </a:lnTo>
                    <a:lnTo>
                      <a:pt x="1391" y="5083"/>
                    </a:lnTo>
                    <a:lnTo>
                      <a:pt x="1339" y="5093"/>
                    </a:lnTo>
                    <a:lnTo>
                      <a:pt x="1296" y="5120"/>
                    </a:lnTo>
                    <a:lnTo>
                      <a:pt x="1266" y="5163"/>
                    </a:lnTo>
                    <a:lnTo>
                      <a:pt x="1257" y="5191"/>
                    </a:lnTo>
                    <a:lnTo>
                      <a:pt x="1253" y="5218"/>
                    </a:lnTo>
                    <a:lnTo>
                      <a:pt x="1263" y="5270"/>
                    </a:lnTo>
                    <a:lnTo>
                      <a:pt x="1292" y="5313"/>
                    </a:lnTo>
                    <a:lnTo>
                      <a:pt x="1335" y="5343"/>
                    </a:lnTo>
                    <a:lnTo>
                      <a:pt x="1361" y="5350"/>
                    </a:lnTo>
                    <a:lnTo>
                      <a:pt x="1437" y="5365"/>
                    </a:lnTo>
                    <a:lnTo>
                      <a:pt x="1601" y="5381"/>
                    </a:lnTo>
                    <a:lnTo>
                      <a:pt x="1692" y="5382"/>
                    </a:lnTo>
                    <a:lnTo>
                      <a:pt x="1806" y="5381"/>
                    </a:lnTo>
                    <a:lnTo>
                      <a:pt x="1996" y="5356"/>
                    </a:lnTo>
                    <a:lnTo>
                      <a:pt x="2147" y="5317"/>
                    </a:lnTo>
                    <a:lnTo>
                      <a:pt x="2272" y="5270"/>
                    </a:lnTo>
                    <a:lnTo>
                      <a:pt x="2329" y="5245"/>
                    </a:lnTo>
                    <a:lnTo>
                      <a:pt x="2380" y="5222"/>
                    </a:lnTo>
                    <a:lnTo>
                      <a:pt x="2488" y="5182"/>
                    </a:lnTo>
                    <a:lnTo>
                      <a:pt x="2611" y="5150"/>
                    </a:lnTo>
                    <a:lnTo>
                      <a:pt x="2763" y="5132"/>
                    </a:lnTo>
                    <a:lnTo>
                      <a:pt x="2857" y="5130"/>
                    </a:lnTo>
                    <a:lnTo>
                      <a:pt x="2952" y="5132"/>
                    </a:lnTo>
                    <a:lnTo>
                      <a:pt x="3105" y="5150"/>
                    </a:lnTo>
                    <a:lnTo>
                      <a:pt x="3227" y="5182"/>
                    </a:lnTo>
                    <a:lnTo>
                      <a:pt x="3333" y="5222"/>
                    </a:lnTo>
                    <a:lnTo>
                      <a:pt x="3387" y="5245"/>
                    </a:lnTo>
                    <a:lnTo>
                      <a:pt x="3443" y="5270"/>
                    </a:lnTo>
                    <a:lnTo>
                      <a:pt x="3568" y="5317"/>
                    </a:lnTo>
                    <a:lnTo>
                      <a:pt x="3719" y="5356"/>
                    </a:lnTo>
                    <a:lnTo>
                      <a:pt x="3908" y="5381"/>
                    </a:lnTo>
                    <a:lnTo>
                      <a:pt x="4023" y="5382"/>
                    </a:lnTo>
                    <a:lnTo>
                      <a:pt x="4138" y="5381"/>
                    </a:lnTo>
                    <a:lnTo>
                      <a:pt x="4327" y="5356"/>
                    </a:lnTo>
                    <a:lnTo>
                      <a:pt x="4478" y="5317"/>
                    </a:lnTo>
                    <a:lnTo>
                      <a:pt x="4603" y="5270"/>
                    </a:lnTo>
                    <a:lnTo>
                      <a:pt x="4659" y="5245"/>
                    </a:lnTo>
                    <a:lnTo>
                      <a:pt x="4713" y="5222"/>
                    </a:lnTo>
                    <a:lnTo>
                      <a:pt x="4819" y="5182"/>
                    </a:lnTo>
                    <a:lnTo>
                      <a:pt x="4942" y="5150"/>
                    </a:lnTo>
                    <a:lnTo>
                      <a:pt x="5094" y="5132"/>
                    </a:lnTo>
                    <a:lnTo>
                      <a:pt x="5189" y="5130"/>
                    </a:lnTo>
                    <a:lnTo>
                      <a:pt x="5283" y="5132"/>
                    </a:lnTo>
                    <a:lnTo>
                      <a:pt x="5436" y="5150"/>
                    </a:lnTo>
                    <a:lnTo>
                      <a:pt x="5558" y="5182"/>
                    </a:lnTo>
                    <a:lnTo>
                      <a:pt x="5666" y="5222"/>
                    </a:lnTo>
                    <a:lnTo>
                      <a:pt x="5718" y="5245"/>
                    </a:lnTo>
                    <a:lnTo>
                      <a:pt x="5775" y="5270"/>
                    </a:lnTo>
                    <a:lnTo>
                      <a:pt x="5899" y="5317"/>
                    </a:lnTo>
                    <a:lnTo>
                      <a:pt x="6050" y="5356"/>
                    </a:lnTo>
                    <a:lnTo>
                      <a:pt x="6240" y="5381"/>
                    </a:lnTo>
                    <a:lnTo>
                      <a:pt x="6354" y="5382"/>
                    </a:lnTo>
                    <a:lnTo>
                      <a:pt x="6469" y="5381"/>
                    </a:lnTo>
                    <a:lnTo>
                      <a:pt x="6659" y="5356"/>
                    </a:lnTo>
                    <a:lnTo>
                      <a:pt x="6810" y="5317"/>
                    </a:lnTo>
                    <a:lnTo>
                      <a:pt x="6936" y="5270"/>
                    </a:lnTo>
                    <a:lnTo>
                      <a:pt x="6992" y="5245"/>
                    </a:lnTo>
                    <a:lnTo>
                      <a:pt x="7044" y="5222"/>
                    </a:lnTo>
                    <a:lnTo>
                      <a:pt x="7152" y="5182"/>
                    </a:lnTo>
                    <a:lnTo>
                      <a:pt x="7274" y="5150"/>
                    </a:lnTo>
                    <a:lnTo>
                      <a:pt x="7427" y="5132"/>
                    </a:lnTo>
                    <a:lnTo>
                      <a:pt x="7520" y="5130"/>
                    </a:lnTo>
                    <a:lnTo>
                      <a:pt x="7615" y="5132"/>
                    </a:lnTo>
                    <a:lnTo>
                      <a:pt x="7768" y="5150"/>
                    </a:lnTo>
                    <a:lnTo>
                      <a:pt x="7890" y="5182"/>
                    </a:lnTo>
                    <a:lnTo>
                      <a:pt x="7997" y="5222"/>
                    </a:lnTo>
                    <a:lnTo>
                      <a:pt x="8050" y="5245"/>
                    </a:lnTo>
                    <a:lnTo>
                      <a:pt x="8099" y="5267"/>
                    </a:lnTo>
                    <a:lnTo>
                      <a:pt x="8203" y="5307"/>
                    </a:lnTo>
                    <a:lnTo>
                      <a:pt x="8260" y="5326"/>
                    </a:lnTo>
                    <a:lnTo>
                      <a:pt x="8144" y="5855"/>
                    </a:lnTo>
                    <a:lnTo>
                      <a:pt x="8065" y="5821"/>
                    </a:lnTo>
                    <a:lnTo>
                      <a:pt x="7900" y="5771"/>
                    </a:lnTo>
                    <a:lnTo>
                      <a:pt x="7730" y="5735"/>
                    </a:lnTo>
                    <a:lnTo>
                      <a:pt x="7553" y="5718"/>
                    </a:lnTo>
                    <a:lnTo>
                      <a:pt x="7463" y="5716"/>
                    </a:lnTo>
                    <a:lnTo>
                      <a:pt x="7373" y="5718"/>
                    </a:lnTo>
                    <a:lnTo>
                      <a:pt x="7196" y="5735"/>
                    </a:lnTo>
                    <a:lnTo>
                      <a:pt x="7026" y="5771"/>
                    </a:lnTo>
                    <a:lnTo>
                      <a:pt x="6862" y="5821"/>
                    </a:lnTo>
                    <a:lnTo>
                      <a:pt x="6705" y="5889"/>
                    </a:lnTo>
                    <a:lnTo>
                      <a:pt x="6556" y="5970"/>
                    </a:lnTo>
                    <a:lnTo>
                      <a:pt x="6416" y="6063"/>
                    </a:lnTo>
                    <a:lnTo>
                      <a:pt x="6286" y="6171"/>
                    </a:lnTo>
                    <a:lnTo>
                      <a:pt x="6168" y="6289"/>
                    </a:lnTo>
                    <a:lnTo>
                      <a:pt x="6060" y="6419"/>
                    </a:lnTo>
                    <a:lnTo>
                      <a:pt x="5967" y="6559"/>
                    </a:lnTo>
                    <a:lnTo>
                      <a:pt x="5886" y="6709"/>
                    </a:lnTo>
                    <a:lnTo>
                      <a:pt x="5818" y="6866"/>
                    </a:lnTo>
                    <a:lnTo>
                      <a:pt x="5768" y="7030"/>
                    </a:lnTo>
                    <a:lnTo>
                      <a:pt x="5732" y="7200"/>
                    </a:lnTo>
                    <a:lnTo>
                      <a:pt x="5715" y="7377"/>
                    </a:lnTo>
                    <a:lnTo>
                      <a:pt x="5713" y="7466"/>
                    </a:lnTo>
                    <a:lnTo>
                      <a:pt x="5713" y="7525"/>
                    </a:lnTo>
                    <a:lnTo>
                      <a:pt x="5722" y="7640"/>
                    </a:lnTo>
                    <a:lnTo>
                      <a:pt x="5736" y="7753"/>
                    </a:lnTo>
                    <a:lnTo>
                      <a:pt x="5758" y="7864"/>
                    </a:lnTo>
                    <a:lnTo>
                      <a:pt x="5787" y="7970"/>
                    </a:lnTo>
                    <a:lnTo>
                      <a:pt x="5823" y="8075"/>
                    </a:lnTo>
                    <a:lnTo>
                      <a:pt x="5863" y="8178"/>
                    </a:lnTo>
                    <a:lnTo>
                      <a:pt x="5912" y="8277"/>
                    </a:lnTo>
                    <a:lnTo>
                      <a:pt x="5993" y="8418"/>
                    </a:lnTo>
                    <a:lnTo>
                      <a:pt x="6122" y="8592"/>
                    </a:lnTo>
                    <a:lnTo>
                      <a:pt x="6272" y="8749"/>
                    </a:lnTo>
                    <a:lnTo>
                      <a:pt x="6440" y="8888"/>
                    </a:lnTo>
                    <a:lnTo>
                      <a:pt x="6531" y="8948"/>
                    </a:lnTo>
                    <a:lnTo>
                      <a:pt x="1744" y="8948"/>
                    </a:lnTo>
                    <a:lnTo>
                      <a:pt x="1681" y="8945"/>
                    </a:lnTo>
                    <a:lnTo>
                      <a:pt x="1557" y="8924"/>
                    </a:lnTo>
                    <a:lnTo>
                      <a:pt x="1442" y="8883"/>
                    </a:lnTo>
                    <a:lnTo>
                      <a:pt x="1337" y="8824"/>
                    </a:lnTo>
                    <a:lnTo>
                      <a:pt x="1243" y="8748"/>
                    </a:lnTo>
                    <a:lnTo>
                      <a:pt x="1162" y="8657"/>
                    </a:lnTo>
                    <a:lnTo>
                      <a:pt x="1098" y="8553"/>
                    </a:lnTo>
                    <a:lnTo>
                      <a:pt x="1050" y="8437"/>
                    </a:lnTo>
                    <a:lnTo>
                      <a:pt x="1034" y="8375"/>
                    </a:lnTo>
                    <a:lnTo>
                      <a:pt x="273" y="4914"/>
                    </a:lnTo>
                    <a:lnTo>
                      <a:pt x="268" y="4884"/>
                    </a:lnTo>
                    <a:lnTo>
                      <a:pt x="278" y="4825"/>
                    </a:lnTo>
                    <a:lnTo>
                      <a:pt x="310" y="4774"/>
                    </a:lnTo>
                    <a:lnTo>
                      <a:pt x="359" y="4740"/>
                    </a:lnTo>
                    <a:lnTo>
                      <a:pt x="389" y="4731"/>
                    </a:lnTo>
                    <a:lnTo>
                      <a:pt x="419" y="4727"/>
                    </a:lnTo>
                    <a:lnTo>
                      <a:pt x="477" y="4738"/>
                    </a:lnTo>
                    <a:lnTo>
                      <a:pt x="527" y="4770"/>
                    </a:lnTo>
                    <a:lnTo>
                      <a:pt x="562" y="4818"/>
                    </a:lnTo>
                    <a:lnTo>
                      <a:pt x="571" y="4848"/>
                    </a:lnTo>
                    <a:lnTo>
                      <a:pt x="1332" y="8309"/>
                    </a:lnTo>
                    <a:lnTo>
                      <a:pt x="1341" y="8345"/>
                    </a:lnTo>
                    <a:lnTo>
                      <a:pt x="1368" y="8412"/>
                    </a:lnTo>
                    <a:lnTo>
                      <a:pt x="1407" y="8473"/>
                    </a:lnTo>
                    <a:lnTo>
                      <a:pt x="1453" y="8525"/>
                    </a:lnTo>
                    <a:lnTo>
                      <a:pt x="1508" y="8569"/>
                    </a:lnTo>
                    <a:lnTo>
                      <a:pt x="1568" y="8604"/>
                    </a:lnTo>
                    <a:lnTo>
                      <a:pt x="1636" y="8627"/>
                    </a:lnTo>
                    <a:lnTo>
                      <a:pt x="1708" y="8640"/>
                    </a:lnTo>
                    <a:lnTo>
                      <a:pt x="1744" y="8640"/>
                    </a:lnTo>
                    <a:lnTo>
                      <a:pt x="5542" y="8640"/>
                    </a:lnTo>
                    <a:lnTo>
                      <a:pt x="5569" y="8638"/>
                    </a:lnTo>
                    <a:lnTo>
                      <a:pt x="5618" y="8618"/>
                    </a:lnTo>
                    <a:lnTo>
                      <a:pt x="5654" y="8581"/>
                    </a:lnTo>
                    <a:lnTo>
                      <a:pt x="5675" y="8533"/>
                    </a:lnTo>
                    <a:lnTo>
                      <a:pt x="5677" y="8506"/>
                    </a:lnTo>
                    <a:lnTo>
                      <a:pt x="5675" y="8479"/>
                    </a:lnTo>
                    <a:lnTo>
                      <a:pt x="5654" y="8430"/>
                    </a:lnTo>
                    <a:lnTo>
                      <a:pt x="5618" y="8392"/>
                    </a:lnTo>
                    <a:lnTo>
                      <a:pt x="5569" y="8372"/>
                    </a:lnTo>
                    <a:lnTo>
                      <a:pt x="5542" y="8371"/>
                    </a:lnTo>
                    <a:lnTo>
                      <a:pt x="1744" y="8371"/>
                    </a:lnTo>
                    <a:lnTo>
                      <a:pt x="1718" y="8369"/>
                    </a:lnTo>
                    <a:lnTo>
                      <a:pt x="1669" y="8352"/>
                    </a:lnTo>
                    <a:lnTo>
                      <a:pt x="1630" y="8320"/>
                    </a:lnTo>
                    <a:lnTo>
                      <a:pt x="1603" y="8276"/>
                    </a:lnTo>
                    <a:lnTo>
                      <a:pt x="1596" y="8250"/>
                    </a:lnTo>
                    <a:lnTo>
                      <a:pt x="834" y="4790"/>
                    </a:lnTo>
                    <a:lnTo>
                      <a:pt x="823" y="4748"/>
                    </a:lnTo>
                    <a:lnTo>
                      <a:pt x="789" y="4672"/>
                    </a:lnTo>
                    <a:lnTo>
                      <a:pt x="740" y="4604"/>
                    </a:lnTo>
                    <a:lnTo>
                      <a:pt x="681" y="4548"/>
                    </a:lnTo>
                    <a:lnTo>
                      <a:pt x="612" y="4505"/>
                    </a:lnTo>
                    <a:lnTo>
                      <a:pt x="537" y="4475"/>
                    </a:lnTo>
                    <a:lnTo>
                      <a:pt x="455" y="4459"/>
                    </a:lnTo>
                    <a:lnTo>
                      <a:pt x="372" y="4460"/>
                    </a:lnTo>
                    <a:lnTo>
                      <a:pt x="330" y="4468"/>
                    </a:lnTo>
                    <a:lnTo>
                      <a:pt x="288" y="4478"/>
                    </a:lnTo>
                    <a:lnTo>
                      <a:pt x="212" y="4512"/>
                    </a:lnTo>
                    <a:lnTo>
                      <a:pt x="144" y="4561"/>
                    </a:lnTo>
                    <a:lnTo>
                      <a:pt x="88" y="4620"/>
                    </a:lnTo>
                    <a:lnTo>
                      <a:pt x="45" y="4688"/>
                    </a:lnTo>
                    <a:lnTo>
                      <a:pt x="15" y="4764"/>
                    </a:lnTo>
                    <a:lnTo>
                      <a:pt x="0" y="4845"/>
                    </a:lnTo>
                    <a:lnTo>
                      <a:pt x="0" y="4930"/>
                    </a:lnTo>
                    <a:lnTo>
                      <a:pt x="9" y="4972"/>
                    </a:lnTo>
                    <a:lnTo>
                      <a:pt x="771" y="8433"/>
                    </a:lnTo>
                    <a:lnTo>
                      <a:pt x="781" y="8476"/>
                    </a:lnTo>
                    <a:lnTo>
                      <a:pt x="807" y="8559"/>
                    </a:lnTo>
                    <a:lnTo>
                      <a:pt x="840" y="8638"/>
                    </a:lnTo>
                    <a:lnTo>
                      <a:pt x="879" y="8715"/>
                    </a:lnTo>
                    <a:lnTo>
                      <a:pt x="922" y="8785"/>
                    </a:lnTo>
                    <a:lnTo>
                      <a:pt x="972" y="8853"/>
                    </a:lnTo>
                    <a:lnTo>
                      <a:pt x="1027" y="8915"/>
                    </a:lnTo>
                    <a:lnTo>
                      <a:pt x="1087" y="8973"/>
                    </a:lnTo>
                    <a:lnTo>
                      <a:pt x="1152" y="9024"/>
                    </a:lnTo>
                    <a:lnTo>
                      <a:pt x="1220" y="9071"/>
                    </a:lnTo>
                    <a:lnTo>
                      <a:pt x="1293" y="9111"/>
                    </a:lnTo>
                    <a:lnTo>
                      <a:pt x="1368" y="9145"/>
                    </a:lnTo>
                    <a:lnTo>
                      <a:pt x="1447" y="9173"/>
                    </a:lnTo>
                    <a:lnTo>
                      <a:pt x="1529" y="9194"/>
                    </a:lnTo>
                    <a:lnTo>
                      <a:pt x="1614" y="9209"/>
                    </a:lnTo>
                    <a:lnTo>
                      <a:pt x="1701" y="9217"/>
                    </a:lnTo>
                    <a:lnTo>
                      <a:pt x="1744" y="9217"/>
                    </a:lnTo>
                    <a:lnTo>
                      <a:pt x="7463" y="9217"/>
                    </a:lnTo>
                    <a:lnTo>
                      <a:pt x="7466" y="9217"/>
                    </a:lnTo>
                    <a:lnTo>
                      <a:pt x="7555" y="9216"/>
                    </a:lnTo>
                    <a:lnTo>
                      <a:pt x="7732" y="9197"/>
                    </a:lnTo>
                    <a:lnTo>
                      <a:pt x="7902" y="9163"/>
                    </a:lnTo>
                    <a:lnTo>
                      <a:pt x="8066" y="9111"/>
                    </a:lnTo>
                    <a:lnTo>
                      <a:pt x="8223" y="9045"/>
                    </a:lnTo>
                    <a:lnTo>
                      <a:pt x="8371" y="8964"/>
                    </a:lnTo>
                    <a:lnTo>
                      <a:pt x="8511" y="8869"/>
                    </a:lnTo>
                    <a:lnTo>
                      <a:pt x="8640" y="8762"/>
                    </a:lnTo>
                    <a:lnTo>
                      <a:pt x="8760" y="8643"/>
                    </a:lnTo>
                    <a:lnTo>
                      <a:pt x="8866" y="8513"/>
                    </a:lnTo>
                    <a:lnTo>
                      <a:pt x="8960" y="8373"/>
                    </a:lnTo>
                    <a:lnTo>
                      <a:pt x="9042" y="8225"/>
                    </a:lnTo>
                    <a:lnTo>
                      <a:pt x="9108" y="8068"/>
                    </a:lnTo>
                    <a:lnTo>
                      <a:pt x="9159" y="7904"/>
                    </a:lnTo>
                    <a:lnTo>
                      <a:pt x="9193" y="7733"/>
                    </a:lnTo>
                    <a:lnTo>
                      <a:pt x="9212" y="7557"/>
                    </a:lnTo>
                    <a:lnTo>
                      <a:pt x="9213" y="7466"/>
                    </a:lnTo>
                    <a:lnTo>
                      <a:pt x="9212" y="7396"/>
                    </a:lnTo>
                    <a:lnTo>
                      <a:pt x="9200" y="7254"/>
                    </a:lnTo>
                    <a:lnTo>
                      <a:pt x="9179" y="7118"/>
                    </a:lnTo>
                    <a:lnTo>
                      <a:pt x="9146" y="6984"/>
                    </a:lnTo>
                    <a:lnTo>
                      <a:pt x="9103" y="6854"/>
                    </a:lnTo>
                    <a:lnTo>
                      <a:pt x="9051" y="6729"/>
                    </a:lnTo>
                    <a:lnTo>
                      <a:pt x="8989" y="6609"/>
                    </a:lnTo>
                    <a:lnTo>
                      <a:pt x="8918" y="6495"/>
                    </a:lnTo>
                    <a:lnTo>
                      <a:pt x="8881" y="6441"/>
                    </a:lnTo>
                    <a:close/>
                    <a:moveTo>
                      <a:pt x="8554" y="5251"/>
                    </a:moveTo>
                    <a:lnTo>
                      <a:pt x="8554" y="5251"/>
                    </a:lnTo>
                    <a:lnTo>
                      <a:pt x="8554" y="5250"/>
                    </a:lnTo>
                    <a:lnTo>
                      <a:pt x="8554" y="5250"/>
                    </a:lnTo>
                    <a:lnTo>
                      <a:pt x="8642" y="4848"/>
                    </a:lnTo>
                    <a:lnTo>
                      <a:pt x="8650" y="4818"/>
                    </a:lnTo>
                    <a:lnTo>
                      <a:pt x="8685" y="4770"/>
                    </a:lnTo>
                    <a:lnTo>
                      <a:pt x="8735" y="4738"/>
                    </a:lnTo>
                    <a:lnTo>
                      <a:pt x="8793" y="4727"/>
                    </a:lnTo>
                    <a:lnTo>
                      <a:pt x="8823" y="4731"/>
                    </a:lnTo>
                    <a:lnTo>
                      <a:pt x="8854" y="4740"/>
                    </a:lnTo>
                    <a:lnTo>
                      <a:pt x="8902" y="4774"/>
                    </a:lnTo>
                    <a:lnTo>
                      <a:pt x="8934" y="4825"/>
                    </a:lnTo>
                    <a:lnTo>
                      <a:pt x="8944" y="4884"/>
                    </a:lnTo>
                    <a:lnTo>
                      <a:pt x="8940" y="4914"/>
                    </a:lnTo>
                    <a:lnTo>
                      <a:pt x="8659" y="6190"/>
                    </a:lnTo>
                    <a:lnTo>
                      <a:pt x="8597" y="6132"/>
                    </a:lnTo>
                    <a:lnTo>
                      <a:pt x="8463" y="6030"/>
                    </a:lnTo>
                    <a:lnTo>
                      <a:pt x="8393" y="5984"/>
                    </a:lnTo>
                    <a:lnTo>
                      <a:pt x="8554" y="5251"/>
                    </a:lnTo>
                    <a:close/>
                    <a:moveTo>
                      <a:pt x="7463" y="8948"/>
                    </a:moveTo>
                    <a:lnTo>
                      <a:pt x="7386" y="8947"/>
                    </a:lnTo>
                    <a:lnTo>
                      <a:pt x="7238" y="8931"/>
                    </a:lnTo>
                    <a:lnTo>
                      <a:pt x="7094" y="8901"/>
                    </a:lnTo>
                    <a:lnTo>
                      <a:pt x="6954" y="8857"/>
                    </a:lnTo>
                    <a:lnTo>
                      <a:pt x="6822" y="8801"/>
                    </a:lnTo>
                    <a:lnTo>
                      <a:pt x="6697" y="8734"/>
                    </a:lnTo>
                    <a:lnTo>
                      <a:pt x="6577" y="8653"/>
                    </a:lnTo>
                    <a:lnTo>
                      <a:pt x="6468" y="8562"/>
                    </a:lnTo>
                    <a:lnTo>
                      <a:pt x="6367" y="8463"/>
                    </a:lnTo>
                    <a:lnTo>
                      <a:pt x="6278" y="8352"/>
                    </a:lnTo>
                    <a:lnTo>
                      <a:pt x="6197" y="8234"/>
                    </a:lnTo>
                    <a:lnTo>
                      <a:pt x="6129" y="8108"/>
                    </a:lnTo>
                    <a:lnTo>
                      <a:pt x="6072" y="7976"/>
                    </a:lnTo>
                    <a:lnTo>
                      <a:pt x="6029" y="7836"/>
                    </a:lnTo>
                    <a:lnTo>
                      <a:pt x="6000" y="7692"/>
                    </a:lnTo>
                    <a:lnTo>
                      <a:pt x="5984" y="7542"/>
                    </a:lnTo>
                    <a:lnTo>
                      <a:pt x="5983" y="7466"/>
                    </a:lnTo>
                    <a:lnTo>
                      <a:pt x="5984" y="7390"/>
                    </a:lnTo>
                    <a:lnTo>
                      <a:pt x="6000" y="7241"/>
                    </a:lnTo>
                    <a:lnTo>
                      <a:pt x="6029" y="7097"/>
                    </a:lnTo>
                    <a:lnTo>
                      <a:pt x="6072" y="6958"/>
                    </a:lnTo>
                    <a:lnTo>
                      <a:pt x="6129" y="6825"/>
                    </a:lnTo>
                    <a:lnTo>
                      <a:pt x="6197" y="6700"/>
                    </a:lnTo>
                    <a:lnTo>
                      <a:pt x="6278" y="6582"/>
                    </a:lnTo>
                    <a:lnTo>
                      <a:pt x="6367" y="6471"/>
                    </a:lnTo>
                    <a:lnTo>
                      <a:pt x="6468" y="6372"/>
                    </a:lnTo>
                    <a:lnTo>
                      <a:pt x="6577" y="6281"/>
                    </a:lnTo>
                    <a:lnTo>
                      <a:pt x="6697" y="6200"/>
                    </a:lnTo>
                    <a:lnTo>
                      <a:pt x="6822" y="6132"/>
                    </a:lnTo>
                    <a:lnTo>
                      <a:pt x="6954" y="6076"/>
                    </a:lnTo>
                    <a:lnTo>
                      <a:pt x="7094" y="6032"/>
                    </a:lnTo>
                    <a:lnTo>
                      <a:pt x="7238" y="6003"/>
                    </a:lnTo>
                    <a:lnTo>
                      <a:pt x="7386" y="5987"/>
                    </a:lnTo>
                    <a:lnTo>
                      <a:pt x="7463" y="5986"/>
                    </a:lnTo>
                    <a:lnTo>
                      <a:pt x="7539" y="5987"/>
                    </a:lnTo>
                    <a:lnTo>
                      <a:pt x="7689" y="6003"/>
                    </a:lnTo>
                    <a:lnTo>
                      <a:pt x="7833" y="6032"/>
                    </a:lnTo>
                    <a:lnTo>
                      <a:pt x="7972" y="6076"/>
                    </a:lnTo>
                    <a:lnTo>
                      <a:pt x="8105" y="6132"/>
                    </a:lnTo>
                    <a:lnTo>
                      <a:pt x="8230" y="6200"/>
                    </a:lnTo>
                    <a:lnTo>
                      <a:pt x="8348" y="6281"/>
                    </a:lnTo>
                    <a:lnTo>
                      <a:pt x="8459" y="6372"/>
                    </a:lnTo>
                    <a:lnTo>
                      <a:pt x="8558" y="6471"/>
                    </a:lnTo>
                    <a:lnTo>
                      <a:pt x="8649" y="6582"/>
                    </a:lnTo>
                    <a:lnTo>
                      <a:pt x="8730" y="6700"/>
                    </a:lnTo>
                    <a:lnTo>
                      <a:pt x="8797" y="6825"/>
                    </a:lnTo>
                    <a:lnTo>
                      <a:pt x="8854" y="6958"/>
                    </a:lnTo>
                    <a:lnTo>
                      <a:pt x="8897" y="7097"/>
                    </a:lnTo>
                    <a:lnTo>
                      <a:pt x="8927" y="7241"/>
                    </a:lnTo>
                    <a:lnTo>
                      <a:pt x="8943" y="7391"/>
                    </a:lnTo>
                    <a:lnTo>
                      <a:pt x="8943" y="7466"/>
                    </a:lnTo>
                    <a:lnTo>
                      <a:pt x="8943" y="7542"/>
                    </a:lnTo>
                    <a:lnTo>
                      <a:pt x="8927" y="7692"/>
                    </a:lnTo>
                    <a:lnTo>
                      <a:pt x="8897" y="7836"/>
                    </a:lnTo>
                    <a:lnTo>
                      <a:pt x="8854" y="7976"/>
                    </a:lnTo>
                    <a:lnTo>
                      <a:pt x="8797" y="8108"/>
                    </a:lnTo>
                    <a:lnTo>
                      <a:pt x="8730" y="8234"/>
                    </a:lnTo>
                    <a:lnTo>
                      <a:pt x="8649" y="8352"/>
                    </a:lnTo>
                    <a:lnTo>
                      <a:pt x="8558" y="8463"/>
                    </a:lnTo>
                    <a:lnTo>
                      <a:pt x="8459" y="8562"/>
                    </a:lnTo>
                    <a:lnTo>
                      <a:pt x="8348" y="8653"/>
                    </a:lnTo>
                    <a:lnTo>
                      <a:pt x="8230" y="8734"/>
                    </a:lnTo>
                    <a:lnTo>
                      <a:pt x="8105" y="8801"/>
                    </a:lnTo>
                    <a:lnTo>
                      <a:pt x="7972" y="8857"/>
                    </a:lnTo>
                    <a:lnTo>
                      <a:pt x="7833" y="8901"/>
                    </a:lnTo>
                    <a:lnTo>
                      <a:pt x="7689" y="8931"/>
                    </a:lnTo>
                    <a:lnTo>
                      <a:pt x="7539" y="8947"/>
                    </a:lnTo>
                    <a:lnTo>
                      <a:pt x="7463" y="8948"/>
                    </a:lnTo>
                    <a:close/>
                    <a:moveTo>
                      <a:pt x="4382" y="2984"/>
                    </a:moveTo>
                    <a:lnTo>
                      <a:pt x="4429" y="2983"/>
                    </a:lnTo>
                    <a:lnTo>
                      <a:pt x="4521" y="2964"/>
                    </a:lnTo>
                    <a:lnTo>
                      <a:pt x="4606" y="2928"/>
                    </a:lnTo>
                    <a:lnTo>
                      <a:pt x="4683" y="2876"/>
                    </a:lnTo>
                    <a:lnTo>
                      <a:pt x="4746" y="2813"/>
                    </a:lnTo>
                    <a:lnTo>
                      <a:pt x="4798" y="2736"/>
                    </a:lnTo>
                    <a:lnTo>
                      <a:pt x="4834" y="2651"/>
                    </a:lnTo>
                    <a:lnTo>
                      <a:pt x="4852" y="2559"/>
                    </a:lnTo>
                    <a:lnTo>
                      <a:pt x="4854" y="2512"/>
                    </a:lnTo>
                    <a:lnTo>
                      <a:pt x="4852" y="2463"/>
                    </a:lnTo>
                    <a:lnTo>
                      <a:pt x="4834" y="2371"/>
                    </a:lnTo>
                    <a:lnTo>
                      <a:pt x="4798" y="2286"/>
                    </a:lnTo>
                    <a:lnTo>
                      <a:pt x="4746" y="2211"/>
                    </a:lnTo>
                    <a:lnTo>
                      <a:pt x="4683" y="2146"/>
                    </a:lnTo>
                    <a:lnTo>
                      <a:pt x="4606" y="2096"/>
                    </a:lnTo>
                    <a:lnTo>
                      <a:pt x="4521" y="2060"/>
                    </a:lnTo>
                    <a:lnTo>
                      <a:pt x="4429" y="2041"/>
                    </a:lnTo>
                    <a:lnTo>
                      <a:pt x="4382" y="2039"/>
                    </a:lnTo>
                    <a:lnTo>
                      <a:pt x="4333" y="2041"/>
                    </a:lnTo>
                    <a:lnTo>
                      <a:pt x="4241" y="2060"/>
                    </a:lnTo>
                    <a:lnTo>
                      <a:pt x="4156" y="2096"/>
                    </a:lnTo>
                    <a:lnTo>
                      <a:pt x="4081" y="2146"/>
                    </a:lnTo>
                    <a:lnTo>
                      <a:pt x="4016" y="2211"/>
                    </a:lnTo>
                    <a:lnTo>
                      <a:pt x="3966" y="2286"/>
                    </a:lnTo>
                    <a:lnTo>
                      <a:pt x="3930" y="2371"/>
                    </a:lnTo>
                    <a:lnTo>
                      <a:pt x="3911" y="2463"/>
                    </a:lnTo>
                    <a:lnTo>
                      <a:pt x="3909" y="2512"/>
                    </a:lnTo>
                    <a:lnTo>
                      <a:pt x="3911" y="2559"/>
                    </a:lnTo>
                    <a:lnTo>
                      <a:pt x="3930" y="2651"/>
                    </a:lnTo>
                    <a:lnTo>
                      <a:pt x="3966" y="2736"/>
                    </a:lnTo>
                    <a:lnTo>
                      <a:pt x="4016" y="2813"/>
                    </a:lnTo>
                    <a:lnTo>
                      <a:pt x="4081" y="2876"/>
                    </a:lnTo>
                    <a:lnTo>
                      <a:pt x="4156" y="2928"/>
                    </a:lnTo>
                    <a:lnTo>
                      <a:pt x="4241" y="2964"/>
                    </a:lnTo>
                    <a:lnTo>
                      <a:pt x="4333" y="2983"/>
                    </a:lnTo>
                    <a:lnTo>
                      <a:pt x="4382" y="2984"/>
                    </a:lnTo>
                    <a:close/>
                    <a:moveTo>
                      <a:pt x="4382" y="2309"/>
                    </a:moveTo>
                    <a:lnTo>
                      <a:pt x="4402" y="2310"/>
                    </a:lnTo>
                    <a:lnTo>
                      <a:pt x="4442" y="2317"/>
                    </a:lnTo>
                    <a:lnTo>
                      <a:pt x="4478" y="2333"/>
                    </a:lnTo>
                    <a:lnTo>
                      <a:pt x="4510" y="2355"/>
                    </a:lnTo>
                    <a:lnTo>
                      <a:pt x="4537" y="2382"/>
                    </a:lnTo>
                    <a:lnTo>
                      <a:pt x="4560" y="2415"/>
                    </a:lnTo>
                    <a:lnTo>
                      <a:pt x="4575" y="2451"/>
                    </a:lnTo>
                    <a:lnTo>
                      <a:pt x="4583" y="2490"/>
                    </a:lnTo>
                    <a:lnTo>
                      <a:pt x="4583" y="2512"/>
                    </a:lnTo>
                    <a:lnTo>
                      <a:pt x="4583" y="2532"/>
                    </a:lnTo>
                    <a:lnTo>
                      <a:pt x="4575" y="2572"/>
                    </a:lnTo>
                    <a:lnTo>
                      <a:pt x="4560" y="2608"/>
                    </a:lnTo>
                    <a:lnTo>
                      <a:pt x="4537" y="2640"/>
                    </a:lnTo>
                    <a:lnTo>
                      <a:pt x="4510" y="2667"/>
                    </a:lnTo>
                    <a:lnTo>
                      <a:pt x="4478" y="2690"/>
                    </a:lnTo>
                    <a:lnTo>
                      <a:pt x="4442" y="2705"/>
                    </a:lnTo>
                    <a:lnTo>
                      <a:pt x="4402" y="2713"/>
                    </a:lnTo>
                    <a:lnTo>
                      <a:pt x="4382" y="2713"/>
                    </a:lnTo>
                    <a:lnTo>
                      <a:pt x="4360" y="2713"/>
                    </a:lnTo>
                    <a:lnTo>
                      <a:pt x="4321" y="2705"/>
                    </a:lnTo>
                    <a:lnTo>
                      <a:pt x="4285" y="2690"/>
                    </a:lnTo>
                    <a:lnTo>
                      <a:pt x="4252" y="2667"/>
                    </a:lnTo>
                    <a:lnTo>
                      <a:pt x="4225" y="2640"/>
                    </a:lnTo>
                    <a:lnTo>
                      <a:pt x="4203" y="2608"/>
                    </a:lnTo>
                    <a:lnTo>
                      <a:pt x="4187" y="2572"/>
                    </a:lnTo>
                    <a:lnTo>
                      <a:pt x="4180" y="2532"/>
                    </a:lnTo>
                    <a:lnTo>
                      <a:pt x="4179" y="2512"/>
                    </a:lnTo>
                    <a:lnTo>
                      <a:pt x="4180" y="2490"/>
                    </a:lnTo>
                    <a:lnTo>
                      <a:pt x="4187" y="2451"/>
                    </a:lnTo>
                    <a:lnTo>
                      <a:pt x="4203" y="2415"/>
                    </a:lnTo>
                    <a:lnTo>
                      <a:pt x="4225" y="2382"/>
                    </a:lnTo>
                    <a:lnTo>
                      <a:pt x="4252" y="2355"/>
                    </a:lnTo>
                    <a:lnTo>
                      <a:pt x="4285" y="2333"/>
                    </a:lnTo>
                    <a:lnTo>
                      <a:pt x="4321" y="2317"/>
                    </a:lnTo>
                    <a:lnTo>
                      <a:pt x="4360" y="2310"/>
                    </a:lnTo>
                    <a:lnTo>
                      <a:pt x="4382" y="2309"/>
                    </a:lnTo>
                    <a:close/>
                    <a:moveTo>
                      <a:pt x="8011" y="6701"/>
                    </a:moveTo>
                    <a:lnTo>
                      <a:pt x="7962" y="6703"/>
                    </a:lnTo>
                    <a:lnTo>
                      <a:pt x="7867" y="6722"/>
                    </a:lnTo>
                    <a:lnTo>
                      <a:pt x="7779" y="6759"/>
                    </a:lnTo>
                    <a:lnTo>
                      <a:pt x="7703" y="6811"/>
                    </a:lnTo>
                    <a:lnTo>
                      <a:pt x="7637" y="6877"/>
                    </a:lnTo>
                    <a:lnTo>
                      <a:pt x="7585" y="6955"/>
                    </a:lnTo>
                    <a:lnTo>
                      <a:pt x="7548" y="7041"/>
                    </a:lnTo>
                    <a:lnTo>
                      <a:pt x="7527" y="7136"/>
                    </a:lnTo>
                    <a:lnTo>
                      <a:pt x="7526" y="7187"/>
                    </a:lnTo>
                    <a:lnTo>
                      <a:pt x="7526" y="7747"/>
                    </a:lnTo>
                    <a:lnTo>
                      <a:pt x="7527" y="7796"/>
                    </a:lnTo>
                    <a:lnTo>
                      <a:pt x="7548" y="7891"/>
                    </a:lnTo>
                    <a:lnTo>
                      <a:pt x="7585" y="7977"/>
                    </a:lnTo>
                    <a:lnTo>
                      <a:pt x="7637" y="8055"/>
                    </a:lnTo>
                    <a:lnTo>
                      <a:pt x="7703" y="8121"/>
                    </a:lnTo>
                    <a:lnTo>
                      <a:pt x="7779" y="8173"/>
                    </a:lnTo>
                    <a:lnTo>
                      <a:pt x="7867" y="8211"/>
                    </a:lnTo>
                    <a:lnTo>
                      <a:pt x="7962" y="8229"/>
                    </a:lnTo>
                    <a:lnTo>
                      <a:pt x="8011" y="8232"/>
                    </a:lnTo>
                    <a:lnTo>
                      <a:pt x="8062" y="8229"/>
                    </a:lnTo>
                    <a:lnTo>
                      <a:pt x="8157" y="8211"/>
                    </a:lnTo>
                    <a:lnTo>
                      <a:pt x="8243" y="8173"/>
                    </a:lnTo>
                    <a:lnTo>
                      <a:pt x="8321" y="8121"/>
                    </a:lnTo>
                    <a:lnTo>
                      <a:pt x="8387" y="8055"/>
                    </a:lnTo>
                    <a:lnTo>
                      <a:pt x="8439" y="7977"/>
                    </a:lnTo>
                    <a:lnTo>
                      <a:pt x="8475" y="7891"/>
                    </a:lnTo>
                    <a:lnTo>
                      <a:pt x="8495" y="7796"/>
                    </a:lnTo>
                    <a:lnTo>
                      <a:pt x="8496" y="7747"/>
                    </a:lnTo>
                    <a:lnTo>
                      <a:pt x="8496" y="7187"/>
                    </a:lnTo>
                    <a:lnTo>
                      <a:pt x="8495" y="7136"/>
                    </a:lnTo>
                    <a:lnTo>
                      <a:pt x="8475" y="7041"/>
                    </a:lnTo>
                    <a:lnTo>
                      <a:pt x="8439" y="6955"/>
                    </a:lnTo>
                    <a:lnTo>
                      <a:pt x="8387" y="6877"/>
                    </a:lnTo>
                    <a:lnTo>
                      <a:pt x="8321" y="6811"/>
                    </a:lnTo>
                    <a:lnTo>
                      <a:pt x="8243" y="6759"/>
                    </a:lnTo>
                    <a:lnTo>
                      <a:pt x="8157" y="6722"/>
                    </a:lnTo>
                    <a:lnTo>
                      <a:pt x="8062" y="6703"/>
                    </a:lnTo>
                    <a:lnTo>
                      <a:pt x="8011" y="6701"/>
                    </a:lnTo>
                    <a:close/>
                    <a:moveTo>
                      <a:pt x="8227" y="7747"/>
                    </a:moveTo>
                    <a:lnTo>
                      <a:pt x="8226" y="7769"/>
                    </a:lnTo>
                    <a:lnTo>
                      <a:pt x="8217" y="7810"/>
                    </a:lnTo>
                    <a:lnTo>
                      <a:pt x="8201" y="7849"/>
                    </a:lnTo>
                    <a:lnTo>
                      <a:pt x="8178" y="7884"/>
                    </a:lnTo>
                    <a:lnTo>
                      <a:pt x="8148" y="7913"/>
                    </a:lnTo>
                    <a:lnTo>
                      <a:pt x="8115" y="7936"/>
                    </a:lnTo>
                    <a:lnTo>
                      <a:pt x="8076" y="7951"/>
                    </a:lnTo>
                    <a:lnTo>
                      <a:pt x="8034" y="7960"/>
                    </a:lnTo>
                    <a:lnTo>
                      <a:pt x="8011" y="7962"/>
                    </a:lnTo>
                    <a:lnTo>
                      <a:pt x="7990" y="7960"/>
                    </a:lnTo>
                    <a:lnTo>
                      <a:pt x="7948" y="7951"/>
                    </a:lnTo>
                    <a:lnTo>
                      <a:pt x="7909" y="7936"/>
                    </a:lnTo>
                    <a:lnTo>
                      <a:pt x="7874" y="7913"/>
                    </a:lnTo>
                    <a:lnTo>
                      <a:pt x="7846" y="7884"/>
                    </a:lnTo>
                    <a:lnTo>
                      <a:pt x="7823" y="7849"/>
                    </a:lnTo>
                    <a:lnTo>
                      <a:pt x="7805" y="7810"/>
                    </a:lnTo>
                    <a:lnTo>
                      <a:pt x="7797" y="7769"/>
                    </a:lnTo>
                    <a:lnTo>
                      <a:pt x="7797" y="7747"/>
                    </a:lnTo>
                    <a:lnTo>
                      <a:pt x="7797" y="7187"/>
                    </a:lnTo>
                    <a:lnTo>
                      <a:pt x="7797" y="7164"/>
                    </a:lnTo>
                    <a:lnTo>
                      <a:pt x="7805" y="7122"/>
                    </a:lnTo>
                    <a:lnTo>
                      <a:pt x="7823" y="7083"/>
                    </a:lnTo>
                    <a:lnTo>
                      <a:pt x="7846" y="7048"/>
                    </a:lnTo>
                    <a:lnTo>
                      <a:pt x="7874" y="7020"/>
                    </a:lnTo>
                    <a:lnTo>
                      <a:pt x="7909" y="6997"/>
                    </a:lnTo>
                    <a:lnTo>
                      <a:pt x="7948" y="6981"/>
                    </a:lnTo>
                    <a:lnTo>
                      <a:pt x="7990" y="6972"/>
                    </a:lnTo>
                    <a:lnTo>
                      <a:pt x="8011" y="6971"/>
                    </a:lnTo>
                    <a:lnTo>
                      <a:pt x="8034" y="6972"/>
                    </a:lnTo>
                    <a:lnTo>
                      <a:pt x="8076" y="6981"/>
                    </a:lnTo>
                    <a:lnTo>
                      <a:pt x="8115" y="6997"/>
                    </a:lnTo>
                    <a:lnTo>
                      <a:pt x="8148" y="7020"/>
                    </a:lnTo>
                    <a:lnTo>
                      <a:pt x="8178" y="7048"/>
                    </a:lnTo>
                    <a:lnTo>
                      <a:pt x="8201" y="7083"/>
                    </a:lnTo>
                    <a:lnTo>
                      <a:pt x="8217" y="7122"/>
                    </a:lnTo>
                    <a:lnTo>
                      <a:pt x="8226" y="7164"/>
                    </a:lnTo>
                    <a:lnTo>
                      <a:pt x="8227" y="7187"/>
                    </a:lnTo>
                    <a:lnTo>
                      <a:pt x="8227" y="7747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7" name="Group 8"/>
              <p:cNvGrpSpPr>
                <a:grpSpLocks noChangeAspect="1"/>
              </p:cNvGrpSpPr>
              <p:nvPr/>
            </p:nvGrpSpPr>
            <p:grpSpPr bwMode="auto">
              <a:xfrm>
                <a:off x="5393034" y="4348138"/>
                <a:ext cx="222920" cy="222920"/>
                <a:chOff x="6369" y="-2056"/>
                <a:chExt cx="3967" cy="3967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9" name="Freeform 9"/>
                <p:cNvSpPr>
                  <a:spLocks noEditPoints="1"/>
                </p:cNvSpPr>
                <p:nvPr/>
              </p:nvSpPr>
              <p:spPr bwMode="auto">
                <a:xfrm>
                  <a:off x="6369" y="-2056"/>
                  <a:ext cx="3967" cy="3967"/>
                </a:xfrm>
                <a:custGeom>
                  <a:avLst/>
                  <a:gdLst>
                    <a:gd name="T0" fmla="*/ 1777 w 11902"/>
                    <a:gd name="T1" fmla="*/ 7295 h 11902"/>
                    <a:gd name="T2" fmla="*/ 826 w 11902"/>
                    <a:gd name="T3" fmla="*/ 7924 h 11902"/>
                    <a:gd name="T4" fmla="*/ 405 w 11902"/>
                    <a:gd name="T5" fmla="*/ 8830 h 11902"/>
                    <a:gd name="T6" fmla="*/ 23 w 11902"/>
                    <a:gd name="T7" fmla="*/ 9882 h 11902"/>
                    <a:gd name="T8" fmla="*/ 579 w 11902"/>
                    <a:gd name="T9" fmla="*/ 11255 h 11902"/>
                    <a:gd name="T10" fmla="*/ 11767 w 11902"/>
                    <a:gd name="T11" fmla="*/ 11894 h 11902"/>
                    <a:gd name="T12" fmla="*/ 11802 w 11902"/>
                    <a:gd name="T13" fmla="*/ 23 h 11902"/>
                    <a:gd name="T14" fmla="*/ 1160 w 11902"/>
                    <a:gd name="T15" fmla="*/ 8330 h 11902"/>
                    <a:gd name="T16" fmla="*/ 1840 w 11902"/>
                    <a:gd name="T17" fmla="*/ 7690 h 11902"/>
                    <a:gd name="T18" fmla="*/ 2416 w 11902"/>
                    <a:gd name="T19" fmla="*/ 8054 h 11902"/>
                    <a:gd name="T20" fmla="*/ 3260 w 11902"/>
                    <a:gd name="T21" fmla="*/ 8017 h 11902"/>
                    <a:gd name="T22" fmla="*/ 3945 w 11902"/>
                    <a:gd name="T23" fmla="*/ 8398 h 11902"/>
                    <a:gd name="T24" fmla="*/ 4381 w 11902"/>
                    <a:gd name="T25" fmla="*/ 8631 h 11902"/>
                    <a:gd name="T26" fmla="*/ 5229 w 11902"/>
                    <a:gd name="T27" fmla="*/ 8643 h 11902"/>
                    <a:gd name="T28" fmla="*/ 3699 w 11902"/>
                    <a:gd name="T29" fmla="*/ 6142 h 11902"/>
                    <a:gd name="T30" fmla="*/ 4776 w 11902"/>
                    <a:gd name="T31" fmla="*/ 4252 h 11902"/>
                    <a:gd name="T32" fmla="*/ 6827 w 11902"/>
                    <a:gd name="T33" fmla="*/ 3455 h 11902"/>
                    <a:gd name="T34" fmla="*/ 8798 w 11902"/>
                    <a:gd name="T35" fmla="*/ 4059 h 11902"/>
                    <a:gd name="T36" fmla="*/ 10051 w 11902"/>
                    <a:gd name="T37" fmla="*/ 5827 h 11902"/>
                    <a:gd name="T38" fmla="*/ 9947 w 11902"/>
                    <a:gd name="T39" fmla="*/ 7914 h 11902"/>
                    <a:gd name="T40" fmla="*/ 8533 w 11902"/>
                    <a:gd name="T41" fmla="*/ 9550 h 11902"/>
                    <a:gd name="T42" fmla="*/ 6410 w 11902"/>
                    <a:gd name="T43" fmla="*/ 9941 h 11902"/>
                    <a:gd name="T44" fmla="*/ 7277 w 11902"/>
                    <a:gd name="T45" fmla="*/ 9576 h 11902"/>
                    <a:gd name="T46" fmla="*/ 9475 w 11902"/>
                    <a:gd name="T47" fmla="*/ 8028 h 11902"/>
                    <a:gd name="T48" fmla="*/ 9746 w 11902"/>
                    <a:gd name="T49" fmla="*/ 6210 h 11902"/>
                    <a:gd name="T50" fmla="*/ 8094 w 11902"/>
                    <a:gd name="T51" fmla="*/ 4093 h 11902"/>
                    <a:gd name="T52" fmla="*/ 6261 w 11902"/>
                    <a:gd name="T53" fmla="*/ 3913 h 11902"/>
                    <a:gd name="T54" fmla="*/ 4231 w 11902"/>
                    <a:gd name="T55" fmla="*/ 5664 h 11902"/>
                    <a:gd name="T56" fmla="*/ 4213 w 11902"/>
                    <a:gd name="T57" fmla="*/ 7726 h 11902"/>
                    <a:gd name="T58" fmla="*/ 3720 w 11902"/>
                    <a:gd name="T59" fmla="*/ 7399 h 11902"/>
                    <a:gd name="T60" fmla="*/ 4799 w 11902"/>
                    <a:gd name="T61" fmla="*/ 7268 h 11902"/>
                    <a:gd name="T62" fmla="*/ 5680 w 11902"/>
                    <a:gd name="T63" fmla="*/ 7102 h 11902"/>
                    <a:gd name="T64" fmla="*/ 6784 w 11902"/>
                    <a:gd name="T65" fmla="*/ 6942 h 11902"/>
                    <a:gd name="T66" fmla="*/ 7743 w 11902"/>
                    <a:gd name="T67" fmla="*/ 7287 h 11902"/>
                    <a:gd name="T68" fmla="*/ 8618 w 11902"/>
                    <a:gd name="T69" fmla="*/ 6973 h 11902"/>
                    <a:gd name="T70" fmla="*/ 8833 w 11902"/>
                    <a:gd name="T71" fmla="*/ 8307 h 11902"/>
                    <a:gd name="T72" fmla="*/ 6426 w 11902"/>
                    <a:gd name="T73" fmla="*/ 9165 h 11902"/>
                    <a:gd name="T74" fmla="*/ 5730 w 11902"/>
                    <a:gd name="T75" fmla="*/ 8790 h 11902"/>
                    <a:gd name="T76" fmla="*/ 4416 w 11902"/>
                    <a:gd name="T77" fmla="*/ 6719 h 11902"/>
                    <a:gd name="T78" fmla="*/ 6287 w 11902"/>
                    <a:gd name="T79" fmla="*/ 4301 h 11902"/>
                    <a:gd name="T80" fmla="*/ 9046 w 11902"/>
                    <a:gd name="T81" fmla="*/ 5425 h 11902"/>
                    <a:gd name="T82" fmla="*/ 9023 w 11902"/>
                    <a:gd name="T83" fmla="*/ 6832 h 11902"/>
                    <a:gd name="T84" fmla="*/ 7851 w 11902"/>
                    <a:gd name="T85" fmla="*/ 6849 h 11902"/>
                    <a:gd name="T86" fmla="*/ 6974 w 11902"/>
                    <a:gd name="T87" fmla="*/ 6535 h 11902"/>
                    <a:gd name="T88" fmla="*/ 6015 w 11902"/>
                    <a:gd name="T89" fmla="*/ 6879 h 11902"/>
                    <a:gd name="T90" fmla="*/ 4911 w 11902"/>
                    <a:gd name="T91" fmla="*/ 6719 h 11902"/>
                    <a:gd name="T92" fmla="*/ 384 w 11902"/>
                    <a:gd name="T93" fmla="*/ 9214 h 11902"/>
                    <a:gd name="T94" fmla="*/ 862 w 11902"/>
                    <a:gd name="T95" fmla="*/ 10974 h 11902"/>
                    <a:gd name="T96" fmla="*/ 5236 w 11902"/>
                    <a:gd name="T97" fmla="*/ 11056 h 11902"/>
                    <a:gd name="T98" fmla="*/ 5401 w 11902"/>
                    <a:gd name="T99" fmla="*/ 11472 h 11902"/>
                    <a:gd name="T100" fmla="*/ 6911 w 11902"/>
                    <a:gd name="T101" fmla="*/ 10366 h 11902"/>
                    <a:gd name="T102" fmla="*/ 9161 w 11902"/>
                    <a:gd name="T103" fmla="*/ 9587 h 11902"/>
                    <a:gd name="T104" fmla="*/ 10466 w 11902"/>
                    <a:gd name="T105" fmla="*/ 7541 h 11902"/>
                    <a:gd name="T106" fmla="*/ 10235 w 11902"/>
                    <a:gd name="T107" fmla="*/ 5219 h 11902"/>
                    <a:gd name="T108" fmla="*/ 8569 w 11902"/>
                    <a:gd name="T109" fmla="*/ 3471 h 11902"/>
                    <a:gd name="T110" fmla="*/ 6266 w 11902"/>
                    <a:gd name="T111" fmla="*/ 3129 h 11902"/>
                    <a:gd name="T112" fmla="*/ 4154 w 11902"/>
                    <a:gd name="T113" fmla="*/ 4334 h 11902"/>
                    <a:gd name="T114" fmla="*/ 3264 w 11902"/>
                    <a:gd name="T115" fmla="*/ 6624 h 11902"/>
                    <a:gd name="T116" fmla="*/ 2592 w 11902"/>
                    <a:gd name="T117" fmla="*/ 7531 h 119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1902" h="11902">
                      <a:moveTo>
                        <a:pt x="11710" y="0"/>
                      </a:moveTo>
                      <a:lnTo>
                        <a:pt x="2112" y="0"/>
                      </a:lnTo>
                      <a:lnTo>
                        <a:pt x="2092" y="0"/>
                      </a:lnTo>
                      <a:lnTo>
                        <a:pt x="2055" y="9"/>
                      </a:lnTo>
                      <a:lnTo>
                        <a:pt x="2020" y="23"/>
                      </a:lnTo>
                      <a:lnTo>
                        <a:pt x="1990" y="43"/>
                      </a:lnTo>
                      <a:lnTo>
                        <a:pt x="1964" y="69"/>
                      </a:lnTo>
                      <a:lnTo>
                        <a:pt x="1942" y="101"/>
                      </a:lnTo>
                      <a:lnTo>
                        <a:pt x="1928" y="135"/>
                      </a:lnTo>
                      <a:lnTo>
                        <a:pt x="1921" y="173"/>
                      </a:lnTo>
                      <a:lnTo>
                        <a:pt x="1919" y="191"/>
                      </a:lnTo>
                      <a:lnTo>
                        <a:pt x="1919" y="7315"/>
                      </a:lnTo>
                      <a:lnTo>
                        <a:pt x="1873" y="7305"/>
                      </a:lnTo>
                      <a:lnTo>
                        <a:pt x="1777" y="7295"/>
                      </a:lnTo>
                      <a:lnTo>
                        <a:pt x="1728" y="7295"/>
                      </a:lnTo>
                      <a:lnTo>
                        <a:pt x="1679" y="7295"/>
                      </a:lnTo>
                      <a:lnTo>
                        <a:pt x="1582" y="7305"/>
                      </a:lnTo>
                      <a:lnTo>
                        <a:pt x="1487" y="7324"/>
                      </a:lnTo>
                      <a:lnTo>
                        <a:pt x="1398" y="7353"/>
                      </a:lnTo>
                      <a:lnTo>
                        <a:pt x="1312" y="7389"/>
                      </a:lnTo>
                      <a:lnTo>
                        <a:pt x="1230" y="7433"/>
                      </a:lnTo>
                      <a:lnTo>
                        <a:pt x="1153" y="7485"/>
                      </a:lnTo>
                      <a:lnTo>
                        <a:pt x="1083" y="7544"/>
                      </a:lnTo>
                      <a:lnTo>
                        <a:pt x="1018" y="7609"/>
                      </a:lnTo>
                      <a:lnTo>
                        <a:pt x="959" y="7681"/>
                      </a:lnTo>
                      <a:lnTo>
                        <a:pt x="907" y="7757"/>
                      </a:lnTo>
                      <a:lnTo>
                        <a:pt x="862" y="7838"/>
                      </a:lnTo>
                      <a:lnTo>
                        <a:pt x="826" y="7924"/>
                      </a:lnTo>
                      <a:lnTo>
                        <a:pt x="798" y="8015"/>
                      </a:lnTo>
                      <a:lnTo>
                        <a:pt x="779" y="8109"/>
                      </a:lnTo>
                      <a:lnTo>
                        <a:pt x="769" y="8205"/>
                      </a:lnTo>
                      <a:lnTo>
                        <a:pt x="767" y="8254"/>
                      </a:lnTo>
                      <a:lnTo>
                        <a:pt x="767" y="8258"/>
                      </a:lnTo>
                      <a:lnTo>
                        <a:pt x="733" y="8286"/>
                      </a:lnTo>
                      <a:lnTo>
                        <a:pt x="668" y="8345"/>
                      </a:lnTo>
                      <a:lnTo>
                        <a:pt x="610" y="8408"/>
                      </a:lnTo>
                      <a:lnTo>
                        <a:pt x="557" y="8477"/>
                      </a:lnTo>
                      <a:lnTo>
                        <a:pt x="511" y="8549"/>
                      </a:lnTo>
                      <a:lnTo>
                        <a:pt x="472" y="8626"/>
                      </a:lnTo>
                      <a:lnTo>
                        <a:pt x="439" y="8706"/>
                      </a:lnTo>
                      <a:lnTo>
                        <a:pt x="415" y="8788"/>
                      </a:lnTo>
                      <a:lnTo>
                        <a:pt x="405" y="8830"/>
                      </a:lnTo>
                      <a:lnTo>
                        <a:pt x="191" y="8830"/>
                      </a:lnTo>
                      <a:lnTo>
                        <a:pt x="173" y="8831"/>
                      </a:lnTo>
                      <a:lnTo>
                        <a:pt x="135" y="8839"/>
                      </a:lnTo>
                      <a:lnTo>
                        <a:pt x="101" y="8853"/>
                      </a:lnTo>
                      <a:lnTo>
                        <a:pt x="69" y="8875"/>
                      </a:lnTo>
                      <a:lnTo>
                        <a:pt x="43" y="8901"/>
                      </a:lnTo>
                      <a:lnTo>
                        <a:pt x="23" y="8931"/>
                      </a:lnTo>
                      <a:lnTo>
                        <a:pt x="9" y="8965"/>
                      </a:lnTo>
                      <a:lnTo>
                        <a:pt x="0" y="9003"/>
                      </a:lnTo>
                      <a:lnTo>
                        <a:pt x="0" y="9023"/>
                      </a:lnTo>
                      <a:lnTo>
                        <a:pt x="0" y="9790"/>
                      </a:lnTo>
                      <a:lnTo>
                        <a:pt x="0" y="9810"/>
                      </a:lnTo>
                      <a:lnTo>
                        <a:pt x="9" y="9848"/>
                      </a:lnTo>
                      <a:lnTo>
                        <a:pt x="23" y="9882"/>
                      </a:lnTo>
                      <a:lnTo>
                        <a:pt x="43" y="9913"/>
                      </a:lnTo>
                      <a:lnTo>
                        <a:pt x="69" y="9939"/>
                      </a:lnTo>
                      <a:lnTo>
                        <a:pt x="101" y="9959"/>
                      </a:lnTo>
                      <a:lnTo>
                        <a:pt x="135" y="9975"/>
                      </a:lnTo>
                      <a:lnTo>
                        <a:pt x="173" y="9982"/>
                      </a:lnTo>
                      <a:lnTo>
                        <a:pt x="191" y="9982"/>
                      </a:lnTo>
                      <a:lnTo>
                        <a:pt x="384" y="9982"/>
                      </a:lnTo>
                      <a:lnTo>
                        <a:pt x="384" y="10558"/>
                      </a:lnTo>
                      <a:lnTo>
                        <a:pt x="384" y="10627"/>
                      </a:lnTo>
                      <a:lnTo>
                        <a:pt x="399" y="10762"/>
                      </a:lnTo>
                      <a:lnTo>
                        <a:pt x="426" y="10893"/>
                      </a:lnTo>
                      <a:lnTo>
                        <a:pt x="465" y="11020"/>
                      </a:lnTo>
                      <a:lnTo>
                        <a:pt x="517" y="11141"/>
                      </a:lnTo>
                      <a:lnTo>
                        <a:pt x="579" y="11255"/>
                      </a:lnTo>
                      <a:lnTo>
                        <a:pt x="651" y="11363"/>
                      </a:lnTo>
                      <a:lnTo>
                        <a:pt x="733" y="11462"/>
                      </a:lnTo>
                      <a:lnTo>
                        <a:pt x="825" y="11553"/>
                      </a:lnTo>
                      <a:lnTo>
                        <a:pt x="924" y="11635"/>
                      </a:lnTo>
                      <a:lnTo>
                        <a:pt x="1031" y="11708"/>
                      </a:lnTo>
                      <a:lnTo>
                        <a:pt x="1146" y="11770"/>
                      </a:lnTo>
                      <a:lnTo>
                        <a:pt x="1266" y="11820"/>
                      </a:lnTo>
                      <a:lnTo>
                        <a:pt x="1392" y="11861"/>
                      </a:lnTo>
                      <a:lnTo>
                        <a:pt x="1523" y="11887"/>
                      </a:lnTo>
                      <a:lnTo>
                        <a:pt x="1659" y="11901"/>
                      </a:lnTo>
                      <a:lnTo>
                        <a:pt x="1728" y="11902"/>
                      </a:lnTo>
                      <a:lnTo>
                        <a:pt x="11710" y="11902"/>
                      </a:lnTo>
                      <a:lnTo>
                        <a:pt x="11730" y="11901"/>
                      </a:lnTo>
                      <a:lnTo>
                        <a:pt x="11767" y="11894"/>
                      </a:lnTo>
                      <a:lnTo>
                        <a:pt x="11802" y="11879"/>
                      </a:lnTo>
                      <a:lnTo>
                        <a:pt x="11832" y="11858"/>
                      </a:lnTo>
                      <a:lnTo>
                        <a:pt x="11858" y="11832"/>
                      </a:lnTo>
                      <a:lnTo>
                        <a:pt x="11879" y="11802"/>
                      </a:lnTo>
                      <a:lnTo>
                        <a:pt x="11894" y="11767"/>
                      </a:lnTo>
                      <a:lnTo>
                        <a:pt x="11901" y="11730"/>
                      </a:lnTo>
                      <a:lnTo>
                        <a:pt x="11902" y="11710"/>
                      </a:lnTo>
                      <a:lnTo>
                        <a:pt x="11902" y="191"/>
                      </a:lnTo>
                      <a:lnTo>
                        <a:pt x="11901" y="173"/>
                      </a:lnTo>
                      <a:lnTo>
                        <a:pt x="11894" y="135"/>
                      </a:lnTo>
                      <a:lnTo>
                        <a:pt x="11879" y="101"/>
                      </a:lnTo>
                      <a:lnTo>
                        <a:pt x="11858" y="69"/>
                      </a:lnTo>
                      <a:lnTo>
                        <a:pt x="11832" y="43"/>
                      </a:lnTo>
                      <a:lnTo>
                        <a:pt x="11802" y="23"/>
                      </a:lnTo>
                      <a:lnTo>
                        <a:pt x="11767" y="9"/>
                      </a:lnTo>
                      <a:lnTo>
                        <a:pt x="11730" y="0"/>
                      </a:lnTo>
                      <a:lnTo>
                        <a:pt x="11710" y="0"/>
                      </a:lnTo>
                      <a:close/>
                      <a:moveTo>
                        <a:pt x="11518" y="2304"/>
                      </a:moveTo>
                      <a:lnTo>
                        <a:pt x="2304" y="2304"/>
                      </a:lnTo>
                      <a:lnTo>
                        <a:pt x="2304" y="384"/>
                      </a:lnTo>
                      <a:lnTo>
                        <a:pt x="11518" y="384"/>
                      </a:lnTo>
                      <a:lnTo>
                        <a:pt x="11518" y="2304"/>
                      </a:lnTo>
                      <a:close/>
                      <a:moveTo>
                        <a:pt x="1064" y="8523"/>
                      </a:moveTo>
                      <a:lnTo>
                        <a:pt x="1088" y="8508"/>
                      </a:lnTo>
                      <a:lnTo>
                        <a:pt x="1127" y="8466"/>
                      </a:lnTo>
                      <a:lnTo>
                        <a:pt x="1153" y="8415"/>
                      </a:lnTo>
                      <a:lnTo>
                        <a:pt x="1163" y="8359"/>
                      </a:lnTo>
                      <a:lnTo>
                        <a:pt x="1160" y="8330"/>
                      </a:lnTo>
                      <a:lnTo>
                        <a:pt x="1158" y="8309"/>
                      </a:lnTo>
                      <a:lnTo>
                        <a:pt x="1153" y="8281"/>
                      </a:lnTo>
                      <a:lnTo>
                        <a:pt x="1152" y="8254"/>
                      </a:lnTo>
                      <a:lnTo>
                        <a:pt x="1153" y="8195"/>
                      </a:lnTo>
                      <a:lnTo>
                        <a:pt x="1176" y="8083"/>
                      </a:lnTo>
                      <a:lnTo>
                        <a:pt x="1221" y="7981"/>
                      </a:lnTo>
                      <a:lnTo>
                        <a:pt x="1283" y="7888"/>
                      </a:lnTo>
                      <a:lnTo>
                        <a:pt x="1361" y="7809"/>
                      </a:lnTo>
                      <a:lnTo>
                        <a:pt x="1453" y="7747"/>
                      </a:lnTo>
                      <a:lnTo>
                        <a:pt x="1556" y="7704"/>
                      </a:lnTo>
                      <a:lnTo>
                        <a:pt x="1669" y="7681"/>
                      </a:lnTo>
                      <a:lnTo>
                        <a:pt x="1728" y="7678"/>
                      </a:lnTo>
                      <a:lnTo>
                        <a:pt x="1765" y="7680"/>
                      </a:lnTo>
                      <a:lnTo>
                        <a:pt x="1840" y="7690"/>
                      </a:lnTo>
                      <a:lnTo>
                        <a:pt x="1911" y="7708"/>
                      </a:lnTo>
                      <a:lnTo>
                        <a:pt x="1978" y="7736"/>
                      </a:lnTo>
                      <a:lnTo>
                        <a:pt x="2042" y="7773"/>
                      </a:lnTo>
                      <a:lnTo>
                        <a:pt x="2101" y="7818"/>
                      </a:lnTo>
                      <a:lnTo>
                        <a:pt x="2154" y="7870"/>
                      </a:lnTo>
                      <a:lnTo>
                        <a:pt x="2200" y="7929"/>
                      </a:lnTo>
                      <a:lnTo>
                        <a:pt x="2220" y="7962"/>
                      </a:lnTo>
                      <a:lnTo>
                        <a:pt x="2232" y="7979"/>
                      </a:lnTo>
                      <a:lnTo>
                        <a:pt x="2260" y="8009"/>
                      </a:lnTo>
                      <a:lnTo>
                        <a:pt x="2295" y="8032"/>
                      </a:lnTo>
                      <a:lnTo>
                        <a:pt x="2332" y="8048"/>
                      </a:lnTo>
                      <a:lnTo>
                        <a:pt x="2354" y="8053"/>
                      </a:lnTo>
                      <a:lnTo>
                        <a:pt x="2374" y="8055"/>
                      </a:lnTo>
                      <a:lnTo>
                        <a:pt x="2416" y="8054"/>
                      </a:lnTo>
                      <a:lnTo>
                        <a:pt x="2456" y="8042"/>
                      </a:lnTo>
                      <a:lnTo>
                        <a:pt x="2492" y="8022"/>
                      </a:lnTo>
                      <a:lnTo>
                        <a:pt x="2509" y="8009"/>
                      </a:lnTo>
                      <a:lnTo>
                        <a:pt x="2538" y="7986"/>
                      </a:lnTo>
                      <a:lnTo>
                        <a:pt x="2613" y="7937"/>
                      </a:lnTo>
                      <a:lnTo>
                        <a:pt x="2707" y="7897"/>
                      </a:lnTo>
                      <a:lnTo>
                        <a:pt x="2818" y="7873"/>
                      </a:lnTo>
                      <a:lnTo>
                        <a:pt x="2880" y="7871"/>
                      </a:lnTo>
                      <a:lnTo>
                        <a:pt x="2918" y="7871"/>
                      </a:lnTo>
                      <a:lnTo>
                        <a:pt x="2993" y="7881"/>
                      </a:lnTo>
                      <a:lnTo>
                        <a:pt x="3065" y="7903"/>
                      </a:lnTo>
                      <a:lnTo>
                        <a:pt x="3134" y="7932"/>
                      </a:lnTo>
                      <a:lnTo>
                        <a:pt x="3199" y="7970"/>
                      </a:lnTo>
                      <a:lnTo>
                        <a:pt x="3260" y="8017"/>
                      </a:lnTo>
                      <a:lnTo>
                        <a:pt x="3313" y="8071"/>
                      </a:lnTo>
                      <a:lnTo>
                        <a:pt x="3359" y="8133"/>
                      </a:lnTo>
                      <a:lnTo>
                        <a:pt x="3379" y="8166"/>
                      </a:lnTo>
                      <a:lnTo>
                        <a:pt x="3395" y="8192"/>
                      </a:lnTo>
                      <a:lnTo>
                        <a:pt x="3438" y="8233"/>
                      </a:lnTo>
                      <a:lnTo>
                        <a:pt x="3491" y="8257"/>
                      </a:lnTo>
                      <a:lnTo>
                        <a:pt x="3550" y="8266"/>
                      </a:lnTo>
                      <a:lnTo>
                        <a:pt x="3581" y="8261"/>
                      </a:lnTo>
                      <a:lnTo>
                        <a:pt x="3618" y="8257"/>
                      </a:lnTo>
                      <a:lnTo>
                        <a:pt x="3693" y="8258"/>
                      </a:lnTo>
                      <a:lnTo>
                        <a:pt x="3765" y="8276"/>
                      </a:lnTo>
                      <a:lnTo>
                        <a:pt x="3831" y="8304"/>
                      </a:lnTo>
                      <a:lnTo>
                        <a:pt x="3893" y="8346"/>
                      </a:lnTo>
                      <a:lnTo>
                        <a:pt x="3945" y="8398"/>
                      </a:lnTo>
                      <a:lnTo>
                        <a:pt x="3987" y="8460"/>
                      </a:lnTo>
                      <a:lnTo>
                        <a:pt x="4015" y="8529"/>
                      </a:lnTo>
                      <a:lnTo>
                        <a:pt x="4024" y="8568"/>
                      </a:lnTo>
                      <a:lnTo>
                        <a:pt x="4030" y="8594"/>
                      </a:lnTo>
                      <a:lnTo>
                        <a:pt x="4054" y="8643"/>
                      </a:lnTo>
                      <a:lnTo>
                        <a:pt x="4092" y="8682"/>
                      </a:lnTo>
                      <a:lnTo>
                        <a:pt x="4138" y="8709"/>
                      </a:lnTo>
                      <a:lnTo>
                        <a:pt x="4164" y="8718"/>
                      </a:lnTo>
                      <a:lnTo>
                        <a:pt x="4191" y="8723"/>
                      </a:lnTo>
                      <a:lnTo>
                        <a:pt x="4246" y="8722"/>
                      </a:lnTo>
                      <a:lnTo>
                        <a:pt x="4296" y="8706"/>
                      </a:lnTo>
                      <a:lnTo>
                        <a:pt x="4341" y="8676"/>
                      </a:lnTo>
                      <a:lnTo>
                        <a:pt x="4360" y="8656"/>
                      </a:lnTo>
                      <a:lnTo>
                        <a:pt x="4381" y="8631"/>
                      </a:lnTo>
                      <a:lnTo>
                        <a:pt x="4427" y="8587"/>
                      </a:lnTo>
                      <a:lnTo>
                        <a:pt x="4478" y="8548"/>
                      </a:lnTo>
                      <a:lnTo>
                        <a:pt x="4531" y="8515"/>
                      </a:lnTo>
                      <a:lnTo>
                        <a:pt x="4587" y="8489"/>
                      </a:lnTo>
                      <a:lnTo>
                        <a:pt x="4645" y="8469"/>
                      </a:lnTo>
                      <a:lnTo>
                        <a:pt x="4705" y="8454"/>
                      </a:lnTo>
                      <a:lnTo>
                        <a:pt x="4767" y="8447"/>
                      </a:lnTo>
                      <a:lnTo>
                        <a:pt x="4799" y="8447"/>
                      </a:lnTo>
                      <a:lnTo>
                        <a:pt x="4846" y="8448"/>
                      </a:lnTo>
                      <a:lnTo>
                        <a:pt x="4935" y="8463"/>
                      </a:lnTo>
                      <a:lnTo>
                        <a:pt x="5019" y="8490"/>
                      </a:lnTo>
                      <a:lnTo>
                        <a:pt x="5098" y="8531"/>
                      </a:lnTo>
                      <a:lnTo>
                        <a:pt x="5167" y="8581"/>
                      </a:lnTo>
                      <a:lnTo>
                        <a:pt x="5229" y="8643"/>
                      </a:lnTo>
                      <a:lnTo>
                        <a:pt x="5282" y="8712"/>
                      </a:lnTo>
                      <a:lnTo>
                        <a:pt x="5324" y="8790"/>
                      </a:lnTo>
                      <a:lnTo>
                        <a:pt x="5340" y="8830"/>
                      </a:lnTo>
                      <a:lnTo>
                        <a:pt x="806" y="8830"/>
                      </a:lnTo>
                      <a:lnTo>
                        <a:pt x="825" y="8784"/>
                      </a:lnTo>
                      <a:lnTo>
                        <a:pt x="875" y="8695"/>
                      </a:lnTo>
                      <a:lnTo>
                        <a:pt x="940" y="8617"/>
                      </a:lnTo>
                      <a:lnTo>
                        <a:pt x="1019" y="8551"/>
                      </a:lnTo>
                      <a:lnTo>
                        <a:pt x="1064" y="8523"/>
                      </a:lnTo>
                      <a:close/>
                      <a:moveTo>
                        <a:pt x="3647" y="6719"/>
                      </a:moveTo>
                      <a:lnTo>
                        <a:pt x="3648" y="6634"/>
                      </a:lnTo>
                      <a:lnTo>
                        <a:pt x="3657" y="6467"/>
                      </a:lnTo>
                      <a:lnTo>
                        <a:pt x="3673" y="6303"/>
                      </a:lnTo>
                      <a:lnTo>
                        <a:pt x="3699" y="6142"/>
                      </a:lnTo>
                      <a:lnTo>
                        <a:pt x="3730" y="5982"/>
                      </a:lnTo>
                      <a:lnTo>
                        <a:pt x="3771" y="5827"/>
                      </a:lnTo>
                      <a:lnTo>
                        <a:pt x="3818" y="5673"/>
                      </a:lnTo>
                      <a:lnTo>
                        <a:pt x="3874" y="5523"/>
                      </a:lnTo>
                      <a:lnTo>
                        <a:pt x="3936" y="5377"/>
                      </a:lnTo>
                      <a:lnTo>
                        <a:pt x="4004" y="5235"/>
                      </a:lnTo>
                      <a:lnTo>
                        <a:pt x="4080" y="5095"/>
                      </a:lnTo>
                      <a:lnTo>
                        <a:pt x="4162" y="4961"/>
                      </a:lnTo>
                      <a:lnTo>
                        <a:pt x="4250" y="4830"/>
                      </a:lnTo>
                      <a:lnTo>
                        <a:pt x="4344" y="4705"/>
                      </a:lnTo>
                      <a:lnTo>
                        <a:pt x="4445" y="4584"/>
                      </a:lnTo>
                      <a:lnTo>
                        <a:pt x="4550" y="4468"/>
                      </a:lnTo>
                      <a:lnTo>
                        <a:pt x="4660" y="4357"/>
                      </a:lnTo>
                      <a:lnTo>
                        <a:pt x="4776" y="4252"/>
                      </a:lnTo>
                      <a:lnTo>
                        <a:pt x="4897" y="4152"/>
                      </a:lnTo>
                      <a:lnTo>
                        <a:pt x="5023" y="4059"/>
                      </a:lnTo>
                      <a:lnTo>
                        <a:pt x="5153" y="3969"/>
                      </a:lnTo>
                      <a:lnTo>
                        <a:pt x="5288" y="3889"/>
                      </a:lnTo>
                      <a:lnTo>
                        <a:pt x="5426" y="3812"/>
                      </a:lnTo>
                      <a:lnTo>
                        <a:pt x="5569" y="3743"/>
                      </a:lnTo>
                      <a:lnTo>
                        <a:pt x="5716" y="3681"/>
                      </a:lnTo>
                      <a:lnTo>
                        <a:pt x="5866" y="3627"/>
                      </a:lnTo>
                      <a:lnTo>
                        <a:pt x="6018" y="3579"/>
                      </a:lnTo>
                      <a:lnTo>
                        <a:pt x="6175" y="3539"/>
                      </a:lnTo>
                      <a:lnTo>
                        <a:pt x="6333" y="3506"/>
                      </a:lnTo>
                      <a:lnTo>
                        <a:pt x="6496" y="3481"/>
                      </a:lnTo>
                      <a:lnTo>
                        <a:pt x="6660" y="3464"/>
                      </a:lnTo>
                      <a:lnTo>
                        <a:pt x="6827" y="3455"/>
                      </a:lnTo>
                      <a:lnTo>
                        <a:pt x="6911" y="3455"/>
                      </a:lnTo>
                      <a:lnTo>
                        <a:pt x="6994" y="3455"/>
                      </a:lnTo>
                      <a:lnTo>
                        <a:pt x="7161" y="3464"/>
                      </a:lnTo>
                      <a:lnTo>
                        <a:pt x="7325" y="3481"/>
                      </a:lnTo>
                      <a:lnTo>
                        <a:pt x="7488" y="3506"/>
                      </a:lnTo>
                      <a:lnTo>
                        <a:pt x="7647" y="3539"/>
                      </a:lnTo>
                      <a:lnTo>
                        <a:pt x="7803" y="3579"/>
                      </a:lnTo>
                      <a:lnTo>
                        <a:pt x="7956" y="3627"/>
                      </a:lnTo>
                      <a:lnTo>
                        <a:pt x="8106" y="3681"/>
                      </a:lnTo>
                      <a:lnTo>
                        <a:pt x="8253" y="3743"/>
                      </a:lnTo>
                      <a:lnTo>
                        <a:pt x="8395" y="3812"/>
                      </a:lnTo>
                      <a:lnTo>
                        <a:pt x="8533" y="3889"/>
                      </a:lnTo>
                      <a:lnTo>
                        <a:pt x="8669" y="3969"/>
                      </a:lnTo>
                      <a:lnTo>
                        <a:pt x="8798" y="4059"/>
                      </a:lnTo>
                      <a:lnTo>
                        <a:pt x="8925" y="4152"/>
                      </a:lnTo>
                      <a:lnTo>
                        <a:pt x="9046" y="4252"/>
                      </a:lnTo>
                      <a:lnTo>
                        <a:pt x="9161" y="4357"/>
                      </a:lnTo>
                      <a:lnTo>
                        <a:pt x="9272" y="4468"/>
                      </a:lnTo>
                      <a:lnTo>
                        <a:pt x="9377" y="4584"/>
                      </a:lnTo>
                      <a:lnTo>
                        <a:pt x="9478" y="4705"/>
                      </a:lnTo>
                      <a:lnTo>
                        <a:pt x="9571" y="4830"/>
                      </a:lnTo>
                      <a:lnTo>
                        <a:pt x="9659" y="4961"/>
                      </a:lnTo>
                      <a:lnTo>
                        <a:pt x="9741" y="5095"/>
                      </a:lnTo>
                      <a:lnTo>
                        <a:pt x="9818" y="5235"/>
                      </a:lnTo>
                      <a:lnTo>
                        <a:pt x="9885" y="5377"/>
                      </a:lnTo>
                      <a:lnTo>
                        <a:pt x="9947" y="5523"/>
                      </a:lnTo>
                      <a:lnTo>
                        <a:pt x="10003" y="5673"/>
                      </a:lnTo>
                      <a:lnTo>
                        <a:pt x="10051" y="5827"/>
                      </a:lnTo>
                      <a:lnTo>
                        <a:pt x="10091" y="5982"/>
                      </a:lnTo>
                      <a:lnTo>
                        <a:pt x="10123" y="6142"/>
                      </a:lnTo>
                      <a:lnTo>
                        <a:pt x="10149" y="6303"/>
                      </a:lnTo>
                      <a:lnTo>
                        <a:pt x="10165" y="6467"/>
                      </a:lnTo>
                      <a:lnTo>
                        <a:pt x="10173" y="6634"/>
                      </a:lnTo>
                      <a:lnTo>
                        <a:pt x="10175" y="6719"/>
                      </a:lnTo>
                      <a:lnTo>
                        <a:pt x="10173" y="6803"/>
                      </a:lnTo>
                      <a:lnTo>
                        <a:pt x="10165" y="6970"/>
                      </a:lnTo>
                      <a:lnTo>
                        <a:pt x="10149" y="7134"/>
                      </a:lnTo>
                      <a:lnTo>
                        <a:pt x="10123" y="7295"/>
                      </a:lnTo>
                      <a:lnTo>
                        <a:pt x="10091" y="7455"/>
                      </a:lnTo>
                      <a:lnTo>
                        <a:pt x="10051" y="7612"/>
                      </a:lnTo>
                      <a:lnTo>
                        <a:pt x="10003" y="7765"/>
                      </a:lnTo>
                      <a:lnTo>
                        <a:pt x="9947" y="7914"/>
                      </a:lnTo>
                      <a:lnTo>
                        <a:pt x="9885" y="8061"/>
                      </a:lnTo>
                      <a:lnTo>
                        <a:pt x="9818" y="8204"/>
                      </a:lnTo>
                      <a:lnTo>
                        <a:pt x="9741" y="8342"/>
                      </a:lnTo>
                      <a:lnTo>
                        <a:pt x="9659" y="8477"/>
                      </a:lnTo>
                      <a:lnTo>
                        <a:pt x="9571" y="8607"/>
                      </a:lnTo>
                      <a:lnTo>
                        <a:pt x="9478" y="8732"/>
                      </a:lnTo>
                      <a:lnTo>
                        <a:pt x="9377" y="8853"/>
                      </a:lnTo>
                      <a:lnTo>
                        <a:pt x="9272" y="8970"/>
                      </a:lnTo>
                      <a:lnTo>
                        <a:pt x="9161" y="9081"/>
                      </a:lnTo>
                      <a:lnTo>
                        <a:pt x="9046" y="9186"/>
                      </a:lnTo>
                      <a:lnTo>
                        <a:pt x="8925" y="9285"/>
                      </a:lnTo>
                      <a:lnTo>
                        <a:pt x="8798" y="9380"/>
                      </a:lnTo>
                      <a:lnTo>
                        <a:pt x="8669" y="9468"/>
                      </a:lnTo>
                      <a:lnTo>
                        <a:pt x="8533" y="9550"/>
                      </a:lnTo>
                      <a:lnTo>
                        <a:pt x="8395" y="9625"/>
                      </a:lnTo>
                      <a:lnTo>
                        <a:pt x="8253" y="9694"/>
                      </a:lnTo>
                      <a:lnTo>
                        <a:pt x="8106" y="9756"/>
                      </a:lnTo>
                      <a:lnTo>
                        <a:pt x="7956" y="9810"/>
                      </a:lnTo>
                      <a:lnTo>
                        <a:pt x="7803" y="9858"/>
                      </a:lnTo>
                      <a:lnTo>
                        <a:pt x="7647" y="9898"/>
                      </a:lnTo>
                      <a:lnTo>
                        <a:pt x="7488" y="9931"/>
                      </a:lnTo>
                      <a:lnTo>
                        <a:pt x="7325" y="9956"/>
                      </a:lnTo>
                      <a:lnTo>
                        <a:pt x="7161" y="9973"/>
                      </a:lnTo>
                      <a:lnTo>
                        <a:pt x="6994" y="9982"/>
                      </a:lnTo>
                      <a:lnTo>
                        <a:pt x="6911" y="9982"/>
                      </a:lnTo>
                      <a:lnTo>
                        <a:pt x="6810" y="9982"/>
                      </a:lnTo>
                      <a:lnTo>
                        <a:pt x="6608" y="9967"/>
                      </a:lnTo>
                      <a:lnTo>
                        <a:pt x="6410" y="9941"/>
                      </a:lnTo>
                      <a:lnTo>
                        <a:pt x="6214" y="9904"/>
                      </a:lnTo>
                      <a:lnTo>
                        <a:pt x="6118" y="9881"/>
                      </a:lnTo>
                      <a:lnTo>
                        <a:pt x="6128" y="9861"/>
                      </a:lnTo>
                      <a:lnTo>
                        <a:pt x="6142" y="9815"/>
                      </a:lnTo>
                      <a:lnTo>
                        <a:pt x="6143" y="9790"/>
                      </a:lnTo>
                      <a:lnTo>
                        <a:pt x="6143" y="9494"/>
                      </a:lnTo>
                      <a:lnTo>
                        <a:pt x="6237" y="9520"/>
                      </a:lnTo>
                      <a:lnTo>
                        <a:pt x="6426" y="9559"/>
                      </a:lnTo>
                      <a:lnTo>
                        <a:pt x="6619" y="9584"/>
                      </a:lnTo>
                      <a:lnTo>
                        <a:pt x="6813" y="9597"/>
                      </a:lnTo>
                      <a:lnTo>
                        <a:pt x="6911" y="9599"/>
                      </a:lnTo>
                      <a:lnTo>
                        <a:pt x="6986" y="9597"/>
                      </a:lnTo>
                      <a:lnTo>
                        <a:pt x="7133" y="9590"/>
                      </a:lnTo>
                      <a:lnTo>
                        <a:pt x="7277" y="9576"/>
                      </a:lnTo>
                      <a:lnTo>
                        <a:pt x="7420" y="9554"/>
                      </a:lnTo>
                      <a:lnTo>
                        <a:pt x="7560" y="9525"/>
                      </a:lnTo>
                      <a:lnTo>
                        <a:pt x="7698" y="9489"/>
                      </a:lnTo>
                      <a:lnTo>
                        <a:pt x="7834" y="9448"/>
                      </a:lnTo>
                      <a:lnTo>
                        <a:pt x="7966" y="9399"/>
                      </a:lnTo>
                      <a:lnTo>
                        <a:pt x="8094" y="9344"/>
                      </a:lnTo>
                      <a:lnTo>
                        <a:pt x="8221" y="9284"/>
                      </a:lnTo>
                      <a:lnTo>
                        <a:pt x="8404" y="9181"/>
                      </a:lnTo>
                      <a:lnTo>
                        <a:pt x="8633" y="9026"/>
                      </a:lnTo>
                      <a:lnTo>
                        <a:pt x="8847" y="8850"/>
                      </a:lnTo>
                      <a:lnTo>
                        <a:pt x="9042" y="8654"/>
                      </a:lnTo>
                      <a:lnTo>
                        <a:pt x="9219" y="8441"/>
                      </a:lnTo>
                      <a:lnTo>
                        <a:pt x="9374" y="8211"/>
                      </a:lnTo>
                      <a:lnTo>
                        <a:pt x="9475" y="8028"/>
                      </a:lnTo>
                      <a:lnTo>
                        <a:pt x="9535" y="7903"/>
                      </a:lnTo>
                      <a:lnTo>
                        <a:pt x="9590" y="7773"/>
                      </a:lnTo>
                      <a:lnTo>
                        <a:pt x="9639" y="7642"/>
                      </a:lnTo>
                      <a:lnTo>
                        <a:pt x="9681" y="7507"/>
                      </a:lnTo>
                      <a:lnTo>
                        <a:pt x="9717" y="7369"/>
                      </a:lnTo>
                      <a:lnTo>
                        <a:pt x="9746" y="7228"/>
                      </a:lnTo>
                      <a:lnTo>
                        <a:pt x="9767" y="7085"/>
                      </a:lnTo>
                      <a:lnTo>
                        <a:pt x="9782" y="6940"/>
                      </a:lnTo>
                      <a:lnTo>
                        <a:pt x="9790" y="6793"/>
                      </a:lnTo>
                      <a:lnTo>
                        <a:pt x="9790" y="6719"/>
                      </a:lnTo>
                      <a:lnTo>
                        <a:pt x="9790" y="6644"/>
                      </a:lnTo>
                      <a:lnTo>
                        <a:pt x="9782" y="6498"/>
                      </a:lnTo>
                      <a:lnTo>
                        <a:pt x="9767" y="6352"/>
                      </a:lnTo>
                      <a:lnTo>
                        <a:pt x="9746" y="6210"/>
                      </a:lnTo>
                      <a:lnTo>
                        <a:pt x="9717" y="6069"/>
                      </a:lnTo>
                      <a:lnTo>
                        <a:pt x="9681" y="5932"/>
                      </a:lnTo>
                      <a:lnTo>
                        <a:pt x="9639" y="5796"/>
                      </a:lnTo>
                      <a:lnTo>
                        <a:pt x="9590" y="5664"/>
                      </a:lnTo>
                      <a:lnTo>
                        <a:pt x="9535" y="5534"/>
                      </a:lnTo>
                      <a:lnTo>
                        <a:pt x="9475" y="5409"/>
                      </a:lnTo>
                      <a:lnTo>
                        <a:pt x="9374" y="5226"/>
                      </a:lnTo>
                      <a:lnTo>
                        <a:pt x="9219" y="4996"/>
                      </a:lnTo>
                      <a:lnTo>
                        <a:pt x="9042" y="4783"/>
                      </a:lnTo>
                      <a:lnTo>
                        <a:pt x="8847" y="4587"/>
                      </a:lnTo>
                      <a:lnTo>
                        <a:pt x="8633" y="4411"/>
                      </a:lnTo>
                      <a:lnTo>
                        <a:pt x="8404" y="4256"/>
                      </a:lnTo>
                      <a:lnTo>
                        <a:pt x="8221" y="4155"/>
                      </a:lnTo>
                      <a:lnTo>
                        <a:pt x="8094" y="4093"/>
                      </a:lnTo>
                      <a:lnTo>
                        <a:pt x="7966" y="4039"/>
                      </a:lnTo>
                      <a:lnTo>
                        <a:pt x="7834" y="3991"/>
                      </a:lnTo>
                      <a:lnTo>
                        <a:pt x="7698" y="3948"/>
                      </a:lnTo>
                      <a:lnTo>
                        <a:pt x="7560" y="3913"/>
                      </a:lnTo>
                      <a:lnTo>
                        <a:pt x="7420" y="3884"/>
                      </a:lnTo>
                      <a:lnTo>
                        <a:pt x="7277" y="3863"/>
                      </a:lnTo>
                      <a:lnTo>
                        <a:pt x="7133" y="3847"/>
                      </a:lnTo>
                      <a:lnTo>
                        <a:pt x="6986" y="3840"/>
                      </a:lnTo>
                      <a:lnTo>
                        <a:pt x="6911" y="3840"/>
                      </a:lnTo>
                      <a:lnTo>
                        <a:pt x="6836" y="3840"/>
                      </a:lnTo>
                      <a:lnTo>
                        <a:pt x="6689" y="3847"/>
                      </a:lnTo>
                      <a:lnTo>
                        <a:pt x="6545" y="3863"/>
                      </a:lnTo>
                      <a:lnTo>
                        <a:pt x="6401" y="3884"/>
                      </a:lnTo>
                      <a:lnTo>
                        <a:pt x="6261" y="3913"/>
                      </a:lnTo>
                      <a:lnTo>
                        <a:pt x="6123" y="3948"/>
                      </a:lnTo>
                      <a:lnTo>
                        <a:pt x="5988" y="3991"/>
                      </a:lnTo>
                      <a:lnTo>
                        <a:pt x="5855" y="4039"/>
                      </a:lnTo>
                      <a:lnTo>
                        <a:pt x="5727" y="4093"/>
                      </a:lnTo>
                      <a:lnTo>
                        <a:pt x="5601" y="4155"/>
                      </a:lnTo>
                      <a:lnTo>
                        <a:pt x="5418" y="4256"/>
                      </a:lnTo>
                      <a:lnTo>
                        <a:pt x="5189" y="4411"/>
                      </a:lnTo>
                      <a:lnTo>
                        <a:pt x="4974" y="4587"/>
                      </a:lnTo>
                      <a:lnTo>
                        <a:pt x="4780" y="4783"/>
                      </a:lnTo>
                      <a:lnTo>
                        <a:pt x="4603" y="4996"/>
                      </a:lnTo>
                      <a:lnTo>
                        <a:pt x="4447" y="5226"/>
                      </a:lnTo>
                      <a:lnTo>
                        <a:pt x="4347" y="5409"/>
                      </a:lnTo>
                      <a:lnTo>
                        <a:pt x="4286" y="5534"/>
                      </a:lnTo>
                      <a:lnTo>
                        <a:pt x="4231" y="5664"/>
                      </a:lnTo>
                      <a:lnTo>
                        <a:pt x="4182" y="5796"/>
                      </a:lnTo>
                      <a:lnTo>
                        <a:pt x="4141" y="5932"/>
                      </a:lnTo>
                      <a:lnTo>
                        <a:pt x="4105" y="6069"/>
                      </a:lnTo>
                      <a:lnTo>
                        <a:pt x="4076" y="6210"/>
                      </a:lnTo>
                      <a:lnTo>
                        <a:pt x="4054" y="6352"/>
                      </a:lnTo>
                      <a:lnTo>
                        <a:pt x="4040" y="6498"/>
                      </a:lnTo>
                      <a:lnTo>
                        <a:pt x="4031" y="6644"/>
                      </a:lnTo>
                      <a:lnTo>
                        <a:pt x="4031" y="6719"/>
                      </a:lnTo>
                      <a:lnTo>
                        <a:pt x="4033" y="6813"/>
                      </a:lnTo>
                      <a:lnTo>
                        <a:pt x="4044" y="7002"/>
                      </a:lnTo>
                      <a:lnTo>
                        <a:pt x="4069" y="7187"/>
                      </a:lnTo>
                      <a:lnTo>
                        <a:pt x="4105" y="7370"/>
                      </a:lnTo>
                      <a:lnTo>
                        <a:pt x="4154" y="7550"/>
                      </a:lnTo>
                      <a:lnTo>
                        <a:pt x="4213" y="7726"/>
                      </a:lnTo>
                      <a:lnTo>
                        <a:pt x="4283" y="7897"/>
                      </a:lnTo>
                      <a:lnTo>
                        <a:pt x="4365" y="8065"/>
                      </a:lnTo>
                      <a:lnTo>
                        <a:pt x="4411" y="8146"/>
                      </a:lnTo>
                      <a:lnTo>
                        <a:pt x="4347" y="8178"/>
                      </a:lnTo>
                      <a:lnTo>
                        <a:pt x="4286" y="8214"/>
                      </a:lnTo>
                      <a:lnTo>
                        <a:pt x="4249" y="8161"/>
                      </a:lnTo>
                      <a:lnTo>
                        <a:pt x="4158" y="8065"/>
                      </a:lnTo>
                      <a:lnTo>
                        <a:pt x="4053" y="7988"/>
                      </a:lnTo>
                      <a:lnTo>
                        <a:pt x="3936" y="7927"/>
                      </a:lnTo>
                      <a:lnTo>
                        <a:pt x="3873" y="7906"/>
                      </a:lnTo>
                      <a:lnTo>
                        <a:pt x="3847" y="7835"/>
                      </a:lnTo>
                      <a:lnTo>
                        <a:pt x="3798" y="7691"/>
                      </a:lnTo>
                      <a:lnTo>
                        <a:pt x="3755" y="7546"/>
                      </a:lnTo>
                      <a:lnTo>
                        <a:pt x="3720" y="7399"/>
                      </a:lnTo>
                      <a:lnTo>
                        <a:pt x="3692" y="7251"/>
                      </a:lnTo>
                      <a:lnTo>
                        <a:pt x="3670" y="7101"/>
                      </a:lnTo>
                      <a:lnTo>
                        <a:pt x="3656" y="6948"/>
                      </a:lnTo>
                      <a:lnTo>
                        <a:pt x="3648" y="6796"/>
                      </a:lnTo>
                      <a:lnTo>
                        <a:pt x="3647" y="6719"/>
                      </a:lnTo>
                      <a:close/>
                      <a:moveTo>
                        <a:pt x="4810" y="8064"/>
                      </a:moveTo>
                      <a:lnTo>
                        <a:pt x="4754" y="7973"/>
                      </a:lnTo>
                      <a:lnTo>
                        <a:pt x="4656" y="7788"/>
                      </a:lnTo>
                      <a:lnTo>
                        <a:pt x="4573" y="7595"/>
                      </a:lnTo>
                      <a:lnTo>
                        <a:pt x="4508" y="7396"/>
                      </a:lnTo>
                      <a:lnTo>
                        <a:pt x="4482" y="7295"/>
                      </a:lnTo>
                      <a:lnTo>
                        <a:pt x="4607" y="7295"/>
                      </a:lnTo>
                      <a:lnTo>
                        <a:pt x="4672" y="7292"/>
                      </a:lnTo>
                      <a:lnTo>
                        <a:pt x="4799" y="7268"/>
                      </a:lnTo>
                      <a:lnTo>
                        <a:pt x="4917" y="7219"/>
                      </a:lnTo>
                      <a:lnTo>
                        <a:pt x="5023" y="7147"/>
                      </a:lnTo>
                      <a:lnTo>
                        <a:pt x="5071" y="7102"/>
                      </a:lnTo>
                      <a:lnTo>
                        <a:pt x="5183" y="6990"/>
                      </a:lnTo>
                      <a:lnTo>
                        <a:pt x="5203" y="6973"/>
                      </a:lnTo>
                      <a:lnTo>
                        <a:pt x="5248" y="6942"/>
                      </a:lnTo>
                      <a:lnTo>
                        <a:pt x="5297" y="6924"/>
                      </a:lnTo>
                      <a:lnTo>
                        <a:pt x="5349" y="6914"/>
                      </a:lnTo>
                      <a:lnTo>
                        <a:pt x="5402" y="6914"/>
                      </a:lnTo>
                      <a:lnTo>
                        <a:pt x="5454" y="6924"/>
                      </a:lnTo>
                      <a:lnTo>
                        <a:pt x="5503" y="6942"/>
                      </a:lnTo>
                      <a:lnTo>
                        <a:pt x="5547" y="6973"/>
                      </a:lnTo>
                      <a:lnTo>
                        <a:pt x="5568" y="6990"/>
                      </a:lnTo>
                      <a:lnTo>
                        <a:pt x="5680" y="7102"/>
                      </a:lnTo>
                      <a:lnTo>
                        <a:pt x="5703" y="7125"/>
                      </a:lnTo>
                      <a:lnTo>
                        <a:pt x="5753" y="7166"/>
                      </a:lnTo>
                      <a:lnTo>
                        <a:pt x="5835" y="7217"/>
                      </a:lnTo>
                      <a:lnTo>
                        <a:pt x="5955" y="7264"/>
                      </a:lnTo>
                      <a:lnTo>
                        <a:pt x="6079" y="7287"/>
                      </a:lnTo>
                      <a:lnTo>
                        <a:pt x="6207" y="7287"/>
                      </a:lnTo>
                      <a:lnTo>
                        <a:pt x="6332" y="7264"/>
                      </a:lnTo>
                      <a:lnTo>
                        <a:pt x="6450" y="7217"/>
                      </a:lnTo>
                      <a:lnTo>
                        <a:pt x="6532" y="7166"/>
                      </a:lnTo>
                      <a:lnTo>
                        <a:pt x="6583" y="7125"/>
                      </a:lnTo>
                      <a:lnTo>
                        <a:pt x="6607" y="7102"/>
                      </a:lnTo>
                      <a:lnTo>
                        <a:pt x="6719" y="6990"/>
                      </a:lnTo>
                      <a:lnTo>
                        <a:pt x="6738" y="6973"/>
                      </a:lnTo>
                      <a:lnTo>
                        <a:pt x="6784" y="6942"/>
                      </a:lnTo>
                      <a:lnTo>
                        <a:pt x="6833" y="6924"/>
                      </a:lnTo>
                      <a:lnTo>
                        <a:pt x="6885" y="6914"/>
                      </a:lnTo>
                      <a:lnTo>
                        <a:pt x="6937" y="6914"/>
                      </a:lnTo>
                      <a:lnTo>
                        <a:pt x="6989" y="6924"/>
                      </a:lnTo>
                      <a:lnTo>
                        <a:pt x="7038" y="6942"/>
                      </a:lnTo>
                      <a:lnTo>
                        <a:pt x="7084" y="6973"/>
                      </a:lnTo>
                      <a:lnTo>
                        <a:pt x="7102" y="6990"/>
                      </a:lnTo>
                      <a:lnTo>
                        <a:pt x="7215" y="7102"/>
                      </a:lnTo>
                      <a:lnTo>
                        <a:pt x="7239" y="7125"/>
                      </a:lnTo>
                      <a:lnTo>
                        <a:pt x="7289" y="7166"/>
                      </a:lnTo>
                      <a:lnTo>
                        <a:pt x="7372" y="7217"/>
                      </a:lnTo>
                      <a:lnTo>
                        <a:pt x="7490" y="7264"/>
                      </a:lnTo>
                      <a:lnTo>
                        <a:pt x="7615" y="7287"/>
                      </a:lnTo>
                      <a:lnTo>
                        <a:pt x="7743" y="7287"/>
                      </a:lnTo>
                      <a:lnTo>
                        <a:pt x="7867" y="7264"/>
                      </a:lnTo>
                      <a:lnTo>
                        <a:pt x="7986" y="7217"/>
                      </a:lnTo>
                      <a:lnTo>
                        <a:pt x="8068" y="7166"/>
                      </a:lnTo>
                      <a:lnTo>
                        <a:pt x="8119" y="7125"/>
                      </a:lnTo>
                      <a:lnTo>
                        <a:pt x="8142" y="7102"/>
                      </a:lnTo>
                      <a:lnTo>
                        <a:pt x="8254" y="6990"/>
                      </a:lnTo>
                      <a:lnTo>
                        <a:pt x="8274" y="6973"/>
                      </a:lnTo>
                      <a:lnTo>
                        <a:pt x="8319" y="6942"/>
                      </a:lnTo>
                      <a:lnTo>
                        <a:pt x="8368" y="6924"/>
                      </a:lnTo>
                      <a:lnTo>
                        <a:pt x="8420" y="6914"/>
                      </a:lnTo>
                      <a:lnTo>
                        <a:pt x="8473" y="6914"/>
                      </a:lnTo>
                      <a:lnTo>
                        <a:pt x="8525" y="6924"/>
                      </a:lnTo>
                      <a:lnTo>
                        <a:pt x="8574" y="6942"/>
                      </a:lnTo>
                      <a:lnTo>
                        <a:pt x="8618" y="6973"/>
                      </a:lnTo>
                      <a:lnTo>
                        <a:pt x="8639" y="6990"/>
                      </a:lnTo>
                      <a:lnTo>
                        <a:pt x="8751" y="7102"/>
                      </a:lnTo>
                      <a:lnTo>
                        <a:pt x="8798" y="7147"/>
                      </a:lnTo>
                      <a:lnTo>
                        <a:pt x="8905" y="7219"/>
                      </a:lnTo>
                      <a:lnTo>
                        <a:pt x="9023" y="7268"/>
                      </a:lnTo>
                      <a:lnTo>
                        <a:pt x="9150" y="7292"/>
                      </a:lnTo>
                      <a:lnTo>
                        <a:pt x="9214" y="7295"/>
                      </a:lnTo>
                      <a:lnTo>
                        <a:pt x="9337" y="7295"/>
                      </a:lnTo>
                      <a:lnTo>
                        <a:pt x="9311" y="7397"/>
                      </a:lnTo>
                      <a:lnTo>
                        <a:pt x="9245" y="7596"/>
                      </a:lnTo>
                      <a:lnTo>
                        <a:pt x="9164" y="7788"/>
                      </a:lnTo>
                      <a:lnTo>
                        <a:pt x="9068" y="7970"/>
                      </a:lnTo>
                      <a:lnTo>
                        <a:pt x="8957" y="8145"/>
                      </a:lnTo>
                      <a:lnTo>
                        <a:pt x="8833" y="8307"/>
                      </a:lnTo>
                      <a:lnTo>
                        <a:pt x="8695" y="8460"/>
                      </a:lnTo>
                      <a:lnTo>
                        <a:pt x="8546" y="8601"/>
                      </a:lnTo>
                      <a:lnTo>
                        <a:pt x="8387" y="8729"/>
                      </a:lnTo>
                      <a:lnTo>
                        <a:pt x="8217" y="8844"/>
                      </a:lnTo>
                      <a:lnTo>
                        <a:pt x="8037" y="8947"/>
                      </a:lnTo>
                      <a:lnTo>
                        <a:pt x="7848" y="9033"/>
                      </a:lnTo>
                      <a:lnTo>
                        <a:pt x="7651" y="9104"/>
                      </a:lnTo>
                      <a:lnTo>
                        <a:pt x="7446" y="9157"/>
                      </a:lnTo>
                      <a:lnTo>
                        <a:pt x="7236" y="9194"/>
                      </a:lnTo>
                      <a:lnTo>
                        <a:pt x="7020" y="9213"/>
                      </a:lnTo>
                      <a:lnTo>
                        <a:pt x="6911" y="9214"/>
                      </a:lnTo>
                      <a:lnTo>
                        <a:pt x="6813" y="9213"/>
                      </a:lnTo>
                      <a:lnTo>
                        <a:pt x="6617" y="9197"/>
                      </a:lnTo>
                      <a:lnTo>
                        <a:pt x="6426" y="9165"/>
                      </a:lnTo>
                      <a:lnTo>
                        <a:pt x="6236" y="9121"/>
                      </a:lnTo>
                      <a:lnTo>
                        <a:pt x="6143" y="9092"/>
                      </a:lnTo>
                      <a:lnTo>
                        <a:pt x="6143" y="9023"/>
                      </a:lnTo>
                      <a:lnTo>
                        <a:pt x="6142" y="9003"/>
                      </a:lnTo>
                      <a:lnTo>
                        <a:pt x="6135" y="8965"/>
                      </a:lnTo>
                      <a:lnTo>
                        <a:pt x="6120" y="8931"/>
                      </a:lnTo>
                      <a:lnTo>
                        <a:pt x="6099" y="8901"/>
                      </a:lnTo>
                      <a:lnTo>
                        <a:pt x="6073" y="8875"/>
                      </a:lnTo>
                      <a:lnTo>
                        <a:pt x="6043" y="8853"/>
                      </a:lnTo>
                      <a:lnTo>
                        <a:pt x="6008" y="8839"/>
                      </a:lnTo>
                      <a:lnTo>
                        <a:pt x="5971" y="8831"/>
                      </a:lnTo>
                      <a:lnTo>
                        <a:pt x="5951" y="8830"/>
                      </a:lnTo>
                      <a:lnTo>
                        <a:pt x="5740" y="8830"/>
                      </a:lnTo>
                      <a:lnTo>
                        <a:pt x="5730" y="8790"/>
                      </a:lnTo>
                      <a:lnTo>
                        <a:pt x="5707" y="8712"/>
                      </a:lnTo>
                      <a:lnTo>
                        <a:pt x="5678" y="8636"/>
                      </a:lnTo>
                      <a:lnTo>
                        <a:pt x="5642" y="8564"/>
                      </a:lnTo>
                      <a:lnTo>
                        <a:pt x="5578" y="8461"/>
                      </a:lnTo>
                      <a:lnTo>
                        <a:pt x="5474" y="8339"/>
                      </a:lnTo>
                      <a:lnTo>
                        <a:pt x="5350" y="8237"/>
                      </a:lnTo>
                      <a:lnTo>
                        <a:pt x="5248" y="8175"/>
                      </a:lnTo>
                      <a:lnTo>
                        <a:pt x="5174" y="8140"/>
                      </a:lnTo>
                      <a:lnTo>
                        <a:pt x="5098" y="8112"/>
                      </a:lnTo>
                      <a:lnTo>
                        <a:pt x="5019" y="8089"/>
                      </a:lnTo>
                      <a:lnTo>
                        <a:pt x="4937" y="8073"/>
                      </a:lnTo>
                      <a:lnTo>
                        <a:pt x="4853" y="8065"/>
                      </a:lnTo>
                      <a:lnTo>
                        <a:pt x="4810" y="8064"/>
                      </a:lnTo>
                      <a:close/>
                      <a:moveTo>
                        <a:pt x="4416" y="6719"/>
                      </a:moveTo>
                      <a:lnTo>
                        <a:pt x="4417" y="6590"/>
                      </a:lnTo>
                      <a:lnTo>
                        <a:pt x="4443" y="6339"/>
                      </a:lnTo>
                      <a:lnTo>
                        <a:pt x="4493" y="6096"/>
                      </a:lnTo>
                      <a:lnTo>
                        <a:pt x="4565" y="5861"/>
                      </a:lnTo>
                      <a:lnTo>
                        <a:pt x="4660" y="5638"/>
                      </a:lnTo>
                      <a:lnTo>
                        <a:pt x="4776" y="5425"/>
                      </a:lnTo>
                      <a:lnTo>
                        <a:pt x="4911" y="5226"/>
                      </a:lnTo>
                      <a:lnTo>
                        <a:pt x="5064" y="5041"/>
                      </a:lnTo>
                      <a:lnTo>
                        <a:pt x="5234" y="4872"/>
                      </a:lnTo>
                      <a:lnTo>
                        <a:pt x="5418" y="4720"/>
                      </a:lnTo>
                      <a:lnTo>
                        <a:pt x="5618" y="4584"/>
                      </a:lnTo>
                      <a:lnTo>
                        <a:pt x="5830" y="4469"/>
                      </a:lnTo>
                      <a:lnTo>
                        <a:pt x="6053" y="4374"/>
                      </a:lnTo>
                      <a:lnTo>
                        <a:pt x="6287" y="4301"/>
                      </a:lnTo>
                      <a:lnTo>
                        <a:pt x="6531" y="4252"/>
                      </a:lnTo>
                      <a:lnTo>
                        <a:pt x="6783" y="4226"/>
                      </a:lnTo>
                      <a:lnTo>
                        <a:pt x="6911" y="4223"/>
                      </a:lnTo>
                      <a:lnTo>
                        <a:pt x="7039" y="4226"/>
                      </a:lnTo>
                      <a:lnTo>
                        <a:pt x="7291" y="4252"/>
                      </a:lnTo>
                      <a:lnTo>
                        <a:pt x="7534" y="4301"/>
                      </a:lnTo>
                      <a:lnTo>
                        <a:pt x="7769" y="4374"/>
                      </a:lnTo>
                      <a:lnTo>
                        <a:pt x="7992" y="4469"/>
                      </a:lnTo>
                      <a:lnTo>
                        <a:pt x="8204" y="4584"/>
                      </a:lnTo>
                      <a:lnTo>
                        <a:pt x="8404" y="4720"/>
                      </a:lnTo>
                      <a:lnTo>
                        <a:pt x="8588" y="4872"/>
                      </a:lnTo>
                      <a:lnTo>
                        <a:pt x="8758" y="5041"/>
                      </a:lnTo>
                      <a:lnTo>
                        <a:pt x="8911" y="5226"/>
                      </a:lnTo>
                      <a:lnTo>
                        <a:pt x="9046" y="5425"/>
                      </a:lnTo>
                      <a:lnTo>
                        <a:pt x="9161" y="5638"/>
                      </a:lnTo>
                      <a:lnTo>
                        <a:pt x="9256" y="5861"/>
                      </a:lnTo>
                      <a:lnTo>
                        <a:pt x="9328" y="6096"/>
                      </a:lnTo>
                      <a:lnTo>
                        <a:pt x="9379" y="6339"/>
                      </a:lnTo>
                      <a:lnTo>
                        <a:pt x="9404" y="6590"/>
                      </a:lnTo>
                      <a:lnTo>
                        <a:pt x="9406" y="6719"/>
                      </a:lnTo>
                      <a:lnTo>
                        <a:pt x="9404" y="6816"/>
                      </a:lnTo>
                      <a:lnTo>
                        <a:pt x="9397" y="6911"/>
                      </a:lnTo>
                      <a:lnTo>
                        <a:pt x="9214" y="6911"/>
                      </a:lnTo>
                      <a:lnTo>
                        <a:pt x="9187" y="6909"/>
                      </a:lnTo>
                      <a:lnTo>
                        <a:pt x="9135" y="6899"/>
                      </a:lnTo>
                      <a:lnTo>
                        <a:pt x="9086" y="6879"/>
                      </a:lnTo>
                      <a:lnTo>
                        <a:pt x="9042" y="6850"/>
                      </a:lnTo>
                      <a:lnTo>
                        <a:pt x="9023" y="6832"/>
                      </a:lnTo>
                      <a:lnTo>
                        <a:pt x="8911" y="6719"/>
                      </a:lnTo>
                      <a:lnTo>
                        <a:pt x="8886" y="6696"/>
                      </a:lnTo>
                      <a:lnTo>
                        <a:pt x="8836" y="6656"/>
                      </a:lnTo>
                      <a:lnTo>
                        <a:pt x="8754" y="6604"/>
                      </a:lnTo>
                      <a:lnTo>
                        <a:pt x="8636" y="6558"/>
                      </a:lnTo>
                      <a:lnTo>
                        <a:pt x="8510" y="6535"/>
                      </a:lnTo>
                      <a:lnTo>
                        <a:pt x="8382" y="6535"/>
                      </a:lnTo>
                      <a:lnTo>
                        <a:pt x="8258" y="6558"/>
                      </a:lnTo>
                      <a:lnTo>
                        <a:pt x="8139" y="6604"/>
                      </a:lnTo>
                      <a:lnTo>
                        <a:pt x="8057" y="6656"/>
                      </a:lnTo>
                      <a:lnTo>
                        <a:pt x="8006" y="6696"/>
                      </a:lnTo>
                      <a:lnTo>
                        <a:pt x="7983" y="6719"/>
                      </a:lnTo>
                      <a:lnTo>
                        <a:pt x="7871" y="6832"/>
                      </a:lnTo>
                      <a:lnTo>
                        <a:pt x="7851" y="6849"/>
                      </a:lnTo>
                      <a:lnTo>
                        <a:pt x="7806" y="6879"/>
                      </a:lnTo>
                      <a:lnTo>
                        <a:pt x="7757" y="6898"/>
                      </a:lnTo>
                      <a:lnTo>
                        <a:pt x="7706" y="6908"/>
                      </a:lnTo>
                      <a:lnTo>
                        <a:pt x="7652" y="6908"/>
                      </a:lnTo>
                      <a:lnTo>
                        <a:pt x="7600" y="6898"/>
                      </a:lnTo>
                      <a:lnTo>
                        <a:pt x="7552" y="6879"/>
                      </a:lnTo>
                      <a:lnTo>
                        <a:pt x="7507" y="6849"/>
                      </a:lnTo>
                      <a:lnTo>
                        <a:pt x="7487" y="6832"/>
                      </a:lnTo>
                      <a:lnTo>
                        <a:pt x="7374" y="6719"/>
                      </a:lnTo>
                      <a:lnTo>
                        <a:pt x="7350" y="6696"/>
                      </a:lnTo>
                      <a:lnTo>
                        <a:pt x="7300" y="6656"/>
                      </a:lnTo>
                      <a:lnTo>
                        <a:pt x="7219" y="6604"/>
                      </a:lnTo>
                      <a:lnTo>
                        <a:pt x="7099" y="6558"/>
                      </a:lnTo>
                      <a:lnTo>
                        <a:pt x="6974" y="6535"/>
                      </a:lnTo>
                      <a:lnTo>
                        <a:pt x="6847" y="6535"/>
                      </a:lnTo>
                      <a:lnTo>
                        <a:pt x="6722" y="6558"/>
                      </a:lnTo>
                      <a:lnTo>
                        <a:pt x="6603" y="6604"/>
                      </a:lnTo>
                      <a:lnTo>
                        <a:pt x="6522" y="6656"/>
                      </a:lnTo>
                      <a:lnTo>
                        <a:pt x="6472" y="6696"/>
                      </a:lnTo>
                      <a:lnTo>
                        <a:pt x="6447" y="6719"/>
                      </a:lnTo>
                      <a:lnTo>
                        <a:pt x="6335" y="6832"/>
                      </a:lnTo>
                      <a:lnTo>
                        <a:pt x="6315" y="6849"/>
                      </a:lnTo>
                      <a:lnTo>
                        <a:pt x="6270" y="6879"/>
                      </a:lnTo>
                      <a:lnTo>
                        <a:pt x="6221" y="6898"/>
                      </a:lnTo>
                      <a:lnTo>
                        <a:pt x="6169" y="6908"/>
                      </a:lnTo>
                      <a:lnTo>
                        <a:pt x="6116" y="6908"/>
                      </a:lnTo>
                      <a:lnTo>
                        <a:pt x="6064" y="6898"/>
                      </a:lnTo>
                      <a:lnTo>
                        <a:pt x="6015" y="6879"/>
                      </a:lnTo>
                      <a:lnTo>
                        <a:pt x="5971" y="6849"/>
                      </a:lnTo>
                      <a:lnTo>
                        <a:pt x="5951" y="6832"/>
                      </a:lnTo>
                      <a:lnTo>
                        <a:pt x="5838" y="6719"/>
                      </a:lnTo>
                      <a:lnTo>
                        <a:pt x="5815" y="6696"/>
                      </a:lnTo>
                      <a:lnTo>
                        <a:pt x="5765" y="6656"/>
                      </a:lnTo>
                      <a:lnTo>
                        <a:pt x="5683" y="6604"/>
                      </a:lnTo>
                      <a:lnTo>
                        <a:pt x="5563" y="6558"/>
                      </a:lnTo>
                      <a:lnTo>
                        <a:pt x="5439" y="6535"/>
                      </a:lnTo>
                      <a:lnTo>
                        <a:pt x="5311" y="6535"/>
                      </a:lnTo>
                      <a:lnTo>
                        <a:pt x="5186" y="6558"/>
                      </a:lnTo>
                      <a:lnTo>
                        <a:pt x="5068" y="6604"/>
                      </a:lnTo>
                      <a:lnTo>
                        <a:pt x="4986" y="6656"/>
                      </a:lnTo>
                      <a:lnTo>
                        <a:pt x="4935" y="6696"/>
                      </a:lnTo>
                      <a:lnTo>
                        <a:pt x="4911" y="6719"/>
                      </a:lnTo>
                      <a:lnTo>
                        <a:pt x="4799" y="6832"/>
                      </a:lnTo>
                      <a:lnTo>
                        <a:pt x="4780" y="6850"/>
                      </a:lnTo>
                      <a:lnTo>
                        <a:pt x="4735" y="6879"/>
                      </a:lnTo>
                      <a:lnTo>
                        <a:pt x="4686" y="6899"/>
                      </a:lnTo>
                      <a:lnTo>
                        <a:pt x="4635" y="6909"/>
                      </a:lnTo>
                      <a:lnTo>
                        <a:pt x="4607" y="6911"/>
                      </a:lnTo>
                      <a:lnTo>
                        <a:pt x="4423" y="6911"/>
                      </a:lnTo>
                      <a:lnTo>
                        <a:pt x="4417" y="6816"/>
                      </a:lnTo>
                      <a:lnTo>
                        <a:pt x="4416" y="6719"/>
                      </a:lnTo>
                      <a:close/>
                      <a:moveTo>
                        <a:pt x="384" y="9214"/>
                      </a:moveTo>
                      <a:lnTo>
                        <a:pt x="5759" y="9214"/>
                      </a:lnTo>
                      <a:lnTo>
                        <a:pt x="5759" y="9599"/>
                      </a:lnTo>
                      <a:lnTo>
                        <a:pt x="384" y="9599"/>
                      </a:lnTo>
                      <a:lnTo>
                        <a:pt x="384" y="9214"/>
                      </a:lnTo>
                      <a:close/>
                      <a:moveTo>
                        <a:pt x="4223" y="11518"/>
                      </a:moveTo>
                      <a:lnTo>
                        <a:pt x="1728" y="11518"/>
                      </a:lnTo>
                      <a:lnTo>
                        <a:pt x="1679" y="11517"/>
                      </a:lnTo>
                      <a:lnTo>
                        <a:pt x="1582" y="11508"/>
                      </a:lnTo>
                      <a:lnTo>
                        <a:pt x="1487" y="11488"/>
                      </a:lnTo>
                      <a:lnTo>
                        <a:pt x="1398" y="11460"/>
                      </a:lnTo>
                      <a:lnTo>
                        <a:pt x="1312" y="11423"/>
                      </a:lnTo>
                      <a:lnTo>
                        <a:pt x="1230" y="11380"/>
                      </a:lnTo>
                      <a:lnTo>
                        <a:pt x="1153" y="11328"/>
                      </a:lnTo>
                      <a:lnTo>
                        <a:pt x="1083" y="11269"/>
                      </a:lnTo>
                      <a:lnTo>
                        <a:pt x="1018" y="11204"/>
                      </a:lnTo>
                      <a:lnTo>
                        <a:pt x="959" y="11132"/>
                      </a:lnTo>
                      <a:lnTo>
                        <a:pt x="907" y="11056"/>
                      </a:lnTo>
                      <a:lnTo>
                        <a:pt x="862" y="10974"/>
                      </a:lnTo>
                      <a:lnTo>
                        <a:pt x="826" y="10887"/>
                      </a:lnTo>
                      <a:lnTo>
                        <a:pt x="798" y="10798"/>
                      </a:lnTo>
                      <a:lnTo>
                        <a:pt x="779" y="10705"/>
                      </a:lnTo>
                      <a:lnTo>
                        <a:pt x="769" y="10608"/>
                      </a:lnTo>
                      <a:lnTo>
                        <a:pt x="767" y="10558"/>
                      </a:lnTo>
                      <a:lnTo>
                        <a:pt x="767" y="9982"/>
                      </a:lnTo>
                      <a:lnTo>
                        <a:pt x="5375" y="9982"/>
                      </a:lnTo>
                      <a:lnTo>
                        <a:pt x="5375" y="10558"/>
                      </a:lnTo>
                      <a:lnTo>
                        <a:pt x="5375" y="10608"/>
                      </a:lnTo>
                      <a:lnTo>
                        <a:pt x="5365" y="10705"/>
                      </a:lnTo>
                      <a:lnTo>
                        <a:pt x="5346" y="10798"/>
                      </a:lnTo>
                      <a:lnTo>
                        <a:pt x="5317" y="10887"/>
                      </a:lnTo>
                      <a:lnTo>
                        <a:pt x="5281" y="10974"/>
                      </a:lnTo>
                      <a:lnTo>
                        <a:pt x="5236" y="11056"/>
                      </a:lnTo>
                      <a:lnTo>
                        <a:pt x="5185" y="11132"/>
                      </a:lnTo>
                      <a:lnTo>
                        <a:pt x="5126" y="11204"/>
                      </a:lnTo>
                      <a:lnTo>
                        <a:pt x="5061" y="11269"/>
                      </a:lnTo>
                      <a:lnTo>
                        <a:pt x="4989" y="11328"/>
                      </a:lnTo>
                      <a:lnTo>
                        <a:pt x="4912" y="11380"/>
                      </a:lnTo>
                      <a:lnTo>
                        <a:pt x="4832" y="11423"/>
                      </a:lnTo>
                      <a:lnTo>
                        <a:pt x="4745" y="11460"/>
                      </a:lnTo>
                      <a:lnTo>
                        <a:pt x="4655" y="11488"/>
                      </a:lnTo>
                      <a:lnTo>
                        <a:pt x="4561" y="11508"/>
                      </a:lnTo>
                      <a:lnTo>
                        <a:pt x="4465" y="11517"/>
                      </a:lnTo>
                      <a:lnTo>
                        <a:pt x="4416" y="11518"/>
                      </a:lnTo>
                      <a:lnTo>
                        <a:pt x="4223" y="11518"/>
                      </a:lnTo>
                      <a:close/>
                      <a:moveTo>
                        <a:pt x="5354" y="11518"/>
                      </a:moveTo>
                      <a:lnTo>
                        <a:pt x="5401" y="11472"/>
                      </a:lnTo>
                      <a:lnTo>
                        <a:pt x="5484" y="11371"/>
                      </a:lnTo>
                      <a:lnTo>
                        <a:pt x="5559" y="11263"/>
                      </a:lnTo>
                      <a:lnTo>
                        <a:pt x="5622" y="11148"/>
                      </a:lnTo>
                      <a:lnTo>
                        <a:pt x="5676" y="11026"/>
                      </a:lnTo>
                      <a:lnTo>
                        <a:pt x="5716" y="10899"/>
                      </a:lnTo>
                      <a:lnTo>
                        <a:pt x="5743" y="10765"/>
                      </a:lnTo>
                      <a:lnTo>
                        <a:pt x="5758" y="10628"/>
                      </a:lnTo>
                      <a:lnTo>
                        <a:pt x="5759" y="10558"/>
                      </a:lnTo>
                      <a:lnTo>
                        <a:pt x="5759" y="10178"/>
                      </a:lnTo>
                      <a:lnTo>
                        <a:pt x="5899" y="10222"/>
                      </a:lnTo>
                      <a:lnTo>
                        <a:pt x="6181" y="10293"/>
                      </a:lnTo>
                      <a:lnTo>
                        <a:pt x="6470" y="10340"/>
                      </a:lnTo>
                      <a:lnTo>
                        <a:pt x="6763" y="10365"/>
                      </a:lnTo>
                      <a:lnTo>
                        <a:pt x="6911" y="10366"/>
                      </a:lnTo>
                      <a:lnTo>
                        <a:pt x="7004" y="10365"/>
                      </a:lnTo>
                      <a:lnTo>
                        <a:pt x="7192" y="10356"/>
                      </a:lnTo>
                      <a:lnTo>
                        <a:pt x="7374" y="10337"/>
                      </a:lnTo>
                      <a:lnTo>
                        <a:pt x="7556" y="10310"/>
                      </a:lnTo>
                      <a:lnTo>
                        <a:pt x="7734" y="10273"/>
                      </a:lnTo>
                      <a:lnTo>
                        <a:pt x="7909" y="10228"/>
                      </a:lnTo>
                      <a:lnTo>
                        <a:pt x="8080" y="10175"/>
                      </a:lnTo>
                      <a:lnTo>
                        <a:pt x="8247" y="10113"/>
                      </a:lnTo>
                      <a:lnTo>
                        <a:pt x="8411" y="10044"/>
                      </a:lnTo>
                      <a:lnTo>
                        <a:pt x="8569" y="9967"/>
                      </a:lnTo>
                      <a:lnTo>
                        <a:pt x="8725" y="9882"/>
                      </a:lnTo>
                      <a:lnTo>
                        <a:pt x="8876" y="9792"/>
                      </a:lnTo>
                      <a:lnTo>
                        <a:pt x="9021" y="9692"/>
                      </a:lnTo>
                      <a:lnTo>
                        <a:pt x="9161" y="9587"/>
                      </a:lnTo>
                      <a:lnTo>
                        <a:pt x="9296" y="9476"/>
                      </a:lnTo>
                      <a:lnTo>
                        <a:pt x="9426" y="9358"/>
                      </a:lnTo>
                      <a:lnTo>
                        <a:pt x="9550" y="9235"/>
                      </a:lnTo>
                      <a:lnTo>
                        <a:pt x="9668" y="9105"/>
                      </a:lnTo>
                      <a:lnTo>
                        <a:pt x="9780" y="8970"/>
                      </a:lnTo>
                      <a:lnTo>
                        <a:pt x="9885" y="8829"/>
                      </a:lnTo>
                      <a:lnTo>
                        <a:pt x="9983" y="8683"/>
                      </a:lnTo>
                      <a:lnTo>
                        <a:pt x="10074" y="8533"/>
                      </a:lnTo>
                      <a:lnTo>
                        <a:pt x="10159" y="8378"/>
                      </a:lnTo>
                      <a:lnTo>
                        <a:pt x="10235" y="8218"/>
                      </a:lnTo>
                      <a:lnTo>
                        <a:pt x="10306" y="8055"/>
                      </a:lnTo>
                      <a:lnTo>
                        <a:pt x="10366" y="7887"/>
                      </a:lnTo>
                      <a:lnTo>
                        <a:pt x="10419" y="7717"/>
                      </a:lnTo>
                      <a:lnTo>
                        <a:pt x="10466" y="7541"/>
                      </a:lnTo>
                      <a:lnTo>
                        <a:pt x="10502" y="7364"/>
                      </a:lnTo>
                      <a:lnTo>
                        <a:pt x="10529" y="7183"/>
                      </a:lnTo>
                      <a:lnTo>
                        <a:pt x="10548" y="6999"/>
                      </a:lnTo>
                      <a:lnTo>
                        <a:pt x="10558" y="6813"/>
                      </a:lnTo>
                      <a:lnTo>
                        <a:pt x="10558" y="6719"/>
                      </a:lnTo>
                      <a:lnTo>
                        <a:pt x="10558" y="6624"/>
                      </a:lnTo>
                      <a:lnTo>
                        <a:pt x="10548" y="6439"/>
                      </a:lnTo>
                      <a:lnTo>
                        <a:pt x="10529" y="6254"/>
                      </a:lnTo>
                      <a:lnTo>
                        <a:pt x="10502" y="6074"/>
                      </a:lnTo>
                      <a:lnTo>
                        <a:pt x="10466" y="5896"/>
                      </a:lnTo>
                      <a:lnTo>
                        <a:pt x="10419" y="5722"/>
                      </a:lnTo>
                      <a:lnTo>
                        <a:pt x="10366" y="5550"/>
                      </a:lnTo>
                      <a:lnTo>
                        <a:pt x="10306" y="5383"/>
                      </a:lnTo>
                      <a:lnTo>
                        <a:pt x="10235" y="5219"/>
                      </a:lnTo>
                      <a:lnTo>
                        <a:pt x="10159" y="5059"/>
                      </a:lnTo>
                      <a:lnTo>
                        <a:pt x="10074" y="4905"/>
                      </a:lnTo>
                      <a:lnTo>
                        <a:pt x="9983" y="4754"/>
                      </a:lnTo>
                      <a:lnTo>
                        <a:pt x="9885" y="4609"/>
                      </a:lnTo>
                      <a:lnTo>
                        <a:pt x="9780" y="4468"/>
                      </a:lnTo>
                      <a:lnTo>
                        <a:pt x="9668" y="4334"/>
                      </a:lnTo>
                      <a:lnTo>
                        <a:pt x="9550" y="4203"/>
                      </a:lnTo>
                      <a:lnTo>
                        <a:pt x="9426" y="4079"/>
                      </a:lnTo>
                      <a:lnTo>
                        <a:pt x="9296" y="3962"/>
                      </a:lnTo>
                      <a:lnTo>
                        <a:pt x="9161" y="3850"/>
                      </a:lnTo>
                      <a:lnTo>
                        <a:pt x="9021" y="3745"/>
                      </a:lnTo>
                      <a:lnTo>
                        <a:pt x="8876" y="3647"/>
                      </a:lnTo>
                      <a:lnTo>
                        <a:pt x="8725" y="3555"/>
                      </a:lnTo>
                      <a:lnTo>
                        <a:pt x="8569" y="3471"/>
                      </a:lnTo>
                      <a:lnTo>
                        <a:pt x="8411" y="3393"/>
                      </a:lnTo>
                      <a:lnTo>
                        <a:pt x="8247" y="3324"/>
                      </a:lnTo>
                      <a:lnTo>
                        <a:pt x="8080" y="3262"/>
                      </a:lnTo>
                      <a:lnTo>
                        <a:pt x="7909" y="3209"/>
                      </a:lnTo>
                      <a:lnTo>
                        <a:pt x="7734" y="3165"/>
                      </a:lnTo>
                      <a:lnTo>
                        <a:pt x="7556" y="3129"/>
                      </a:lnTo>
                      <a:lnTo>
                        <a:pt x="7374" y="3100"/>
                      </a:lnTo>
                      <a:lnTo>
                        <a:pt x="7192" y="3081"/>
                      </a:lnTo>
                      <a:lnTo>
                        <a:pt x="7004" y="3072"/>
                      </a:lnTo>
                      <a:lnTo>
                        <a:pt x="6911" y="3071"/>
                      </a:lnTo>
                      <a:lnTo>
                        <a:pt x="6817" y="3072"/>
                      </a:lnTo>
                      <a:lnTo>
                        <a:pt x="6630" y="3081"/>
                      </a:lnTo>
                      <a:lnTo>
                        <a:pt x="6447" y="3100"/>
                      </a:lnTo>
                      <a:lnTo>
                        <a:pt x="6266" y="3129"/>
                      </a:lnTo>
                      <a:lnTo>
                        <a:pt x="6087" y="3165"/>
                      </a:lnTo>
                      <a:lnTo>
                        <a:pt x="5913" y="3209"/>
                      </a:lnTo>
                      <a:lnTo>
                        <a:pt x="5742" y="3262"/>
                      </a:lnTo>
                      <a:lnTo>
                        <a:pt x="5575" y="3324"/>
                      </a:lnTo>
                      <a:lnTo>
                        <a:pt x="5411" y="3393"/>
                      </a:lnTo>
                      <a:lnTo>
                        <a:pt x="5252" y="3471"/>
                      </a:lnTo>
                      <a:lnTo>
                        <a:pt x="5097" y="3555"/>
                      </a:lnTo>
                      <a:lnTo>
                        <a:pt x="4946" y="3647"/>
                      </a:lnTo>
                      <a:lnTo>
                        <a:pt x="4800" y="3745"/>
                      </a:lnTo>
                      <a:lnTo>
                        <a:pt x="4660" y="3850"/>
                      </a:lnTo>
                      <a:lnTo>
                        <a:pt x="4525" y="3962"/>
                      </a:lnTo>
                      <a:lnTo>
                        <a:pt x="4396" y="4079"/>
                      </a:lnTo>
                      <a:lnTo>
                        <a:pt x="4272" y="4203"/>
                      </a:lnTo>
                      <a:lnTo>
                        <a:pt x="4154" y="4334"/>
                      </a:lnTo>
                      <a:lnTo>
                        <a:pt x="4041" y="4468"/>
                      </a:lnTo>
                      <a:lnTo>
                        <a:pt x="3936" y="4609"/>
                      </a:lnTo>
                      <a:lnTo>
                        <a:pt x="3838" y="4754"/>
                      </a:lnTo>
                      <a:lnTo>
                        <a:pt x="3748" y="4905"/>
                      </a:lnTo>
                      <a:lnTo>
                        <a:pt x="3663" y="5059"/>
                      </a:lnTo>
                      <a:lnTo>
                        <a:pt x="3586" y="5219"/>
                      </a:lnTo>
                      <a:lnTo>
                        <a:pt x="3516" y="5383"/>
                      </a:lnTo>
                      <a:lnTo>
                        <a:pt x="3455" y="5550"/>
                      </a:lnTo>
                      <a:lnTo>
                        <a:pt x="3402" y="5722"/>
                      </a:lnTo>
                      <a:lnTo>
                        <a:pt x="3356" y="5896"/>
                      </a:lnTo>
                      <a:lnTo>
                        <a:pt x="3320" y="6074"/>
                      </a:lnTo>
                      <a:lnTo>
                        <a:pt x="3293" y="6254"/>
                      </a:lnTo>
                      <a:lnTo>
                        <a:pt x="3274" y="6439"/>
                      </a:lnTo>
                      <a:lnTo>
                        <a:pt x="3264" y="6624"/>
                      </a:lnTo>
                      <a:lnTo>
                        <a:pt x="3264" y="6719"/>
                      </a:lnTo>
                      <a:lnTo>
                        <a:pt x="3265" y="6836"/>
                      </a:lnTo>
                      <a:lnTo>
                        <a:pt x="3281" y="7068"/>
                      </a:lnTo>
                      <a:lnTo>
                        <a:pt x="3311" y="7297"/>
                      </a:lnTo>
                      <a:lnTo>
                        <a:pt x="3356" y="7521"/>
                      </a:lnTo>
                      <a:lnTo>
                        <a:pt x="3383" y="7634"/>
                      </a:lnTo>
                      <a:lnTo>
                        <a:pt x="3327" y="7599"/>
                      </a:lnTo>
                      <a:lnTo>
                        <a:pt x="3206" y="7546"/>
                      </a:lnTo>
                      <a:lnTo>
                        <a:pt x="3080" y="7508"/>
                      </a:lnTo>
                      <a:lnTo>
                        <a:pt x="2947" y="7488"/>
                      </a:lnTo>
                      <a:lnTo>
                        <a:pt x="2880" y="7487"/>
                      </a:lnTo>
                      <a:lnTo>
                        <a:pt x="2820" y="7488"/>
                      </a:lnTo>
                      <a:lnTo>
                        <a:pt x="2704" y="7503"/>
                      </a:lnTo>
                      <a:lnTo>
                        <a:pt x="2592" y="7531"/>
                      </a:lnTo>
                      <a:lnTo>
                        <a:pt x="2481" y="7575"/>
                      </a:lnTo>
                      <a:lnTo>
                        <a:pt x="2429" y="7602"/>
                      </a:lnTo>
                      <a:lnTo>
                        <a:pt x="2400" y="7572"/>
                      </a:lnTo>
                      <a:lnTo>
                        <a:pt x="2337" y="7517"/>
                      </a:lnTo>
                      <a:lnTo>
                        <a:pt x="2304" y="7491"/>
                      </a:lnTo>
                      <a:lnTo>
                        <a:pt x="2304" y="2688"/>
                      </a:lnTo>
                      <a:lnTo>
                        <a:pt x="11518" y="2688"/>
                      </a:lnTo>
                      <a:lnTo>
                        <a:pt x="11518" y="11518"/>
                      </a:lnTo>
                      <a:lnTo>
                        <a:pt x="5354" y="115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10"/>
                <p:cNvSpPr>
                  <a:spLocks noEditPoints="1"/>
                </p:cNvSpPr>
                <p:nvPr/>
              </p:nvSpPr>
              <p:spPr bwMode="auto">
                <a:xfrm>
                  <a:off x="7265" y="-1800"/>
                  <a:ext cx="384" cy="384"/>
                </a:xfrm>
                <a:custGeom>
                  <a:avLst/>
                  <a:gdLst>
                    <a:gd name="T0" fmla="*/ 635 w 1152"/>
                    <a:gd name="T1" fmla="*/ 1151 h 1152"/>
                    <a:gd name="T2" fmla="*/ 849 w 1152"/>
                    <a:gd name="T3" fmla="*/ 1085 h 1152"/>
                    <a:gd name="T4" fmla="*/ 1021 w 1152"/>
                    <a:gd name="T5" fmla="*/ 943 h 1152"/>
                    <a:gd name="T6" fmla="*/ 1126 w 1152"/>
                    <a:gd name="T7" fmla="*/ 748 h 1152"/>
                    <a:gd name="T8" fmla="*/ 1152 w 1152"/>
                    <a:gd name="T9" fmla="*/ 576 h 1152"/>
                    <a:gd name="T10" fmla="*/ 1126 w 1152"/>
                    <a:gd name="T11" fmla="*/ 405 h 1152"/>
                    <a:gd name="T12" fmla="*/ 1021 w 1152"/>
                    <a:gd name="T13" fmla="*/ 211 h 1152"/>
                    <a:gd name="T14" fmla="*/ 849 w 1152"/>
                    <a:gd name="T15" fmla="*/ 69 h 1152"/>
                    <a:gd name="T16" fmla="*/ 635 w 1152"/>
                    <a:gd name="T17" fmla="*/ 3 h 1152"/>
                    <a:gd name="T18" fmla="*/ 517 w 1152"/>
                    <a:gd name="T19" fmla="*/ 3 h 1152"/>
                    <a:gd name="T20" fmla="*/ 301 w 1152"/>
                    <a:gd name="T21" fmla="*/ 69 h 1152"/>
                    <a:gd name="T22" fmla="*/ 131 w 1152"/>
                    <a:gd name="T23" fmla="*/ 211 h 1152"/>
                    <a:gd name="T24" fmla="*/ 24 w 1152"/>
                    <a:gd name="T25" fmla="*/ 405 h 1152"/>
                    <a:gd name="T26" fmla="*/ 0 w 1152"/>
                    <a:gd name="T27" fmla="*/ 576 h 1152"/>
                    <a:gd name="T28" fmla="*/ 24 w 1152"/>
                    <a:gd name="T29" fmla="*/ 748 h 1152"/>
                    <a:gd name="T30" fmla="*/ 131 w 1152"/>
                    <a:gd name="T31" fmla="*/ 943 h 1152"/>
                    <a:gd name="T32" fmla="*/ 301 w 1152"/>
                    <a:gd name="T33" fmla="*/ 1085 h 1152"/>
                    <a:gd name="T34" fmla="*/ 517 w 1152"/>
                    <a:gd name="T35" fmla="*/ 1151 h 1152"/>
                    <a:gd name="T36" fmla="*/ 576 w 1152"/>
                    <a:gd name="T37" fmla="*/ 385 h 1152"/>
                    <a:gd name="T38" fmla="*/ 632 w 1152"/>
                    <a:gd name="T39" fmla="*/ 393 h 1152"/>
                    <a:gd name="T40" fmla="*/ 698 w 1152"/>
                    <a:gd name="T41" fmla="*/ 428 h 1152"/>
                    <a:gd name="T42" fmla="*/ 744 w 1152"/>
                    <a:gd name="T43" fmla="*/ 486 h 1152"/>
                    <a:gd name="T44" fmla="*/ 767 w 1152"/>
                    <a:gd name="T45" fmla="*/ 558 h 1152"/>
                    <a:gd name="T46" fmla="*/ 767 w 1152"/>
                    <a:gd name="T47" fmla="*/ 596 h 1152"/>
                    <a:gd name="T48" fmla="*/ 744 w 1152"/>
                    <a:gd name="T49" fmla="*/ 668 h 1152"/>
                    <a:gd name="T50" fmla="*/ 698 w 1152"/>
                    <a:gd name="T51" fmla="*/ 725 h 1152"/>
                    <a:gd name="T52" fmla="*/ 632 w 1152"/>
                    <a:gd name="T53" fmla="*/ 761 h 1152"/>
                    <a:gd name="T54" fmla="*/ 576 w 1152"/>
                    <a:gd name="T55" fmla="*/ 769 h 1152"/>
                    <a:gd name="T56" fmla="*/ 518 w 1152"/>
                    <a:gd name="T57" fmla="*/ 761 h 1152"/>
                    <a:gd name="T58" fmla="*/ 454 w 1152"/>
                    <a:gd name="T59" fmla="*/ 725 h 1152"/>
                    <a:gd name="T60" fmla="*/ 406 w 1152"/>
                    <a:gd name="T61" fmla="*/ 668 h 1152"/>
                    <a:gd name="T62" fmla="*/ 384 w 1152"/>
                    <a:gd name="T63" fmla="*/ 596 h 1152"/>
                    <a:gd name="T64" fmla="*/ 384 w 1152"/>
                    <a:gd name="T65" fmla="*/ 558 h 1152"/>
                    <a:gd name="T66" fmla="*/ 406 w 1152"/>
                    <a:gd name="T67" fmla="*/ 486 h 1152"/>
                    <a:gd name="T68" fmla="*/ 454 w 1152"/>
                    <a:gd name="T69" fmla="*/ 428 h 1152"/>
                    <a:gd name="T70" fmla="*/ 518 w 1152"/>
                    <a:gd name="T71" fmla="*/ 393 h 1152"/>
                    <a:gd name="T72" fmla="*/ 576 w 1152"/>
                    <a:gd name="T73" fmla="*/ 385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152" h="1152">
                      <a:moveTo>
                        <a:pt x="576" y="1152"/>
                      </a:moveTo>
                      <a:lnTo>
                        <a:pt x="635" y="1151"/>
                      </a:lnTo>
                      <a:lnTo>
                        <a:pt x="747" y="1128"/>
                      </a:lnTo>
                      <a:lnTo>
                        <a:pt x="849" y="1085"/>
                      </a:lnTo>
                      <a:lnTo>
                        <a:pt x="942" y="1021"/>
                      </a:lnTo>
                      <a:lnTo>
                        <a:pt x="1021" y="943"/>
                      </a:lnTo>
                      <a:lnTo>
                        <a:pt x="1083" y="851"/>
                      </a:lnTo>
                      <a:lnTo>
                        <a:pt x="1126" y="748"/>
                      </a:lnTo>
                      <a:lnTo>
                        <a:pt x="1149" y="635"/>
                      </a:lnTo>
                      <a:lnTo>
                        <a:pt x="1152" y="576"/>
                      </a:lnTo>
                      <a:lnTo>
                        <a:pt x="1149" y="517"/>
                      </a:lnTo>
                      <a:lnTo>
                        <a:pt x="1126" y="405"/>
                      </a:lnTo>
                      <a:lnTo>
                        <a:pt x="1083" y="303"/>
                      </a:lnTo>
                      <a:lnTo>
                        <a:pt x="1021" y="211"/>
                      </a:lnTo>
                      <a:lnTo>
                        <a:pt x="942" y="131"/>
                      </a:lnTo>
                      <a:lnTo>
                        <a:pt x="849" y="69"/>
                      </a:lnTo>
                      <a:lnTo>
                        <a:pt x="747" y="26"/>
                      </a:lnTo>
                      <a:lnTo>
                        <a:pt x="635" y="3"/>
                      </a:lnTo>
                      <a:lnTo>
                        <a:pt x="576" y="0"/>
                      </a:lnTo>
                      <a:lnTo>
                        <a:pt x="517" y="3"/>
                      </a:lnTo>
                      <a:lnTo>
                        <a:pt x="405" y="26"/>
                      </a:lnTo>
                      <a:lnTo>
                        <a:pt x="301" y="69"/>
                      </a:lnTo>
                      <a:lnTo>
                        <a:pt x="209" y="131"/>
                      </a:lnTo>
                      <a:lnTo>
                        <a:pt x="131" y="211"/>
                      </a:lnTo>
                      <a:lnTo>
                        <a:pt x="68" y="303"/>
                      </a:lnTo>
                      <a:lnTo>
                        <a:pt x="24" y="405"/>
                      </a:lnTo>
                      <a:lnTo>
                        <a:pt x="1" y="517"/>
                      </a:lnTo>
                      <a:lnTo>
                        <a:pt x="0" y="576"/>
                      </a:lnTo>
                      <a:lnTo>
                        <a:pt x="1" y="635"/>
                      </a:lnTo>
                      <a:lnTo>
                        <a:pt x="24" y="748"/>
                      </a:lnTo>
                      <a:lnTo>
                        <a:pt x="68" y="851"/>
                      </a:lnTo>
                      <a:lnTo>
                        <a:pt x="131" y="943"/>
                      </a:lnTo>
                      <a:lnTo>
                        <a:pt x="209" y="1021"/>
                      </a:lnTo>
                      <a:lnTo>
                        <a:pt x="301" y="1085"/>
                      </a:lnTo>
                      <a:lnTo>
                        <a:pt x="405" y="1128"/>
                      </a:lnTo>
                      <a:lnTo>
                        <a:pt x="517" y="1151"/>
                      </a:lnTo>
                      <a:lnTo>
                        <a:pt x="576" y="1152"/>
                      </a:lnTo>
                      <a:close/>
                      <a:moveTo>
                        <a:pt x="576" y="385"/>
                      </a:moveTo>
                      <a:lnTo>
                        <a:pt x="595" y="385"/>
                      </a:lnTo>
                      <a:lnTo>
                        <a:pt x="632" y="393"/>
                      </a:lnTo>
                      <a:lnTo>
                        <a:pt x="667" y="408"/>
                      </a:lnTo>
                      <a:lnTo>
                        <a:pt x="698" y="428"/>
                      </a:lnTo>
                      <a:lnTo>
                        <a:pt x="724" y="454"/>
                      </a:lnTo>
                      <a:lnTo>
                        <a:pt x="744" y="486"/>
                      </a:lnTo>
                      <a:lnTo>
                        <a:pt x="759" y="520"/>
                      </a:lnTo>
                      <a:lnTo>
                        <a:pt x="767" y="558"/>
                      </a:lnTo>
                      <a:lnTo>
                        <a:pt x="767" y="576"/>
                      </a:lnTo>
                      <a:lnTo>
                        <a:pt x="767" y="596"/>
                      </a:lnTo>
                      <a:lnTo>
                        <a:pt x="759" y="634"/>
                      </a:lnTo>
                      <a:lnTo>
                        <a:pt x="744" y="668"/>
                      </a:lnTo>
                      <a:lnTo>
                        <a:pt x="724" y="699"/>
                      </a:lnTo>
                      <a:lnTo>
                        <a:pt x="698" y="725"/>
                      </a:lnTo>
                      <a:lnTo>
                        <a:pt x="667" y="746"/>
                      </a:lnTo>
                      <a:lnTo>
                        <a:pt x="632" y="761"/>
                      </a:lnTo>
                      <a:lnTo>
                        <a:pt x="595" y="768"/>
                      </a:lnTo>
                      <a:lnTo>
                        <a:pt x="576" y="769"/>
                      </a:lnTo>
                      <a:lnTo>
                        <a:pt x="556" y="768"/>
                      </a:lnTo>
                      <a:lnTo>
                        <a:pt x="518" y="761"/>
                      </a:lnTo>
                      <a:lnTo>
                        <a:pt x="484" y="746"/>
                      </a:lnTo>
                      <a:lnTo>
                        <a:pt x="454" y="725"/>
                      </a:lnTo>
                      <a:lnTo>
                        <a:pt x="428" y="699"/>
                      </a:lnTo>
                      <a:lnTo>
                        <a:pt x="406" y="668"/>
                      </a:lnTo>
                      <a:lnTo>
                        <a:pt x="392" y="634"/>
                      </a:lnTo>
                      <a:lnTo>
                        <a:pt x="384" y="596"/>
                      </a:lnTo>
                      <a:lnTo>
                        <a:pt x="383" y="576"/>
                      </a:lnTo>
                      <a:lnTo>
                        <a:pt x="384" y="558"/>
                      </a:lnTo>
                      <a:lnTo>
                        <a:pt x="392" y="520"/>
                      </a:lnTo>
                      <a:lnTo>
                        <a:pt x="406" y="486"/>
                      </a:lnTo>
                      <a:lnTo>
                        <a:pt x="428" y="454"/>
                      </a:lnTo>
                      <a:lnTo>
                        <a:pt x="454" y="428"/>
                      </a:lnTo>
                      <a:lnTo>
                        <a:pt x="484" y="408"/>
                      </a:lnTo>
                      <a:lnTo>
                        <a:pt x="518" y="393"/>
                      </a:lnTo>
                      <a:lnTo>
                        <a:pt x="556" y="385"/>
                      </a:lnTo>
                      <a:lnTo>
                        <a:pt x="576" y="3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Freeform 11"/>
                <p:cNvSpPr>
                  <a:spLocks noEditPoints="1"/>
                </p:cNvSpPr>
                <p:nvPr/>
              </p:nvSpPr>
              <p:spPr bwMode="auto">
                <a:xfrm>
                  <a:off x="7777" y="-1800"/>
                  <a:ext cx="384" cy="384"/>
                </a:xfrm>
                <a:custGeom>
                  <a:avLst/>
                  <a:gdLst>
                    <a:gd name="T0" fmla="*/ 635 w 1152"/>
                    <a:gd name="T1" fmla="*/ 1151 h 1152"/>
                    <a:gd name="T2" fmla="*/ 851 w 1152"/>
                    <a:gd name="T3" fmla="*/ 1085 h 1152"/>
                    <a:gd name="T4" fmla="*/ 1021 w 1152"/>
                    <a:gd name="T5" fmla="*/ 943 h 1152"/>
                    <a:gd name="T6" fmla="*/ 1127 w 1152"/>
                    <a:gd name="T7" fmla="*/ 748 h 1152"/>
                    <a:gd name="T8" fmla="*/ 1152 w 1152"/>
                    <a:gd name="T9" fmla="*/ 576 h 1152"/>
                    <a:gd name="T10" fmla="*/ 1127 w 1152"/>
                    <a:gd name="T11" fmla="*/ 405 h 1152"/>
                    <a:gd name="T12" fmla="*/ 1021 w 1152"/>
                    <a:gd name="T13" fmla="*/ 211 h 1152"/>
                    <a:gd name="T14" fmla="*/ 851 w 1152"/>
                    <a:gd name="T15" fmla="*/ 69 h 1152"/>
                    <a:gd name="T16" fmla="*/ 635 w 1152"/>
                    <a:gd name="T17" fmla="*/ 3 h 1152"/>
                    <a:gd name="T18" fmla="*/ 517 w 1152"/>
                    <a:gd name="T19" fmla="*/ 3 h 1152"/>
                    <a:gd name="T20" fmla="*/ 302 w 1152"/>
                    <a:gd name="T21" fmla="*/ 69 h 1152"/>
                    <a:gd name="T22" fmla="*/ 131 w 1152"/>
                    <a:gd name="T23" fmla="*/ 211 h 1152"/>
                    <a:gd name="T24" fmla="*/ 26 w 1152"/>
                    <a:gd name="T25" fmla="*/ 405 h 1152"/>
                    <a:gd name="T26" fmla="*/ 0 w 1152"/>
                    <a:gd name="T27" fmla="*/ 576 h 1152"/>
                    <a:gd name="T28" fmla="*/ 26 w 1152"/>
                    <a:gd name="T29" fmla="*/ 748 h 1152"/>
                    <a:gd name="T30" fmla="*/ 131 w 1152"/>
                    <a:gd name="T31" fmla="*/ 943 h 1152"/>
                    <a:gd name="T32" fmla="*/ 302 w 1152"/>
                    <a:gd name="T33" fmla="*/ 1085 h 1152"/>
                    <a:gd name="T34" fmla="*/ 517 w 1152"/>
                    <a:gd name="T35" fmla="*/ 1151 h 1152"/>
                    <a:gd name="T36" fmla="*/ 576 w 1152"/>
                    <a:gd name="T37" fmla="*/ 385 h 1152"/>
                    <a:gd name="T38" fmla="*/ 633 w 1152"/>
                    <a:gd name="T39" fmla="*/ 393 h 1152"/>
                    <a:gd name="T40" fmla="*/ 698 w 1152"/>
                    <a:gd name="T41" fmla="*/ 428 h 1152"/>
                    <a:gd name="T42" fmla="*/ 746 w 1152"/>
                    <a:gd name="T43" fmla="*/ 486 h 1152"/>
                    <a:gd name="T44" fmla="*/ 767 w 1152"/>
                    <a:gd name="T45" fmla="*/ 558 h 1152"/>
                    <a:gd name="T46" fmla="*/ 767 w 1152"/>
                    <a:gd name="T47" fmla="*/ 596 h 1152"/>
                    <a:gd name="T48" fmla="*/ 746 w 1152"/>
                    <a:gd name="T49" fmla="*/ 668 h 1152"/>
                    <a:gd name="T50" fmla="*/ 698 w 1152"/>
                    <a:gd name="T51" fmla="*/ 725 h 1152"/>
                    <a:gd name="T52" fmla="*/ 633 w 1152"/>
                    <a:gd name="T53" fmla="*/ 761 h 1152"/>
                    <a:gd name="T54" fmla="*/ 576 w 1152"/>
                    <a:gd name="T55" fmla="*/ 769 h 1152"/>
                    <a:gd name="T56" fmla="*/ 520 w 1152"/>
                    <a:gd name="T57" fmla="*/ 761 h 1152"/>
                    <a:gd name="T58" fmla="*/ 453 w 1152"/>
                    <a:gd name="T59" fmla="*/ 725 h 1152"/>
                    <a:gd name="T60" fmla="*/ 407 w 1152"/>
                    <a:gd name="T61" fmla="*/ 668 h 1152"/>
                    <a:gd name="T62" fmla="*/ 384 w 1152"/>
                    <a:gd name="T63" fmla="*/ 596 h 1152"/>
                    <a:gd name="T64" fmla="*/ 384 w 1152"/>
                    <a:gd name="T65" fmla="*/ 558 h 1152"/>
                    <a:gd name="T66" fmla="*/ 407 w 1152"/>
                    <a:gd name="T67" fmla="*/ 486 h 1152"/>
                    <a:gd name="T68" fmla="*/ 453 w 1152"/>
                    <a:gd name="T69" fmla="*/ 428 h 1152"/>
                    <a:gd name="T70" fmla="*/ 520 w 1152"/>
                    <a:gd name="T71" fmla="*/ 393 h 1152"/>
                    <a:gd name="T72" fmla="*/ 576 w 1152"/>
                    <a:gd name="T73" fmla="*/ 385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152" h="1152">
                      <a:moveTo>
                        <a:pt x="576" y="1152"/>
                      </a:moveTo>
                      <a:lnTo>
                        <a:pt x="635" y="1151"/>
                      </a:lnTo>
                      <a:lnTo>
                        <a:pt x="747" y="1128"/>
                      </a:lnTo>
                      <a:lnTo>
                        <a:pt x="851" y="1085"/>
                      </a:lnTo>
                      <a:lnTo>
                        <a:pt x="943" y="1021"/>
                      </a:lnTo>
                      <a:lnTo>
                        <a:pt x="1021" y="943"/>
                      </a:lnTo>
                      <a:lnTo>
                        <a:pt x="1084" y="851"/>
                      </a:lnTo>
                      <a:lnTo>
                        <a:pt x="1127" y="748"/>
                      </a:lnTo>
                      <a:lnTo>
                        <a:pt x="1150" y="635"/>
                      </a:lnTo>
                      <a:lnTo>
                        <a:pt x="1152" y="576"/>
                      </a:lnTo>
                      <a:lnTo>
                        <a:pt x="1150" y="517"/>
                      </a:lnTo>
                      <a:lnTo>
                        <a:pt x="1127" y="405"/>
                      </a:lnTo>
                      <a:lnTo>
                        <a:pt x="1084" y="303"/>
                      </a:lnTo>
                      <a:lnTo>
                        <a:pt x="1021" y="211"/>
                      </a:lnTo>
                      <a:lnTo>
                        <a:pt x="943" y="131"/>
                      </a:lnTo>
                      <a:lnTo>
                        <a:pt x="851" y="69"/>
                      </a:lnTo>
                      <a:lnTo>
                        <a:pt x="747" y="26"/>
                      </a:lnTo>
                      <a:lnTo>
                        <a:pt x="635" y="3"/>
                      </a:lnTo>
                      <a:lnTo>
                        <a:pt x="576" y="0"/>
                      </a:lnTo>
                      <a:lnTo>
                        <a:pt x="517" y="3"/>
                      </a:lnTo>
                      <a:lnTo>
                        <a:pt x="404" y="26"/>
                      </a:lnTo>
                      <a:lnTo>
                        <a:pt x="302" y="69"/>
                      </a:lnTo>
                      <a:lnTo>
                        <a:pt x="210" y="131"/>
                      </a:lnTo>
                      <a:lnTo>
                        <a:pt x="131" y="211"/>
                      </a:lnTo>
                      <a:lnTo>
                        <a:pt x="69" y="303"/>
                      </a:lnTo>
                      <a:lnTo>
                        <a:pt x="26" y="405"/>
                      </a:lnTo>
                      <a:lnTo>
                        <a:pt x="3" y="517"/>
                      </a:lnTo>
                      <a:lnTo>
                        <a:pt x="0" y="576"/>
                      </a:lnTo>
                      <a:lnTo>
                        <a:pt x="3" y="635"/>
                      </a:lnTo>
                      <a:lnTo>
                        <a:pt x="26" y="748"/>
                      </a:lnTo>
                      <a:lnTo>
                        <a:pt x="69" y="851"/>
                      </a:lnTo>
                      <a:lnTo>
                        <a:pt x="131" y="943"/>
                      </a:lnTo>
                      <a:lnTo>
                        <a:pt x="210" y="1021"/>
                      </a:lnTo>
                      <a:lnTo>
                        <a:pt x="302" y="1085"/>
                      </a:lnTo>
                      <a:lnTo>
                        <a:pt x="404" y="1128"/>
                      </a:lnTo>
                      <a:lnTo>
                        <a:pt x="517" y="1151"/>
                      </a:lnTo>
                      <a:lnTo>
                        <a:pt x="576" y="1152"/>
                      </a:lnTo>
                      <a:close/>
                      <a:moveTo>
                        <a:pt x="576" y="385"/>
                      </a:moveTo>
                      <a:lnTo>
                        <a:pt x="596" y="385"/>
                      </a:lnTo>
                      <a:lnTo>
                        <a:pt x="633" y="393"/>
                      </a:lnTo>
                      <a:lnTo>
                        <a:pt x="668" y="408"/>
                      </a:lnTo>
                      <a:lnTo>
                        <a:pt x="698" y="428"/>
                      </a:lnTo>
                      <a:lnTo>
                        <a:pt x="724" y="454"/>
                      </a:lnTo>
                      <a:lnTo>
                        <a:pt x="746" y="486"/>
                      </a:lnTo>
                      <a:lnTo>
                        <a:pt x="760" y="520"/>
                      </a:lnTo>
                      <a:lnTo>
                        <a:pt x="767" y="558"/>
                      </a:lnTo>
                      <a:lnTo>
                        <a:pt x="769" y="576"/>
                      </a:lnTo>
                      <a:lnTo>
                        <a:pt x="767" y="596"/>
                      </a:lnTo>
                      <a:lnTo>
                        <a:pt x="760" y="634"/>
                      </a:lnTo>
                      <a:lnTo>
                        <a:pt x="746" y="668"/>
                      </a:lnTo>
                      <a:lnTo>
                        <a:pt x="724" y="699"/>
                      </a:lnTo>
                      <a:lnTo>
                        <a:pt x="698" y="725"/>
                      </a:lnTo>
                      <a:lnTo>
                        <a:pt x="668" y="746"/>
                      </a:lnTo>
                      <a:lnTo>
                        <a:pt x="633" y="761"/>
                      </a:lnTo>
                      <a:lnTo>
                        <a:pt x="596" y="768"/>
                      </a:lnTo>
                      <a:lnTo>
                        <a:pt x="576" y="769"/>
                      </a:lnTo>
                      <a:lnTo>
                        <a:pt x="557" y="768"/>
                      </a:lnTo>
                      <a:lnTo>
                        <a:pt x="520" y="761"/>
                      </a:lnTo>
                      <a:lnTo>
                        <a:pt x="485" y="746"/>
                      </a:lnTo>
                      <a:lnTo>
                        <a:pt x="453" y="725"/>
                      </a:lnTo>
                      <a:lnTo>
                        <a:pt x="427" y="699"/>
                      </a:lnTo>
                      <a:lnTo>
                        <a:pt x="407" y="668"/>
                      </a:lnTo>
                      <a:lnTo>
                        <a:pt x="393" y="634"/>
                      </a:lnTo>
                      <a:lnTo>
                        <a:pt x="384" y="596"/>
                      </a:lnTo>
                      <a:lnTo>
                        <a:pt x="384" y="576"/>
                      </a:lnTo>
                      <a:lnTo>
                        <a:pt x="384" y="558"/>
                      </a:lnTo>
                      <a:lnTo>
                        <a:pt x="393" y="520"/>
                      </a:lnTo>
                      <a:lnTo>
                        <a:pt x="407" y="486"/>
                      </a:lnTo>
                      <a:lnTo>
                        <a:pt x="427" y="454"/>
                      </a:lnTo>
                      <a:lnTo>
                        <a:pt x="453" y="428"/>
                      </a:lnTo>
                      <a:lnTo>
                        <a:pt x="485" y="408"/>
                      </a:lnTo>
                      <a:lnTo>
                        <a:pt x="520" y="393"/>
                      </a:lnTo>
                      <a:lnTo>
                        <a:pt x="557" y="385"/>
                      </a:lnTo>
                      <a:lnTo>
                        <a:pt x="576" y="3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Freeform 12"/>
                <p:cNvSpPr>
                  <a:spLocks noEditPoints="1"/>
                </p:cNvSpPr>
                <p:nvPr/>
              </p:nvSpPr>
              <p:spPr bwMode="auto">
                <a:xfrm>
                  <a:off x="8289" y="-1800"/>
                  <a:ext cx="384" cy="384"/>
                </a:xfrm>
                <a:custGeom>
                  <a:avLst/>
                  <a:gdLst>
                    <a:gd name="T0" fmla="*/ 635 w 1152"/>
                    <a:gd name="T1" fmla="*/ 1151 h 1152"/>
                    <a:gd name="T2" fmla="*/ 851 w 1152"/>
                    <a:gd name="T3" fmla="*/ 1085 h 1152"/>
                    <a:gd name="T4" fmla="*/ 1021 w 1152"/>
                    <a:gd name="T5" fmla="*/ 943 h 1152"/>
                    <a:gd name="T6" fmla="*/ 1127 w 1152"/>
                    <a:gd name="T7" fmla="*/ 748 h 1152"/>
                    <a:gd name="T8" fmla="*/ 1152 w 1152"/>
                    <a:gd name="T9" fmla="*/ 576 h 1152"/>
                    <a:gd name="T10" fmla="*/ 1127 w 1152"/>
                    <a:gd name="T11" fmla="*/ 405 h 1152"/>
                    <a:gd name="T12" fmla="*/ 1021 w 1152"/>
                    <a:gd name="T13" fmla="*/ 211 h 1152"/>
                    <a:gd name="T14" fmla="*/ 851 w 1152"/>
                    <a:gd name="T15" fmla="*/ 69 h 1152"/>
                    <a:gd name="T16" fmla="*/ 635 w 1152"/>
                    <a:gd name="T17" fmla="*/ 3 h 1152"/>
                    <a:gd name="T18" fmla="*/ 517 w 1152"/>
                    <a:gd name="T19" fmla="*/ 3 h 1152"/>
                    <a:gd name="T20" fmla="*/ 301 w 1152"/>
                    <a:gd name="T21" fmla="*/ 69 h 1152"/>
                    <a:gd name="T22" fmla="*/ 131 w 1152"/>
                    <a:gd name="T23" fmla="*/ 211 h 1152"/>
                    <a:gd name="T24" fmla="*/ 24 w 1152"/>
                    <a:gd name="T25" fmla="*/ 405 h 1152"/>
                    <a:gd name="T26" fmla="*/ 0 w 1152"/>
                    <a:gd name="T27" fmla="*/ 576 h 1152"/>
                    <a:gd name="T28" fmla="*/ 24 w 1152"/>
                    <a:gd name="T29" fmla="*/ 748 h 1152"/>
                    <a:gd name="T30" fmla="*/ 131 w 1152"/>
                    <a:gd name="T31" fmla="*/ 943 h 1152"/>
                    <a:gd name="T32" fmla="*/ 301 w 1152"/>
                    <a:gd name="T33" fmla="*/ 1085 h 1152"/>
                    <a:gd name="T34" fmla="*/ 517 w 1152"/>
                    <a:gd name="T35" fmla="*/ 1151 h 1152"/>
                    <a:gd name="T36" fmla="*/ 576 w 1152"/>
                    <a:gd name="T37" fmla="*/ 385 h 1152"/>
                    <a:gd name="T38" fmla="*/ 634 w 1152"/>
                    <a:gd name="T39" fmla="*/ 393 h 1152"/>
                    <a:gd name="T40" fmla="*/ 698 w 1152"/>
                    <a:gd name="T41" fmla="*/ 428 h 1152"/>
                    <a:gd name="T42" fmla="*/ 744 w 1152"/>
                    <a:gd name="T43" fmla="*/ 486 h 1152"/>
                    <a:gd name="T44" fmla="*/ 767 w 1152"/>
                    <a:gd name="T45" fmla="*/ 558 h 1152"/>
                    <a:gd name="T46" fmla="*/ 767 w 1152"/>
                    <a:gd name="T47" fmla="*/ 596 h 1152"/>
                    <a:gd name="T48" fmla="*/ 744 w 1152"/>
                    <a:gd name="T49" fmla="*/ 668 h 1152"/>
                    <a:gd name="T50" fmla="*/ 698 w 1152"/>
                    <a:gd name="T51" fmla="*/ 725 h 1152"/>
                    <a:gd name="T52" fmla="*/ 634 w 1152"/>
                    <a:gd name="T53" fmla="*/ 761 h 1152"/>
                    <a:gd name="T54" fmla="*/ 576 w 1152"/>
                    <a:gd name="T55" fmla="*/ 769 h 1152"/>
                    <a:gd name="T56" fmla="*/ 518 w 1152"/>
                    <a:gd name="T57" fmla="*/ 761 h 1152"/>
                    <a:gd name="T58" fmla="*/ 454 w 1152"/>
                    <a:gd name="T59" fmla="*/ 725 h 1152"/>
                    <a:gd name="T60" fmla="*/ 407 w 1152"/>
                    <a:gd name="T61" fmla="*/ 668 h 1152"/>
                    <a:gd name="T62" fmla="*/ 384 w 1152"/>
                    <a:gd name="T63" fmla="*/ 596 h 1152"/>
                    <a:gd name="T64" fmla="*/ 384 w 1152"/>
                    <a:gd name="T65" fmla="*/ 558 h 1152"/>
                    <a:gd name="T66" fmla="*/ 407 w 1152"/>
                    <a:gd name="T67" fmla="*/ 486 h 1152"/>
                    <a:gd name="T68" fmla="*/ 454 w 1152"/>
                    <a:gd name="T69" fmla="*/ 428 h 1152"/>
                    <a:gd name="T70" fmla="*/ 518 w 1152"/>
                    <a:gd name="T71" fmla="*/ 393 h 1152"/>
                    <a:gd name="T72" fmla="*/ 576 w 1152"/>
                    <a:gd name="T73" fmla="*/ 385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152" h="1152">
                      <a:moveTo>
                        <a:pt x="576" y="1152"/>
                      </a:moveTo>
                      <a:lnTo>
                        <a:pt x="635" y="1151"/>
                      </a:lnTo>
                      <a:lnTo>
                        <a:pt x="747" y="1128"/>
                      </a:lnTo>
                      <a:lnTo>
                        <a:pt x="851" y="1085"/>
                      </a:lnTo>
                      <a:lnTo>
                        <a:pt x="943" y="1021"/>
                      </a:lnTo>
                      <a:lnTo>
                        <a:pt x="1021" y="943"/>
                      </a:lnTo>
                      <a:lnTo>
                        <a:pt x="1083" y="851"/>
                      </a:lnTo>
                      <a:lnTo>
                        <a:pt x="1127" y="748"/>
                      </a:lnTo>
                      <a:lnTo>
                        <a:pt x="1150" y="635"/>
                      </a:lnTo>
                      <a:lnTo>
                        <a:pt x="1152" y="576"/>
                      </a:lnTo>
                      <a:lnTo>
                        <a:pt x="1150" y="517"/>
                      </a:lnTo>
                      <a:lnTo>
                        <a:pt x="1127" y="405"/>
                      </a:lnTo>
                      <a:lnTo>
                        <a:pt x="1083" y="303"/>
                      </a:lnTo>
                      <a:lnTo>
                        <a:pt x="1021" y="211"/>
                      </a:lnTo>
                      <a:lnTo>
                        <a:pt x="943" y="131"/>
                      </a:lnTo>
                      <a:lnTo>
                        <a:pt x="851" y="69"/>
                      </a:lnTo>
                      <a:lnTo>
                        <a:pt x="747" y="26"/>
                      </a:lnTo>
                      <a:lnTo>
                        <a:pt x="635" y="3"/>
                      </a:lnTo>
                      <a:lnTo>
                        <a:pt x="576" y="0"/>
                      </a:lnTo>
                      <a:lnTo>
                        <a:pt x="517" y="3"/>
                      </a:lnTo>
                      <a:lnTo>
                        <a:pt x="405" y="26"/>
                      </a:lnTo>
                      <a:lnTo>
                        <a:pt x="301" y="69"/>
                      </a:lnTo>
                      <a:lnTo>
                        <a:pt x="209" y="131"/>
                      </a:lnTo>
                      <a:lnTo>
                        <a:pt x="131" y="211"/>
                      </a:lnTo>
                      <a:lnTo>
                        <a:pt x="69" y="303"/>
                      </a:lnTo>
                      <a:lnTo>
                        <a:pt x="24" y="405"/>
                      </a:lnTo>
                      <a:lnTo>
                        <a:pt x="1" y="517"/>
                      </a:lnTo>
                      <a:lnTo>
                        <a:pt x="0" y="576"/>
                      </a:lnTo>
                      <a:lnTo>
                        <a:pt x="1" y="635"/>
                      </a:lnTo>
                      <a:lnTo>
                        <a:pt x="24" y="748"/>
                      </a:lnTo>
                      <a:lnTo>
                        <a:pt x="69" y="851"/>
                      </a:lnTo>
                      <a:lnTo>
                        <a:pt x="131" y="943"/>
                      </a:lnTo>
                      <a:lnTo>
                        <a:pt x="209" y="1021"/>
                      </a:lnTo>
                      <a:lnTo>
                        <a:pt x="301" y="1085"/>
                      </a:lnTo>
                      <a:lnTo>
                        <a:pt x="405" y="1128"/>
                      </a:lnTo>
                      <a:lnTo>
                        <a:pt x="517" y="1151"/>
                      </a:lnTo>
                      <a:lnTo>
                        <a:pt x="576" y="1152"/>
                      </a:lnTo>
                      <a:close/>
                      <a:moveTo>
                        <a:pt x="576" y="385"/>
                      </a:moveTo>
                      <a:lnTo>
                        <a:pt x="596" y="385"/>
                      </a:lnTo>
                      <a:lnTo>
                        <a:pt x="634" y="393"/>
                      </a:lnTo>
                      <a:lnTo>
                        <a:pt x="668" y="408"/>
                      </a:lnTo>
                      <a:lnTo>
                        <a:pt x="698" y="428"/>
                      </a:lnTo>
                      <a:lnTo>
                        <a:pt x="724" y="454"/>
                      </a:lnTo>
                      <a:lnTo>
                        <a:pt x="744" y="486"/>
                      </a:lnTo>
                      <a:lnTo>
                        <a:pt x="760" y="520"/>
                      </a:lnTo>
                      <a:lnTo>
                        <a:pt x="767" y="558"/>
                      </a:lnTo>
                      <a:lnTo>
                        <a:pt x="767" y="576"/>
                      </a:lnTo>
                      <a:lnTo>
                        <a:pt x="767" y="596"/>
                      </a:lnTo>
                      <a:lnTo>
                        <a:pt x="760" y="634"/>
                      </a:lnTo>
                      <a:lnTo>
                        <a:pt x="744" y="668"/>
                      </a:lnTo>
                      <a:lnTo>
                        <a:pt x="724" y="699"/>
                      </a:lnTo>
                      <a:lnTo>
                        <a:pt x="698" y="725"/>
                      </a:lnTo>
                      <a:lnTo>
                        <a:pt x="668" y="746"/>
                      </a:lnTo>
                      <a:lnTo>
                        <a:pt x="634" y="761"/>
                      </a:lnTo>
                      <a:lnTo>
                        <a:pt x="596" y="768"/>
                      </a:lnTo>
                      <a:lnTo>
                        <a:pt x="576" y="769"/>
                      </a:lnTo>
                      <a:lnTo>
                        <a:pt x="556" y="768"/>
                      </a:lnTo>
                      <a:lnTo>
                        <a:pt x="518" y="761"/>
                      </a:lnTo>
                      <a:lnTo>
                        <a:pt x="484" y="746"/>
                      </a:lnTo>
                      <a:lnTo>
                        <a:pt x="454" y="725"/>
                      </a:lnTo>
                      <a:lnTo>
                        <a:pt x="428" y="699"/>
                      </a:lnTo>
                      <a:lnTo>
                        <a:pt x="407" y="668"/>
                      </a:lnTo>
                      <a:lnTo>
                        <a:pt x="392" y="634"/>
                      </a:lnTo>
                      <a:lnTo>
                        <a:pt x="384" y="596"/>
                      </a:lnTo>
                      <a:lnTo>
                        <a:pt x="384" y="576"/>
                      </a:lnTo>
                      <a:lnTo>
                        <a:pt x="384" y="558"/>
                      </a:lnTo>
                      <a:lnTo>
                        <a:pt x="392" y="520"/>
                      </a:lnTo>
                      <a:lnTo>
                        <a:pt x="407" y="486"/>
                      </a:lnTo>
                      <a:lnTo>
                        <a:pt x="428" y="454"/>
                      </a:lnTo>
                      <a:lnTo>
                        <a:pt x="454" y="428"/>
                      </a:lnTo>
                      <a:lnTo>
                        <a:pt x="484" y="408"/>
                      </a:lnTo>
                      <a:lnTo>
                        <a:pt x="518" y="393"/>
                      </a:lnTo>
                      <a:lnTo>
                        <a:pt x="556" y="385"/>
                      </a:lnTo>
                      <a:lnTo>
                        <a:pt x="576" y="3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Rectangle 13"/>
                <p:cNvSpPr>
                  <a:spLocks noChangeArrowheads="1"/>
                </p:cNvSpPr>
                <p:nvPr/>
              </p:nvSpPr>
              <p:spPr bwMode="auto">
                <a:xfrm>
                  <a:off x="9953" y="-1544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Rectangle 14"/>
                <p:cNvSpPr>
                  <a:spLocks noChangeArrowheads="1"/>
                </p:cNvSpPr>
                <p:nvPr/>
              </p:nvSpPr>
              <p:spPr bwMode="auto">
                <a:xfrm>
                  <a:off x="9953" y="-1800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Rectangle 15"/>
                <p:cNvSpPr>
                  <a:spLocks noChangeArrowheads="1"/>
                </p:cNvSpPr>
                <p:nvPr/>
              </p:nvSpPr>
              <p:spPr bwMode="auto">
                <a:xfrm>
                  <a:off x="9696" y="-1544"/>
                  <a:ext cx="128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Rectangle 16"/>
                <p:cNvSpPr>
                  <a:spLocks noChangeArrowheads="1"/>
                </p:cNvSpPr>
                <p:nvPr/>
              </p:nvSpPr>
              <p:spPr bwMode="auto">
                <a:xfrm>
                  <a:off x="9696" y="-1800"/>
                  <a:ext cx="128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Rectangle 17"/>
                <p:cNvSpPr>
                  <a:spLocks noChangeArrowheads="1"/>
                </p:cNvSpPr>
                <p:nvPr/>
              </p:nvSpPr>
              <p:spPr bwMode="auto">
                <a:xfrm>
                  <a:off x="9440" y="-1544"/>
                  <a:ext cx="129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Rectangle 18"/>
                <p:cNvSpPr>
                  <a:spLocks noChangeArrowheads="1"/>
                </p:cNvSpPr>
                <p:nvPr/>
              </p:nvSpPr>
              <p:spPr bwMode="auto">
                <a:xfrm>
                  <a:off x="9440" y="-1800"/>
                  <a:ext cx="129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" name="Rectangle 19"/>
                <p:cNvSpPr>
                  <a:spLocks noChangeArrowheads="1"/>
                </p:cNvSpPr>
                <p:nvPr/>
              </p:nvSpPr>
              <p:spPr bwMode="auto">
                <a:xfrm>
                  <a:off x="9185" y="-1544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Rectangle 20"/>
                <p:cNvSpPr>
                  <a:spLocks noChangeArrowheads="1"/>
                </p:cNvSpPr>
                <p:nvPr/>
              </p:nvSpPr>
              <p:spPr bwMode="auto">
                <a:xfrm>
                  <a:off x="9185" y="-1800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8" name="Group 23"/>
              <p:cNvGrpSpPr>
                <a:grpSpLocks noChangeAspect="1"/>
              </p:cNvGrpSpPr>
              <p:nvPr/>
            </p:nvGrpSpPr>
            <p:grpSpPr bwMode="auto">
              <a:xfrm>
                <a:off x="6778905" y="4369716"/>
                <a:ext cx="297195" cy="194461"/>
                <a:chOff x="5374" y="5621"/>
                <a:chExt cx="2835" cy="1855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40" name="Freeform 24"/>
                <p:cNvSpPr>
                  <a:spLocks noEditPoints="1"/>
                </p:cNvSpPr>
                <p:nvPr/>
              </p:nvSpPr>
              <p:spPr bwMode="auto">
                <a:xfrm>
                  <a:off x="5374" y="5621"/>
                  <a:ext cx="2835" cy="1855"/>
                </a:xfrm>
                <a:custGeom>
                  <a:avLst/>
                  <a:gdLst>
                    <a:gd name="T0" fmla="*/ 8062 w 8505"/>
                    <a:gd name="T1" fmla="*/ 1826 h 5566"/>
                    <a:gd name="T2" fmla="*/ 8108 w 8505"/>
                    <a:gd name="T3" fmla="*/ 1316 h 5566"/>
                    <a:gd name="T4" fmla="*/ 8125 w 8505"/>
                    <a:gd name="T5" fmla="*/ 1158 h 5566"/>
                    <a:gd name="T6" fmla="*/ 8142 w 8505"/>
                    <a:gd name="T7" fmla="*/ 1028 h 5566"/>
                    <a:gd name="T8" fmla="*/ 8291 w 8505"/>
                    <a:gd name="T9" fmla="*/ 805 h 5566"/>
                    <a:gd name="T10" fmla="*/ 8333 w 8505"/>
                    <a:gd name="T11" fmla="*/ 602 h 5566"/>
                    <a:gd name="T12" fmla="*/ 8278 w 8505"/>
                    <a:gd name="T13" fmla="*/ 338 h 5566"/>
                    <a:gd name="T14" fmla="*/ 8227 w 8505"/>
                    <a:gd name="T15" fmla="*/ 95 h 5566"/>
                    <a:gd name="T16" fmla="*/ 8081 w 8505"/>
                    <a:gd name="T17" fmla="*/ 0 h 5566"/>
                    <a:gd name="T18" fmla="*/ 7978 w 8505"/>
                    <a:gd name="T19" fmla="*/ 125 h 5566"/>
                    <a:gd name="T20" fmla="*/ 8057 w 8505"/>
                    <a:gd name="T21" fmla="*/ 466 h 5566"/>
                    <a:gd name="T22" fmla="*/ 8037 w 8505"/>
                    <a:gd name="T23" fmla="*/ 750 h 5566"/>
                    <a:gd name="T24" fmla="*/ 7803 w 8505"/>
                    <a:gd name="T25" fmla="*/ 832 h 5566"/>
                    <a:gd name="T26" fmla="*/ 7644 w 8505"/>
                    <a:gd name="T27" fmla="*/ 816 h 5566"/>
                    <a:gd name="T28" fmla="*/ 7111 w 8505"/>
                    <a:gd name="T29" fmla="*/ 1143 h 5566"/>
                    <a:gd name="T30" fmla="*/ 4217 w 8505"/>
                    <a:gd name="T31" fmla="*/ 1153 h 5566"/>
                    <a:gd name="T32" fmla="*/ 3453 w 8505"/>
                    <a:gd name="T33" fmla="*/ 1295 h 5566"/>
                    <a:gd name="T34" fmla="*/ 2752 w 8505"/>
                    <a:gd name="T35" fmla="*/ 1577 h 5566"/>
                    <a:gd name="T36" fmla="*/ 2120 w 8505"/>
                    <a:gd name="T37" fmla="*/ 1980 h 5566"/>
                    <a:gd name="T38" fmla="*/ 1562 w 8505"/>
                    <a:gd name="T39" fmla="*/ 2483 h 5566"/>
                    <a:gd name="T40" fmla="*/ 929 w 8505"/>
                    <a:gd name="T41" fmla="*/ 3297 h 5566"/>
                    <a:gd name="T42" fmla="*/ 318 w 8505"/>
                    <a:gd name="T43" fmla="*/ 4631 h 5566"/>
                    <a:gd name="T44" fmla="*/ 54 w 8505"/>
                    <a:gd name="T45" fmla="*/ 4824 h 5566"/>
                    <a:gd name="T46" fmla="*/ 0 w 8505"/>
                    <a:gd name="T47" fmla="*/ 5439 h 5566"/>
                    <a:gd name="T48" fmla="*/ 101 w 8505"/>
                    <a:gd name="T49" fmla="*/ 5563 h 5566"/>
                    <a:gd name="T50" fmla="*/ 7867 w 8505"/>
                    <a:gd name="T51" fmla="*/ 5544 h 5566"/>
                    <a:gd name="T52" fmla="*/ 7922 w 8505"/>
                    <a:gd name="T53" fmla="*/ 4955 h 5566"/>
                    <a:gd name="T54" fmla="*/ 7941 w 8505"/>
                    <a:gd name="T55" fmla="*/ 4710 h 5566"/>
                    <a:gd name="T56" fmla="*/ 8151 w 8505"/>
                    <a:gd name="T57" fmla="*/ 4304 h 5566"/>
                    <a:gd name="T58" fmla="*/ 8439 w 8505"/>
                    <a:gd name="T59" fmla="*/ 4154 h 5566"/>
                    <a:gd name="T60" fmla="*/ 8502 w 8505"/>
                    <a:gd name="T61" fmla="*/ 4019 h 5566"/>
                    <a:gd name="T62" fmla="*/ 7667 w 8505"/>
                    <a:gd name="T63" fmla="*/ 1338 h 5566"/>
                    <a:gd name="T64" fmla="*/ 252 w 8505"/>
                    <a:gd name="T65" fmla="*/ 5314 h 5566"/>
                    <a:gd name="T66" fmla="*/ 252 w 8505"/>
                    <a:gd name="T67" fmla="*/ 5314 h 5566"/>
                    <a:gd name="T68" fmla="*/ 690 w 8505"/>
                    <a:gd name="T69" fmla="*/ 4321 h 5566"/>
                    <a:gd name="T70" fmla="*/ 1362 w 8505"/>
                    <a:gd name="T71" fmla="*/ 3107 h 5566"/>
                    <a:gd name="T72" fmla="*/ 2146 w 8505"/>
                    <a:gd name="T73" fmla="*/ 2280 h 5566"/>
                    <a:gd name="T74" fmla="*/ 2720 w 8505"/>
                    <a:gd name="T75" fmla="*/ 1881 h 5566"/>
                    <a:gd name="T76" fmla="*/ 3358 w 8505"/>
                    <a:gd name="T77" fmla="*/ 1590 h 5566"/>
                    <a:gd name="T78" fmla="*/ 4055 w 8505"/>
                    <a:gd name="T79" fmla="*/ 1424 h 5566"/>
                    <a:gd name="T80" fmla="*/ 7052 w 8505"/>
                    <a:gd name="T81" fmla="*/ 1394 h 5566"/>
                    <a:gd name="T82" fmla="*/ 7322 w 8505"/>
                    <a:gd name="T83" fmla="*/ 1440 h 5566"/>
                    <a:gd name="T84" fmla="*/ 7591 w 8505"/>
                    <a:gd name="T85" fmla="*/ 1596 h 5566"/>
                    <a:gd name="T86" fmla="*/ 7627 w 8505"/>
                    <a:gd name="T87" fmla="*/ 1629 h 5566"/>
                    <a:gd name="T88" fmla="*/ 7816 w 8505"/>
                    <a:gd name="T89" fmla="*/ 1891 h 5566"/>
                    <a:gd name="T90" fmla="*/ 8173 w 8505"/>
                    <a:gd name="T91" fmla="*/ 3990 h 5566"/>
                    <a:gd name="T92" fmla="*/ 7805 w 8505"/>
                    <a:gd name="T93" fmla="*/ 4334 h 5566"/>
                    <a:gd name="T94" fmla="*/ 7677 w 8505"/>
                    <a:gd name="T95" fmla="*/ 4802 h 55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8505" h="5566">
                      <a:moveTo>
                        <a:pt x="8502" y="4019"/>
                      </a:moveTo>
                      <a:lnTo>
                        <a:pt x="8124" y="2019"/>
                      </a:lnTo>
                      <a:lnTo>
                        <a:pt x="8106" y="1953"/>
                      </a:lnTo>
                      <a:lnTo>
                        <a:pt x="8062" y="1826"/>
                      </a:lnTo>
                      <a:lnTo>
                        <a:pt x="8001" y="1705"/>
                      </a:lnTo>
                      <a:lnTo>
                        <a:pt x="7928" y="1593"/>
                      </a:lnTo>
                      <a:lnTo>
                        <a:pt x="7886" y="1540"/>
                      </a:lnTo>
                      <a:lnTo>
                        <a:pt x="8108" y="1316"/>
                      </a:lnTo>
                      <a:lnTo>
                        <a:pt x="8125" y="1298"/>
                      </a:lnTo>
                      <a:lnTo>
                        <a:pt x="8144" y="1251"/>
                      </a:lnTo>
                      <a:lnTo>
                        <a:pt x="8144" y="1202"/>
                      </a:lnTo>
                      <a:lnTo>
                        <a:pt x="8125" y="1158"/>
                      </a:lnTo>
                      <a:lnTo>
                        <a:pt x="8108" y="1138"/>
                      </a:lnTo>
                      <a:lnTo>
                        <a:pt x="8065" y="1094"/>
                      </a:lnTo>
                      <a:lnTo>
                        <a:pt x="8092" y="1074"/>
                      </a:lnTo>
                      <a:lnTo>
                        <a:pt x="8142" y="1028"/>
                      </a:lnTo>
                      <a:lnTo>
                        <a:pt x="8189" y="978"/>
                      </a:lnTo>
                      <a:lnTo>
                        <a:pt x="8229" y="924"/>
                      </a:lnTo>
                      <a:lnTo>
                        <a:pt x="8262" y="865"/>
                      </a:lnTo>
                      <a:lnTo>
                        <a:pt x="8291" y="805"/>
                      </a:lnTo>
                      <a:lnTo>
                        <a:pt x="8312" y="740"/>
                      </a:lnTo>
                      <a:lnTo>
                        <a:pt x="8327" y="674"/>
                      </a:lnTo>
                      <a:lnTo>
                        <a:pt x="8333" y="641"/>
                      </a:lnTo>
                      <a:lnTo>
                        <a:pt x="8333" y="602"/>
                      </a:lnTo>
                      <a:lnTo>
                        <a:pt x="8327" y="524"/>
                      </a:lnTo>
                      <a:lnTo>
                        <a:pt x="8312" y="448"/>
                      </a:lnTo>
                      <a:lnTo>
                        <a:pt x="8291" y="374"/>
                      </a:lnTo>
                      <a:lnTo>
                        <a:pt x="8278" y="338"/>
                      </a:lnTo>
                      <a:lnTo>
                        <a:pt x="8259" y="286"/>
                      </a:lnTo>
                      <a:lnTo>
                        <a:pt x="8235" y="180"/>
                      </a:lnTo>
                      <a:lnTo>
                        <a:pt x="8230" y="125"/>
                      </a:lnTo>
                      <a:lnTo>
                        <a:pt x="8227" y="95"/>
                      </a:lnTo>
                      <a:lnTo>
                        <a:pt x="8207" y="47"/>
                      </a:lnTo>
                      <a:lnTo>
                        <a:pt x="8171" y="15"/>
                      </a:lnTo>
                      <a:lnTo>
                        <a:pt x="8127" y="0"/>
                      </a:lnTo>
                      <a:lnTo>
                        <a:pt x="8081" y="0"/>
                      </a:lnTo>
                      <a:lnTo>
                        <a:pt x="8036" y="15"/>
                      </a:lnTo>
                      <a:lnTo>
                        <a:pt x="8000" y="47"/>
                      </a:lnTo>
                      <a:lnTo>
                        <a:pt x="7980" y="95"/>
                      </a:lnTo>
                      <a:lnTo>
                        <a:pt x="7978" y="125"/>
                      </a:lnTo>
                      <a:lnTo>
                        <a:pt x="7983" y="200"/>
                      </a:lnTo>
                      <a:lnTo>
                        <a:pt x="8013" y="347"/>
                      </a:lnTo>
                      <a:lnTo>
                        <a:pt x="8039" y="417"/>
                      </a:lnTo>
                      <a:lnTo>
                        <a:pt x="8057" y="466"/>
                      </a:lnTo>
                      <a:lnTo>
                        <a:pt x="8079" y="569"/>
                      </a:lnTo>
                      <a:lnTo>
                        <a:pt x="8081" y="620"/>
                      </a:lnTo>
                      <a:lnTo>
                        <a:pt x="8072" y="665"/>
                      </a:lnTo>
                      <a:lnTo>
                        <a:pt x="8037" y="750"/>
                      </a:lnTo>
                      <a:lnTo>
                        <a:pt x="7988" y="825"/>
                      </a:lnTo>
                      <a:lnTo>
                        <a:pt x="7924" y="890"/>
                      </a:lnTo>
                      <a:lnTo>
                        <a:pt x="7886" y="916"/>
                      </a:lnTo>
                      <a:lnTo>
                        <a:pt x="7803" y="832"/>
                      </a:lnTo>
                      <a:lnTo>
                        <a:pt x="7784" y="816"/>
                      </a:lnTo>
                      <a:lnTo>
                        <a:pt x="7738" y="798"/>
                      </a:lnTo>
                      <a:lnTo>
                        <a:pt x="7690" y="798"/>
                      </a:lnTo>
                      <a:lnTo>
                        <a:pt x="7644" y="816"/>
                      </a:lnTo>
                      <a:lnTo>
                        <a:pt x="7625" y="832"/>
                      </a:lnTo>
                      <a:lnTo>
                        <a:pt x="7288" y="1169"/>
                      </a:lnTo>
                      <a:lnTo>
                        <a:pt x="7229" y="1158"/>
                      </a:lnTo>
                      <a:lnTo>
                        <a:pt x="7111" y="1143"/>
                      </a:lnTo>
                      <a:lnTo>
                        <a:pt x="7052" y="1142"/>
                      </a:lnTo>
                      <a:lnTo>
                        <a:pt x="4519" y="1142"/>
                      </a:lnTo>
                      <a:lnTo>
                        <a:pt x="4417" y="1143"/>
                      </a:lnTo>
                      <a:lnTo>
                        <a:pt x="4217" y="1153"/>
                      </a:lnTo>
                      <a:lnTo>
                        <a:pt x="4021" y="1175"/>
                      </a:lnTo>
                      <a:lnTo>
                        <a:pt x="3828" y="1205"/>
                      </a:lnTo>
                      <a:lnTo>
                        <a:pt x="3639" y="1246"/>
                      </a:lnTo>
                      <a:lnTo>
                        <a:pt x="3453" y="1295"/>
                      </a:lnTo>
                      <a:lnTo>
                        <a:pt x="3272" y="1352"/>
                      </a:lnTo>
                      <a:lnTo>
                        <a:pt x="3095" y="1420"/>
                      </a:lnTo>
                      <a:lnTo>
                        <a:pt x="2920" y="1495"/>
                      </a:lnTo>
                      <a:lnTo>
                        <a:pt x="2752" y="1577"/>
                      </a:lnTo>
                      <a:lnTo>
                        <a:pt x="2588" y="1668"/>
                      </a:lnTo>
                      <a:lnTo>
                        <a:pt x="2426" y="1766"/>
                      </a:lnTo>
                      <a:lnTo>
                        <a:pt x="2271" y="1869"/>
                      </a:lnTo>
                      <a:lnTo>
                        <a:pt x="2120" y="1980"/>
                      </a:lnTo>
                      <a:lnTo>
                        <a:pt x="1973" y="2097"/>
                      </a:lnTo>
                      <a:lnTo>
                        <a:pt x="1832" y="2221"/>
                      </a:lnTo>
                      <a:lnTo>
                        <a:pt x="1693" y="2349"/>
                      </a:lnTo>
                      <a:lnTo>
                        <a:pt x="1562" y="2483"/>
                      </a:lnTo>
                      <a:lnTo>
                        <a:pt x="1436" y="2621"/>
                      </a:lnTo>
                      <a:lnTo>
                        <a:pt x="1313" y="2765"/>
                      </a:lnTo>
                      <a:lnTo>
                        <a:pt x="1140" y="2987"/>
                      </a:lnTo>
                      <a:lnTo>
                        <a:pt x="929" y="3297"/>
                      </a:lnTo>
                      <a:lnTo>
                        <a:pt x="740" y="3618"/>
                      </a:lnTo>
                      <a:lnTo>
                        <a:pt x="576" y="3949"/>
                      </a:lnTo>
                      <a:lnTo>
                        <a:pt x="433" y="4288"/>
                      </a:lnTo>
                      <a:lnTo>
                        <a:pt x="318" y="4631"/>
                      </a:lnTo>
                      <a:lnTo>
                        <a:pt x="271" y="4802"/>
                      </a:lnTo>
                      <a:lnTo>
                        <a:pt x="126" y="4802"/>
                      </a:lnTo>
                      <a:lnTo>
                        <a:pt x="101" y="4804"/>
                      </a:lnTo>
                      <a:lnTo>
                        <a:pt x="54" y="4824"/>
                      </a:lnTo>
                      <a:lnTo>
                        <a:pt x="21" y="4857"/>
                      </a:lnTo>
                      <a:lnTo>
                        <a:pt x="1" y="4903"/>
                      </a:lnTo>
                      <a:lnTo>
                        <a:pt x="0" y="4929"/>
                      </a:lnTo>
                      <a:lnTo>
                        <a:pt x="0" y="5439"/>
                      </a:lnTo>
                      <a:lnTo>
                        <a:pt x="1" y="5465"/>
                      </a:lnTo>
                      <a:lnTo>
                        <a:pt x="21" y="5510"/>
                      </a:lnTo>
                      <a:lnTo>
                        <a:pt x="54" y="5544"/>
                      </a:lnTo>
                      <a:lnTo>
                        <a:pt x="101" y="5563"/>
                      </a:lnTo>
                      <a:lnTo>
                        <a:pt x="126" y="5566"/>
                      </a:lnTo>
                      <a:lnTo>
                        <a:pt x="7797" y="5566"/>
                      </a:lnTo>
                      <a:lnTo>
                        <a:pt x="7821" y="5563"/>
                      </a:lnTo>
                      <a:lnTo>
                        <a:pt x="7867" y="5544"/>
                      </a:lnTo>
                      <a:lnTo>
                        <a:pt x="7902" y="5510"/>
                      </a:lnTo>
                      <a:lnTo>
                        <a:pt x="7921" y="5465"/>
                      </a:lnTo>
                      <a:lnTo>
                        <a:pt x="7922" y="5439"/>
                      </a:lnTo>
                      <a:lnTo>
                        <a:pt x="7922" y="4955"/>
                      </a:lnTo>
                      <a:lnTo>
                        <a:pt x="7925" y="4942"/>
                      </a:lnTo>
                      <a:lnTo>
                        <a:pt x="7925" y="4929"/>
                      </a:lnTo>
                      <a:lnTo>
                        <a:pt x="7926" y="4851"/>
                      </a:lnTo>
                      <a:lnTo>
                        <a:pt x="7941" y="4710"/>
                      </a:lnTo>
                      <a:lnTo>
                        <a:pt x="7970" y="4586"/>
                      </a:lnTo>
                      <a:lnTo>
                        <a:pt x="8014" y="4477"/>
                      </a:lnTo>
                      <a:lnTo>
                        <a:pt x="8075" y="4383"/>
                      </a:lnTo>
                      <a:lnTo>
                        <a:pt x="8151" y="4304"/>
                      </a:lnTo>
                      <a:lnTo>
                        <a:pt x="8245" y="4238"/>
                      </a:lnTo>
                      <a:lnTo>
                        <a:pt x="8356" y="4184"/>
                      </a:lnTo>
                      <a:lnTo>
                        <a:pt x="8418" y="4163"/>
                      </a:lnTo>
                      <a:lnTo>
                        <a:pt x="8439" y="4154"/>
                      </a:lnTo>
                      <a:lnTo>
                        <a:pt x="8475" y="4125"/>
                      </a:lnTo>
                      <a:lnTo>
                        <a:pt x="8498" y="4086"/>
                      </a:lnTo>
                      <a:lnTo>
                        <a:pt x="8505" y="4042"/>
                      </a:lnTo>
                      <a:lnTo>
                        <a:pt x="8502" y="4019"/>
                      </a:lnTo>
                      <a:close/>
                      <a:moveTo>
                        <a:pt x="7715" y="1100"/>
                      </a:moveTo>
                      <a:lnTo>
                        <a:pt x="7841" y="1227"/>
                      </a:lnTo>
                      <a:lnTo>
                        <a:pt x="7705" y="1365"/>
                      </a:lnTo>
                      <a:lnTo>
                        <a:pt x="7667" y="1338"/>
                      </a:lnTo>
                      <a:lnTo>
                        <a:pt x="7589" y="1287"/>
                      </a:lnTo>
                      <a:lnTo>
                        <a:pt x="7549" y="1266"/>
                      </a:lnTo>
                      <a:lnTo>
                        <a:pt x="7715" y="1100"/>
                      </a:lnTo>
                      <a:close/>
                      <a:moveTo>
                        <a:pt x="252" y="5314"/>
                      </a:moveTo>
                      <a:lnTo>
                        <a:pt x="252" y="5054"/>
                      </a:lnTo>
                      <a:lnTo>
                        <a:pt x="7670" y="5054"/>
                      </a:lnTo>
                      <a:lnTo>
                        <a:pt x="7670" y="5312"/>
                      </a:lnTo>
                      <a:lnTo>
                        <a:pt x="252" y="5314"/>
                      </a:lnTo>
                      <a:close/>
                      <a:moveTo>
                        <a:pt x="7677" y="4802"/>
                      </a:moveTo>
                      <a:lnTo>
                        <a:pt x="530" y="4802"/>
                      </a:lnTo>
                      <a:lnTo>
                        <a:pt x="577" y="4641"/>
                      </a:lnTo>
                      <a:lnTo>
                        <a:pt x="690" y="4321"/>
                      </a:lnTo>
                      <a:lnTo>
                        <a:pt x="826" y="4006"/>
                      </a:lnTo>
                      <a:lnTo>
                        <a:pt x="983" y="3696"/>
                      </a:lnTo>
                      <a:lnTo>
                        <a:pt x="1163" y="3396"/>
                      </a:lnTo>
                      <a:lnTo>
                        <a:pt x="1362" y="3107"/>
                      </a:lnTo>
                      <a:lnTo>
                        <a:pt x="1582" y="2833"/>
                      </a:lnTo>
                      <a:lnTo>
                        <a:pt x="1820" y="2575"/>
                      </a:lnTo>
                      <a:lnTo>
                        <a:pt x="2012" y="2395"/>
                      </a:lnTo>
                      <a:lnTo>
                        <a:pt x="2146" y="2280"/>
                      </a:lnTo>
                      <a:lnTo>
                        <a:pt x="2282" y="2172"/>
                      </a:lnTo>
                      <a:lnTo>
                        <a:pt x="2424" y="2068"/>
                      </a:lnTo>
                      <a:lnTo>
                        <a:pt x="2570" y="1972"/>
                      </a:lnTo>
                      <a:lnTo>
                        <a:pt x="2720" y="1881"/>
                      </a:lnTo>
                      <a:lnTo>
                        <a:pt x="2873" y="1797"/>
                      </a:lnTo>
                      <a:lnTo>
                        <a:pt x="3031" y="1721"/>
                      </a:lnTo>
                      <a:lnTo>
                        <a:pt x="3193" y="1652"/>
                      </a:lnTo>
                      <a:lnTo>
                        <a:pt x="3358" y="1590"/>
                      </a:lnTo>
                      <a:lnTo>
                        <a:pt x="3527" y="1535"/>
                      </a:lnTo>
                      <a:lnTo>
                        <a:pt x="3700" y="1489"/>
                      </a:lnTo>
                      <a:lnTo>
                        <a:pt x="3877" y="1453"/>
                      </a:lnTo>
                      <a:lnTo>
                        <a:pt x="4055" y="1424"/>
                      </a:lnTo>
                      <a:lnTo>
                        <a:pt x="4238" y="1406"/>
                      </a:lnTo>
                      <a:lnTo>
                        <a:pt x="4424" y="1395"/>
                      </a:lnTo>
                      <a:lnTo>
                        <a:pt x="4519" y="1394"/>
                      </a:lnTo>
                      <a:lnTo>
                        <a:pt x="7052" y="1394"/>
                      </a:lnTo>
                      <a:lnTo>
                        <a:pt x="7091" y="1395"/>
                      </a:lnTo>
                      <a:lnTo>
                        <a:pt x="7169" y="1403"/>
                      </a:lnTo>
                      <a:lnTo>
                        <a:pt x="7247" y="1419"/>
                      </a:lnTo>
                      <a:lnTo>
                        <a:pt x="7322" y="1440"/>
                      </a:lnTo>
                      <a:lnTo>
                        <a:pt x="7394" y="1469"/>
                      </a:lnTo>
                      <a:lnTo>
                        <a:pt x="7463" y="1505"/>
                      </a:lnTo>
                      <a:lnTo>
                        <a:pt x="7529" y="1547"/>
                      </a:lnTo>
                      <a:lnTo>
                        <a:pt x="7591" y="1596"/>
                      </a:lnTo>
                      <a:lnTo>
                        <a:pt x="7620" y="1622"/>
                      </a:lnTo>
                      <a:lnTo>
                        <a:pt x="7621" y="1625"/>
                      </a:lnTo>
                      <a:lnTo>
                        <a:pt x="7623" y="1626"/>
                      </a:lnTo>
                      <a:lnTo>
                        <a:pt x="7627" y="1629"/>
                      </a:lnTo>
                      <a:lnTo>
                        <a:pt x="7631" y="1633"/>
                      </a:lnTo>
                      <a:lnTo>
                        <a:pt x="7676" y="1679"/>
                      </a:lnTo>
                      <a:lnTo>
                        <a:pt x="7754" y="1780"/>
                      </a:lnTo>
                      <a:lnTo>
                        <a:pt x="7816" y="1891"/>
                      </a:lnTo>
                      <a:lnTo>
                        <a:pt x="7862" y="2009"/>
                      </a:lnTo>
                      <a:lnTo>
                        <a:pt x="7877" y="2071"/>
                      </a:lnTo>
                      <a:lnTo>
                        <a:pt x="8235" y="3961"/>
                      </a:lnTo>
                      <a:lnTo>
                        <a:pt x="8173" y="3990"/>
                      </a:lnTo>
                      <a:lnTo>
                        <a:pt x="8057" y="4058"/>
                      </a:lnTo>
                      <a:lnTo>
                        <a:pt x="7958" y="4137"/>
                      </a:lnTo>
                      <a:lnTo>
                        <a:pt x="7875" y="4229"/>
                      </a:lnTo>
                      <a:lnTo>
                        <a:pt x="7805" y="4334"/>
                      </a:lnTo>
                      <a:lnTo>
                        <a:pt x="7751" y="4451"/>
                      </a:lnTo>
                      <a:lnTo>
                        <a:pt x="7710" y="4582"/>
                      </a:lnTo>
                      <a:lnTo>
                        <a:pt x="7684" y="4724"/>
                      </a:lnTo>
                      <a:lnTo>
                        <a:pt x="7677" y="480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Freeform 25"/>
                <p:cNvSpPr>
                  <a:spLocks/>
                </p:cNvSpPr>
                <p:nvPr/>
              </p:nvSpPr>
              <p:spPr bwMode="auto">
                <a:xfrm>
                  <a:off x="6410" y="7006"/>
                  <a:ext cx="802" cy="84"/>
                </a:xfrm>
                <a:custGeom>
                  <a:avLst/>
                  <a:gdLst>
                    <a:gd name="T0" fmla="*/ 2280 w 2405"/>
                    <a:gd name="T1" fmla="*/ 0 h 252"/>
                    <a:gd name="T2" fmla="*/ 124 w 2405"/>
                    <a:gd name="T3" fmla="*/ 0 h 252"/>
                    <a:gd name="T4" fmla="*/ 94 w 2405"/>
                    <a:gd name="T5" fmla="*/ 3 h 252"/>
                    <a:gd name="T6" fmla="*/ 48 w 2405"/>
                    <a:gd name="T7" fmla="*/ 23 h 252"/>
                    <a:gd name="T8" fmla="*/ 16 w 2405"/>
                    <a:gd name="T9" fmla="*/ 59 h 252"/>
                    <a:gd name="T10" fmla="*/ 0 w 2405"/>
                    <a:gd name="T11" fmla="*/ 102 h 252"/>
                    <a:gd name="T12" fmla="*/ 0 w 2405"/>
                    <a:gd name="T13" fmla="*/ 150 h 252"/>
                    <a:gd name="T14" fmla="*/ 16 w 2405"/>
                    <a:gd name="T15" fmla="*/ 194 h 252"/>
                    <a:gd name="T16" fmla="*/ 48 w 2405"/>
                    <a:gd name="T17" fmla="*/ 231 h 252"/>
                    <a:gd name="T18" fmla="*/ 94 w 2405"/>
                    <a:gd name="T19" fmla="*/ 251 h 252"/>
                    <a:gd name="T20" fmla="*/ 124 w 2405"/>
                    <a:gd name="T21" fmla="*/ 252 h 252"/>
                    <a:gd name="T22" fmla="*/ 2280 w 2405"/>
                    <a:gd name="T23" fmla="*/ 252 h 252"/>
                    <a:gd name="T24" fmla="*/ 2310 w 2405"/>
                    <a:gd name="T25" fmla="*/ 251 h 252"/>
                    <a:gd name="T26" fmla="*/ 2358 w 2405"/>
                    <a:gd name="T27" fmla="*/ 231 h 252"/>
                    <a:gd name="T28" fmla="*/ 2389 w 2405"/>
                    <a:gd name="T29" fmla="*/ 194 h 252"/>
                    <a:gd name="T30" fmla="*/ 2405 w 2405"/>
                    <a:gd name="T31" fmla="*/ 150 h 252"/>
                    <a:gd name="T32" fmla="*/ 2405 w 2405"/>
                    <a:gd name="T33" fmla="*/ 102 h 252"/>
                    <a:gd name="T34" fmla="*/ 2389 w 2405"/>
                    <a:gd name="T35" fmla="*/ 59 h 252"/>
                    <a:gd name="T36" fmla="*/ 2358 w 2405"/>
                    <a:gd name="T37" fmla="*/ 23 h 252"/>
                    <a:gd name="T38" fmla="*/ 2310 w 2405"/>
                    <a:gd name="T39" fmla="*/ 3 h 252"/>
                    <a:gd name="T40" fmla="*/ 2280 w 2405"/>
                    <a:gd name="T41" fmla="*/ 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405" h="252">
                      <a:moveTo>
                        <a:pt x="2280" y="0"/>
                      </a:moveTo>
                      <a:lnTo>
                        <a:pt x="124" y="0"/>
                      </a:lnTo>
                      <a:lnTo>
                        <a:pt x="94" y="3"/>
                      </a:lnTo>
                      <a:lnTo>
                        <a:pt x="48" y="23"/>
                      </a:lnTo>
                      <a:lnTo>
                        <a:pt x="16" y="59"/>
                      </a:lnTo>
                      <a:lnTo>
                        <a:pt x="0" y="102"/>
                      </a:lnTo>
                      <a:lnTo>
                        <a:pt x="0" y="150"/>
                      </a:lnTo>
                      <a:lnTo>
                        <a:pt x="16" y="194"/>
                      </a:lnTo>
                      <a:lnTo>
                        <a:pt x="48" y="231"/>
                      </a:lnTo>
                      <a:lnTo>
                        <a:pt x="94" y="251"/>
                      </a:lnTo>
                      <a:lnTo>
                        <a:pt x="124" y="252"/>
                      </a:lnTo>
                      <a:lnTo>
                        <a:pt x="2280" y="252"/>
                      </a:lnTo>
                      <a:lnTo>
                        <a:pt x="2310" y="251"/>
                      </a:lnTo>
                      <a:lnTo>
                        <a:pt x="2358" y="231"/>
                      </a:lnTo>
                      <a:lnTo>
                        <a:pt x="2389" y="194"/>
                      </a:lnTo>
                      <a:lnTo>
                        <a:pt x="2405" y="150"/>
                      </a:lnTo>
                      <a:lnTo>
                        <a:pt x="2405" y="102"/>
                      </a:lnTo>
                      <a:lnTo>
                        <a:pt x="2389" y="59"/>
                      </a:lnTo>
                      <a:lnTo>
                        <a:pt x="2358" y="23"/>
                      </a:lnTo>
                      <a:lnTo>
                        <a:pt x="2310" y="3"/>
                      </a:lnTo>
                      <a:lnTo>
                        <a:pt x="22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Freeform 26"/>
                <p:cNvSpPr>
                  <a:spLocks noEditPoints="1"/>
                </p:cNvSpPr>
                <p:nvPr/>
              </p:nvSpPr>
              <p:spPr bwMode="auto">
                <a:xfrm>
                  <a:off x="6410" y="6285"/>
                  <a:ext cx="1525" cy="539"/>
                </a:xfrm>
                <a:custGeom>
                  <a:avLst/>
                  <a:gdLst>
                    <a:gd name="T0" fmla="*/ 4294 w 4574"/>
                    <a:gd name="T1" fmla="*/ 146 h 1615"/>
                    <a:gd name="T2" fmla="*/ 4203 w 4574"/>
                    <a:gd name="T3" fmla="*/ 33 h 1615"/>
                    <a:gd name="T4" fmla="*/ 4097 w 4574"/>
                    <a:gd name="T5" fmla="*/ 0 h 1615"/>
                    <a:gd name="T6" fmla="*/ 1803 w 4574"/>
                    <a:gd name="T7" fmla="*/ 2 h 1615"/>
                    <a:gd name="T8" fmla="*/ 1487 w 4574"/>
                    <a:gd name="T9" fmla="*/ 42 h 1615"/>
                    <a:gd name="T10" fmla="*/ 1189 w 4574"/>
                    <a:gd name="T11" fmla="*/ 131 h 1615"/>
                    <a:gd name="T12" fmla="*/ 911 w 4574"/>
                    <a:gd name="T13" fmla="*/ 268 h 1615"/>
                    <a:gd name="T14" fmla="*/ 658 w 4574"/>
                    <a:gd name="T15" fmla="*/ 450 h 1615"/>
                    <a:gd name="T16" fmla="*/ 433 w 4574"/>
                    <a:gd name="T17" fmla="*/ 670 h 1615"/>
                    <a:gd name="T18" fmla="*/ 243 w 4574"/>
                    <a:gd name="T19" fmla="*/ 927 h 1615"/>
                    <a:gd name="T20" fmla="*/ 90 w 4574"/>
                    <a:gd name="T21" fmla="*/ 1216 h 1615"/>
                    <a:gd name="T22" fmla="*/ 4 w 4574"/>
                    <a:gd name="T23" fmla="*/ 1452 h 1615"/>
                    <a:gd name="T24" fmla="*/ 0 w 4574"/>
                    <a:gd name="T25" fmla="*/ 1497 h 1615"/>
                    <a:gd name="T26" fmla="*/ 43 w 4574"/>
                    <a:gd name="T27" fmla="*/ 1585 h 1615"/>
                    <a:gd name="T28" fmla="*/ 109 w 4574"/>
                    <a:gd name="T29" fmla="*/ 1614 h 1615"/>
                    <a:gd name="T30" fmla="*/ 4359 w 4574"/>
                    <a:gd name="T31" fmla="*/ 1615 h 1615"/>
                    <a:gd name="T32" fmla="*/ 4427 w 4574"/>
                    <a:gd name="T33" fmla="*/ 1602 h 1615"/>
                    <a:gd name="T34" fmla="*/ 4503 w 4574"/>
                    <a:gd name="T35" fmla="*/ 1552 h 1615"/>
                    <a:gd name="T36" fmla="*/ 4536 w 4574"/>
                    <a:gd name="T37" fmla="*/ 1510 h 1615"/>
                    <a:gd name="T38" fmla="*/ 4574 w 4574"/>
                    <a:gd name="T39" fmla="*/ 1398 h 1615"/>
                    <a:gd name="T40" fmla="*/ 4566 w 4574"/>
                    <a:gd name="T41" fmla="*/ 1308 h 1615"/>
                    <a:gd name="T42" fmla="*/ 2193 w 4574"/>
                    <a:gd name="T43" fmla="*/ 1010 h 1615"/>
                    <a:gd name="T44" fmla="*/ 2841 w 4574"/>
                    <a:gd name="T45" fmla="*/ 1363 h 1615"/>
                    <a:gd name="T46" fmla="*/ 2193 w 4574"/>
                    <a:gd name="T47" fmla="*/ 1010 h 1615"/>
                    <a:gd name="T48" fmla="*/ 3093 w 4574"/>
                    <a:gd name="T49" fmla="*/ 883 h 1615"/>
                    <a:gd name="T50" fmla="*/ 3073 w 4574"/>
                    <a:gd name="T51" fmla="*/ 813 h 1615"/>
                    <a:gd name="T52" fmla="*/ 2994 w 4574"/>
                    <a:gd name="T53" fmla="*/ 759 h 1615"/>
                    <a:gd name="T54" fmla="*/ 2066 w 4574"/>
                    <a:gd name="T55" fmla="*/ 758 h 1615"/>
                    <a:gd name="T56" fmla="*/ 1996 w 4574"/>
                    <a:gd name="T57" fmla="*/ 778 h 1615"/>
                    <a:gd name="T58" fmla="*/ 1942 w 4574"/>
                    <a:gd name="T59" fmla="*/ 857 h 1615"/>
                    <a:gd name="T60" fmla="*/ 1941 w 4574"/>
                    <a:gd name="T61" fmla="*/ 1363 h 1615"/>
                    <a:gd name="T62" fmla="*/ 328 w 4574"/>
                    <a:gd name="T63" fmla="*/ 1300 h 1615"/>
                    <a:gd name="T64" fmla="*/ 453 w 4574"/>
                    <a:gd name="T65" fmla="*/ 1066 h 1615"/>
                    <a:gd name="T66" fmla="*/ 606 w 4574"/>
                    <a:gd name="T67" fmla="*/ 856 h 1615"/>
                    <a:gd name="T68" fmla="*/ 785 w 4574"/>
                    <a:gd name="T69" fmla="*/ 673 h 1615"/>
                    <a:gd name="T70" fmla="*/ 985 w 4574"/>
                    <a:gd name="T71" fmla="*/ 520 h 1615"/>
                    <a:gd name="T72" fmla="*/ 1205 w 4574"/>
                    <a:gd name="T73" fmla="*/ 399 h 1615"/>
                    <a:gd name="T74" fmla="*/ 1441 w 4574"/>
                    <a:gd name="T75" fmla="*/ 313 h 1615"/>
                    <a:gd name="T76" fmla="*/ 1690 w 4574"/>
                    <a:gd name="T77" fmla="*/ 264 h 1615"/>
                    <a:gd name="T78" fmla="*/ 1883 w 4574"/>
                    <a:gd name="T79" fmla="*/ 252 h 1615"/>
                    <a:gd name="T80" fmla="*/ 4320 w 4574"/>
                    <a:gd name="T81" fmla="*/ 1363 h 1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574" h="1615">
                      <a:moveTo>
                        <a:pt x="4304" y="182"/>
                      </a:moveTo>
                      <a:lnTo>
                        <a:pt x="4294" y="146"/>
                      </a:lnTo>
                      <a:lnTo>
                        <a:pt x="4258" y="81"/>
                      </a:lnTo>
                      <a:lnTo>
                        <a:pt x="4203" y="33"/>
                      </a:lnTo>
                      <a:lnTo>
                        <a:pt x="4136" y="5"/>
                      </a:lnTo>
                      <a:lnTo>
                        <a:pt x="4097" y="0"/>
                      </a:lnTo>
                      <a:lnTo>
                        <a:pt x="1883" y="0"/>
                      </a:lnTo>
                      <a:lnTo>
                        <a:pt x="1803" y="2"/>
                      </a:lnTo>
                      <a:lnTo>
                        <a:pt x="1643" y="15"/>
                      </a:lnTo>
                      <a:lnTo>
                        <a:pt x="1487" y="42"/>
                      </a:lnTo>
                      <a:lnTo>
                        <a:pt x="1336" y="81"/>
                      </a:lnTo>
                      <a:lnTo>
                        <a:pt x="1189" y="131"/>
                      </a:lnTo>
                      <a:lnTo>
                        <a:pt x="1047" y="195"/>
                      </a:lnTo>
                      <a:lnTo>
                        <a:pt x="911" y="268"/>
                      </a:lnTo>
                      <a:lnTo>
                        <a:pt x="780" y="353"/>
                      </a:lnTo>
                      <a:lnTo>
                        <a:pt x="658" y="450"/>
                      </a:lnTo>
                      <a:lnTo>
                        <a:pt x="541" y="555"/>
                      </a:lnTo>
                      <a:lnTo>
                        <a:pt x="433" y="670"/>
                      </a:lnTo>
                      <a:lnTo>
                        <a:pt x="334" y="794"/>
                      </a:lnTo>
                      <a:lnTo>
                        <a:pt x="243" y="927"/>
                      </a:lnTo>
                      <a:lnTo>
                        <a:pt x="161" y="1066"/>
                      </a:lnTo>
                      <a:lnTo>
                        <a:pt x="90" y="1216"/>
                      </a:lnTo>
                      <a:lnTo>
                        <a:pt x="30" y="1372"/>
                      </a:lnTo>
                      <a:lnTo>
                        <a:pt x="4" y="1452"/>
                      </a:lnTo>
                      <a:lnTo>
                        <a:pt x="1" y="1467"/>
                      </a:lnTo>
                      <a:lnTo>
                        <a:pt x="0" y="1497"/>
                      </a:lnTo>
                      <a:lnTo>
                        <a:pt x="8" y="1540"/>
                      </a:lnTo>
                      <a:lnTo>
                        <a:pt x="43" y="1585"/>
                      </a:lnTo>
                      <a:lnTo>
                        <a:pt x="80" y="1606"/>
                      </a:lnTo>
                      <a:lnTo>
                        <a:pt x="109" y="1614"/>
                      </a:lnTo>
                      <a:lnTo>
                        <a:pt x="125" y="1615"/>
                      </a:lnTo>
                      <a:lnTo>
                        <a:pt x="4359" y="1615"/>
                      </a:lnTo>
                      <a:lnTo>
                        <a:pt x="4382" y="1614"/>
                      </a:lnTo>
                      <a:lnTo>
                        <a:pt x="4427" y="1602"/>
                      </a:lnTo>
                      <a:lnTo>
                        <a:pt x="4468" y="1582"/>
                      </a:lnTo>
                      <a:lnTo>
                        <a:pt x="4503" y="1552"/>
                      </a:lnTo>
                      <a:lnTo>
                        <a:pt x="4517" y="1534"/>
                      </a:lnTo>
                      <a:lnTo>
                        <a:pt x="4536" y="1510"/>
                      </a:lnTo>
                      <a:lnTo>
                        <a:pt x="4561" y="1455"/>
                      </a:lnTo>
                      <a:lnTo>
                        <a:pt x="4574" y="1398"/>
                      </a:lnTo>
                      <a:lnTo>
                        <a:pt x="4572" y="1337"/>
                      </a:lnTo>
                      <a:lnTo>
                        <a:pt x="4566" y="1308"/>
                      </a:lnTo>
                      <a:lnTo>
                        <a:pt x="4304" y="182"/>
                      </a:lnTo>
                      <a:close/>
                      <a:moveTo>
                        <a:pt x="2193" y="1010"/>
                      </a:moveTo>
                      <a:lnTo>
                        <a:pt x="2841" y="1010"/>
                      </a:lnTo>
                      <a:lnTo>
                        <a:pt x="2841" y="1363"/>
                      </a:lnTo>
                      <a:lnTo>
                        <a:pt x="2193" y="1363"/>
                      </a:lnTo>
                      <a:lnTo>
                        <a:pt x="2193" y="1010"/>
                      </a:lnTo>
                      <a:close/>
                      <a:moveTo>
                        <a:pt x="3093" y="1363"/>
                      </a:moveTo>
                      <a:lnTo>
                        <a:pt x="3093" y="883"/>
                      </a:lnTo>
                      <a:lnTo>
                        <a:pt x="3092" y="857"/>
                      </a:lnTo>
                      <a:lnTo>
                        <a:pt x="3073" y="813"/>
                      </a:lnTo>
                      <a:lnTo>
                        <a:pt x="3038" y="778"/>
                      </a:lnTo>
                      <a:lnTo>
                        <a:pt x="2994" y="759"/>
                      </a:lnTo>
                      <a:lnTo>
                        <a:pt x="2968" y="758"/>
                      </a:lnTo>
                      <a:lnTo>
                        <a:pt x="2066" y="758"/>
                      </a:lnTo>
                      <a:lnTo>
                        <a:pt x="2040" y="759"/>
                      </a:lnTo>
                      <a:lnTo>
                        <a:pt x="1996" y="778"/>
                      </a:lnTo>
                      <a:lnTo>
                        <a:pt x="1961" y="813"/>
                      </a:lnTo>
                      <a:lnTo>
                        <a:pt x="1942" y="857"/>
                      </a:lnTo>
                      <a:lnTo>
                        <a:pt x="1941" y="883"/>
                      </a:lnTo>
                      <a:lnTo>
                        <a:pt x="1941" y="1363"/>
                      </a:lnTo>
                      <a:lnTo>
                        <a:pt x="302" y="1363"/>
                      </a:lnTo>
                      <a:lnTo>
                        <a:pt x="328" y="1300"/>
                      </a:lnTo>
                      <a:lnTo>
                        <a:pt x="387" y="1180"/>
                      </a:lnTo>
                      <a:lnTo>
                        <a:pt x="453" y="1066"/>
                      </a:lnTo>
                      <a:lnTo>
                        <a:pt x="525" y="958"/>
                      </a:lnTo>
                      <a:lnTo>
                        <a:pt x="606" y="856"/>
                      </a:lnTo>
                      <a:lnTo>
                        <a:pt x="692" y="761"/>
                      </a:lnTo>
                      <a:lnTo>
                        <a:pt x="785" y="673"/>
                      </a:lnTo>
                      <a:lnTo>
                        <a:pt x="882" y="594"/>
                      </a:lnTo>
                      <a:lnTo>
                        <a:pt x="985" y="520"/>
                      </a:lnTo>
                      <a:lnTo>
                        <a:pt x="1093" y="455"/>
                      </a:lnTo>
                      <a:lnTo>
                        <a:pt x="1205" y="399"/>
                      </a:lnTo>
                      <a:lnTo>
                        <a:pt x="1320" y="352"/>
                      </a:lnTo>
                      <a:lnTo>
                        <a:pt x="1441" y="313"/>
                      </a:lnTo>
                      <a:lnTo>
                        <a:pt x="1564" y="284"/>
                      </a:lnTo>
                      <a:lnTo>
                        <a:pt x="1690" y="264"/>
                      </a:lnTo>
                      <a:lnTo>
                        <a:pt x="1819" y="254"/>
                      </a:lnTo>
                      <a:lnTo>
                        <a:pt x="1883" y="252"/>
                      </a:lnTo>
                      <a:lnTo>
                        <a:pt x="4061" y="252"/>
                      </a:lnTo>
                      <a:lnTo>
                        <a:pt x="4320" y="1363"/>
                      </a:lnTo>
                      <a:lnTo>
                        <a:pt x="3093" y="13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7471DC8-0131-4D48-88D7-CA800CB3C5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93" y="124548"/>
            <a:ext cx="1106899" cy="64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47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이등변 삼각형 47"/>
          <p:cNvSpPr/>
          <p:nvPr/>
        </p:nvSpPr>
        <p:spPr>
          <a:xfrm flipH="1">
            <a:off x="10530726" y="4143308"/>
            <a:ext cx="1661274" cy="2714692"/>
          </a:xfrm>
          <a:prstGeom prst="triangle">
            <a:avLst>
              <a:gd name="adj" fmla="val 0"/>
            </a:avLst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1"/>
            <a:ext cx="12242626" cy="697977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1654971 w 12192000"/>
              <a:gd name="connsiteY2" fmla="*/ 65532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194917"/>
              <a:gd name="connsiteY0" fmla="*/ 0 h 6860094"/>
              <a:gd name="connsiteX1" fmla="*/ 12192000 w 12194917"/>
              <a:gd name="connsiteY1" fmla="*/ 0 h 6860094"/>
              <a:gd name="connsiteX2" fmla="*/ 11959770 w 12194917"/>
              <a:gd name="connsiteY2" fmla="*/ 6640285 h 6860094"/>
              <a:gd name="connsiteX3" fmla="*/ 0 w 12194917"/>
              <a:gd name="connsiteY3" fmla="*/ 6858000 h 6860094"/>
              <a:gd name="connsiteX4" fmla="*/ 0 w 12194917"/>
              <a:gd name="connsiteY4" fmla="*/ 0 h 6860094"/>
              <a:gd name="connsiteX0" fmla="*/ 0 w 12192295"/>
              <a:gd name="connsiteY0" fmla="*/ 0 h 6860094"/>
              <a:gd name="connsiteX1" fmla="*/ 12192000 w 12192295"/>
              <a:gd name="connsiteY1" fmla="*/ 0 h 6860094"/>
              <a:gd name="connsiteX2" fmla="*/ 11959770 w 12192295"/>
              <a:gd name="connsiteY2" fmla="*/ 6640285 h 6860094"/>
              <a:gd name="connsiteX3" fmla="*/ 0 w 12192295"/>
              <a:gd name="connsiteY3" fmla="*/ 6858000 h 6860094"/>
              <a:gd name="connsiteX4" fmla="*/ 0 w 12192295"/>
              <a:gd name="connsiteY4" fmla="*/ 0 h 6860094"/>
              <a:gd name="connsiteX0" fmla="*/ 0 w 12192295"/>
              <a:gd name="connsiteY0" fmla="*/ 0 h 6862316"/>
              <a:gd name="connsiteX1" fmla="*/ 12192000 w 12192295"/>
              <a:gd name="connsiteY1" fmla="*/ 0 h 6862316"/>
              <a:gd name="connsiteX2" fmla="*/ 11959770 w 12192295"/>
              <a:gd name="connsiteY2" fmla="*/ 6640285 h 6862316"/>
              <a:gd name="connsiteX3" fmla="*/ 0 w 12192295"/>
              <a:gd name="connsiteY3" fmla="*/ 6858000 h 6862316"/>
              <a:gd name="connsiteX4" fmla="*/ 0 w 12192295"/>
              <a:gd name="connsiteY4" fmla="*/ 0 h 6862316"/>
              <a:gd name="connsiteX0" fmla="*/ 0 w 12372105"/>
              <a:gd name="connsiteY0" fmla="*/ 0 h 6862316"/>
              <a:gd name="connsiteX1" fmla="*/ 12192000 w 12372105"/>
              <a:gd name="connsiteY1" fmla="*/ 0 h 6862316"/>
              <a:gd name="connsiteX2" fmla="*/ 11959770 w 12372105"/>
              <a:gd name="connsiteY2" fmla="*/ 6640285 h 6862316"/>
              <a:gd name="connsiteX3" fmla="*/ 0 w 12372105"/>
              <a:gd name="connsiteY3" fmla="*/ 6858000 h 6862316"/>
              <a:gd name="connsiteX4" fmla="*/ 0 w 12372105"/>
              <a:gd name="connsiteY4" fmla="*/ 0 h 6862316"/>
              <a:gd name="connsiteX0" fmla="*/ 0 w 12372105"/>
              <a:gd name="connsiteY0" fmla="*/ 0 h 7067210"/>
              <a:gd name="connsiteX1" fmla="*/ 12192000 w 12372105"/>
              <a:gd name="connsiteY1" fmla="*/ 0 h 7067210"/>
              <a:gd name="connsiteX2" fmla="*/ 11959770 w 12372105"/>
              <a:gd name="connsiteY2" fmla="*/ 6640285 h 7067210"/>
              <a:gd name="connsiteX3" fmla="*/ 0 w 12372105"/>
              <a:gd name="connsiteY3" fmla="*/ 6858000 h 7067210"/>
              <a:gd name="connsiteX4" fmla="*/ 0 w 12372105"/>
              <a:gd name="connsiteY4" fmla="*/ 0 h 7067210"/>
              <a:gd name="connsiteX0" fmla="*/ 0 w 12253444"/>
              <a:gd name="connsiteY0" fmla="*/ 0 h 6986838"/>
              <a:gd name="connsiteX1" fmla="*/ 12192000 w 12253444"/>
              <a:gd name="connsiteY1" fmla="*/ 0 h 6986838"/>
              <a:gd name="connsiteX2" fmla="*/ 11727541 w 12253444"/>
              <a:gd name="connsiteY2" fmla="*/ 6495142 h 6986838"/>
              <a:gd name="connsiteX3" fmla="*/ 0 w 12253444"/>
              <a:gd name="connsiteY3" fmla="*/ 6858000 h 6986838"/>
              <a:gd name="connsiteX4" fmla="*/ 0 w 12253444"/>
              <a:gd name="connsiteY4" fmla="*/ 0 h 6986838"/>
              <a:gd name="connsiteX0" fmla="*/ 0 w 12208177"/>
              <a:gd name="connsiteY0" fmla="*/ 0 h 6979775"/>
              <a:gd name="connsiteX1" fmla="*/ 12192000 w 12208177"/>
              <a:gd name="connsiteY1" fmla="*/ 0 h 6979775"/>
              <a:gd name="connsiteX2" fmla="*/ 11567884 w 12208177"/>
              <a:gd name="connsiteY2" fmla="*/ 6480628 h 6979775"/>
              <a:gd name="connsiteX3" fmla="*/ 0 w 12208177"/>
              <a:gd name="connsiteY3" fmla="*/ 6858000 h 6979775"/>
              <a:gd name="connsiteX4" fmla="*/ 0 w 12208177"/>
              <a:gd name="connsiteY4" fmla="*/ 0 h 6979775"/>
              <a:gd name="connsiteX0" fmla="*/ 0 w 12242626"/>
              <a:gd name="connsiteY0" fmla="*/ 0 h 6979775"/>
              <a:gd name="connsiteX1" fmla="*/ 12192000 w 12242626"/>
              <a:gd name="connsiteY1" fmla="*/ 0 h 6979775"/>
              <a:gd name="connsiteX2" fmla="*/ 11698512 w 12242626"/>
              <a:gd name="connsiteY2" fmla="*/ 6480628 h 6979775"/>
              <a:gd name="connsiteX3" fmla="*/ 0 w 12242626"/>
              <a:gd name="connsiteY3" fmla="*/ 6858000 h 6979775"/>
              <a:gd name="connsiteX4" fmla="*/ 0 w 12242626"/>
              <a:gd name="connsiteY4" fmla="*/ 0 h 697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2626" h="6979775">
                <a:moveTo>
                  <a:pt x="0" y="0"/>
                </a:moveTo>
                <a:lnTo>
                  <a:pt x="12192000" y="0"/>
                </a:lnTo>
                <a:cubicBezTo>
                  <a:pt x="12211352" y="2402114"/>
                  <a:pt x="12448417" y="4223657"/>
                  <a:pt x="11698512" y="6480628"/>
                </a:cubicBezTo>
                <a:cubicBezTo>
                  <a:pt x="10459960" y="7249886"/>
                  <a:pt x="4126895" y="6916057"/>
                  <a:pt x="0" y="68580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범위</a:t>
            </a:r>
            <a:endParaRPr lang="en-US" altLang="ko-KR" sz="28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2023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년 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학기 졸업프로젝트</a:t>
            </a:r>
            <a:endParaRPr lang="en-US" altLang="ko-KR" sz="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185227" y="6178826"/>
            <a:ext cx="1832011" cy="389437"/>
            <a:chOff x="4125200" y="5074580"/>
            <a:chExt cx="3561511" cy="757083"/>
          </a:xfrm>
        </p:grpSpPr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5475175" y="5074580"/>
              <a:ext cx="756835" cy="757082"/>
            </a:xfrm>
            <a:custGeom>
              <a:avLst/>
              <a:gdLst>
                <a:gd name="T0" fmla="*/ 5346 w 9213"/>
                <a:gd name="T1" fmla="*/ 645 h 9217"/>
                <a:gd name="T2" fmla="*/ 4465 w 9213"/>
                <a:gd name="T3" fmla="*/ 30 h 9217"/>
                <a:gd name="T4" fmla="*/ 4143 w 9213"/>
                <a:gd name="T5" fmla="*/ 1113 h 9217"/>
                <a:gd name="T6" fmla="*/ 5028 w 9213"/>
                <a:gd name="T7" fmla="*/ 484 h 9217"/>
                <a:gd name="T8" fmla="*/ 4625 w 9213"/>
                <a:gd name="T9" fmla="*/ 1089 h 9217"/>
                <a:gd name="T10" fmla="*/ 4406 w 9213"/>
                <a:gd name="T11" fmla="*/ 363 h 9217"/>
                <a:gd name="T12" fmla="*/ 3074 w 9213"/>
                <a:gd name="T13" fmla="*/ 3390 h 9217"/>
                <a:gd name="T14" fmla="*/ 2226 w 9213"/>
                <a:gd name="T15" fmla="*/ 2823 h 9217"/>
                <a:gd name="T16" fmla="*/ 2329 w 9213"/>
                <a:gd name="T17" fmla="*/ 3881 h 9217"/>
                <a:gd name="T18" fmla="*/ 2805 w 9213"/>
                <a:gd name="T19" fmla="*/ 3361 h 9217"/>
                <a:gd name="T20" fmla="*/ 2264 w 9213"/>
                <a:gd name="T21" fmla="*/ 3526 h 9217"/>
                <a:gd name="T22" fmla="*/ 2500 w 9213"/>
                <a:gd name="T23" fmla="*/ 3024 h 9217"/>
                <a:gd name="T24" fmla="*/ 6475 w 9213"/>
                <a:gd name="T25" fmla="*/ 7204 h 9217"/>
                <a:gd name="T26" fmla="*/ 6893 w 9213"/>
                <a:gd name="T27" fmla="*/ 6994 h 9217"/>
                <a:gd name="T28" fmla="*/ 6875 w 9213"/>
                <a:gd name="T29" fmla="*/ 7342 h 9217"/>
                <a:gd name="T30" fmla="*/ 6973 w 9213"/>
                <a:gd name="T31" fmla="*/ 7642 h 9217"/>
                <a:gd name="T32" fmla="*/ 6785 w 9213"/>
                <a:gd name="T33" fmla="*/ 7939 h 9217"/>
                <a:gd name="T34" fmla="*/ 6482 w 9213"/>
                <a:gd name="T35" fmla="*/ 7679 h 9217"/>
                <a:gd name="T36" fmla="*/ 6875 w 9213"/>
                <a:gd name="T37" fmla="*/ 8232 h 9217"/>
                <a:gd name="T38" fmla="*/ 7222 w 9213"/>
                <a:gd name="T39" fmla="*/ 7509 h 9217"/>
                <a:gd name="T40" fmla="*/ 7008 w 9213"/>
                <a:gd name="T41" fmla="*/ 6742 h 9217"/>
                <a:gd name="T42" fmla="*/ 8882 w 9213"/>
                <a:gd name="T43" fmla="*/ 4468 h 9217"/>
                <a:gd name="T44" fmla="*/ 8101 w 9213"/>
                <a:gd name="T45" fmla="*/ 4973 h 9217"/>
                <a:gd name="T46" fmla="*/ 6449 w 9213"/>
                <a:gd name="T47" fmla="*/ 5111 h 9217"/>
                <a:gd name="T48" fmla="*/ 4884 w 9213"/>
                <a:gd name="T49" fmla="*/ 4887 h 9217"/>
                <a:gd name="T50" fmla="*/ 3493 w 9213"/>
                <a:gd name="T51" fmla="*/ 4998 h 9217"/>
                <a:gd name="T52" fmla="*/ 1938 w 9213"/>
                <a:gd name="T53" fmla="*/ 5093 h 9217"/>
                <a:gd name="T54" fmla="*/ 1292 w 9213"/>
                <a:gd name="T55" fmla="*/ 5313 h 9217"/>
                <a:gd name="T56" fmla="*/ 2611 w 9213"/>
                <a:gd name="T57" fmla="*/ 5150 h 9217"/>
                <a:gd name="T58" fmla="*/ 4138 w 9213"/>
                <a:gd name="T59" fmla="*/ 5381 h 9217"/>
                <a:gd name="T60" fmla="*/ 5666 w 9213"/>
                <a:gd name="T61" fmla="*/ 5222 h 9217"/>
                <a:gd name="T62" fmla="*/ 7152 w 9213"/>
                <a:gd name="T63" fmla="*/ 5182 h 9217"/>
                <a:gd name="T64" fmla="*/ 8065 w 9213"/>
                <a:gd name="T65" fmla="*/ 5821 h 9217"/>
                <a:gd name="T66" fmla="*/ 6168 w 9213"/>
                <a:gd name="T67" fmla="*/ 6289 h 9217"/>
                <a:gd name="T68" fmla="*/ 5787 w 9213"/>
                <a:gd name="T69" fmla="*/ 7970 h 9217"/>
                <a:gd name="T70" fmla="*/ 1337 w 9213"/>
                <a:gd name="T71" fmla="*/ 8824 h 9217"/>
                <a:gd name="T72" fmla="*/ 477 w 9213"/>
                <a:gd name="T73" fmla="*/ 4738 h 9217"/>
                <a:gd name="T74" fmla="*/ 1744 w 9213"/>
                <a:gd name="T75" fmla="*/ 8640 h 9217"/>
                <a:gd name="T76" fmla="*/ 1718 w 9213"/>
                <a:gd name="T77" fmla="*/ 8369 h 9217"/>
                <a:gd name="T78" fmla="*/ 372 w 9213"/>
                <a:gd name="T79" fmla="*/ 4460 h 9217"/>
                <a:gd name="T80" fmla="*/ 807 w 9213"/>
                <a:gd name="T81" fmla="*/ 8559 h 9217"/>
                <a:gd name="T82" fmla="*/ 1614 w 9213"/>
                <a:gd name="T83" fmla="*/ 9209 h 9217"/>
                <a:gd name="T84" fmla="*/ 8760 w 9213"/>
                <a:gd name="T85" fmla="*/ 8643 h 9217"/>
                <a:gd name="T86" fmla="*/ 9103 w 9213"/>
                <a:gd name="T87" fmla="*/ 6854 h 9217"/>
                <a:gd name="T88" fmla="*/ 8793 w 9213"/>
                <a:gd name="T89" fmla="*/ 4727 h 9217"/>
                <a:gd name="T90" fmla="*/ 7386 w 9213"/>
                <a:gd name="T91" fmla="*/ 8947 h 9217"/>
                <a:gd name="T92" fmla="*/ 6029 w 9213"/>
                <a:gd name="T93" fmla="*/ 7836 h 9217"/>
                <a:gd name="T94" fmla="*/ 6577 w 9213"/>
                <a:gd name="T95" fmla="*/ 6281 h 9217"/>
                <a:gd name="T96" fmla="*/ 8230 w 9213"/>
                <a:gd name="T97" fmla="*/ 6200 h 9217"/>
                <a:gd name="T98" fmla="*/ 8927 w 9213"/>
                <a:gd name="T99" fmla="*/ 7692 h 9217"/>
                <a:gd name="T100" fmla="*/ 7689 w 9213"/>
                <a:gd name="T101" fmla="*/ 8931 h 9217"/>
                <a:gd name="T102" fmla="*/ 4852 w 9213"/>
                <a:gd name="T103" fmla="*/ 2463 h 9217"/>
                <a:gd name="T104" fmla="*/ 4016 w 9213"/>
                <a:gd name="T105" fmla="*/ 2211 h 9217"/>
                <a:gd name="T106" fmla="*/ 4382 w 9213"/>
                <a:gd name="T107" fmla="*/ 2984 h 9217"/>
                <a:gd name="T108" fmla="*/ 4560 w 9213"/>
                <a:gd name="T109" fmla="*/ 2608 h 9217"/>
                <a:gd name="T110" fmla="*/ 4187 w 9213"/>
                <a:gd name="T111" fmla="*/ 2572 h 9217"/>
                <a:gd name="T112" fmla="*/ 7962 w 9213"/>
                <a:gd name="T113" fmla="*/ 6703 h 9217"/>
                <a:gd name="T114" fmla="*/ 7637 w 9213"/>
                <a:gd name="T115" fmla="*/ 8055 h 9217"/>
                <a:gd name="T116" fmla="*/ 8495 w 9213"/>
                <a:gd name="T117" fmla="*/ 7796 h 9217"/>
                <a:gd name="T118" fmla="*/ 8226 w 9213"/>
                <a:gd name="T119" fmla="*/ 7769 h 9217"/>
                <a:gd name="T120" fmla="*/ 7846 w 9213"/>
                <a:gd name="T121" fmla="*/ 7884 h 9217"/>
                <a:gd name="T122" fmla="*/ 7990 w 9213"/>
                <a:gd name="T123" fmla="*/ 6972 h 9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13" h="9217">
                  <a:moveTo>
                    <a:pt x="4668" y="1360"/>
                  </a:moveTo>
                  <a:lnTo>
                    <a:pt x="4703" y="1360"/>
                  </a:lnTo>
                  <a:lnTo>
                    <a:pt x="4770" y="1352"/>
                  </a:lnTo>
                  <a:lnTo>
                    <a:pt x="4870" y="1331"/>
                  </a:lnTo>
                  <a:lnTo>
                    <a:pt x="4992" y="1279"/>
                  </a:lnTo>
                  <a:lnTo>
                    <a:pt x="5100" y="1205"/>
                  </a:lnTo>
                  <a:lnTo>
                    <a:pt x="5192" y="1113"/>
                  </a:lnTo>
                  <a:lnTo>
                    <a:pt x="5266" y="1005"/>
                  </a:lnTo>
                  <a:lnTo>
                    <a:pt x="5317" y="883"/>
                  </a:lnTo>
                  <a:lnTo>
                    <a:pt x="5340" y="783"/>
                  </a:lnTo>
                  <a:lnTo>
                    <a:pt x="5346" y="716"/>
                  </a:lnTo>
                  <a:lnTo>
                    <a:pt x="5348" y="680"/>
                  </a:lnTo>
                  <a:lnTo>
                    <a:pt x="5346" y="645"/>
                  </a:lnTo>
                  <a:lnTo>
                    <a:pt x="5340" y="576"/>
                  </a:lnTo>
                  <a:lnTo>
                    <a:pt x="5317" y="478"/>
                  </a:lnTo>
                  <a:lnTo>
                    <a:pt x="5266" y="356"/>
                  </a:lnTo>
                  <a:lnTo>
                    <a:pt x="5192" y="248"/>
                  </a:lnTo>
                  <a:lnTo>
                    <a:pt x="5100" y="154"/>
                  </a:lnTo>
                  <a:lnTo>
                    <a:pt x="4992" y="81"/>
                  </a:lnTo>
                  <a:lnTo>
                    <a:pt x="4870" y="30"/>
                  </a:lnTo>
                  <a:lnTo>
                    <a:pt x="4770" y="7"/>
                  </a:lnTo>
                  <a:lnTo>
                    <a:pt x="4703" y="0"/>
                  </a:lnTo>
                  <a:lnTo>
                    <a:pt x="4668" y="0"/>
                  </a:lnTo>
                  <a:lnTo>
                    <a:pt x="4632" y="0"/>
                  </a:lnTo>
                  <a:lnTo>
                    <a:pt x="4564" y="7"/>
                  </a:lnTo>
                  <a:lnTo>
                    <a:pt x="4465" y="30"/>
                  </a:lnTo>
                  <a:lnTo>
                    <a:pt x="4343" y="81"/>
                  </a:lnTo>
                  <a:lnTo>
                    <a:pt x="4235" y="154"/>
                  </a:lnTo>
                  <a:lnTo>
                    <a:pt x="4143" y="248"/>
                  </a:lnTo>
                  <a:lnTo>
                    <a:pt x="4069" y="356"/>
                  </a:lnTo>
                  <a:lnTo>
                    <a:pt x="4017" y="478"/>
                  </a:lnTo>
                  <a:lnTo>
                    <a:pt x="3996" y="576"/>
                  </a:lnTo>
                  <a:lnTo>
                    <a:pt x="3989" y="645"/>
                  </a:lnTo>
                  <a:lnTo>
                    <a:pt x="3987" y="680"/>
                  </a:lnTo>
                  <a:lnTo>
                    <a:pt x="3989" y="716"/>
                  </a:lnTo>
                  <a:lnTo>
                    <a:pt x="3996" y="783"/>
                  </a:lnTo>
                  <a:lnTo>
                    <a:pt x="4017" y="883"/>
                  </a:lnTo>
                  <a:lnTo>
                    <a:pt x="4069" y="1004"/>
                  </a:lnTo>
                  <a:lnTo>
                    <a:pt x="4143" y="1113"/>
                  </a:lnTo>
                  <a:lnTo>
                    <a:pt x="4235" y="1205"/>
                  </a:lnTo>
                  <a:lnTo>
                    <a:pt x="4343" y="1279"/>
                  </a:lnTo>
                  <a:lnTo>
                    <a:pt x="4465" y="1331"/>
                  </a:lnTo>
                  <a:lnTo>
                    <a:pt x="4564" y="1352"/>
                  </a:lnTo>
                  <a:lnTo>
                    <a:pt x="4632" y="1360"/>
                  </a:lnTo>
                  <a:lnTo>
                    <a:pt x="4668" y="1360"/>
                  </a:lnTo>
                  <a:close/>
                  <a:moveTo>
                    <a:pt x="4668" y="271"/>
                  </a:moveTo>
                  <a:lnTo>
                    <a:pt x="4710" y="271"/>
                  </a:lnTo>
                  <a:lnTo>
                    <a:pt x="4789" y="288"/>
                  </a:lnTo>
                  <a:lnTo>
                    <a:pt x="4862" y="320"/>
                  </a:lnTo>
                  <a:lnTo>
                    <a:pt x="4929" y="363"/>
                  </a:lnTo>
                  <a:lnTo>
                    <a:pt x="4985" y="419"/>
                  </a:lnTo>
                  <a:lnTo>
                    <a:pt x="5028" y="484"/>
                  </a:lnTo>
                  <a:lnTo>
                    <a:pt x="5060" y="557"/>
                  </a:lnTo>
                  <a:lnTo>
                    <a:pt x="5076" y="638"/>
                  </a:lnTo>
                  <a:lnTo>
                    <a:pt x="5077" y="680"/>
                  </a:lnTo>
                  <a:lnTo>
                    <a:pt x="5076" y="722"/>
                  </a:lnTo>
                  <a:lnTo>
                    <a:pt x="5060" y="802"/>
                  </a:lnTo>
                  <a:lnTo>
                    <a:pt x="5028" y="876"/>
                  </a:lnTo>
                  <a:lnTo>
                    <a:pt x="4985" y="940"/>
                  </a:lnTo>
                  <a:lnTo>
                    <a:pt x="4929" y="997"/>
                  </a:lnTo>
                  <a:lnTo>
                    <a:pt x="4862" y="1041"/>
                  </a:lnTo>
                  <a:lnTo>
                    <a:pt x="4789" y="1073"/>
                  </a:lnTo>
                  <a:lnTo>
                    <a:pt x="4710" y="1089"/>
                  </a:lnTo>
                  <a:lnTo>
                    <a:pt x="4668" y="1090"/>
                  </a:lnTo>
                  <a:lnTo>
                    <a:pt x="4625" y="1089"/>
                  </a:lnTo>
                  <a:lnTo>
                    <a:pt x="4546" y="1073"/>
                  </a:lnTo>
                  <a:lnTo>
                    <a:pt x="4472" y="1041"/>
                  </a:lnTo>
                  <a:lnTo>
                    <a:pt x="4406" y="997"/>
                  </a:lnTo>
                  <a:lnTo>
                    <a:pt x="4351" y="940"/>
                  </a:lnTo>
                  <a:lnTo>
                    <a:pt x="4307" y="876"/>
                  </a:lnTo>
                  <a:lnTo>
                    <a:pt x="4275" y="802"/>
                  </a:lnTo>
                  <a:lnTo>
                    <a:pt x="4259" y="722"/>
                  </a:lnTo>
                  <a:lnTo>
                    <a:pt x="4258" y="680"/>
                  </a:lnTo>
                  <a:lnTo>
                    <a:pt x="4259" y="638"/>
                  </a:lnTo>
                  <a:lnTo>
                    <a:pt x="4275" y="557"/>
                  </a:lnTo>
                  <a:lnTo>
                    <a:pt x="4307" y="484"/>
                  </a:lnTo>
                  <a:lnTo>
                    <a:pt x="4351" y="419"/>
                  </a:lnTo>
                  <a:lnTo>
                    <a:pt x="4406" y="363"/>
                  </a:lnTo>
                  <a:lnTo>
                    <a:pt x="4472" y="320"/>
                  </a:lnTo>
                  <a:lnTo>
                    <a:pt x="4546" y="288"/>
                  </a:lnTo>
                  <a:lnTo>
                    <a:pt x="4625" y="271"/>
                  </a:lnTo>
                  <a:lnTo>
                    <a:pt x="4668" y="271"/>
                  </a:lnTo>
                  <a:close/>
                  <a:moveTo>
                    <a:pt x="2500" y="3907"/>
                  </a:moveTo>
                  <a:lnTo>
                    <a:pt x="2560" y="3904"/>
                  </a:lnTo>
                  <a:lnTo>
                    <a:pt x="2673" y="3881"/>
                  </a:lnTo>
                  <a:lnTo>
                    <a:pt x="2775" y="3838"/>
                  </a:lnTo>
                  <a:lnTo>
                    <a:pt x="2867" y="3776"/>
                  </a:lnTo>
                  <a:lnTo>
                    <a:pt x="2946" y="3697"/>
                  </a:lnTo>
                  <a:lnTo>
                    <a:pt x="3008" y="3605"/>
                  </a:lnTo>
                  <a:lnTo>
                    <a:pt x="3051" y="3503"/>
                  </a:lnTo>
                  <a:lnTo>
                    <a:pt x="3074" y="3390"/>
                  </a:lnTo>
                  <a:lnTo>
                    <a:pt x="3076" y="3331"/>
                  </a:lnTo>
                  <a:lnTo>
                    <a:pt x="3074" y="3271"/>
                  </a:lnTo>
                  <a:lnTo>
                    <a:pt x="3051" y="3158"/>
                  </a:lnTo>
                  <a:lnTo>
                    <a:pt x="3008" y="3056"/>
                  </a:lnTo>
                  <a:lnTo>
                    <a:pt x="2946" y="2964"/>
                  </a:lnTo>
                  <a:lnTo>
                    <a:pt x="2867" y="2885"/>
                  </a:lnTo>
                  <a:lnTo>
                    <a:pt x="2775" y="2823"/>
                  </a:lnTo>
                  <a:lnTo>
                    <a:pt x="2673" y="2780"/>
                  </a:lnTo>
                  <a:lnTo>
                    <a:pt x="2560" y="2757"/>
                  </a:lnTo>
                  <a:lnTo>
                    <a:pt x="2500" y="2755"/>
                  </a:lnTo>
                  <a:lnTo>
                    <a:pt x="2441" y="2757"/>
                  </a:lnTo>
                  <a:lnTo>
                    <a:pt x="2329" y="2780"/>
                  </a:lnTo>
                  <a:lnTo>
                    <a:pt x="2226" y="2823"/>
                  </a:lnTo>
                  <a:lnTo>
                    <a:pt x="2134" y="2885"/>
                  </a:lnTo>
                  <a:lnTo>
                    <a:pt x="2055" y="2964"/>
                  </a:lnTo>
                  <a:lnTo>
                    <a:pt x="1993" y="3056"/>
                  </a:lnTo>
                  <a:lnTo>
                    <a:pt x="1950" y="3158"/>
                  </a:lnTo>
                  <a:lnTo>
                    <a:pt x="1927" y="3271"/>
                  </a:lnTo>
                  <a:lnTo>
                    <a:pt x="1924" y="3331"/>
                  </a:lnTo>
                  <a:lnTo>
                    <a:pt x="1927" y="3390"/>
                  </a:lnTo>
                  <a:lnTo>
                    <a:pt x="1950" y="3503"/>
                  </a:lnTo>
                  <a:lnTo>
                    <a:pt x="1993" y="3605"/>
                  </a:lnTo>
                  <a:lnTo>
                    <a:pt x="2055" y="3697"/>
                  </a:lnTo>
                  <a:lnTo>
                    <a:pt x="2134" y="3776"/>
                  </a:lnTo>
                  <a:lnTo>
                    <a:pt x="2226" y="3838"/>
                  </a:lnTo>
                  <a:lnTo>
                    <a:pt x="2329" y="3881"/>
                  </a:lnTo>
                  <a:lnTo>
                    <a:pt x="2441" y="3904"/>
                  </a:lnTo>
                  <a:lnTo>
                    <a:pt x="2500" y="3907"/>
                  </a:lnTo>
                  <a:close/>
                  <a:moveTo>
                    <a:pt x="2500" y="3024"/>
                  </a:moveTo>
                  <a:lnTo>
                    <a:pt x="2532" y="3026"/>
                  </a:lnTo>
                  <a:lnTo>
                    <a:pt x="2592" y="3037"/>
                  </a:lnTo>
                  <a:lnTo>
                    <a:pt x="2647" y="3060"/>
                  </a:lnTo>
                  <a:lnTo>
                    <a:pt x="2696" y="3094"/>
                  </a:lnTo>
                  <a:lnTo>
                    <a:pt x="2737" y="3135"/>
                  </a:lnTo>
                  <a:lnTo>
                    <a:pt x="2771" y="3184"/>
                  </a:lnTo>
                  <a:lnTo>
                    <a:pt x="2794" y="3239"/>
                  </a:lnTo>
                  <a:lnTo>
                    <a:pt x="2805" y="3300"/>
                  </a:lnTo>
                  <a:lnTo>
                    <a:pt x="2807" y="3331"/>
                  </a:lnTo>
                  <a:lnTo>
                    <a:pt x="2805" y="3361"/>
                  </a:lnTo>
                  <a:lnTo>
                    <a:pt x="2794" y="3422"/>
                  </a:lnTo>
                  <a:lnTo>
                    <a:pt x="2771" y="3477"/>
                  </a:lnTo>
                  <a:lnTo>
                    <a:pt x="2737" y="3526"/>
                  </a:lnTo>
                  <a:lnTo>
                    <a:pt x="2696" y="3567"/>
                  </a:lnTo>
                  <a:lnTo>
                    <a:pt x="2647" y="3601"/>
                  </a:lnTo>
                  <a:lnTo>
                    <a:pt x="2592" y="3624"/>
                  </a:lnTo>
                  <a:lnTo>
                    <a:pt x="2532" y="3635"/>
                  </a:lnTo>
                  <a:lnTo>
                    <a:pt x="2500" y="3637"/>
                  </a:lnTo>
                  <a:lnTo>
                    <a:pt x="2470" y="3635"/>
                  </a:lnTo>
                  <a:lnTo>
                    <a:pt x="2409" y="3624"/>
                  </a:lnTo>
                  <a:lnTo>
                    <a:pt x="2354" y="3601"/>
                  </a:lnTo>
                  <a:lnTo>
                    <a:pt x="2305" y="3567"/>
                  </a:lnTo>
                  <a:lnTo>
                    <a:pt x="2264" y="3526"/>
                  </a:lnTo>
                  <a:lnTo>
                    <a:pt x="2231" y="3477"/>
                  </a:lnTo>
                  <a:lnTo>
                    <a:pt x="2208" y="3422"/>
                  </a:lnTo>
                  <a:lnTo>
                    <a:pt x="2196" y="3361"/>
                  </a:lnTo>
                  <a:lnTo>
                    <a:pt x="2195" y="3331"/>
                  </a:lnTo>
                  <a:lnTo>
                    <a:pt x="2196" y="3300"/>
                  </a:lnTo>
                  <a:lnTo>
                    <a:pt x="2208" y="3239"/>
                  </a:lnTo>
                  <a:lnTo>
                    <a:pt x="2231" y="3184"/>
                  </a:lnTo>
                  <a:lnTo>
                    <a:pt x="2264" y="3135"/>
                  </a:lnTo>
                  <a:lnTo>
                    <a:pt x="2305" y="3094"/>
                  </a:lnTo>
                  <a:lnTo>
                    <a:pt x="2354" y="3060"/>
                  </a:lnTo>
                  <a:lnTo>
                    <a:pt x="2409" y="3037"/>
                  </a:lnTo>
                  <a:lnTo>
                    <a:pt x="2470" y="3026"/>
                  </a:lnTo>
                  <a:lnTo>
                    <a:pt x="2500" y="3024"/>
                  </a:lnTo>
                  <a:close/>
                  <a:moveTo>
                    <a:pt x="6875" y="6723"/>
                  </a:moveTo>
                  <a:lnTo>
                    <a:pt x="6835" y="6724"/>
                  </a:lnTo>
                  <a:lnTo>
                    <a:pt x="6759" y="6737"/>
                  </a:lnTo>
                  <a:lnTo>
                    <a:pt x="6688" y="6763"/>
                  </a:lnTo>
                  <a:lnTo>
                    <a:pt x="6622" y="6801"/>
                  </a:lnTo>
                  <a:lnTo>
                    <a:pt x="6564" y="6850"/>
                  </a:lnTo>
                  <a:lnTo>
                    <a:pt x="6514" y="6906"/>
                  </a:lnTo>
                  <a:lnTo>
                    <a:pt x="6475" y="6971"/>
                  </a:lnTo>
                  <a:lnTo>
                    <a:pt x="6448" y="7043"/>
                  </a:lnTo>
                  <a:lnTo>
                    <a:pt x="6439" y="7082"/>
                  </a:lnTo>
                  <a:lnTo>
                    <a:pt x="6435" y="7109"/>
                  </a:lnTo>
                  <a:lnTo>
                    <a:pt x="6446" y="7161"/>
                  </a:lnTo>
                  <a:lnTo>
                    <a:pt x="6475" y="7204"/>
                  </a:lnTo>
                  <a:lnTo>
                    <a:pt x="6518" y="7233"/>
                  </a:lnTo>
                  <a:lnTo>
                    <a:pt x="6544" y="7240"/>
                  </a:lnTo>
                  <a:lnTo>
                    <a:pt x="6571" y="7244"/>
                  </a:lnTo>
                  <a:lnTo>
                    <a:pt x="6623" y="7233"/>
                  </a:lnTo>
                  <a:lnTo>
                    <a:pt x="6667" y="7204"/>
                  </a:lnTo>
                  <a:lnTo>
                    <a:pt x="6697" y="7161"/>
                  </a:lnTo>
                  <a:lnTo>
                    <a:pt x="6704" y="7133"/>
                  </a:lnTo>
                  <a:lnTo>
                    <a:pt x="6711" y="7105"/>
                  </a:lnTo>
                  <a:lnTo>
                    <a:pt x="6741" y="7053"/>
                  </a:lnTo>
                  <a:lnTo>
                    <a:pt x="6787" y="7015"/>
                  </a:lnTo>
                  <a:lnTo>
                    <a:pt x="6844" y="6995"/>
                  </a:lnTo>
                  <a:lnTo>
                    <a:pt x="6875" y="6992"/>
                  </a:lnTo>
                  <a:lnTo>
                    <a:pt x="6893" y="6994"/>
                  </a:lnTo>
                  <a:lnTo>
                    <a:pt x="6927" y="7001"/>
                  </a:lnTo>
                  <a:lnTo>
                    <a:pt x="6973" y="7023"/>
                  </a:lnTo>
                  <a:lnTo>
                    <a:pt x="7021" y="7070"/>
                  </a:lnTo>
                  <a:lnTo>
                    <a:pt x="7042" y="7116"/>
                  </a:lnTo>
                  <a:lnTo>
                    <a:pt x="7049" y="7149"/>
                  </a:lnTo>
                  <a:lnTo>
                    <a:pt x="7049" y="7168"/>
                  </a:lnTo>
                  <a:lnTo>
                    <a:pt x="7049" y="7185"/>
                  </a:lnTo>
                  <a:lnTo>
                    <a:pt x="7042" y="7220"/>
                  </a:lnTo>
                  <a:lnTo>
                    <a:pt x="7021" y="7266"/>
                  </a:lnTo>
                  <a:lnTo>
                    <a:pt x="6973" y="7313"/>
                  </a:lnTo>
                  <a:lnTo>
                    <a:pt x="6927" y="7335"/>
                  </a:lnTo>
                  <a:lnTo>
                    <a:pt x="6893" y="7342"/>
                  </a:lnTo>
                  <a:lnTo>
                    <a:pt x="6875" y="7342"/>
                  </a:lnTo>
                  <a:lnTo>
                    <a:pt x="6848" y="7345"/>
                  </a:lnTo>
                  <a:lnTo>
                    <a:pt x="6799" y="7365"/>
                  </a:lnTo>
                  <a:lnTo>
                    <a:pt x="6762" y="7401"/>
                  </a:lnTo>
                  <a:lnTo>
                    <a:pt x="6741" y="7450"/>
                  </a:lnTo>
                  <a:lnTo>
                    <a:pt x="6740" y="7478"/>
                  </a:lnTo>
                  <a:lnTo>
                    <a:pt x="6741" y="7505"/>
                  </a:lnTo>
                  <a:lnTo>
                    <a:pt x="6762" y="7554"/>
                  </a:lnTo>
                  <a:lnTo>
                    <a:pt x="6799" y="7590"/>
                  </a:lnTo>
                  <a:lnTo>
                    <a:pt x="6848" y="7612"/>
                  </a:lnTo>
                  <a:lnTo>
                    <a:pt x="6875" y="7613"/>
                  </a:lnTo>
                  <a:lnTo>
                    <a:pt x="6893" y="7613"/>
                  </a:lnTo>
                  <a:lnTo>
                    <a:pt x="6927" y="7620"/>
                  </a:lnTo>
                  <a:lnTo>
                    <a:pt x="6973" y="7642"/>
                  </a:lnTo>
                  <a:lnTo>
                    <a:pt x="7021" y="7689"/>
                  </a:lnTo>
                  <a:lnTo>
                    <a:pt x="7042" y="7735"/>
                  </a:lnTo>
                  <a:lnTo>
                    <a:pt x="7049" y="7770"/>
                  </a:lnTo>
                  <a:lnTo>
                    <a:pt x="7049" y="7787"/>
                  </a:lnTo>
                  <a:lnTo>
                    <a:pt x="7049" y="7806"/>
                  </a:lnTo>
                  <a:lnTo>
                    <a:pt x="7042" y="7841"/>
                  </a:lnTo>
                  <a:lnTo>
                    <a:pt x="7021" y="7887"/>
                  </a:lnTo>
                  <a:lnTo>
                    <a:pt x="6973" y="7934"/>
                  </a:lnTo>
                  <a:lnTo>
                    <a:pt x="6927" y="7956"/>
                  </a:lnTo>
                  <a:lnTo>
                    <a:pt x="6893" y="7962"/>
                  </a:lnTo>
                  <a:lnTo>
                    <a:pt x="6875" y="7963"/>
                  </a:lnTo>
                  <a:lnTo>
                    <a:pt x="6842" y="7960"/>
                  </a:lnTo>
                  <a:lnTo>
                    <a:pt x="6785" y="7939"/>
                  </a:lnTo>
                  <a:lnTo>
                    <a:pt x="6738" y="7898"/>
                  </a:lnTo>
                  <a:lnTo>
                    <a:pt x="6708" y="7843"/>
                  </a:lnTo>
                  <a:lnTo>
                    <a:pt x="6701" y="7812"/>
                  </a:lnTo>
                  <a:lnTo>
                    <a:pt x="6697" y="7782"/>
                  </a:lnTo>
                  <a:lnTo>
                    <a:pt x="6681" y="7725"/>
                  </a:lnTo>
                  <a:lnTo>
                    <a:pt x="6659" y="7691"/>
                  </a:lnTo>
                  <a:lnTo>
                    <a:pt x="6639" y="7674"/>
                  </a:lnTo>
                  <a:lnTo>
                    <a:pt x="6615" y="7661"/>
                  </a:lnTo>
                  <a:lnTo>
                    <a:pt x="6583" y="7653"/>
                  </a:lnTo>
                  <a:lnTo>
                    <a:pt x="6564" y="7653"/>
                  </a:lnTo>
                  <a:lnTo>
                    <a:pt x="6544" y="7653"/>
                  </a:lnTo>
                  <a:lnTo>
                    <a:pt x="6511" y="7663"/>
                  </a:lnTo>
                  <a:lnTo>
                    <a:pt x="6482" y="7679"/>
                  </a:lnTo>
                  <a:lnTo>
                    <a:pt x="6462" y="7702"/>
                  </a:lnTo>
                  <a:lnTo>
                    <a:pt x="6440" y="7747"/>
                  </a:lnTo>
                  <a:lnTo>
                    <a:pt x="6430" y="7815"/>
                  </a:lnTo>
                  <a:lnTo>
                    <a:pt x="6435" y="7849"/>
                  </a:lnTo>
                  <a:lnTo>
                    <a:pt x="6440" y="7891"/>
                  </a:lnTo>
                  <a:lnTo>
                    <a:pt x="6466" y="7966"/>
                  </a:lnTo>
                  <a:lnTo>
                    <a:pt x="6505" y="8036"/>
                  </a:lnTo>
                  <a:lnTo>
                    <a:pt x="6554" y="8097"/>
                  </a:lnTo>
                  <a:lnTo>
                    <a:pt x="6613" y="8147"/>
                  </a:lnTo>
                  <a:lnTo>
                    <a:pt x="6681" y="8189"/>
                  </a:lnTo>
                  <a:lnTo>
                    <a:pt x="6754" y="8216"/>
                  </a:lnTo>
                  <a:lnTo>
                    <a:pt x="6834" y="8232"/>
                  </a:lnTo>
                  <a:lnTo>
                    <a:pt x="6875" y="8232"/>
                  </a:lnTo>
                  <a:lnTo>
                    <a:pt x="6920" y="8231"/>
                  </a:lnTo>
                  <a:lnTo>
                    <a:pt x="7008" y="8214"/>
                  </a:lnTo>
                  <a:lnTo>
                    <a:pt x="7087" y="8179"/>
                  </a:lnTo>
                  <a:lnTo>
                    <a:pt x="7157" y="8132"/>
                  </a:lnTo>
                  <a:lnTo>
                    <a:pt x="7218" y="8071"/>
                  </a:lnTo>
                  <a:lnTo>
                    <a:pt x="7267" y="8000"/>
                  </a:lnTo>
                  <a:lnTo>
                    <a:pt x="7300" y="7920"/>
                  </a:lnTo>
                  <a:lnTo>
                    <a:pt x="7319" y="7833"/>
                  </a:lnTo>
                  <a:lnTo>
                    <a:pt x="7320" y="7787"/>
                  </a:lnTo>
                  <a:lnTo>
                    <a:pt x="7319" y="7743"/>
                  </a:lnTo>
                  <a:lnTo>
                    <a:pt x="7301" y="7658"/>
                  </a:lnTo>
                  <a:lnTo>
                    <a:pt x="7268" y="7578"/>
                  </a:lnTo>
                  <a:lnTo>
                    <a:pt x="7222" y="7509"/>
                  </a:lnTo>
                  <a:lnTo>
                    <a:pt x="7193" y="7478"/>
                  </a:lnTo>
                  <a:lnTo>
                    <a:pt x="7222" y="7447"/>
                  </a:lnTo>
                  <a:lnTo>
                    <a:pt x="7268" y="7377"/>
                  </a:lnTo>
                  <a:lnTo>
                    <a:pt x="7301" y="7298"/>
                  </a:lnTo>
                  <a:lnTo>
                    <a:pt x="7319" y="7213"/>
                  </a:lnTo>
                  <a:lnTo>
                    <a:pt x="7320" y="7168"/>
                  </a:lnTo>
                  <a:lnTo>
                    <a:pt x="7319" y="7122"/>
                  </a:lnTo>
                  <a:lnTo>
                    <a:pt x="7300" y="7035"/>
                  </a:lnTo>
                  <a:lnTo>
                    <a:pt x="7267" y="6956"/>
                  </a:lnTo>
                  <a:lnTo>
                    <a:pt x="7218" y="6884"/>
                  </a:lnTo>
                  <a:lnTo>
                    <a:pt x="7157" y="6824"/>
                  </a:lnTo>
                  <a:lnTo>
                    <a:pt x="7087" y="6776"/>
                  </a:lnTo>
                  <a:lnTo>
                    <a:pt x="7008" y="6742"/>
                  </a:lnTo>
                  <a:lnTo>
                    <a:pt x="6920" y="6724"/>
                  </a:lnTo>
                  <a:lnTo>
                    <a:pt x="6875" y="6723"/>
                  </a:lnTo>
                  <a:close/>
                  <a:moveTo>
                    <a:pt x="8881" y="6441"/>
                  </a:moveTo>
                  <a:lnTo>
                    <a:pt x="9203" y="4972"/>
                  </a:lnTo>
                  <a:lnTo>
                    <a:pt x="9212" y="4930"/>
                  </a:lnTo>
                  <a:lnTo>
                    <a:pt x="9212" y="4845"/>
                  </a:lnTo>
                  <a:lnTo>
                    <a:pt x="9198" y="4764"/>
                  </a:lnTo>
                  <a:lnTo>
                    <a:pt x="9167" y="4688"/>
                  </a:lnTo>
                  <a:lnTo>
                    <a:pt x="9124" y="4620"/>
                  </a:lnTo>
                  <a:lnTo>
                    <a:pt x="9068" y="4561"/>
                  </a:lnTo>
                  <a:lnTo>
                    <a:pt x="9002" y="4512"/>
                  </a:lnTo>
                  <a:lnTo>
                    <a:pt x="8924" y="4479"/>
                  </a:lnTo>
                  <a:lnTo>
                    <a:pt x="8882" y="4468"/>
                  </a:lnTo>
                  <a:lnTo>
                    <a:pt x="8841" y="4460"/>
                  </a:lnTo>
                  <a:lnTo>
                    <a:pt x="8756" y="4459"/>
                  </a:lnTo>
                  <a:lnTo>
                    <a:pt x="8675" y="4473"/>
                  </a:lnTo>
                  <a:lnTo>
                    <a:pt x="8599" y="4504"/>
                  </a:lnTo>
                  <a:lnTo>
                    <a:pt x="8531" y="4548"/>
                  </a:lnTo>
                  <a:lnTo>
                    <a:pt x="8471" y="4604"/>
                  </a:lnTo>
                  <a:lnTo>
                    <a:pt x="8423" y="4672"/>
                  </a:lnTo>
                  <a:lnTo>
                    <a:pt x="8390" y="4748"/>
                  </a:lnTo>
                  <a:lnTo>
                    <a:pt x="8378" y="4790"/>
                  </a:lnTo>
                  <a:lnTo>
                    <a:pt x="8319" y="5061"/>
                  </a:lnTo>
                  <a:lnTo>
                    <a:pt x="8236" y="5032"/>
                  </a:lnTo>
                  <a:lnTo>
                    <a:pt x="8157" y="4998"/>
                  </a:lnTo>
                  <a:lnTo>
                    <a:pt x="8101" y="4973"/>
                  </a:lnTo>
                  <a:lnTo>
                    <a:pt x="7975" y="4926"/>
                  </a:lnTo>
                  <a:lnTo>
                    <a:pt x="7826" y="4887"/>
                  </a:lnTo>
                  <a:lnTo>
                    <a:pt x="7635" y="4862"/>
                  </a:lnTo>
                  <a:lnTo>
                    <a:pt x="7520" y="4861"/>
                  </a:lnTo>
                  <a:lnTo>
                    <a:pt x="7405" y="4862"/>
                  </a:lnTo>
                  <a:lnTo>
                    <a:pt x="7216" y="4887"/>
                  </a:lnTo>
                  <a:lnTo>
                    <a:pt x="7065" y="4926"/>
                  </a:lnTo>
                  <a:lnTo>
                    <a:pt x="6940" y="4973"/>
                  </a:lnTo>
                  <a:lnTo>
                    <a:pt x="6884" y="4998"/>
                  </a:lnTo>
                  <a:lnTo>
                    <a:pt x="6832" y="5021"/>
                  </a:lnTo>
                  <a:lnTo>
                    <a:pt x="6724" y="5061"/>
                  </a:lnTo>
                  <a:lnTo>
                    <a:pt x="6602" y="5093"/>
                  </a:lnTo>
                  <a:lnTo>
                    <a:pt x="6449" y="5111"/>
                  </a:lnTo>
                  <a:lnTo>
                    <a:pt x="6356" y="5113"/>
                  </a:lnTo>
                  <a:lnTo>
                    <a:pt x="6260" y="5111"/>
                  </a:lnTo>
                  <a:lnTo>
                    <a:pt x="6108" y="5093"/>
                  </a:lnTo>
                  <a:lnTo>
                    <a:pt x="5986" y="5061"/>
                  </a:lnTo>
                  <a:lnTo>
                    <a:pt x="5879" y="5021"/>
                  </a:lnTo>
                  <a:lnTo>
                    <a:pt x="5826" y="4998"/>
                  </a:lnTo>
                  <a:lnTo>
                    <a:pt x="5770" y="4973"/>
                  </a:lnTo>
                  <a:lnTo>
                    <a:pt x="5644" y="4926"/>
                  </a:lnTo>
                  <a:lnTo>
                    <a:pt x="5493" y="4887"/>
                  </a:lnTo>
                  <a:lnTo>
                    <a:pt x="5305" y="4862"/>
                  </a:lnTo>
                  <a:lnTo>
                    <a:pt x="5189" y="4861"/>
                  </a:lnTo>
                  <a:lnTo>
                    <a:pt x="5074" y="4862"/>
                  </a:lnTo>
                  <a:lnTo>
                    <a:pt x="4884" y="4887"/>
                  </a:lnTo>
                  <a:lnTo>
                    <a:pt x="4734" y="4926"/>
                  </a:lnTo>
                  <a:lnTo>
                    <a:pt x="4609" y="4973"/>
                  </a:lnTo>
                  <a:lnTo>
                    <a:pt x="4553" y="4998"/>
                  </a:lnTo>
                  <a:lnTo>
                    <a:pt x="4500" y="5021"/>
                  </a:lnTo>
                  <a:lnTo>
                    <a:pt x="4392" y="5061"/>
                  </a:lnTo>
                  <a:lnTo>
                    <a:pt x="4269" y="5093"/>
                  </a:lnTo>
                  <a:lnTo>
                    <a:pt x="4118" y="5111"/>
                  </a:lnTo>
                  <a:lnTo>
                    <a:pt x="4023" y="5113"/>
                  </a:lnTo>
                  <a:lnTo>
                    <a:pt x="3928" y="5111"/>
                  </a:lnTo>
                  <a:lnTo>
                    <a:pt x="3775" y="5093"/>
                  </a:lnTo>
                  <a:lnTo>
                    <a:pt x="3653" y="5061"/>
                  </a:lnTo>
                  <a:lnTo>
                    <a:pt x="3547" y="5021"/>
                  </a:lnTo>
                  <a:lnTo>
                    <a:pt x="3493" y="4998"/>
                  </a:lnTo>
                  <a:lnTo>
                    <a:pt x="3437" y="4973"/>
                  </a:lnTo>
                  <a:lnTo>
                    <a:pt x="3312" y="4926"/>
                  </a:lnTo>
                  <a:lnTo>
                    <a:pt x="3162" y="4887"/>
                  </a:lnTo>
                  <a:lnTo>
                    <a:pt x="2972" y="4862"/>
                  </a:lnTo>
                  <a:lnTo>
                    <a:pt x="2857" y="4861"/>
                  </a:lnTo>
                  <a:lnTo>
                    <a:pt x="2742" y="4862"/>
                  </a:lnTo>
                  <a:lnTo>
                    <a:pt x="2553" y="4887"/>
                  </a:lnTo>
                  <a:lnTo>
                    <a:pt x="2402" y="4926"/>
                  </a:lnTo>
                  <a:lnTo>
                    <a:pt x="2277" y="4973"/>
                  </a:lnTo>
                  <a:lnTo>
                    <a:pt x="2221" y="4998"/>
                  </a:lnTo>
                  <a:lnTo>
                    <a:pt x="2169" y="5021"/>
                  </a:lnTo>
                  <a:lnTo>
                    <a:pt x="2061" y="5061"/>
                  </a:lnTo>
                  <a:lnTo>
                    <a:pt x="1938" y="5093"/>
                  </a:lnTo>
                  <a:lnTo>
                    <a:pt x="1786" y="5111"/>
                  </a:lnTo>
                  <a:lnTo>
                    <a:pt x="1692" y="5113"/>
                  </a:lnTo>
                  <a:lnTo>
                    <a:pt x="1616" y="5111"/>
                  </a:lnTo>
                  <a:lnTo>
                    <a:pt x="1479" y="5098"/>
                  </a:lnTo>
                  <a:lnTo>
                    <a:pt x="1419" y="5087"/>
                  </a:lnTo>
                  <a:lnTo>
                    <a:pt x="1391" y="5083"/>
                  </a:lnTo>
                  <a:lnTo>
                    <a:pt x="1339" y="5093"/>
                  </a:lnTo>
                  <a:lnTo>
                    <a:pt x="1296" y="5120"/>
                  </a:lnTo>
                  <a:lnTo>
                    <a:pt x="1266" y="5163"/>
                  </a:lnTo>
                  <a:lnTo>
                    <a:pt x="1257" y="5191"/>
                  </a:lnTo>
                  <a:lnTo>
                    <a:pt x="1253" y="5218"/>
                  </a:lnTo>
                  <a:lnTo>
                    <a:pt x="1263" y="5270"/>
                  </a:lnTo>
                  <a:lnTo>
                    <a:pt x="1292" y="5313"/>
                  </a:lnTo>
                  <a:lnTo>
                    <a:pt x="1335" y="5343"/>
                  </a:lnTo>
                  <a:lnTo>
                    <a:pt x="1361" y="5350"/>
                  </a:lnTo>
                  <a:lnTo>
                    <a:pt x="1437" y="5365"/>
                  </a:lnTo>
                  <a:lnTo>
                    <a:pt x="1601" y="5381"/>
                  </a:lnTo>
                  <a:lnTo>
                    <a:pt x="1692" y="5382"/>
                  </a:lnTo>
                  <a:lnTo>
                    <a:pt x="1806" y="5381"/>
                  </a:lnTo>
                  <a:lnTo>
                    <a:pt x="1996" y="5356"/>
                  </a:lnTo>
                  <a:lnTo>
                    <a:pt x="2147" y="5317"/>
                  </a:lnTo>
                  <a:lnTo>
                    <a:pt x="2272" y="5270"/>
                  </a:lnTo>
                  <a:lnTo>
                    <a:pt x="2329" y="5245"/>
                  </a:lnTo>
                  <a:lnTo>
                    <a:pt x="2380" y="5222"/>
                  </a:lnTo>
                  <a:lnTo>
                    <a:pt x="2488" y="5182"/>
                  </a:lnTo>
                  <a:lnTo>
                    <a:pt x="2611" y="5150"/>
                  </a:lnTo>
                  <a:lnTo>
                    <a:pt x="2763" y="5132"/>
                  </a:lnTo>
                  <a:lnTo>
                    <a:pt x="2857" y="5130"/>
                  </a:lnTo>
                  <a:lnTo>
                    <a:pt x="2952" y="5132"/>
                  </a:lnTo>
                  <a:lnTo>
                    <a:pt x="3105" y="5150"/>
                  </a:lnTo>
                  <a:lnTo>
                    <a:pt x="3227" y="5182"/>
                  </a:lnTo>
                  <a:lnTo>
                    <a:pt x="3333" y="5222"/>
                  </a:lnTo>
                  <a:lnTo>
                    <a:pt x="3387" y="5245"/>
                  </a:lnTo>
                  <a:lnTo>
                    <a:pt x="3443" y="5270"/>
                  </a:lnTo>
                  <a:lnTo>
                    <a:pt x="3568" y="5317"/>
                  </a:lnTo>
                  <a:lnTo>
                    <a:pt x="3719" y="5356"/>
                  </a:lnTo>
                  <a:lnTo>
                    <a:pt x="3908" y="5381"/>
                  </a:lnTo>
                  <a:lnTo>
                    <a:pt x="4023" y="5382"/>
                  </a:lnTo>
                  <a:lnTo>
                    <a:pt x="4138" y="5381"/>
                  </a:lnTo>
                  <a:lnTo>
                    <a:pt x="4327" y="5356"/>
                  </a:lnTo>
                  <a:lnTo>
                    <a:pt x="4478" y="5317"/>
                  </a:lnTo>
                  <a:lnTo>
                    <a:pt x="4603" y="5270"/>
                  </a:lnTo>
                  <a:lnTo>
                    <a:pt x="4659" y="5245"/>
                  </a:lnTo>
                  <a:lnTo>
                    <a:pt x="4713" y="5222"/>
                  </a:lnTo>
                  <a:lnTo>
                    <a:pt x="4819" y="5182"/>
                  </a:lnTo>
                  <a:lnTo>
                    <a:pt x="4942" y="5150"/>
                  </a:lnTo>
                  <a:lnTo>
                    <a:pt x="5094" y="5132"/>
                  </a:lnTo>
                  <a:lnTo>
                    <a:pt x="5189" y="5130"/>
                  </a:lnTo>
                  <a:lnTo>
                    <a:pt x="5283" y="5132"/>
                  </a:lnTo>
                  <a:lnTo>
                    <a:pt x="5436" y="5150"/>
                  </a:lnTo>
                  <a:lnTo>
                    <a:pt x="5558" y="5182"/>
                  </a:lnTo>
                  <a:lnTo>
                    <a:pt x="5666" y="5222"/>
                  </a:lnTo>
                  <a:lnTo>
                    <a:pt x="5718" y="5245"/>
                  </a:lnTo>
                  <a:lnTo>
                    <a:pt x="5775" y="5270"/>
                  </a:lnTo>
                  <a:lnTo>
                    <a:pt x="5899" y="5317"/>
                  </a:lnTo>
                  <a:lnTo>
                    <a:pt x="6050" y="5356"/>
                  </a:lnTo>
                  <a:lnTo>
                    <a:pt x="6240" y="5381"/>
                  </a:lnTo>
                  <a:lnTo>
                    <a:pt x="6354" y="5382"/>
                  </a:lnTo>
                  <a:lnTo>
                    <a:pt x="6469" y="5381"/>
                  </a:lnTo>
                  <a:lnTo>
                    <a:pt x="6659" y="5356"/>
                  </a:lnTo>
                  <a:lnTo>
                    <a:pt x="6810" y="5317"/>
                  </a:lnTo>
                  <a:lnTo>
                    <a:pt x="6936" y="5270"/>
                  </a:lnTo>
                  <a:lnTo>
                    <a:pt x="6992" y="5245"/>
                  </a:lnTo>
                  <a:lnTo>
                    <a:pt x="7044" y="5222"/>
                  </a:lnTo>
                  <a:lnTo>
                    <a:pt x="7152" y="5182"/>
                  </a:lnTo>
                  <a:lnTo>
                    <a:pt x="7274" y="5150"/>
                  </a:lnTo>
                  <a:lnTo>
                    <a:pt x="7427" y="5132"/>
                  </a:lnTo>
                  <a:lnTo>
                    <a:pt x="7520" y="5130"/>
                  </a:lnTo>
                  <a:lnTo>
                    <a:pt x="7615" y="5132"/>
                  </a:lnTo>
                  <a:lnTo>
                    <a:pt x="7768" y="5150"/>
                  </a:lnTo>
                  <a:lnTo>
                    <a:pt x="7890" y="5182"/>
                  </a:lnTo>
                  <a:lnTo>
                    <a:pt x="7997" y="5222"/>
                  </a:lnTo>
                  <a:lnTo>
                    <a:pt x="8050" y="5245"/>
                  </a:lnTo>
                  <a:lnTo>
                    <a:pt x="8099" y="5267"/>
                  </a:lnTo>
                  <a:lnTo>
                    <a:pt x="8203" y="5307"/>
                  </a:lnTo>
                  <a:lnTo>
                    <a:pt x="8260" y="5326"/>
                  </a:lnTo>
                  <a:lnTo>
                    <a:pt x="8144" y="5855"/>
                  </a:lnTo>
                  <a:lnTo>
                    <a:pt x="8065" y="5821"/>
                  </a:lnTo>
                  <a:lnTo>
                    <a:pt x="7900" y="5771"/>
                  </a:lnTo>
                  <a:lnTo>
                    <a:pt x="7730" y="5735"/>
                  </a:lnTo>
                  <a:lnTo>
                    <a:pt x="7553" y="5718"/>
                  </a:lnTo>
                  <a:lnTo>
                    <a:pt x="7463" y="5716"/>
                  </a:lnTo>
                  <a:lnTo>
                    <a:pt x="7373" y="5718"/>
                  </a:lnTo>
                  <a:lnTo>
                    <a:pt x="7196" y="5735"/>
                  </a:lnTo>
                  <a:lnTo>
                    <a:pt x="7026" y="5771"/>
                  </a:lnTo>
                  <a:lnTo>
                    <a:pt x="6862" y="5821"/>
                  </a:lnTo>
                  <a:lnTo>
                    <a:pt x="6705" y="5889"/>
                  </a:lnTo>
                  <a:lnTo>
                    <a:pt x="6556" y="5970"/>
                  </a:lnTo>
                  <a:lnTo>
                    <a:pt x="6416" y="6063"/>
                  </a:lnTo>
                  <a:lnTo>
                    <a:pt x="6286" y="6171"/>
                  </a:lnTo>
                  <a:lnTo>
                    <a:pt x="6168" y="6289"/>
                  </a:lnTo>
                  <a:lnTo>
                    <a:pt x="6060" y="6419"/>
                  </a:lnTo>
                  <a:lnTo>
                    <a:pt x="5967" y="6559"/>
                  </a:lnTo>
                  <a:lnTo>
                    <a:pt x="5886" y="6709"/>
                  </a:lnTo>
                  <a:lnTo>
                    <a:pt x="5818" y="6866"/>
                  </a:lnTo>
                  <a:lnTo>
                    <a:pt x="5768" y="7030"/>
                  </a:lnTo>
                  <a:lnTo>
                    <a:pt x="5732" y="7200"/>
                  </a:lnTo>
                  <a:lnTo>
                    <a:pt x="5715" y="7377"/>
                  </a:lnTo>
                  <a:lnTo>
                    <a:pt x="5713" y="7466"/>
                  </a:lnTo>
                  <a:lnTo>
                    <a:pt x="5713" y="7525"/>
                  </a:lnTo>
                  <a:lnTo>
                    <a:pt x="5722" y="7640"/>
                  </a:lnTo>
                  <a:lnTo>
                    <a:pt x="5736" y="7753"/>
                  </a:lnTo>
                  <a:lnTo>
                    <a:pt x="5758" y="7864"/>
                  </a:lnTo>
                  <a:lnTo>
                    <a:pt x="5787" y="7970"/>
                  </a:lnTo>
                  <a:lnTo>
                    <a:pt x="5823" y="8075"/>
                  </a:lnTo>
                  <a:lnTo>
                    <a:pt x="5863" y="8178"/>
                  </a:lnTo>
                  <a:lnTo>
                    <a:pt x="5912" y="8277"/>
                  </a:lnTo>
                  <a:lnTo>
                    <a:pt x="5993" y="8418"/>
                  </a:lnTo>
                  <a:lnTo>
                    <a:pt x="6122" y="8592"/>
                  </a:lnTo>
                  <a:lnTo>
                    <a:pt x="6272" y="8749"/>
                  </a:lnTo>
                  <a:lnTo>
                    <a:pt x="6440" y="8888"/>
                  </a:lnTo>
                  <a:lnTo>
                    <a:pt x="6531" y="8948"/>
                  </a:lnTo>
                  <a:lnTo>
                    <a:pt x="1744" y="8948"/>
                  </a:lnTo>
                  <a:lnTo>
                    <a:pt x="1681" y="8945"/>
                  </a:lnTo>
                  <a:lnTo>
                    <a:pt x="1557" y="8924"/>
                  </a:lnTo>
                  <a:lnTo>
                    <a:pt x="1442" y="8883"/>
                  </a:lnTo>
                  <a:lnTo>
                    <a:pt x="1337" y="8824"/>
                  </a:lnTo>
                  <a:lnTo>
                    <a:pt x="1243" y="8748"/>
                  </a:lnTo>
                  <a:lnTo>
                    <a:pt x="1162" y="8657"/>
                  </a:lnTo>
                  <a:lnTo>
                    <a:pt x="1098" y="8553"/>
                  </a:lnTo>
                  <a:lnTo>
                    <a:pt x="1050" y="8437"/>
                  </a:lnTo>
                  <a:lnTo>
                    <a:pt x="1034" y="8375"/>
                  </a:lnTo>
                  <a:lnTo>
                    <a:pt x="273" y="4914"/>
                  </a:lnTo>
                  <a:lnTo>
                    <a:pt x="268" y="4884"/>
                  </a:lnTo>
                  <a:lnTo>
                    <a:pt x="278" y="4825"/>
                  </a:lnTo>
                  <a:lnTo>
                    <a:pt x="310" y="4774"/>
                  </a:lnTo>
                  <a:lnTo>
                    <a:pt x="359" y="4740"/>
                  </a:lnTo>
                  <a:lnTo>
                    <a:pt x="389" y="4731"/>
                  </a:lnTo>
                  <a:lnTo>
                    <a:pt x="419" y="4727"/>
                  </a:lnTo>
                  <a:lnTo>
                    <a:pt x="477" y="4738"/>
                  </a:lnTo>
                  <a:lnTo>
                    <a:pt x="527" y="4770"/>
                  </a:lnTo>
                  <a:lnTo>
                    <a:pt x="562" y="4818"/>
                  </a:lnTo>
                  <a:lnTo>
                    <a:pt x="571" y="4848"/>
                  </a:lnTo>
                  <a:lnTo>
                    <a:pt x="1332" y="8309"/>
                  </a:lnTo>
                  <a:lnTo>
                    <a:pt x="1341" y="8345"/>
                  </a:lnTo>
                  <a:lnTo>
                    <a:pt x="1368" y="8412"/>
                  </a:lnTo>
                  <a:lnTo>
                    <a:pt x="1407" y="8473"/>
                  </a:lnTo>
                  <a:lnTo>
                    <a:pt x="1453" y="8525"/>
                  </a:lnTo>
                  <a:lnTo>
                    <a:pt x="1508" y="8569"/>
                  </a:lnTo>
                  <a:lnTo>
                    <a:pt x="1568" y="8604"/>
                  </a:lnTo>
                  <a:lnTo>
                    <a:pt x="1636" y="8627"/>
                  </a:lnTo>
                  <a:lnTo>
                    <a:pt x="1708" y="8640"/>
                  </a:lnTo>
                  <a:lnTo>
                    <a:pt x="1744" y="8640"/>
                  </a:lnTo>
                  <a:lnTo>
                    <a:pt x="5542" y="8640"/>
                  </a:lnTo>
                  <a:lnTo>
                    <a:pt x="5569" y="8638"/>
                  </a:lnTo>
                  <a:lnTo>
                    <a:pt x="5618" y="8618"/>
                  </a:lnTo>
                  <a:lnTo>
                    <a:pt x="5654" y="8581"/>
                  </a:lnTo>
                  <a:lnTo>
                    <a:pt x="5675" y="8533"/>
                  </a:lnTo>
                  <a:lnTo>
                    <a:pt x="5677" y="8506"/>
                  </a:lnTo>
                  <a:lnTo>
                    <a:pt x="5675" y="8479"/>
                  </a:lnTo>
                  <a:lnTo>
                    <a:pt x="5654" y="8430"/>
                  </a:lnTo>
                  <a:lnTo>
                    <a:pt x="5618" y="8392"/>
                  </a:lnTo>
                  <a:lnTo>
                    <a:pt x="5569" y="8372"/>
                  </a:lnTo>
                  <a:lnTo>
                    <a:pt x="5542" y="8371"/>
                  </a:lnTo>
                  <a:lnTo>
                    <a:pt x="1744" y="8371"/>
                  </a:lnTo>
                  <a:lnTo>
                    <a:pt x="1718" y="8369"/>
                  </a:lnTo>
                  <a:lnTo>
                    <a:pt x="1669" y="8352"/>
                  </a:lnTo>
                  <a:lnTo>
                    <a:pt x="1630" y="8320"/>
                  </a:lnTo>
                  <a:lnTo>
                    <a:pt x="1603" y="8276"/>
                  </a:lnTo>
                  <a:lnTo>
                    <a:pt x="1596" y="8250"/>
                  </a:lnTo>
                  <a:lnTo>
                    <a:pt x="834" y="4790"/>
                  </a:lnTo>
                  <a:lnTo>
                    <a:pt x="823" y="4748"/>
                  </a:lnTo>
                  <a:lnTo>
                    <a:pt x="789" y="4672"/>
                  </a:lnTo>
                  <a:lnTo>
                    <a:pt x="740" y="4604"/>
                  </a:lnTo>
                  <a:lnTo>
                    <a:pt x="681" y="4548"/>
                  </a:lnTo>
                  <a:lnTo>
                    <a:pt x="612" y="4505"/>
                  </a:lnTo>
                  <a:lnTo>
                    <a:pt x="537" y="4475"/>
                  </a:lnTo>
                  <a:lnTo>
                    <a:pt x="455" y="4459"/>
                  </a:lnTo>
                  <a:lnTo>
                    <a:pt x="372" y="4460"/>
                  </a:lnTo>
                  <a:lnTo>
                    <a:pt x="330" y="4468"/>
                  </a:lnTo>
                  <a:lnTo>
                    <a:pt x="288" y="4478"/>
                  </a:lnTo>
                  <a:lnTo>
                    <a:pt x="212" y="4512"/>
                  </a:lnTo>
                  <a:lnTo>
                    <a:pt x="144" y="4561"/>
                  </a:lnTo>
                  <a:lnTo>
                    <a:pt x="88" y="4620"/>
                  </a:lnTo>
                  <a:lnTo>
                    <a:pt x="45" y="4688"/>
                  </a:lnTo>
                  <a:lnTo>
                    <a:pt x="15" y="4764"/>
                  </a:lnTo>
                  <a:lnTo>
                    <a:pt x="0" y="4845"/>
                  </a:lnTo>
                  <a:lnTo>
                    <a:pt x="0" y="4930"/>
                  </a:lnTo>
                  <a:lnTo>
                    <a:pt x="9" y="4972"/>
                  </a:lnTo>
                  <a:lnTo>
                    <a:pt x="771" y="8433"/>
                  </a:lnTo>
                  <a:lnTo>
                    <a:pt x="781" y="8476"/>
                  </a:lnTo>
                  <a:lnTo>
                    <a:pt x="807" y="8559"/>
                  </a:lnTo>
                  <a:lnTo>
                    <a:pt x="840" y="8638"/>
                  </a:lnTo>
                  <a:lnTo>
                    <a:pt x="879" y="8715"/>
                  </a:lnTo>
                  <a:lnTo>
                    <a:pt x="922" y="8785"/>
                  </a:lnTo>
                  <a:lnTo>
                    <a:pt x="972" y="8853"/>
                  </a:lnTo>
                  <a:lnTo>
                    <a:pt x="1027" y="8915"/>
                  </a:lnTo>
                  <a:lnTo>
                    <a:pt x="1087" y="8973"/>
                  </a:lnTo>
                  <a:lnTo>
                    <a:pt x="1152" y="9024"/>
                  </a:lnTo>
                  <a:lnTo>
                    <a:pt x="1220" y="9071"/>
                  </a:lnTo>
                  <a:lnTo>
                    <a:pt x="1293" y="9111"/>
                  </a:lnTo>
                  <a:lnTo>
                    <a:pt x="1368" y="9145"/>
                  </a:lnTo>
                  <a:lnTo>
                    <a:pt x="1447" y="9173"/>
                  </a:lnTo>
                  <a:lnTo>
                    <a:pt x="1529" y="9194"/>
                  </a:lnTo>
                  <a:lnTo>
                    <a:pt x="1614" y="9209"/>
                  </a:lnTo>
                  <a:lnTo>
                    <a:pt x="1701" y="9217"/>
                  </a:lnTo>
                  <a:lnTo>
                    <a:pt x="1744" y="9217"/>
                  </a:lnTo>
                  <a:lnTo>
                    <a:pt x="7463" y="9217"/>
                  </a:lnTo>
                  <a:lnTo>
                    <a:pt x="7466" y="9217"/>
                  </a:lnTo>
                  <a:lnTo>
                    <a:pt x="7555" y="9216"/>
                  </a:lnTo>
                  <a:lnTo>
                    <a:pt x="7732" y="9197"/>
                  </a:lnTo>
                  <a:lnTo>
                    <a:pt x="7902" y="9163"/>
                  </a:lnTo>
                  <a:lnTo>
                    <a:pt x="8066" y="9111"/>
                  </a:lnTo>
                  <a:lnTo>
                    <a:pt x="8223" y="9045"/>
                  </a:lnTo>
                  <a:lnTo>
                    <a:pt x="8371" y="8964"/>
                  </a:lnTo>
                  <a:lnTo>
                    <a:pt x="8511" y="8869"/>
                  </a:lnTo>
                  <a:lnTo>
                    <a:pt x="8640" y="8762"/>
                  </a:lnTo>
                  <a:lnTo>
                    <a:pt x="8760" y="8643"/>
                  </a:lnTo>
                  <a:lnTo>
                    <a:pt x="8866" y="8513"/>
                  </a:lnTo>
                  <a:lnTo>
                    <a:pt x="8960" y="8373"/>
                  </a:lnTo>
                  <a:lnTo>
                    <a:pt x="9042" y="8225"/>
                  </a:lnTo>
                  <a:lnTo>
                    <a:pt x="9108" y="8068"/>
                  </a:lnTo>
                  <a:lnTo>
                    <a:pt x="9159" y="7904"/>
                  </a:lnTo>
                  <a:lnTo>
                    <a:pt x="9193" y="7733"/>
                  </a:lnTo>
                  <a:lnTo>
                    <a:pt x="9212" y="7557"/>
                  </a:lnTo>
                  <a:lnTo>
                    <a:pt x="9213" y="7466"/>
                  </a:lnTo>
                  <a:lnTo>
                    <a:pt x="9212" y="7396"/>
                  </a:lnTo>
                  <a:lnTo>
                    <a:pt x="9200" y="7254"/>
                  </a:lnTo>
                  <a:lnTo>
                    <a:pt x="9179" y="7118"/>
                  </a:lnTo>
                  <a:lnTo>
                    <a:pt x="9146" y="6984"/>
                  </a:lnTo>
                  <a:lnTo>
                    <a:pt x="9103" y="6854"/>
                  </a:lnTo>
                  <a:lnTo>
                    <a:pt x="9051" y="6729"/>
                  </a:lnTo>
                  <a:lnTo>
                    <a:pt x="8989" y="6609"/>
                  </a:lnTo>
                  <a:lnTo>
                    <a:pt x="8918" y="6495"/>
                  </a:lnTo>
                  <a:lnTo>
                    <a:pt x="8881" y="6441"/>
                  </a:lnTo>
                  <a:close/>
                  <a:moveTo>
                    <a:pt x="8554" y="5251"/>
                  </a:moveTo>
                  <a:lnTo>
                    <a:pt x="8554" y="5251"/>
                  </a:lnTo>
                  <a:lnTo>
                    <a:pt x="8554" y="5250"/>
                  </a:lnTo>
                  <a:lnTo>
                    <a:pt x="8554" y="5250"/>
                  </a:lnTo>
                  <a:lnTo>
                    <a:pt x="8642" y="4848"/>
                  </a:lnTo>
                  <a:lnTo>
                    <a:pt x="8650" y="4818"/>
                  </a:lnTo>
                  <a:lnTo>
                    <a:pt x="8685" y="4770"/>
                  </a:lnTo>
                  <a:lnTo>
                    <a:pt x="8735" y="4738"/>
                  </a:lnTo>
                  <a:lnTo>
                    <a:pt x="8793" y="4727"/>
                  </a:lnTo>
                  <a:lnTo>
                    <a:pt x="8823" y="4731"/>
                  </a:lnTo>
                  <a:lnTo>
                    <a:pt x="8854" y="4740"/>
                  </a:lnTo>
                  <a:lnTo>
                    <a:pt x="8902" y="4774"/>
                  </a:lnTo>
                  <a:lnTo>
                    <a:pt x="8934" y="4825"/>
                  </a:lnTo>
                  <a:lnTo>
                    <a:pt x="8944" y="4884"/>
                  </a:lnTo>
                  <a:lnTo>
                    <a:pt x="8940" y="4914"/>
                  </a:lnTo>
                  <a:lnTo>
                    <a:pt x="8659" y="6190"/>
                  </a:lnTo>
                  <a:lnTo>
                    <a:pt x="8597" y="6132"/>
                  </a:lnTo>
                  <a:lnTo>
                    <a:pt x="8463" y="6030"/>
                  </a:lnTo>
                  <a:lnTo>
                    <a:pt x="8393" y="5984"/>
                  </a:lnTo>
                  <a:lnTo>
                    <a:pt x="8554" y="5251"/>
                  </a:lnTo>
                  <a:close/>
                  <a:moveTo>
                    <a:pt x="7463" y="8948"/>
                  </a:moveTo>
                  <a:lnTo>
                    <a:pt x="7386" y="8947"/>
                  </a:lnTo>
                  <a:lnTo>
                    <a:pt x="7238" y="8931"/>
                  </a:lnTo>
                  <a:lnTo>
                    <a:pt x="7094" y="8901"/>
                  </a:lnTo>
                  <a:lnTo>
                    <a:pt x="6954" y="8857"/>
                  </a:lnTo>
                  <a:lnTo>
                    <a:pt x="6822" y="8801"/>
                  </a:lnTo>
                  <a:lnTo>
                    <a:pt x="6697" y="8734"/>
                  </a:lnTo>
                  <a:lnTo>
                    <a:pt x="6577" y="8653"/>
                  </a:lnTo>
                  <a:lnTo>
                    <a:pt x="6468" y="8562"/>
                  </a:lnTo>
                  <a:lnTo>
                    <a:pt x="6367" y="8463"/>
                  </a:lnTo>
                  <a:lnTo>
                    <a:pt x="6278" y="8352"/>
                  </a:lnTo>
                  <a:lnTo>
                    <a:pt x="6197" y="8234"/>
                  </a:lnTo>
                  <a:lnTo>
                    <a:pt x="6129" y="8108"/>
                  </a:lnTo>
                  <a:lnTo>
                    <a:pt x="6072" y="7976"/>
                  </a:lnTo>
                  <a:lnTo>
                    <a:pt x="6029" y="7836"/>
                  </a:lnTo>
                  <a:lnTo>
                    <a:pt x="6000" y="7692"/>
                  </a:lnTo>
                  <a:lnTo>
                    <a:pt x="5984" y="7542"/>
                  </a:lnTo>
                  <a:lnTo>
                    <a:pt x="5983" y="7466"/>
                  </a:lnTo>
                  <a:lnTo>
                    <a:pt x="5984" y="7390"/>
                  </a:lnTo>
                  <a:lnTo>
                    <a:pt x="6000" y="7241"/>
                  </a:lnTo>
                  <a:lnTo>
                    <a:pt x="6029" y="7097"/>
                  </a:lnTo>
                  <a:lnTo>
                    <a:pt x="6072" y="6958"/>
                  </a:lnTo>
                  <a:lnTo>
                    <a:pt x="6129" y="6825"/>
                  </a:lnTo>
                  <a:lnTo>
                    <a:pt x="6197" y="6700"/>
                  </a:lnTo>
                  <a:lnTo>
                    <a:pt x="6278" y="6582"/>
                  </a:lnTo>
                  <a:lnTo>
                    <a:pt x="6367" y="6471"/>
                  </a:lnTo>
                  <a:lnTo>
                    <a:pt x="6468" y="6372"/>
                  </a:lnTo>
                  <a:lnTo>
                    <a:pt x="6577" y="6281"/>
                  </a:lnTo>
                  <a:lnTo>
                    <a:pt x="6697" y="6200"/>
                  </a:lnTo>
                  <a:lnTo>
                    <a:pt x="6822" y="6132"/>
                  </a:lnTo>
                  <a:lnTo>
                    <a:pt x="6954" y="6076"/>
                  </a:lnTo>
                  <a:lnTo>
                    <a:pt x="7094" y="6032"/>
                  </a:lnTo>
                  <a:lnTo>
                    <a:pt x="7238" y="6003"/>
                  </a:lnTo>
                  <a:lnTo>
                    <a:pt x="7386" y="5987"/>
                  </a:lnTo>
                  <a:lnTo>
                    <a:pt x="7463" y="5986"/>
                  </a:lnTo>
                  <a:lnTo>
                    <a:pt x="7539" y="5987"/>
                  </a:lnTo>
                  <a:lnTo>
                    <a:pt x="7689" y="6003"/>
                  </a:lnTo>
                  <a:lnTo>
                    <a:pt x="7833" y="6032"/>
                  </a:lnTo>
                  <a:lnTo>
                    <a:pt x="7972" y="6076"/>
                  </a:lnTo>
                  <a:lnTo>
                    <a:pt x="8105" y="6132"/>
                  </a:lnTo>
                  <a:lnTo>
                    <a:pt x="8230" y="6200"/>
                  </a:lnTo>
                  <a:lnTo>
                    <a:pt x="8348" y="6281"/>
                  </a:lnTo>
                  <a:lnTo>
                    <a:pt x="8459" y="6372"/>
                  </a:lnTo>
                  <a:lnTo>
                    <a:pt x="8558" y="6471"/>
                  </a:lnTo>
                  <a:lnTo>
                    <a:pt x="8649" y="6582"/>
                  </a:lnTo>
                  <a:lnTo>
                    <a:pt x="8730" y="6700"/>
                  </a:lnTo>
                  <a:lnTo>
                    <a:pt x="8797" y="6825"/>
                  </a:lnTo>
                  <a:lnTo>
                    <a:pt x="8854" y="6958"/>
                  </a:lnTo>
                  <a:lnTo>
                    <a:pt x="8897" y="7097"/>
                  </a:lnTo>
                  <a:lnTo>
                    <a:pt x="8927" y="7241"/>
                  </a:lnTo>
                  <a:lnTo>
                    <a:pt x="8943" y="7391"/>
                  </a:lnTo>
                  <a:lnTo>
                    <a:pt x="8943" y="7466"/>
                  </a:lnTo>
                  <a:lnTo>
                    <a:pt x="8943" y="7542"/>
                  </a:lnTo>
                  <a:lnTo>
                    <a:pt x="8927" y="7692"/>
                  </a:lnTo>
                  <a:lnTo>
                    <a:pt x="8897" y="7836"/>
                  </a:lnTo>
                  <a:lnTo>
                    <a:pt x="8854" y="7976"/>
                  </a:lnTo>
                  <a:lnTo>
                    <a:pt x="8797" y="8108"/>
                  </a:lnTo>
                  <a:lnTo>
                    <a:pt x="8730" y="8234"/>
                  </a:lnTo>
                  <a:lnTo>
                    <a:pt x="8649" y="8352"/>
                  </a:lnTo>
                  <a:lnTo>
                    <a:pt x="8558" y="8463"/>
                  </a:lnTo>
                  <a:lnTo>
                    <a:pt x="8459" y="8562"/>
                  </a:lnTo>
                  <a:lnTo>
                    <a:pt x="8348" y="8653"/>
                  </a:lnTo>
                  <a:lnTo>
                    <a:pt x="8230" y="8734"/>
                  </a:lnTo>
                  <a:lnTo>
                    <a:pt x="8105" y="8801"/>
                  </a:lnTo>
                  <a:lnTo>
                    <a:pt x="7972" y="8857"/>
                  </a:lnTo>
                  <a:lnTo>
                    <a:pt x="7833" y="8901"/>
                  </a:lnTo>
                  <a:lnTo>
                    <a:pt x="7689" y="8931"/>
                  </a:lnTo>
                  <a:lnTo>
                    <a:pt x="7539" y="8947"/>
                  </a:lnTo>
                  <a:lnTo>
                    <a:pt x="7463" y="8948"/>
                  </a:lnTo>
                  <a:close/>
                  <a:moveTo>
                    <a:pt x="4382" y="2984"/>
                  </a:moveTo>
                  <a:lnTo>
                    <a:pt x="4429" y="2983"/>
                  </a:lnTo>
                  <a:lnTo>
                    <a:pt x="4521" y="2964"/>
                  </a:lnTo>
                  <a:lnTo>
                    <a:pt x="4606" y="2928"/>
                  </a:lnTo>
                  <a:lnTo>
                    <a:pt x="4683" y="2876"/>
                  </a:lnTo>
                  <a:lnTo>
                    <a:pt x="4746" y="2813"/>
                  </a:lnTo>
                  <a:lnTo>
                    <a:pt x="4798" y="2736"/>
                  </a:lnTo>
                  <a:lnTo>
                    <a:pt x="4834" y="2651"/>
                  </a:lnTo>
                  <a:lnTo>
                    <a:pt x="4852" y="2559"/>
                  </a:lnTo>
                  <a:lnTo>
                    <a:pt x="4854" y="2512"/>
                  </a:lnTo>
                  <a:lnTo>
                    <a:pt x="4852" y="2463"/>
                  </a:lnTo>
                  <a:lnTo>
                    <a:pt x="4834" y="2371"/>
                  </a:lnTo>
                  <a:lnTo>
                    <a:pt x="4798" y="2286"/>
                  </a:lnTo>
                  <a:lnTo>
                    <a:pt x="4746" y="2211"/>
                  </a:lnTo>
                  <a:lnTo>
                    <a:pt x="4683" y="2146"/>
                  </a:lnTo>
                  <a:lnTo>
                    <a:pt x="4606" y="2096"/>
                  </a:lnTo>
                  <a:lnTo>
                    <a:pt x="4521" y="2060"/>
                  </a:lnTo>
                  <a:lnTo>
                    <a:pt x="4429" y="2041"/>
                  </a:lnTo>
                  <a:lnTo>
                    <a:pt x="4382" y="2039"/>
                  </a:lnTo>
                  <a:lnTo>
                    <a:pt x="4333" y="2041"/>
                  </a:lnTo>
                  <a:lnTo>
                    <a:pt x="4241" y="2060"/>
                  </a:lnTo>
                  <a:lnTo>
                    <a:pt x="4156" y="2096"/>
                  </a:lnTo>
                  <a:lnTo>
                    <a:pt x="4081" y="2146"/>
                  </a:lnTo>
                  <a:lnTo>
                    <a:pt x="4016" y="2211"/>
                  </a:lnTo>
                  <a:lnTo>
                    <a:pt x="3966" y="2286"/>
                  </a:lnTo>
                  <a:lnTo>
                    <a:pt x="3930" y="2371"/>
                  </a:lnTo>
                  <a:lnTo>
                    <a:pt x="3911" y="2463"/>
                  </a:lnTo>
                  <a:lnTo>
                    <a:pt x="3909" y="2512"/>
                  </a:lnTo>
                  <a:lnTo>
                    <a:pt x="3911" y="2559"/>
                  </a:lnTo>
                  <a:lnTo>
                    <a:pt x="3930" y="2651"/>
                  </a:lnTo>
                  <a:lnTo>
                    <a:pt x="3966" y="2736"/>
                  </a:lnTo>
                  <a:lnTo>
                    <a:pt x="4016" y="2813"/>
                  </a:lnTo>
                  <a:lnTo>
                    <a:pt x="4081" y="2876"/>
                  </a:lnTo>
                  <a:lnTo>
                    <a:pt x="4156" y="2928"/>
                  </a:lnTo>
                  <a:lnTo>
                    <a:pt x="4241" y="2964"/>
                  </a:lnTo>
                  <a:lnTo>
                    <a:pt x="4333" y="2983"/>
                  </a:lnTo>
                  <a:lnTo>
                    <a:pt x="4382" y="2984"/>
                  </a:lnTo>
                  <a:close/>
                  <a:moveTo>
                    <a:pt x="4382" y="2309"/>
                  </a:moveTo>
                  <a:lnTo>
                    <a:pt x="4402" y="2310"/>
                  </a:lnTo>
                  <a:lnTo>
                    <a:pt x="4442" y="2317"/>
                  </a:lnTo>
                  <a:lnTo>
                    <a:pt x="4478" y="2333"/>
                  </a:lnTo>
                  <a:lnTo>
                    <a:pt x="4510" y="2355"/>
                  </a:lnTo>
                  <a:lnTo>
                    <a:pt x="4537" y="2382"/>
                  </a:lnTo>
                  <a:lnTo>
                    <a:pt x="4560" y="2415"/>
                  </a:lnTo>
                  <a:lnTo>
                    <a:pt x="4575" y="2451"/>
                  </a:lnTo>
                  <a:lnTo>
                    <a:pt x="4583" y="2490"/>
                  </a:lnTo>
                  <a:lnTo>
                    <a:pt x="4583" y="2512"/>
                  </a:lnTo>
                  <a:lnTo>
                    <a:pt x="4583" y="2532"/>
                  </a:lnTo>
                  <a:lnTo>
                    <a:pt x="4575" y="2572"/>
                  </a:lnTo>
                  <a:lnTo>
                    <a:pt x="4560" y="2608"/>
                  </a:lnTo>
                  <a:lnTo>
                    <a:pt x="4537" y="2640"/>
                  </a:lnTo>
                  <a:lnTo>
                    <a:pt x="4510" y="2667"/>
                  </a:lnTo>
                  <a:lnTo>
                    <a:pt x="4478" y="2690"/>
                  </a:lnTo>
                  <a:lnTo>
                    <a:pt x="4442" y="2705"/>
                  </a:lnTo>
                  <a:lnTo>
                    <a:pt x="4402" y="2713"/>
                  </a:lnTo>
                  <a:lnTo>
                    <a:pt x="4382" y="2713"/>
                  </a:lnTo>
                  <a:lnTo>
                    <a:pt x="4360" y="2713"/>
                  </a:lnTo>
                  <a:lnTo>
                    <a:pt x="4321" y="2705"/>
                  </a:lnTo>
                  <a:lnTo>
                    <a:pt x="4285" y="2690"/>
                  </a:lnTo>
                  <a:lnTo>
                    <a:pt x="4252" y="2667"/>
                  </a:lnTo>
                  <a:lnTo>
                    <a:pt x="4225" y="2640"/>
                  </a:lnTo>
                  <a:lnTo>
                    <a:pt x="4203" y="2608"/>
                  </a:lnTo>
                  <a:lnTo>
                    <a:pt x="4187" y="2572"/>
                  </a:lnTo>
                  <a:lnTo>
                    <a:pt x="4180" y="2532"/>
                  </a:lnTo>
                  <a:lnTo>
                    <a:pt x="4179" y="2512"/>
                  </a:lnTo>
                  <a:lnTo>
                    <a:pt x="4180" y="2490"/>
                  </a:lnTo>
                  <a:lnTo>
                    <a:pt x="4187" y="2451"/>
                  </a:lnTo>
                  <a:lnTo>
                    <a:pt x="4203" y="2415"/>
                  </a:lnTo>
                  <a:lnTo>
                    <a:pt x="4225" y="2382"/>
                  </a:lnTo>
                  <a:lnTo>
                    <a:pt x="4252" y="2355"/>
                  </a:lnTo>
                  <a:lnTo>
                    <a:pt x="4285" y="2333"/>
                  </a:lnTo>
                  <a:lnTo>
                    <a:pt x="4321" y="2317"/>
                  </a:lnTo>
                  <a:lnTo>
                    <a:pt x="4360" y="2310"/>
                  </a:lnTo>
                  <a:lnTo>
                    <a:pt x="4382" y="2309"/>
                  </a:lnTo>
                  <a:close/>
                  <a:moveTo>
                    <a:pt x="8011" y="6701"/>
                  </a:moveTo>
                  <a:lnTo>
                    <a:pt x="7962" y="6703"/>
                  </a:lnTo>
                  <a:lnTo>
                    <a:pt x="7867" y="6722"/>
                  </a:lnTo>
                  <a:lnTo>
                    <a:pt x="7779" y="6759"/>
                  </a:lnTo>
                  <a:lnTo>
                    <a:pt x="7703" y="6811"/>
                  </a:lnTo>
                  <a:lnTo>
                    <a:pt x="7637" y="6877"/>
                  </a:lnTo>
                  <a:lnTo>
                    <a:pt x="7585" y="6955"/>
                  </a:lnTo>
                  <a:lnTo>
                    <a:pt x="7548" y="7041"/>
                  </a:lnTo>
                  <a:lnTo>
                    <a:pt x="7527" y="7136"/>
                  </a:lnTo>
                  <a:lnTo>
                    <a:pt x="7526" y="7187"/>
                  </a:lnTo>
                  <a:lnTo>
                    <a:pt x="7526" y="7747"/>
                  </a:lnTo>
                  <a:lnTo>
                    <a:pt x="7527" y="7796"/>
                  </a:lnTo>
                  <a:lnTo>
                    <a:pt x="7548" y="7891"/>
                  </a:lnTo>
                  <a:lnTo>
                    <a:pt x="7585" y="7977"/>
                  </a:lnTo>
                  <a:lnTo>
                    <a:pt x="7637" y="8055"/>
                  </a:lnTo>
                  <a:lnTo>
                    <a:pt x="7703" y="8121"/>
                  </a:lnTo>
                  <a:lnTo>
                    <a:pt x="7779" y="8173"/>
                  </a:lnTo>
                  <a:lnTo>
                    <a:pt x="7867" y="8211"/>
                  </a:lnTo>
                  <a:lnTo>
                    <a:pt x="7962" y="8229"/>
                  </a:lnTo>
                  <a:lnTo>
                    <a:pt x="8011" y="8232"/>
                  </a:lnTo>
                  <a:lnTo>
                    <a:pt x="8062" y="8229"/>
                  </a:lnTo>
                  <a:lnTo>
                    <a:pt x="8157" y="8211"/>
                  </a:lnTo>
                  <a:lnTo>
                    <a:pt x="8243" y="8173"/>
                  </a:lnTo>
                  <a:lnTo>
                    <a:pt x="8321" y="8121"/>
                  </a:lnTo>
                  <a:lnTo>
                    <a:pt x="8387" y="8055"/>
                  </a:lnTo>
                  <a:lnTo>
                    <a:pt x="8439" y="7977"/>
                  </a:lnTo>
                  <a:lnTo>
                    <a:pt x="8475" y="7891"/>
                  </a:lnTo>
                  <a:lnTo>
                    <a:pt x="8495" y="7796"/>
                  </a:lnTo>
                  <a:lnTo>
                    <a:pt x="8496" y="7747"/>
                  </a:lnTo>
                  <a:lnTo>
                    <a:pt x="8496" y="7187"/>
                  </a:lnTo>
                  <a:lnTo>
                    <a:pt x="8495" y="7136"/>
                  </a:lnTo>
                  <a:lnTo>
                    <a:pt x="8475" y="7041"/>
                  </a:lnTo>
                  <a:lnTo>
                    <a:pt x="8439" y="6955"/>
                  </a:lnTo>
                  <a:lnTo>
                    <a:pt x="8387" y="6877"/>
                  </a:lnTo>
                  <a:lnTo>
                    <a:pt x="8321" y="6811"/>
                  </a:lnTo>
                  <a:lnTo>
                    <a:pt x="8243" y="6759"/>
                  </a:lnTo>
                  <a:lnTo>
                    <a:pt x="8157" y="6722"/>
                  </a:lnTo>
                  <a:lnTo>
                    <a:pt x="8062" y="6703"/>
                  </a:lnTo>
                  <a:lnTo>
                    <a:pt x="8011" y="6701"/>
                  </a:lnTo>
                  <a:close/>
                  <a:moveTo>
                    <a:pt x="8227" y="7747"/>
                  </a:moveTo>
                  <a:lnTo>
                    <a:pt x="8226" y="7769"/>
                  </a:lnTo>
                  <a:lnTo>
                    <a:pt x="8217" y="7810"/>
                  </a:lnTo>
                  <a:lnTo>
                    <a:pt x="8201" y="7849"/>
                  </a:lnTo>
                  <a:lnTo>
                    <a:pt x="8178" y="7884"/>
                  </a:lnTo>
                  <a:lnTo>
                    <a:pt x="8148" y="7913"/>
                  </a:lnTo>
                  <a:lnTo>
                    <a:pt x="8115" y="7936"/>
                  </a:lnTo>
                  <a:lnTo>
                    <a:pt x="8076" y="7951"/>
                  </a:lnTo>
                  <a:lnTo>
                    <a:pt x="8034" y="7960"/>
                  </a:lnTo>
                  <a:lnTo>
                    <a:pt x="8011" y="7962"/>
                  </a:lnTo>
                  <a:lnTo>
                    <a:pt x="7990" y="7960"/>
                  </a:lnTo>
                  <a:lnTo>
                    <a:pt x="7948" y="7951"/>
                  </a:lnTo>
                  <a:lnTo>
                    <a:pt x="7909" y="7936"/>
                  </a:lnTo>
                  <a:lnTo>
                    <a:pt x="7874" y="7913"/>
                  </a:lnTo>
                  <a:lnTo>
                    <a:pt x="7846" y="7884"/>
                  </a:lnTo>
                  <a:lnTo>
                    <a:pt x="7823" y="7849"/>
                  </a:lnTo>
                  <a:lnTo>
                    <a:pt x="7805" y="7810"/>
                  </a:lnTo>
                  <a:lnTo>
                    <a:pt x="7797" y="7769"/>
                  </a:lnTo>
                  <a:lnTo>
                    <a:pt x="7797" y="7747"/>
                  </a:lnTo>
                  <a:lnTo>
                    <a:pt x="7797" y="7187"/>
                  </a:lnTo>
                  <a:lnTo>
                    <a:pt x="7797" y="7164"/>
                  </a:lnTo>
                  <a:lnTo>
                    <a:pt x="7805" y="7122"/>
                  </a:lnTo>
                  <a:lnTo>
                    <a:pt x="7823" y="7083"/>
                  </a:lnTo>
                  <a:lnTo>
                    <a:pt x="7846" y="7048"/>
                  </a:lnTo>
                  <a:lnTo>
                    <a:pt x="7874" y="7020"/>
                  </a:lnTo>
                  <a:lnTo>
                    <a:pt x="7909" y="6997"/>
                  </a:lnTo>
                  <a:lnTo>
                    <a:pt x="7948" y="6981"/>
                  </a:lnTo>
                  <a:lnTo>
                    <a:pt x="7990" y="6972"/>
                  </a:lnTo>
                  <a:lnTo>
                    <a:pt x="8011" y="6971"/>
                  </a:lnTo>
                  <a:lnTo>
                    <a:pt x="8034" y="6972"/>
                  </a:lnTo>
                  <a:lnTo>
                    <a:pt x="8076" y="6981"/>
                  </a:lnTo>
                  <a:lnTo>
                    <a:pt x="8115" y="6997"/>
                  </a:lnTo>
                  <a:lnTo>
                    <a:pt x="8148" y="7020"/>
                  </a:lnTo>
                  <a:lnTo>
                    <a:pt x="8178" y="7048"/>
                  </a:lnTo>
                  <a:lnTo>
                    <a:pt x="8201" y="7083"/>
                  </a:lnTo>
                  <a:lnTo>
                    <a:pt x="8217" y="7122"/>
                  </a:lnTo>
                  <a:lnTo>
                    <a:pt x="8226" y="7164"/>
                  </a:lnTo>
                  <a:lnTo>
                    <a:pt x="8227" y="7187"/>
                  </a:lnTo>
                  <a:lnTo>
                    <a:pt x="8227" y="774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8"/>
            <p:cNvGrpSpPr>
              <a:grpSpLocks noChangeAspect="1"/>
            </p:cNvGrpSpPr>
            <p:nvPr/>
          </p:nvGrpSpPr>
          <p:grpSpPr bwMode="auto">
            <a:xfrm>
              <a:off x="4125200" y="5359945"/>
              <a:ext cx="471718" cy="471718"/>
              <a:chOff x="6369" y="-2056"/>
              <a:chExt cx="3967" cy="3967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9" name="Freeform 9"/>
              <p:cNvSpPr>
                <a:spLocks noEditPoints="1"/>
              </p:cNvSpPr>
              <p:nvPr/>
            </p:nvSpPr>
            <p:spPr bwMode="auto">
              <a:xfrm>
                <a:off x="6369" y="-2056"/>
                <a:ext cx="3967" cy="3967"/>
              </a:xfrm>
              <a:custGeom>
                <a:avLst/>
                <a:gdLst>
                  <a:gd name="T0" fmla="*/ 1777 w 11902"/>
                  <a:gd name="T1" fmla="*/ 7295 h 11902"/>
                  <a:gd name="T2" fmla="*/ 826 w 11902"/>
                  <a:gd name="T3" fmla="*/ 7924 h 11902"/>
                  <a:gd name="T4" fmla="*/ 405 w 11902"/>
                  <a:gd name="T5" fmla="*/ 8830 h 11902"/>
                  <a:gd name="T6" fmla="*/ 23 w 11902"/>
                  <a:gd name="T7" fmla="*/ 9882 h 11902"/>
                  <a:gd name="T8" fmla="*/ 579 w 11902"/>
                  <a:gd name="T9" fmla="*/ 11255 h 11902"/>
                  <a:gd name="T10" fmla="*/ 11767 w 11902"/>
                  <a:gd name="T11" fmla="*/ 11894 h 11902"/>
                  <a:gd name="T12" fmla="*/ 11802 w 11902"/>
                  <a:gd name="T13" fmla="*/ 23 h 11902"/>
                  <a:gd name="T14" fmla="*/ 1160 w 11902"/>
                  <a:gd name="T15" fmla="*/ 8330 h 11902"/>
                  <a:gd name="T16" fmla="*/ 1840 w 11902"/>
                  <a:gd name="T17" fmla="*/ 7690 h 11902"/>
                  <a:gd name="T18" fmla="*/ 2416 w 11902"/>
                  <a:gd name="T19" fmla="*/ 8054 h 11902"/>
                  <a:gd name="T20" fmla="*/ 3260 w 11902"/>
                  <a:gd name="T21" fmla="*/ 8017 h 11902"/>
                  <a:gd name="T22" fmla="*/ 3945 w 11902"/>
                  <a:gd name="T23" fmla="*/ 8398 h 11902"/>
                  <a:gd name="T24" fmla="*/ 4381 w 11902"/>
                  <a:gd name="T25" fmla="*/ 8631 h 11902"/>
                  <a:gd name="T26" fmla="*/ 5229 w 11902"/>
                  <a:gd name="T27" fmla="*/ 8643 h 11902"/>
                  <a:gd name="T28" fmla="*/ 3699 w 11902"/>
                  <a:gd name="T29" fmla="*/ 6142 h 11902"/>
                  <a:gd name="T30" fmla="*/ 4776 w 11902"/>
                  <a:gd name="T31" fmla="*/ 4252 h 11902"/>
                  <a:gd name="T32" fmla="*/ 6827 w 11902"/>
                  <a:gd name="T33" fmla="*/ 3455 h 11902"/>
                  <a:gd name="T34" fmla="*/ 8798 w 11902"/>
                  <a:gd name="T35" fmla="*/ 4059 h 11902"/>
                  <a:gd name="T36" fmla="*/ 10051 w 11902"/>
                  <a:gd name="T37" fmla="*/ 5827 h 11902"/>
                  <a:gd name="T38" fmla="*/ 9947 w 11902"/>
                  <a:gd name="T39" fmla="*/ 7914 h 11902"/>
                  <a:gd name="T40" fmla="*/ 8533 w 11902"/>
                  <a:gd name="T41" fmla="*/ 9550 h 11902"/>
                  <a:gd name="T42" fmla="*/ 6410 w 11902"/>
                  <a:gd name="T43" fmla="*/ 9941 h 11902"/>
                  <a:gd name="T44" fmla="*/ 7277 w 11902"/>
                  <a:gd name="T45" fmla="*/ 9576 h 11902"/>
                  <a:gd name="T46" fmla="*/ 9475 w 11902"/>
                  <a:gd name="T47" fmla="*/ 8028 h 11902"/>
                  <a:gd name="T48" fmla="*/ 9746 w 11902"/>
                  <a:gd name="T49" fmla="*/ 6210 h 11902"/>
                  <a:gd name="T50" fmla="*/ 8094 w 11902"/>
                  <a:gd name="T51" fmla="*/ 4093 h 11902"/>
                  <a:gd name="T52" fmla="*/ 6261 w 11902"/>
                  <a:gd name="T53" fmla="*/ 3913 h 11902"/>
                  <a:gd name="T54" fmla="*/ 4231 w 11902"/>
                  <a:gd name="T55" fmla="*/ 5664 h 11902"/>
                  <a:gd name="T56" fmla="*/ 4213 w 11902"/>
                  <a:gd name="T57" fmla="*/ 7726 h 11902"/>
                  <a:gd name="T58" fmla="*/ 3720 w 11902"/>
                  <a:gd name="T59" fmla="*/ 7399 h 11902"/>
                  <a:gd name="T60" fmla="*/ 4799 w 11902"/>
                  <a:gd name="T61" fmla="*/ 7268 h 11902"/>
                  <a:gd name="T62" fmla="*/ 5680 w 11902"/>
                  <a:gd name="T63" fmla="*/ 7102 h 11902"/>
                  <a:gd name="T64" fmla="*/ 6784 w 11902"/>
                  <a:gd name="T65" fmla="*/ 6942 h 11902"/>
                  <a:gd name="T66" fmla="*/ 7743 w 11902"/>
                  <a:gd name="T67" fmla="*/ 7287 h 11902"/>
                  <a:gd name="T68" fmla="*/ 8618 w 11902"/>
                  <a:gd name="T69" fmla="*/ 6973 h 11902"/>
                  <a:gd name="T70" fmla="*/ 8833 w 11902"/>
                  <a:gd name="T71" fmla="*/ 8307 h 11902"/>
                  <a:gd name="T72" fmla="*/ 6426 w 11902"/>
                  <a:gd name="T73" fmla="*/ 9165 h 11902"/>
                  <a:gd name="T74" fmla="*/ 5730 w 11902"/>
                  <a:gd name="T75" fmla="*/ 8790 h 11902"/>
                  <a:gd name="T76" fmla="*/ 4416 w 11902"/>
                  <a:gd name="T77" fmla="*/ 6719 h 11902"/>
                  <a:gd name="T78" fmla="*/ 6287 w 11902"/>
                  <a:gd name="T79" fmla="*/ 4301 h 11902"/>
                  <a:gd name="T80" fmla="*/ 9046 w 11902"/>
                  <a:gd name="T81" fmla="*/ 5425 h 11902"/>
                  <a:gd name="T82" fmla="*/ 9023 w 11902"/>
                  <a:gd name="T83" fmla="*/ 6832 h 11902"/>
                  <a:gd name="T84" fmla="*/ 7851 w 11902"/>
                  <a:gd name="T85" fmla="*/ 6849 h 11902"/>
                  <a:gd name="T86" fmla="*/ 6974 w 11902"/>
                  <a:gd name="T87" fmla="*/ 6535 h 11902"/>
                  <a:gd name="T88" fmla="*/ 6015 w 11902"/>
                  <a:gd name="T89" fmla="*/ 6879 h 11902"/>
                  <a:gd name="T90" fmla="*/ 4911 w 11902"/>
                  <a:gd name="T91" fmla="*/ 6719 h 11902"/>
                  <a:gd name="T92" fmla="*/ 384 w 11902"/>
                  <a:gd name="T93" fmla="*/ 9214 h 11902"/>
                  <a:gd name="T94" fmla="*/ 862 w 11902"/>
                  <a:gd name="T95" fmla="*/ 10974 h 11902"/>
                  <a:gd name="T96" fmla="*/ 5236 w 11902"/>
                  <a:gd name="T97" fmla="*/ 11056 h 11902"/>
                  <a:gd name="T98" fmla="*/ 5401 w 11902"/>
                  <a:gd name="T99" fmla="*/ 11472 h 11902"/>
                  <a:gd name="T100" fmla="*/ 6911 w 11902"/>
                  <a:gd name="T101" fmla="*/ 10366 h 11902"/>
                  <a:gd name="T102" fmla="*/ 9161 w 11902"/>
                  <a:gd name="T103" fmla="*/ 9587 h 11902"/>
                  <a:gd name="T104" fmla="*/ 10466 w 11902"/>
                  <a:gd name="T105" fmla="*/ 7541 h 11902"/>
                  <a:gd name="T106" fmla="*/ 10235 w 11902"/>
                  <a:gd name="T107" fmla="*/ 5219 h 11902"/>
                  <a:gd name="T108" fmla="*/ 8569 w 11902"/>
                  <a:gd name="T109" fmla="*/ 3471 h 11902"/>
                  <a:gd name="T110" fmla="*/ 6266 w 11902"/>
                  <a:gd name="T111" fmla="*/ 3129 h 11902"/>
                  <a:gd name="T112" fmla="*/ 4154 w 11902"/>
                  <a:gd name="T113" fmla="*/ 4334 h 11902"/>
                  <a:gd name="T114" fmla="*/ 3264 w 11902"/>
                  <a:gd name="T115" fmla="*/ 6624 h 11902"/>
                  <a:gd name="T116" fmla="*/ 2592 w 11902"/>
                  <a:gd name="T117" fmla="*/ 7531 h 11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902" h="11902">
                    <a:moveTo>
                      <a:pt x="11710" y="0"/>
                    </a:moveTo>
                    <a:lnTo>
                      <a:pt x="2112" y="0"/>
                    </a:lnTo>
                    <a:lnTo>
                      <a:pt x="2092" y="0"/>
                    </a:lnTo>
                    <a:lnTo>
                      <a:pt x="2055" y="9"/>
                    </a:lnTo>
                    <a:lnTo>
                      <a:pt x="2020" y="23"/>
                    </a:lnTo>
                    <a:lnTo>
                      <a:pt x="1990" y="43"/>
                    </a:lnTo>
                    <a:lnTo>
                      <a:pt x="1964" y="69"/>
                    </a:lnTo>
                    <a:lnTo>
                      <a:pt x="1942" y="101"/>
                    </a:lnTo>
                    <a:lnTo>
                      <a:pt x="1928" y="135"/>
                    </a:lnTo>
                    <a:lnTo>
                      <a:pt x="1921" y="173"/>
                    </a:lnTo>
                    <a:lnTo>
                      <a:pt x="1919" y="191"/>
                    </a:lnTo>
                    <a:lnTo>
                      <a:pt x="1919" y="7315"/>
                    </a:lnTo>
                    <a:lnTo>
                      <a:pt x="1873" y="7305"/>
                    </a:lnTo>
                    <a:lnTo>
                      <a:pt x="1777" y="7295"/>
                    </a:lnTo>
                    <a:lnTo>
                      <a:pt x="1728" y="7295"/>
                    </a:lnTo>
                    <a:lnTo>
                      <a:pt x="1679" y="7295"/>
                    </a:lnTo>
                    <a:lnTo>
                      <a:pt x="1582" y="7305"/>
                    </a:lnTo>
                    <a:lnTo>
                      <a:pt x="1487" y="7324"/>
                    </a:lnTo>
                    <a:lnTo>
                      <a:pt x="1398" y="7353"/>
                    </a:lnTo>
                    <a:lnTo>
                      <a:pt x="1312" y="7389"/>
                    </a:lnTo>
                    <a:lnTo>
                      <a:pt x="1230" y="7433"/>
                    </a:lnTo>
                    <a:lnTo>
                      <a:pt x="1153" y="7485"/>
                    </a:lnTo>
                    <a:lnTo>
                      <a:pt x="1083" y="7544"/>
                    </a:lnTo>
                    <a:lnTo>
                      <a:pt x="1018" y="7609"/>
                    </a:lnTo>
                    <a:lnTo>
                      <a:pt x="959" y="7681"/>
                    </a:lnTo>
                    <a:lnTo>
                      <a:pt x="907" y="7757"/>
                    </a:lnTo>
                    <a:lnTo>
                      <a:pt x="862" y="7838"/>
                    </a:lnTo>
                    <a:lnTo>
                      <a:pt x="826" y="7924"/>
                    </a:lnTo>
                    <a:lnTo>
                      <a:pt x="798" y="8015"/>
                    </a:lnTo>
                    <a:lnTo>
                      <a:pt x="779" y="8109"/>
                    </a:lnTo>
                    <a:lnTo>
                      <a:pt x="769" y="8205"/>
                    </a:lnTo>
                    <a:lnTo>
                      <a:pt x="767" y="8254"/>
                    </a:lnTo>
                    <a:lnTo>
                      <a:pt x="767" y="8258"/>
                    </a:lnTo>
                    <a:lnTo>
                      <a:pt x="733" y="8286"/>
                    </a:lnTo>
                    <a:lnTo>
                      <a:pt x="668" y="8345"/>
                    </a:lnTo>
                    <a:lnTo>
                      <a:pt x="610" y="8408"/>
                    </a:lnTo>
                    <a:lnTo>
                      <a:pt x="557" y="8477"/>
                    </a:lnTo>
                    <a:lnTo>
                      <a:pt x="511" y="8549"/>
                    </a:lnTo>
                    <a:lnTo>
                      <a:pt x="472" y="8626"/>
                    </a:lnTo>
                    <a:lnTo>
                      <a:pt x="439" y="8706"/>
                    </a:lnTo>
                    <a:lnTo>
                      <a:pt x="415" y="8788"/>
                    </a:lnTo>
                    <a:lnTo>
                      <a:pt x="405" y="8830"/>
                    </a:lnTo>
                    <a:lnTo>
                      <a:pt x="191" y="8830"/>
                    </a:lnTo>
                    <a:lnTo>
                      <a:pt x="173" y="8831"/>
                    </a:lnTo>
                    <a:lnTo>
                      <a:pt x="135" y="8839"/>
                    </a:lnTo>
                    <a:lnTo>
                      <a:pt x="101" y="8853"/>
                    </a:lnTo>
                    <a:lnTo>
                      <a:pt x="69" y="8875"/>
                    </a:lnTo>
                    <a:lnTo>
                      <a:pt x="43" y="8901"/>
                    </a:lnTo>
                    <a:lnTo>
                      <a:pt x="23" y="8931"/>
                    </a:lnTo>
                    <a:lnTo>
                      <a:pt x="9" y="8965"/>
                    </a:lnTo>
                    <a:lnTo>
                      <a:pt x="0" y="9003"/>
                    </a:lnTo>
                    <a:lnTo>
                      <a:pt x="0" y="9023"/>
                    </a:lnTo>
                    <a:lnTo>
                      <a:pt x="0" y="9790"/>
                    </a:lnTo>
                    <a:lnTo>
                      <a:pt x="0" y="9810"/>
                    </a:lnTo>
                    <a:lnTo>
                      <a:pt x="9" y="9848"/>
                    </a:lnTo>
                    <a:lnTo>
                      <a:pt x="23" y="9882"/>
                    </a:lnTo>
                    <a:lnTo>
                      <a:pt x="43" y="9913"/>
                    </a:lnTo>
                    <a:lnTo>
                      <a:pt x="69" y="9939"/>
                    </a:lnTo>
                    <a:lnTo>
                      <a:pt x="101" y="9959"/>
                    </a:lnTo>
                    <a:lnTo>
                      <a:pt x="135" y="9975"/>
                    </a:lnTo>
                    <a:lnTo>
                      <a:pt x="173" y="9982"/>
                    </a:lnTo>
                    <a:lnTo>
                      <a:pt x="191" y="9982"/>
                    </a:lnTo>
                    <a:lnTo>
                      <a:pt x="384" y="9982"/>
                    </a:lnTo>
                    <a:lnTo>
                      <a:pt x="384" y="10558"/>
                    </a:lnTo>
                    <a:lnTo>
                      <a:pt x="384" y="10627"/>
                    </a:lnTo>
                    <a:lnTo>
                      <a:pt x="399" y="10762"/>
                    </a:lnTo>
                    <a:lnTo>
                      <a:pt x="426" y="10893"/>
                    </a:lnTo>
                    <a:lnTo>
                      <a:pt x="465" y="11020"/>
                    </a:lnTo>
                    <a:lnTo>
                      <a:pt x="517" y="11141"/>
                    </a:lnTo>
                    <a:lnTo>
                      <a:pt x="579" y="11255"/>
                    </a:lnTo>
                    <a:lnTo>
                      <a:pt x="651" y="11363"/>
                    </a:lnTo>
                    <a:lnTo>
                      <a:pt x="733" y="11462"/>
                    </a:lnTo>
                    <a:lnTo>
                      <a:pt x="825" y="11553"/>
                    </a:lnTo>
                    <a:lnTo>
                      <a:pt x="924" y="11635"/>
                    </a:lnTo>
                    <a:lnTo>
                      <a:pt x="1031" y="11708"/>
                    </a:lnTo>
                    <a:lnTo>
                      <a:pt x="1146" y="11770"/>
                    </a:lnTo>
                    <a:lnTo>
                      <a:pt x="1266" y="11820"/>
                    </a:lnTo>
                    <a:lnTo>
                      <a:pt x="1392" y="11861"/>
                    </a:lnTo>
                    <a:lnTo>
                      <a:pt x="1523" y="11887"/>
                    </a:lnTo>
                    <a:lnTo>
                      <a:pt x="1659" y="11901"/>
                    </a:lnTo>
                    <a:lnTo>
                      <a:pt x="1728" y="11902"/>
                    </a:lnTo>
                    <a:lnTo>
                      <a:pt x="11710" y="11902"/>
                    </a:lnTo>
                    <a:lnTo>
                      <a:pt x="11730" y="11901"/>
                    </a:lnTo>
                    <a:lnTo>
                      <a:pt x="11767" y="11894"/>
                    </a:lnTo>
                    <a:lnTo>
                      <a:pt x="11802" y="11879"/>
                    </a:lnTo>
                    <a:lnTo>
                      <a:pt x="11832" y="11858"/>
                    </a:lnTo>
                    <a:lnTo>
                      <a:pt x="11858" y="11832"/>
                    </a:lnTo>
                    <a:lnTo>
                      <a:pt x="11879" y="11802"/>
                    </a:lnTo>
                    <a:lnTo>
                      <a:pt x="11894" y="11767"/>
                    </a:lnTo>
                    <a:lnTo>
                      <a:pt x="11901" y="11730"/>
                    </a:lnTo>
                    <a:lnTo>
                      <a:pt x="11902" y="11710"/>
                    </a:lnTo>
                    <a:lnTo>
                      <a:pt x="11902" y="191"/>
                    </a:lnTo>
                    <a:lnTo>
                      <a:pt x="11901" y="173"/>
                    </a:lnTo>
                    <a:lnTo>
                      <a:pt x="11894" y="135"/>
                    </a:lnTo>
                    <a:lnTo>
                      <a:pt x="11879" y="101"/>
                    </a:lnTo>
                    <a:lnTo>
                      <a:pt x="11858" y="69"/>
                    </a:lnTo>
                    <a:lnTo>
                      <a:pt x="11832" y="43"/>
                    </a:lnTo>
                    <a:lnTo>
                      <a:pt x="11802" y="23"/>
                    </a:lnTo>
                    <a:lnTo>
                      <a:pt x="11767" y="9"/>
                    </a:lnTo>
                    <a:lnTo>
                      <a:pt x="11730" y="0"/>
                    </a:lnTo>
                    <a:lnTo>
                      <a:pt x="11710" y="0"/>
                    </a:lnTo>
                    <a:close/>
                    <a:moveTo>
                      <a:pt x="11518" y="2304"/>
                    </a:moveTo>
                    <a:lnTo>
                      <a:pt x="2304" y="2304"/>
                    </a:lnTo>
                    <a:lnTo>
                      <a:pt x="2304" y="384"/>
                    </a:lnTo>
                    <a:lnTo>
                      <a:pt x="11518" y="384"/>
                    </a:lnTo>
                    <a:lnTo>
                      <a:pt x="11518" y="2304"/>
                    </a:lnTo>
                    <a:close/>
                    <a:moveTo>
                      <a:pt x="1064" y="8523"/>
                    </a:moveTo>
                    <a:lnTo>
                      <a:pt x="1088" y="8508"/>
                    </a:lnTo>
                    <a:lnTo>
                      <a:pt x="1127" y="8466"/>
                    </a:lnTo>
                    <a:lnTo>
                      <a:pt x="1153" y="8415"/>
                    </a:lnTo>
                    <a:lnTo>
                      <a:pt x="1163" y="8359"/>
                    </a:lnTo>
                    <a:lnTo>
                      <a:pt x="1160" y="8330"/>
                    </a:lnTo>
                    <a:lnTo>
                      <a:pt x="1158" y="8309"/>
                    </a:lnTo>
                    <a:lnTo>
                      <a:pt x="1153" y="8281"/>
                    </a:lnTo>
                    <a:lnTo>
                      <a:pt x="1152" y="8254"/>
                    </a:lnTo>
                    <a:lnTo>
                      <a:pt x="1153" y="8195"/>
                    </a:lnTo>
                    <a:lnTo>
                      <a:pt x="1176" y="8083"/>
                    </a:lnTo>
                    <a:lnTo>
                      <a:pt x="1221" y="7981"/>
                    </a:lnTo>
                    <a:lnTo>
                      <a:pt x="1283" y="7888"/>
                    </a:lnTo>
                    <a:lnTo>
                      <a:pt x="1361" y="7809"/>
                    </a:lnTo>
                    <a:lnTo>
                      <a:pt x="1453" y="7747"/>
                    </a:lnTo>
                    <a:lnTo>
                      <a:pt x="1556" y="7704"/>
                    </a:lnTo>
                    <a:lnTo>
                      <a:pt x="1669" y="7681"/>
                    </a:lnTo>
                    <a:lnTo>
                      <a:pt x="1728" y="7678"/>
                    </a:lnTo>
                    <a:lnTo>
                      <a:pt x="1765" y="7680"/>
                    </a:lnTo>
                    <a:lnTo>
                      <a:pt x="1840" y="7690"/>
                    </a:lnTo>
                    <a:lnTo>
                      <a:pt x="1911" y="7708"/>
                    </a:lnTo>
                    <a:lnTo>
                      <a:pt x="1978" y="7736"/>
                    </a:lnTo>
                    <a:lnTo>
                      <a:pt x="2042" y="7773"/>
                    </a:lnTo>
                    <a:lnTo>
                      <a:pt x="2101" y="7818"/>
                    </a:lnTo>
                    <a:lnTo>
                      <a:pt x="2154" y="7870"/>
                    </a:lnTo>
                    <a:lnTo>
                      <a:pt x="2200" y="7929"/>
                    </a:lnTo>
                    <a:lnTo>
                      <a:pt x="2220" y="7962"/>
                    </a:lnTo>
                    <a:lnTo>
                      <a:pt x="2232" y="7979"/>
                    </a:lnTo>
                    <a:lnTo>
                      <a:pt x="2260" y="8009"/>
                    </a:lnTo>
                    <a:lnTo>
                      <a:pt x="2295" y="8032"/>
                    </a:lnTo>
                    <a:lnTo>
                      <a:pt x="2332" y="8048"/>
                    </a:lnTo>
                    <a:lnTo>
                      <a:pt x="2354" y="8053"/>
                    </a:lnTo>
                    <a:lnTo>
                      <a:pt x="2374" y="8055"/>
                    </a:lnTo>
                    <a:lnTo>
                      <a:pt x="2416" y="8054"/>
                    </a:lnTo>
                    <a:lnTo>
                      <a:pt x="2456" y="8042"/>
                    </a:lnTo>
                    <a:lnTo>
                      <a:pt x="2492" y="8022"/>
                    </a:lnTo>
                    <a:lnTo>
                      <a:pt x="2509" y="8009"/>
                    </a:lnTo>
                    <a:lnTo>
                      <a:pt x="2538" y="7986"/>
                    </a:lnTo>
                    <a:lnTo>
                      <a:pt x="2613" y="7937"/>
                    </a:lnTo>
                    <a:lnTo>
                      <a:pt x="2707" y="7897"/>
                    </a:lnTo>
                    <a:lnTo>
                      <a:pt x="2818" y="7873"/>
                    </a:lnTo>
                    <a:lnTo>
                      <a:pt x="2880" y="7871"/>
                    </a:lnTo>
                    <a:lnTo>
                      <a:pt x="2918" y="7871"/>
                    </a:lnTo>
                    <a:lnTo>
                      <a:pt x="2993" y="7881"/>
                    </a:lnTo>
                    <a:lnTo>
                      <a:pt x="3065" y="7903"/>
                    </a:lnTo>
                    <a:lnTo>
                      <a:pt x="3134" y="7932"/>
                    </a:lnTo>
                    <a:lnTo>
                      <a:pt x="3199" y="7970"/>
                    </a:lnTo>
                    <a:lnTo>
                      <a:pt x="3260" y="8017"/>
                    </a:lnTo>
                    <a:lnTo>
                      <a:pt x="3313" y="8071"/>
                    </a:lnTo>
                    <a:lnTo>
                      <a:pt x="3359" y="8133"/>
                    </a:lnTo>
                    <a:lnTo>
                      <a:pt x="3379" y="8166"/>
                    </a:lnTo>
                    <a:lnTo>
                      <a:pt x="3395" y="8192"/>
                    </a:lnTo>
                    <a:lnTo>
                      <a:pt x="3438" y="8233"/>
                    </a:lnTo>
                    <a:lnTo>
                      <a:pt x="3491" y="8257"/>
                    </a:lnTo>
                    <a:lnTo>
                      <a:pt x="3550" y="8266"/>
                    </a:lnTo>
                    <a:lnTo>
                      <a:pt x="3581" y="8261"/>
                    </a:lnTo>
                    <a:lnTo>
                      <a:pt x="3618" y="8257"/>
                    </a:lnTo>
                    <a:lnTo>
                      <a:pt x="3693" y="8258"/>
                    </a:lnTo>
                    <a:lnTo>
                      <a:pt x="3765" y="8276"/>
                    </a:lnTo>
                    <a:lnTo>
                      <a:pt x="3831" y="8304"/>
                    </a:lnTo>
                    <a:lnTo>
                      <a:pt x="3893" y="8346"/>
                    </a:lnTo>
                    <a:lnTo>
                      <a:pt x="3945" y="8398"/>
                    </a:lnTo>
                    <a:lnTo>
                      <a:pt x="3987" y="8460"/>
                    </a:lnTo>
                    <a:lnTo>
                      <a:pt x="4015" y="8529"/>
                    </a:lnTo>
                    <a:lnTo>
                      <a:pt x="4024" y="8568"/>
                    </a:lnTo>
                    <a:lnTo>
                      <a:pt x="4030" y="8594"/>
                    </a:lnTo>
                    <a:lnTo>
                      <a:pt x="4054" y="8643"/>
                    </a:lnTo>
                    <a:lnTo>
                      <a:pt x="4092" y="8682"/>
                    </a:lnTo>
                    <a:lnTo>
                      <a:pt x="4138" y="8709"/>
                    </a:lnTo>
                    <a:lnTo>
                      <a:pt x="4164" y="8718"/>
                    </a:lnTo>
                    <a:lnTo>
                      <a:pt x="4191" y="8723"/>
                    </a:lnTo>
                    <a:lnTo>
                      <a:pt x="4246" y="8722"/>
                    </a:lnTo>
                    <a:lnTo>
                      <a:pt x="4296" y="8706"/>
                    </a:lnTo>
                    <a:lnTo>
                      <a:pt x="4341" y="8676"/>
                    </a:lnTo>
                    <a:lnTo>
                      <a:pt x="4360" y="8656"/>
                    </a:lnTo>
                    <a:lnTo>
                      <a:pt x="4381" y="8631"/>
                    </a:lnTo>
                    <a:lnTo>
                      <a:pt x="4427" y="8587"/>
                    </a:lnTo>
                    <a:lnTo>
                      <a:pt x="4478" y="8548"/>
                    </a:lnTo>
                    <a:lnTo>
                      <a:pt x="4531" y="8515"/>
                    </a:lnTo>
                    <a:lnTo>
                      <a:pt x="4587" y="8489"/>
                    </a:lnTo>
                    <a:lnTo>
                      <a:pt x="4645" y="8469"/>
                    </a:lnTo>
                    <a:lnTo>
                      <a:pt x="4705" y="8454"/>
                    </a:lnTo>
                    <a:lnTo>
                      <a:pt x="4767" y="8447"/>
                    </a:lnTo>
                    <a:lnTo>
                      <a:pt x="4799" y="8447"/>
                    </a:lnTo>
                    <a:lnTo>
                      <a:pt x="4846" y="8448"/>
                    </a:lnTo>
                    <a:lnTo>
                      <a:pt x="4935" y="8463"/>
                    </a:lnTo>
                    <a:lnTo>
                      <a:pt x="5019" y="8490"/>
                    </a:lnTo>
                    <a:lnTo>
                      <a:pt x="5098" y="8531"/>
                    </a:lnTo>
                    <a:lnTo>
                      <a:pt x="5167" y="8581"/>
                    </a:lnTo>
                    <a:lnTo>
                      <a:pt x="5229" y="8643"/>
                    </a:lnTo>
                    <a:lnTo>
                      <a:pt x="5282" y="8712"/>
                    </a:lnTo>
                    <a:lnTo>
                      <a:pt x="5324" y="8790"/>
                    </a:lnTo>
                    <a:lnTo>
                      <a:pt x="5340" y="8830"/>
                    </a:lnTo>
                    <a:lnTo>
                      <a:pt x="806" y="8830"/>
                    </a:lnTo>
                    <a:lnTo>
                      <a:pt x="825" y="8784"/>
                    </a:lnTo>
                    <a:lnTo>
                      <a:pt x="875" y="8695"/>
                    </a:lnTo>
                    <a:lnTo>
                      <a:pt x="940" y="8617"/>
                    </a:lnTo>
                    <a:lnTo>
                      <a:pt x="1019" y="8551"/>
                    </a:lnTo>
                    <a:lnTo>
                      <a:pt x="1064" y="8523"/>
                    </a:lnTo>
                    <a:close/>
                    <a:moveTo>
                      <a:pt x="3647" y="6719"/>
                    </a:moveTo>
                    <a:lnTo>
                      <a:pt x="3648" y="6634"/>
                    </a:lnTo>
                    <a:lnTo>
                      <a:pt x="3657" y="6467"/>
                    </a:lnTo>
                    <a:lnTo>
                      <a:pt x="3673" y="6303"/>
                    </a:lnTo>
                    <a:lnTo>
                      <a:pt x="3699" y="6142"/>
                    </a:lnTo>
                    <a:lnTo>
                      <a:pt x="3730" y="5982"/>
                    </a:lnTo>
                    <a:lnTo>
                      <a:pt x="3771" y="5827"/>
                    </a:lnTo>
                    <a:lnTo>
                      <a:pt x="3818" y="5673"/>
                    </a:lnTo>
                    <a:lnTo>
                      <a:pt x="3874" y="5523"/>
                    </a:lnTo>
                    <a:lnTo>
                      <a:pt x="3936" y="5377"/>
                    </a:lnTo>
                    <a:lnTo>
                      <a:pt x="4004" y="5235"/>
                    </a:lnTo>
                    <a:lnTo>
                      <a:pt x="4080" y="5095"/>
                    </a:lnTo>
                    <a:lnTo>
                      <a:pt x="4162" y="4961"/>
                    </a:lnTo>
                    <a:lnTo>
                      <a:pt x="4250" y="4830"/>
                    </a:lnTo>
                    <a:lnTo>
                      <a:pt x="4344" y="4705"/>
                    </a:lnTo>
                    <a:lnTo>
                      <a:pt x="4445" y="4584"/>
                    </a:lnTo>
                    <a:lnTo>
                      <a:pt x="4550" y="4468"/>
                    </a:lnTo>
                    <a:lnTo>
                      <a:pt x="4660" y="4357"/>
                    </a:lnTo>
                    <a:lnTo>
                      <a:pt x="4776" y="4252"/>
                    </a:lnTo>
                    <a:lnTo>
                      <a:pt x="4897" y="4152"/>
                    </a:lnTo>
                    <a:lnTo>
                      <a:pt x="5023" y="4059"/>
                    </a:lnTo>
                    <a:lnTo>
                      <a:pt x="5153" y="3969"/>
                    </a:lnTo>
                    <a:lnTo>
                      <a:pt x="5288" y="3889"/>
                    </a:lnTo>
                    <a:lnTo>
                      <a:pt x="5426" y="3812"/>
                    </a:lnTo>
                    <a:lnTo>
                      <a:pt x="5569" y="3743"/>
                    </a:lnTo>
                    <a:lnTo>
                      <a:pt x="5716" y="3681"/>
                    </a:lnTo>
                    <a:lnTo>
                      <a:pt x="5866" y="3627"/>
                    </a:lnTo>
                    <a:lnTo>
                      <a:pt x="6018" y="3579"/>
                    </a:lnTo>
                    <a:lnTo>
                      <a:pt x="6175" y="3539"/>
                    </a:lnTo>
                    <a:lnTo>
                      <a:pt x="6333" y="3506"/>
                    </a:lnTo>
                    <a:lnTo>
                      <a:pt x="6496" y="3481"/>
                    </a:lnTo>
                    <a:lnTo>
                      <a:pt x="6660" y="3464"/>
                    </a:lnTo>
                    <a:lnTo>
                      <a:pt x="6827" y="3455"/>
                    </a:lnTo>
                    <a:lnTo>
                      <a:pt x="6911" y="3455"/>
                    </a:lnTo>
                    <a:lnTo>
                      <a:pt x="6994" y="3455"/>
                    </a:lnTo>
                    <a:lnTo>
                      <a:pt x="7161" y="3464"/>
                    </a:lnTo>
                    <a:lnTo>
                      <a:pt x="7325" y="3481"/>
                    </a:lnTo>
                    <a:lnTo>
                      <a:pt x="7488" y="3506"/>
                    </a:lnTo>
                    <a:lnTo>
                      <a:pt x="7647" y="3539"/>
                    </a:lnTo>
                    <a:lnTo>
                      <a:pt x="7803" y="3579"/>
                    </a:lnTo>
                    <a:lnTo>
                      <a:pt x="7956" y="3627"/>
                    </a:lnTo>
                    <a:lnTo>
                      <a:pt x="8106" y="3681"/>
                    </a:lnTo>
                    <a:lnTo>
                      <a:pt x="8253" y="3743"/>
                    </a:lnTo>
                    <a:lnTo>
                      <a:pt x="8395" y="3812"/>
                    </a:lnTo>
                    <a:lnTo>
                      <a:pt x="8533" y="3889"/>
                    </a:lnTo>
                    <a:lnTo>
                      <a:pt x="8669" y="3969"/>
                    </a:lnTo>
                    <a:lnTo>
                      <a:pt x="8798" y="4059"/>
                    </a:lnTo>
                    <a:lnTo>
                      <a:pt x="8925" y="4152"/>
                    </a:lnTo>
                    <a:lnTo>
                      <a:pt x="9046" y="4252"/>
                    </a:lnTo>
                    <a:lnTo>
                      <a:pt x="9161" y="4357"/>
                    </a:lnTo>
                    <a:lnTo>
                      <a:pt x="9272" y="4468"/>
                    </a:lnTo>
                    <a:lnTo>
                      <a:pt x="9377" y="4584"/>
                    </a:lnTo>
                    <a:lnTo>
                      <a:pt x="9478" y="4705"/>
                    </a:lnTo>
                    <a:lnTo>
                      <a:pt x="9571" y="4830"/>
                    </a:lnTo>
                    <a:lnTo>
                      <a:pt x="9659" y="4961"/>
                    </a:lnTo>
                    <a:lnTo>
                      <a:pt x="9741" y="5095"/>
                    </a:lnTo>
                    <a:lnTo>
                      <a:pt x="9818" y="5235"/>
                    </a:lnTo>
                    <a:lnTo>
                      <a:pt x="9885" y="5377"/>
                    </a:lnTo>
                    <a:lnTo>
                      <a:pt x="9947" y="5523"/>
                    </a:lnTo>
                    <a:lnTo>
                      <a:pt x="10003" y="5673"/>
                    </a:lnTo>
                    <a:lnTo>
                      <a:pt x="10051" y="5827"/>
                    </a:lnTo>
                    <a:lnTo>
                      <a:pt x="10091" y="5982"/>
                    </a:lnTo>
                    <a:lnTo>
                      <a:pt x="10123" y="6142"/>
                    </a:lnTo>
                    <a:lnTo>
                      <a:pt x="10149" y="6303"/>
                    </a:lnTo>
                    <a:lnTo>
                      <a:pt x="10165" y="6467"/>
                    </a:lnTo>
                    <a:lnTo>
                      <a:pt x="10173" y="6634"/>
                    </a:lnTo>
                    <a:lnTo>
                      <a:pt x="10175" y="6719"/>
                    </a:lnTo>
                    <a:lnTo>
                      <a:pt x="10173" y="6803"/>
                    </a:lnTo>
                    <a:lnTo>
                      <a:pt x="10165" y="6970"/>
                    </a:lnTo>
                    <a:lnTo>
                      <a:pt x="10149" y="7134"/>
                    </a:lnTo>
                    <a:lnTo>
                      <a:pt x="10123" y="7295"/>
                    </a:lnTo>
                    <a:lnTo>
                      <a:pt x="10091" y="7455"/>
                    </a:lnTo>
                    <a:lnTo>
                      <a:pt x="10051" y="7612"/>
                    </a:lnTo>
                    <a:lnTo>
                      <a:pt x="10003" y="7765"/>
                    </a:lnTo>
                    <a:lnTo>
                      <a:pt x="9947" y="7914"/>
                    </a:lnTo>
                    <a:lnTo>
                      <a:pt x="9885" y="8061"/>
                    </a:lnTo>
                    <a:lnTo>
                      <a:pt x="9818" y="8204"/>
                    </a:lnTo>
                    <a:lnTo>
                      <a:pt x="9741" y="8342"/>
                    </a:lnTo>
                    <a:lnTo>
                      <a:pt x="9659" y="8477"/>
                    </a:lnTo>
                    <a:lnTo>
                      <a:pt x="9571" y="8607"/>
                    </a:lnTo>
                    <a:lnTo>
                      <a:pt x="9478" y="8732"/>
                    </a:lnTo>
                    <a:lnTo>
                      <a:pt x="9377" y="8853"/>
                    </a:lnTo>
                    <a:lnTo>
                      <a:pt x="9272" y="8970"/>
                    </a:lnTo>
                    <a:lnTo>
                      <a:pt x="9161" y="9081"/>
                    </a:lnTo>
                    <a:lnTo>
                      <a:pt x="9046" y="9186"/>
                    </a:lnTo>
                    <a:lnTo>
                      <a:pt x="8925" y="9285"/>
                    </a:lnTo>
                    <a:lnTo>
                      <a:pt x="8798" y="9380"/>
                    </a:lnTo>
                    <a:lnTo>
                      <a:pt x="8669" y="9468"/>
                    </a:lnTo>
                    <a:lnTo>
                      <a:pt x="8533" y="9550"/>
                    </a:lnTo>
                    <a:lnTo>
                      <a:pt x="8395" y="9625"/>
                    </a:lnTo>
                    <a:lnTo>
                      <a:pt x="8253" y="9694"/>
                    </a:lnTo>
                    <a:lnTo>
                      <a:pt x="8106" y="9756"/>
                    </a:lnTo>
                    <a:lnTo>
                      <a:pt x="7956" y="9810"/>
                    </a:lnTo>
                    <a:lnTo>
                      <a:pt x="7803" y="9858"/>
                    </a:lnTo>
                    <a:lnTo>
                      <a:pt x="7647" y="9898"/>
                    </a:lnTo>
                    <a:lnTo>
                      <a:pt x="7488" y="9931"/>
                    </a:lnTo>
                    <a:lnTo>
                      <a:pt x="7325" y="9956"/>
                    </a:lnTo>
                    <a:lnTo>
                      <a:pt x="7161" y="9973"/>
                    </a:lnTo>
                    <a:lnTo>
                      <a:pt x="6994" y="9982"/>
                    </a:lnTo>
                    <a:lnTo>
                      <a:pt x="6911" y="9982"/>
                    </a:lnTo>
                    <a:lnTo>
                      <a:pt x="6810" y="9982"/>
                    </a:lnTo>
                    <a:lnTo>
                      <a:pt x="6608" y="9967"/>
                    </a:lnTo>
                    <a:lnTo>
                      <a:pt x="6410" y="9941"/>
                    </a:lnTo>
                    <a:lnTo>
                      <a:pt x="6214" y="9904"/>
                    </a:lnTo>
                    <a:lnTo>
                      <a:pt x="6118" y="9881"/>
                    </a:lnTo>
                    <a:lnTo>
                      <a:pt x="6128" y="9861"/>
                    </a:lnTo>
                    <a:lnTo>
                      <a:pt x="6142" y="9815"/>
                    </a:lnTo>
                    <a:lnTo>
                      <a:pt x="6143" y="9790"/>
                    </a:lnTo>
                    <a:lnTo>
                      <a:pt x="6143" y="9494"/>
                    </a:lnTo>
                    <a:lnTo>
                      <a:pt x="6237" y="9520"/>
                    </a:lnTo>
                    <a:lnTo>
                      <a:pt x="6426" y="9559"/>
                    </a:lnTo>
                    <a:lnTo>
                      <a:pt x="6619" y="9584"/>
                    </a:lnTo>
                    <a:lnTo>
                      <a:pt x="6813" y="9597"/>
                    </a:lnTo>
                    <a:lnTo>
                      <a:pt x="6911" y="9599"/>
                    </a:lnTo>
                    <a:lnTo>
                      <a:pt x="6986" y="9597"/>
                    </a:lnTo>
                    <a:lnTo>
                      <a:pt x="7133" y="9590"/>
                    </a:lnTo>
                    <a:lnTo>
                      <a:pt x="7277" y="9576"/>
                    </a:lnTo>
                    <a:lnTo>
                      <a:pt x="7420" y="9554"/>
                    </a:lnTo>
                    <a:lnTo>
                      <a:pt x="7560" y="9525"/>
                    </a:lnTo>
                    <a:lnTo>
                      <a:pt x="7698" y="9489"/>
                    </a:lnTo>
                    <a:lnTo>
                      <a:pt x="7834" y="9448"/>
                    </a:lnTo>
                    <a:lnTo>
                      <a:pt x="7966" y="9399"/>
                    </a:lnTo>
                    <a:lnTo>
                      <a:pt x="8094" y="9344"/>
                    </a:lnTo>
                    <a:lnTo>
                      <a:pt x="8221" y="9284"/>
                    </a:lnTo>
                    <a:lnTo>
                      <a:pt x="8404" y="9181"/>
                    </a:lnTo>
                    <a:lnTo>
                      <a:pt x="8633" y="9026"/>
                    </a:lnTo>
                    <a:lnTo>
                      <a:pt x="8847" y="8850"/>
                    </a:lnTo>
                    <a:lnTo>
                      <a:pt x="9042" y="8654"/>
                    </a:lnTo>
                    <a:lnTo>
                      <a:pt x="9219" y="8441"/>
                    </a:lnTo>
                    <a:lnTo>
                      <a:pt x="9374" y="8211"/>
                    </a:lnTo>
                    <a:lnTo>
                      <a:pt x="9475" y="8028"/>
                    </a:lnTo>
                    <a:lnTo>
                      <a:pt x="9535" y="7903"/>
                    </a:lnTo>
                    <a:lnTo>
                      <a:pt x="9590" y="7773"/>
                    </a:lnTo>
                    <a:lnTo>
                      <a:pt x="9639" y="7642"/>
                    </a:lnTo>
                    <a:lnTo>
                      <a:pt x="9681" y="7507"/>
                    </a:lnTo>
                    <a:lnTo>
                      <a:pt x="9717" y="7369"/>
                    </a:lnTo>
                    <a:lnTo>
                      <a:pt x="9746" y="7228"/>
                    </a:lnTo>
                    <a:lnTo>
                      <a:pt x="9767" y="7085"/>
                    </a:lnTo>
                    <a:lnTo>
                      <a:pt x="9782" y="6940"/>
                    </a:lnTo>
                    <a:lnTo>
                      <a:pt x="9790" y="6793"/>
                    </a:lnTo>
                    <a:lnTo>
                      <a:pt x="9790" y="6719"/>
                    </a:lnTo>
                    <a:lnTo>
                      <a:pt x="9790" y="6644"/>
                    </a:lnTo>
                    <a:lnTo>
                      <a:pt x="9782" y="6498"/>
                    </a:lnTo>
                    <a:lnTo>
                      <a:pt x="9767" y="6352"/>
                    </a:lnTo>
                    <a:lnTo>
                      <a:pt x="9746" y="6210"/>
                    </a:lnTo>
                    <a:lnTo>
                      <a:pt x="9717" y="6069"/>
                    </a:lnTo>
                    <a:lnTo>
                      <a:pt x="9681" y="5932"/>
                    </a:lnTo>
                    <a:lnTo>
                      <a:pt x="9639" y="5796"/>
                    </a:lnTo>
                    <a:lnTo>
                      <a:pt x="9590" y="5664"/>
                    </a:lnTo>
                    <a:lnTo>
                      <a:pt x="9535" y="5534"/>
                    </a:lnTo>
                    <a:lnTo>
                      <a:pt x="9475" y="5409"/>
                    </a:lnTo>
                    <a:lnTo>
                      <a:pt x="9374" y="5226"/>
                    </a:lnTo>
                    <a:lnTo>
                      <a:pt x="9219" y="4996"/>
                    </a:lnTo>
                    <a:lnTo>
                      <a:pt x="9042" y="4783"/>
                    </a:lnTo>
                    <a:lnTo>
                      <a:pt x="8847" y="4587"/>
                    </a:lnTo>
                    <a:lnTo>
                      <a:pt x="8633" y="4411"/>
                    </a:lnTo>
                    <a:lnTo>
                      <a:pt x="8404" y="4256"/>
                    </a:lnTo>
                    <a:lnTo>
                      <a:pt x="8221" y="4155"/>
                    </a:lnTo>
                    <a:lnTo>
                      <a:pt x="8094" y="4093"/>
                    </a:lnTo>
                    <a:lnTo>
                      <a:pt x="7966" y="4039"/>
                    </a:lnTo>
                    <a:lnTo>
                      <a:pt x="7834" y="3991"/>
                    </a:lnTo>
                    <a:lnTo>
                      <a:pt x="7698" y="3948"/>
                    </a:lnTo>
                    <a:lnTo>
                      <a:pt x="7560" y="3913"/>
                    </a:lnTo>
                    <a:lnTo>
                      <a:pt x="7420" y="3884"/>
                    </a:lnTo>
                    <a:lnTo>
                      <a:pt x="7277" y="3863"/>
                    </a:lnTo>
                    <a:lnTo>
                      <a:pt x="7133" y="3847"/>
                    </a:lnTo>
                    <a:lnTo>
                      <a:pt x="6986" y="3840"/>
                    </a:lnTo>
                    <a:lnTo>
                      <a:pt x="6911" y="3840"/>
                    </a:lnTo>
                    <a:lnTo>
                      <a:pt x="6836" y="3840"/>
                    </a:lnTo>
                    <a:lnTo>
                      <a:pt x="6689" y="3847"/>
                    </a:lnTo>
                    <a:lnTo>
                      <a:pt x="6545" y="3863"/>
                    </a:lnTo>
                    <a:lnTo>
                      <a:pt x="6401" y="3884"/>
                    </a:lnTo>
                    <a:lnTo>
                      <a:pt x="6261" y="3913"/>
                    </a:lnTo>
                    <a:lnTo>
                      <a:pt x="6123" y="3948"/>
                    </a:lnTo>
                    <a:lnTo>
                      <a:pt x="5988" y="3991"/>
                    </a:lnTo>
                    <a:lnTo>
                      <a:pt x="5855" y="4039"/>
                    </a:lnTo>
                    <a:lnTo>
                      <a:pt x="5727" y="4093"/>
                    </a:lnTo>
                    <a:lnTo>
                      <a:pt x="5601" y="4155"/>
                    </a:lnTo>
                    <a:lnTo>
                      <a:pt x="5418" y="4256"/>
                    </a:lnTo>
                    <a:lnTo>
                      <a:pt x="5189" y="4411"/>
                    </a:lnTo>
                    <a:lnTo>
                      <a:pt x="4974" y="4587"/>
                    </a:lnTo>
                    <a:lnTo>
                      <a:pt x="4780" y="4783"/>
                    </a:lnTo>
                    <a:lnTo>
                      <a:pt x="4603" y="4996"/>
                    </a:lnTo>
                    <a:lnTo>
                      <a:pt x="4447" y="5226"/>
                    </a:lnTo>
                    <a:lnTo>
                      <a:pt x="4347" y="5409"/>
                    </a:lnTo>
                    <a:lnTo>
                      <a:pt x="4286" y="5534"/>
                    </a:lnTo>
                    <a:lnTo>
                      <a:pt x="4231" y="5664"/>
                    </a:lnTo>
                    <a:lnTo>
                      <a:pt x="4182" y="5796"/>
                    </a:lnTo>
                    <a:lnTo>
                      <a:pt x="4141" y="5932"/>
                    </a:lnTo>
                    <a:lnTo>
                      <a:pt x="4105" y="6069"/>
                    </a:lnTo>
                    <a:lnTo>
                      <a:pt x="4076" y="6210"/>
                    </a:lnTo>
                    <a:lnTo>
                      <a:pt x="4054" y="6352"/>
                    </a:lnTo>
                    <a:lnTo>
                      <a:pt x="4040" y="6498"/>
                    </a:lnTo>
                    <a:lnTo>
                      <a:pt x="4031" y="6644"/>
                    </a:lnTo>
                    <a:lnTo>
                      <a:pt x="4031" y="6719"/>
                    </a:lnTo>
                    <a:lnTo>
                      <a:pt x="4033" y="6813"/>
                    </a:lnTo>
                    <a:lnTo>
                      <a:pt x="4044" y="7002"/>
                    </a:lnTo>
                    <a:lnTo>
                      <a:pt x="4069" y="7187"/>
                    </a:lnTo>
                    <a:lnTo>
                      <a:pt x="4105" y="7370"/>
                    </a:lnTo>
                    <a:lnTo>
                      <a:pt x="4154" y="7550"/>
                    </a:lnTo>
                    <a:lnTo>
                      <a:pt x="4213" y="7726"/>
                    </a:lnTo>
                    <a:lnTo>
                      <a:pt x="4283" y="7897"/>
                    </a:lnTo>
                    <a:lnTo>
                      <a:pt x="4365" y="8065"/>
                    </a:lnTo>
                    <a:lnTo>
                      <a:pt x="4411" y="8146"/>
                    </a:lnTo>
                    <a:lnTo>
                      <a:pt x="4347" y="8178"/>
                    </a:lnTo>
                    <a:lnTo>
                      <a:pt x="4286" y="8214"/>
                    </a:lnTo>
                    <a:lnTo>
                      <a:pt x="4249" y="8161"/>
                    </a:lnTo>
                    <a:lnTo>
                      <a:pt x="4158" y="8065"/>
                    </a:lnTo>
                    <a:lnTo>
                      <a:pt x="4053" y="7988"/>
                    </a:lnTo>
                    <a:lnTo>
                      <a:pt x="3936" y="7927"/>
                    </a:lnTo>
                    <a:lnTo>
                      <a:pt x="3873" y="7906"/>
                    </a:lnTo>
                    <a:lnTo>
                      <a:pt x="3847" y="7835"/>
                    </a:lnTo>
                    <a:lnTo>
                      <a:pt x="3798" y="7691"/>
                    </a:lnTo>
                    <a:lnTo>
                      <a:pt x="3755" y="7546"/>
                    </a:lnTo>
                    <a:lnTo>
                      <a:pt x="3720" y="7399"/>
                    </a:lnTo>
                    <a:lnTo>
                      <a:pt x="3692" y="7251"/>
                    </a:lnTo>
                    <a:lnTo>
                      <a:pt x="3670" y="7101"/>
                    </a:lnTo>
                    <a:lnTo>
                      <a:pt x="3656" y="6948"/>
                    </a:lnTo>
                    <a:lnTo>
                      <a:pt x="3648" y="6796"/>
                    </a:lnTo>
                    <a:lnTo>
                      <a:pt x="3647" y="6719"/>
                    </a:lnTo>
                    <a:close/>
                    <a:moveTo>
                      <a:pt x="4810" y="8064"/>
                    </a:moveTo>
                    <a:lnTo>
                      <a:pt x="4754" y="7973"/>
                    </a:lnTo>
                    <a:lnTo>
                      <a:pt x="4656" y="7788"/>
                    </a:lnTo>
                    <a:lnTo>
                      <a:pt x="4573" y="7595"/>
                    </a:lnTo>
                    <a:lnTo>
                      <a:pt x="4508" y="7396"/>
                    </a:lnTo>
                    <a:lnTo>
                      <a:pt x="4482" y="7295"/>
                    </a:lnTo>
                    <a:lnTo>
                      <a:pt x="4607" y="7295"/>
                    </a:lnTo>
                    <a:lnTo>
                      <a:pt x="4672" y="7292"/>
                    </a:lnTo>
                    <a:lnTo>
                      <a:pt x="4799" y="7268"/>
                    </a:lnTo>
                    <a:lnTo>
                      <a:pt x="4917" y="7219"/>
                    </a:lnTo>
                    <a:lnTo>
                      <a:pt x="5023" y="7147"/>
                    </a:lnTo>
                    <a:lnTo>
                      <a:pt x="5071" y="7102"/>
                    </a:lnTo>
                    <a:lnTo>
                      <a:pt x="5183" y="6990"/>
                    </a:lnTo>
                    <a:lnTo>
                      <a:pt x="5203" y="6973"/>
                    </a:lnTo>
                    <a:lnTo>
                      <a:pt x="5248" y="6942"/>
                    </a:lnTo>
                    <a:lnTo>
                      <a:pt x="5297" y="6924"/>
                    </a:lnTo>
                    <a:lnTo>
                      <a:pt x="5349" y="6914"/>
                    </a:lnTo>
                    <a:lnTo>
                      <a:pt x="5402" y="6914"/>
                    </a:lnTo>
                    <a:lnTo>
                      <a:pt x="5454" y="6924"/>
                    </a:lnTo>
                    <a:lnTo>
                      <a:pt x="5503" y="6942"/>
                    </a:lnTo>
                    <a:lnTo>
                      <a:pt x="5547" y="6973"/>
                    </a:lnTo>
                    <a:lnTo>
                      <a:pt x="5568" y="6990"/>
                    </a:lnTo>
                    <a:lnTo>
                      <a:pt x="5680" y="7102"/>
                    </a:lnTo>
                    <a:lnTo>
                      <a:pt x="5703" y="7125"/>
                    </a:lnTo>
                    <a:lnTo>
                      <a:pt x="5753" y="7166"/>
                    </a:lnTo>
                    <a:lnTo>
                      <a:pt x="5835" y="7217"/>
                    </a:lnTo>
                    <a:lnTo>
                      <a:pt x="5955" y="7264"/>
                    </a:lnTo>
                    <a:lnTo>
                      <a:pt x="6079" y="7287"/>
                    </a:lnTo>
                    <a:lnTo>
                      <a:pt x="6207" y="7287"/>
                    </a:lnTo>
                    <a:lnTo>
                      <a:pt x="6332" y="7264"/>
                    </a:lnTo>
                    <a:lnTo>
                      <a:pt x="6450" y="7217"/>
                    </a:lnTo>
                    <a:lnTo>
                      <a:pt x="6532" y="7166"/>
                    </a:lnTo>
                    <a:lnTo>
                      <a:pt x="6583" y="7125"/>
                    </a:lnTo>
                    <a:lnTo>
                      <a:pt x="6607" y="7102"/>
                    </a:lnTo>
                    <a:lnTo>
                      <a:pt x="6719" y="6990"/>
                    </a:lnTo>
                    <a:lnTo>
                      <a:pt x="6738" y="6973"/>
                    </a:lnTo>
                    <a:lnTo>
                      <a:pt x="6784" y="6942"/>
                    </a:lnTo>
                    <a:lnTo>
                      <a:pt x="6833" y="6924"/>
                    </a:lnTo>
                    <a:lnTo>
                      <a:pt x="6885" y="6914"/>
                    </a:lnTo>
                    <a:lnTo>
                      <a:pt x="6937" y="6914"/>
                    </a:lnTo>
                    <a:lnTo>
                      <a:pt x="6989" y="6924"/>
                    </a:lnTo>
                    <a:lnTo>
                      <a:pt x="7038" y="6942"/>
                    </a:lnTo>
                    <a:lnTo>
                      <a:pt x="7084" y="6973"/>
                    </a:lnTo>
                    <a:lnTo>
                      <a:pt x="7102" y="6990"/>
                    </a:lnTo>
                    <a:lnTo>
                      <a:pt x="7215" y="7102"/>
                    </a:lnTo>
                    <a:lnTo>
                      <a:pt x="7239" y="7125"/>
                    </a:lnTo>
                    <a:lnTo>
                      <a:pt x="7289" y="7166"/>
                    </a:lnTo>
                    <a:lnTo>
                      <a:pt x="7372" y="7217"/>
                    </a:lnTo>
                    <a:lnTo>
                      <a:pt x="7490" y="7264"/>
                    </a:lnTo>
                    <a:lnTo>
                      <a:pt x="7615" y="7287"/>
                    </a:lnTo>
                    <a:lnTo>
                      <a:pt x="7743" y="7287"/>
                    </a:lnTo>
                    <a:lnTo>
                      <a:pt x="7867" y="7264"/>
                    </a:lnTo>
                    <a:lnTo>
                      <a:pt x="7986" y="7217"/>
                    </a:lnTo>
                    <a:lnTo>
                      <a:pt x="8068" y="7166"/>
                    </a:lnTo>
                    <a:lnTo>
                      <a:pt x="8119" y="7125"/>
                    </a:lnTo>
                    <a:lnTo>
                      <a:pt x="8142" y="7102"/>
                    </a:lnTo>
                    <a:lnTo>
                      <a:pt x="8254" y="6990"/>
                    </a:lnTo>
                    <a:lnTo>
                      <a:pt x="8274" y="6973"/>
                    </a:lnTo>
                    <a:lnTo>
                      <a:pt x="8319" y="6942"/>
                    </a:lnTo>
                    <a:lnTo>
                      <a:pt x="8368" y="6924"/>
                    </a:lnTo>
                    <a:lnTo>
                      <a:pt x="8420" y="6914"/>
                    </a:lnTo>
                    <a:lnTo>
                      <a:pt x="8473" y="6914"/>
                    </a:lnTo>
                    <a:lnTo>
                      <a:pt x="8525" y="6924"/>
                    </a:lnTo>
                    <a:lnTo>
                      <a:pt x="8574" y="6942"/>
                    </a:lnTo>
                    <a:lnTo>
                      <a:pt x="8618" y="6973"/>
                    </a:lnTo>
                    <a:lnTo>
                      <a:pt x="8639" y="6990"/>
                    </a:lnTo>
                    <a:lnTo>
                      <a:pt x="8751" y="7102"/>
                    </a:lnTo>
                    <a:lnTo>
                      <a:pt x="8798" y="7147"/>
                    </a:lnTo>
                    <a:lnTo>
                      <a:pt x="8905" y="7219"/>
                    </a:lnTo>
                    <a:lnTo>
                      <a:pt x="9023" y="7268"/>
                    </a:lnTo>
                    <a:lnTo>
                      <a:pt x="9150" y="7292"/>
                    </a:lnTo>
                    <a:lnTo>
                      <a:pt x="9214" y="7295"/>
                    </a:lnTo>
                    <a:lnTo>
                      <a:pt x="9337" y="7295"/>
                    </a:lnTo>
                    <a:lnTo>
                      <a:pt x="9311" y="7397"/>
                    </a:lnTo>
                    <a:lnTo>
                      <a:pt x="9245" y="7596"/>
                    </a:lnTo>
                    <a:lnTo>
                      <a:pt x="9164" y="7788"/>
                    </a:lnTo>
                    <a:lnTo>
                      <a:pt x="9068" y="7970"/>
                    </a:lnTo>
                    <a:lnTo>
                      <a:pt x="8957" y="8145"/>
                    </a:lnTo>
                    <a:lnTo>
                      <a:pt x="8833" y="8307"/>
                    </a:lnTo>
                    <a:lnTo>
                      <a:pt x="8695" y="8460"/>
                    </a:lnTo>
                    <a:lnTo>
                      <a:pt x="8546" y="8601"/>
                    </a:lnTo>
                    <a:lnTo>
                      <a:pt x="8387" y="8729"/>
                    </a:lnTo>
                    <a:lnTo>
                      <a:pt x="8217" y="8844"/>
                    </a:lnTo>
                    <a:lnTo>
                      <a:pt x="8037" y="8947"/>
                    </a:lnTo>
                    <a:lnTo>
                      <a:pt x="7848" y="9033"/>
                    </a:lnTo>
                    <a:lnTo>
                      <a:pt x="7651" y="9104"/>
                    </a:lnTo>
                    <a:lnTo>
                      <a:pt x="7446" y="9157"/>
                    </a:lnTo>
                    <a:lnTo>
                      <a:pt x="7236" y="9194"/>
                    </a:lnTo>
                    <a:lnTo>
                      <a:pt x="7020" y="9213"/>
                    </a:lnTo>
                    <a:lnTo>
                      <a:pt x="6911" y="9214"/>
                    </a:lnTo>
                    <a:lnTo>
                      <a:pt x="6813" y="9213"/>
                    </a:lnTo>
                    <a:lnTo>
                      <a:pt x="6617" y="9197"/>
                    </a:lnTo>
                    <a:lnTo>
                      <a:pt x="6426" y="9165"/>
                    </a:lnTo>
                    <a:lnTo>
                      <a:pt x="6236" y="9121"/>
                    </a:lnTo>
                    <a:lnTo>
                      <a:pt x="6143" y="9092"/>
                    </a:lnTo>
                    <a:lnTo>
                      <a:pt x="6143" y="9023"/>
                    </a:lnTo>
                    <a:lnTo>
                      <a:pt x="6142" y="9003"/>
                    </a:lnTo>
                    <a:lnTo>
                      <a:pt x="6135" y="8965"/>
                    </a:lnTo>
                    <a:lnTo>
                      <a:pt x="6120" y="8931"/>
                    </a:lnTo>
                    <a:lnTo>
                      <a:pt x="6099" y="8901"/>
                    </a:lnTo>
                    <a:lnTo>
                      <a:pt x="6073" y="8875"/>
                    </a:lnTo>
                    <a:lnTo>
                      <a:pt x="6043" y="8853"/>
                    </a:lnTo>
                    <a:lnTo>
                      <a:pt x="6008" y="8839"/>
                    </a:lnTo>
                    <a:lnTo>
                      <a:pt x="5971" y="8831"/>
                    </a:lnTo>
                    <a:lnTo>
                      <a:pt x="5951" y="8830"/>
                    </a:lnTo>
                    <a:lnTo>
                      <a:pt x="5740" y="8830"/>
                    </a:lnTo>
                    <a:lnTo>
                      <a:pt x="5730" y="8790"/>
                    </a:lnTo>
                    <a:lnTo>
                      <a:pt x="5707" y="8712"/>
                    </a:lnTo>
                    <a:lnTo>
                      <a:pt x="5678" y="8636"/>
                    </a:lnTo>
                    <a:lnTo>
                      <a:pt x="5642" y="8564"/>
                    </a:lnTo>
                    <a:lnTo>
                      <a:pt x="5578" y="8461"/>
                    </a:lnTo>
                    <a:lnTo>
                      <a:pt x="5474" y="8339"/>
                    </a:lnTo>
                    <a:lnTo>
                      <a:pt x="5350" y="8237"/>
                    </a:lnTo>
                    <a:lnTo>
                      <a:pt x="5248" y="8175"/>
                    </a:lnTo>
                    <a:lnTo>
                      <a:pt x="5174" y="8140"/>
                    </a:lnTo>
                    <a:lnTo>
                      <a:pt x="5098" y="8112"/>
                    </a:lnTo>
                    <a:lnTo>
                      <a:pt x="5019" y="8089"/>
                    </a:lnTo>
                    <a:lnTo>
                      <a:pt x="4937" y="8073"/>
                    </a:lnTo>
                    <a:lnTo>
                      <a:pt x="4853" y="8065"/>
                    </a:lnTo>
                    <a:lnTo>
                      <a:pt x="4810" y="8064"/>
                    </a:lnTo>
                    <a:close/>
                    <a:moveTo>
                      <a:pt x="4416" y="6719"/>
                    </a:moveTo>
                    <a:lnTo>
                      <a:pt x="4417" y="6590"/>
                    </a:lnTo>
                    <a:lnTo>
                      <a:pt x="4443" y="6339"/>
                    </a:lnTo>
                    <a:lnTo>
                      <a:pt x="4493" y="6096"/>
                    </a:lnTo>
                    <a:lnTo>
                      <a:pt x="4565" y="5861"/>
                    </a:lnTo>
                    <a:lnTo>
                      <a:pt x="4660" y="5638"/>
                    </a:lnTo>
                    <a:lnTo>
                      <a:pt x="4776" y="5425"/>
                    </a:lnTo>
                    <a:lnTo>
                      <a:pt x="4911" y="5226"/>
                    </a:lnTo>
                    <a:lnTo>
                      <a:pt x="5064" y="5041"/>
                    </a:lnTo>
                    <a:lnTo>
                      <a:pt x="5234" y="4872"/>
                    </a:lnTo>
                    <a:lnTo>
                      <a:pt x="5418" y="4720"/>
                    </a:lnTo>
                    <a:lnTo>
                      <a:pt x="5618" y="4584"/>
                    </a:lnTo>
                    <a:lnTo>
                      <a:pt x="5830" y="4469"/>
                    </a:lnTo>
                    <a:lnTo>
                      <a:pt x="6053" y="4374"/>
                    </a:lnTo>
                    <a:lnTo>
                      <a:pt x="6287" y="4301"/>
                    </a:lnTo>
                    <a:lnTo>
                      <a:pt x="6531" y="4252"/>
                    </a:lnTo>
                    <a:lnTo>
                      <a:pt x="6783" y="4226"/>
                    </a:lnTo>
                    <a:lnTo>
                      <a:pt x="6911" y="4223"/>
                    </a:lnTo>
                    <a:lnTo>
                      <a:pt x="7039" y="4226"/>
                    </a:lnTo>
                    <a:lnTo>
                      <a:pt x="7291" y="4252"/>
                    </a:lnTo>
                    <a:lnTo>
                      <a:pt x="7534" y="4301"/>
                    </a:lnTo>
                    <a:lnTo>
                      <a:pt x="7769" y="4374"/>
                    </a:lnTo>
                    <a:lnTo>
                      <a:pt x="7992" y="4469"/>
                    </a:lnTo>
                    <a:lnTo>
                      <a:pt x="8204" y="4584"/>
                    </a:lnTo>
                    <a:lnTo>
                      <a:pt x="8404" y="4720"/>
                    </a:lnTo>
                    <a:lnTo>
                      <a:pt x="8588" y="4872"/>
                    </a:lnTo>
                    <a:lnTo>
                      <a:pt x="8758" y="5041"/>
                    </a:lnTo>
                    <a:lnTo>
                      <a:pt x="8911" y="5226"/>
                    </a:lnTo>
                    <a:lnTo>
                      <a:pt x="9046" y="5425"/>
                    </a:lnTo>
                    <a:lnTo>
                      <a:pt x="9161" y="5638"/>
                    </a:lnTo>
                    <a:lnTo>
                      <a:pt x="9256" y="5861"/>
                    </a:lnTo>
                    <a:lnTo>
                      <a:pt x="9328" y="6096"/>
                    </a:lnTo>
                    <a:lnTo>
                      <a:pt x="9379" y="6339"/>
                    </a:lnTo>
                    <a:lnTo>
                      <a:pt x="9404" y="6590"/>
                    </a:lnTo>
                    <a:lnTo>
                      <a:pt x="9406" y="6719"/>
                    </a:lnTo>
                    <a:lnTo>
                      <a:pt x="9404" y="6816"/>
                    </a:lnTo>
                    <a:lnTo>
                      <a:pt x="9397" y="6911"/>
                    </a:lnTo>
                    <a:lnTo>
                      <a:pt x="9214" y="6911"/>
                    </a:lnTo>
                    <a:lnTo>
                      <a:pt x="9187" y="6909"/>
                    </a:lnTo>
                    <a:lnTo>
                      <a:pt x="9135" y="6899"/>
                    </a:lnTo>
                    <a:lnTo>
                      <a:pt x="9086" y="6879"/>
                    </a:lnTo>
                    <a:lnTo>
                      <a:pt x="9042" y="6850"/>
                    </a:lnTo>
                    <a:lnTo>
                      <a:pt x="9023" y="6832"/>
                    </a:lnTo>
                    <a:lnTo>
                      <a:pt x="8911" y="6719"/>
                    </a:lnTo>
                    <a:lnTo>
                      <a:pt x="8886" y="6696"/>
                    </a:lnTo>
                    <a:lnTo>
                      <a:pt x="8836" y="6656"/>
                    </a:lnTo>
                    <a:lnTo>
                      <a:pt x="8754" y="6604"/>
                    </a:lnTo>
                    <a:lnTo>
                      <a:pt x="8636" y="6558"/>
                    </a:lnTo>
                    <a:lnTo>
                      <a:pt x="8510" y="6535"/>
                    </a:lnTo>
                    <a:lnTo>
                      <a:pt x="8382" y="6535"/>
                    </a:lnTo>
                    <a:lnTo>
                      <a:pt x="8258" y="6558"/>
                    </a:lnTo>
                    <a:lnTo>
                      <a:pt x="8139" y="6604"/>
                    </a:lnTo>
                    <a:lnTo>
                      <a:pt x="8057" y="6656"/>
                    </a:lnTo>
                    <a:lnTo>
                      <a:pt x="8006" y="6696"/>
                    </a:lnTo>
                    <a:lnTo>
                      <a:pt x="7983" y="6719"/>
                    </a:lnTo>
                    <a:lnTo>
                      <a:pt x="7871" y="6832"/>
                    </a:lnTo>
                    <a:lnTo>
                      <a:pt x="7851" y="6849"/>
                    </a:lnTo>
                    <a:lnTo>
                      <a:pt x="7806" y="6879"/>
                    </a:lnTo>
                    <a:lnTo>
                      <a:pt x="7757" y="6898"/>
                    </a:lnTo>
                    <a:lnTo>
                      <a:pt x="7706" y="6908"/>
                    </a:lnTo>
                    <a:lnTo>
                      <a:pt x="7652" y="6908"/>
                    </a:lnTo>
                    <a:lnTo>
                      <a:pt x="7600" y="6898"/>
                    </a:lnTo>
                    <a:lnTo>
                      <a:pt x="7552" y="6879"/>
                    </a:lnTo>
                    <a:lnTo>
                      <a:pt x="7507" y="6849"/>
                    </a:lnTo>
                    <a:lnTo>
                      <a:pt x="7487" y="6832"/>
                    </a:lnTo>
                    <a:lnTo>
                      <a:pt x="7374" y="6719"/>
                    </a:lnTo>
                    <a:lnTo>
                      <a:pt x="7350" y="6696"/>
                    </a:lnTo>
                    <a:lnTo>
                      <a:pt x="7300" y="6656"/>
                    </a:lnTo>
                    <a:lnTo>
                      <a:pt x="7219" y="6604"/>
                    </a:lnTo>
                    <a:lnTo>
                      <a:pt x="7099" y="6558"/>
                    </a:lnTo>
                    <a:lnTo>
                      <a:pt x="6974" y="6535"/>
                    </a:lnTo>
                    <a:lnTo>
                      <a:pt x="6847" y="6535"/>
                    </a:lnTo>
                    <a:lnTo>
                      <a:pt x="6722" y="6558"/>
                    </a:lnTo>
                    <a:lnTo>
                      <a:pt x="6603" y="6604"/>
                    </a:lnTo>
                    <a:lnTo>
                      <a:pt x="6522" y="6656"/>
                    </a:lnTo>
                    <a:lnTo>
                      <a:pt x="6472" y="6696"/>
                    </a:lnTo>
                    <a:lnTo>
                      <a:pt x="6447" y="6719"/>
                    </a:lnTo>
                    <a:lnTo>
                      <a:pt x="6335" y="6832"/>
                    </a:lnTo>
                    <a:lnTo>
                      <a:pt x="6315" y="6849"/>
                    </a:lnTo>
                    <a:lnTo>
                      <a:pt x="6270" y="6879"/>
                    </a:lnTo>
                    <a:lnTo>
                      <a:pt x="6221" y="6898"/>
                    </a:lnTo>
                    <a:lnTo>
                      <a:pt x="6169" y="6908"/>
                    </a:lnTo>
                    <a:lnTo>
                      <a:pt x="6116" y="6908"/>
                    </a:lnTo>
                    <a:lnTo>
                      <a:pt x="6064" y="6898"/>
                    </a:lnTo>
                    <a:lnTo>
                      <a:pt x="6015" y="6879"/>
                    </a:lnTo>
                    <a:lnTo>
                      <a:pt x="5971" y="6849"/>
                    </a:lnTo>
                    <a:lnTo>
                      <a:pt x="5951" y="6832"/>
                    </a:lnTo>
                    <a:lnTo>
                      <a:pt x="5838" y="6719"/>
                    </a:lnTo>
                    <a:lnTo>
                      <a:pt x="5815" y="6696"/>
                    </a:lnTo>
                    <a:lnTo>
                      <a:pt x="5765" y="6656"/>
                    </a:lnTo>
                    <a:lnTo>
                      <a:pt x="5683" y="6604"/>
                    </a:lnTo>
                    <a:lnTo>
                      <a:pt x="5563" y="6558"/>
                    </a:lnTo>
                    <a:lnTo>
                      <a:pt x="5439" y="6535"/>
                    </a:lnTo>
                    <a:lnTo>
                      <a:pt x="5311" y="6535"/>
                    </a:lnTo>
                    <a:lnTo>
                      <a:pt x="5186" y="6558"/>
                    </a:lnTo>
                    <a:lnTo>
                      <a:pt x="5068" y="6604"/>
                    </a:lnTo>
                    <a:lnTo>
                      <a:pt x="4986" y="6656"/>
                    </a:lnTo>
                    <a:lnTo>
                      <a:pt x="4935" y="6696"/>
                    </a:lnTo>
                    <a:lnTo>
                      <a:pt x="4911" y="6719"/>
                    </a:lnTo>
                    <a:lnTo>
                      <a:pt x="4799" y="6832"/>
                    </a:lnTo>
                    <a:lnTo>
                      <a:pt x="4780" y="6850"/>
                    </a:lnTo>
                    <a:lnTo>
                      <a:pt x="4735" y="6879"/>
                    </a:lnTo>
                    <a:lnTo>
                      <a:pt x="4686" y="6899"/>
                    </a:lnTo>
                    <a:lnTo>
                      <a:pt x="4635" y="6909"/>
                    </a:lnTo>
                    <a:lnTo>
                      <a:pt x="4607" y="6911"/>
                    </a:lnTo>
                    <a:lnTo>
                      <a:pt x="4423" y="6911"/>
                    </a:lnTo>
                    <a:lnTo>
                      <a:pt x="4417" y="6816"/>
                    </a:lnTo>
                    <a:lnTo>
                      <a:pt x="4416" y="6719"/>
                    </a:lnTo>
                    <a:close/>
                    <a:moveTo>
                      <a:pt x="384" y="9214"/>
                    </a:moveTo>
                    <a:lnTo>
                      <a:pt x="5759" y="9214"/>
                    </a:lnTo>
                    <a:lnTo>
                      <a:pt x="5759" y="9599"/>
                    </a:lnTo>
                    <a:lnTo>
                      <a:pt x="384" y="9599"/>
                    </a:lnTo>
                    <a:lnTo>
                      <a:pt x="384" y="9214"/>
                    </a:lnTo>
                    <a:close/>
                    <a:moveTo>
                      <a:pt x="4223" y="11518"/>
                    </a:moveTo>
                    <a:lnTo>
                      <a:pt x="1728" y="11518"/>
                    </a:lnTo>
                    <a:lnTo>
                      <a:pt x="1679" y="11517"/>
                    </a:lnTo>
                    <a:lnTo>
                      <a:pt x="1582" y="11508"/>
                    </a:lnTo>
                    <a:lnTo>
                      <a:pt x="1487" y="11488"/>
                    </a:lnTo>
                    <a:lnTo>
                      <a:pt x="1398" y="11460"/>
                    </a:lnTo>
                    <a:lnTo>
                      <a:pt x="1312" y="11423"/>
                    </a:lnTo>
                    <a:lnTo>
                      <a:pt x="1230" y="11380"/>
                    </a:lnTo>
                    <a:lnTo>
                      <a:pt x="1153" y="11328"/>
                    </a:lnTo>
                    <a:lnTo>
                      <a:pt x="1083" y="11269"/>
                    </a:lnTo>
                    <a:lnTo>
                      <a:pt x="1018" y="11204"/>
                    </a:lnTo>
                    <a:lnTo>
                      <a:pt x="959" y="11132"/>
                    </a:lnTo>
                    <a:lnTo>
                      <a:pt x="907" y="11056"/>
                    </a:lnTo>
                    <a:lnTo>
                      <a:pt x="862" y="10974"/>
                    </a:lnTo>
                    <a:lnTo>
                      <a:pt x="826" y="10887"/>
                    </a:lnTo>
                    <a:lnTo>
                      <a:pt x="798" y="10798"/>
                    </a:lnTo>
                    <a:lnTo>
                      <a:pt x="779" y="10705"/>
                    </a:lnTo>
                    <a:lnTo>
                      <a:pt x="769" y="10608"/>
                    </a:lnTo>
                    <a:lnTo>
                      <a:pt x="767" y="10558"/>
                    </a:lnTo>
                    <a:lnTo>
                      <a:pt x="767" y="9982"/>
                    </a:lnTo>
                    <a:lnTo>
                      <a:pt x="5375" y="9982"/>
                    </a:lnTo>
                    <a:lnTo>
                      <a:pt x="5375" y="10558"/>
                    </a:lnTo>
                    <a:lnTo>
                      <a:pt x="5375" y="10608"/>
                    </a:lnTo>
                    <a:lnTo>
                      <a:pt x="5365" y="10705"/>
                    </a:lnTo>
                    <a:lnTo>
                      <a:pt x="5346" y="10798"/>
                    </a:lnTo>
                    <a:lnTo>
                      <a:pt x="5317" y="10887"/>
                    </a:lnTo>
                    <a:lnTo>
                      <a:pt x="5281" y="10974"/>
                    </a:lnTo>
                    <a:lnTo>
                      <a:pt x="5236" y="11056"/>
                    </a:lnTo>
                    <a:lnTo>
                      <a:pt x="5185" y="11132"/>
                    </a:lnTo>
                    <a:lnTo>
                      <a:pt x="5126" y="11204"/>
                    </a:lnTo>
                    <a:lnTo>
                      <a:pt x="5061" y="11269"/>
                    </a:lnTo>
                    <a:lnTo>
                      <a:pt x="4989" y="11328"/>
                    </a:lnTo>
                    <a:lnTo>
                      <a:pt x="4912" y="11380"/>
                    </a:lnTo>
                    <a:lnTo>
                      <a:pt x="4832" y="11423"/>
                    </a:lnTo>
                    <a:lnTo>
                      <a:pt x="4745" y="11460"/>
                    </a:lnTo>
                    <a:lnTo>
                      <a:pt x="4655" y="11488"/>
                    </a:lnTo>
                    <a:lnTo>
                      <a:pt x="4561" y="11508"/>
                    </a:lnTo>
                    <a:lnTo>
                      <a:pt x="4465" y="11517"/>
                    </a:lnTo>
                    <a:lnTo>
                      <a:pt x="4416" y="11518"/>
                    </a:lnTo>
                    <a:lnTo>
                      <a:pt x="4223" y="11518"/>
                    </a:lnTo>
                    <a:close/>
                    <a:moveTo>
                      <a:pt x="5354" y="11518"/>
                    </a:moveTo>
                    <a:lnTo>
                      <a:pt x="5401" y="11472"/>
                    </a:lnTo>
                    <a:lnTo>
                      <a:pt x="5484" y="11371"/>
                    </a:lnTo>
                    <a:lnTo>
                      <a:pt x="5559" y="11263"/>
                    </a:lnTo>
                    <a:lnTo>
                      <a:pt x="5622" y="11148"/>
                    </a:lnTo>
                    <a:lnTo>
                      <a:pt x="5676" y="11026"/>
                    </a:lnTo>
                    <a:lnTo>
                      <a:pt x="5716" y="10899"/>
                    </a:lnTo>
                    <a:lnTo>
                      <a:pt x="5743" y="10765"/>
                    </a:lnTo>
                    <a:lnTo>
                      <a:pt x="5758" y="10628"/>
                    </a:lnTo>
                    <a:lnTo>
                      <a:pt x="5759" y="10558"/>
                    </a:lnTo>
                    <a:lnTo>
                      <a:pt x="5759" y="10178"/>
                    </a:lnTo>
                    <a:lnTo>
                      <a:pt x="5899" y="10222"/>
                    </a:lnTo>
                    <a:lnTo>
                      <a:pt x="6181" y="10293"/>
                    </a:lnTo>
                    <a:lnTo>
                      <a:pt x="6470" y="10340"/>
                    </a:lnTo>
                    <a:lnTo>
                      <a:pt x="6763" y="10365"/>
                    </a:lnTo>
                    <a:lnTo>
                      <a:pt x="6911" y="10366"/>
                    </a:lnTo>
                    <a:lnTo>
                      <a:pt x="7004" y="10365"/>
                    </a:lnTo>
                    <a:lnTo>
                      <a:pt x="7192" y="10356"/>
                    </a:lnTo>
                    <a:lnTo>
                      <a:pt x="7374" y="10337"/>
                    </a:lnTo>
                    <a:lnTo>
                      <a:pt x="7556" y="10310"/>
                    </a:lnTo>
                    <a:lnTo>
                      <a:pt x="7734" y="10273"/>
                    </a:lnTo>
                    <a:lnTo>
                      <a:pt x="7909" y="10228"/>
                    </a:lnTo>
                    <a:lnTo>
                      <a:pt x="8080" y="10175"/>
                    </a:lnTo>
                    <a:lnTo>
                      <a:pt x="8247" y="10113"/>
                    </a:lnTo>
                    <a:lnTo>
                      <a:pt x="8411" y="10044"/>
                    </a:lnTo>
                    <a:lnTo>
                      <a:pt x="8569" y="9967"/>
                    </a:lnTo>
                    <a:lnTo>
                      <a:pt x="8725" y="9882"/>
                    </a:lnTo>
                    <a:lnTo>
                      <a:pt x="8876" y="9792"/>
                    </a:lnTo>
                    <a:lnTo>
                      <a:pt x="9021" y="9692"/>
                    </a:lnTo>
                    <a:lnTo>
                      <a:pt x="9161" y="9587"/>
                    </a:lnTo>
                    <a:lnTo>
                      <a:pt x="9296" y="9476"/>
                    </a:lnTo>
                    <a:lnTo>
                      <a:pt x="9426" y="9358"/>
                    </a:lnTo>
                    <a:lnTo>
                      <a:pt x="9550" y="9235"/>
                    </a:lnTo>
                    <a:lnTo>
                      <a:pt x="9668" y="9105"/>
                    </a:lnTo>
                    <a:lnTo>
                      <a:pt x="9780" y="8970"/>
                    </a:lnTo>
                    <a:lnTo>
                      <a:pt x="9885" y="8829"/>
                    </a:lnTo>
                    <a:lnTo>
                      <a:pt x="9983" y="8683"/>
                    </a:lnTo>
                    <a:lnTo>
                      <a:pt x="10074" y="8533"/>
                    </a:lnTo>
                    <a:lnTo>
                      <a:pt x="10159" y="8378"/>
                    </a:lnTo>
                    <a:lnTo>
                      <a:pt x="10235" y="8218"/>
                    </a:lnTo>
                    <a:lnTo>
                      <a:pt x="10306" y="8055"/>
                    </a:lnTo>
                    <a:lnTo>
                      <a:pt x="10366" y="7887"/>
                    </a:lnTo>
                    <a:lnTo>
                      <a:pt x="10419" y="7717"/>
                    </a:lnTo>
                    <a:lnTo>
                      <a:pt x="10466" y="7541"/>
                    </a:lnTo>
                    <a:lnTo>
                      <a:pt x="10502" y="7364"/>
                    </a:lnTo>
                    <a:lnTo>
                      <a:pt x="10529" y="7183"/>
                    </a:lnTo>
                    <a:lnTo>
                      <a:pt x="10548" y="6999"/>
                    </a:lnTo>
                    <a:lnTo>
                      <a:pt x="10558" y="6813"/>
                    </a:lnTo>
                    <a:lnTo>
                      <a:pt x="10558" y="6719"/>
                    </a:lnTo>
                    <a:lnTo>
                      <a:pt x="10558" y="6624"/>
                    </a:lnTo>
                    <a:lnTo>
                      <a:pt x="10548" y="6439"/>
                    </a:lnTo>
                    <a:lnTo>
                      <a:pt x="10529" y="6254"/>
                    </a:lnTo>
                    <a:lnTo>
                      <a:pt x="10502" y="6074"/>
                    </a:lnTo>
                    <a:lnTo>
                      <a:pt x="10466" y="5896"/>
                    </a:lnTo>
                    <a:lnTo>
                      <a:pt x="10419" y="5722"/>
                    </a:lnTo>
                    <a:lnTo>
                      <a:pt x="10366" y="5550"/>
                    </a:lnTo>
                    <a:lnTo>
                      <a:pt x="10306" y="5383"/>
                    </a:lnTo>
                    <a:lnTo>
                      <a:pt x="10235" y="5219"/>
                    </a:lnTo>
                    <a:lnTo>
                      <a:pt x="10159" y="5059"/>
                    </a:lnTo>
                    <a:lnTo>
                      <a:pt x="10074" y="4905"/>
                    </a:lnTo>
                    <a:lnTo>
                      <a:pt x="9983" y="4754"/>
                    </a:lnTo>
                    <a:lnTo>
                      <a:pt x="9885" y="4609"/>
                    </a:lnTo>
                    <a:lnTo>
                      <a:pt x="9780" y="4468"/>
                    </a:lnTo>
                    <a:lnTo>
                      <a:pt x="9668" y="4334"/>
                    </a:lnTo>
                    <a:lnTo>
                      <a:pt x="9550" y="4203"/>
                    </a:lnTo>
                    <a:lnTo>
                      <a:pt x="9426" y="4079"/>
                    </a:lnTo>
                    <a:lnTo>
                      <a:pt x="9296" y="3962"/>
                    </a:lnTo>
                    <a:lnTo>
                      <a:pt x="9161" y="3850"/>
                    </a:lnTo>
                    <a:lnTo>
                      <a:pt x="9021" y="3745"/>
                    </a:lnTo>
                    <a:lnTo>
                      <a:pt x="8876" y="3647"/>
                    </a:lnTo>
                    <a:lnTo>
                      <a:pt x="8725" y="3555"/>
                    </a:lnTo>
                    <a:lnTo>
                      <a:pt x="8569" y="3471"/>
                    </a:lnTo>
                    <a:lnTo>
                      <a:pt x="8411" y="3393"/>
                    </a:lnTo>
                    <a:lnTo>
                      <a:pt x="8247" y="3324"/>
                    </a:lnTo>
                    <a:lnTo>
                      <a:pt x="8080" y="3262"/>
                    </a:lnTo>
                    <a:lnTo>
                      <a:pt x="7909" y="3209"/>
                    </a:lnTo>
                    <a:lnTo>
                      <a:pt x="7734" y="3165"/>
                    </a:lnTo>
                    <a:lnTo>
                      <a:pt x="7556" y="3129"/>
                    </a:lnTo>
                    <a:lnTo>
                      <a:pt x="7374" y="3100"/>
                    </a:lnTo>
                    <a:lnTo>
                      <a:pt x="7192" y="3081"/>
                    </a:lnTo>
                    <a:lnTo>
                      <a:pt x="7004" y="3072"/>
                    </a:lnTo>
                    <a:lnTo>
                      <a:pt x="6911" y="3071"/>
                    </a:lnTo>
                    <a:lnTo>
                      <a:pt x="6817" y="3072"/>
                    </a:lnTo>
                    <a:lnTo>
                      <a:pt x="6630" y="3081"/>
                    </a:lnTo>
                    <a:lnTo>
                      <a:pt x="6447" y="3100"/>
                    </a:lnTo>
                    <a:lnTo>
                      <a:pt x="6266" y="3129"/>
                    </a:lnTo>
                    <a:lnTo>
                      <a:pt x="6087" y="3165"/>
                    </a:lnTo>
                    <a:lnTo>
                      <a:pt x="5913" y="3209"/>
                    </a:lnTo>
                    <a:lnTo>
                      <a:pt x="5742" y="3262"/>
                    </a:lnTo>
                    <a:lnTo>
                      <a:pt x="5575" y="3324"/>
                    </a:lnTo>
                    <a:lnTo>
                      <a:pt x="5411" y="3393"/>
                    </a:lnTo>
                    <a:lnTo>
                      <a:pt x="5252" y="3471"/>
                    </a:lnTo>
                    <a:lnTo>
                      <a:pt x="5097" y="3555"/>
                    </a:lnTo>
                    <a:lnTo>
                      <a:pt x="4946" y="3647"/>
                    </a:lnTo>
                    <a:lnTo>
                      <a:pt x="4800" y="3745"/>
                    </a:lnTo>
                    <a:lnTo>
                      <a:pt x="4660" y="3850"/>
                    </a:lnTo>
                    <a:lnTo>
                      <a:pt x="4525" y="3962"/>
                    </a:lnTo>
                    <a:lnTo>
                      <a:pt x="4396" y="4079"/>
                    </a:lnTo>
                    <a:lnTo>
                      <a:pt x="4272" y="4203"/>
                    </a:lnTo>
                    <a:lnTo>
                      <a:pt x="4154" y="4334"/>
                    </a:lnTo>
                    <a:lnTo>
                      <a:pt x="4041" y="4468"/>
                    </a:lnTo>
                    <a:lnTo>
                      <a:pt x="3936" y="4609"/>
                    </a:lnTo>
                    <a:lnTo>
                      <a:pt x="3838" y="4754"/>
                    </a:lnTo>
                    <a:lnTo>
                      <a:pt x="3748" y="4905"/>
                    </a:lnTo>
                    <a:lnTo>
                      <a:pt x="3663" y="5059"/>
                    </a:lnTo>
                    <a:lnTo>
                      <a:pt x="3586" y="5219"/>
                    </a:lnTo>
                    <a:lnTo>
                      <a:pt x="3516" y="5383"/>
                    </a:lnTo>
                    <a:lnTo>
                      <a:pt x="3455" y="5550"/>
                    </a:lnTo>
                    <a:lnTo>
                      <a:pt x="3402" y="5722"/>
                    </a:lnTo>
                    <a:lnTo>
                      <a:pt x="3356" y="5896"/>
                    </a:lnTo>
                    <a:lnTo>
                      <a:pt x="3320" y="6074"/>
                    </a:lnTo>
                    <a:lnTo>
                      <a:pt x="3293" y="6254"/>
                    </a:lnTo>
                    <a:lnTo>
                      <a:pt x="3274" y="6439"/>
                    </a:lnTo>
                    <a:lnTo>
                      <a:pt x="3264" y="6624"/>
                    </a:lnTo>
                    <a:lnTo>
                      <a:pt x="3264" y="6719"/>
                    </a:lnTo>
                    <a:lnTo>
                      <a:pt x="3265" y="6836"/>
                    </a:lnTo>
                    <a:lnTo>
                      <a:pt x="3281" y="7068"/>
                    </a:lnTo>
                    <a:lnTo>
                      <a:pt x="3311" y="7297"/>
                    </a:lnTo>
                    <a:lnTo>
                      <a:pt x="3356" y="7521"/>
                    </a:lnTo>
                    <a:lnTo>
                      <a:pt x="3383" y="7634"/>
                    </a:lnTo>
                    <a:lnTo>
                      <a:pt x="3327" y="7599"/>
                    </a:lnTo>
                    <a:lnTo>
                      <a:pt x="3206" y="7546"/>
                    </a:lnTo>
                    <a:lnTo>
                      <a:pt x="3080" y="7508"/>
                    </a:lnTo>
                    <a:lnTo>
                      <a:pt x="2947" y="7488"/>
                    </a:lnTo>
                    <a:lnTo>
                      <a:pt x="2880" y="7487"/>
                    </a:lnTo>
                    <a:lnTo>
                      <a:pt x="2820" y="7488"/>
                    </a:lnTo>
                    <a:lnTo>
                      <a:pt x="2704" y="7503"/>
                    </a:lnTo>
                    <a:lnTo>
                      <a:pt x="2592" y="7531"/>
                    </a:lnTo>
                    <a:lnTo>
                      <a:pt x="2481" y="7575"/>
                    </a:lnTo>
                    <a:lnTo>
                      <a:pt x="2429" y="7602"/>
                    </a:lnTo>
                    <a:lnTo>
                      <a:pt x="2400" y="7572"/>
                    </a:lnTo>
                    <a:lnTo>
                      <a:pt x="2337" y="7517"/>
                    </a:lnTo>
                    <a:lnTo>
                      <a:pt x="2304" y="7491"/>
                    </a:lnTo>
                    <a:lnTo>
                      <a:pt x="2304" y="2688"/>
                    </a:lnTo>
                    <a:lnTo>
                      <a:pt x="11518" y="2688"/>
                    </a:lnTo>
                    <a:lnTo>
                      <a:pt x="11518" y="11518"/>
                    </a:lnTo>
                    <a:lnTo>
                      <a:pt x="5354" y="115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0"/>
              <p:cNvSpPr>
                <a:spLocks noEditPoints="1"/>
              </p:cNvSpPr>
              <p:nvPr/>
            </p:nvSpPr>
            <p:spPr bwMode="auto">
              <a:xfrm>
                <a:off x="7265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49 w 1152"/>
                  <a:gd name="T3" fmla="*/ 1085 h 1152"/>
                  <a:gd name="T4" fmla="*/ 1021 w 1152"/>
                  <a:gd name="T5" fmla="*/ 943 h 1152"/>
                  <a:gd name="T6" fmla="*/ 1126 w 1152"/>
                  <a:gd name="T7" fmla="*/ 748 h 1152"/>
                  <a:gd name="T8" fmla="*/ 1152 w 1152"/>
                  <a:gd name="T9" fmla="*/ 576 h 1152"/>
                  <a:gd name="T10" fmla="*/ 1126 w 1152"/>
                  <a:gd name="T11" fmla="*/ 405 h 1152"/>
                  <a:gd name="T12" fmla="*/ 1021 w 1152"/>
                  <a:gd name="T13" fmla="*/ 211 h 1152"/>
                  <a:gd name="T14" fmla="*/ 849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2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2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6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6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49" y="1085"/>
                    </a:lnTo>
                    <a:lnTo>
                      <a:pt x="942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6" y="748"/>
                    </a:lnTo>
                    <a:lnTo>
                      <a:pt x="1149" y="635"/>
                    </a:lnTo>
                    <a:lnTo>
                      <a:pt x="1152" y="576"/>
                    </a:lnTo>
                    <a:lnTo>
                      <a:pt x="1149" y="517"/>
                    </a:lnTo>
                    <a:lnTo>
                      <a:pt x="1126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2" y="131"/>
                    </a:lnTo>
                    <a:lnTo>
                      <a:pt x="849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8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8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5" y="385"/>
                    </a:lnTo>
                    <a:lnTo>
                      <a:pt x="632" y="393"/>
                    </a:lnTo>
                    <a:lnTo>
                      <a:pt x="667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59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59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7" y="746"/>
                    </a:lnTo>
                    <a:lnTo>
                      <a:pt x="632" y="761"/>
                    </a:lnTo>
                    <a:lnTo>
                      <a:pt x="595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6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3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6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7777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2 w 1152"/>
                  <a:gd name="T21" fmla="*/ 69 h 1152"/>
                  <a:gd name="T22" fmla="*/ 131 w 1152"/>
                  <a:gd name="T23" fmla="*/ 211 h 1152"/>
                  <a:gd name="T24" fmla="*/ 26 w 1152"/>
                  <a:gd name="T25" fmla="*/ 405 h 1152"/>
                  <a:gd name="T26" fmla="*/ 0 w 1152"/>
                  <a:gd name="T27" fmla="*/ 576 h 1152"/>
                  <a:gd name="T28" fmla="*/ 26 w 1152"/>
                  <a:gd name="T29" fmla="*/ 748 h 1152"/>
                  <a:gd name="T30" fmla="*/ 131 w 1152"/>
                  <a:gd name="T31" fmla="*/ 943 h 1152"/>
                  <a:gd name="T32" fmla="*/ 302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3 w 1152"/>
                  <a:gd name="T39" fmla="*/ 393 h 1152"/>
                  <a:gd name="T40" fmla="*/ 698 w 1152"/>
                  <a:gd name="T41" fmla="*/ 428 h 1152"/>
                  <a:gd name="T42" fmla="*/ 746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6 w 1152"/>
                  <a:gd name="T49" fmla="*/ 668 h 1152"/>
                  <a:gd name="T50" fmla="*/ 698 w 1152"/>
                  <a:gd name="T51" fmla="*/ 725 h 1152"/>
                  <a:gd name="T52" fmla="*/ 633 w 1152"/>
                  <a:gd name="T53" fmla="*/ 761 h 1152"/>
                  <a:gd name="T54" fmla="*/ 576 w 1152"/>
                  <a:gd name="T55" fmla="*/ 769 h 1152"/>
                  <a:gd name="T56" fmla="*/ 520 w 1152"/>
                  <a:gd name="T57" fmla="*/ 761 h 1152"/>
                  <a:gd name="T58" fmla="*/ 453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3 w 1152"/>
                  <a:gd name="T69" fmla="*/ 428 h 1152"/>
                  <a:gd name="T70" fmla="*/ 520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4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4" y="26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5"/>
                    </a:lnTo>
                    <a:lnTo>
                      <a:pt x="404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3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9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3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6"/>
                    </a:lnTo>
                    <a:lnTo>
                      <a:pt x="453" y="725"/>
                    </a:lnTo>
                    <a:lnTo>
                      <a:pt x="427" y="699"/>
                    </a:lnTo>
                    <a:lnTo>
                      <a:pt x="407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3" y="520"/>
                    </a:lnTo>
                    <a:lnTo>
                      <a:pt x="407" y="486"/>
                    </a:lnTo>
                    <a:lnTo>
                      <a:pt x="427" y="454"/>
                    </a:lnTo>
                    <a:lnTo>
                      <a:pt x="453" y="428"/>
                    </a:lnTo>
                    <a:lnTo>
                      <a:pt x="485" y="408"/>
                    </a:lnTo>
                    <a:lnTo>
                      <a:pt x="520" y="393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2"/>
              <p:cNvSpPr>
                <a:spLocks noEditPoints="1"/>
              </p:cNvSpPr>
              <p:nvPr/>
            </p:nvSpPr>
            <p:spPr bwMode="auto">
              <a:xfrm>
                <a:off x="8289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4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4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7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7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9953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14"/>
              <p:cNvSpPr>
                <a:spLocks noChangeArrowheads="1"/>
              </p:cNvSpPr>
              <p:nvPr/>
            </p:nvSpPr>
            <p:spPr bwMode="auto">
              <a:xfrm>
                <a:off x="9953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15"/>
              <p:cNvSpPr>
                <a:spLocks noChangeArrowheads="1"/>
              </p:cNvSpPr>
              <p:nvPr/>
            </p:nvSpPr>
            <p:spPr bwMode="auto">
              <a:xfrm>
                <a:off x="9696" y="-1544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16"/>
              <p:cNvSpPr>
                <a:spLocks noChangeArrowheads="1"/>
              </p:cNvSpPr>
              <p:nvPr/>
            </p:nvSpPr>
            <p:spPr bwMode="auto">
              <a:xfrm>
                <a:off x="9696" y="-1800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17"/>
              <p:cNvSpPr>
                <a:spLocks noChangeArrowheads="1"/>
              </p:cNvSpPr>
              <p:nvPr/>
            </p:nvSpPr>
            <p:spPr bwMode="auto">
              <a:xfrm>
                <a:off x="9440" y="-1544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18"/>
              <p:cNvSpPr>
                <a:spLocks noChangeArrowheads="1"/>
              </p:cNvSpPr>
              <p:nvPr/>
            </p:nvSpPr>
            <p:spPr bwMode="auto">
              <a:xfrm>
                <a:off x="9440" y="-1800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>
                <a:off x="9185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20"/>
              <p:cNvSpPr>
                <a:spLocks noChangeArrowheads="1"/>
              </p:cNvSpPr>
              <p:nvPr/>
            </p:nvSpPr>
            <p:spPr bwMode="auto">
              <a:xfrm>
                <a:off x="9185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8" name="Group 23"/>
            <p:cNvGrpSpPr>
              <a:grpSpLocks noChangeAspect="1"/>
            </p:cNvGrpSpPr>
            <p:nvPr/>
          </p:nvGrpSpPr>
          <p:grpSpPr bwMode="auto">
            <a:xfrm>
              <a:off x="7057821" y="5405606"/>
              <a:ext cx="628890" cy="411496"/>
              <a:chOff x="5374" y="5621"/>
              <a:chExt cx="2835" cy="185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40" name="Freeform 24"/>
              <p:cNvSpPr>
                <a:spLocks noEditPoints="1"/>
              </p:cNvSpPr>
              <p:nvPr/>
            </p:nvSpPr>
            <p:spPr bwMode="auto">
              <a:xfrm>
                <a:off x="5374" y="5621"/>
                <a:ext cx="2835" cy="1855"/>
              </a:xfrm>
              <a:custGeom>
                <a:avLst/>
                <a:gdLst>
                  <a:gd name="T0" fmla="*/ 8062 w 8505"/>
                  <a:gd name="T1" fmla="*/ 1826 h 5566"/>
                  <a:gd name="T2" fmla="*/ 8108 w 8505"/>
                  <a:gd name="T3" fmla="*/ 1316 h 5566"/>
                  <a:gd name="T4" fmla="*/ 8125 w 8505"/>
                  <a:gd name="T5" fmla="*/ 1158 h 5566"/>
                  <a:gd name="T6" fmla="*/ 8142 w 8505"/>
                  <a:gd name="T7" fmla="*/ 1028 h 5566"/>
                  <a:gd name="T8" fmla="*/ 8291 w 8505"/>
                  <a:gd name="T9" fmla="*/ 805 h 5566"/>
                  <a:gd name="T10" fmla="*/ 8333 w 8505"/>
                  <a:gd name="T11" fmla="*/ 602 h 5566"/>
                  <a:gd name="T12" fmla="*/ 8278 w 8505"/>
                  <a:gd name="T13" fmla="*/ 338 h 5566"/>
                  <a:gd name="T14" fmla="*/ 8227 w 8505"/>
                  <a:gd name="T15" fmla="*/ 95 h 5566"/>
                  <a:gd name="T16" fmla="*/ 8081 w 8505"/>
                  <a:gd name="T17" fmla="*/ 0 h 5566"/>
                  <a:gd name="T18" fmla="*/ 7978 w 8505"/>
                  <a:gd name="T19" fmla="*/ 125 h 5566"/>
                  <a:gd name="T20" fmla="*/ 8057 w 8505"/>
                  <a:gd name="T21" fmla="*/ 466 h 5566"/>
                  <a:gd name="T22" fmla="*/ 8037 w 8505"/>
                  <a:gd name="T23" fmla="*/ 750 h 5566"/>
                  <a:gd name="T24" fmla="*/ 7803 w 8505"/>
                  <a:gd name="T25" fmla="*/ 832 h 5566"/>
                  <a:gd name="T26" fmla="*/ 7644 w 8505"/>
                  <a:gd name="T27" fmla="*/ 816 h 5566"/>
                  <a:gd name="T28" fmla="*/ 7111 w 8505"/>
                  <a:gd name="T29" fmla="*/ 1143 h 5566"/>
                  <a:gd name="T30" fmla="*/ 4217 w 8505"/>
                  <a:gd name="T31" fmla="*/ 1153 h 5566"/>
                  <a:gd name="T32" fmla="*/ 3453 w 8505"/>
                  <a:gd name="T33" fmla="*/ 1295 h 5566"/>
                  <a:gd name="T34" fmla="*/ 2752 w 8505"/>
                  <a:gd name="T35" fmla="*/ 1577 h 5566"/>
                  <a:gd name="T36" fmla="*/ 2120 w 8505"/>
                  <a:gd name="T37" fmla="*/ 1980 h 5566"/>
                  <a:gd name="T38" fmla="*/ 1562 w 8505"/>
                  <a:gd name="T39" fmla="*/ 2483 h 5566"/>
                  <a:gd name="T40" fmla="*/ 929 w 8505"/>
                  <a:gd name="T41" fmla="*/ 3297 h 5566"/>
                  <a:gd name="T42" fmla="*/ 318 w 8505"/>
                  <a:gd name="T43" fmla="*/ 4631 h 5566"/>
                  <a:gd name="T44" fmla="*/ 54 w 8505"/>
                  <a:gd name="T45" fmla="*/ 4824 h 5566"/>
                  <a:gd name="T46" fmla="*/ 0 w 8505"/>
                  <a:gd name="T47" fmla="*/ 5439 h 5566"/>
                  <a:gd name="T48" fmla="*/ 101 w 8505"/>
                  <a:gd name="T49" fmla="*/ 5563 h 5566"/>
                  <a:gd name="T50" fmla="*/ 7867 w 8505"/>
                  <a:gd name="T51" fmla="*/ 5544 h 5566"/>
                  <a:gd name="T52" fmla="*/ 7922 w 8505"/>
                  <a:gd name="T53" fmla="*/ 4955 h 5566"/>
                  <a:gd name="T54" fmla="*/ 7941 w 8505"/>
                  <a:gd name="T55" fmla="*/ 4710 h 5566"/>
                  <a:gd name="T56" fmla="*/ 8151 w 8505"/>
                  <a:gd name="T57" fmla="*/ 4304 h 5566"/>
                  <a:gd name="T58" fmla="*/ 8439 w 8505"/>
                  <a:gd name="T59" fmla="*/ 4154 h 5566"/>
                  <a:gd name="T60" fmla="*/ 8502 w 8505"/>
                  <a:gd name="T61" fmla="*/ 4019 h 5566"/>
                  <a:gd name="T62" fmla="*/ 7667 w 8505"/>
                  <a:gd name="T63" fmla="*/ 1338 h 5566"/>
                  <a:gd name="T64" fmla="*/ 252 w 8505"/>
                  <a:gd name="T65" fmla="*/ 5314 h 5566"/>
                  <a:gd name="T66" fmla="*/ 252 w 8505"/>
                  <a:gd name="T67" fmla="*/ 5314 h 5566"/>
                  <a:gd name="T68" fmla="*/ 690 w 8505"/>
                  <a:gd name="T69" fmla="*/ 4321 h 5566"/>
                  <a:gd name="T70" fmla="*/ 1362 w 8505"/>
                  <a:gd name="T71" fmla="*/ 3107 h 5566"/>
                  <a:gd name="T72" fmla="*/ 2146 w 8505"/>
                  <a:gd name="T73" fmla="*/ 2280 h 5566"/>
                  <a:gd name="T74" fmla="*/ 2720 w 8505"/>
                  <a:gd name="T75" fmla="*/ 1881 h 5566"/>
                  <a:gd name="T76" fmla="*/ 3358 w 8505"/>
                  <a:gd name="T77" fmla="*/ 1590 h 5566"/>
                  <a:gd name="T78" fmla="*/ 4055 w 8505"/>
                  <a:gd name="T79" fmla="*/ 1424 h 5566"/>
                  <a:gd name="T80" fmla="*/ 7052 w 8505"/>
                  <a:gd name="T81" fmla="*/ 1394 h 5566"/>
                  <a:gd name="T82" fmla="*/ 7322 w 8505"/>
                  <a:gd name="T83" fmla="*/ 1440 h 5566"/>
                  <a:gd name="T84" fmla="*/ 7591 w 8505"/>
                  <a:gd name="T85" fmla="*/ 1596 h 5566"/>
                  <a:gd name="T86" fmla="*/ 7627 w 8505"/>
                  <a:gd name="T87" fmla="*/ 1629 h 5566"/>
                  <a:gd name="T88" fmla="*/ 7816 w 8505"/>
                  <a:gd name="T89" fmla="*/ 1891 h 5566"/>
                  <a:gd name="T90" fmla="*/ 8173 w 8505"/>
                  <a:gd name="T91" fmla="*/ 3990 h 5566"/>
                  <a:gd name="T92" fmla="*/ 7805 w 8505"/>
                  <a:gd name="T93" fmla="*/ 4334 h 5566"/>
                  <a:gd name="T94" fmla="*/ 7677 w 8505"/>
                  <a:gd name="T95" fmla="*/ 4802 h 5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505" h="5566">
                    <a:moveTo>
                      <a:pt x="8502" y="4019"/>
                    </a:moveTo>
                    <a:lnTo>
                      <a:pt x="8124" y="2019"/>
                    </a:lnTo>
                    <a:lnTo>
                      <a:pt x="8106" y="1953"/>
                    </a:lnTo>
                    <a:lnTo>
                      <a:pt x="8062" y="1826"/>
                    </a:lnTo>
                    <a:lnTo>
                      <a:pt x="8001" y="1705"/>
                    </a:lnTo>
                    <a:lnTo>
                      <a:pt x="7928" y="1593"/>
                    </a:lnTo>
                    <a:lnTo>
                      <a:pt x="7886" y="1540"/>
                    </a:lnTo>
                    <a:lnTo>
                      <a:pt x="8108" y="1316"/>
                    </a:lnTo>
                    <a:lnTo>
                      <a:pt x="8125" y="1298"/>
                    </a:lnTo>
                    <a:lnTo>
                      <a:pt x="8144" y="1251"/>
                    </a:lnTo>
                    <a:lnTo>
                      <a:pt x="8144" y="1202"/>
                    </a:lnTo>
                    <a:lnTo>
                      <a:pt x="8125" y="1158"/>
                    </a:lnTo>
                    <a:lnTo>
                      <a:pt x="8108" y="1138"/>
                    </a:lnTo>
                    <a:lnTo>
                      <a:pt x="8065" y="1094"/>
                    </a:lnTo>
                    <a:lnTo>
                      <a:pt x="8092" y="1074"/>
                    </a:lnTo>
                    <a:lnTo>
                      <a:pt x="8142" y="1028"/>
                    </a:lnTo>
                    <a:lnTo>
                      <a:pt x="8189" y="978"/>
                    </a:lnTo>
                    <a:lnTo>
                      <a:pt x="8229" y="924"/>
                    </a:lnTo>
                    <a:lnTo>
                      <a:pt x="8262" y="865"/>
                    </a:lnTo>
                    <a:lnTo>
                      <a:pt x="8291" y="805"/>
                    </a:lnTo>
                    <a:lnTo>
                      <a:pt x="8312" y="740"/>
                    </a:lnTo>
                    <a:lnTo>
                      <a:pt x="8327" y="674"/>
                    </a:lnTo>
                    <a:lnTo>
                      <a:pt x="8333" y="641"/>
                    </a:lnTo>
                    <a:lnTo>
                      <a:pt x="8333" y="602"/>
                    </a:lnTo>
                    <a:lnTo>
                      <a:pt x="8327" y="524"/>
                    </a:lnTo>
                    <a:lnTo>
                      <a:pt x="8312" y="448"/>
                    </a:lnTo>
                    <a:lnTo>
                      <a:pt x="8291" y="374"/>
                    </a:lnTo>
                    <a:lnTo>
                      <a:pt x="8278" y="338"/>
                    </a:lnTo>
                    <a:lnTo>
                      <a:pt x="8259" y="286"/>
                    </a:lnTo>
                    <a:lnTo>
                      <a:pt x="8235" y="180"/>
                    </a:lnTo>
                    <a:lnTo>
                      <a:pt x="8230" y="125"/>
                    </a:lnTo>
                    <a:lnTo>
                      <a:pt x="8227" y="95"/>
                    </a:lnTo>
                    <a:lnTo>
                      <a:pt x="8207" y="47"/>
                    </a:lnTo>
                    <a:lnTo>
                      <a:pt x="8171" y="15"/>
                    </a:lnTo>
                    <a:lnTo>
                      <a:pt x="8127" y="0"/>
                    </a:lnTo>
                    <a:lnTo>
                      <a:pt x="8081" y="0"/>
                    </a:lnTo>
                    <a:lnTo>
                      <a:pt x="8036" y="15"/>
                    </a:lnTo>
                    <a:lnTo>
                      <a:pt x="8000" y="47"/>
                    </a:lnTo>
                    <a:lnTo>
                      <a:pt x="7980" y="95"/>
                    </a:lnTo>
                    <a:lnTo>
                      <a:pt x="7978" y="125"/>
                    </a:lnTo>
                    <a:lnTo>
                      <a:pt x="7983" y="200"/>
                    </a:lnTo>
                    <a:lnTo>
                      <a:pt x="8013" y="347"/>
                    </a:lnTo>
                    <a:lnTo>
                      <a:pt x="8039" y="417"/>
                    </a:lnTo>
                    <a:lnTo>
                      <a:pt x="8057" y="466"/>
                    </a:lnTo>
                    <a:lnTo>
                      <a:pt x="8079" y="569"/>
                    </a:lnTo>
                    <a:lnTo>
                      <a:pt x="8081" y="620"/>
                    </a:lnTo>
                    <a:lnTo>
                      <a:pt x="8072" y="665"/>
                    </a:lnTo>
                    <a:lnTo>
                      <a:pt x="8037" y="750"/>
                    </a:lnTo>
                    <a:lnTo>
                      <a:pt x="7988" y="825"/>
                    </a:lnTo>
                    <a:lnTo>
                      <a:pt x="7924" y="890"/>
                    </a:lnTo>
                    <a:lnTo>
                      <a:pt x="7886" y="916"/>
                    </a:lnTo>
                    <a:lnTo>
                      <a:pt x="7803" y="832"/>
                    </a:lnTo>
                    <a:lnTo>
                      <a:pt x="7784" y="816"/>
                    </a:lnTo>
                    <a:lnTo>
                      <a:pt x="7738" y="798"/>
                    </a:lnTo>
                    <a:lnTo>
                      <a:pt x="7690" y="798"/>
                    </a:lnTo>
                    <a:lnTo>
                      <a:pt x="7644" y="816"/>
                    </a:lnTo>
                    <a:lnTo>
                      <a:pt x="7625" y="832"/>
                    </a:lnTo>
                    <a:lnTo>
                      <a:pt x="7288" y="1169"/>
                    </a:lnTo>
                    <a:lnTo>
                      <a:pt x="7229" y="1158"/>
                    </a:lnTo>
                    <a:lnTo>
                      <a:pt x="7111" y="1143"/>
                    </a:lnTo>
                    <a:lnTo>
                      <a:pt x="7052" y="1142"/>
                    </a:lnTo>
                    <a:lnTo>
                      <a:pt x="4519" y="1142"/>
                    </a:lnTo>
                    <a:lnTo>
                      <a:pt x="4417" y="1143"/>
                    </a:lnTo>
                    <a:lnTo>
                      <a:pt x="4217" y="1153"/>
                    </a:lnTo>
                    <a:lnTo>
                      <a:pt x="4021" y="1175"/>
                    </a:lnTo>
                    <a:lnTo>
                      <a:pt x="3828" y="1205"/>
                    </a:lnTo>
                    <a:lnTo>
                      <a:pt x="3639" y="1246"/>
                    </a:lnTo>
                    <a:lnTo>
                      <a:pt x="3453" y="1295"/>
                    </a:lnTo>
                    <a:lnTo>
                      <a:pt x="3272" y="1352"/>
                    </a:lnTo>
                    <a:lnTo>
                      <a:pt x="3095" y="1420"/>
                    </a:lnTo>
                    <a:lnTo>
                      <a:pt x="2920" y="1495"/>
                    </a:lnTo>
                    <a:lnTo>
                      <a:pt x="2752" y="1577"/>
                    </a:lnTo>
                    <a:lnTo>
                      <a:pt x="2588" y="1668"/>
                    </a:lnTo>
                    <a:lnTo>
                      <a:pt x="2426" y="1766"/>
                    </a:lnTo>
                    <a:lnTo>
                      <a:pt x="2271" y="1869"/>
                    </a:lnTo>
                    <a:lnTo>
                      <a:pt x="2120" y="1980"/>
                    </a:lnTo>
                    <a:lnTo>
                      <a:pt x="1973" y="2097"/>
                    </a:lnTo>
                    <a:lnTo>
                      <a:pt x="1832" y="2221"/>
                    </a:lnTo>
                    <a:lnTo>
                      <a:pt x="1693" y="2349"/>
                    </a:lnTo>
                    <a:lnTo>
                      <a:pt x="1562" y="2483"/>
                    </a:lnTo>
                    <a:lnTo>
                      <a:pt x="1436" y="2621"/>
                    </a:lnTo>
                    <a:lnTo>
                      <a:pt x="1313" y="2765"/>
                    </a:lnTo>
                    <a:lnTo>
                      <a:pt x="1140" y="2987"/>
                    </a:lnTo>
                    <a:lnTo>
                      <a:pt x="929" y="3297"/>
                    </a:lnTo>
                    <a:lnTo>
                      <a:pt x="740" y="3618"/>
                    </a:lnTo>
                    <a:lnTo>
                      <a:pt x="576" y="3949"/>
                    </a:lnTo>
                    <a:lnTo>
                      <a:pt x="433" y="4288"/>
                    </a:lnTo>
                    <a:lnTo>
                      <a:pt x="318" y="4631"/>
                    </a:lnTo>
                    <a:lnTo>
                      <a:pt x="271" y="4802"/>
                    </a:lnTo>
                    <a:lnTo>
                      <a:pt x="126" y="4802"/>
                    </a:lnTo>
                    <a:lnTo>
                      <a:pt x="101" y="4804"/>
                    </a:lnTo>
                    <a:lnTo>
                      <a:pt x="54" y="4824"/>
                    </a:lnTo>
                    <a:lnTo>
                      <a:pt x="21" y="4857"/>
                    </a:lnTo>
                    <a:lnTo>
                      <a:pt x="1" y="4903"/>
                    </a:lnTo>
                    <a:lnTo>
                      <a:pt x="0" y="4929"/>
                    </a:lnTo>
                    <a:lnTo>
                      <a:pt x="0" y="5439"/>
                    </a:lnTo>
                    <a:lnTo>
                      <a:pt x="1" y="5465"/>
                    </a:lnTo>
                    <a:lnTo>
                      <a:pt x="21" y="5510"/>
                    </a:lnTo>
                    <a:lnTo>
                      <a:pt x="54" y="5544"/>
                    </a:lnTo>
                    <a:lnTo>
                      <a:pt x="101" y="5563"/>
                    </a:lnTo>
                    <a:lnTo>
                      <a:pt x="126" y="5566"/>
                    </a:lnTo>
                    <a:lnTo>
                      <a:pt x="7797" y="5566"/>
                    </a:lnTo>
                    <a:lnTo>
                      <a:pt x="7821" y="5563"/>
                    </a:lnTo>
                    <a:lnTo>
                      <a:pt x="7867" y="5544"/>
                    </a:lnTo>
                    <a:lnTo>
                      <a:pt x="7902" y="5510"/>
                    </a:lnTo>
                    <a:lnTo>
                      <a:pt x="7921" y="5465"/>
                    </a:lnTo>
                    <a:lnTo>
                      <a:pt x="7922" y="5439"/>
                    </a:lnTo>
                    <a:lnTo>
                      <a:pt x="7922" y="4955"/>
                    </a:lnTo>
                    <a:lnTo>
                      <a:pt x="7925" y="4942"/>
                    </a:lnTo>
                    <a:lnTo>
                      <a:pt x="7925" y="4929"/>
                    </a:lnTo>
                    <a:lnTo>
                      <a:pt x="7926" y="4851"/>
                    </a:lnTo>
                    <a:lnTo>
                      <a:pt x="7941" y="4710"/>
                    </a:lnTo>
                    <a:lnTo>
                      <a:pt x="7970" y="4586"/>
                    </a:lnTo>
                    <a:lnTo>
                      <a:pt x="8014" y="4477"/>
                    </a:lnTo>
                    <a:lnTo>
                      <a:pt x="8075" y="4383"/>
                    </a:lnTo>
                    <a:lnTo>
                      <a:pt x="8151" y="4304"/>
                    </a:lnTo>
                    <a:lnTo>
                      <a:pt x="8245" y="4238"/>
                    </a:lnTo>
                    <a:lnTo>
                      <a:pt x="8356" y="4184"/>
                    </a:lnTo>
                    <a:lnTo>
                      <a:pt x="8418" y="4163"/>
                    </a:lnTo>
                    <a:lnTo>
                      <a:pt x="8439" y="4154"/>
                    </a:lnTo>
                    <a:lnTo>
                      <a:pt x="8475" y="4125"/>
                    </a:lnTo>
                    <a:lnTo>
                      <a:pt x="8498" y="4086"/>
                    </a:lnTo>
                    <a:lnTo>
                      <a:pt x="8505" y="4042"/>
                    </a:lnTo>
                    <a:lnTo>
                      <a:pt x="8502" y="4019"/>
                    </a:lnTo>
                    <a:close/>
                    <a:moveTo>
                      <a:pt x="7715" y="1100"/>
                    </a:moveTo>
                    <a:lnTo>
                      <a:pt x="7841" y="1227"/>
                    </a:lnTo>
                    <a:lnTo>
                      <a:pt x="7705" y="1365"/>
                    </a:lnTo>
                    <a:lnTo>
                      <a:pt x="7667" y="1338"/>
                    </a:lnTo>
                    <a:lnTo>
                      <a:pt x="7589" y="1287"/>
                    </a:lnTo>
                    <a:lnTo>
                      <a:pt x="7549" y="1266"/>
                    </a:lnTo>
                    <a:lnTo>
                      <a:pt x="7715" y="1100"/>
                    </a:lnTo>
                    <a:close/>
                    <a:moveTo>
                      <a:pt x="252" y="5314"/>
                    </a:moveTo>
                    <a:lnTo>
                      <a:pt x="252" y="5054"/>
                    </a:lnTo>
                    <a:lnTo>
                      <a:pt x="7670" y="5054"/>
                    </a:lnTo>
                    <a:lnTo>
                      <a:pt x="7670" y="5312"/>
                    </a:lnTo>
                    <a:lnTo>
                      <a:pt x="252" y="5314"/>
                    </a:lnTo>
                    <a:close/>
                    <a:moveTo>
                      <a:pt x="7677" y="4802"/>
                    </a:moveTo>
                    <a:lnTo>
                      <a:pt x="530" y="4802"/>
                    </a:lnTo>
                    <a:lnTo>
                      <a:pt x="577" y="4641"/>
                    </a:lnTo>
                    <a:lnTo>
                      <a:pt x="690" y="4321"/>
                    </a:lnTo>
                    <a:lnTo>
                      <a:pt x="826" y="4006"/>
                    </a:lnTo>
                    <a:lnTo>
                      <a:pt x="983" y="3696"/>
                    </a:lnTo>
                    <a:lnTo>
                      <a:pt x="1163" y="3396"/>
                    </a:lnTo>
                    <a:lnTo>
                      <a:pt x="1362" y="3107"/>
                    </a:lnTo>
                    <a:lnTo>
                      <a:pt x="1582" y="2833"/>
                    </a:lnTo>
                    <a:lnTo>
                      <a:pt x="1820" y="2575"/>
                    </a:lnTo>
                    <a:lnTo>
                      <a:pt x="2012" y="2395"/>
                    </a:lnTo>
                    <a:lnTo>
                      <a:pt x="2146" y="2280"/>
                    </a:lnTo>
                    <a:lnTo>
                      <a:pt x="2282" y="2172"/>
                    </a:lnTo>
                    <a:lnTo>
                      <a:pt x="2424" y="2068"/>
                    </a:lnTo>
                    <a:lnTo>
                      <a:pt x="2570" y="1972"/>
                    </a:lnTo>
                    <a:lnTo>
                      <a:pt x="2720" y="1881"/>
                    </a:lnTo>
                    <a:lnTo>
                      <a:pt x="2873" y="1797"/>
                    </a:lnTo>
                    <a:lnTo>
                      <a:pt x="3031" y="1721"/>
                    </a:lnTo>
                    <a:lnTo>
                      <a:pt x="3193" y="1652"/>
                    </a:lnTo>
                    <a:lnTo>
                      <a:pt x="3358" y="1590"/>
                    </a:lnTo>
                    <a:lnTo>
                      <a:pt x="3527" y="1535"/>
                    </a:lnTo>
                    <a:lnTo>
                      <a:pt x="3700" y="1489"/>
                    </a:lnTo>
                    <a:lnTo>
                      <a:pt x="3877" y="1453"/>
                    </a:lnTo>
                    <a:lnTo>
                      <a:pt x="4055" y="1424"/>
                    </a:lnTo>
                    <a:lnTo>
                      <a:pt x="4238" y="1406"/>
                    </a:lnTo>
                    <a:lnTo>
                      <a:pt x="4424" y="1395"/>
                    </a:lnTo>
                    <a:lnTo>
                      <a:pt x="4519" y="1394"/>
                    </a:lnTo>
                    <a:lnTo>
                      <a:pt x="7052" y="1394"/>
                    </a:lnTo>
                    <a:lnTo>
                      <a:pt x="7091" y="1395"/>
                    </a:lnTo>
                    <a:lnTo>
                      <a:pt x="7169" y="1403"/>
                    </a:lnTo>
                    <a:lnTo>
                      <a:pt x="7247" y="1419"/>
                    </a:lnTo>
                    <a:lnTo>
                      <a:pt x="7322" y="1440"/>
                    </a:lnTo>
                    <a:lnTo>
                      <a:pt x="7394" y="1469"/>
                    </a:lnTo>
                    <a:lnTo>
                      <a:pt x="7463" y="1505"/>
                    </a:lnTo>
                    <a:lnTo>
                      <a:pt x="7529" y="1547"/>
                    </a:lnTo>
                    <a:lnTo>
                      <a:pt x="7591" y="1596"/>
                    </a:lnTo>
                    <a:lnTo>
                      <a:pt x="7620" y="1622"/>
                    </a:lnTo>
                    <a:lnTo>
                      <a:pt x="7621" y="1625"/>
                    </a:lnTo>
                    <a:lnTo>
                      <a:pt x="7623" y="1626"/>
                    </a:lnTo>
                    <a:lnTo>
                      <a:pt x="7627" y="1629"/>
                    </a:lnTo>
                    <a:lnTo>
                      <a:pt x="7631" y="1633"/>
                    </a:lnTo>
                    <a:lnTo>
                      <a:pt x="7676" y="1679"/>
                    </a:lnTo>
                    <a:lnTo>
                      <a:pt x="7754" y="1780"/>
                    </a:lnTo>
                    <a:lnTo>
                      <a:pt x="7816" y="1891"/>
                    </a:lnTo>
                    <a:lnTo>
                      <a:pt x="7862" y="2009"/>
                    </a:lnTo>
                    <a:lnTo>
                      <a:pt x="7877" y="2071"/>
                    </a:lnTo>
                    <a:lnTo>
                      <a:pt x="8235" y="3961"/>
                    </a:lnTo>
                    <a:lnTo>
                      <a:pt x="8173" y="3990"/>
                    </a:lnTo>
                    <a:lnTo>
                      <a:pt x="8057" y="4058"/>
                    </a:lnTo>
                    <a:lnTo>
                      <a:pt x="7958" y="4137"/>
                    </a:lnTo>
                    <a:lnTo>
                      <a:pt x="7875" y="4229"/>
                    </a:lnTo>
                    <a:lnTo>
                      <a:pt x="7805" y="4334"/>
                    </a:lnTo>
                    <a:lnTo>
                      <a:pt x="7751" y="4451"/>
                    </a:lnTo>
                    <a:lnTo>
                      <a:pt x="7710" y="4582"/>
                    </a:lnTo>
                    <a:lnTo>
                      <a:pt x="7684" y="4724"/>
                    </a:lnTo>
                    <a:lnTo>
                      <a:pt x="7677" y="48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6410" y="7006"/>
                <a:ext cx="802" cy="84"/>
              </a:xfrm>
              <a:custGeom>
                <a:avLst/>
                <a:gdLst>
                  <a:gd name="T0" fmla="*/ 2280 w 2405"/>
                  <a:gd name="T1" fmla="*/ 0 h 252"/>
                  <a:gd name="T2" fmla="*/ 124 w 2405"/>
                  <a:gd name="T3" fmla="*/ 0 h 252"/>
                  <a:gd name="T4" fmla="*/ 94 w 2405"/>
                  <a:gd name="T5" fmla="*/ 3 h 252"/>
                  <a:gd name="T6" fmla="*/ 48 w 2405"/>
                  <a:gd name="T7" fmla="*/ 23 h 252"/>
                  <a:gd name="T8" fmla="*/ 16 w 2405"/>
                  <a:gd name="T9" fmla="*/ 59 h 252"/>
                  <a:gd name="T10" fmla="*/ 0 w 2405"/>
                  <a:gd name="T11" fmla="*/ 102 h 252"/>
                  <a:gd name="T12" fmla="*/ 0 w 2405"/>
                  <a:gd name="T13" fmla="*/ 150 h 252"/>
                  <a:gd name="T14" fmla="*/ 16 w 2405"/>
                  <a:gd name="T15" fmla="*/ 194 h 252"/>
                  <a:gd name="T16" fmla="*/ 48 w 2405"/>
                  <a:gd name="T17" fmla="*/ 231 h 252"/>
                  <a:gd name="T18" fmla="*/ 94 w 2405"/>
                  <a:gd name="T19" fmla="*/ 251 h 252"/>
                  <a:gd name="T20" fmla="*/ 124 w 2405"/>
                  <a:gd name="T21" fmla="*/ 252 h 252"/>
                  <a:gd name="T22" fmla="*/ 2280 w 2405"/>
                  <a:gd name="T23" fmla="*/ 252 h 252"/>
                  <a:gd name="T24" fmla="*/ 2310 w 2405"/>
                  <a:gd name="T25" fmla="*/ 251 h 252"/>
                  <a:gd name="T26" fmla="*/ 2358 w 2405"/>
                  <a:gd name="T27" fmla="*/ 231 h 252"/>
                  <a:gd name="T28" fmla="*/ 2389 w 2405"/>
                  <a:gd name="T29" fmla="*/ 194 h 252"/>
                  <a:gd name="T30" fmla="*/ 2405 w 2405"/>
                  <a:gd name="T31" fmla="*/ 150 h 252"/>
                  <a:gd name="T32" fmla="*/ 2405 w 2405"/>
                  <a:gd name="T33" fmla="*/ 102 h 252"/>
                  <a:gd name="T34" fmla="*/ 2389 w 2405"/>
                  <a:gd name="T35" fmla="*/ 59 h 252"/>
                  <a:gd name="T36" fmla="*/ 2358 w 2405"/>
                  <a:gd name="T37" fmla="*/ 23 h 252"/>
                  <a:gd name="T38" fmla="*/ 2310 w 2405"/>
                  <a:gd name="T39" fmla="*/ 3 h 252"/>
                  <a:gd name="T40" fmla="*/ 2280 w 2405"/>
                  <a:gd name="T41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5" h="252">
                    <a:moveTo>
                      <a:pt x="2280" y="0"/>
                    </a:moveTo>
                    <a:lnTo>
                      <a:pt x="124" y="0"/>
                    </a:lnTo>
                    <a:lnTo>
                      <a:pt x="94" y="3"/>
                    </a:lnTo>
                    <a:lnTo>
                      <a:pt x="48" y="23"/>
                    </a:lnTo>
                    <a:lnTo>
                      <a:pt x="16" y="59"/>
                    </a:lnTo>
                    <a:lnTo>
                      <a:pt x="0" y="102"/>
                    </a:lnTo>
                    <a:lnTo>
                      <a:pt x="0" y="150"/>
                    </a:lnTo>
                    <a:lnTo>
                      <a:pt x="16" y="194"/>
                    </a:lnTo>
                    <a:lnTo>
                      <a:pt x="48" y="231"/>
                    </a:lnTo>
                    <a:lnTo>
                      <a:pt x="94" y="251"/>
                    </a:lnTo>
                    <a:lnTo>
                      <a:pt x="124" y="252"/>
                    </a:lnTo>
                    <a:lnTo>
                      <a:pt x="2280" y="252"/>
                    </a:lnTo>
                    <a:lnTo>
                      <a:pt x="2310" y="251"/>
                    </a:lnTo>
                    <a:lnTo>
                      <a:pt x="2358" y="231"/>
                    </a:lnTo>
                    <a:lnTo>
                      <a:pt x="2389" y="194"/>
                    </a:lnTo>
                    <a:lnTo>
                      <a:pt x="2405" y="150"/>
                    </a:lnTo>
                    <a:lnTo>
                      <a:pt x="2405" y="102"/>
                    </a:lnTo>
                    <a:lnTo>
                      <a:pt x="2389" y="59"/>
                    </a:lnTo>
                    <a:lnTo>
                      <a:pt x="2358" y="23"/>
                    </a:lnTo>
                    <a:lnTo>
                      <a:pt x="2310" y="3"/>
                    </a:lnTo>
                    <a:lnTo>
                      <a:pt x="22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6"/>
              <p:cNvSpPr>
                <a:spLocks noEditPoints="1"/>
              </p:cNvSpPr>
              <p:nvPr/>
            </p:nvSpPr>
            <p:spPr bwMode="auto">
              <a:xfrm>
                <a:off x="6410" y="6285"/>
                <a:ext cx="1525" cy="539"/>
              </a:xfrm>
              <a:custGeom>
                <a:avLst/>
                <a:gdLst>
                  <a:gd name="T0" fmla="*/ 4294 w 4574"/>
                  <a:gd name="T1" fmla="*/ 146 h 1615"/>
                  <a:gd name="T2" fmla="*/ 4203 w 4574"/>
                  <a:gd name="T3" fmla="*/ 33 h 1615"/>
                  <a:gd name="T4" fmla="*/ 4097 w 4574"/>
                  <a:gd name="T5" fmla="*/ 0 h 1615"/>
                  <a:gd name="T6" fmla="*/ 1803 w 4574"/>
                  <a:gd name="T7" fmla="*/ 2 h 1615"/>
                  <a:gd name="T8" fmla="*/ 1487 w 4574"/>
                  <a:gd name="T9" fmla="*/ 42 h 1615"/>
                  <a:gd name="T10" fmla="*/ 1189 w 4574"/>
                  <a:gd name="T11" fmla="*/ 131 h 1615"/>
                  <a:gd name="T12" fmla="*/ 911 w 4574"/>
                  <a:gd name="T13" fmla="*/ 268 h 1615"/>
                  <a:gd name="T14" fmla="*/ 658 w 4574"/>
                  <a:gd name="T15" fmla="*/ 450 h 1615"/>
                  <a:gd name="T16" fmla="*/ 433 w 4574"/>
                  <a:gd name="T17" fmla="*/ 670 h 1615"/>
                  <a:gd name="T18" fmla="*/ 243 w 4574"/>
                  <a:gd name="T19" fmla="*/ 927 h 1615"/>
                  <a:gd name="T20" fmla="*/ 90 w 4574"/>
                  <a:gd name="T21" fmla="*/ 1216 h 1615"/>
                  <a:gd name="T22" fmla="*/ 4 w 4574"/>
                  <a:gd name="T23" fmla="*/ 1452 h 1615"/>
                  <a:gd name="T24" fmla="*/ 0 w 4574"/>
                  <a:gd name="T25" fmla="*/ 1497 h 1615"/>
                  <a:gd name="T26" fmla="*/ 43 w 4574"/>
                  <a:gd name="T27" fmla="*/ 1585 h 1615"/>
                  <a:gd name="T28" fmla="*/ 109 w 4574"/>
                  <a:gd name="T29" fmla="*/ 1614 h 1615"/>
                  <a:gd name="T30" fmla="*/ 4359 w 4574"/>
                  <a:gd name="T31" fmla="*/ 1615 h 1615"/>
                  <a:gd name="T32" fmla="*/ 4427 w 4574"/>
                  <a:gd name="T33" fmla="*/ 1602 h 1615"/>
                  <a:gd name="T34" fmla="*/ 4503 w 4574"/>
                  <a:gd name="T35" fmla="*/ 1552 h 1615"/>
                  <a:gd name="T36" fmla="*/ 4536 w 4574"/>
                  <a:gd name="T37" fmla="*/ 1510 h 1615"/>
                  <a:gd name="T38" fmla="*/ 4574 w 4574"/>
                  <a:gd name="T39" fmla="*/ 1398 h 1615"/>
                  <a:gd name="T40" fmla="*/ 4566 w 4574"/>
                  <a:gd name="T41" fmla="*/ 1308 h 1615"/>
                  <a:gd name="T42" fmla="*/ 2193 w 4574"/>
                  <a:gd name="T43" fmla="*/ 1010 h 1615"/>
                  <a:gd name="T44" fmla="*/ 2841 w 4574"/>
                  <a:gd name="T45" fmla="*/ 1363 h 1615"/>
                  <a:gd name="T46" fmla="*/ 2193 w 4574"/>
                  <a:gd name="T47" fmla="*/ 1010 h 1615"/>
                  <a:gd name="T48" fmla="*/ 3093 w 4574"/>
                  <a:gd name="T49" fmla="*/ 883 h 1615"/>
                  <a:gd name="T50" fmla="*/ 3073 w 4574"/>
                  <a:gd name="T51" fmla="*/ 813 h 1615"/>
                  <a:gd name="T52" fmla="*/ 2994 w 4574"/>
                  <a:gd name="T53" fmla="*/ 759 h 1615"/>
                  <a:gd name="T54" fmla="*/ 2066 w 4574"/>
                  <a:gd name="T55" fmla="*/ 758 h 1615"/>
                  <a:gd name="T56" fmla="*/ 1996 w 4574"/>
                  <a:gd name="T57" fmla="*/ 778 h 1615"/>
                  <a:gd name="T58" fmla="*/ 1942 w 4574"/>
                  <a:gd name="T59" fmla="*/ 857 h 1615"/>
                  <a:gd name="T60" fmla="*/ 1941 w 4574"/>
                  <a:gd name="T61" fmla="*/ 1363 h 1615"/>
                  <a:gd name="T62" fmla="*/ 328 w 4574"/>
                  <a:gd name="T63" fmla="*/ 1300 h 1615"/>
                  <a:gd name="T64" fmla="*/ 453 w 4574"/>
                  <a:gd name="T65" fmla="*/ 1066 h 1615"/>
                  <a:gd name="T66" fmla="*/ 606 w 4574"/>
                  <a:gd name="T67" fmla="*/ 856 h 1615"/>
                  <a:gd name="T68" fmla="*/ 785 w 4574"/>
                  <a:gd name="T69" fmla="*/ 673 h 1615"/>
                  <a:gd name="T70" fmla="*/ 985 w 4574"/>
                  <a:gd name="T71" fmla="*/ 520 h 1615"/>
                  <a:gd name="T72" fmla="*/ 1205 w 4574"/>
                  <a:gd name="T73" fmla="*/ 399 h 1615"/>
                  <a:gd name="T74" fmla="*/ 1441 w 4574"/>
                  <a:gd name="T75" fmla="*/ 313 h 1615"/>
                  <a:gd name="T76" fmla="*/ 1690 w 4574"/>
                  <a:gd name="T77" fmla="*/ 264 h 1615"/>
                  <a:gd name="T78" fmla="*/ 1883 w 4574"/>
                  <a:gd name="T79" fmla="*/ 252 h 1615"/>
                  <a:gd name="T80" fmla="*/ 4320 w 4574"/>
                  <a:gd name="T81" fmla="*/ 1363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74" h="1615">
                    <a:moveTo>
                      <a:pt x="4304" y="182"/>
                    </a:moveTo>
                    <a:lnTo>
                      <a:pt x="4294" y="146"/>
                    </a:lnTo>
                    <a:lnTo>
                      <a:pt x="4258" y="81"/>
                    </a:lnTo>
                    <a:lnTo>
                      <a:pt x="4203" y="33"/>
                    </a:lnTo>
                    <a:lnTo>
                      <a:pt x="4136" y="5"/>
                    </a:lnTo>
                    <a:lnTo>
                      <a:pt x="4097" y="0"/>
                    </a:lnTo>
                    <a:lnTo>
                      <a:pt x="1883" y="0"/>
                    </a:lnTo>
                    <a:lnTo>
                      <a:pt x="1803" y="2"/>
                    </a:lnTo>
                    <a:lnTo>
                      <a:pt x="1643" y="15"/>
                    </a:lnTo>
                    <a:lnTo>
                      <a:pt x="1487" y="42"/>
                    </a:lnTo>
                    <a:lnTo>
                      <a:pt x="1336" y="81"/>
                    </a:lnTo>
                    <a:lnTo>
                      <a:pt x="1189" y="131"/>
                    </a:lnTo>
                    <a:lnTo>
                      <a:pt x="1047" y="195"/>
                    </a:lnTo>
                    <a:lnTo>
                      <a:pt x="911" y="268"/>
                    </a:lnTo>
                    <a:lnTo>
                      <a:pt x="780" y="353"/>
                    </a:lnTo>
                    <a:lnTo>
                      <a:pt x="658" y="450"/>
                    </a:lnTo>
                    <a:lnTo>
                      <a:pt x="541" y="555"/>
                    </a:lnTo>
                    <a:lnTo>
                      <a:pt x="433" y="670"/>
                    </a:lnTo>
                    <a:lnTo>
                      <a:pt x="334" y="794"/>
                    </a:lnTo>
                    <a:lnTo>
                      <a:pt x="243" y="927"/>
                    </a:lnTo>
                    <a:lnTo>
                      <a:pt x="161" y="1066"/>
                    </a:lnTo>
                    <a:lnTo>
                      <a:pt x="90" y="1216"/>
                    </a:lnTo>
                    <a:lnTo>
                      <a:pt x="30" y="1372"/>
                    </a:lnTo>
                    <a:lnTo>
                      <a:pt x="4" y="1452"/>
                    </a:lnTo>
                    <a:lnTo>
                      <a:pt x="1" y="1467"/>
                    </a:lnTo>
                    <a:lnTo>
                      <a:pt x="0" y="1497"/>
                    </a:lnTo>
                    <a:lnTo>
                      <a:pt x="8" y="1540"/>
                    </a:lnTo>
                    <a:lnTo>
                      <a:pt x="43" y="1585"/>
                    </a:lnTo>
                    <a:lnTo>
                      <a:pt x="80" y="1606"/>
                    </a:lnTo>
                    <a:lnTo>
                      <a:pt x="109" y="1614"/>
                    </a:lnTo>
                    <a:lnTo>
                      <a:pt x="125" y="1615"/>
                    </a:lnTo>
                    <a:lnTo>
                      <a:pt x="4359" y="1615"/>
                    </a:lnTo>
                    <a:lnTo>
                      <a:pt x="4382" y="1614"/>
                    </a:lnTo>
                    <a:lnTo>
                      <a:pt x="4427" y="1602"/>
                    </a:lnTo>
                    <a:lnTo>
                      <a:pt x="4468" y="1582"/>
                    </a:lnTo>
                    <a:lnTo>
                      <a:pt x="4503" y="1552"/>
                    </a:lnTo>
                    <a:lnTo>
                      <a:pt x="4517" y="1534"/>
                    </a:lnTo>
                    <a:lnTo>
                      <a:pt x="4536" y="1510"/>
                    </a:lnTo>
                    <a:lnTo>
                      <a:pt x="4561" y="1455"/>
                    </a:lnTo>
                    <a:lnTo>
                      <a:pt x="4574" y="1398"/>
                    </a:lnTo>
                    <a:lnTo>
                      <a:pt x="4572" y="1337"/>
                    </a:lnTo>
                    <a:lnTo>
                      <a:pt x="4566" y="1308"/>
                    </a:lnTo>
                    <a:lnTo>
                      <a:pt x="4304" y="182"/>
                    </a:lnTo>
                    <a:close/>
                    <a:moveTo>
                      <a:pt x="2193" y="1010"/>
                    </a:moveTo>
                    <a:lnTo>
                      <a:pt x="2841" y="1010"/>
                    </a:lnTo>
                    <a:lnTo>
                      <a:pt x="2841" y="1363"/>
                    </a:lnTo>
                    <a:lnTo>
                      <a:pt x="2193" y="1363"/>
                    </a:lnTo>
                    <a:lnTo>
                      <a:pt x="2193" y="1010"/>
                    </a:lnTo>
                    <a:close/>
                    <a:moveTo>
                      <a:pt x="3093" y="1363"/>
                    </a:moveTo>
                    <a:lnTo>
                      <a:pt x="3093" y="883"/>
                    </a:lnTo>
                    <a:lnTo>
                      <a:pt x="3092" y="857"/>
                    </a:lnTo>
                    <a:lnTo>
                      <a:pt x="3073" y="813"/>
                    </a:lnTo>
                    <a:lnTo>
                      <a:pt x="3038" y="778"/>
                    </a:lnTo>
                    <a:lnTo>
                      <a:pt x="2994" y="759"/>
                    </a:lnTo>
                    <a:lnTo>
                      <a:pt x="2968" y="758"/>
                    </a:lnTo>
                    <a:lnTo>
                      <a:pt x="2066" y="758"/>
                    </a:lnTo>
                    <a:lnTo>
                      <a:pt x="2040" y="759"/>
                    </a:lnTo>
                    <a:lnTo>
                      <a:pt x="1996" y="778"/>
                    </a:lnTo>
                    <a:lnTo>
                      <a:pt x="1961" y="813"/>
                    </a:lnTo>
                    <a:lnTo>
                      <a:pt x="1942" y="857"/>
                    </a:lnTo>
                    <a:lnTo>
                      <a:pt x="1941" y="883"/>
                    </a:lnTo>
                    <a:lnTo>
                      <a:pt x="1941" y="1363"/>
                    </a:lnTo>
                    <a:lnTo>
                      <a:pt x="302" y="1363"/>
                    </a:lnTo>
                    <a:lnTo>
                      <a:pt x="328" y="1300"/>
                    </a:lnTo>
                    <a:lnTo>
                      <a:pt x="387" y="1180"/>
                    </a:lnTo>
                    <a:lnTo>
                      <a:pt x="453" y="1066"/>
                    </a:lnTo>
                    <a:lnTo>
                      <a:pt x="525" y="958"/>
                    </a:lnTo>
                    <a:lnTo>
                      <a:pt x="606" y="856"/>
                    </a:lnTo>
                    <a:lnTo>
                      <a:pt x="692" y="761"/>
                    </a:lnTo>
                    <a:lnTo>
                      <a:pt x="785" y="673"/>
                    </a:lnTo>
                    <a:lnTo>
                      <a:pt x="882" y="594"/>
                    </a:lnTo>
                    <a:lnTo>
                      <a:pt x="985" y="520"/>
                    </a:lnTo>
                    <a:lnTo>
                      <a:pt x="1093" y="455"/>
                    </a:lnTo>
                    <a:lnTo>
                      <a:pt x="1205" y="399"/>
                    </a:lnTo>
                    <a:lnTo>
                      <a:pt x="1320" y="352"/>
                    </a:lnTo>
                    <a:lnTo>
                      <a:pt x="1441" y="313"/>
                    </a:lnTo>
                    <a:lnTo>
                      <a:pt x="1564" y="284"/>
                    </a:lnTo>
                    <a:lnTo>
                      <a:pt x="1690" y="264"/>
                    </a:lnTo>
                    <a:lnTo>
                      <a:pt x="1819" y="254"/>
                    </a:lnTo>
                    <a:lnTo>
                      <a:pt x="1883" y="252"/>
                    </a:lnTo>
                    <a:lnTo>
                      <a:pt x="4061" y="252"/>
                    </a:lnTo>
                    <a:lnTo>
                      <a:pt x="4320" y="1363"/>
                    </a:lnTo>
                    <a:lnTo>
                      <a:pt x="3093" y="13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6C565084-B81A-BB3A-B7FA-F027B8EB19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93" y="124548"/>
            <a:ext cx="1106899" cy="6438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74878C-7F08-1277-834C-5E65AEB65C06}"/>
              </a:ext>
            </a:extLst>
          </p:cNvPr>
          <p:cNvSpPr txBox="1"/>
          <p:nvPr/>
        </p:nvSpPr>
        <p:spPr>
          <a:xfrm>
            <a:off x="1757287" y="909128"/>
            <a:ext cx="784810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쇼핑몰의 </a:t>
            </a:r>
            <a:r>
              <a:rPr lang="ko-KR" altLang="en-US" sz="2000" b="1" dirty="0">
                <a:solidFill>
                  <a:srgbClr val="A76459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일반</a:t>
            </a:r>
            <a:r>
              <a:rPr lang="ko-KR" altLang="en-US" sz="2000" b="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 기능</a:t>
            </a:r>
            <a:endParaRPr lang="en-US" altLang="ko-KR" sz="2000" b="1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sz="17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▶ 로그인</a:t>
            </a:r>
            <a:r>
              <a:rPr lang="en-US" altLang="ko-KR" sz="17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/</a:t>
            </a:r>
            <a:r>
              <a:rPr lang="ko-KR" altLang="en-US" sz="17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회원가입</a:t>
            </a:r>
            <a:endParaRPr lang="en-US" altLang="ko-KR" sz="170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sz="170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sz="17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▶ 상품 검색</a:t>
            </a:r>
            <a:r>
              <a:rPr lang="en-US" altLang="ko-KR" sz="17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, </a:t>
            </a:r>
            <a:r>
              <a:rPr lang="ko-KR" altLang="en-US" sz="17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상품 조회</a:t>
            </a:r>
            <a:r>
              <a:rPr lang="en-US" altLang="ko-KR" sz="17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, </a:t>
            </a:r>
            <a:r>
              <a:rPr lang="ko-KR" altLang="en-US" sz="17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장바구니</a:t>
            </a:r>
            <a:endParaRPr lang="en-US" altLang="ko-KR" sz="170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sz="170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sz="17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▶ 상품 등록</a:t>
            </a:r>
            <a:r>
              <a:rPr lang="en-US" altLang="ko-KR" sz="17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&amp;</a:t>
            </a:r>
            <a:r>
              <a:rPr lang="ko-KR" altLang="en-US" sz="17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삭제</a:t>
            </a:r>
            <a:endParaRPr lang="en-US" altLang="ko-KR" sz="170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sz="170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sz="17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▶</a:t>
            </a:r>
            <a:r>
              <a:rPr lang="en-US" altLang="ko-KR" sz="17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 </a:t>
            </a:r>
            <a:r>
              <a:rPr lang="ko-KR" altLang="en-US" sz="17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주문서 작성 화면만 구현</a:t>
            </a:r>
            <a:r>
              <a:rPr lang="en-US" altLang="ko-KR" sz="1700" dirty="0"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700" dirty="0"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실제로 결제 및 배송 기능</a:t>
            </a:r>
            <a:r>
              <a:rPr lang="en-US" altLang="ko-KR" sz="2000" dirty="0"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X</a:t>
            </a:r>
            <a:endParaRPr lang="en-US" altLang="ko-KR" sz="2000" b="1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B91CEF9-84FE-041E-C754-EAD6E761E3D9}"/>
              </a:ext>
            </a:extLst>
          </p:cNvPr>
          <p:cNvSpPr/>
          <p:nvPr/>
        </p:nvSpPr>
        <p:spPr>
          <a:xfrm>
            <a:off x="1358199" y="1004874"/>
            <a:ext cx="177840" cy="177840"/>
          </a:xfrm>
          <a:prstGeom prst="ellipse">
            <a:avLst/>
          </a:prstGeom>
          <a:solidFill>
            <a:srgbClr val="A76459"/>
          </a:solidFill>
          <a:ln w="635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  <a:ea typeface="DejaVu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E2273-B283-A784-30EA-FA97A5B5A22E}"/>
              </a:ext>
            </a:extLst>
          </p:cNvPr>
          <p:cNvSpPr txBox="1"/>
          <p:nvPr/>
        </p:nvSpPr>
        <p:spPr>
          <a:xfrm>
            <a:off x="1757287" y="3685183"/>
            <a:ext cx="5160387" cy="2569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A76459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AI</a:t>
            </a:r>
            <a:r>
              <a:rPr lang="ko-KR" altLang="en-US" sz="2000" b="1" dirty="0">
                <a:solidFill>
                  <a:srgbClr val="A76459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 </a:t>
            </a:r>
            <a:r>
              <a:rPr lang="ko-KR" altLang="en-US" sz="2000" b="1" dirty="0" err="1">
                <a:solidFill>
                  <a:srgbClr val="A76459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챗봇</a:t>
            </a:r>
            <a:endParaRPr lang="en-US" altLang="ko-KR" dirty="0">
              <a:solidFill>
                <a:srgbClr val="A76459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sz="17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▶ 쇼핑몰 이용 시 발생하는 고객의 질문에 대한 답변</a:t>
            </a:r>
            <a:endParaRPr lang="en-US" altLang="ko-KR" sz="170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sz="1700" dirty="0">
              <a:latin typeface="a시월구일2" panose="02020600000000000000" pitchFamily="18" charset="-127"/>
              <a:ea typeface="a시월구일2" panose="02020600000000000000" pitchFamily="18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  <a:sym typeface="Wingdings" panose="05000000000000000000" pitchFamily="2" charset="2"/>
            </a:endParaRPr>
          </a:p>
          <a:p>
            <a:r>
              <a:rPr lang="ko-KR" altLang="en-US" sz="2000" b="1" dirty="0">
                <a:solidFill>
                  <a:srgbClr val="A76459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캐릭터 커스텀</a:t>
            </a:r>
            <a:endParaRPr lang="en-US" altLang="ko-KR" dirty="0">
              <a:solidFill>
                <a:srgbClr val="A76459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sz="17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▶ 자신의 신체 정보와 비슷한 캐릭터 선택</a:t>
            </a:r>
            <a:endParaRPr lang="en-US" altLang="ko-KR" sz="1700" dirty="0">
              <a:latin typeface="a시월구일2" panose="02020600000000000000" pitchFamily="18" charset="-127"/>
              <a:ea typeface="a시월구일2" panose="02020600000000000000" pitchFamily="18" charset="-127"/>
              <a:sym typeface="Wingdings" panose="05000000000000000000" pitchFamily="2" charset="2"/>
            </a:endParaRPr>
          </a:p>
          <a:p>
            <a:endParaRPr lang="en-US" altLang="ko-KR" sz="1700" dirty="0">
              <a:latin typeface="a시월구일2" panose="02020600000000000000" pitchFamily="18" charset="-127"/>
              <a:ea typeface="a시월구일2" panose="02020600000000000000" pitchFamily="18" charset="-127"/>
              <a:sym typeface="Wingdings" panose="05000000000000000000" pitchFamily="2" charset="2"/>
            </a:endParaRPr>
          </a:p>
          <a:p>
            <a:r>
              <a:rPr lang="ko-KR" altLang="en-US" sz="17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▶</a:t>
            </a:r>
            <a:r>
              <a:rPr lang="en-US" altLang="ko-KR" sz="1700" dirty="0"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700" dirty="0"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자신이 착용해보고 싶은 의류를 캐릭터에 착용</a:t>
            </a:r>
            <a:r>
              <a:rPr lang="en-US" altLang="ko-KR" sz="1700" dirty="0"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 </a:t>
            </a:r>
          </a:p>
          <a:p>
            <a:endParaRPr lang="ko-KR" altLang="en-US" dirty="0"/>
          </a:p>
        </p:txBody>
      </p:sp>
      <p:sp>
        <p:nvSpPr>
          <p:cNvPr id="14" name="더하기 기호 13">
            <a:extLst>
              <a:ext uri="{FF2B5EF4-FFF2-40B4-BE49-F238E27FC236}">
                <a16:creationId xmlns:a16="http://schemas.microsoft.com/office/drawing/2014/main" id="{F24780CB-05E1-58DB-1DCB-2B7C140A5132}"/>
              </a:ext>
            </a:extLst>
          </p:cNvPr>
          <p:cNvSpPr/>
          <p:nvPr/>
        </p:nvSpPr>
        <p:spPr>
          <a:xfrm>
            <a:off x="1267119" y="4800574"/>
            <a:ext cx="360000" cy="360000"/>
          </a:xfrm>
          <a:prstGeom prst="mathPlus">
            <a:avLst/>
          </a:prstGeom>
          <a:solidFill>
            <a:srgbClr val="A76459"/>
          </a:solidFill>
          <a:ln>
            <a:solidFill>
              <a:srgbClr val="A764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920C9EB-1B69-1425-A442-8D7298729EFB}"/>
              </a:ext>
            </a:extLst>
          </p:cNvPr>
          <p:cNvSpPr/>
          <p:nvPr/>
        </p:nvSpPr>
        <p:spPr>
          <a:xfrm>
            <a:off x="1358199" y="3374753"/>
            <a:ext cx="177840" cy="177840"/>
          </a:xfrm>
          <a:prstGeom prst="ellipse">
            <a:avLst/>
          </a:prstGeom>
          <a:solidFill>
            <a:srgbClr val="A76459"/>
          </a:solidFill>
          <a:ln w="635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  <a:ea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3A176E-B4F2-5B22-F190-23EBCC248A8E}"/>
              </a:ext>
            </a:extLst>
          </p:cNvPr>
          <p:cNvSpPr txBox="1"/>
          <p:nvPr/>
        </p:nvSpPr>
        <p:spPr>
          <a:xfrm>
            <a:off x="1761282" y="3259766"/>
            <a:ext cx="6121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쇼핑몰의 </a:t>
            </a:r>
            <a:r>
              <a:rPr lang="ko-KR" altLang="en-US" sz="2000" b="1" dirty="0">
                <a:solidFill>
                  <a:srgbClr val="A76459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차별</a:t>
            </a:r>
            <a:r>
              <a:rPr lang="ko-KR" altLang="en-US" sz="2000" b="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 기능</a:t>
            </a:r>
            <a:endParaRPr lang="en-US" altLang="ko-KR" sz="2000" b="1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10" name="더하기 기호 9">
            <a:extLst>
              <a:ext uri="{FF2B5EF4-FFF2-40B4-BE49-F238E27FC236}">
                <a16:creationId xmlns:a16="http://schemas.microsoft.com/office/drawing/2014/main" id="{7618EACD-3685-1CA7-1EF4-7FBA8A1E7158}"/>
              </a:ext>
            </a:extLst>
          </p:cNvPr>
          <p:cNvSpPr/>
          <p:nvPr/>
        </p:nvSpPr>
        <p:spPr>
          <a:xfrm>
            <a:off x="1267119" y="3732225"/>
            <a:ext cx="360000" cy="360000"/>
          </a:xfrm>
          <a:prstGeom prst="mathPlus">
            <a:avLst/>
          </a:prstGeom>
          <a:solidFill>
            <a:srgbClr val="A76459"/>
          </a:solidFill>
          <a:ln>
            <a:solidFill>
              <a:srgbClr val="A764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889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이등변 삼각형 47"/>
          <p:cNvSpPr/>
          <p:nvPr/>
        </p:nvSpPr>
        <p:spPr>
          <a:xfrm flipH="1">
            <a:off x="10530726" y="4143308"/>
            <a:ext cx="1661274" cy="2714692"/>
          </a:xfrm>
          <a:prstGeom prst="triangle">
            <a:avLst>
              <a:gd name="adj" fmla="val 0"/>
            </a:avLst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1"/>
            <a:ext cx="12242626" cy="697977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1654971 w 12192000"/>
              <a:gd name="connsiteY2" fmla="*/ 65532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194917"/>
              <a:gd name="connsiteY0" fmla="*/ 0 h 6860094"/>
              <a:gd name="connsiteX1" fmla="*/ 12192000 w 12194917"/>
              <a:gd name="connsiteY1" fmla="*/ 0 h 6860094"/>
              <a:gd name="connsiteX2" fmla="*/ 11959770 w 12194917"/>
              <a:gd name="connsiteY2" fmla="*/ 6640285 h 6860094"/>
              <a:gd name="connsiteX3" fmla="*/ 0 w 12194917"/>
              <a:gd name="connsiteY3" fmla="*/ 6858000 h 6860094"/>
              <a:gd name="connsiteX4" fmla="*/ 0 w 12194917"/>
              <a:gd name="connsiteY4" fmla="*/ 0 h 6860094"/>
              <a:gd name="connsiteX0" fmla="*/ 0 w 12192295"/>
              <a:gd name="connsiteY0" fmla="*/ 0 h 6860094"/>
              <a:gd name="connsiteX1" fmla="*/ 12192000 w 12192295"/>
              <a:gd name="connsiteY1" fmla="*/ 0 h 6860094"/>
              <a:gd name="connsiteX2" fmla="*/ 11959770 w 12192295"/>
              <a:gd name="connsiteY2" fmla="*/ 6640285 h 6860094"/>
              <a:gd name="connsiteX3" fmla="*/ 0 w 12192295"/>
              <a:gd name="connsiteY3" fmla="*/ 6858000 h 6860094"/>
              <a:gd name="connsiteX4" fmla="*/ 0 w 12192295"/>
              <a:gd name="connsiteY4" fmla="*/ 0 h 6860094"/>
              <a:gd name="connsiteX0" fmla="*/ 0 w 12192295"/>
              <a:gd name="connsiteY0" fmla="*/ 0 h 6862316"/>
              <a:gd name="connsiteX1" fmla="*/ 12192000 w 12192295"/>
              <a:gd name="connsiteY1" fmla="*/ 0 h 6862316"/>
              <a:gd name="connsiteX2" fmla="*/ 11959770 w 12192295"/>
              <a:gd name="connsiteY2" fmla="*/ 6640285 h 6862316"/>
              <a:gd name="connsiteX3" fmla="*/ 0 w 12192295"/>
              <a:gd name="connsiteY3" fmla="*/ 6858000 h 6862316"/>
              <a:gd name="connsiteX4" fmla="*/ 0 w 12192295"/>
              <a:gd name="connsiteY4" fmla="*/ 0 h 6862316"/>
              <a:gd name="connsiteX0" fmla="*/ 0 w 12372105"/>
              <a:gd name="connsiteY0" fmla="*/ 0 h 6862316"/>
              <a:gd name="connsiteX1" fmla="*/ 12192000 w 12372105"/>
              <a:gd name="connsiteY1" fmla="*/ 0 h 6862316"/>
              <a:gd name="connsiteX2" fmla="*/ 11959770 w 12372105"/>
              <a:gd name="connsiteY2" fmla="*/ 6640285 h 6862316"/>
              <a:gd name="connsiteX3" fmla="*/ 0 w 12372105"/>
              <a:gd name="connsiteY3" fmla="*/ 6858000 h 6862316"/>
              <a:gd name="connsiteX4" fmla="*/ 0 w 12372105"/>
              <a:gd name="connsiteY4" fmla="*/ 0 h 6862316"/>
              <a:gd name="connsiteX0" fmla="*/ 0 w 12372105"/>
              <a:gd name="connsiteY0" fmla="*/ 0 h 7067210"/>
              <a:gd name="connsiteX1" fmla="*/ 12192000 w 12372105"/>
              <a:gd name="connsiteY1" fmla="*/ 0 h 7067210"/>
              <a:gd name="connsiteX2" fmla="*/ 11959770 w 12372105"/>
              <a:gd name="connsiteY2" fmla="*/ 6640285 h 7067210"/>
              <a:gd name="connsiteX3" fmla="*/ 0 w 12372105"/>
              <a:gd name="connsiteY3" fmla="*/ 6858000 h 7067210"/>
              <a:gd name="connsiteX4" fmla="*/ 0 w 12372105"/>
              <a:gd name="connsiteY4" fmla="*/ 0 h 7067210"/>
              <a:gd name="connsiteX0" fmla="*/ 0 w 12253444"/>
              <a:gd name="connsiteY0" fmla="*/ 0 h 6986838"/>
              <a:gd name="connsiteX1" fmla="*/ 12192000 w 12253444"/>
              <a:gd name="connsiteY1" fmla="*/ 0 h 6986838"/>
              <a:gd name="connsiteX2" fmla="*/ 11727541 w 12253444"/>
              <a:gd name="connsiteY2" fmla="*/ 6495142 h 6986838"/>
              <a:gd name="connsiteX3" fmla="*/ 0 w 12253444"/>
              <a:gd name="connsiteY3" fmla="*/ 6858000 h 6986838"/>
              <a:gd name="connsiteX4" fmla="*/ 0 w 12253444"/>
              <a:gd name="connsiteY4" fmla="*/ 0 h 6986838"/>
              <a:gd name="connsiteX0" fmla="*/ 0 w 12208177"/>
              <a:gd name="connsiteY0" fmla="*/ 0 h 6979775"/>
              <a:gd name="connsiteX1" fmla="*/ 12192000 w 12208177"/>
              <a:gd name="connsiteY1" fmla="*/ 0 h 6979775"/>
              <a:gd name="connsiteX2" fmla="*/ 11567884 w 12208177"/>
              <a:gd name="connsiteY2" fmla="*/ 6480628 h 6979775"/>
              <a:gd name="connsiteX3" fmla="*/ 0 w 12208177"/>
              <a:gd name="connsiteY3" fmla="*/ 6858000 h 6979775"/>
              <a:gd name="connsiteX4" fmla="*/ 0 w 12208177"/>
              <a:gd name="connsiteY4" fmla="*/ 0 h 6979775"/>
              <a:gd name="connsiteX0" fmla="*/ 0 w 12242626"/>
              <a:gd name="connsiteY0" fmla="*/ 0 h 6979775"/>
              <a:gd name="connsiteX1" fmla="*/ 12192000 w 12242626"/>
              <a:gd name="connsiteY1" fmla="*/ 0 h 6979775"/>
              <a:gd name="connsiteX2" fmla="*/ 11698512 w 12242626"/>
              <a:gd name="connsiteY2" fmla="*/ 6480628 h 6979775"/>
              <a:gd name="connsiteX3" fmla="*/ 0 w 12242626"/>
              <a:gd name="connsiteY3" fmla="*/ 6858000 h 6979775"/>
              <a:gd name="connsiteX4" fmla="*/ 0 w 12242626"/>
              <a:gd name="connsiteY4" fmla="*/ 0 h 697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2626" h="6979775">
                <a:moveTo>
                  <a:pt x="0" y="0"/>
                </a:moveTo>
                <a:lnTo>
                  <a:pt x="12192000" y="0"/>
                </a:lnTo>
                <a:cubicBezTo>
                  <a:pt x="12211352" y="2402114"/>
                  <a:pt x="12448417" y="4223657"/>
                  <a:pt x="11698512" y="6480628"/>
                </a:cubicBezTo>
                <a:cubicBezTo>
                  <a:pt x="10459960" y="7249886"/>
                  <a:pt x="4126895" y="6916057"/>
                  <a:pt x="0" y="68580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서비스 시나리오</a:t>
            </a:r>
            <a:endParaRPr lang="en-US" altLang="ko-KR" sz="28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2023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년 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학기 졸업프로젝트</a:t>
            </a:r>
            <a:endParaRPr lang="en-US" altLang="ko-KR" sz="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185227" y="6178826"/>
            <a:ext cx="1832011" cy="389437"/>
            <a:chOff x="4125200" y="5074580"/>
            <a:chExt cx="3561511" cy="757083"/>
          </a:xfrm>
        </p:grpSpPr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5475175" y="5074580"/>
              <a:ext cx="756835" cy="757082"/>
            </a:xfrm>
            <a:custGeom>
              <a:avLst/>
              <a:gdLst>
                <a:gd name="T0" fmla="*/ 5346 w 9213"/>
                <a:gd name="T1" fmla="*/ 645 h 9217"/>
                <a:gd name="T2" fmla="*/ 4465 w 9213"/>
                <a:gd name="T3" fmla="*/ 30 h 9217"/>
                <a:gd name="T4" fmla="*/ 4143 w 9213"/>
                <a:gd name="T5" fmla="*/ 1113 h 9217"/>
                <a:gd name="T6" fmla="*/ 5028 w 9213"/>
                <a:gd name="T7" fmla="*/ 484 h 9217"/>
                <a:gd name="T8" fmla="*/ 4625 w 9213"/>
                <a:gd name="T9" fmla="*/ 1089 h 9217"/>
                <a:gd name="T10" fmla="*/ 4406 w 9213"/>
                <a:gd name="T11" fmla="*/ 363 h 9217"/>
                <a:gd name="T12" fmla="*/ 3074 w 9213"/>
                <a:gd name="T13" fmla="*/ 3390 h 9217"/>
                <a:gd name="T14" fmla="*/ 2226 w 9213"/>
                <a:gd name="T15" fmla="*/ 2823 h 9217"/>
                <a:gd name="T16" fmla="*/ 2329 w 9213"/>
                <a:gd name="T17" fmla="*/ 3881 h 9217"/>
                <a:gd name="T18" fmla="*/ 2805 w 9213"/>
                <a:gd name="T19" fmla="*/ 3361 h 9217"/>
                <a:gd name="T20" fmla="*/ 2264 w 9213"/>
                <a:gd name="T21" fmla="*/ 3526 h 9217"/>
                <a:gd name="T22" fmla="*/ 2500 w 9213"/>
                <a:gd name="T23" fmla="*/ 3024 h 9217"/>
                <a:gd name="T24" fmla="*/ 6475 w 9213"/>
                <a:gd name="T25" fmla="*/ 7204 h 9217"/>
                <a:gd name="T26" fmla="*/ 6893 w 9213"/>
                <a:gd name="T27" fmla="*/ 6994 h 9217"/>
                <a:gd name="T28" fmla="*/ 6875 w 9213"/>
                <a:gd name="T29" fmla="*/ 7342 h 9217"/>
                <a:gd name="T30" fmla="*/ 6973 w 9213"/>
                <a:gd name="T31" fmla="*/ 7642 h 9217"/>
                <a:gd name="T32" fmla="*/ 6785 w 9213"/>
                <a:gd name="T33" fmla="*/ 7939 h 9217"/>
                <a:gd name="T34" fmla="*/ 6482 w 9213"/>
                <a:gd name="T35" fmla="*/ 7679 h 9217"/>
                <a:gd name="T36" fmla="*/ 6875 w 9213"/>
                <a:gd name="T37" fmla="*/ 8232 h 9217"/>
                <a:gd name="T38" fmla="*/ 7222 w 9213"/>
                <a:gd name="T39" fmla="*/ 7509 h 9217"/>
                <a:gd name="T40" fmla="*/ 7008 w 9213"/>
                <a:gd name="T41" fmla="*/ 6742 h 9217"/>
                <a:gd name="T42" fmla="*/ 8882 w 9213"/>
                <a:gd name="T43" fmla="*/ 4468 h 9217"/>
                <a:gd name="T44" fmla="*/ 8101 w 9213"/>
                <a:gd name="T45" fmla="*/ 4973 h 9217"/>
                <a:gd name="T46" fmla="*/ 6449 w 9213"/>
                <a:gd name="T47" fmla="*/ 5111 h 9217"/>
                <a:gd name="T48" fmla="*/ 4884 w 9213"/>
                <a:gd name="T49" fmla="*/ 4887 h 9217"/>
                <a:gd name="T50" fmla="*/ 3493 w 9213"/>
                <a:gd name="T51" fmla="*/ 4998 h 9217"/>
                <a:gd name="T52" fmla="*/ 1938 w 9213"/>
                <a:gd name="T53" fmla="*/ 5093 h 9217"/>
                <a:gd name="T54" fmla="*/ 1292 w 9213"/>
                <a:gd name="T55" fmla="*/ 5313 h 9217"/>
                <a:gd name="T56" fmla="*/ 2611 w 9213"/>
                <a:gd name="T57" fmla="*/ 5150 h 9217"/>
                <a:gd name="T58" fmla="*/ 4138 w 9213"/>
                <a:gd name="T59" fmla="*/ 5381 h 9217"/>
                <a:gd name="T60" fmla="*/ 5666 w 9213"/>
                <a:gd name="T61" fmla="*/ 5222 h 9217"/>
                <a:gd name="T62" fmla="*/ 7152 w 9213"/>
                <a:gd name="T63" fmla="*/ 5182 h 9217"/>
                <a:gd name="T64" fmla="*/ 8065 w 9213"/>
                <a:gd name="T65" fmla="*/ 5821 h 9217"/>
                <a:gd name="T66" fmla="*/ 6168 w 9213"/>
                <a:gd name="T67" fmla="*/ 6289 h 9217"/>
                <a:gd name="T68" fmla="*/ 5787 w 9213"/>
                <a:gd name="T69" fmla="*/ 7970 h 9217"/>
                <a:gd name="T70" fmla="*/ 1337 w 9213"/>
                <a:gd name="T71" fmla="*/ 8824 h 9217"/>
                <a:gd name="T72" fmla="*/ 477 w 9213"/>
                <a:gd name="T73" fmla="*/ 4738 h 9217"/>
                <a:gd name="T74" fmla="*/ 1744 w 9213"/>
                <a:gd name="T75" fmla="*/ 8640 h 9217"/>
                <a:gd name="T76" fmla="*/ 1718 w 9213"/>
                <a:gd name="T77" fmla="*/ 8369 h 9217"/>
                <a:gd name="T78" fmla="*/ 372 w 9213"/>
                <a:gd name="T79" fmla="*/ 4460 h 9217"/>
                <a:gd name="T80" fmla="*/ 807 w 9213"/>
                <a:gd name="T81" fmla="*/ 8559 h 9217"/>
                <a:gd name="T82" fmla="*/ 1614 w 9213"/>
                <a:gd name="T83" fmla="*/ 9209 h 9217"/>
                <a:gd name="T84" fmla="*/ 8760 w 9213"/>
                <a:gd name="T85" fmla="*/ 8643 h 9217"/>
                <a:gd name="T86" fmla="*/ 9103 w 9213"/>
                <a:gd name="T87" fmla="*/ 6854 h 9217"/>
                <a:gd name="T88" fmla="*/ 8793 w 9213"/>
                <a:gd name="T89" fmla="*/ 4727 h 9217"/>
                <a:gd name="T90" fmla="*/ 7386 w 9213"/>
                <a:gd name="T91" fmla="*/ 8947 h 9217"/>
                <a:gd name="T92" fmla="*/ 6029 w 9213"/>
                <a:gd name="T93" fmla="*/ 7836 h 9217"/>
                <a:gd name="T94" fmla="*/ 6577 w 9213"/>
                <a:gd name="T95" fmla="*/ 6281 h 9217"/>
                <a:gd name="T96" fmla="*/ 8230 w 9213"/>
                <a:gd name="T97" fmla="*/ 6200 h 9217"/>
                <a:gd name="T98" fmla="*/ 8927 w 9213"/>
                <a:gd name="T99" fmla="*/ 7692 h 9217"/>
                <a:gd name="T100" fmla="*/ 7689 w 9213"/>
                <a:gd name="T101" fmla="*/ 8931 h 9217"/>
                <a:gd name="T102" fmla="*/ 4852 w 9213"/>
                <a:gd name="T103" fmla="*/ 2463 h 9217"/>
                <a:gd name="T104" fmla="*/ 4016 w 9213"/>
                <a:gd name="T105" fmla="*/ 2211 h 9217"/>
                <a:gd name="T106" fmla="*/ 4382 w 9213"/>
                <a:gd name="T107" fmla="*/ 2984 h 9217"/>
                <a:gd name="T108" fmla="*/ 4560 w 9213"/>
                <a:gd name="T109" fmla="*/ 2608 h 9217"/>
                <a:gd name="T110" fmla="*/ 4187 w 9213"/>
                <a:gd name="T111" fmla="*/ 2572 h 9217"/>
                <a:gd name="T112" fmla="*/ 7962 w 9213"/>
                <a:gd name="T113" fmla="*/ 6703 h 9217"/>
                <a:gd name="T114" fmla="*/ 7637 w 9213"/>
                <a:gd name="T115" fmla="*/ 8055 h 9217"/>
                <a:gd name="T116" fmla="*/ 8495 w 9213"/>
                <a:gd name="T117" fmla="*/ 7796 h 9217"/>
                <a:gd name="T118" fmla="*/ 8226 w 9213"/>
                <a:gd name="T119" fmla="*/ 7769 h 9217"/>
                <a:gd name="T120" fmla="*/ 7846 w 9213"/>
                <a:gd name="T121" fmla="*/ 7884 h 9217"/>
                <a:gd name="T122" fmla="*/ 7990 w 9213"/>
                <a:gd name="T123" fmla="*/ 6972 h 9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13" h="9217">
                  <a:moveTo>
                    <a:pt x="4668" y="1360"/>
                  </a:moveTo>
                  <a:lnTo>
                    <a:pt x="4703" y="1360"/>
                  </a:lnTo>
                  <a:lnTo>
                    <a:pt x="4770" y="1352"/>
                  </a:lnTo>
                  <a:lnTo>
                    <a:pt x="4870" y="1331"/>
                  </a:lnTo>
                  <a:lnTo>
                    <a:pt x="4992" y="1279"/>
                  </a:lnTo>
                  <a:lnTo>
                    <a:pt x="5100" y="1205"/>
                  </a:lnTo>
                  <a:lnTo>
                    <a:pt x="5192" y="1113"/>
                  </a:lnTo>
                  <a:lnTo>
                    <a:pt x="5266" y="1005"/>
                  </a:lnTo>
                  <a:lnTo>
                    <a:pt x="5317" y="883"/>
                  </a:lnTo>
                  <a:lnTo>
                    <a:pt x="5340" y="783"/>
                  </a:lnTo>
                  <a:lnTo>
                    <a:pt x="5346" y="716"/>
                  </a:lnTo>
                  <a:lnTo>
                    <a:pt x="5348" y="680"/>
                  </a:lnTo>
                  <a:lnTo>
                    <a:pt x="5346" y="645"/>
                  </a:lnTo>
                  <a:lnTo>
                    <a:pt x="5340" y="576"/>
                  </a:lnTo>
                  <a:lnTo>
                    <a:pt x="5317" y="478"/>
                  </a:lnTo>
                  <a:lnTo>
                    <a:pt x="5266" y="356"/>
                  </a:lnTo>
                  <a:lnTo>
                    <a:pt x="5192" y="248"/>
                  </a:lnTo>
                  <a:lnTo>
                    <a:pt x="5100" y="154"/>
                  </a:lnTo>
                  <a:lnTo>
                    <a:pt x="4992" y="81"/>
                  </a:lnTo>
                  <a:lnTo>
                    <a:pt x="4870" y="30"/>
                  </a:lnTo>
                  <a:lnTo>
                    <a:pt x="4770" y="7"/>
                  </a:lnTo>
                  <a:lnTo>
                    <a:pt x="4703" y="0"/>
                  </a:lnTo>
                  <a:lnTo>
                    <a:pt x="4668" y="0"/>
                  </a:lnTo>
                  <a:lnTo>
                    <a:pt x="4632" y="0"/>
                  </a:lnTo>
                  <a:lnTo>
                    <a:pt x="4564" y="7"/>
                  </a:lnTo>
                  <a:lnTo>
                    <a:pt x="4465" y="30"/>
                  </a:lnTo>
                  <a:lnTo>
                    <a:pt x="4343" y="81"/>
                  </a:lnTo>
                  <a:lnTo>
                    <a:pt x="4235" y="154"/>
                  </a:lnTo>
                  <a:lnTo>
                    <a:pt x="4143" y="248"/>
                  </a:lnTo>
                  <a:lnTo>
                    <a:pt x="4069" y="356"/>
                  </a:lnTo>
                  <a:lnTo>
                    <a:pt x="4017" y="478"/>
                  </a:lnTo>
                  <a:lnTo>
                    <a:pt x="3996" y="576"/>
                  </a:lnTo>
                  <a:lnTo>
                    <a:pt x="3989" y="645"/>
                  </a:lnTo>
                  <a:lnTo>
                    <a:pt x="3987" y="680"/>
                  </a:lnTo>
                  <a:lnTo>
                    <a:pt x="3989" y="716"/>
                  </a:lnTo>
                  <a:lnTo>
                    <a:pt x="3996" y="783"/>
                  </a:lnTo>
                  <a:lnTo>
                    <a:pt x="4017" y="883"/>
                  </a:lnTo>
                  <a:lnTo>
                    <a:pt x="4069" y="1004"/>
                  </a:lnTo>
                  <a:lnTo>
                    <a:pt x="4143" y="1113"/>
                  </a:lnTo>
                  <a:lnTo>
                    <a:pt x="4235" y="1205"/>
                  </a:lnTo>
                  <a:lnTo>
                    <a:pt x="4343" y="1279"/>
                  </a:lnTo>
                  <a:lnTo>
                    <a:pt x="4465" y="1331"/>
                  </a:lnTo>
                  <a:lnTo>
                    <a:pt x="4564" y="1352"/>
                  </a:lnTo>
                  <a:lnTo>
                    <a:pt x="4632" y="1360"/>
                  </a:lnTo>
                  <a:lnTo>
                    <a:pt x="4668" y="1360"/>
                  </a:lnTo>
                  <a:close/>
                  <a:moveTo>
                    <a:pt x="4668" y="271"/>
                  </a:moveTo>
                  <a:lnTo>
                    <a:pt x="4710" y="271"/>
                  </a:lnTo>
                  <a:lnTo>
                    <a:pt x="4789" y="288"/>
                  </a:lnTo>
                  <a:lnTo>
                    <a:pt x="4862" y="320"/>
                  </a:lnTo>
                  <a:lnTo>
                    <a:pt x="4929" y="363"/>
                  </a:lnTo>
                  <a:lnTo>
                    <a:pt x="4985" y="419"/>
                  </a:lnTo>
                  <a:lnTo>
                    <a:pt x="5028" y="484"/>
                  </a:lnTo>
                  <a:lnTo>
                    <a:pt x="5060" y="557"/>
                  </a:lnTo>
                  <a:lnTo>
                    <a:pt x="5076" y="638"/>
                  </a:lnTo>
                  <a:lnTo>
                    <a:pt x="5077" y="680"/>
                  </a:lnTo>
                  <a:lnTo>
                    <a:pt x="5076" y="722"/>
                  </a:lnTo>
                  <a:lnTo>
                    <a:pt x="5060" y="802"/>
                  </a:lnTo>
                  <a:lnTo>
                    <a:pt x="5028" y="876"/>
                  </a:lnTo>
                  <a:lnTo>
                    <a:pt x="4985" y="940"/>
                  </a:lnTo>
                  <a:lnTo>
                    <a:pt x="4929" y="997"/>
                  </a:lnTo>
                  <a:lnTo>
                    <a:pt x="4862" y="1041"/>
                  </a:lnTo>
                  <a:lnTo>
                    <a:pt x="4789" y="1073"/>
                  </a:lnTo>
                  <a:lnTo>
                    <a:pt x="4710" y="1089"/>
                  </a:lnTo>
                  <a:lnTo>
                    <a:pt x="4668" y="1090"/>
                  </a:lnTo>
                  <a:lnTo>
                    <a:pt x="4625" y="1089"/>
                  </a:lnTo>
                  <a:lnTo>
                    <a:pt x="4546" y="1073"/>
                  </a:lnTo>
                  <a:lnTo>
                    <a:pt x="4472" y="1041"/>
                  </a:lnTo>
                  <a:lnTo>
                    <a:pt x="4406" y="997"/>
                  </a:lnTo>
                  <a:lnTo>
                    <a:pt x="4351" y="940"/>
                  </a:lnTo>
                  <a:lnTo>
                    <a:pt x="4307" y="876"/>
                  </a:lnTo>
                  <a:lnTo>
                    <a:pt x="4275" y="802"/>
                  </a:lnTo>
                  <a:lnTo>
                    <a:pt x="4259" y="722"/>
                  </a:lnTo>
                  <a:lnTo>
                    <a:pt x="4258" y="680"/>
                  </a:lnTo>
                  <a:lnTo>
                    <a:pt x="4259" y="638"/>
                  </a:lnTo>
                  <a:lnTo>
                    <a:pt x="4275" y="557"/>
                  </a:lnTo>
                  <a:lnTo>
                    <a:pt x="4307" y="484"/>
                  </a:lnTo>
                  <a:lnTo>
                    <a:pt x="4351" y="419"/>
                  </a:lnTo>
                  <a:lnTo>
                    <a:pt x="4406" y="363"/>
                  </a:lnTo>
                  <a:lnTo>
                    <a:pt x="4472" y="320"/>
                  </a:lnTo>
                  <a:lnTo>
                    <a:pt x="4546" y="288"/>
                  </a:lnTo>
                  <a:lnTo>
                    <a:pt x="4625" y="271"/>
                  </a:lnTo>
                  <a:lnTo>
                    <a:pt x="4668" y="271"/>
                  </a:lnTo>
                  <a:close/>
                  <a:moveTo>
                    <a:pt x="2500" y="3907"/>
                  </a:moveTo>
                  <a:lnTo>
                    <a:pt x="2560" y="3904"/>
                  </a:lnTo>
                  <a:lnTo>
                    <a:pt x="2673" y="3881"/>
                  </a:lnTo>
                  <a:lnTo>
                    <a:pt x="2775" y="3838"/>
                  </a:lnTo>
                  <a:lnTo>
                    <a:pt x="2867" y="3776"/>
                  </a:lnTo>
                  <a:lnTo>
                    <a:pt x="2946" y="3697"/>
                  </a:lnTo>
                  <a:lnTo>
                    <a:pt x="3008" y="3605"/>
                  </a:lnTo>
                  <a:lnTo>
                    <a:pt x="3051" y="3503"/>
                  </a:lnTo>
                  <a:lnTo>
                    <a:pt x="3074" y="3390"/>
                  </a:lnTo>
                  <a:lnTo>
                    <a:pt x="3076" y="3331"/>
                  </a:lnTo>
                  <a:lnTo>
                    <a:pt x="3074" y="3271"/>
                  </a:lnTo>
                  <a:lnTo>
                    <a:pt x="3051" y="3158"/>
                  </a:lnTo>
                  <a:lnTo>
                    <a:pt x="3008" y="3056"/>
                  </a:lnTo>
                  <a:lnTo>
                    <a:pt x="2946" y="2964"/>
                  </a:lnTo>
                  <a:lnTo>
                    <a:pt x="2867" y="2885"/>
                  </a:lnTo>
                  <a:lnTo>
                    <a:pt x="2775" y="2823"/>
                  </a:lnTo>
                  <a:lnTo>
                    <a:pt x="2673" y="2780"/>
                  </a:lnTo>
                  <a:lnTo>
                    <a:pt x="2560" y="2757"/>
                  </a:lnTo>
                  <a:lnTo>
                    <a:pt x="2500" y="2755"/>
                  </a:lnTo>
                  <a:lnTo>
                    <a:pt x="2441" y="2757"/>
                  </a:lnTo>
                  <a:lnTo>
                    <a:pt x="2329" y="2780"/>
                  </a:lnTo>
                  <a:lnTo>
                    <a:pt x="2226" y="2823"/>
                  </a:lnTo>
                  <a:lnTo>
                    <a:pt x="2134" y="2885"/>
                  </a:lnTo>
                  <a:lnTo>
                    <a:pt x="2055" y="2964"/>
                  </a:lnTo>
                  <a:lnTo>
                    <a:pt x="1993" y="3056"/>
                  </a:lnTo>
                  <a:lnTo>
                    <a:pt x="1950" y="3158"/>
                  </a:lnTo>
                  <a:lnTo>
                    <a:pt x="1927" y="3271"/>
                  </a:lnTo>
                  <a:lnTo>
                    <a:pt x="1924" y="3331"/>
                  </a:lnTo>
                  <a:lnTo>
                    <a:pt x="1927" y="3390"/>
                  </a:lnTo>
                  <a:lnTo>
                    <a:pt x="1950" y="3503"/>
                  </a:lnTo>
                  <a:lnTo>
                    <a:pt x="1993" y="3605"/>
                  </a:lnTo>
                  <a:lnTo>
                    <a:pt x="2055" y="3697"/>
                  </a:lnTo>
                  <a:lnTo>
                    <a:pt x="2134" y="3776"/>
                  </a:lnTo>
                  <a:lnTo>
                    <a:pt x="2226" y="3838"/>
                  </a:lnTo>
                  <a:lnTo>
                    <a:pt x="2329" y="3881"/>
                  </a:lnTo>
                  <a:lnTo>
                    <a:pt x="2441" y="3904"/>
                  </a:lnTo>
                  <a:lnTo>
                    <a:pt x="2500" y="3907"/>
                  </a:lnTo>
                  <a:close/>
                  <a:moveTo>
                    <a:pt x="2500" y="3024"/>
                  </a:moveTo>
                  <a:lnTo>
                    <a:pt x="2532" y="3026"/>
                  </a:lnTo>
                  <a:lnTo>
                    <a:pt x="2592" y="3037"/>
                  </a:lnTo>
                  <a:lnTo>
                    <a:pt x="2647" y="3060"/>
                  </a:lnTo>
                  <a:lnTo>
                    <a:pt x="2696" y="3094"/>
                  </a:lnTo>
                  <a:lnTo>
                    <a:pt x="2737" y="3135"/>
                  </a:lnTo>
                  <a:lnTo>
                    <a:pt x="2771" y="3184"/>
                  </a:lnTo>
                  <a:lnTo>
                    <a:pt x="2794" y="3239"/>
                  </a:lnTo>
                  <a:lnTo>
                    <a:pt x="2805" y="3300"/>
                  </a:lnTo>
                  <a:lnTo>
                    <a:pt x="2807" y="3331"/>
                  </a:lnTo>
                  <a:lnTo>
                    <a:pt x="2805" y="3361"/>
                  </a:lnTo>
                  <a:lnTo>
                    <a:pt x="2794" y="3422"/>
                  </a:lnTo>
                  <a:lnTo>
                    <a:pt x="2771" y="3477"/>
                  </a:lnTo>
                  <a:lnTo>
                    <a:pt x="2737" y="3526"/>
                  </a:lnTo>
                  <a:lnTo>
                    <a:pt x="2696" y="3567"/>
                  </a:lnTo>
                  <a:lnTo>
                    <a:pt x="2647" y="3601"/>
                  </a:lnTo>
                  <a:lnTo>
                    <a:pt x="2592" y="3624"/>
                  </a:lnTo>
                  <a:lnTo>
                    <a:pt x="2532" y="3635"/>
                  </a:lnTo>
                  <a:lnTo>
                    <a:pt x="2500" y="3637"/>
                  </a:lnTo>
                  <a:lnTo>
                    <a:pt x="2470" y="3635"/>
                  </a:lnTo>
                  <a:lnTo>
                    <a:pt x="2409" y="3624"/>
                  </a:lnTo>
                  <a:lnTo>
                    <a:pt x="2354" y="3601"/>
                  </a:lnTo>
                  <a:lnTo>
                    <a:pt x="2305" y="3567"/>
                  </a:lnTo>
                  <a:lnTo>
                    <a:pt x="2264" y="3526"/>
                  </a:lnTo>
                  <a:lnTo>
                    <a:pt x="2231" y="3477"/>
                  </a:lnTo>
                  <a:lnTo>
                    <a:pt x="2208" y="3422"/>
                  </a:lnTo>
                  <a:lnTo>
                    <a:pt x="2196" y="3361"/>
                  </a:lnTo>
                  <a:lnTo>
                    <a:pt x="2195" y="3331"/>
                  </a:lnTo>
                  <a:lnTo>
                    <a:pt x="2196" y="3300"/>
                  </a:lnTo>
                  <a:lnTo>
                    <a:pt x="2208" y="3239"/>
                  </a:lnTo>
                  <a:lnTo>
                    <a:pt x="2231" y="3184"/>
                  </a:lnTo>
                  <a:lnTo>
                    <a:pt x="2264" y="3135"/>
                  </a:lnTo>
                  <a:lnTo>
                    <a:pt x="2305" y="3094"/>
                  </a:lnTo>
                  <a:lnTo>
                    <a:pt x="2354" y="3060"/>
                  </a:lnTo>
                  <a:lnTo>
                    <a:pt x="2409" y="3037"/>
                  </a:lnTo>
                  <a:lnTo>
                    <a:pt x="2470" y="3026"/>
                  </a:lnTo>
                  <a:lnTo>
                    <a:pt x="2500" y="3024"/>
                  </a:lnTo>
                  <a:close/>
                  <a:moveTo>
                    <a:pt x="6875" y="6723"/>
                  </a:moveTo>
                  <a:lnTo>
                    <a:pt x="6835" y="6724"/>
                  </a:lnTo>
                  <a:lnTo>
                    <a:pt x="6759" y="6737"/>
                  </a:lnTo>
                  <a:lnTo>
                    <a:pt x="6688" y="6763"/>
                  </a:lnTo>
                  <a:lnTo>
                    <a:pt x="6622" y="6801"/>
                  </a:lnTo>
                  <a:lnTo>
                    <a:pt x="6564" y="6850"/>
                  </a:lnTo>
                  <a:lnTo>
                    <a:pt x="6514" y="6906"/>
                  </a:lnTo>
                  <a:lnTo>
                    <a:pt x="6475" y="6971"/>
                  </a:lnTo>
                  <a:lnTo>
                    <a:pt x="6448" y="7043"/>
                  </a:lnTo>
                  <a:lnTo>
                    <a:pt x="6439" y="7082"/>
                  </a:lnTo>
                  <a:lnTo>
                    <a:pt x="6435" y="7109"/>
                  </a:lnTo>
                  <a:lnTo>
                    <a:pt x="6446" y="7161"/>
                  </a:lnTo>
                  <a:lnTo>
                    <a:pt x="6475" y="7204"/>
                  </a:lnTo>
                  <a:lnTo>
                    <a:pt x="6518" y="7233"/>
                  </a:lnTo>
                  <a:lnTo>
                    <a:pt x="6544" y="7240"/>
                  </a:lnTo>
                  <a:lnTo>
                    <a:pt x="6571" y="7244"/>
                  </a:lnTo>
                  <a:lnTo>
                    <a:pt x="6623" y="7233"/>
                  </a:lnTo>
                  <a:lnTo>
                    <a:pt x="6667" y="7204"/>
                  </a:lnTo>
                  <a:lnTo>
                    <a:pt x="6697" y="7161"/>
                  </a:lnTo>
                  <a:lnTo>
                    <a:pt x="6704" y="7133"/>
                  </a:lnTo>
                  <a:lnTo>
                    <a:pt x="6711" y="7105"/>
                  </a:lnTo>
                  <a:lnTo>
                    <a:pt x="6741" y="7053"/>
                  </a:lnTo>
                  <a:lnTo>
                    <a:pt x="6787" y="7015"/>
                  </a:lnTo>
                  <a:lnTo>
                    <a:pt x="6844" y="6995"/>
                  </a:lnTo>
                  <a:lnTo>
                    <a:pt x="6875" y="6992"/>
                  </a:lnTo>
                  <a:lnTo>
                    <a:pt x="6893" y="6994"/>
                  </a:lnTo>
                  <a:lnTo>
                    <a:pt x="6927" y="7001"/>
                  </a:lnTo>
                  <a:lnTo>
                    <a:pt x="6973" y="7023"/>
                  </a:lnTo>
                  <a:lnTo>
                    <a:pt x="7021" y="7070"/>
                  </a:lnTo>
                  <a:lnTo>
                    <a:pt x="7042" y="7116"/>
                  </a:lnTo>
                  <a:lnTo>
                    <a:pt x="7049" y="7149"/>
                  </a:lnTo>
                  <a:lnTo>
                    <a:pt x="7049" y="7168"/>
                  </a:lnTo>
                  <a:lnTo>
                    <a:pt x="7049" y="7185"/>
                  </a:lnTo>
                  <a:lnTo>
                    <a:pt x="7042" y="7220"/>
                  </a:lnTo>
                  <a:lnTo>
                    <a:pt x="7021" y="7266"/>
                  </a:lnTo>
                  <a:lnTo>
                    <a:pt x="6973" y="7313"/>
                  </a:lnTo>
                  <a:lnTo>
                    <a:pt x="6927" y="7335"/>
                  </a:lnTo>
                  <a:lnTo>
                    <a:pt x="6893" y="7342"/>
                  </a:lnTo>
                  <a:lnTo>
                    <a:pt x="6875" y="7342"/>
                  </a:lnTo>
                  <a:lnTo>
                    <a:pt x="6848" y="7345"/>
                  </a:lnTo>
                  <a:lnTo>
                    <a:pt x="6799" y="7365"/>
                  </a:lnTo>
                  <a:lnTo>
                    <a:pt x="6762" y="7401"/>
                  </a:lnTo>
                  <a:lnTo>
                    <a:pt x="6741" y="7450"/>
                  </a:lnTo>
                  <a:lnTo>
                    <a:pt x="6740" y="7478"/>
                  </a:lnTo>
                  <a:lnTo>
                    <a:pt x="6741" y="7505"/>
                  </a:lnTo>
                  <a:lnTo>
                    <a:pt x="6762" y="7554"/>
                  </a:lnTo>
                  <a:lnTo>
                    <a:pt x="6799" y="7590"/>
                  </a:lnTo>
                  <a:lnTo>
                    <a:pt x="6848" y="7612"/>
                  </a:lnTo>
                  <a:lnTo>
                    <a:pt x="6875" y="7613"/>
                  </a:lnTo>
                  <a:lnTo>
                    <a:pt x="6893" y="7613"/>
                  </a:lnTo>
                  <a:lnTo>
                    <a:pt x="6927" y="7620"/>
                  </a:lnTo>
                  <a:lnTo>
                    <a:pt x="6973" y="7642"/>
                  </a:lnTo>
                  <a:lnTo>
                    <a:pt x="7021" y="7689"/>
                  </a:lnTo>
                  <a:lnTo>
                    <a:pt x="7042" y="7735"/>
                  </a:lnTo>
                  <a:lnTo>
                    <a:pt x="7049" y="7770"/>
                  </a:lnTo>
                  <a:lnTo>
                    <a:pt x="7049" y="7787"/>
                  </a:lnTo>
                  <a:lnTo>
                    <a:pt x="7049" y="7806"/>
                  </a:lnTo>
                  <a:lnTo>
                    <a:pt x="7042" y="7841"/>
                  </a:lnTo>
                  <a:lnTo>
                    <a:pt x="7021" y="7887"/>
                  </a:lnTo>
                  <a:lnTo>
                    <a:pt x="6973" y="7934"/>
                  </a:lnTo>
                  <a:lnTo>
                    <a:pt x="6927" y="7956"/>
                  </a:lnTo>
                  <a:lnTo>
                    <a:pt x="6893" y="7962"/>
                  </a:lnTo>
                  <a:lnTo>
                    <a:pt x="6875" y="7963"/>
                  </a:lnTo>
                  <a:lnTo>
                    <a:pt x="6842" y="7960"/>
                  </a:lnTo>
                  <a:lnTo>
                    <a:pt x="6785" y="7939"/>
                  </a:lnTo>
                  <a:lnTo>
                    <a:pt x="6738" y="7898"/>
                  </a:lnTo>
                  <a:lnTo>
                    <a:pt x="6708" y="7843"/>
                  </a:lnTo>
                  <a:lnTo>
                    <a:pt x="6701" y="7812"/>
                  </a:lnTo>
                  <a:lnTo>
                    <a:pt x="6697" y="7782"/>
                  </a:lnTo>
                  <a:lnTo>
                    <a:pt x="6681" y="7725"/>
                  </a:lnTo>
                  <a:lnTo>
                    <a:pt x="6659" y="7691"/>
                  </a:lnTo>
                  <a:lnTo>
                    <a:pt x="6639" y="7674"/>
                  </a:lnTo>
                  <a:lnTo>
                    <a:pt x="6615" y="7661"/>
                  </a:lnTo>
                  <a:lnTo>
                    <a:pt x="6583" y="7653"/>
                  </a:lnTo>
                  <a:lnTo>
                    <a:pt x="6564" y="7653"/>
                  </a:lnTo>
                  <a:lnTo>
                    <a:pt x="6544" y="7653"/>
                  </a:lnTo>
                  <a:lnTo>
                    <a:pt x="6511" y="7663"/>
                  </a:lnTo>
                  <a:lnTo>
                    <a:pt x="6482" y="7679"/>
                  </a:lnTo>
                  <a:lnTo>
                    <a:pt x="6462" y="7702"/>
                  </a:lnTo>
                  <a:lnTo>
                    <a:pt x="6440" y="7747"/>
                  </a:lnTo>
                  <a:lnTo>
                    <a:pt x="6430" y="7815"/>
                  </a:lnTo>
                  <a:lnTo>
                    <a:pt x="6435" y="7849"/>
                  </a:lnTo>
                  <a:lnTo>
                    <a:pt x="6440" y="7891"/>
                  </a:lnTo>
                  <a:lnTo>
                    <a:pt x="6466" y="7966"/>
                  </a:lnTo>
                  <a:lnTo>
                    <a:pt x="6505" y="8036"/>
                  </a:lnTo>
                  <a:lnTo>
                    <a:pt x="6554" y="8097"/>
                  </a:lnTo>
                  <a:lnTo>
                    <a:pt x="6613" y="8147"/>
                  </a:lnTo>
                  <a:lnTo>
                    <a:pt x="6681" y="8189"/>
                  </a:lnTo>
                  <a:lnTo>
                    <a:pt x="6754" y="8216"/>
                  </a:lnTo>
                  <a:lnTo>
                    <a:pt x="6834" y="8232"/>
                  </a:lnTo>
                  <a:lnTo>
                    <a:pt x="6875" y="8232"/>
                  </a:lnTo>
                  <a:lnTo>
                    <a:pt x="6920" y="8231"/>
                  </a:lnTo>
                  <a:lnTo>
                    <a:pt x="7008" y="8214"/>
                  </a:lnTo>
                  <a:lnTo>
                    <a:pt x="7087" y="8179"/>
                  </a:lnTo>
                  <a:lnTo>
                    <a:pt x="7157" y="8132"/>
                  </a:lnTo>
                  <a:lnTo>
                    <a:pt x="7218" y="8071"/>
                  </a:lnTo>
                  <a:lnTo>
                    <a:pt x="7267" y="8000"/>
                  </a:lnTo>
                  <a:lnTo>
                    <a:pt x="7300" y="7920"/>
                  </a:lnTo>
                  <a:lnTo>
                    <a:pt x="7319" y="7833"/>
                  </a:lnTo>
                  <a:lnTo>
                    <a:pt x="7320" y="7787"/>
                  </a:lnTo>
                  <a:lnTo>
                    <a:pt x="7319" y="7743"/>
                  </a:lnTo>
                  <a:lnTo>
                    <a:pt x="7301" y="7658"/>
                  </a:lnTo>
                  <a:lnTo>
                    <a:pt x="7268" y="7578"/>
                  </a:lnTo>
                  <a:lnTo>
                    <a:pt x="7222" y="7509"/>
                  </a:lnTo>
                  <a:lnTo>
                    <a:pt x="7193" y="7478"/>
                  </a:lnTo>
                  <a:lnTo>
                    <a:pt x="7222" y="7447"/>
                  </a:lnTo>
                  <a:lnTo>
                    <a:pt x="7268" y="7377"/>
                  </a:lnTo>
                  <a:lnTo>
                    <a:pt x="7301" y="7298"/>
                  </a:lnTo>
                  <a:lnTo>
                    <a:pt x="7319" y="7213"/>
                  </a:lnTo>
                  <a:lnTo>
                    <a:pt x="7320" y="7168"/>
                  </a:lnTo>
                  <a:lnTo>
                    <a:pt x="7319" y="7122"/>
                  </a:lnTo>
                  <a:lnTo>
                    <a:pt x="7300" y="7035"/>
                  </a:lnTo>
                  <a:lnTo>
                    <a:pt x="7267" y="6956"/>
                  </a:lnTo>
                  <a:lnTo>
                    <a:pt x="7218" y="6884"/>
                  </a:lnTo>
                  <a:lnTo>
                    <a:pt x="7157" y="6824"/>
                  </a:lnTo>
                  <a:lnTo>
                    <a:pt x="7087" y="6776"/>
                  </a:lnTo>
                  <a:lnTo>
                    <a:pt x="7008" y="6742"/>
                  </a:lnTo>
                  <a:lnTo>
                    <a:pt x="6920" y="6724"/>
                  </a:lnTo>
                  <a:lnTo>
                    <a:pt x="6875" y="6723"/>
                  </a:lnTo>
                  <a:close/>
                  <a:moveTo>
                    <a:pt x="8881" y="6441"/>
                  </a:moveTo>
                  <a:lnTo>
                    <a:pt x="9203" y="4972"/>
                  </a:lnTo>
                  <a:lnTo>
                    <a:pt x="9212" y="4930"/>
                  </a:lnTo>
                  <a:lnTo>
                    <a:pt x="9212" y="4845"/>
                  </a:lnTo>
                  <a:lnTo>
                    <a:pt x="9198" y="4764"/>
                  </a:lnTo>
                  <a:lnTo>
                    <a:pt x="9167" y="4688"/>
                  </a:lnTo>
                  <a:lnTo>
                    <a:pt x="9124" y="4620"/>
                  </a:lnTo>
                  <a:lnTo>
                    <a:pt x="9068" y="4561"/>
                  </a:lnTo>
                  <a:lnTo>
                    <a:pt x="9002" y="4512"/>
                  </a:lnTo>
                  <a:lnTo>
                    <a:pt x="8924" y="4479"/>
                  </a:lnTo>
                  <a:lnTo>
                    <a:pt x="8882" y="4468"/>
                  </a:lnTo>
                  <a:lnTo>
                    <a:pt x="8841" y="4460"/>
                  </a:lnTo>
                  <a:lnTo>
                    <a:pt x="8756" y="4459"/>
                  </a:lnTo>
                  <a:lnTo>
                    <a:pt x="8675" y="4473"/>
                  </a:lnTo>
                  <a:lnTo>
                    <a:pt x="8599" y="4504"/>
                  </a:lnTo>
                  <a:lnTo>
                    <a:pt x="8531" y="4548"/>
                  </a:lnTo>
                  <a:lnTo>
                    <a:pt x="8471" y="4604"/>
                  </a:lnTo>
                  <a:lnTo>
                    <a:pt x="8423" y="4672"/>
                  </a:lnTo>
                  <a:lnTo>
                    <a:pt x="8390" y="4748"/>
                  </a:lnTo>
                  <a:lnTo>
                    <a:pt x="8378" y="4790"/>
                  </a:lnTo>
                  <a:lnTo>
                    <a:pt x="8319" y="5061"/>
                  </a:lnTo>
                  <a:lnTo>
                    <a:pt x="8236" y="5032"/>
                  </a:lnTo>
                  <a:lnTo>
                    <a:pt x="8157" y="4998"/>
                  </a:lnTo>
                  <a:lnTo>
                    <a:pt x="8101" y="4973"/>
                  </a:lnTo>
                  <a:lnTo>
                    <a:pt x="7975" y="4926"/>
                  </a:lnTo>
                  <a:lnTo>
                    <a:pt x="7826" y="4887"/>
                  </a:lnTo>
                  <a:lnTo>
                    <a:pt x="7635" y="4862"/>
                  </a:lnTo>
                  <a:lnTo>
                    <a:pt x="7520" y="4861"/>
                  </a:lnTo>
                  <a:lnTo>
                    <a:pt x="7405" y="4862"/>
                  </a:lnTo>
                  <a:lnTo>
                    <a:pt x="7216" y="4887"/>
                  </a:lnTo>
                  <a:lnTo>
                    <a:pt x="7065" y="4926"/>
                  </a:lnTo>
                  <a:lnTo>
                    <a:pt x="6940" y="4973"/>
                  </a:lnTo>
                  <a:lnTo>
                    <a:pt x="6884" y="4998"/>
                  </a:lnTo>
                  <a:lnTo>
                    <a:pt x="6832" y="5021"/>
                  </a:lnTo>
                  <a:lnTo>
                    <a:pt x="6724" y="5061"/>
                  </a:lnTo>
                  <a:lnTo>
                    <a:pt x="6602" y="5093"/>
                  </a:lnTo>
                  <a:lnTo>
                    <a:pt x="6449" y="5111"/>
                  </a:lnTo>
                  <a:lnTo>
                    <a:pt x="6356" y="5113"/>
                  </a:lnTo>
                  <a:lnTo>
                    <a:pt x="6260" y="5111"/>
                  </a:lnTo>
                  <a:lnTo>
                    <a:pt x="6108" y="5093"/>
                  </a:lnTo>
                  <a:lnTo>
                    <a:pt x="5986" y="5061"/>
                  </a:lnTo>
                  <a:lnTo>
                    <a:pt x="5879" y="5021"/>
                  </a:lnTo>
                  <a:lnTo>
                    <a:pt x="5826" y="4998"/>
                  </a:lnTo>
                  <a:lnTo>
                    <a:pt x="5770" y="4973"/>
                  </a:lnTo>
                  <a:lnTo>
                    <a:pt x="5644" y="4926"/>
                  </a:lnTo>
                  <a:lnTo>
                    <a:pt x="5493" y="4887"/>
                  </a:lnTo>
                  <a:lnTo>
                    <a:pt x="5305" y="4862"/>
                  </a:lnTo>
                  <a:lnTo>
                    <a:pt x="5189" y="4861"/>
                  </a:lnTo>
                  <a:lnTo>
                    <a:pt x="5074" y="4862"/>
                  </a:lnTo>
                  <a:lnTo>
                    <a:pt x="4884" y="4887"/>
                  </a:lnTo>
                  <a:lnTo>
                    <a:pt x="4734" y="4926"/>
                  </a:lnTo>
                  <a:lnTo>
                    <a:pt x="4609" y="4973"/>
                  </a:lnTo>
                  <a:lnTo>
                    <a:pt x="4553" y="4998"/>
                  </a:lnTo>
                  <a:lnTo>
                    <a:pt x="4500" y="5021"/>
                  </a:lnTo>
                  <a:lnTo>
                    <a:pt x="4392" y="5061"/>
                  </a:lnTo>
                  <a:lnTo>
                    <a:pt x="4269" y="5093"/>
                  </a:lnTo>
                  <a:lnTo>
                    <a:pt x="4118" y="5111"/>
                  </a:lnTo>
                  <a:lnTo>
                    <a:pt x="4023" y="5113"/>
                  </a:lnTo>
                  <a:lnTo>
                    <a:pt x="3928" y="5111"/>
                  </a:lnTo>
                  <a:lnTo>
                    <a:pt x="3775" y="5093"/>
                  </a:lnTo>
                  <a:lnTo>
                    <a:pt x="3653" y="5061"/>
                  </a:lnTo>
                  <a:lnTo>
                    <a:pt x="3547" y="5021"/>
                  </a:lnTo>
                  <a:lnTo>
                    <a:pt x="3493" y="4998"/>
                  </a:lnTo>
                  <a:lnTo>
                    <a:pt x="3437" y="4973"/>
                  </a:lnTo>
                  <a:lnTo>
                    <a:pt x="3312" y="4926"/>
                  </a:lnTo>
                  <a:lnTo>
                    <a:pt x="3162" y="4887"/>
                  </a:lnTo>
                  <a:lnTo>
                    <a:pt x="2972" y="4862"/>
                  </a:lnTo>
                  <a:lnTo>
                    <a:pt x="2857" y="4861"/>
                  </a:lnTo>
                  <a:lnTo>
                    <a:pt x="2742" y="4862"/>
                  </a:lnTo>
                  <a:lnTo>
                    <a:pt x="2553" y="4887"/>
                  </a:lnTo>
                  <a:lnTo>
                    <a:pt x="2402" y="4926"/>
                  </a:lnTo>
                  <a:lnTo>
                    <a:pt x="2277" y="4973"/>
                  </a:lnTo>
                  <a:lnTo>
                    <a:pt x="2221" y="4998"/>
                  </a:lnTo>
                  <a:lnTo>
                    <a:pt x="2169" y="5021"/>
                  </a:lnTo>
                  <a:lnTo>
                    <a:pt x="2061" y="5061"/>
                  </a:lnTo>
                  <a:lnTo>
                    <a:pt x="1938" y="5093"/>
                  </a:lnTo>
                  <a:lnTo>
                    <a:pt x="1786" y="5111"/>
                  </a:lnTo>
                  <a:lnTo>
                    <a:pt x="1692" y="5113"/>
                  </a:lnTo>
                  <a:lnTo>
                    <a:pt x="1616" y="5111"/>
                  </a:lnTo>
                  <a:lnTo>
                    <a:pt x="1479" y="5098"/>
                  </a:lnTo>
                  <a:lnTo>
                    <a:pt x="1419" y="5087"/>
                  </a:lnTo>
                  <a:lnTo>
                    <a:pt x="1391" y="5083"/>
                  </a:lnTo>
                  <a:lnTo>
                    <a:pt x="1339" y="5093"/>
                  </a:lnTo>
                  <a:lnTo>
                    <a:pt x="1296" y="5120"/>
                  </a:lnTo>
                  <a:lnTo>
                    <a:pt x="1266" y="5163"/>
                  </a:lnTo>
                  <a:lnTo>
                    <a:pt x="1257" y="5191"/>
                  </a:lnTo>
                  <a:lnTo>
                    <a:pt x="1253" y="5218"/>
                  </a:lnTo>
                  <a:lnTo>
                    <a:pt x="1263" y="5270"/>
                  </a:lnTo>
                  <a:lnTo>
                    <a:pt x="1292" y="5313"/>
                  </a:lnTo>
                  <a:lnTo>
                    <a:pt x="1335" y="5343"/>
                  </a:lnTo>
                  <a:lnTo>
                    <a:pt x="1361" y="5350"/>
                  </a:lnTo>
                  <a:lnTo>
                    <a:pt x="1437" y="5365"/>
                  </a:lnTo>
                  <a:lnTo>
                    <a:pt x="1601" y="5381"/>
                  </a:lnTo>
                  <a:lnTo>
                    <a:pt x="1692" y="5382"/>
                  </a:lnTo>
                  <a:lnTo>
                    <a:pt x="1806" y="5381"/>
                  </a:lnTo>
                  <a:lnTo>
                    <a:pt x="1996" y="5356"/>
                  </a:lnTo>
                  <a:lnTo>
                    <a:pt x="2147" y="5317"/>
                  </a:lnTo>
                  <a:lnTo>
                    <a:pt x="2272" y="5270"/>
                  </a:lnTo>
                  <a:lnTo>
                    <a:pt x="2329" y="5245"/>
                  </a:lnTo>
                  <a:lnTo>
                    <a:pt x="2380" y="5222"/>
                  </a:lnTo>
                  <a:lnTo>
                    <a:pt x="2488" y="5182"/>
                  </a:lnTo>
                  <a:lnTo>
                    <a:pt x="2611" y="5150"/>
                  </a:lnTo>
                  <a:lnTo>
                    <a:pt x="2763" y="5132"/>
                  </a:lnTo>
                  <a:lnTo>
                    <a:pt x="2857" y="5130"/>
                  </a:lnTo>
                  <a:lnTo>
                    <a:pt x="2952" y="5132"/>
                  </a:lnTo>
                  <a:lnTo>
                    <a:pt x="3105" y="5150"/>
                  </a:lnTo>
                  <a:lnTo>
                    <a:pt x="3227" y="5182"/>
                  </a:lnTo>
                  <a:lnTo>
                    <a:pt x="3333" y="5222"/>
                  </a:lnTo>
                  <a:lnTo>
                    <a:pt x="3387" y="5245"/>
                  </a:lnTo>
                  <a:lnTo>
                    <a:pt x="3443" y="5270"/>
                  </a:lnTo>
                  <a:lnTo>
                    <a:pt x="3568" y="5317"/>
                  </a:lnTo>
                  <a:lnTo>
                    <a:pt x="3719" y="5356"/>
                  </a:lnTo>
                  <a:lnTo>
                    <a:pt x="3908" y="5381"/>
                  </a:lnTo>
                  <a:lnTo>
                    <a:pt x="4023" y="5382"/>
                  </a:lnTo>
                  <a:lnTo>
                    <a:pt x="4138" y="5381"/>
                  </a:lnTo>
                  <a:lnTo>
                    <a:pt x="4327" y="5356"/>
                  </a:lnTo>
                  <a:lnTo>
                    <a:pt x="4478" y="5317"/>
                  </a:lnTo>
                  <a:lnTo>
                    <a:pt x="4603" y="5270"/>
                  </a:lnTo>
                  <a:lnTo>
                    <a:pt x="4659" y="5245"/>
                  </a:lnTo>
                  <a:lnTo>
                    <a:pt x="4713" y="5222"/>
                  </a:lnTo>
                  <a:lnTo>
                    <a:pt x="4819" y="5182"/>
                  </a:lnTo>
                  <a:lnTo>
                    <a:pt x="4942" y="5150"/>
                  </a:lnTo>
                  <a:lnTo>
                    <a:pt x="5094" y="5132"/>
                  </a:lnTo>
                  <a:lnTo>
                    <a:pt x="5189" y="5130"/>
                  </a:lnTo>
                  <a:lnTo>
                    <a:pt x="5283" y="5132"/>
                  </a:lnTo>
                  <a:lnTo>
                    <a:pt x="5436" y="5150"/>
                  </a:lnTo>
                  <a:lnTo>
                    <a:pt x="5558" y="5182"/>
                  </a:lnTo>
                  <a:lnTo>
                    <a:pt x="5666" y="5222"/>
                  </a:lnTo>
                  <a:lnTo>
                    <a:pt x="5718" y="5245"/>
                  </a:lnTo>
                  <a:lnTo>
                    <a:pt x="5775" y="5270"/>
                  </a:lnTo>
                  <a:lnTo>
                    <a:pt x="5899" y="5317"/>
                  </a:lnTo>
                  <a:lnTo>
                    <a:pt x="6050" y="5356"/>
                  </a:lnTo>
                  <a:lnTo>
                    <a:pt x="6240" y="5381"/>
                  </a:lnTo>
                  <a:lnTo>
                    <a:pt x="6354" y="5382"/>
                  </a:lnTo>
                  <a:lnTo>
                    <a:pt x="6469" y="5381"/>
                  </a:lnTo>
                  <a:lnTo>
                    <a:pt x="6659" y="5356"/>
                  </a:lnTo>
                  <a:lnTo>
                    <a:pt x="6810" y="5317"/>
                  </a:lnTo>
                  <a:lnTo>
                    <a:pt x="6936" y="5270"/>
                  </a:lnTo>
                  <a:lnTo>
                    <a:pt x="6992" y="5245"/>
                  </a:lnTo>
                  <a:lnTo>
                    <a:pt x="7044" y="5222"/>
                  </a:lnTo>
                  <a:lnTo>
                    <a:pt x="7152" y="5182"/>
                  </a:lnTo>
                  <a:lnTo>
                    <a:pt x="7274" y="5150"/>
                  </a:lnTo>
                  <a:lnTo>
                    <a:pt x="7427" y="5132"/>
                  </a:lnTo>
                  <a:lnTo>
                    <a:pt x="7520" y="5130"/>
                  </a:lnTo>
                  <a:lnTo>
                    <a:pt x="7615" y="5132"/>
                  </a:lnTo>
                  <a:lnTo>
                    <a:pt x="7768" y="5150"/>
                  </a:lnTo>
                  <a:lnTo>
                    <a:pt x="7890" y="5182"/>
                  </a:lnTo>
                  <a:lnTo>
                    <a:pt x="7997" y="5222"/>
                  </a:lnTo>
                  <a:lnTo>
                    <a:pt x="8050" y="5245"/>
                  </a:lnTo>
                  <a:lnTo>
                    <a:pt x="8099" y="5267"/>
                  </a:lnTo>
                  <a:lnTo>
                    <a:pt x="8203" y="5307"/>
                  </a:lnTo>
                  <a:lnTo>
                    <a:pt x="8260" y="5326"/>
                  </a:lnTo>
                  <a:lnTo>
                    <a:pt x="8144" y="5855"/>
                  </a:lnTo>
                  <a:lnTo>
                    <a:pt x="8065" y="5821"/>
                  </a:lnTo>
                  <a:lnTo>
                    <a:pt x="7900" y="5771"/>
                  </a:lnTo>
                  <a:lnTo>
                    <a:pt x="7730" y="5735"/>
                  </a:lnTo>
                  <a:lnTo>
                    <a:pt x="7553" y="5718"/>
                  </a:lnTo>
                  <a:lnTo>
                    <a:pt x="7463" y="5716"/>
                  </a:lnTo>
                  <a:lnTo>
                    <a:pt x="7373" y="5718"/>
                  </a:lnTo>
                  <a:lnTo>
                    <a:pt x="7196" y="5735"/>
                  </a:lnTo>
                  <a:lnTo>
                    <a:pt x="7026" y="5771"/>
                  </a:lnTo>
                  <a:lnTo>
                    <a:pt x="6862" y="5821"/>
                  </a:lnTo>
                  <a:lnTo>
                    <a:pt x="6705" y="5889"/>
                  </a:lnTo>
                  <a:lnTo>
                    <a:pt x="6556" y="5970"/>
                  </a:lnTo>
                  <a:lnTo>
                    <a:pt x="6416" y="6063"/>
                  </a:lnTo>
                  <a:lnTo>
                    <a:pt x="6286" y="6171"/>
                  </a:lnTo>
                  <a:lnTo>
                    <a:pt x="6168" y="6289"/>
                  </a:lnTo>
                  <a:lnTo>
                    <a:pt x="6060" y="6419"/>
                  </a:lnTo>
                  <a:lnTo>
                    <a:pt x="5967" y="6559"/>
                  </a:lnTo>
                  <a:lnTo>
                    <a:pt x="5886" y="6709"/>
                  </a:lnTo>
                  <a:lnTo>
                    <a:pt x="5818" y="6866"/>
                  </a:lnTo>
                  <a:lnTo>
                    <a:pt x="5768" y="7030"/>
                  </a:lnTo>
                  <a:lnTo>
                    <a:pt x="5732" y="7200"/>
                  </a:lnTo>
                  <a:lnTo>
                    <a:pt x="5715" y="7377"/>
                  </a:lnTo>
                  <a:lnTo>
                    <a:pt x="5713" y="7466"/>
                  </a:lnTo>
                  <a:lnTo>
                    <a:pt x="5713" y="7525"/>
                  </a:lnTo>
                  <a:lnTo>
                    <a:pt x="5722" y="7640"/>
                  </a:lnTo>
                  <a:lnTo>
                    <a:pt x="5736" y="7753"/>
                  </a:lnTo>
                  <a:lnTo>
                    <a:pt x="5758" y="7864"/>
                  </a:lnTo>
                  <a:lnTo>
                    <a:pt x="5787" y="7970"/>
                  </a:lnTo>
                  <a:lnTo>
                    <a:pt x="5823" y="8075"/>
                  </a:lnTo>
                  <a:lnTo>
                    <a:pt x="5863" y="8178"/>
                  </a:lnTo>
                  <a:lnTo>
                    <a:pt x="5912" y="8277"/>
                  </a:lnTo>
                  <a:lnTo>
                    <a:pt x="5993" y="8418"/>
                  </a:lnTo>
                  <a:lnTo>
                    <a:pt x="6122" y="8592"/>
                  </a:lnTo>
                  <a:lnTo>
                    <a:pt x="6272" y="8749"/>
                  </a:lnTo>
                  <a:lnTo>
                    <a:pt x="6440" y="8888"/>
                  </a:lnTo>
                  <a:lnTo>
                    <a:pt x="6531" y="8948"/>
                  </a:lnTo>
                  <a:lnTo>
                    <a:pt x="1744" y="8948"/>
                  </a:lnTo>
                  <a:lnTo>
                    <a:pt x="1681" y="8945"/>
                  </a:lnTo>
                  <a:lnTo>
                    <a:pt x="1557" y="8924"/>
                  </a:lnTo>
                  <a:lnTo>
                    <a:pt x="1442" y="8883"/>
                  </a:lnTo>
                  <a:lnTo>
                    <a:pt x="1337" y="8824"/>
                  </a:lnTo>
                  <a:lnTo>
                    <a:pt x="1243" y="8748"/>
                  </a:lnTo>
                  <a:lnTo>
                    <a:pt x="1162" y="8657"/>
                  </a:lnTo>
                  <a:lnTo>
                    <a:pt x="1098" y="8553"/>
                  </a:lnTo>
                  <a:lnTo>
                    <a:pt x="1050" y="8437"/>
                  </a:lnTo>
                  <a:lnTo>
                    <a:pt x="1034" y="8375"/>
                  </a:lnTo>
                  <a:lnTo>
                    <a:pt x="273" y="4914"/>
                  </a:lnTo>
                  <a:lnTo>
                    <a:pt x="268" y="4884"/>
                  </a:lnTo>
                  <a:lnTo>
                    <a:pt x="278" y="4825"/>
                  </a:lnTo>
                  <a:lnTo>
                    <a:pt x="310" y="4774"/>
                  </a:lnTo>
                  <a:lnTo>
                    <a:pt x="359" y="4740"/>
                  </a:lnTo>
                  <a:lnTo>
                    <a:pt x="389" y="4731"/>
                  </a:lnTo>
                  <a:lnTo>
                    <a:pt x="419" y="4727"/>
                  </a:lnTo>
                  <a:lnTo>
                    <a:pt x="477" y="4738"/>
                  </a:lnTo>
                  <a:lnTo>
                    <a:pt x="527" y="4770"/>
                  </a:lnTo>
                  <a:lnTo>
                    <a:pt x="562" y="4818"/>
                  </a:lnTo>
                  <a:lnTo>
                    <a:pt x="571" y="4848"/>
                  </a:lnTo>
                  <a:lnTo>
                    <a:pt x="1332" y="8309"/>
                  </a:lnTo>
                  <a:lnTo>
                    <a:pt x="1341" y="8345"/>
                  </a:lnTo>
                  <a:lnTo>
                    <a:pt x="1368" y="8412"/>
                  </a:lnTo>
                  <a:lnTo>
                    <a:pt x="1407" y="8473"/>
                  </a:lnTo>
                  <a:lnTo>
                    <a:pt x="1453" y="8525"/>
                  </a:lnTo>
                  <a:lnTo>
                    <a:pt x="1508" y="8569"/>
                  </a:lnTo>
                  <a:lnTo>
                    <a:pt x="1568" y="8604"/>
                  </a:lnTo>
                  <a:lnTo>
                    <a:pt x="1636" y="8627"/>
                  </a:lnTo>
                  <a:lnTo>
                    <a:pt x="1708" y="8640"/>
                  </a:lnTo>
                  <a:lnTo>
                    <a:pt x="1744" y="8640"/>
                  </a:lnTo>
                  <a:lnTo>
                    <a:pt x="5542" y="8640"/>
                  </a:lnTo>
                  <a:lnTo>
                    <a:pt x="5569" y="8638"/>
                  </a:lnTo>
                  <a:lnTo>
                    <a:pt x="5618" y="8618"/>
                  </a:lnTo>
                  <a:lnTo>
                    <a:pt x="5654" y="8581"/>
                  </a:lnTo>
                  <a:lnTo>
                    <a:pt x="5675" y="8533"/>
                  </a:lnTo>
                  <a:lnTo>
                    <a:pt x="5677" y="8506"/>
                  </a:lnTo>
                  <a:lnTo>
                    <a:pt x="5675" y="8479"/>
                  </a:lnTo>
                  <a:lnTo>
                    <a:pt x="5654" y="8430"/>
                  </a:lnTo>
                  <a:lnTo>
                    <a:pt x="5618" y="8392"/>
                  </a:lnTo>
                  <a:lnTo>
                    <a:pt x="5569" y="8372"/>
                  </a:lnTo>
                  <a:lnTo>
                    <a:pt x="5542" y="8371"/>
                  </a:lnTo>
                  <a:lnTo>
                    <a:pt x="1744" y="8371"/>
                  </a:lnTo>
                  <a:lnTo>
                    <a:pt x="1718" y="8369"/>
                  </a:lnTo>
                  <a:lnTo>
                    <a:pt x="1669" y="8352"/>
                  </a:lnTo>
                  <a:lnTo>
                    <a:pt x="1630" y="8320"/>
                  </a:lnTo>
                  <a:lnTo>
                    <a:pt x="1603" y="8276"/>
                  </a:lnTo>
                  <a:lnTo>
                    <a:pt x="1596" y="8250"/>
                  </a:lnTo>
                  <a:lnTo>
                    <a:pt x="834" y="4790"/>
                  </a:lnTo>
                  <a:lnTo>
                    <a:pt x="823" y="4748"/>
                  </a:lnTo>
                  <a:lnTo>
                    <a:pt x="789" y="4672"/>
                  </a:lnTo>
                  <a:lnTo>
                    <a:pt x="740" y="4604"/>
                  </a:lnTo>
                  <a:lnTo>
                    <a:pt x="681" y="4548"/>
                  </a:lnTo>
                  <a:lnTo>
                    <a:pt x="612" y="4505"/>
                  </a:lnTo>
                  <a:lnTo>
                    <a:pt x="537" y="4475"/>
                  </a:lnTo>
                  <a:lnTo>
                    <a:pt x="455" y="4459"/>
                  </a:lnTo>
                  <a:lnTo>
                    <a:pt x="372" y="4460"/>
                  </a:lnTo>
                  <a:lnTo>
                    <a:pt x="330" y="4468"/>
                  </a:lnTo>
                  <a:lnTo>
                    <a:pt x="288" y="4478"/>
                  </a:lnTo>
                  <a:lnTo>
                    <a:pt x="212" y="4512"/>
                  </a:lnTo>
                  <a:lnTo>
                    <a:pt x="144" y="4561"/>
                  </a:lnTo>
                  <a:lnTo>
                    <a:pt x="88" y="4620"/>
                  </a:lnTo>
                  <a:lnTo>
                    <a:pt x="45" y="4688"/>
                  </a:lnTo>
                  <a:lnTo>
                    <a:pt x="15" y="4764"/>
                  </a:lnTo>
                  <a:lnTo>
                    <a:pt x="0" y="4845"/>
                  </a:lnTo>
                  <a:lnTo>
                    <a:pt x="0" y="4930"/>
                  </a:lnTo>
                  <a:lnTo>
                    <a:pt x="9" y="4972"/>
                  </a:lnTo>
                  <a:lnTo>
                    <a:pt x="771" y="8433"/>
                  </a:lnTo>
                  <a:lnTo>
                    <a:pt x="781" y="8476"/>
                  </a:lnTo>
                  <a:lnTo>
                    <a:pt x="807" y="8559"/>
                  </a:lnTo>
                  <a:lnTo>
                    <a:pt x="840" y="8638"/>
                  </a:lnTo>
                  <a:lnTo>
                    <a:pt x="879" y="8715"/>
                  </a:lnTo>
                  <a:lnTo>
                    <a:pt x="922" y="8785"/>
                  </a:lnTo>
                  <a:lnTo>
                    <a:pt x="972" y="8853"/>
                  </a:lnTo>
                  <a:lnTo>
                    <a:pt x="1027" y="8915"/>
                  </a:lnTo>
                  <a:lnTo>
                    <a:pt x="1087" y="8973"/>
                  </a:lnTo>
                  <a:lnTo>
                    <a:pt x="1152" y="9024"/>
                  </a:lnTo>
                  <a:lnTo>
                    <a:pt x="1220" y="9071"/>
                  </a:lnTo>
                  <a:lnTo>
                    <a:pt x="1293" y="9111"/>
                  </a:lnTo>
                  <a:lnTo>
                    <a:pt x="1368" y="9145"/>
                  </a:lnTo>
                  <a:lnTo>
                    <a:pt x="1447" y="9173"/>
                  </a:lnTo>
                  <a:lnTo>
                    <a:pt x="1529" y="9194"/>
                  </a:lnTo>
                  <a:lnTo>
                    <a:pt x="1614" y="9209"/>
                  </a:lnTo>
                  <a:lnTo>
                    <a:pt x="1701" y="9217"/>
                  </a:lnTo>
                  <a:lnTo>
                    <a:pt x="1744" y="9217"/>
                  </a:lnTo>
                  <a:lnTo>
                    <a:pt x="7463" y="9217"/>
                  </a:lnTo>
                  <a:lnTo>
                    <a:pt x="7466" y="9217"/>
                  </a:lnTo>
                  <a:lnTo>
                    <a:pt x="7555" y="9216"/>
                  </a:lnTo>
                  <a:lnTo>
                    <a:pt x="7732" y="9197"/>
                  </a:lnTo>
                  <a:lnTo>
                    <a:pt x="7902" y="9163"/>
                  </a:lnTo>
                  <a:lnTo>
                    <a:pt x="8066" y="9111"/>
                  </a:lnTo>
                  <a:lnTo>
                    <a:pt x="8223" y="9045"/>
                  </a:lnTo>
                  <a:lnTo>
                    <a:pt x="8371" y="8964"/>
                  </a:lnTo>
                  <a:lnTo>
                    <a:pt x="8511" y="8869"/>
                  </a:lnTo>
                  <a:lnTo>
                    <a:pt x="8640" y="8762"/>
                  </a:lnTo>
                  <a:lnTo>
                    <a:pt x="8760" y="8643"/>
                  </a:lnTo>
                  <a:lnTo>
                    <a:pt x="8866" y="8513"/>
                  </a:lnTo>
                  <a:lnTo>
                    <a:pt x="8960" y="8373"/>
                  </a:lnTo>
                  <a:lnTo>
                    <a:pt x="9042" y="8225"/>
                  </a:lnTo>
                  <a:lnTo>
                    <a:pt x="9108" y="8068"/>
                  </a:lnTo>
                  <a:lnTo>
                    <a:pt x="9159" y="7904"/>
                  </a:lnTo>
                  <a:lnTo>
                    <a:pt x="9193" y="7733"/>
                  </a:lnTo>
                  <a:lnTo>
                    <a:pt x="9212" y="7557"/>
                  </a:lnTo>
                  <a:lnTo>
                    <a:pt x="9213" y="7466"/>
                  </a:lnTo>
                  <a:lnTo>
                    <a:pt x="9212" y="7396"/>
                  </a:lnTo>
                  <a:lnTo>
                    <a:pt x="9200" y="7254"/>
                  </a:lnTo>
                  <a:lnTo>
                    <a:pt x="9179" y="7118"/>
                  </a:lnTo>
                  <a:lnTo>
                    <a:pt x="9146" y="6984"/>
                  </a:lnTo>
                  <a:lnTo>
                    <a:pt x="9103" y="6854"/>
                  </a:lnTo>
                  <a:lnTo>
                    <a:pt x="9051" y="6729"/>
                  </a:lnTo>
                  <a:lnTo>
                    <a:pt x="8989" y="6609"/>
                  </a:lnTo>
                  <a:lnTo>
                    <a:pt x="8918" y="6495"/>
                  </a:lnTo>
                  <a:lnTo>
                    <a:pt x="8881" y="6441"/>
                  </a:lnTo>
                  <a:close/>
                  <a:moveTo>
                    <a:pt x="8554" y="5251"/>
                  </a:moveTo>
                  <a:lnTo>
                    <a:pt x="8554" y="5251"/>
                  </a:lnTo>
                  <a:lnTo>
                    <a:pt x="8554" y="5250"/>
                  </a:lnTo>
                  <a:lnTo>
                    <a:pt x="8554" y="5250"/>
                  </a:lnTo>
                  <a:lnTo>
                    <a:pt x="8642" y="4848"/>
                  </a:lnTo>
                  <a:lnTo>
                    <a:pt x="8650" y="4818"/>
                  </a:lnTo>
                  <a:lnTo>
                    <a:pt x="8685" y="4770"/>
                  </a:lnTo>
                  <a:lnTo>
                    <a:pt x="8735" y="4738"/>
                  </a:lnTo>
                  <a:lnTo>
                    <a:pt x="8793" y="4727"/>
                  </a:lnTo>
                  <a:lnTo>
                    <a:pt x="8823" y="4731"/>
                  </a:lnTo>
                  <a:lnTo>
                    <a:pt x="8854" y="4740"/>
                  </a:lnTo>
                  <a:lnTo>
                    <a:pt x="8902" y="4774"/>
                  </a:lnTo>
                  <a:lnTo>
                    <a:pt x="8934" y="4825"/>
                  </a:lnTo>
                  <a:lnTo>
                    <a:pt x="8944" y="4884"/>
                  </a:lnTo>
                  <a:lnTo>
                    <a:pt x="8940" y="4914"/>
                  </a:lnTo>
                  <a:lnTo>
                    <a:pt x="8659" y="6190"/>
                  </a:lnTo>
                  <a:lnTo>
                    <a:pt x="8597" y="6132"/>
                  </a:lnTo>
                  <a:lnTo>
                    <a:pt x="8463" y="6030"/>
                  </a:lnTo>
                  <a:lnTo>
                    <a:pt x="8393" y="5984"/>
                  </a:lnTo>
                  <a:lnTo>
                    <a:pt x="8554" y="5251"/>
                  </a:lnTo>
                  <a:close/>
                  <a:moveTo>
                    <a:pt x="7463" y="8948"/>
                  </a:moveTo>
                  <a:lnTo>
                    <a:pt x="7386" y="8947"/>
                  </a:lnTo>
                  <a:lnTo>
                    <a:pt x="7238" y="8931"/>
                  </a:lnTo>
                  <a:lnTo>
                    <a:pt x="7094" y="8901"/>
                  </a:lnTo>
                  <a:lnTo>
                    <a:pt x="6954" y="8857"/>
                  </a:lnTo>
                  <a:lnTo>
                    <a:pt x="6822" y="8801"/>
                  </a:lnTo>
                  <a:lnTo>
                    <a:pt x="6697" y="8734"/>
                  </a:lnTo>
                  <a:lnTo>
                    <a:pt x="6577" y="8653"/>
                  </a:lnTo>
                  <a:lnTo>
                    <a:pt x="6468" y="8562"/>
                  </a:lnTo>
                  <a:lnTo>
                    <a:pt x="6367" y="8463"/>
                  </a:lnTo>
                  <a:lnTo>
                    <a:pt x="6278" y="8352"/>
                  </a:lnTo>
                  <a:lnTo>
                    <a:pt x="6197" y="8234"/>
                  </a:lnTo>
                  <a:lnTo>
                    <a:pt x="6129" y="8108"/>
                  </a:lnTo>
                  <a:lnTo>
                    <a:pt x="6072" y="7976"/>
                  </a:lnTo>
                  <a:lnTo>
                    <a:pt x="6029" y="7836"/>
                  </a:lnTo>
                  <a:lnTo>
                    <a:pt x="6000" y="7692"/>
                  </a:lnTo>
                  <a:lnTo>
                    <a:pt x="5984" y="7542"/>
                  </a:lnTo>
                  <a:lnTo>
                    <a:pt x="5983" y="7466"/>
                  </a:lnTo>
                  <a:lnTo>
                    <a:pt x="5984" y="7390"/>
                  </a:lnTo>
                  <a:lnTo>
                    <a:pt x="6000" y="7241"/>
                  </a:lnTo>
                  <a:lnTo>
                    <a:pt x="6029" y="7097"/>
                  </a:lnTo>
                  <a:lnTo>
                    <a:pt x="6072" y="6958"/>
                  </a:lnTo>
                  <a:lnTo>
                    <a:pt x="6129" y="6825"/>
                  </a:lnTo>
                  <a:lnTo>
                    <a:pt x="6197" y="6700"/>
                  </a:lnTo>
                  <a:lnTo>
                    <a:pt x="6278" y="6582"/>
                  </a:lnTo>
                  <a:lnTo>
                    <a:pt x="6367" y="6471"/>
                  </a:lnTo>
                  <a:lnTo>
                    <a:pt x="6468" y="6372"/>
                  </a:lnTo>
                  <a:lnTo>
                    <a:pt x="6577" y="6281"/>
                  </a:lnTo>
                  <a:lnTo>
                    <a:pt x="6697" y="6200"/>
                  </a:lnTo>
                  <a:lnTo>
                    <a:pt x="6822" y="6132"/>
                  </a:lnTo>
                  <a:lnTo>
                    <a:pt x="6954" y="6076"/>
                  </a:lnTo>
                  <a:lnTo>
                    <a:pt x="7094" y="6032"/>
                  </a:lnTo>
                  <a:lnTo>
                    <a:pt x="7238" y="6003"/>
                  </a:lnTo>
                  <a:lnTo>
                    <a:pt x="7386" y="5987"/>
                  </a:lnTo>
                  <a:lnTo>
                    <a:pt x="7463" y="5986"/>
                  </a:lnTo>
                  <a:lnTo>
                    <a:pt x="7539" y="5987"/>
                  </a:lnTo>
                  <a:lnTo>
                    <a:pt x="7689" y="6003"/>
                  </a:lnTo>
                  <a:lnTo>
                    <a:pt x="7833" y="6032"/>
                  </a:lnTo>
                  <a:lnTo>
                    <a:pt x="7972" y="6076"/>
                  </a:lnTo>
                  <a:lnTo>
                    <a:pt x="8105" y="6132"/>
                  </a:lnTo>
                  <a:lnTo>
                    <a:pt x="8230" y="6200"/>
                  </a:lnTo>
                  <a:lnTo>
                    <a:pt x="8348" y="6281"/>
                  </a:lnTo>
                  <a:lnTo>
                    <a:pt x="8459" y="6372"/>
                  </a:lnTo>
                  <a:lnTo>
                    <a:pt x="8558" y="6471"/>
                  </a:lnTo>
                  <a:lnTo>
                    <a:pt x="8649" y="6582"/>
                  </a:lnTo>
                  <a:lnTo>
                    <a:pt x="8730" y="6700"/>
                  </a:lnTo>
                  <a:lnTo>
                    <a:pt x="8797" y="6825"/>
                  </a:lnTo>
                  <a:lnTo>
                    <a:pt x="8854" y="6958"/>
                  </a:lnTo>
                  <a:lnTo>
                    <a:pt x="8897" y="7097"/>
                  </a:lnTo>
                  <a:lnTo>
                    <a:pt x="8927" y="7241"/>
                  </a:lnTo>
                  <a:lnTo>
                    <a:pt x="8943" y="7391"/>
                  </a:lnTo>
                  <a:lnTo>
                    <a:pt x="8943" y="7466"/>
                  </a:lnTo>
                  <a:lnTo>
                    <a:pt x="8943" y="7542"/>
                  </a:lnTo>
                  <a:lnTo>
                    <a:pt x="8927" y="7692"/>
                  </a:lnTo>
                  <a:lnTo>
                    <a:pt x="8897" y="7836"/>
                  </a:lnTo>
                  <a:lnTo>
                    <a:pt x="8854" y="7976"/>
                  </a:lnTo>
                  <a:lnTo>
                    <a:pt x="8797" y="8108"/>
                  </a:lnTo>
                  <a:lnTo>
                    <a:pt x="8730" y="8234"/>
                  </a:lnTo>
                  <a:lnTo>
                    <a:pt x="8649" y="8352"/>
                  </a:lnTo>
                  <a:lnTo>
                    <a:pt x="8558" y="8463"/>
                  </a:lnTo>
                  <a:lnTo>
                    <a:pt x="8459" y="8562"/>
                  </a:lnTo>
                  <a:lnTo>
                    <a:pt x="8348" y="8653"/>
                  </a:lnTo>
                  <a:lnTo>
                    <a:pt x="8230" y="8734"/>
                  </a:lnTo>
                  <a:lnTo>
                    <a:pt x="8105" y="8801"/>
                  </a:lnTo>
                  <a:lnTo>
                    <a:pt x="7972" y="8857"/>
                  </a:lnTo>
                  <a:lnTo>
                    <a:pt x="7833" y="8901"/>
                  </a:lnTo>
                  <a:lnTo>
                    <a:pt x="7689" y="8931"/>
                  </a:lnTo>
                  <a:lnTo>
                    <a:pt x="7539" y="8947"/>
                  </a:lnTo>
                  <a:lnTo>
                    <a:pt x="7463" y="8948"/>
                  </a:lnTo>
                  <a:close/>
                  <a:moveTo>
                    <a:pt x="4382" y="2984"/>
                  </a:moveTo>
                  <a:lnTo>
                    <a:pt x="4429" y="2983"/>
                  </a:lnTo>
                  <a:lnTo>
                    <a:pt x="4521" y="2964"/>
                  </a:lnTo>
                  <a:lnTo>
                    <a:pt x="4606" y="2928"/>
                  </a:lnTo>
                  <a:lnTo>
                    <a:pt x="4683" y="2876"/>
                  </a:lnTo>
                  <a:lnTo>
                    <a:pt x="4746" y="2813"/>
                  </a:lnTo>
                  <a:lnTo>
                    <a:pt x="4798" y="2736"/>
                  </a:lnTo>
                  <a:lnTo>
                    <a:pt x="4834" y="2651"/>
                  </a:lnTo>
                  <a:lnTo>
                    <a:pt x="4852" y="2559"/>
                  </a:lnTo>
                  <a:lnTo>
                    <a:pt x="4854" y="2512"/>
                  </a:lnTo>
                  <a:lnTo>
                    <a:pt x="4852" y="2463"/>
                  </a:lnTo>
                  <a:lnTo>
                    <a:pt x="4834" y="2371"/>
                  </a:lnTo>
                  <a:lnTo>
                    <a:pt x="4798" y="2286"/>
                  </a:lnTo>
                  <a:lnTo>
                    <a:pt x="4746" y="2211"/>
                  </a:lnTo>
                  <a:lnTo>
                    <a:pt x="4683" y="2146"/>
                  </a:lnTo>
                  <a:lnTo>
                    <a:pt x="4606" y="2096"/>
                  </a:lnTo>
                  <a:lnTo>
                    <a:pt x="4521" y="2060"/>
                  </a:lnTo>
                  <a:lnTo>
                    <a:pt x="4429" y="2041"/>
                  </a:lnTo>
                  <a:lnTo>
                    <a:pt x="4382" y="2039"/>
                  </a:lnTo>
                  <a:lnTo>
                    <a:pt x="4333" y="2041"/>
                  </a:lnTo>
                  <a:lnTo>
                    <a:pt x="4241" y="2060"/>
                  </a:lnTo>
                  <a:lnTo>
                    <a:pt x="4156" y="2096"/>
                  </a:lnTo>
                  <a:lnTo>
                    <a:pt x="4081" y="2146"/>
                  </a:lnTo>
                  <a:lnTo>
                    <a:pt x="4016" y="2211"/>
                  </a:lnTo>
                  <a:lnTo>
                    <a:pt x="3966" y="2286"/>
                  </a:lnTo>
                  <a:lnTo>
                    <a:pt x="3930" y="2371"/>
                  </a:lnTo>
                  <a:lnTo>
                    <a:pt x="3911" y="2463"/>
                  </a:lnTo>
                  <a:lnTo>
                    <a:pt x="3909" y="2512"/>
                  </a:lnTo>
                  <a:lnTo>
                    <a:pt x="3911" y="2559"/>
                  </a:lnTo>
                  <a:lnTo>
                    <a:pt x="3930" y="2651"/>
                  </a:lnTo>
                  <a:lnTo>
                    <a:pt x="3966" y="2736"/>
                  </a:lnTo>
                  <a:lnTo>
                    <a:pt x="4016" y="2813"/>
                  </a:lnTo>
                  <a:lnTo>
                    <a:pt x="4081" y="2876"/>
                  </a:lnTo>
                  <a:lnTo>
                    <a:pt x="4156" y="2928"/>
                  </a:lnTo>
                  <a:lnTo>
                    <a:pt x="4241" y="2964"/>
                  </a:lnTo>
                  <a:lnTo>
                    <a:pt x="4333" y="2983"/>
                  </a:lnTo>
                  <a:lnTo>
                    <a:pt x="4382" y="2984"/>
                  </a:lnTo>
                  <a:close/>
                  <a:moveTo>
                    <a:pt x="4382" y="2309"/>
                  </a:moveTo>
                  <a:lnTo>
                    <a:pt x="4402" y="2310"/>
                  </a:lnTo>
                  <a:lnTo>
                    <a:pt x="4442" y="2317"/>
                  </a:lnTo>
                  <a:lnTo>
                    <a:pt x="4478" y="2333"/>
                  </a:lnTo>
                  <a:lnTo>
                    <a:pt x="4510" y="2355"/>
                  </a:lnTo>
                  <a:lnTo>
                    <a:pt x="4537" y="2382"/>
                  </a:lnTo>
                  <a:lnTo>
                    <a:pt x="4560" y="2415"/>
                  </a:lnTo>
                  <a:lnTo>
                    <a:pt x="4575" y="2451"/>
                  </a:lnTo>
                  <a:lnTo>
                    <a:pt x="4583" y="2490"/>
                  </a:lnTo>
                  <a:lnTo>
                    <a:pt x="4583" y="2512"/>
                  </a:lnTo>
                  <a:lnTo>
                    <a:pt x="4583" y="2532"/>
                  </a:lnTo>
                  <a:lnTo>
                    <a:pt x="4575" y="2572"/>
                  </a:lnTo>
                  <a:lnTo>
                    <a:pt x="4560" y="2608"/>
                  </a:lnTo>
                  <a:lnTo>
                    <a:pt x="4537" y="2640"/>
                  </a:lnTo>
                  <a:lnTo>
                    <a:pt x="4510" y="2667"/>
                  </a:lnTo>
                  <a:lnTo>
                    <a:pt x="4478" y="2690"/>
                  </a:lnTo>
                  <a:lnTo>
                    <a:pt x="4442" y="2705"/>
                  </a:lnTo>
                  <a:lnTo>
                    <a:pt x="4402" y="2713"/>
                  </a:lnTo>
                  <a:lnTo>
                    <a:pt x="4382" y="2713"/>
                  </a:lnTo>
                  <a:lnTo>
                    <a:pt x="4360" y="2713"/>
                  </a:lnTo>
                  <a:lnTo>
                    <a:pt x="4321" y="2705"/>
                  </a:lnTo>
                  <a:lnTo>
                    <a:pt x="4285" y="2690"/>
                  </a:lnTo>
                  <a:lnTo>
                    <a:pt x="4252" y="2667"/>
                  </a:lnTo>
                  <a:lnTo>
                    <a:pt x="4225" y="2640"/>
                  </a:lnTo>
                  <a:lnTo>
                    <a:pt x="4203" y="2608"/>
                  </a:lnTo>
                  <a:lnTo>
                    <a:pt x="4187" y="2572"/>
                  </a:lnTo>
                  <a:lnTo>
                    <a:pt x="4180" y="2532"/>
                  </a:lnTo>
                  <a:lnTo>
                    <a:pt x="4179" y="2512"/>
                  </a:lnTo>
                  <a:lnTo>
                    <a:pt x="4180" y="2490"/>
                  </a:lnTo>
                  <a:lnTo>
                    <a:pt x="4187" y="2451"/>
                  </a:lnTo>
                  <a:lnTo>
                    <a:pt x="4203" y="2415"/>
                  </a:lnTo>
                  <a:lnTo>
                    <a:pt x="4225" y="2382"/>
                  </a:lnTo>
                  <a:lnTo>
                    <a:pt x="4252" y="2355"/>
                  </a:lnTo>
                  <a:lnTo>
                    <a:pt x="4285" y="2333"/>
                  </a:lnTo>
                  <a:lnTo>
                    <a:pt x="4321" y="2317"/>
                  </a:lnTo>
                  <a:lnTo>
                    <a:pt x="4360" y="2310"/>
                  </a:lnTo>
                  <a:lnTo>
                    <a:pt x="4382" y="2309"/>
                  </a:lnTo>
                  <a:close/>
                  <a:moveTo>
                    <a:pt x="8011" y="6701"/>
                  </a:moveTo>
                  <a:lnTo>
                    <a:pt x="7962" y="6703"/>
                  </a:lnTo>
                  <a:lnTo>
                    <a:pt x="7867" y="6722"/>
                  </a:lnTo>
                  <a:lnTo>
                    <a:pt x="7779" y="6759"/>
                  </a:lnTo>
                  <a:lnTo>
                    <a:pt x="7703" y="6811"/>
                  </a:lnTo>
                  <a:lnTo>
                    <a:pt x="7637" y="6877"/>
                  </a:lnTo>
                  <a:lnTo>
                    <a:pt x="7585" y="6955"/>
                  </a:lnTo>
                  <a:lnTo>
                    <a:pt x="7548" y="7041"/>
                  </a:lnTo>
                  <a:lnTo>
                    <a:pt x="7527" y="7136"/>
                  </a:lnTo>
                  <a:lnTo>
                    <a:pt x="7526" y="7187"/>
                  </a:lnTo>
                  <a:lnTo>
                    <a:pt x="7526" y="7747"/>
                  </a:lnTo>
                  <a:lnTo>
                    <a:pt x="7527" y="7796"/>
                  </a:lnTo>
                  <a:lnTo>
                    <a:pt x="7548" y="7891"/>
                  </a:lnTo>
                  <a:lnTo>
                    <a:pt x="7585" y="7977"/>
                  </a:lnTo>
                  <a:lnTo>
                    <a:pt x="7637" y="8055"/>
                  </a:lnTo>
                  <a:lnTo>
                    <a:pt x="7703" y="8121"/>
                  </a:lnTo>
                  <a:lnTo>
                    <a:pt x="7779" y="8173"/>
                  </a:lnTo>
                  <a:lnTo>
                    <a:pt x="7867" y="8211"/>
                  </a:lnTo>
                  <a:lnTo>
                    <a:pt x="7962" y="8229"/>
                  </a:lnTo>
                  <a:lnTo>
                    <a:pt x="8011" y="8232"/>
                  </a:lnTo>
                  <a:lnTo>
                    <a:pt x="8062" y="8229"/>
                  </a:lnTo>
                  <a:lnTo>
                    <a:pt x="8157" y="8211"/>
                  </a:lnTo>
                  <a:lnTo>
                    <a:pt x="8243" y="8173"/>
                  </a:lnTo>
                  <a:lnTo>
                    <a:pt x="8321" y="8121"/>
                  </a:lnTo>
                  <a:lnTo>
                    <a:pt x="8387" y="8055"/>
                  </a:lnTo>
                  <a:lnTo>
                    <a:pt x="8439" y="7977"/>
                  </a:lnTo>
                  <a:lnTo>
                    <a:pt x="8475" y="7891"/>
                  </a:lnTo>
                  <a:lnTo>
                    <a:pt x="8495" y="7796"/>
                  </a:lnTo>
                  <a:lnTo>
                    <a:pt x="8496" y="7747"/>
                  </a:lnTo>
                  <a:lnTo>
                    <a:pt x="8496" y="7187"/>
                  </a:lnTo>
                  <a:lnTo>
                    <a:pt x="8495" y="7136"/>
                  </a:lnTo>
                  <a:lnTo>
                    <a:pt x="8475" y="7041"/>
                  </a:lnTo>
                  <a:lnTo>
                    <a:pt x="8439" y="6955"/>
                  </a:lnTo>
                  <a:lnTo>
                    <a:pt x="8387" y="6877"/>
                  </a:lnTo>
                  <a:lnTo>
                    <a:pt x="8321" y="6811"/>
                  </a:lnTo>
                  <a:lnTo>
                    <a:pt x="8243" y="6759"/>
                  </a:lnTo>
                  <a:lnTo>
                    <a:pt x="8157" y="6722"/>
                  </a:lnTo>
                  <a:lnTo>
                    <a:pt x="8062" y="6703"/>
                  </a:lnTo>
                  <a:lnTo>
                    <a:pt x="8011" y="6701"/>
                  </a:lnTo>
                  <a:close/>
                  <a:moveTo>
                    <a:pt x="8227" y="7747"/>
                  </a:moveTo>
                  <a:lnTo>
                    <a:pt x="8226" y="7769"/>
                  </a:lnTo>
                  <a:lnTo>
                    <a:pt x="8217" y="7810"/>
                  </a:lnTo>
                  <a:lnTo>
                    <a:pt x="8201" y="7849"/>
                  </a:lnTo>
                  <a:lnTo>
                    <a:pt x="8178" y="7884"/>
                  </a:lnTo>
                  <a:lnTo>
                    <a:pt x="8148" y="7913"/>
                  </a:lnTo>
                  <a:lnTo>
                    <a:pt x="8115" y="7936"/>
                  </a:lnTo>
                  <a:lnTo>
                    <a:pt x="8076" y="7951"/>
                  </a:lnTo>
                  <a:lnTo>
                    <a:pt x="8034" y="7960"/>
                  </a:lnTo>
                  <a:lnTo>
                    <a:pt x="8011" y="7962"/>
                  </a:lnTo>
                  <a:lnTo>
                    <a:pt x="7990" y="7960"/>
                  </a:lnTo>
                  <a:lnTo>
                    <a:pt x="7948" y="7951"/>
                  </a:lnTo>
                  <a:lnTo>
                    <a:pt x="7909" y="7936"/>
                  </a:lnTo>
                  <a:lnTo>
                    <a:pt x="7874" y="7913"/>
                  </a:lnTo>
                  <a:lnTo>
                    <a:pt x="7846" y="7884"/>
                  </a:lnTo>
                  <a:lnTo>
                    <a:pt x="7823" y="7849"/>
                  </a:lnTo>
                  <a:lnTo>
                    <a:pt x="7805" y="7810"/>
                  </a:lnTo>
                  <a:lnTo>
                    <a:pt x="7797" y="7769"/>
                  </a:lnTo>
                  <a:lnTo>
                    <a:pt x="7797" y="7747"/>
                  </a:lnTo>
                  <a:lnTo>
                    <a:pt x="7797" y="7187"/>
                  </a:lnTo>
                  <a:lnTo>
                    <a:pt x="7797" y="7164"/>
                  </a:lnTo>
                  <a:lnTo>
                    <a:pt x="7805" y="7122"/>
                  </a:lnTo>
                  <a:lnTo>
                    <a:pt x="7823" y="7083"/>
                  </a:lnTo>
                  <a:lnTo>
                    <a:pt x="7846" y="7048"/>
                  </a:lnTo>
                  <a:lnTo>
                    <a:pt x="7874" y="7020"/>
                  </a:lnTo>
                  <a:lnTo>
                    <a:pt x="7909" y="6997"/>
                  </a:lnTo>
                  <a:lnTo>
                    <a:pt x="7948" y="6981"/>
                  </a:lnTo>
                  <a:lnTo>
                    <a:pt x="7990" y="6972"/>
                  </a:lnTo>
                  <a:lnTo>
                    <a:pt x="8011" y="6971"/>
                  </a:lnTo>
                  <a:lnTo>
                    <a:pt x="8034" y="6972"/>
                  </a:lnTo>
                  <a:lnTo>
                    <a:pt x="8076" y="6981"/>
                  </a:lnTo>
                  <a:lnTo>
                    <a:pt x="8115" y="6997"/>
                  </a:lnTo>
                  <a:lnTo>
                    <a:pt x="8148" y="7020"/>
                  </a:lnTo>
                  <a:lnTo>
                    <a:pt x="8178" y="7048"/>
                  </a:lnTo>
                  <a:lnTo>
                    <a:pt x="8201" y="7083"/>
                  </a:lnTo>
                  <a:lnTo>
                    <a:pt x="8217" y="7122"/>
                  </a:lnTo>
                  <a:lnTo>
                    <a:pt x="8226" y="7164"/>
                  </a:lnTo>
                  <a:lnTo>
                    <a:pt x="8227" y="7187"/>
                  </a:lnTo>
                  <a:lnTo>
                    <a:pt x="8227" y="774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8"/>
            <p:cNvGrpSpPr>
              <a:grpSpLocks noChangeAspect="1"/>
            </p:cNvGrpSpPr>
            <p:nvPr/>
          </p:nvGrpSpPr>
          <p:grpSpPr bwMode="auto">
            <a:xfrm>
              <a:off x="4125200" y="5359945"/>
              <a:ext cx="471718" cy="471718"/>
              <a:chOff x="6369" y="-2056"/>
              <a:chExt cx="3967" cy="3967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9" name="Freeform 9"/>
              <p:cNvSpPr>
                <a:spLocks noEditPoints="1"/>
              </p:cNvSpPr>
              <p:nvPr/>
            </p:nvSpPr>
            <p:spPr bwMode="auto">
              <a:xfrm>
                <a:off x="6369" y="-2056"/>
                <a:ext cx="3967" cy="3967"/>
              </a:xfrm>
              <a:custGeom>
                <a:avLst/>
                <a:gdLst>
                  <a:gd name="T0" fmla="*/ 1777 w 11902"/>
                  <a:gd name="T1" fmla="*/ 7295 h 11902"/>
                  <a:gd name="T2" fmla="*/ 826 w 11902"/>
                  <a:gd name="T3" fmla="*/ 7924 h 11902"/>
                  <a:gd name="T4" fmla="*/ 405 w 11902"/>
                  <a:gd name="T5" fmla="*/ 8830 h 11902"/>
                  <a:gd name="T6" fmla="*/ 23 w 11902"/>
                  <a:gd name="T7" fmla="*/ 9882 h 11902"/>
                  <a:gd name="T8" fmla="*/ 579 w 11902"/>
                  <a:gd name="T9" fmla="*/ 11255 h 11902"/>
                  <a:gd name="T10" fmla="*/ 11767 w 11902"/>
                  <a:gd name="T11" fmla="*/ 11894 h 11902"/>
                  <a:gd name="T12" fmla="*/ 11802 w 11902"/>
                  <a:gd name="T13" fmla="*/ 23 h 11902"/>
                  <a:gd name="T14" fmla="*/ 1160 w 11902"/>
                  <a:gd name="T15" fmla="*/ 8330 h 11902"/>
                  <a:gd name="T16" fmla="*/ 1840 w 11902"/>
                  <a:gd name="T17" fmla="*/ 7690 h 11902"/>
                  <a:gd name="T18" fmla="*/ 2416 w 11902"/>
                  <a:gd name="T19" fmla="*/ 8054 h 11902"/>
                  <a:gd name="T20" fmla="*/ 3260 w 11902"/>
                  <a:gd name="T21" fmla="*/ 8017 h 11902"/>
                  <a:gd name="T22" fmla="*/ 3945 w 11902"/>
                  <a:gd name="T23" fmla="*/ 8398 h 11902"/>
                  <a:gd name="T24" fmla="*/ 4381 w 11902"/>
                  <a:gd name="T25" fmla="*/ 8631 h 11902"/>
                  <a:gd name="T26" fmla="*/ 5229 w 11902"/>
                  <a:gd name="T27" fmla="*/ 8643 h 11902"/>
                  <a:gd name="T28" fmla="*/ 3699 w 11902"/>
                  <a:gd name="T29" fmla="*/ 6142 h 11902"/>
                  <a:gd name="T30" fmla="*/ 4776 w 11902"/>
                  <a:gd name="T31" fmla="*/ 4252 h 11902"/>
                  <a:gd name="T32" fmla="*/ 6827 w 11902"/>
                  <a:gd name="T33" fmla="*/ 3455 h 11902"/>
                  <a:gd name="T34" fmla="*/ 8798 w 11902"/>
                  <a:gd name="T35" fmla="*/ 4059 h 11902"/>
                  <a:gd name="T36" fmla="*/ 10051 w 11902"/>
                  <a:gd name="T37" fmla="*/ 5827 h 11902"/>
                  <a:gd name="T38" fmla="*/ 9947 w 11902"/>
                  <a:gd name="T39" fmla="*/ 7914 h 11902"/>
                  <a:gd name="T40" fmla="*/ 8533 w 11902"/>
                  <a:gd name="T41" fmla="*/ 9550 h 11902"/>
                  <a:gd name="T42" fmla="*/ 6410 w 11902"/>
                  <a:gd name="T43" fmla="*/ 9941 h 11902"/>
                  <a:gd name="T44" fmla="*/ 7277 w 11902"/>
                  <a:gd name="T45" fmla="*/ 9576 h 11902"/>
                  <a:gd name="T46" fmla="*/ 9475 w 11902"/>
                  <a:gd name="T47" fmla="*/ 8028 h 11902"/>
                  <a:gd name="T48" fmla="*/ 9746 w 11902"/>
                  <a:gd name="T49" fmla="*/ 6210 h 11902"/>
                  <a:gd name="T50" fmla="*/ 8094 w 11902"/>
                  <a:gd name="T51" fmla="*/ 4093 h 11902"/>
                  <a:gd name="T52" fmla="*/ 6261 w 11902"/>
                  <a:gd name="T53" fmla="*/ 3913 h 11902"/>
                  <a:gd name="T54" fmla="*/ 4231 w 11902"/>
                  <a:gd name="T55" fmla="*/ 5664 h 11902"/>
                  <a:gd name="T56" fmla="*/ 4213 w 11902"/>
                  <a:gd name="T57" fmla="*/ 7726 h 11902"/>
                  <a:gd name="T58" fmla="*/ 3720 w 11902"/>
                  <a:gd name="T59" fmla="*/ 7399 h 11902"/>
                  <a:gd name="T60" fmla="*/ 4799 w 11902"/>
                  <a:gd name="T61" fmla="*/ 7268 h 11902"/>
                  <a:gd name="T62" fmla="*/ 5680 w 11902"/>
                  <a:gd name="T63" fmla="*/ 7102 h 11902"/>
                  <a:gd name="T64" fmla="*/ 6784 w 11902"/>
                  <a:gd name="T65" fmla="*/ 6942 h 11902"/>
                  <a:gd name="T66" fmla="*/ 7743 w 11902"/>
                  <a:gd name="T67" fmla="*/ 7287 h 11902"/>
                  <a:gd name="T68" fmla="*/ 8618 w 11902"/>
                  <a:gd name="T69" fmla="*/ 6973 h 11902"/>
                  <a:gd name="T70" fmla="*/ 8833 w 11902"/>
                  <a:gd name="T71" fmla="*/ 8307 h 11902"/>
                  <a:gd name="T72" fmla="*/ 6426 w 11902"/>
                  <a:gd name="T73" fmla="*/ 9165 h 11902"/>
                  <a:gd name="T74" fmla="*/ 5730 w 11902"/>
                  <a:gd name="T75" fmla="*/ 8790 h 11902"/>
                  <a:gd name="T76" fmla="*/ 4416 w 11902"/>
                  <a:gd name="T77" fmla="*/ 6719 h 11902"/>
                  <a:gd name="T78" fmla="*/ 6287 w 11902"/>
                  <a:gd name="T79" fmla="*/ 4301 h 11902"/>
                  <a:gd name="T80" fmla="*/ 9046 w 11902"/>
                  <a:gd name="T81" fmla="*/ 5425 h 11902"/>
                  <a:gd name="T82" fmla="*/ 9023 w 11902"/>
                  <a:gd name="T83" fmla="*/ 6832 h 11902"/>
                  <a:gd name="T84" fmla="*/ 7851 w 11902"/>
                  <a:gd name="T85" fmla="*/ 6849 h 11902"/>
                  <a:gd name="T86" fmla="*/ 6974 w 11902"/>
                  <a:gd name="T87" fmla="*/ 6535 h 11902"/>
                  <a:gd name="T88" fmla="*/ 6015 w 11902"/>
                  <a:gd name="T89" fmla="*/ 6879 h 11902"/>
                  <a:gd name="T90" fmla="*/ 4911 w 11902"/>
                  <a:gd name="T91" fmla="*/ 6719 h 11902"/>
                  <a:gd name="T92" fmla="*/ 384 w 11902"/>
                  <a:gd name="T93" fmla="*/ 9214 h 11902"/>
                  <a:gd name="T94" fmla="*/ 862 w 11902"/>
                  <a:gd name="T95" fmla="*/ 10974 h 11902"/>
                  <a:gd name="T96" fmla="*/ 5236 w 11902"/>
                  <a:gd name="T97" fmla="*/ 11056 h 11902"/>
                  <a:gd name="T98" fmla="*/ 5401 w 11902"/>
                  <a:gd name="T99" fmla="*/ 11472 h 11902"/>
                  <a:gd name="T100" fmla="*/ 6911 w 11902"/>
                  <a:gd name="T101" fmla="*/ 10366 h 11902"/>
                  <a:gd name="T102" fmla="*/ 9161 w 11902"/>
                  <a:gd name="T103" fmla="*/ 9587 h 11902"/>
                  <a:gd name="T104" fmla="*/ 10466 w 11902"/>
                  <a:gd name="T105" fmla="*/ 7541 h 11902"/>
                  <a:gd name="T106" fmla="*/ 10235 w 11902"/>
                  <a:gd name="T107" fmla="*/ 5219 h 11902"/>
                  <a:gd name="T108" fmla="*/ 8569 w 11902"/>
                  <a:gd name="T109" fmla="*/ 3471 h 11902"/>
                  <a:gd name="T110" fmla="*/ 6266 w 11902"/>
                  <a:gd name="T111" fmla="*/ 3129 h 11902"/>
                  <a:gd name="T112" fmla="*/ 4154 w 11902"/>
                  <a:gd name="T113" fmla="*/ 4334 h 11902"/>
                  <a:gd name="T114" fmla="*/ 3264 w 11902"/>
                  <a:gd name="T115" fmla="*/ 6624 h 11902"/>
                  <a:gd name="T116" fmla="*/ 2592 w 11902"/>
                  <a:gd name="T117" fmla="*/ 7531 h 11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902" h="11902">
                    <a:moveTo>
                      <a:pt x="11710" y="0"/>
                    </a:moveTo>
                    <a:lnTo>
                      <a:pt x="2112" y="0"/>
                    </a:lnTo>
                    <a:lnTo>
                      <a:pt x="2092" y="0"/>
                    </a:lnTo>
                    <a:lnTo>
                      <a:pt x="2055" y="9"/>
                    </a:lnTo>
                    <a:lnTo>
                      <a:pt x="2020" y="23"/>
                    </a:lnTo>
                    <a:lnTo>
                      <a:pt x="1990" y="43"/>
                    </a:lnTo>
                    <a:lnTo>
                      <a:pt x="1964" y="69"/>
                    </a:lnTo>
                    <a:lnTo>
                      <a:pt x="1942" y="101"/>
                    </a:lnTo>
                    <a:lnTo>
                      <a:pt x="1928" y="135"/>
                    </a:lnTo>
                    <a:lnTo>
                      <a:pt x="1921" y="173"/>
                    </a:lnTo>
                    <a:lnTo>
                      <a:pt x="1919" y="191"/>
                    </a:lnTo>
                    <a:lnTo>
                      <a:pt x="1919" y="7315"/>
                    </a:lnTo>
                    <a:lnTo>
                      <a:pt x="1873" y="7305"/>
                    </a:lnTo>
                    <a:lnTo>
                      <a:pt x="1777" y="7295"/>
                    </a:lnTo>
                    <a:lnTo>
                      <a:pt x="1728" y="7295"/>
                    </a:lnTo>
                    <a:lnTo>
                      <a:pt x="1679" y="7295"/>
                    </a:lnTo>
                    <a:lnTo>
                      <a:pt x="1582" y="7305"/>
                    </a:lnTo>
                    <a:lnTo>
                      <a:pt x="1487" y="7324"/>
                    </a:lnTo>
                    <a:lnTo>
                      <a:pt x="1398" y="7353"/>
                    </a:lnTo>
                    <a:lnTo>
                      <a:pt x="1312" y="7389"/>
                    </a:lnTo>
                    <a:lnTo>
                      <a:pt x="1230" y="7433"/>
                    </a:lnTo>
                    <a:lnTo>
                      <a:pt x="1153" y="7485"/>
                    </a:lnTo>
                    <a:lnTo>
                      <a:pt x="1083" y="7544"/>
                    </a:lnTo>
                    <a:lnTo>
                      <a:pt x="1018" y="7609"/>
                    </a:lnTo>
                    <a:lnTo>
                      <a:pt x="959" y="7681"/>
                    </a:lnTo>
                    <a:lnTo>
                      <a:pt x="907" y="7757"/>
                    </a:lnTo>
                    <a:lnTo>
                      <a:pt x="862" y="7838"/>
                    </a:lnTo>
                    <a:lnTo>
                      <a:pt x="826" y="7924"/>
                    </a:lnTo>
                    <a:lnTo>
                      <a:pt x="798" y="8015"/>
                    </a:lnTo>
                    <a:lnTo>
                      <a:pt x="779" y="8109"/>
                    </a:lnTo>
                    <a:lnTo>
                      <a:pt x="769" y="8205"/>
                    </a:lnTo>
                    <a:lnTo>
                      <a:pt x="767" y="8254"/>
                    </a:lnTo>
                    <a:lnTo>
                      <a:pt x="767" y="8258"/>
                    </a:lnTo>
                    <a:lnTo>
                      <a:pt x="733" y="8286"/>
                    </a:lnTo>
                    <a:lnTo>
                      <a:pt x="668" y="8345"/>
                    </a:lnTo>
                    <a:lnTo>
                      <a:pt x="610" y="8408"/>
                    </a:lnTo>
                    <a:lnTo>
                      <a:pt x="557" y="8477"/>
                    </a:lnTo>
                    <a:lnTo>
                      <a:pt x="511" y="8549"/>
                    </a:lnTo>
                    <a:lnTo>
                      <a:pt x="472" y="8626"/>
                    </a:lnTo>
                    <a:lnTo>
                      <a:pt x="439" y="8706"/>
                    </a:lnTo>
                    <a:lnTo>
                      <a:pt x="415" y="8788"/>
                    </a:lnTo>
                    <a:lnTo>
                      <a:pt x="405" y="8830"/>
                    </a:lnTo>
                    <a:lnTo>
                      <a:pt x="191" y="8830"/>
                    </a:lnTo>
                    <a:lnTo>
                      <a:pt x="173" y="8831"/>
                    </a:lnTo>
                    <a:lnTo>
                      <a:pt x="135" y="8839"/>
                    </a:lnTo>
                    <a:lnTo>
                      <a:pt x="101" y="8853"/>
                    </a:lnTo>
                    <a:lnTo>
                      <a:pt x="69" y="8875"/>
                    </a:lnTo>
                    <a:lnTo>
                      <a:pt x="43" y="8901"/>
                    </a:lnTo>
                    <a:lnTo>
                      <a:pt x="23" y="8931"/>
                    </a:lnTo>
                    <a:lnTo>
                      <a:pt x="9" y="8965"/>
                    </a:lnTo>
                    <a:lnTo>
                      <a:pt x="0" y="9003"/>
                    </a:lnTo>
                    <a:lnTo>
                      <a:pt x="0" y="9023"/>
                    </a:lnTo>
                    <a:lnTo>
                      <a:pt x="0" y="9790"/>
                    </a:lnTo>
                    <a:lnTo>
                      <a:pt x="0" y="9810"/>
                    </a:lnTo>
                    <a:lnTo>
                      <a:pt x="9" y="9848"/>
                    </a:lnTo>
                    <a:lnTo>
                      <a:pt x="23" y="9882"/>
                    </a:lnTo>
                    <a:lnTo>
                      <a:pt x="43" y="9913"/>
                    </a:lnTo>
                    <a:lnTo>
                      <a:pt x="69" y="9939"/>
                    </a:lnTo>
                    <a:lnTo>
                      <a:pt x="101" y="9959"/>
                    </a:lnTo>
                    <a:lnTo>
                      <a:pt x="135" y="9975"/>
                    </a:lnTo>
                    <a:lnTo>
                      <a:pt x="173" y="9982"/>
                    </a:lnTo>
                    <a:lnTo>
                      <a:pt x="191" y="9982"/>
                    </a:lnTo>
                    <a:lnTo>
                      <a:pt x="384" y="9982"/>
                    </a:lnTo>
                    <a:lnTo>
                      <a:pt x="384" y="10558"/>
                    </a:lnTo>
                    <a:lnTo>
                      <a:pt x="384" y="10627"/>
                    </a:lnTo>
                    <a:lnTo>
                      <a:pt x="399" y="10762"/>
                    </a:lnTo>
                    <a:lnTo>
                      <a:pt x="426" y="10893"/>
                    </a:lnTo>
                    <a:lnTo>
                      <a:pt x="465" y="11020"/>
                    </a:lnTo>
                    <a:lnTo>
                      <a:pt x="517" y="11141"/>
                    </a:lnTo>
                    <a:lnTo>
                      <a:pt x="579" y="11255"/>
                    </a:lnTo>
                    <a:lnTo>
                      <a:pt x="651" y="11363"/>
                    </a:lnTo>
                    <a:lnTo>
                      <a:pt x="733" y="11462"/>
                    </a:lnTo>
                    <a:lnTo>
                      <a:pt x="825" y="11553"/>
                    </a:lnTo>
                    <a:lnTo>
                      <a:pt x="924" y="11635"/>
                    </a:lnTo>
                    <a:lnTo>
                      <a:pt x="1031" y="11708"/>
                    </a:lnTo>
                    <a:lnTo>
                      <a:pt x="1146" y="11770"/>
                    </a:lnTo>
                    <a:lnTo>
                      <a:pt x="1266" y="11820"/>
                    </a:lnTo>
                    <a:lnTo>
                      <a:pt x="1392" y="11861"/>
                    </a:lnTo>
                    <a:lnTo>
                      <a:pt x="1523" y="11887"/>
                    </a:lnTo>
                    <a:lnTo>
                      <a:pt x="1659" y="11901"/>
                    </a:lnTo>
                    <a:lnTo>
                      <a:pt x="1728" y="11902"/>
                    </a:lnTo>
                    <a:lnTo>
                      <a:pt x="11710" y="11902"/>
                    </a:lnTo>
                    <a:lnTo>
                      <a:pt x="11730" y="11901"/>
                    </a:lnTo>
                    <a:lnTo>
                      <a:pt x="11767" y="11894"/>
                    </a:lnTo>
                    <a:lnTo>
                      <a:pt x="11802" y="11879"/>
                    </a:lnTo>
                    <a:lnTo>
                      <a:pt x="11832" y="11858"/>
                    </a:lnTo>
                    <a:lnTo>
                      <a:pt x="11858" y="11832"/>
                    </a:lnTo>
                    <a:lnTo>
                      <a:pt x="11879" y="11802"/>
                    </a:lnTo>
                    <a:lnTo>
                      <a:pt x="11894" y="11767"/>
                    </a:lnTo>
                    <a:lnTo>
                      <a:pt x="11901" y="11730"/>
                    </a:lnTo>
                    <a:lnTo>
                      <a:pt x="11902" y="11710"/>
                    </a:lnTo>
                    <a:lnTo>
                      <a:pt x="11902" y="191"/>
                    </a:lnTo>
                    <a:lnTo>
                      <a:pt x="11901" y="173"/>
                    </a:lnTo>
                    <a:lnTo>
                      <a:pt x="11894" y="135"/>
                    </a:lnTo>
                    <a:lnTo>
                      <a:pt x="11879" y="101"/>
                    </a:lnTo>
                    <a:lnTo>
                      <a:pt x="11858" y="69"/>
                    </a:lnTo>
                    <a:lnTo>
                      <a:pt x="11832" y="43"/>
                    </a:lnTo>
                    <a:lnTo>
                      <a:pt x="11802" y="23"/>
                    </a:lnTo>
                    <a:lnTo>
                      <a:pt x="11767" y="9"/>
                    </a:lnTo>
                    <a:lnTo>
                      <a:pt x="11730" y="0"/>
                    </a:lnTo>
                    <a:lnTo>
                      <a:pt x="11710" y="0"/>
                    </a:lnTo>
                    <a:close/>
                    <a:moveTo>
                      <a:pt x="11518" y="2304"/>
                    </a:moveTo>
                    <a:lnTo>
                      <a:pt x="2304" y="2304"/>
                    </a:lnTo>
                    <a:lnTo>
                      <a:pt x="2304" y="384"/>
                    </a:lnTo>
                    <a:lnTo>
                      <a:pt x="11518" y="384"/>
                    </a:lnTo>
                    <a:lnTo>
                      <a:pt x="11518" y="2304"/>
                    </a:lnTo>
                    <a:close/>
                    <a:moveTo>
                      <a:pt x="1064" y="8523"/>
                    </a:moveTo>
                    <a:lnTo>
                      <a:pt x="1088" y="8508"/>
                    </a:lnTo>
                    <a:lnTo>
                      <a:pt x="1127" y="8466"/>
                    </a:lnTo>
                    <a:lnTo>
                      <a:pt x="1153" y="8415"/>
                    </a:lnTo>
                    <a:lnTo>
                      <a:pt x="1163" y="8359"/>
                    </a:lnTo>
                    <a:lnTo>
                      <a:pt x="1160" y="8330"/>
                    </a:lnTo>
                    <a:lnTo>
                      <a:pt x="1158" y="8309"/>
                    </a:lnTo>
                    <a:lnTo>
                      <a:pt x="1153" y="8281"/>
                    </a:lnTo>
                    <a:lnTo>
                      <a:pt x="1152" y="8254"/>
                    </a:lnTo>
                    <a:lnTo>
                      <a:pt x="1153" y="8195"/>
                    </a:lnTo>
                    <a:lnTo>
                      <a:pt x="1176" y="8083"/>
                    </a:lnTo>
                    <a:lnTo>
                      <a:pt x="1221" y="7981"/>
                    </a:lnTo>
                    <a:lnTo>
                      <a:pt x="1283" y="7888"/>
                    </a:lnTo>
                    <a:lnTo>
                      <a:pt x="1361" y="7809"/>
                    </a:lnTo>
                    <a:lnTo>
                      <a:pt x="1453" y="7747"/>
                    </a:lnTo>
                    <a:lnTo>
                      <a:pt x="1556" y="7704"/>
                    </a:lnTo>
                    <a:lnTo>
                      <a:pt x="1669" y="7681"/>
                    </a:lnTo>
                    <a:lnTo>
                      <a:pt x="1728" y="7678"/>
                    </a:lnTo>
                    <a:lnTo>
                      <a:pt x="1765" y="7680"/>
                    </a:lnTo>
                    <a:lnTo>
                      <a:pt x="1840" y="7690"/>
                    </a:lnTo>
                    <a:lnTo>
                      <a:pt x="1911" y="7708"/>
                    </a:lnTo>
                    <a:lnTo>
                      <a:pt x="1978" y="7736"/>
                    </a:lnTo>
                    <a:lnTo>
                      <a:pt x="2042" y="7773"/>
                    </a:lnTo>
                    <a:lnTo>
                      <a:pt x="2101" y="7818"/>
                    </a:lnTo>
                    <a:lnTo>
                      <a:pt x="2154" y="7870"/>
                    </a:lnTo>
                    <a:lnTo>
                      <a:pt x="2200" y="7929"/>
                    </a:lnTo>
                    <a:lnTo>
                      <a:pt x="2220" y="7962"/>
                    </a:lnTo>
                    <a:lnTo>
                      <a:pt x="2232" y="7979"/>
                    </a:lnTo>
                    <a:lnTo>
                      <a:pt x="2260" y="8009"/>
                    </a:lnTo>
                    <a:lnTo>
                      <a:pt x="2295" y="8032"/>
                    </a:lnTo>
                    <a:lnTo>
                      <a:pt x="2332" y="8048"/>
                    </a:lnTo>
                    <a:lnTo>
                      <a:pt x="2354" y="8053"/>
                    </a:lnTo>
                    <a:lnTo>
                      <a:pt x="2374" y="8055"/>
                    </a:lnTo>
                    <a:lnTo>
                      <a:pt x="2416" y="8054"/>
                    </a:lnTo>
                    <a:lnTo>
                      <a:pt x="2456" y="8042"/>
                    </a:lnTo>
                    <a:lnTo>
                      <a:pt x="2492" y="8022"/>
                    </a:lnTo>
                    <a:lnTo>
                      <a:pt x="2509" y="8009"/>
                    </a:lnTo>
                    <a:lnTo>
                      <a:pt x="2538" y="7986"/>
                    </a:lnTo>
                    <a:lnTo>
                      <a:pt x="2613" y="7937"/>
                    </a:lnTo>
                    <a:lnTo>
                      <a:pt x="2707" y="7897"/>
                    </a:lnTo>
                    <a:lnTo>
                      <a:pt x="2818" y="7873"/>
                    </a:lnTo>
                    <a:lnTo>
                      <a:pt x="2880" y="7871"/>
                    </a:lnTo>
                    <a:lnTo>
                      <a:pt x="2918" y="7871"/>
                    </a:lnTo>
                    <a:lnTo>
                      <a:pt x="2993" y="7881"/>
                    </a:lnTo>
                    <a:lnTo>
                      <a:pt x="3065" y="7903"/>
                    </a:lnTo>
                    <a:lnTo>
                      <a:pt x="3134" y="7932"/>
                    </a:lnTo>
                    <a:lnTo>
                      <a:pt x="3199" y="7970"/>
                    </a:lnTo>
                    <a:lnTo>
                      <a:pt x="3260" y="8017"/>
                    </a:lnTo>
                    <a:lnTo>
                      <a:pt x="3313" y="8071"/>
                    </a:lnTo>
                    <a:lnTo>
                      <a:pt x="3359" y="8133"/>
                    </a:lnTo>
                    <a:lnTo>
                      <a:pt x="3379" y="8166"/>
                    </a:lnTo>
                    <a:lnTo>
                      <a:pt x="3395" y="8192"/>
                    </a:lnTo>
                    <a:lnTo>
                      <a:pt x="3438" y="8233"/>
                    </a:lnTo>
                    <a:lnTo>
                      <a:pt x="3491" y="8257"/>
                    </a:lnTo>
                    <a:lnTo>
                      <a:pt x="3550" y="8266"/>
                    </a:lnTo>
                    <a:lnTo>
                      <a:pt x="3581" y="8261"/>
                    </a:lnTo>
                    <a:lnTo>
                      <a:pt x="3618" y="8257"/>
                    </a:lnTo>
                    <a:lnTo>
                      <a:pt x="3693" y="8258"/>
                    </a:lnTo>
                    <a:lnTo>
                      <a:pt x="3765" y="8276"/>
                    </a:lnTo>
                    <a:lnTo>
                      <a:pt x="3831" y="8304"/>
                    </a:lnTo>
                    <a:lnTo>
                      <a:pt x="3893" y="8346"/>
                    </a:lnTo>
                    <a:lnTo>
                      <a:pt x="3945" y="8398"/>
                    </a:lnTo>
                    <a:lnTo>
                      <a:pt x="3987" y="8460"/>
                    </a:lnTo>
                    <a:lnTo>
                      <a:pt x="4015" y="8529"/>
                    </a:lnTo>
                    <a:lnTo>
                      <a:pt x="4024" y="8568"/>
                    </a:lnTo>
                    <a:lnTo>
                      <a:pt x="4030" y="8594"/>
                    </a:lnTo>
                    <a:lnTo>
                      <a:pt x="4054" y="8643"/>
                    </a:lnTo>
                    <a:lnTo>
                      <a:pt x="4092" y="8682"/>
                    </a:lnTo>
                    <a:lnTo>
                      <a:pt x="4138" y="8709"/>
                    </a:lnTo>
                    <a:lnTo>
                      <a:pt x="4164" y="8718"/>
                    </a:lnTo>
                    <a:lnTo>
                      <a:pt x="4191" y="8723"/>
                    </a:lnTo>
                    <a:lnTo>
                      <a:pt x="4246" y="8722"/>
                    </a:lnTo>
                    <a:lnTo>
                      <a:pt x="4296" y="8706"/>
                    </a:lnTo>
                    <a:lnTo>
                      <a:pt x="4341" y="8676"/>
                    </a:lnTo>
                    <a:lnTo>
                      <a:pt x="4360" y="8656"/>
                    </a:lnTo>
                    <a:lnTo>
                      <a:pt x="4381" y="8631"/>
                    </a:lnTo>
                    <a:lnTo>
                      <a:pt x="4427" y="8587"/>
                    </a:lnTo>
                    <a:lnTo>
                      <a:pt x="4478" y="8548"/>
                    </a:lnTo>
                    <a:lnTo>
                      <a:pt x="4531" y="8515"/>
                    </a:lnTo>
                    <a:lnTo>
                      <a:pt x="4587" y="8489"/>
                    </a:lnTo>
                    <a:lnTo>
                      <a:pt x="4645" y="8469"/>
                    </a:lnTo>
                    <a:lnTo>
                      <a:pt x="4705" y="8454"/>
                    </a:lnTo>
                    <a:lnTo>
                      <a:pt x="4767" y="8447"/>
                    </a:lnTo>
                    <a:lnTo>
                      <a:pt x="4799" y="8447"/>
                    </a:lnTo>
                    <a:lnTo>
                      <a:pt x="4846" y="8448"/>
                    </a:lnTo>
                    <a:lnTo>
                      <a:pt x="4935" y="8463"/>
                    </a:lnTo>
                    <a:lnTo>
                      <a:pt x="5019" y="8490"/>
                    </a:lnTo>
                    <a:lnTo>
                      <a:pt x="5098" y="8531"/>
                    </a:lnTo>
                    <a:lnTo>
                      <a:pt x="5167" y="8581"/>
                    </a:lnTo>
                    <a:lnTo>
                      <a:pt x="5229" y="8643"/>
                    </a:lnTo>
                    <a:lnTo>
                      <a:pt x="5282" y="8712"/>
                    </a:lnTo>
                    <a:lnTo>
                      <a:pt x="5324" y="8790"/>
                    </a:lnTo>
                    <a:lnTo>
                      <a:pt x="5340" y="8830"/>
                    </a:lnTo>
                    <a:lnTo>
                      <a:pt x="806" y="8830"/>
                    </a:lnTo>
                    <a:lnTo>
                      <a:pt x="825" y="8784"/>
                    </a:lnTo>
                    <a:lnTo>
                      <a:pt x="875" y="8695"/>
                    </a:lnTo>
                    <a:lnTo>
                      <a:pt x="940" y="8617"/>
                    </a:lnTo>
                    <a:lnTo>
                      <a:pt x="1019" y="8551"/>
                    </a:lnTo>
                    <a:lnTo>
                      <a:pt x="1064" y="8523"/>
                    </a:lnTo>
                    <a:close/>
                    <a:moveTo>
                      <a:pt x="3647" y="6719"/>
                    </a:moveTo>
                    <a:lnTo>
                      <a:pt x="3648" y="6634"/>
                    </a:lnTo>
                    <a:lnTo>
                      <a:pt x="3657" y="6467"/>
                    </a:lnTo>
                    <a:lnTo>
                      <a:pt x="3673" y="6303"/>
                    </a:lnTo>
                    <a:lnTo>
                      <a:pt x="3699" y="6142"/>
                    </a:lnTo>
                    <a:lnTo>
                      <a:pt x="3730" y="5982"/>
                    </a:lnTo>
                    <a:lnTo>
                      <a:pt x="3771" y="5827"/>
                    </a:lnTo>
                    <a:lnTo>
                      <a:pt x="3818" y="5673"/>
                    </a:lnTo>
                    <a:lnTo>
                      <a:pt x="3874" y="5523"/>
                    </a:lnTo>
                    <a:lnTo>
                      <a:pt x="3936" y="5377"/>
                    </a:lnTo>
                    <a:lnTo>
                      <a:pt x="4004" y="5235"/>
                    </a:lnTo>
                    <a:lnTo>
                      <a:pt x="4080" y="5095"/>
                    </a:lnTo>
                    <a:lnTo>
                      <a:pt x="4162" y="4961"/>
                    </a:lnTo>
                    <a:lnTo>
                      <a:pt x="4250" y="4830"/>
                    </a:lnTo>
                    <a:lnTo>
                      <a:pt x="4344" y="4705"/>
                    </a:lnTo>
                    <a:lnTo>
                      <a:pt x="4445" y="4584"/>
                    </a:lnTo>
                    <a:lnTo>
                      <a:pt x="4550" y="4468"/>
                    </a:lnTo>
                    <a:lnTo>
                      <a:pt x="4660" y="4357"/>
                    </a:lnTo>
                    <a:lnTo>
                      <a:pt x="4776" y="4252"/>
                    </a:lnTo>
                    <a:lnTo>
                      <a:pt x="4897" y="4152"/>
                    </a:lnTo>
                    <a:lnTo>
                      <a:pt x="5023" y="4059"/>
                    </a:lnTo>
                    <a:lnTo>
                      <a:pt x="5153" y="3969"/>
                    </a:lnTo>
                    <a:lnTo>
                      <a:pt x="5288" y="3889"/>
                    </a:lnTo>
                    <a:lnTo>
                      <a:pt x="5426" y="3812"/>
                    </a:lnTo>
                    <a:lnTo>
                      <a:pt x="5569" y="3743"/>
                    </a:lnTo>
                    <a:lnTo>
                      <a:pt x="5716" y="3681"/>
                    </a:lnTo>
                    <a:lnTo>
                      <a:pt x="5866" y="3627"/>
                    </a:lnTo>
                    <a:lnTo>
                      <a:pt x="6018" y="3579"/>
                    </a:lnTo>
                    <a:lnTo>
                      <a:pt x="6175" y="3539"/>
                    </a:lnTo>
                    <a:lnTo>
                      <a:pt x="6333" y="3506"/>
                    </a:lnTo>
                    <a:lnTo>
                      <a:pt x="6496" y="3481"/>
                    </a:lnTo>
                    <a:lnTo>
                      <a:pt x="6660" y="3464"/>
                    </a:lnTo>
                    <a:lnTo>
                      <a:pt x="6827" y="3455"/>
                    </a:lnTo>
                    <a:lnTo>
                      <a:pt x="6911" y="3455"/>
                    </a:lnTo>
                    <a:lnTo>
                      <a:pt x="6994" y="3455"/>
                    </a:lnTo>
                    <a:lnTo>
                      <a:pt x="7161" y="3464"/>
                    </a:lnTo>
                    <a:lnTo>
                      <a:pt x="7325" y="3481"/>
                    </a:lnTo>
                    <a:lnTo>
                      <a:pt x="7488" y="3506"/>
                    </a:lnTo>
                    <a:lnTo>
                      <a:pt x="7647" y="3539"/>
                    </a:lnTo>
                    <a:lnTo>
                      <a:pt x="7803" y="3579"/>
                    </a:lnTo>
                    <a:lnTo>
                      <a:pt x="7956" y="3627"/>
                    </a:lnTo>
                    <a:lnTo>
                      <a:pt x="8106" y="3681"/>
                    </a:lnTo>
                    <a:lnTo>
                      <a:pt x="8253" y="3743"/>
                    </a:lnTo>
                    <a:lnTo>
                      <a:pt x="8395" y="3812"/>
                    </a:lnTo>
                    <a:lnTo>
                      <a:pt x="8533" y="3889"/>
                    </a:lnTo>
                    <a:lnTo>
                      <a:pt x="8669" y="3969"/>
                    </a:lnTo>
                    <a:lnTo>
                      <a:pt x="8798" y="4059"/>
                    </a:lnTo>
                    <a:lnTo>
                      <a:pt x="8925" y="4152"/>
                    </a:lnTo>
                    <a:lnTo>
                      <a:pt x="9046" y="4252"/>
                    </a:lnTo>
                    <a:lnTo>
                      <a:pt x="9161" y="4357"/>
                    </a:lnTo>
                    <a:lnTo>
                      <a:pt x="9272" y="4468"/>
                    </a:lnTo>
                    <a:lnTo>
                      <a:pt x="9377" y="4584"/>
                    </a:lnTo>
                    <a:lnTo>
                      <a:pt x="9478" y="4705"/>
                    </a:lnTo>
                    <a:lnTo>
                      <a:pt x="9571" y="4830"/>
                    </a:lnTo>
                    <a:lnTo>
                      <a:pt x="9659" y="4961"/>
                    </a:lnTo>
                    <a:lnTo>
                      <a:pt x="9741" y="5095"/>
                    </a:lnTo>
                    <a:lnTo>
                      <a:pt x="9818" y="5235"/>
                    </a:lnTo>
                    <a:lnTo>
                      <a:pt x="9885" y="5377"/>
                    </a:lnTo>
                    <a:lnTo>
                      <a:pt x="9947" y="5523"/>
                    </a:lnTo>
                    <a:lnTo>
                      <a:pt x="10003" y="5673"/>
                    </a:lnTo>
                    <a:lnTo>
                      <a:pt x="10051" y="5827"/>
                    </a:lnTo>
                    <a:lnTo>
                      <a:pt x="10091" y="5982"/>
                    </a:lnTo>
                    <a:lnTo>
                      <a:pt x="10123" y="6142"/>
                    </a:lnTo>
                    <a:lnTo>
                      <a:pt x="10149" y="6303"/>
                    </a:lnTo>
                    <a:lnTo>
                      <a:pt x="10165" y="6467"/>
                    </a:lnTo>
                    <a:lnTo>
                      <a:pt x="10173" y="6634"/>
                    </a:lnTo>
                    <a:lnTo>
                      <a:pt x="10175" y="6719"/>
                    </a:lnTo>
                    <a:lnTo>
                      <a:pt x="10173" y="6803"/>
                    </a:lnTo>
                    <a:lnTo>
                      <a:pt x="10165" y="6970"/>
                    </a:lnTo>
                    <a:lnTo>
                      <a:pt x="10149" y="7134"/>
                    </a:lnTo>
                    <a:lnTo>
                      <a:pt x="10123" y="7295"/>
                    </a:lnTo>
                    <a:lnTo>
                      <a:pt x="10091" y="7455"/>
                    </a:lnTo>
                    <a:lnTo>
                      <a:pt x="10051" y="7612"/>
                    </a:lnTo>
                    <a:lnTo>
                      <a:pt x="10003" y="7765"/>
                    </a:lnTo>
                    <a:lnTo>
                      <a:pt x="9947" y="7914"/>
                    </a:lnTo>
                    <a:lnTo>
                      <a:pt x="9885" y="8061"/>
                    </a:lnTo>
                    <a:lnTo>
                      <a:pt x="9818" y="8204"/>
                    </a:lnTo>
                    <a:lnTo>
                      <a:pt x="9741" y="8342"/>
                    </a:lnTo>
                    <a:lnTo>
                      <a:pt x="9659" y="8477"/>
                    </a:lnTo>
                    <a:lnTo>
                      <a:pt x="9571" y="8607"/>
                    </a:lnTo>
                    <a:lnTo>
                      <a:pt x="9478" y="8732"/>
                    </a:lnTo>
                    <a:lnTo>
                      <a:pt x="9377" y="8853"/>
                    </a:lnTo>
                    <a:lnTo>
                      <a:pt x="9272" y="8970"/>
                    </a:lnTo>
                    <a:lnTo>
                      <a:pt x="9161" y="9081"/>
                    </a:lnTo>
                    <a:lnTo>
                      <a:pt x="9046" y="9186"/>
                    </a:lnTo>
                    <a:lnTo>
                      <a:pt x="8925" y="9285"/>
                    </a:lnTo>
                    <a:lnTo>
                      <a:pt x="8798" y="9380"/>
                    </a:lnTo>
                    <a:lnTo>
                      <a:pt x="8669" y="9468"/>
                    </a:lnTo>
                    <a:lnTo>
                      <a:pt x="8533" y="9550"/>
                    </a:lnTo>
                    <a:lnTo>
                      <a:pt x="8395" y="9625"/>
                    </a:lnTo>
                    <a:lnTo>
                      <a:pt x="8253" y="9694"/>
                    </a:lnTo>
                    <a:lnTo>
                      <a:pt x="8106" y="9756"/>
                    </a:lnTo>
                    <a:lnTo>
                      <a:pt x="7956" y="9810"/>
                    </a:lnTo>
                    <a:lnTo>
                      <a:pt x="7803" y="9858"/>
                    </a:lnTo>
                    <a:lnTo>
                      <a:pt x="7647" y="9898"/>
                    </a:lnTo>
                    <a:lnTo>
                      <a:pt x="7488" y="9931"/>
                    </a:lnTo>
                    <a:lnTo>
                      <a:pt x="7325" y="9956"/>
                    </a:lnTo>
                    <a:lnTo>
                      <a:pt x="7161" y="9973"/>
                    </a:lnTo>
                    <a:lnTo>
                      <a:pt x="6994" y="9982"/>
                    </a:lnTo>
                    <a:lnTo>
                      <a:pt x="6911" y="9982"/>
                    </a:lnTo>
                    <a:lnTo>
                      <a:pt x="6810" y="9982"/>
                    </a:lnTo>
                    <a:lnTo>
                      <a:pt x="6608" y="9967"/>
                    </a:lnTo>
                    <a:lnTo>
                      <a:pt x="6410" y="9941"/>
                    </a:lnTo>
                    <a:lnTo>
                      <a:pt x="6214" y="9904"/>
                    </a:lnTo>
                    <a:lnTo>
                      <a:pt x="6118" y="9881"/>
                    </a:lnTo>
                    <a:lnTo>
                      <a:pt x="6128" y="9861"/>
                    </a:lnTo>
                    <a:lnTo>
                      <a:pt x="6142" y="9815"/>
                    </a:lnTo>
                    <a:lnTo>
                      <a:pt x="6143" y="9790"/>
                    </a:lnTo>
                    <a:lnTo>
                      <a:pt x="6143" y="9494"/>
                    </a:lnTo>
                    <a:lnTo>
                      <a:pt x="6237" y="9520"/>
                    </a:lnTo>
                    <a:lnTo>
                      <a:pt x="6426" y="9559"/>
                    </a:lnTo>
                    <a:lnTo>
                      <a:pt x="6619" y="9584"/>
                    </a:lnTo>
                    <a:lnTo>
                      <a:pt x="6813" y="9597"/>
                    </a:lnTo>
                    <a:lnTo>
                      <a:pt x="6911" y="9599"/>
                    </a:lnTo>
                    <a:lnTo>
                      <a:pt x="6986" y="9597"/>
                    </a:lnTo>
                    <a:lnTo>
                      <a:pt x="7133" y="9590"/>
                    </a:lnTo>
                    <a:lnTo>
                      <a:pt x="7277" y="9576"/>
                    </a:lnTo>
                    <a:lnTo>
                      <a:pt x="7420" y="9554"/>
                    </a:lnTo>
                    <a:lnTo>
                      <a:pt x="7560" y="9525"/>
                    </a:lnTo>
                    <a:lnTo>
                      <a:pt x="7698" y="9489"/>
                    </a:lnTo>
                    <a:lnTo>
                      <a:pt x="7834" y="9448"/>
                    </a:lnTo>
                    <a:lnTo>
                      <a:pt x="7966" y="9399"/>
                    </a:lnTo>
                    <a:lnTo>
                      <a:pt x="8094" y="9344"/>
                    </a:lnTo>
                    <a:lnTo>
                      <a:pt x="8221" y="9284"/>
                    </a:lnTo>
                    <a:lnTo>
                      <a:pt x="8404" y="9181"/>
                    </a:lnTo>
                    <a:lnTo>
                      <a:pt x="8633" y="9026"/>
                    </a:lnTo>
                    <a:lnTo>
                      <a:pt x="8847" y="8850"/>
                    </a:lnTo>
                    <a:lnTo>
                      <a:pt x="9042" y="8654"/>
                    </a:lnTo>
                    <a:lnTo>
                      <a:pt x="9219" y="8441"/>
                    </a:lnTo>
                    <a:lnTo>
                      <a:pt x="9374" y="8211"/>
                    </a:lnTo>
                    <a:lnTo>
                      <a:pt x="9475" y="8028"/>
                    </a:lnTo>
                    <a:lnTo>
                      <a:pt x="9535" y="7903"/>
                    </a:lnTo>
                    <a:lnTo>
                      <a:pt x="9590" y="7773"/>
                    </a:lnTo>
                    <a:lnTo>
                      <a:pt x="9639" y="7642"/>
                    </a:lnTo>
                    <a:lnTo>
                      <a:pt x="9681" y="7507"/>
                    </a:lnTo>
                    <a:lnTo>
                      <a:pt x="9717" y="7369"/>
                    </a:lnTo>
                    <a:lnTo>
                      <a:pt x="9746" y="7228"/>
                    </a:lnTo>
                    <a:lnTo>
                      <a:pt x="9767" y="7085"/>
                    </a:lnTo>
                    <a:lnTo>
                      <a:pt x="9782" y="6940"/>
                    </a:lnTo>
                    <a:lnTo>
                      <a:pt x="9790" y="6793"/>
                    </a:lnTo>
                    <a:lnTo>
                      <a:pt x="9790" y="6719"/>
                    </a:lnTo>
                    <a:lnTo>
                      <a:pt x="9790" y="6644"/>
                    </a:lnTo>
                    <a:lnTo>
                      <a:pt x="9782" y="6498"/>
                    </a:lnTo>
                    <a:lnTo>
                      <a:pt x="9767" y="6352"/>
                    </a:lnTo>
                    <a:lnTo>
                      <a:pt x="9746" y="6210"/>
                    </a:lnTo>
                    <a:lnTo>
                      <a:pt x="9717" y="6069"/>
                    </a:lnTo>
                    <a:lnTo>
                      <a:pt x="9681" y="5932"/>
                    </a:lnTo>
                    <a:lnTo>
                      <a:pt x="9639" y="5796"/>
                    </a:lnTo>
                    <a:lnTo>
                      <a:pt x="9590" y="5664"/>
                    </a:lnTo>
                    <a:lnTo>
                      <a:pt x="9535" y="5534"/>
                    </a:lnTo>
                    <a:lnTo>
                      <a:pt x="9475" y="5409"/>
                    </a:lnTo>
                    <a:lnTo>
                      <a:pt x="9374" y="5226"/>
                    </a:lnTo>
                    <a:lnTo>
                      <a:pt x="9219" y="4996"/>
                    </a:lnTo>
                    <a:lnTo>
                      <a:pt x="9042" y="4783"/>
                    </a:lnTo>
                    <a:lnTo>
                      <a:pt x="8847" y="4587"/>
                    </a:lnTo>
                    <a:lnTo>
                      <a:pt x="8633" y="4411"/>
                    </a:lnTo>
                    <a:lnTo>
                      <a:pt x="8404" y="4256"/>
                    </a:lnTo>
                    <a:lnTo>
                      <a:pt x="8221" y="4155"/>
                    </a:lnTo>
                    <a:lnTo>
                      <a:pt x="8094" y="4093"/>
                    </a:lnTo>
                    <a:lnTo>
                      <a:pt x="7966" y="4039"/>
                    </a:lnTo>
                    <a:lnTo>
                      <a:pt x="7834" y="3991"/>
                    </a:lnTo>
                    <a:lnTo>
                      <a:pt x="7698" y="3948"/>
                    </a:lnTo>
                    <a:lnTo>
                      <a:pt x="7560" y="3913"/>
                    </a:lnTo>
                    <a:lnTo>
                      <a:pt x="7420" y="3884"/>
                    </a:lnTo>
                    <a:lnTo>
                      <a:pt x="7277" y="3863"/>
                    </a:lnTo>
                    <a:lnTo>
                      <a:pt x="7133" y="3847"/>
                    </a:lnTo>
                    <a:lnTo>
                      <a:pt x="6986" y="3840"/>
                    </a:lnTo>
                    <a:lnTo>
                      <a:pt x="6911" y="3840"/>
                    </a:lnTo>
                    <a:lnTo>
                      <a:pt x="6836" y="3840"/>
                    </a:lnTo>
                    <a:lnTo>
                      <a:pt x="6689" y="3847"/>
                    </a:lnTo>
                    <a:lnTo>
                      <a:pt x="6545" y="3863"/>
                    </a:lnTo>
                    <a:lnTo>
                      <a:pt x="6401" y="3884"/>
                    </a:lnTo>
                    <a:lnTo>
                      <a:pt x="6261" y="3913"/>
                    </a:lnTo>
                    <a:lnTo>
                      <a:pt x="6123" y="3948"/>
                    </a:lnTo>
                    <a:lnTo>
                      <a:pt x="5988" y="3991"/>
                    </a:lnTo>
                    <a:lnTo>
                      <a:pt x="5855" y="4039"/>
                    </a:lnTo>
                    <a:lnTo>
                      <a:pt x="5727" y="4093"/>
                    </a:lnTo>
                    <a:lnTo>
                      <a:pt x="5601" y="4155"/>
                    </a:lnTo>
                    <a:lnTo>
                      <a:pt x="5418" y="4256"/>
                    </a:lnTo>
                    <a:lnTo>
                      <a:pt x="5189" y="4411"/>
                    </a:lnTo>
                    <a:lnTo>
                      <a:pt x="4974" y="4587"/>
                    </a:lnTo>
                    <a:lnTo>
                      <a:pt x="4780" y="4783"/>
                    </a:lnTo>
                    <a:lnTo>
                      <a:pt x="4603" y="4996"/>
                    </a:lnTo>
                    <a:lnTo>
                      <a:pt x="4447" y="5226"/>
                    </a:lnTo>
                    <a:lnTo>
                      <a:pt x="4347" y="5409"/>
                    </a:lnTo>
                    <a:lnTo>
                      <a:pt x="4286" y="5534"/>
                    </a:lnTo>
                    <a:lnTo>
                      <a:pt x="4231" y="5664"/>
                    </a:lnTo>
                    <a:lnTo>
                      <a:pt x="4182" y="5796"/>
                    </a:lnTo>
                    <a:lnTo>
                      <a:pt x="4141" y="5932"/>
                    </a:lnTo>
                    <a:lnTo>
                      <a:pt x="4105" y="6069"/>
                    </a:lnTo>
                    <a:lnTo>
                      <a:pt x="4076" y="6210"/>
                    </a:lnTo>
                    <a:lnTo>
                      <a:pt x="4054" y="6352"/>
                    </a:lnTo>
                    <a:lnTo>
                      <a:pt x="4040" y="6498"/>
                    </a:lnTo>
                    <a:lnTo>
                      <a:pt x="4031" y="6644"/>
                    </a:lnTo>
                    <a:lnTo>
                      <a:pt x="4031" y="6719"/>
                    </a:lnTo>
                    <a:lnTo>
                      <a:pt x="4033" y="6813"/>
                    </a:lnTo>
                    <a:lnTo>
                      <a:pt x="4044" y="7002"/>
                    </a:lnTo>
                    <a:lnTo>
                      <a:pt x="4069" y="7187"/>
                    </a:lnTo>
                    <a:lnTo>
                      <a:pt x="4105" y="7370"/>
                    </a:lnTo>
                    <a:lnTo>
                      <a:pt x="4154" y="7550"/>
                    </a:lnTo>
                    <a:lnTo>
                      <a:pt x="4213" y="7726"/>
                    </a:lnTo>
                    <a:lnTo>
                      <a:pt x="4283" y="7897"/>
                    </a:lnTo>
                    <a:lnTo>
                      <a:pt x="4365" y="8065"/>
                    </a:lnTo>
                    <a:lnTo>
                      <a:pt x="4411" y="8146"/>
                    </a:lnTo>
                    <a:lnTo>
                      <a:pt x="4347" y="8178"/>
                    </a:lnTo>
                    <a:lnTo>
                      <a:pt x="4286" y="8214"/>
                    </a:lnTo>
                    <a:lnTo>
                      <a:pt x="4249" y="8161"/>
                    </a:lnTo>
                    <a:lnTo>
                      <a:pt x="4158" y="8065"/>
                    </a:lnTo>
                    <a:lnTo>
                      <a:pt x="4053" y="7988"/>
                    </a:lnTo>
                    <a:lnTo>
                      <a:pt x="3936" y="7927"/>
                    </a:lnTo>
                    <a:lnTo>
                      <a:pt x="3873" y="7906"/>
                    </a:lnTo>
                    <a:lnTo>
                      <a:pt x="3847" y="7835"/>
                    </a:lnTo>
                    <a:lnTo>
                      <a:pt x="3798" y="7691"/>
                    </a:lnTo>
                    <a:lnTo>
                      <a:pt x="3755" y="7546"/>
                    </a:lnTo>
                    <a:lnTo>
                      <a:pt x="3720" y="7399"/>
                    </a:lnTo>
                    <a:lnTo>
                      <a:pt x="3692" y="7251"/>
                    </a:lnTo>
                    <a:lnTo>
                      <a:pt x="3670" y="7101"/>
                    </a:lnTo>
                    <a:lnTo>
                      <a:pt x="3656" y="6948"/>
                    </a:lnTo>
                    <a:lnTo>
                      <a:pt x="3648" y="6796"/>
                    </a:lnTo>
                    <a:lnTo>
                      <a:pt x="3647" y="6719"/>
                    </a:lnTo>
                    <a:close/>
                    <a:moveTo>
                      <a:pt x="4810" y="8064"/>
                    </a:moveTo>
                    <a:lnTo>
                      <a:pt x="4754" y="7973"/>
                    </a:lnTo>
                    <a:lnTo>
                      <a:pt x="4656" y="7788"/>
                    </a:lnTo>
                    <a:lnTo>
                      <a:pt x="4573" y="7595"/>
                    </a:lnTo>
                    <a:lnTo>
                      <a:pt x="4508" y="7396"/>
                    </a:lnTo>
                    <a:lnTo>
                      <a:pt x="4482" y="7295"/>
                    </a:lnTo>
                    <a:lnTo>
                      <a:pt x="4607" y="7295"/>
                    </a:lnTo>
                    <a:lnTo>
                      <a:pt x="4672" y="7292"/>
                    </a:lnTo>
                    <a:lnTo>
                      <a:pt x="4799" y="7268"/>
                    </a:lnTo>
                    <a:lnTo>
                      <a:pt x="4917" y="7219"/>
                    </a:lnTo>
                    <a:lnTo>
                      <a:pt x="5023" y="7147"/>
                    </a:lnTo>
                    <a:lnTo>
                      <a:pt x="5071" y="7102"/>
                    </a:lnTo>
                    <a:lnTo>
                      <a:pt x="5183" y="6990"/>
                    </a:lnTo>
                    <a:lnTo>
                      <a:pt x="5203" y="6973"/>
                    </a:lnTo>
                    <a:lnTo>
                      <a:pt x="5248" y="6942"/>
                    </a:lnTo>
                    <a:lnTo>
                      <a:pt x="5297" y="6924"/>
                    </a:lnTo>
                    <a:lnTo>
                      <a:pt x="5349" y="6914"/>
                    </a:lnTo>
                    <a:lnTo>
                      <a:pt x="5402" y="6914"/>
                    </a:lnTo>
                    <a:lnTo>
                      <a:pt x="5454" y="6924"/>
                    </a:lnTo>
                    <a:lnTo>
                      <a:pt x="5503" y="6942"/>
                    </a:lnTo>
                    <a:lnTo>
                      <a:pt x="5547" y="6973"/>
                    </a:lnTo>
                    <a:lnTo>
                      <a:pt x="5568" y="6990"/>
                    </a:lnTo>
                    <a:lnTo>
                      <a:pt x="5680" y="7102"/>
                    </a:lnTo>
                    <a:lnTo>
                      <a:pt x="5703" y="7125"/>
                    </a:lnTo>
                    <a:lnTo>
                      <a:pt x="5753" y="7166"/>
                    </a:lnTo>
                    <a:lnTo>
                      <a:pt x="5835" y="7217"/>
                    </a:lnTo>
                    <a:lnTo>
                      <a:pt x="5955" y="7264"/>
                    </a:lnTo>
                    <a:lnTo>
                      <a:pt x="6079" y="7287"/>
                    </a:lnTo>
                    <a:lnTo>
                      <a:pt x="6207" y="7287"/>
                    </a:lnTo>
                    <a:lnTo>
                      <a:pt x="6332" y="7264"/>
                    </a:lnTo>
                    <a:lnTo>
                      <a:pt x="6450" y="7217"/>
                    </a:lnTo>
                    <a:lnTo>
                      <a:pt x="6532" y="7166"/>
                    </a:lnTo>
                    <a:lnTo>
                      <a:pt x="6583" y="7125"/>
                    </a:lnTo>
                    <a:lnTo>
                      <a:pt x="6607" y="7102"/>
                    </a:lnTo>
                    <a:lnTo>
                      <a:pt x="6719" y="6990"/>
                    </a:lnTo>
                    <a:lnTo>
                      <a:pt x="6738" y="6973"/>
                    </a:lnTo>
                    <a:lnTo>
                      <a:pt x="6784" y="6942"/>
                    </a:lnTo>
                    <a:lnTo>
                      <a:pt x="6833" y="6924"/>
                    </a:lnTo>
                    <a:lnTo>
                      <a:pt x="6885" y="6914"/>
                    </a:lnTo>
                    <a:lnTo>
                      <a:pt x="6937" y="6914"/>
                    </a:lnTo>
                    <a:lnTo>
                      <a:pt x="6989" y="6924"/>
                    </a:lnTo>
                    <a:lnTo>
                      <a:pt x="7038" y="6942"/>
                    </a:lnTo>
                    <a:lnTo>
                      <a:pt x="7084" y="6973"/>
                    </a:lnTo>
                    <a:lnTo>
                      <a:pt x="7102" y="6990"/>
                    </a:lnTo>
                    <a:lnTo>
                      <a:pt x="7215" y="7102"/>
                    </a:lnTo>
                    <a:lnTo>
                      <a:pt x="7239" y="7125"/>
                    </a:lnTo>
                    <a:lnTo>
                      <a:pt x="7289" y="7166"/>
                    </a:lnTo>
                    <a:lnTo>
                      <a:pt x="7372" y="7217"/>
                    </a:lnTo>
                    <a:lnTo>
                      <a:pt x="7490" y="7264"/>
                    </a:lnTo>
                    <a:lnTo>
                      <a:pt x="7615" y="7287"/>
                    </a:lnTo>
                    <a:lnTo>
                      <a:pt x="7743" y="7287"/>
                    </a:lnTo>
                    <a:lnTo>
                      <a:pt x="7867" y="7264"/>
                    </a:lnTo>
                    <a:lnTo>
                      <a:pt x="7986" y="7217"/>
                    </a:lnTo>
                    <a:lnTo>
                      <a:pt x="8068" y="7166"/>
                    </a:lnTo>
                    <a:lnTo>
                      <a:pt x="8119" y="7125"/>
                    </a:lnTo>
                    <a:lnTo>
                      <a:pt x="8142" y="7102"/>
                    </a:lnTo>
                    <a:lnTo>
                      <a:pt x="8254" y="6990"/>
                    </a:lnTo>
                    <a:lnTo>
                      <a:pt x="8274" y="6973"/>
                    </a:lnTo>
                    <a:lnTo>
                      <a:pt x="8319" y="6942"/>
                    </a:lnTo>
                    <a:lnTo>
                      <a:pt x="8368" y="6924"/>
                    </a:lnTo>
                    <a:lnTo>
                      <a:pt x="8420" y="6914"/>
                    </a:lnTo>
                    <a:lnTo>
                      <a:pt x="8473" y="6914"/>
                    </a:lnTo>
                    <a:lnTo>
                      <a:pt x="8525" y="6924"/>
                    </a:lnTo>
                    <a:lnTo>
                      <a:pt x="8574" y="6942"/>
                    </a:lnTo>
                    <a:lnTo>
                      <a:pt x="8618" y="6973"/>
                    </a:lnTo>
                    <a:lnTo>
                      <a:pt x="8639" y="6990"/>
                    </a:lnTo>
                    <a:lnTo>
                      <a:pt x="8751" y="7102"/>
                    </a:lnTo>
                    <a:lnTo>
                      <a:pt x="8798" y="7147"/>
                    </a:lnTo>
                    <a:lnTo>
                      <a:pt x="8905" y="7219"/>
                    </a:lnTo>
                    <a:lnTo>
                      <a:pt x="9023" y="7268"/>
                    </a:lnTo>
                    <a:lnTo>
                      <a:pt x="9150" y="7292"/>
                    </a:lnTo>
                    <a:lnTo>
                      <a:pt x="9214" y="7295"/>
                    </a:lnTo>
                    <a:lnTo>
                      <a:pt x="9337" y="7295"/>
                    </a:lnTo>
                    <a:lnTo>
                      <a:pt x="9311" y="7397"/>
                    </a:lnTo>
                    <a:lnTo>
                      <a:pt x="9245" y="7596"/>
                    </a:lnTo>
                    <a:lnTo>
                      <a:pt x="9164" y="7788"/>
                    </a:lnTo>
                    <a:lnTo>
                      <a:pt x="9068" y="7970"/>
                    </a:lnTo>
                    <a:lnTo>
                      <a:pt x="8957" y="8145"/>
                    </a:lnTo>
                    <a:lnTo>
                      <a:pt x="8833" y="8307"/>
                    </a:lnTo>
                    <a:lnTo>
                      <a:pt x="8695" y="8460"/>
                    </a:lnTo>
                    <a:lnTo>
                      <a:pt x="8546" y="8601"/>
                    </a:lnTo>
                    <a:lnTo>
                      <a:pt x="8387" y="8729"/>
                    </a:lnTo>
                    <a:lnTo>
                      <a:pt x="8217" y="8844"/>
                    </a:lnTo>
                    <a:lnTo>
                      <a:pt x="8037" y="8947"/>
                    </a:lnTo>
                    <a:lnTo>
                      <a:pt x="7848" y="9033"/>
                    </a:lnTo>
                    <a:lnTo>
                      <a:pt x="7651" y="9104"/>
                    </a:lnTo>
                    <a:lnTo>
                      <a:pt x="7446" y="9157"/>
                    </a:lnTo>
                    <a:lnTo>
                      <a:pt x="7236" y="9194"/>
                    </a:lnTo>
                    <a:lnTo>
                      <a:pt x="7020" y="9213"/>
                    </a:lnTo>
                    <a:lnTo>
                      <a:pt x="6911" y="9214"/>
                    </a:lnTo>
                    <a:lnTo>
                      <a:pt x="6813" y="9213"/>
                    </a:lnTo>
                    <a:lnTo>
                      <a:pt x="6617" y="9197"/>
                    </a:lnTo>
                    <a:lnTo>
                      <a:pt x="6426" y="9165"/>
                    </a:lnTo>
                    <a:lnTo>
                      <a:pt x="6236" y="9121"/>
                    </a:lnTo>
                    <a:lnTo>
                      <a:pt x="6143" y="9092"/>
                    </a:lnTo>
                    <a:lnTo>
                      <a:pt x="6143" y="9023"/>
                    </a:lnTo>
                    <a:lnTo>
                      <a:pt x="6142" y="9003"/>
                    </a:lnTo>
                    <a:lnTo>
                      <a:pt x="6135" y="8965"/>
                    </a:lnTo>
                    <a:lnTo>
                      <a:pt x="6120" y="8931"/>
                    </a:lnTo>
                    <a:lnTo>
                      <a:pt x="6099" y="8901"/>
                    </a:lnTo>
                    <a:lnTo>
                      <a:pt x="6073" y="8875"/>
                    </a:lnTo>
                    <a:lnTo>
                      <a:pt x="6043" y="8853"/>
                    </a:lnTo>
                    <a:lnTo>
                      <a:pt x="6008" y="8839"/>
                    </a:lnTo>
                    <a:lnTo>
                      <a:pt x="5971" y="8831"/>
                    </a:lnTo>
                    <a:lnTo>
                      <a:pt x="5951" y="8830"/>
                    </a:lnTo>
                    <a:lnTo>
                      <a:pt x="5740" y="8830"/>
                    </a:lnTo>
                    <a:lnTo>
                      <a:pt x="5730" y="8790"/>
                    </a:lnTo>
                    <a:lnTo>
                      <a:pt x="5707" y="8712"/>
                    </a:lnTo>
                    <a:lnTo>
                      <a:pt x="5678" y="8636"/>
                    </a:lnTo>
                    <a:lnTo>
                      <a:pt x="5642" y="8564"/>
                    </a:lnTo>
                    <a:lnTo>
                      <a:pt x="5578" y="8461"/>
                    </a:lnTo>
                    <a:lnTo>
                      <a:pt x="5474" y="8339"/>
                    </a:lnTo>
                    <a:lnTo>
                      <a:pt x="5350" y="8237"/>
                    </a:lnTo>
                    <a:lnTo>
                      <a:pt x="5248" y="8175"/>
                    </a:lnTo>
                    <a:lnTo>
                      <a:pt x="5174" y="8140"/>
                    </a:lnTo>
                    <a:lnTo>
                      <a:pt x="5098" y="8112"/>
                    </a:lnTo>
                    <a:lnTo>
                      <a:pt x="5019" y="8089"/>
                    </a:lnTo>
                    <a:lnTo>
                      <a:pt x="4937" y="8073"/>
                    </a:lnTo>
                    <a:lnTo>
                      <a:pt x="4853" y="8065"/>
                    </a:lnTo>
                    <a:lnTo>
                      <a:pt x="4810" y="8064"/>
                    </a:lnTo>
                    <a:close/>
                    <a:moveTo>
                      <a:pt x="4416" y="6719"/>
                    </a:moveTo>
                    <a:lnTo>
                      <a:pt x="4417" y="6590"/>
                    </a:lnTo>
                    <a:lnTo>
                      <a:pt x="4443" y="6339"/>
                    </a:lnTo>
                    <a:lnTo>
                      <a:pt x="4493" y="6096"/>
                    </a:lnTo>
                    <a:lnTo>
                      <a:pt x="4565" y="5861"/>
                    </a:lnTo>
                    <a:lnTo>
                      <a:pt x="4660" y="5638"/>
                    </a:lnTo>
                    <a:lnTo>
                      <a:pt x="4776" y="5425"/>
                    </a:lnTo>
                    <a:lnTo>
                      <a:pt x="4911" y="5226"/>
                    </a:lnTo>
                    <a:lnTo>
                      <a:pt x="5064" y="5041"/>
                    </a:lnTo>
                    <a:lnTo>
                      <a:pt x="5234" y="4872"/>
                    </a:lnTo>
                    <a:lnTo>
                      <a:pt x="5418" y="4720"/>
                    </a:lnTo>
                    <a:lnTo>
                      <a:pt x="5618" y="4584"/>
                    </a:lnTo>
                    <a:lnTo>
                      <a:pt x="5830" y="4469"/>
                    </a:lnTo>
                    <a:lnTo>
                      <a:pt x="6053" y="4374"/>
                    </a:lnTo>
                    <a:lnTo>
                      <a:pt x="6287" y="4301"/>
                    </a:lnTo>
                    <a:lnTo>
                      <a:pt x="6531" y="4252"/>
                    </a:lnTo>
                    <a:lnTo>
                      <a:pt x="6783" y="4226"/>
                    </a:lnTo>
                    <a:lnTo>
                      <a:pt x="6911" y="4223"/>
                    </a:lnTo>
                    <a:lnTo>
                      <a:pt x="7039" y="4226"/>
                    </a:lnTo>
                    <a:lnTo>
                      <a:pt x="7291" y="4252"/>
                    </a:lnTo>
                    <a:lnTo>
                      <a:pt x="7534" y="4301"/>
                    </a:lnTo>
                    <a:lnTo>
                      <a:pt x="7769" y="4374"/>
                    </a:lnTo>
                    <a:lnTo>
                      <a:pt x="7992" y="4469"/>
                    </a:lnTo>
                    <a:lnTo>
                      <a:pt x="8204" y="4584"/>
                    </a:lnTo>
                    <a:lnTo>
                      <a:pt x="8404" y="4720"/>
                    </a:lnTo>
                    <a:lnTo>
                      <a:pt x="8588" y="4872"/>
                    </a:lnTo>
                    <a:lnTo>
                      <a:pt x="8758" y="5041"/>
                    </a:lnTo>
                    <a:lnTo>
                      <a:pt x="8911" y="5226"/>
                    </a:lnTo>
                    <a:lnTo>
                      <a:pt x="9046" y="5425"/>
                    </a:lnTo>
                    <a:lnTo>
                      <a:pt x="9161" y="5638"/>
                    </a:lnTo>
                    <a:lnTo>
                      <a:pt x="9256" y="5861"/>
                    </a:lnTo>
                    <a:lnTo>
                      <a:pt x="9328" y="6096"/>
                    </a:lnTo>
                    <a:lnTo>
                      <a:pt x="9379" y="6339"/>
                    </a:lnTo>
                    <a:lnTo>
                      <a:pt x="9404" y="6590"/>
                    </a:lnTo>
                    <a:lnTo>
                      <a:pt x="9406" y="6719"/>
                    </a:lnTo>
                    <a:lnTo>
                      <a:pt x="9404" y="6816"/>
                    </a:lnTo>
                    <a:lnTo>
                      <a:pt x="9397" y="6911"/>
                    </a:lnTo>
                    <a:lnTo>
                      <a:pt x="9214" y="6911"/>
                    </a:lnTo>
                    <a:lnTo>
                      <a:pt x="9187" y="6909"/>
                    </a:lnTo>
                    <a:lnTo>
                      <a:pt x="9135" y="6899"/>
                    </a:lnTo>
                    <a:lnTo>
                      <a:pt x="9086" y="6879"/>
                    </a:lnTo>
                    <a:lnTo>
                      <a:pt x="9042" y="6850"/>
                    </a:lnTo>
                    <a:lnTo>
                      <a:pt x="9023" y="6832"/>
                    </a:lnTo>
                    <a:lnTo>
                      <a:pt x="8911" y="6719"/>
                    </a:lnTo>
                    <a:lnTo>
                      <a:pt x="8886" y="6696"/>
                    </a:lnTo>
                    <a:lnTo>
                      <a:pt x="8836" y="6656"/>
                    </a:lnTo>
                    <a:lnTo>
                      <a:pt x="8754" y="6604"/>
                    </a:lnTo>
                    <a:lnTo>
                      <a:pt x="8636" y="6558"/>
                    </a:lnTo>
                    <a:lnTo>
                      <a:pt x="8510" y="6535"/>
                    </a:lnTo>
                    <a:lnTo>
                      <a:pt x="8382" y="6535"/>
                    </a:lnTo>
                    <a:lnTo>
                      <a:pt x="8258" y="6558"/>
                    </a:lnTo>
                    <a:lnTo>
                      <a:pt x="8139" y="6604"/>
                    </a:lnTo>
                    <a:lnTo>
                      <a:pt x="8057" y="6656"/>
                    </a:lnTo>
                    <a:lnTo>
                      <a:pt x="8006" y="6696"/>
                    </a:lnTo>
                    <a:lnTo>
                      <a:pt x="7983" y="6719"/>
                    </a:lnTo>
                    <a:lnTo>
                      <a:pt x="7871" y="6832"/>
                    </a:lnTo>
                    <a:lnTo>
                      <a:pt x="7851" y="6849"/>
                    </a:lnTo>
                    <a:lnTo>
                      <a:pt x="7806" y="6879"/>
                    </a:lnTo>
                    <a:lnTo>
                      <a:pt x="7757" y="6898"/>
                    </a:lnTo>
                    <a:lnTo>
                      <a:pt x="7706" y="6908"/>
                    </a:lnTo>
                    <a:lnTo>
                      <a:pt x="7652" y="6908"/>
                    </a:lnTo>
                    <a:lnTo>
                      <a:pt x="7600" y="6898"/>
                    </a:lnTo>
                    <a:lnTo>
                      <a:pt x="7552" y="6879"/>
                    </a:lnTo>
                    <a:lnTo>
                      <a:pt x="7507" y="6849"/>
                    </a:lnTo>
                    <a:lnTo>
                      <a:pt x="7487" y="6832"/>
                    </a:lnTo>
                    <a:lnTo>
                      <a:pt x="7374" y="6719"/>
                    </a:lnTo>
                    <a:lnTo>
                      <a:pt x="7350" y="6696"/>
                    </a:lnTo>
                    <a:lnTo>
                      <a:pt x="7300" y="6656"/>
                    </a:lnTo>
                    <a:lnTo>
                      <a:pt x="7219" y="6604"/>
                    </a:lnTo>
                    <a:lnTo>
                      <a:pt x="7099" y="6558"/>
                    </a:lnTo>
                    <a:lnTo>
                      <a:pt x="6974" y="6535"/>
                    </a:lnTo>
                    <a:lnTo>
                      <a:pt x="6847" y="6535"/>
                    </a:lnTo>
                    <a:lnTo>
                      <a:pt x="6722" y="6558"/>
                    </a:lnTo>
                    <a:lnTo>
                      <a:pt x="6603" y="6604"/>
                    </a:lnTo>
                    <a:lnTo>
                      <a:pt x="6522" y="6656"/>
                    </a:lnTo>
                    <a:lnTo>
                      <a:pt x="6472" y="6696"/>
                    </a:lnTo>
                    <a:lnTo>
                      <a:pt x="6447" y="6719"/>
                    </a:lnTo>
                    <a:lnTo>
                      <a:pt x="6335" y="6832"/>
                    </a:lnTo>
                    <a:lnTo>
                      <a:pt x="6315" y="6849"/>
                    </a:lnTo>
                    <a:lnTo>
                      <a:pt x="6270" y="6879"/>
                    </a:lnTo>
                    <a:lnTo>
                      <a:pt x="6221" y="6898"/>
                    </a:lnTo>
                    <a:lnTo>
                      <a:pt x="6169" y="6908"/>
                    </a:lnTo>
                    <a:lnTo>
                      <a:pt x="6116" y="6908"/>
                    </a:lnTo>
                    <a:lnTo>
                      <a:pt x="6064" y="6898"/>
                    </a:lnTo>
                    <a:lnTo>
                      <a:pt x="6015" y="6879"/>
                    </a:lnTo>
                    <a:lnTo>
                      <a:pt x="5971" y="6849"/>
                    </a:lnTo>
                    <a:lnTo>
                      <a:pt x="5951" y="6832"/>
                    </a:lnTo>
                    <a:lnTo>
                      <a:pt x="5838" y="6719"/>
                    </a:lnTo>
                    <a:lnTo>
                      <a:pt x="5815" y="6696"/>
                    </a:lnTo>
                    <a:lnTo>
                      <a:pt x="5765" y="6656"/>
                    </a:lnTo>
                    <a:lnTo>
                      <a:pt x="5683" y="6604"/>
                    </a:lnTo>
                    <a:lnTo>
                      <a:pt x="5563" y="6558"/>
                    </a:lnTo>
                    <a:lnTo>
                      <a:pt x="5439" y="6535"/>
                    </a:lnTo>
                    <a:lnTo>
                      <a:pt x="5311" y="6535"/>
                    </a:lnTo>
                    <a:lnTo>
                      <a:pt x="5186" y="6558"/>
                    </a:lnTo>
                    <a:lnTo>
                      <a:pt x="5068" y="6604"/>
                    </a:lnTo>
                    <a:lnTo>
                      <a:pt x="4986" y="6656"/>
                    </a:lnTo>
                    <a:lnTo>
                      <a:pt x="4935" y="6696"/>
                    </a:lnTo>
                    <a:lnTo>
                      <a:pt x="4911" y="6719"/>
                    </a:lnTo>
                    <a:lnTo>
                      <a:pt x="4799" y="6832"/>
                    </a:lnTo>
                    <a:lnTo>
                      <a:pt x="4780" y="6850"/>
                    </a:lnTo>
                    <a:lnTo>
                      <a:pt x="4735" y="6879"/>
                    </a:lnTo>
                    <a:lnTo>
                      <a:pt x="4686" y="6899"/>
                    </a:lnTo>
                    <a:lnTo>
                      <a:pt x="4635" y="6909"/>
                    </a:lnTo>
                    <a:lnTo>
                      <a:pt x="4607" y="6911"/>
                    </a:lnTo>
                    <a:lnTo>
                      <a:pt x="4423" y="6911"/>
                    </a:lnTo>
                    <a:lnTo>
                      <a:pt x="4417" y="6816"/>
                    </a:lnTo>
                    <a:lnTo>
                      <a:pt x="4416" y="6719"/>
                    </a:lnTo>
                    <a:close/>
                    <a:moveTo>
                      <a:pt x="384" y="9214"/>
                    </a:moveTo>
                    <a:lnTo>
                      <a:pt x="5759" y="9214"/>
                    </a:lnTo>
                    <a:lnTo>
                      <a:pt x="5759" y="9599"/>
                    </a:lnTo>
                    <a:lnTo>
                      <a:pt x="384" y="9599"/>
                    </a:lnTo>
                    <a:lnTo>
                      <a:pt x="384" y="9214"/>
                    </a:lnTo>
                    <a:close/>
                    <a:moveTo>
                      <a:pt x="4223" y="11518"/>
                    </a:moveTo>
                    <a:lnTo>
                      <a:pt x="1728" y="11518"/>
                    </a:lnTo>
                    <a:lnTo>
                      <a:pt x="1679" y="11517"/>
                    </a:lnTo>
                    <a:lnTo>
                      <a:pt x="1582" y="11508"/>
                    </a:lnTo>
                    <a:lnTo>
                      <a:pt x="1487" y="11488"/>
                    </a:lnTo>
                    <a:lnTo>
                      <a:pt x="1398" y="11460"/>
                    </a:lnTo>
                    <a:lnTo>
                      <a:pt x="1312" y="11423"/>
                    </a:lnTo>
                    <a:lnTo>
                      <a:pt x="1230" y="11380"/>
                    </a:lnTo>
                    <a:lnTo>
                      <a:pt x="1153" y="11328"/>
                    </a:lnTo>
                    <a:lnTo>
                      <a:pt x="1083" y="11269"/>
                    </a:lnTo>
                    <a:lnTo>
                      <a:pt x="1018" y="11204"/>
                    </a:lnTo>
                    <a:lnTo>
                      <a:pt x="959" y="11132"/>
                    </a:lnTo>
                    <a:lnTo>
                      <a:pt x="907" y="11056"/>
                    </a:lnTo>
                    <a:lnTo>
                      <a:pt x="862" y="10974"/>
                    </a:lnTo>
                    <a:lnTo>
                      <a:pt x="826" y="10887"/>
                    </a:lnTo>
                    <a:lnTo>
                      <a:pt x="798" y="10798"/>
                    </a:lnTo>
                    <a:lnTo>
                      <a:pt x="779" y="10705"/>
                    </a:lnTo>
                    <a:lnTo>
                      <a:pt x="769" y="10608"/>
                    </a:lnTo>
                    <a:lnTo>
                      <a:pt x="767" y="10558"/>
                    </a:lnTo>
                    <a:lnTo>
                      <a:pt x="767" y="9982"/>
                    </a:lnTo>
                    <a:lnTo>
                      <a:pt x="5375" y="9982"/>
                    </a:lnTo>
                    <a:lnTo>
                      <a:pt x="5375" y="10558"/>
                    </a:lnTo>
                    <a:lnTo>
                      <a:pt x="5375" y="10608"/>
                    </a:lnTo>
                    <a:lnTo>
                      <a:pt x="5365" y="10705"/>
                    </a:lnTo>
                    <a:lnTo>
                      <a:pt x="5346" y="10798"/>
                    </a:lnTo>
                    <a:lnTo>
                      <a:pt x="5317" y="10887"/>
                    </a:lnTo>
                    <a:lnTo>
                      <a:pt x="5281" y="10974"/>
                    </a:lnTo>
                    <a:lnTo>
                      <a:pt x="5236" y="11056"/>
                    </a:lnTo>
                    <a:lnTo>
                      <a:pt x="5185" y="11132"/>
                    </a:lnTo>
                    <a:lnTo>
                      <a:pt x="5126" y="11204"/>
                    </a:lnTo>
                    <a:lnTo>
                      <a:pt x="5061" y="11269"/>
                    </a:lnTo>
                    <a:lnTo>
                      <a:pt x="4989" y="11328"/>
                    </a:lnTo>
                    <a:lnTo>
                      <a:pt x="4912" y="11380"/>
                    </a:lnTo>
                    <a:lnTo>
                      <a:pt x="4832" y="11423"/>
                    </a:lnTo>
                    <a:lnTo>
                      <a:pt x="4745" y="11460"/>
                    </a:lnTo>
                    <a:lnTo>
                      <a:pt x="4655" y="11488"/>
                    </a:lnTo>
                    <a:lnTo>
                      <a:pt x="4561" y="11508"/>
                    </a:lnTo>
                    <a:lnTo>
                      <a:pt x="4465" y="11517"/>
                    </a:lnTo>
                    <a:lnTo>
                      <a:pt x="4416" y="11518"/>
                    </a:lnTo>
                    <a:lnTo>
                      <a:pt x="4223" y="11518"/>
                    </a:lnTo>
                    <a:close/>
                    <a:moveTo>
                      <a:pt x="5354" y="11518"/>
                    </a:moveTo>
                    <a:lnTo>
                      <a:pt x="5401" y="11472"/>
                    </a:lnTo>
                    <a:lnTo>
                      <a:pt x="5484" y="11371"/>
                    </a:lnTo>
                    <a:lnTo>
                      <a:pt x="5559" y="11263"/>
                    </a:lnTo>
                    <a:lnTo>
                      <a:pt x="5622" y="11148"/>
                    </a:lnTo>
                    <a:lnTo>
                      <a:pt x="5676" y="11026"/>
                    </a:lnTo>
                    <a:lnTo>
                      <a:pt x="5716" y="10899"/>
                    </a:lnTo>
                    <a:lnTo>
                      <a:pt x="5743" y="10765"/>
                    </a:lnTo>
                    <a:lnTo>
                      <a:pt x="5758" y="10628"/>
                    </a:lnTo>
                    <a:lnTo>
                      <a:pt x="5759" y="10558"/>
                    </a:lnTo>
                    <a:lnTo>
                      <a:pt x="5759" y="10178"/>
                    </a:lnTo>
                    <a:lnTo>
                      <a:pt x="5899" y="10222"/>
                    </a:lnTo>
                    <a:lnTo>
                      <a:pt x="6181" y="10293"/>
                    </a:lnTo>
                    <a:lnTo>
                      <a:pt x="6470" y="10340"/>
                    </a:lnTo>
                    <a:lnTo>
                      <a:pt x="6763" y="10365"/>
                    </a:lnTo>
                    <a:lnTo>
                      <a:pt x="6911" y="10366"/>
                    </a:lnTo>
                    <a:lnTo>
                      <a:pt x="7004" y="10365"/>
                    </a:lnTo>
                    <a:lnTo>
                      <a:pt x="7192" y="10356"/>
                    </a:lnTo>
                    <a:lnTo>
                      <a:pt x="7374" y="10337"/>
                    </a:lnTo>
                    <a:lnTo>
                      <a:pt x="7556" y="10310"/>
                    </a:lnTo>
                    <a:lnTo>
                      <a:pt x="7734" y="10273"/>
                    </a:lnTo>
                    <a:lnTo>
                      <a:pt x="7909" y="10228"/>
                    </a:lnTo>
                    <a:lnTo>
                      <a:pt x="8080" y="10175"/>
                    </a:lnTo>
                    <a:lnTo>
                      <a:pt x="8247" y="10113"/>
                    </a:lnTo>
                    <a:lnTo>
                      <a:pt x="8411" y="10044"/>
                    </a:lnTo>
                    <a:lnTo>
                      <a:pt x="8569" y="9967"/>
                    </a:lnTo>
                    <a:lnTo>
                      <a:pt x="8725" y="9882"/>
                    </a:lnTo>
                    <a:lnTo>
                      <a:pt x="8876" y="9792"/>
                    </a:lnTo>
                    <a:lnTo>
                      <a:pt x="9021" y="9692"/>
                    </a:lnTo>
                    <a:lnTo>
                      <a:pt x="9161" y="9587"/>
                    </a:lnTo>
                    <a:lnTo>
                      <a:pt x="9296" y="9476"/>
                    </a:lnTo>
                    <a:lnTo>
                      <a:pt x="9426" y="9358"/>
                    </a:lnTo>
                    <a:lnTo>
                      <a:pt x="9550" y="9235"/>
                    </a:lnTo>
                    <a:lnTo>
                      <a:pt x="9668" y="9105"/>
                    </a:lnTo>
                    <a:lnTo>
                      <a:pt x="9780" y="8970"/>
                    </a:lnTo>
                    <a:lnTo>
                      <a:pt x="9885" y="8829"/>
                    </a:lnTo>
                    <a:lnTo>
                      <a:pt x="9983" y="8683"/>
                    </a:lnTo>
                    <a:lnTo>
                      <a:pt x="10074" y="8533"/>
                    </a:lnTo>
                    <a:lnTo>
                      <a:pt x="10159" y="8378"/>
                    </a:lnTo>
                    <a:lnTo>
                      <a:pt x="10235" y="8218"/>
                    </a:lnTo>
                    <a:lnTo>
                      <a:pt x="10306" y="8055"/>
                    </a:lnTo>
                    <a:lnTo>
                      <a:pt x="10366" y="7887"/>
                    </a:lnTo>
                    <a:lnTo>
                      <a:pt x="10419" y="7717"/>
                    </a:lnTo>
                    <a:lnTo>
                      <a:pt x="10466" y="7541"/>
                    </a:lnTo>
                    <a:lnTo>
                      <a:pt x="10502" y="7364"/>
                    </a:lnTo>
                    <a:lnTo>
                      <a:pt x="10529" y="7183"/>
                    </a:lnTo>
                    <a:lnTo>
                      <a:pt x="10548" y="6999"/>
                    </a:lnTo>
                    <a:lnTo>
                      <a:pt x="10558" y="6813"/>
                    </a:lnTo>
                    <a:lnTo>
                      <a:pt x="10558" y="6719"/>
                    </a:lnTo>
                    <a:lnTo>
                      <a:pt x="10558" y="6624"/>
                    </a:lnTo>
                    <a:lnTo>
                      <a:pt x="10548" y="6439"/>
                    </a:lnTo>
                    <a:lnTo>
                      <a:pt x="10529" y="6254"/>
                    </a:lnTo>
                    <a:lnTo>
                      <a:pt x="10502" y="6074"/>
                    </a:lnTo>
                    <a:lnTo>
                      <a:pt x="10466" y="5896"/>
                    </a:lnTo>
                    <a:lnTo>
                      <a:pt x="10419" y="5722"/>
                    </a:lnTo>
                    <a:lnTo>
                      <a:pt x="10366" y="5550"/>
                    </a:lnTo>
                    <a:lnTo>
                      <a:pt x="10306" y="5383"/>
                    </a:lnTo>
                    <a:lnTo>
                      <a:pt x="10235" y="5219"/>
                    </a:lnTo>
                    <a:lnTo>
                      <a:pt x="10159" y="5059"/>
                    </a:lnTo>
                    <a:lnTo>
                      <a:pt x="10074" y="4905"/>
                    </a:lnTo>
                    <a:lnTo>
                      <a:pt x="9983" y="4754"/>
                    </a:lnTo>
                    <a:lnTo>
                      <a:pt x="9885" y="4609"/>
                    </a:lnTo>
                    <a:lnTo>
                      <a:pt x="9780" y="4468"/>
                    </a:lnTo>
                    <a:lnTo>
                      <a:pt x="9668" y="4334"/>
                    </a:lnTo>
                    <a:lnTo>
                      <a:pt x="9550" y="4203"/>
                    </a:lnTo>
                    <a:lnTo>
                      <a:pt x="9426" y="4079"/>
                    </a:lnTo>
                    <a:lnTo>
                      <a:pt x="9296" y="3962"/>
                    </a:lnTo>
                    <a:lnTo>
                      <a:pt x="9161" y="3850"/>
                    </a:lnTo>
                    <a:lnTo>
                      <a:pt x="9021" y="3745"/>
                    </a:lnTo>
                    <a:lnTo>
                      <a:pt x="8876" y="3647"/>
                    </a:lnTo>
                    <a:lnTo>
                      <a:pt x="8725" y="3555"/>
                    </a:lnTo>
                    <a:lnTo>
                      <a:pt x="8569" y="3471"/>
                    </a:lnTo>
                    <a:lnTo>
                      <a:pt x="8411" y="3393"/>
                    </a:lnTo>
                    <a:lnTo>
                      <a:pt x="8247" y="3324"/>
                    </a:lnTo>
                    <a:lnTo>
                      <a:pt x="8080" y="3262"/>
                    </a:lnTo>
                    <a:lnTo>
                      <a:pt x="7909" y="3209"/>
                    </a:lnTo>
                    <a:lnTo>
                      <a:pt x="7734" y="3165"/>
                    </a:lnTo>
                    <a:lnTo>
                      <a:pt x="7556" y="3129"/>
                    </a:lnTo>
                    <a:lnTo>
                      <a:pt x="7374" y="3100"/>
                    </a:lnTo>
                    <a:lnTo>
                      <a:pt x="7192" y="3081"/>
                    </a:lnTo>
                    <a:lnTo>
                      <a:pt x="7004" y="3072"/>
                    </a:lnTo>
                    <a:lnTo>
                      <a:pt x="6911" y="3071"/>
                    </a:lnTo>
                    <a:lnTo>
                      <a:pt x="6817" y="3072"/>
                    </a:lnTo>
                    <a:lnTo>
                      <a:pt x="6630" y="3081"/>
                    </a:lnTo>
                    <a:lnTo>
                      <a:pt x="6447" y="3100"/>
                    </a:lnTo>
                    <a:lnTo>
                      <a:pt x="6266" y="3129"/>
                    </a:lnTo>
                    <a:lnTo>
                      <a:pt x="6087" y="3165"/>
                    </a:lnTo>
                    <a:lnTo>
                      <a:pt x="5913" y="3209"/>
                    </a:lnTo>
                    <a:lnTo>
                      <a:pt x="5742" y="3262"/>
                    </a:lnTo>
                    <a:lnTo>
                      <a:pt x="5575" y="3324"/>
                    </a:lnTo>
                    <a:lnTo>
                      <a:pt x="5411" y="3393"/>
                    </a:lnTo>
                    <a:lnTo>
                      <a:pt x="5252" y="3471"/>
                    </a:lnTo>
                    <a:lnTo>
                      <a:pt x="5097" y="3555"/>
                    </a:lnTo>
                    <a:lnTo>
                      <a:pt x="4946" y="3647"/>
                    </a:lnTo>
                    <a:lnTo>
                      <a:pt x="4800" y="3745"/>
                    </a:lnTo>
                    <a:lnTo>
                      <a:pt x="4660" y="3850"/>
                    </a:lnTo>
                    <a:lnTo>
                      <a:pt x="4525" y="3962"/>
                    </a:lnTo>
                    <a:lnTo>
                      <a:pt x="4396" y="4079"/>
                    </a:lnTo>
                    <a:lnTo>
                      <a:pt x="4272" y="4203"/>
                    </a:lnTo>
                    <a:lnTo>
                      <a:pt x="4154" y="4334"/>
                    </a:lnTo>
                    <a:lnTo>
                      <a:pt x="4041" y="4468"/>
                    </a:lnTo>
                    <a:lnTo>
                      <a:pt x="3936" y="4609"/>
                    </a:lnTo>
                    <a:lnTo>
                      <a:pt x="3838" y="4754"/>
                    </a:lnTo>
                    <a:lnTo>
                      <a:pt x="3748" y="4905"/>
                    </a:lnTo>
                    <a:lnTo>
                      <a:pt x="3663" y="5059"/>
                    </a:lnTo>
                    <a:lnTo>
                      <a:pt x="3586" y="5219"/>
                    </a:lnTo>
                    <a:lnTo>
                      <a:pt x="3516" y="5383"/>
                    </a:lnTo>
                    <a:lnTo>
                      <a:pt x="3455" y="5550"/>
                    </a:lnTo>
                    <a:lnTo>
                      <a:pt x="3402" y="5722"/>
                    </a:lnTo>
                    <a:lnTo>
                      <a:pt x="3356" y="5896"/>
                    </a:lnTo>
                    <a:lnTo>
                      <a:pt x="3320" y="6074"/>
                    </a:lnTo>
                    <a:lnTo>
                      <a:pt x="3293" y="6254"/>
                    </a:lnTo>
                    <a:lnTo>
                      <a:pt x="3274" y="6439"/>
                    </a:lnTo>
                    <a:lnTo>
                      <a:pt x="3264" y="6624"/>
                    </a:lnTo>
                    <a:lnTo>
                      <a:pt x="3264" y="6719"/>
                    </a:lnTo>
                    <a:lnTo>
                      <a:pt x="3265" y="6836"/>
                    </a:lnTo>
                    <a:lnTo>
                      <a:pt x="3281" y="7068"/>
                    </a:lnTo>
                    <a:lnTo>
                      <a:pt x="3311" y="7297"/>
                    </a:lnTo>
                    <a:lnTo>
                      <a:pt x="3356" y="7521"/>
                    </a:lnTo>
                    <a:lnTo>
                      <a:pt x="3383" y="7634"/>
                    </a:lnTo>
                    <a:lnTo>
                      <a:pt x="3327" y="7599"/>
                    </a:lnTo>
                    <a:lnTo>
                      <a:pt x="3206" y="7546"/>
                    </a:lnTo>
                    <a:lnTo>
                      <a:pt x="3080" y="7508"/>
                    </a:lnTo>
                    <a:lnTo>
                      <a:pt x="2947" y="7488"/>
                    </a:lnTo>
                    <a:lnTo>
                      <a:pt x="2880" y="7487"/>
                    </a:lnTo>
                    <a:lnTo>
                      <a:pt x="2820" y="7488"/>
                    </a:lnTo>
                    <a:lnTo>
                      <a:pt x="2704" y="7503"/>
                    </a:lnTo>
                    <a:lnTo>
                      <a:pt x="2592" y="7531"/>
                    </a:lnTo>
                    <a:lnTo>
                      <a:pt x="2481" y="7575"/>
                    </a:lnTo>
                    <a:lnTo>
                      <a:pt x="2429" y="7602"/>
                    </a:lnTo>
                    <a:lnTo>
                      <a:pt x="2400" y="7572"/>
                    </a:lnTo>
                    <a:lnTo>
                      <a:pt x="2337" y="7517"/>
                    </a:lnTo>
                    <a:lnTo>
                      <a:pt x="2304" y="7491"/>
                    </a:lnTo>
                    <a:lnTo>
                      <a:pt x="2304" y="2688"/>
                    </a:lnTo>
                    <a:lnTo>
                      <a:pt x="11518" y="2688"/>
                    </a:lnTo>
                    <a:lnTo>
                      <a:pt x="11518" y="11518"/>
                    </a:lnTo>
                    <a:lnTo>
                      <a:pt x="5354" y="115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0"/>
              <p:cNvSpPr>
                <a:spLocks noEditPoints="1"/>
              </p:cNvSpPr>
              <p:nvPr/>
            </p:nvSpPr>
            <p:spPr bwMode="auto">
              <a:xfrm>
                <a:off x="7265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49 w 1152"/>
                  <a:gd name="T3" fmla="*/ 1085 h 1152"/>
                  <a:gd name="T4" fmla="*/ 1021 w 1152"/>
                  <a:gd name="T5" fmla="*/ 943 h 1152"/>
                  <a:gd name="T6" fmla="*/ 1126 w 1152"/>
                  <a:gd name="T7" fmla="*/ 748 h 1152"/>
                  <a:gd name="T8" fmla="*/ 1152 w 1152"/>
                  <a:gd name="T9" fmla="*/ 576 h 1152"/>
                  <a:gd name="T10" fmla="*/ 1126 w 1152"/>
                  <a:gd name="T11" fmla="*/ 405 h 1152"/>
                  <a:gd name="T12" fmla="*/ 1021 w 1152"/>
                  <a:gd name="T13" fmla="*/ 211 h 1152"/>
                  <a:gd name="T14" fmla="*/ 849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2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2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6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6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49" y="1085"/>
                    </a:lnTo>
                    <a:lnTo>
                      <a:pt x="942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6" y="748"/>
                    </a:lnTo>
                    <a:lnTo>
                      <a:pt x="1149" y="635"/>
                    </a:lnTo>
                    <a:lnTo>
                      <a:pt x="1152" y="576"/>
                    </a:lnTo>
                    <a:lnTo>
                      <a:pt x="1149" y="517"/>
                    </a:lnTo>
                    <a:lnTo>
                      <a:pt x="1126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2" y="131"/>
                    </a:lnTo>
                    <a:lnTo>
                      <a:pt x="849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8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8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5" y="385"/>
                    </a:lnTo>
                    <a:lnTo>
                      <a:pt x="632" y="393"/>
                    </a:lnTo>
                    <a:lnTo>
                      <a:pt x="667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59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59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7" y="746"/>
                    </a:lnTo>
                    <a:lnTo>
                      <a:pt x="632" y="761"/>
                    </a:lnTo>
                    <a:lnTo>
                      <a:pt x="595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6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3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6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7777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2 w 1152"/>
                  <a:gd name="T21" fmla="*/ 69 h 1152"/>
                  <a:gd name="T22" fmla="*/ 131 w 1152"/>
                  <a:gd name="T23" fmla="*/ 211 h 1152"/>
                  <a:gd name="T24" fmla="*/ 26 w 1152"/>
                  <a:gd name="T25" fmla="*/ 405 h 1152"/>
                  <a:gd name="T26" fmla="*/ 0 w 1152"/>
                  <a:gd name="T27" fmla="*/ 576 h 1152"/>
                  <a:gd name="T28" fmla="*/ 26 w 1152"/>
                  <a:gd name="T29" fmla="*/ 748 h 1152"/>
                  <a:gd name="T30" fmla="*/ 131 w 1152"/>
                  <a:gd name="T31" fmla="*/ 943 h 1152"/>
                  <a:gd name="T32" fmla="*/ 302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3 w 1152"/>
                  <a:gd name="T39" fmla="*/ 393 h 1152"/>
                  <a:gd name="T40" fmla="*/ 698 w 1152"/>
                  <a:gd name="T41" fmla="*/ 428 h 1152"/>
                  <a:gd name="T42" fmla="*/ 746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6 w 1152"/>
                  <a:gd name="T49" fmla="*/ 668 h 1152"/>
                  <a:gd name="T50" fmla="*/ 698 w 1152"/>
                  <a:gd name="T51" fmla="*/ 725 h 1152"/>
                  <a:gd name="T52" fmla="*/ 633 w 1152"/>
                  <a:gd name="T53" fmla="*/ 761 h 1152"/>
                  <a:gd name="T54" fmla="*/ 576 w 1152"/>
                  <a:gd name="T55" fmla="*/ 769 h 1152"/>
                  <a:gd name="T56" fmla="*/ 520 w 1152"/>
                  <a:gd name="T57" fmla="*/ 761 h 1152"/>
                  <a:gd name="T58" fmla="*/ 453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3 w 1152"/>
                  <a:gd name="T69" fmla="*/ 428 h 1152"/>
                  <a:gd name="T70" fmla="*/ 520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4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4" y="26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5"/>
                    </a:lnTo>
                    <a:lnTo>
                      <a:pt x="404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3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9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3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6"/>
                    </a:lnTo>
                    <a:lnTo>
                      <a:pt x="453" y="725"/>
                    </a:lnTo>
                    <a:lnTo>
                      <a:pt x="427" y="699"/>
                    </a:lnTo>
                    <a:lnTo>
                      <a:pt x="407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3" y="520"/>
                    </a:lnTo>
                    <a:lnTo>
                      <a:pt x="407" y="486"/>
                    </a:lnTo>
                    <a:lnTo>
                      <a:pt x="427" y="454"/>
                    </a:lnTo>
                    <a:lnTo>
                      <a:pt x="453" y="428"/>
                    </a:lnTo>
                    <a:lnTo>
                      <a:pt x="485" y="408"/>
                    </a:lnTo>
                    <a:lnTo>
                      <a:pt x="520" y="393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2"/>
              <p:cNvSpPr>
                <a:spLocks noEditPoints="1"/>
              </p:cNvSpPr>
              <p:nvPr/>
            </p:nvSpPr>
            <p:spPr bwMode="auto">
              <a:xfrm>
                <a:off x="8289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4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4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7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7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9953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14"/>
              <p:cNvSpPr>
                <a:spLocks noChangeArrowheads="1"/>
              </p:cNvSpPr>
              <p:nvPr/>
            </p:nvSpPr>
            <p:spPr bwMode="auto">
              <a:xfrm>
                <a:off x="9953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15"/>
              <p:cNvSpPr>
                <a:spLocks noChangeArrowheads="1"/>
              </p:cNvSpPr>
              <p:nvPr/>
            </p:nvSpPr>
            <p:spPr bwMode="auto">
              <a:xfrm>
                <a:off x="9696" y="-1544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16"/>
              <p:cNvSpPr>
                <a:spLocks noChangeArrowheads="1"/>
              </p:cNvSpPr>
              <p:nvPr/>
            </p:nvSpPr>
            <p:spPr bwMode="auto">
              <a:xfrm>
                <a:off x="9696" y="-1800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17"/>
              <p:cNvSpPr>
                <a:spLocks noChangeArrowheads="1"/>
              </p:cNvSpPr>
              <p:nvPr/>
            </p:nvSpPr>
            <p:spPr bwMode="auto">
              <a:xfrm>
                <a:off x="9440" y="-1544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18"/>
              <p:cNvSpPr>
                <a:spLocks noChangeArrowheads="1"/>
              </p:cNvSpPr>
              <p:nvPr/>
            </p:nvSpPr>
            <p:spPr bwMode="auto">
              <a:xfrm>
                <a:off x="9440" y="-1800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>
                <a:off x="9185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20"/>
              <p:cNvSpPr>
                <a:spLocks noChangeArrowheads="1"/>
              </p:cNvSpPr>
              <p:nvPr/>
            </p:nvSpPr>
            <p:spPr bwMode="auto">
              <a:xfrm>
                <a:off x="9185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8" name="Group 23"/>
            <p:cNvGrpSpPr>
              <a:grpSpLocks noChangeAspect="1"/>
            </p:cNvGrpSpPr>
            <p:nvPr/>
          </p:nvGrpSpPr>
          <p:grpSpPr bwMode="auto">
            <a:xfrm>
              <a:off x="7057821" y="5405606"/>
              <a:ext cx="628890" cy="411496"/>
              <a:chOff x="5374" y="5621"/>
              <a:chExt cx="2835" cy="185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40" name="Freeform 24"/>
              <p:cNvSpPr>
                <a:spLocks noEditPoints="1"/>
              </p:cNvSpPr>
              <p:nvPr/>
            </p:nvSpPr>
            <p:spPr bwMode="auto">
              <a:xfrm>
                <a:off x="5374" y="5621"/>
                <a:ext cx="2835" cy="1855"/>
              </a:xfrm>
              <a:custGeom>
                <a:avLst/>
                <a:gdLst>
                  <a:gd name="T0" fmla="*/ 8062 w 8505"/>
                  <a:gd name="T1" fmla="*/ 1826 h 5566"/>
                  <a:gd name="T2" fmla="*/ 8108 w 8505"/>
                  <a:gd name="T3" fmla="*/ 1316 h 5566"/>
                  <a:gd name="T4" fmla="*/ 8125 w 8505"/>
                  <a:gd name="T5" fmla="*/ 1158 h 5566"/>
                  <a:gd name="T6" fmla="*/ 8142 w 8505"/>
                  <a:gd name="T7" fmla="*/ 1028 h 5566"/>
                  <a:gd name="T8" fmla="*/ 8291 w 8505"/>
                  <a:gd name="T9" fmla="*/ 805 h 5566"/>
                  <a:gd name="T10" fmla="*/ 8333 w 8505"/>
                  <a:gd name="T11" fmla="*/ 602 h 5566"/>
                  <a:gd name="T12" fmla="*/ 8278 w 8505"/>
                  <a:gd name="T13" fmla="*/ 338 h 5566"/>
                  <a:gd name="T14" fmla="*/ 8227 w 8505"/>
                  <a:gd name="T15" fmla="*/ 95 h 5566"/>
                  <a:gd name="T16" fmla="*/ 8081 w 8505"/>
                  <a:gd name="T17" fmla="*/ 0 h 5566"/>
                  <a:gd name="T18" fmla="*/ 7978 w 8505"/>
                  <a:gd name="T19" fmla="*/ 125 h 5566"/>
                  <a:gd name="T20" fmla="*/ 8057 w 8505"/>
                  <a:gd name="T21" fmla="*/ 466 h 5566"/>
                  <a:gd name="T22" fmla="*/ 8037 w 8505"/>
                  <a:gd name="T23" fmla="*/ 750 h 5566"/>
                  <a:gd name="T24" fmla="*/ 7803 w 8505"/>
                  <a:gd name="T25" fmla="*/ 832 h 5566"/>
                  <a:gd name="T26" fmla="*/ 7644 w 8505"/>
                  <a:gd name="T27" fmla="*/ 816 h 5566"/>
                  <a:gd name="T28" fmla="*/ 7111 w 8505"/>
                  <a:gd name="T29" fmla="*/ 1143 h 5566"/>
                  <a:gd name="T30" fmla="*/ 4217 w 8505"/>
                  <a:gd name="T31" fmla="*/ 1153 h 5566"/>
                  <a:gd name="T32" fmla="*/ 3453 w 8505"/>
                  <a:gd name="T33" fmla="*/ 1295 h 5566"/>
                  <a:gd name="T34" fmla="*/ 2752 w 8505"/>
                  <a:gd name="T35" fmla="*/ 1577 h 5566"/>
                  <a:gd name="T36" fmla="*/ 2120 w 8505"/>
                  <a:gd name="T37" fmla="*/ 1980 h 5566"/>
                  <a:gd name="T38" fmla="*/ 1562 w 8505"/>
                  <a:gd name="T39" fmla="*/ 2483 h 5566"/>
                  <a:gd name="T40" fmla="*/ 929 w 8505"/>
                  <a:gd name="T41" fmla="*/ 3297 h 5566"/>
                  <a:gd name="T42" fmla="*/ 318 w 8505"/>
                  <a:gd name="T43" fmla="*/ 4631 h 5566"/>
                  <a:gd name="T44" fmla="*/ 54 w 8505"/>
                  <a:gd name="T45" fmla="*/ 4824 h 5566"/>
                  <a:gd name="T46" fmla="*/ 0 w 8505"/>
                  <a:gd name="T47" fmla="*/ 5439 h 5566"/>
                  <a:gd name="T48" fmla="*/ 101 w 8505"/>
                  <a:gd name="T49" fmla="*/ 5563 h 5566"/>
                  <a:gd name="T50" fmla="*/ 7867 w 8505"/>
                  <a:gd name="T51" fmla="*/ 5544 h 5566"/>
                  <a:gd name="T52" fmla="*/ 7922 w 8505"/>
                  <a:gd name="T53" fmla="*/ 4955 h 5566"/>
                  <a:gd name="T54" fmla="*/ 7941 w 8505"/>
                  <a:gd name="T55" fmla="*/ 4710 h 5566"/>
                  <a:gd name="T56" fmla="*/ 8151 w 8505"/>
                  <a:gd name="T57" fmla="*/ 4304 h 5566"/>
                  <a:gd name="T58" fmla="*/ 8439 w 8505"/>
                  <a:gd name="T59" fmla="*/ 4154 h 5566"/>
                  <a:gd name="T60" fmla="*/ 8502 w 8505"/>
                  <a:gd name="T61" fmla="*/ 4019 h 5566"/>
                  <a:gd name="T62" fmla="*/ 7667 w 8505"/>
                  <a:gd name="T63" fmla="*/ 1338 h 5566"/>
                  <a:gd name="T64" fmla="*/ 252 w 8505"/>
                  <a:gd name="T65" fmla="*/ 5314 h 5566"/>
                  <a:gd name="T66" fmla="*/ 252 w 8505"/>
                  <a:gd name="T67" fmla="*/ 5314 h 5566"/>
                  <a:gd name="T68" fmla="*/ 690 w 8505"/>
                  <a:gd name="T69" fmla="*/ 4321 h 5566"/>
                  <a:gd name="T70" fmla="*/ 1362 w 8505"/>
                  <a:gd name="T71" fmla="*/ 3107 h 5566"/>
                  <a:gd name="T72" fmla="*/ 2146 w 8505"/>
                  <a:gd name="T73" fmla="*/ 2280 h 5566"/>
                  <a:gd name="T74" fmla="*/ 2720 w 8505"/>
                  <a:gd name="T75" fmla="*/ 1881 h 5566"/>
                  <a:gd name="T76" fmla="*/ 3358 w 8505"/>
                  <a:gd name="T77" fmla="*/ 1590 h 5566"/>
                  <a:gd name="T78" fmla="*/ 4055 w 8505"/>
                  <a:gd name="T79" fmla="*/ 1424 h 5566"/>
                  <a:gd name="T80" fmla="*/ 7052 w 8505"/>
                  <a:gd name="T81" fmla="*/ 1394 h 5566"/>
                  <a:gd name="T82" fmla="*/ 7322 w 8505"/>
                  <a:gd name="T83" fmla="*/ 1440 h 5566"/>
                  <a:gd name="T84" fmla="*/ 7591 w 8505"/>
                  <a:gd name="T85" fmla="*/ 1596 h 5566"/>
                  <a:gd name="T86" fmla="*/ 7627 w 8505"/>
                  <a:gd name="T87" fmla="*/ 1629 h 5566"/>
                  <a:gd name="T88" fmla="*/ 7816 w 8505"/>
                  <a:gd name="T89" fmla="*/ 1891 h 5566"/>
                  <a:gd name="T90" fmla="*/ 8173 w 8505"/>
                  <a:gd name="T91" fmla="*/ 3990 h 5566"/>
                  <a:gd name="T92" fmla="*/ 7805 w 8505"/>
                  <a:gd name="T93" fmla="*/ 4334 h 5566"/>
                  <a:gd name="T94" fmla="*/ 7677 w 8505"/>
                  <a:gd name="T95" fmla="*/ 4802 h 5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505" h="5566">
                    <a:moveTo>
                      <a:pt x="8502" y="4019"/>
                    </a:moveTo>
                    <a:lnTo>
                      <a:pt x="8124" y="2019"/>
                    </a:lnTo>
                    <a:lnTo>
                      <a:pt x="8106" y="1953"/>
                    </a:lnTo>
                    <a:lnTo>
                      <a:pt x="8062" y="1826"/>
                    </a:lnTo>
                    <a:lnTo>
                      <a:pt x="8001" y="1705"/>
                    </a:lnTo>
                    <a:lnTo>
                      <a:pt x="7928" y="1593"/>
                    </a:lnTo>
                    <a:lnTo>
                      <a:pt x="7886" y="1540"/>
                    </a:lnTo>
                    <a:lnTo>
                      <a:pt x="8108" y="1316"/>
                    </a:lnTo>
                    <a:lnTo>
                      <a:pt x="8125" y="1298"/>
                    </a:lnTo>
                    <a:lnTo>
                      <a:pt x="8144" y="1251"/>
                    </a:lnTo>
                    <a:lnTo>
                      <a:pt x="8144" y="1202"/>
                    </a:lnTo>
                    <a:lnTo>
                      <a:pt x="8125" y="1158"/>
                    </a:lnTo>
                    <a:lnTo>
                      <a:pt x="8108" y="1138"/>
                    </a:lnTo>
                    <a:lnTo>
                      <a:pt x="8065" y="1094"/>
                    </a:lnTo>
                    <a:lnTo>
                      <a:pt x="8092" y="1074"/>
                    </a:lnTo>
                    <a:lnTo>
                      <a:pt x="8142" y="1028"/>
                    </a:lnTo>
                    <a:lnTo>
                      <a:pt x="8189" y="978"/>
                    </a:lnTo>
                    <a:lnTo>
                      <a:pt x="8229" y="924"/>
                    </a:lnTo>
                    <a:lnTo>
                      <a:pt x="8262" y="865"/>
                    </a:lnTo>
                    <a:lnTo>
                      <a:pt x="8291" y="805"/>
                    </a:lnTo>
                    <a:lnTo>
                      <a:pt x="8312" y="740"/>
                    </a:lnTo>
                    <a:lnTo>
                      <a:pt x="8327" y="674"/>
                    </a:lnTo>
                    <a:lnTo>
                      <a:pt x="8333" y="641"/>
                    </a:lnTo>
                    <a:lnTo>
                      <a:pt x="8333" y="602"/>
                    </a:lnTo>
                    <a:lnTo>
                      <a:pt x="8327" y="524"/>
                    </a:lnTo>
                    <a:lnTo>
                      <a:pt x="8312" y="448"/>
                    </a:lnTo>
                    <a:lnTo>
                      <a:pt x="8291" y="374"/>
                    </a:lnTo>
                    <a:lnTo>
                      <a:pt x="8278" y="338"/>
                    </a:lnTo>
                    <a:lnTo>
                      <a:pt x="8259" y="286"/>
                    </a:lnTo>
                    <a:lnTo>
                      <a:pt x="8235" y="180"/>
                    </a:lnTo>
                    <a:lnTo>
                      <a:pt x="8230" y="125"/>
                    </a:lnTo>
                    <a:lnTo>
                      <a:pt x="8227" y="95"/>
                    </a:lnTo>
                    <a:lnTo>
                      <a:pt x="8207" y="47"/>
                    </a:lnTo>
                    <a:lnTo>
                      <a:pt x="8171" y="15"/>
                    </a:lnTo>
                    <a:lnTo>
                      <a:pt x="8127" y="0"/>
                    </a:lnTo>
                    <a:lnTo>
                      <a:pt x="8081" y="0"/>
                    </a:lnTo>
                    <a:lnTo>
                      <a:pt x="8036" y="15"/>
                    </a:lnTo>
                    <a:lnTo>
                      <a:pt x="8000" y="47"/>
                    </a:lnTo>
                    <a:lnTo>
                      <a:pt x="7980" y="95"/>
                    </a:lnTo>
                    <a:lnTo>
                      <a:pt x="7978" y="125"/>
                    </a:lnTo>
                    <a:lnTo>
                      <a:pt x="7983" y="200"/>
                    </a:lnTo>
                    <a:lnTo>
                      <a:pt x="8013" y="347"/>
                    </a:lnTo>
                    <a:lnTo>
                      <a:pt x="8039" y="417"/>
                    </a:lnTo>
                    <a:lnTo>
                      <a:pt x="8057" y="466"/>
                    </a:lnTo>
                    <a:lnTo>
                      <a:pt x="8079" y="569"/>
                    </a:lnTo>
                    <a:lnTo>
                      <a:pt x="8081" y="620"/>
                    </a:lnTo>
                    <a:lnTo>
                      <a:pt x="8072" y="665"/>
                    </a:lnTo>
                    <a:lnTo>
                      <a:pt x="8037" y="750"/>
                    </a:lnTo>
                    <a:lnTo>
                      <a:pt x="7988" y="825"/>
                    </a:lnTo>
                    <a:lnTo>
                      <a:pt x="7924" y="890"/>
                    </a:lnTo>
                    <a:lnTo>
                      <a:pt x="7886" y="916"/>
                    </a:lnTo>
                    <a:lnTo>
                      <a:pt x="7803" y="832"/>
                    </a:lnTo>
                    <a:lnTo>
                      <a:pt x="7784" y="816"/>
                    </a:lnTo>
                    <a:lnTo>
                      <a:pt x="7738" y="798"/>
                    </a:lnTo>
                    <a:lnTo>
                      <a:pt x="7690" y="798"/>
                    </a:lnTo>
                    <a:lnTo>
                      <a:pt x="7644" y="816"/>
                    </a:lnTo>
                    <a:lnTo>
                      <a:pt x="7625" y="832"/>
                    </a:lnTo>
                    <a:lnTo>
                      <a:pt x="7288" y="1169"/>
                    </a:lnTo>
                    <a:lnTo>
                      <a:pt x="7229" y="1158"/>
                    </a:lnTo>
                    <a:lnTo>
                      <a:pt x="7111" y="1143"/>
                    </a:lnTo>
                    <a:lnTo>
                      <a:pt x="7052" y="1142"/>
                    </a:lnTo>
                    <a:lnTo>
                      <a:pt x="4519" y="1142"/>
                    </a:lnTo>
                    <a:lnTo>
                      <a:pt x="4417" y="1143"/>
                    </a:lnTo>
                    <a:lnTo>
                      <a:pt x="4217" y="1153"/>
                    </a:lnTo>
                    <a:lnTo>
                      <a:pt x="4021" y="1175"/>
                    </a:lnTo>
                    <a:lnTo>
                      <a:pt x="3828" y="1205"/>
                    </a:lnTo>
                    <a:lnTo>
                      <a:pt x="3639" y="1246"/>
                    </a:lnTo>
                    <a:lnTo>
                      <a:pt x="3453" y="1295"/>
                    </a:lnTo>
                    <a:lnTo>
                      <a:pt x="3272" y="1352"/>
                    </a:lnTo>
                    <a:lnTo>
                      <a:pt x="3095" y="1420"/>
                    </a:lnTo>
                    <a:lnTo>
                      <a:pt x="2920" y="1495"/>
                    </a:lnTo>
                    <a:lnTo>
                      <a:pt x="2752" y="1577"/>
                    </a:lnTo>
                    <a:lnTo>
                      <a:pt x="2588" y="1668"/>
                    </a:lnTo>
                    <a:lnTo>
                      <a:pt x="2426" y="1766"/>
                    </a:lnTo>
                    <a:lnTo>
                      <a:pt x="2271" y="1869"/>
                    </a:lnTo>
                    <a:lnTo>
                      <a:pt x="2120" y="1980"/>
                    </a:lnTo>
                    <a:lnTo>
                      <a:pt x="1973" y="2097"/>
                    </a:lnTo>
                    <a:lnTo>
                      <a:pt x="1832" y="2221"/>
                    </a:lnTo>
                    <a:lnTo>
                      <a:pt x="1693" y="2349"/>
                    </a:lnTo>
                    <a:lnTo>
                      <a:pt x="1562" y="2483"/>
                    </a:lnTo>
                    <a:lnTo>
                      <a:pt x="1436" y="2621"/>
                    </a:lnTo>
                    <a:lnTo>
                      <a:pt x="1313" y="2765"/>
                    </a:lnTo>
                    <a:lnTo>
                      <a:pt x="1140" y="2987"/>
                    </a:lnTo>
                    <a:lnTo>
                      <a:pt x="929" y="3297"/>
                    </a:lnTo>
                    <a:lnTo>
                      <a:pt x="740" y="3618"/>
                    </a:lnTo>
                    <a:lnTo>
                      <a:pt x="576" y="3949"/>
                    </a:lnTo>
                    <a:lnTo>
                      <a:pt x="433" y="4288"/>
                    </a:lnTo>
                    <a:lnTo>
                      <a:pt x="318" y="4631"/>
                    </a:lnTo>
                    <a:lnTo>
                      <a:pt x="271" y="4802"/>
                    </a:lnTo>
                    <a:lnTo>
                      <a:pt x="126" y="4802"/>
                    </a:lnTo>
                    <a:lnTo>
                      <a:pt x="101" y="4804"/>
                    </a:lnTo>
                    <a:lnTo>
                      <a:pt x="54" y="4824"/>
                    </a:lnTo>
                    <a:lnTo>
                      <a:pt x="21" y="4857"/>
                    </a:lnTo>
                    <a:lnTo>
                      <a:pt x="1" y="4903"/>
                    </a:lnTo>
                    <a:lnTo>
                      <a:pt x="0" y="4929"/>
                    </a:lnTo>
                    <a:lnTo>
                      <a:pt x="0" y="5439"/>
                    </a:lnTo>
                    <a:lnTo>
                      <a:pt x="1" y="5465"/>
                    </a:lnTo>
                    <a:lnTo>
                      <a:pt x="21" y="5510"/>
                    </a:lnTo>
                    <a:lnTo>
                      <a:pt x="54" y="5544"/>
                    </a:lnTo>
                    <a:lnTo>
                      <a:pt x="101" y="5563"/>
                    </a:lnTo>
                    <a:lnTo>
                      <a:pt x="126" y="5566"/>
                    </a:lnTo>
                    <a:lnTo>
                      <a:pt x="7797" y="5566"/>
                    </a:lnTo>
                    <a:lnTo>
                      <a:pt x="7821" y="5563"/>
                    </a:lnTo>
                    <a:lnTo>
                      <a:pt x="7867" y="5544"/>
                    </a:lnTo>
                    <a:lnTo>
                      <a:pt x="7902" y="5510"/>
                    </a:lnTo>
                    <a:lnTo>
                      <a:pt x="7921" y="5465"/>
                    </a:lnTo>
                    <a:lnTo>
                      <a:pt x="7922" y="5439"/>
                    </a:lnTo>
                    <a:lnTo>
                      <a:pt x="7922" y="4955"/>
                    </a:lnTo>
                    <a:lnTo>
                      <a:pt x="7925" y="4942"/>
                    </a:lnTo>
                    <a:lnTo>
                      <a:pt x="7925" y="4929"/>
                    </a:lnTo>
                    <a:lnTo>
                      <a:pt x="7926" y="4851"/>
                    </a:lnTo>
                    <a:lnTo>
                      <a:pt x="7941" y="4710"/>
                    </a:lnTo>
                    <a:lnTo>
                      <a:pt x="7970" y="4586"/>
                    </a:lnTo>
                    <a:lnTo>
                      <a:pt x="8014" y="4477"/>
                    </a:lnTo>
                    <a:lnTo>
                      <a:pt x="8075" y="4383"/>
                    </a:lnTo>
                    <a:lnTo>
                      <a:pt x="8151" y="4304"/>
                    </a:lnTo>
                    <a:lnTo>
                      <a:pt x="8245" y="4238"/>
                    </a:lnTo>
                    <a:lnTo>
                      <a:pt x="8356" y="4184"/>
                    </a:lnTo>
                    <a:lnTo>
                      <a:pt x="8418" y="4163"/>
                    </a:lnTo>
                    <a:lnTo>
                      <a:pt x="8439" y="4154"/>
                    </a:lnTo>
                    <a:lnTo>
                      <a:pt x="8475" y="4125"/>
                    </a:lnTo>
                    <a:lnTo>
                      <a:pt x="8498" y="4086"/>
                    </a:lnTo>
                    <a:lnTo>
                      <a:pt x="8505" y="4042"/>
                    </a:lnTo>
                    <a:lnTo>
                      <a:pt x="8502" y="4019"/>
                    </a:lnTo>
                    <a:close/>
                    <a:moveTo>
                      <a:pt x="7715" y="1100"/>
                    </a:moveTo>
                    <a:lnTo>
                      <a:pt x="7841" y="1227"/>
                    </a:lnTo>
                    <a:lnTo>
                      <a:pt x="7705" y="1365"/>
                    </a:lnTo>
                    <a:lnTo>
                      <a:pt x="7667" y="1338"/>
                    </a:lnTo>
                    <a:lnTo>
                      <a:pt x="7589" y="1287"/>
                    </a:lnTo>
                    <a:lnTo>
                      <a:pt x="7549" y="1266"/>
                    </a:lnTo>
                    <a:lnTo>
                      <a:pt x="7715" y="1100"/>
                    </a:lnTo>
                    <a:close/>
                    <a:moveTo>
                      <a:pt x="252" y="5314"/>
                    </a:moveTo>
                    <a:lnTo>
                      <a:pt x="252" y="5054"/>
                    </a:lnTo>
                    <a:lnTo>
                      <a:pt x="7670" y="5054"/>
                    </a:lnTo>
                    <a:lnTo>
                      <a:pt x="7670" y="5312"/>
                    </a:lnTo>
                    <a:lnTo>
                      <a:pt x="252" y="5314"/>
                    </a:lnTo>
                    <a:close/>
                    <a:moveTo>
                      <a:pt x="7677" y="4802"/>
                    </a:moveTo>
                    <a:lnTo>
                      <a:pt x="530" y="4802"/>
                    </a:lnTo>
                    <a:lnTo>
                      <a:pt x="577" y="4641"/>
                    </a:lnTo>
                    <a:lnTo>
                      <a:pt x="690" y="4321"/>
                    </a:lnTo>
                    <a:lnTo>
                      <a:pt x="826" y="4006"/>
                    </a:lnTo>
                    <a:lnTo>
                      <a:pt x="983" y="3696"/>
                    </a:lnTo>
                    <a:lnTo>
                      <a:pt x="1163" y="3396"/>
                    </a:lnTo>
                    <a:lnTo>
                      <a:pt x="1362" y="3107"/>
                    </a:lnTo>
                    <a:lnTo>
                      <a:pt x="1582" y="2833"/>
                    </a:lnTo>
                    <a:lnTo>
                      <a:pt x="1820" y="2575"/>
                    </a:lnTo>
                    <a:lnTo>
                      <a:pt x="2012" y="2395"/>
                    </a:lnTo>
                    <a:lnTo>
                      <a:pt x="2146" y="2280"/>
                    </a:lnTo>
                    <a:lnTo>
                      <a:pt x="2282" y="2172"/>
                    </a:lnTo>
                    <a:lnTo>
                      <a:pt x="2424" y="2068"/>
                    </a:lnTo>
                    <a:lnTo>
                      <a:pt x="2570" y="1972"/>
                    </a:lnTo>
                    <a:lnTo>
                      <a:pt x="2720" y="1881"/>
                    </a:lnTo>
                    <a:lnTo>
                      <a:pt x="2873" y="1797"/>
                    </a:lnTo>
                    <a:lnTo>
                      <a:pt x="3031" y="1721"/>
                    </a:lnTo>
                    <a:lnTo>
                      <a:pt x="3193" y="1652"/>
                    </a:lnTo>
                    <a:lnTo>
                      <a:pt x="3358" y="1590"/>
                    </a:lnTo>
                    <a:lnTo>
                      <a:pt x="3527" y="1535"/>
                    </a:lnTo>
                    <a:lnTo>
                      <a:pt x="3700" y="1489"/>
                    </a:lnTo>
                    <a:lnTo>
                      <a:pt x="3877" y="1453"/>
                    </a:lnTo>
                    <a:lnTo>
                      <a:pt x="4055" y="1424"/>
                    </a:lnTo>
                    <a:lnTo>
                      <a:pt x="4238" y="1406"/>
                    </a:lnTo>
                    <a:lnTo>
                      <a:pt x="4424" y="1395"/>
                    </a:lnTo>
                    <a:lnTo>
                      <a:pt x="4519" y="1394"/>
                    </a:lnTo>
                    <a:lnTo>
                      <a:pt x="7052" y="1394"/>
                    </a:lnTo>
                    <a:lnTo>
                      <a:pt x="7091" y="1395"/>
                    </a:lnTo>
                    <a:lnTo>
                      <a:pt x="7169" y="1403"/>
                    </a:lnTo>
                    <a:lnTo>
                      <a:pt x="7247" y="1419"/>
                    </a:lnTo>
                    <a:lnTo>
                      <a:pt x="7322" y="1440"/>
                    </a:lnTo>
                    <a:lnTo>
                      <a:pt x="7394" y="1469"/>
                    </a:lnTo>
                    <a:lnTo>
                      <a:pt x="7463" y="1505"/>
                    </a:lnTo>
                    <a:lnTo>
                      <a:pt x="7529" y="1547"/>
                    </a:lnTo>
                    <a:lnTo>
                      <a:pt x="7591" y="1596"/>
                    </a:lnTo>
                    <a:lnTo>
                      <a:pt x="7620" y="1622"/>
                    </a:lnTo>
                    <a:lnTo>
                      <a:pt x="7621" y="1625"/>
                    </a:lnTo>
                    <a:lnTo>
                      <a:pt x="7623" y="1626"/>
                    </a:lnTo>
                    <a:lnTo>
                      <a:pt x="7627" y="1629"/>
                    </a:lnTo>
                    <a:lnTo>
                      <a:pt x="7631" y="1633"/>
                    </a:lnTo>
                    <a:lnTo>
                      <a:pt x="7676" y="1679"/>
                    </a:lnTo>
                    <a:lnTo>
                      <a:pt x="7754" y="1780"/>
                    </a:lnTo>
                    <a:lnTo>
                      <a:pt x="7816" y="1891"/>
                    </a:lnTo>
                    <a:lnTo>
                      <a:pt x="7862" y="2009"/>
                    </a:lnTo>
                    <a:lnTo>
                      <a:pt x="7877" y="2071"/>
                    </a:lnTo>
                    <a:lnTo>
                      <a:pt x="8235" y="3961"/>
                    </a:lnTo>
                    <a:lnTo>
                      <a:pt x="8173" y="3990"/>
                    </a:lnTo>
                    <a:lnTo>
                      <a:pt x="8057" y="4058"/>
                    </a:lnTo>
                    <a:lnTo>
                      <a:pt x="7958" y="4137"/>
                    </a:lnTo>
                    <a:lnTo>
                      <a:pt x="7875" y="4229"/>
                    </a:lnTo>
                    <a:lnTo>
                      <a:pt x="7805" y="4334"/>
                    </a:lnTo>
                    <a:lnTo>
                      <a:pt x="7751" y="4451"/>
                    </a:lnTo>
                    <a:lnTo>
                      <a:pt x="7710" y="4582"/>
                    </a:lnTo>
                    <a:lnTo>
                      <a:pt x="7684" y="4724"/>
                    </a:lnTo>
                    <a:lnTo>
                      <a:pt x="7677" y="48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6410" y="7006"/>
                <a:ext cx="802" cy="84"/>
              </a:xfrm>
              <a:custGeom>
                <a:avLst/>
                <a:gdLst>
                  <a:gd name="T0" fmla="*/ 2280 w 2405"/>
                  <a:gd name="T1" fmla="*/ 0 h 252"/>
                  <a:gd name="T2" fmla="*/ 124 w 2405"/>
                  <a:gd name="T3" fmla="*/ 0 h 252"/>
                  <a:gd name="T4" fmla="*/ 94 w 2405"/>
                  <a:gd name="T5" fmla="*/ 3 h 252"/>
                  <a:gd name="T6" fmla="*/ 48 w 2405"/>
                  <a:gd name="T7" fmla="*/ 23 h 252"/>
                  <a:gd name="T8" fmla="*/ 16 w 2405"/>
                  <a:gd name="T9" fmla="*/ 59 h 252"/>
                  <a:gd name="T10" fmla="*/ 0 w 2405"/>
                  <a:gd name="T11" fmla="*/ 102 h 252"/>
                  <a:gd name="T12" fmla="*/ 0 w 2405"/>
                  <a:gd name="T13" fmla="*/ 150 h 252"/>
                  <a:gd name="T14" fmla="*/ 16 w 2405"/>
                  <a:gd name="T15" fmla="*/ 194 h 252"/>
                  <a:gd name="T16" fmla="*/ 48 w 2405"/>
                  <a:gd name="T17" fmla="*/ 231 h 252"/>
                  <a:gd name="T18" fmla="*/ 94 w 2405"/>
                  <a:gd name="T19" fmla="*/ 251 h 252"/>
                  <a:gd name="T20" fmla="*/ 124 w 2405"/>
                  <a:gd name="T21" fmla="*/ 252 h 252"/>
                  <a:gd name="T22" fmla="*/ 2280 w 2405"/>
                  <a:gd name="T23" fmla="*/ 252 h 252"/>
                  <a:gd name="T24" fmla="*/ 2310 w 2405"/>
                  <a:gd name="T25" fmla="*/ 251 h 252"/>
                  <a:gd name="T26" fmla="*/ 2358 w 2405"/>
                  <a:gd name="T27" fmla="*/ 231 h 252"/>
                  <a:gd name="T28" fmla="*/ 2389 w 2405"/>
                  <a:gd name="T29" fmla="*/ 194 h 252"/>
                  <a:gd name="T30" fmla="*/ 2405 w 2405"/>
                  <a:gd name="T31" fmla="*/ 150 h 252"/>
                  <a:gd name="T32" fmla="*/ 2405 w 2405"/>
                  <a:gd name="T33" fmla="*/ 102 h 252"/>
                  <a:gd name="T34" fmla="*/ 2389 w 2405"/>
                  <a:gd name="T35" fmla="*/ 59 h 252"/>
                  <a:gd name="T36" fmla="*/ 2358 w 2405"/>
                  <a:gd name="T37" fmla="*/ 23 h 252"/>
                  <a:gd name="T38" fmla="*/ 2310 w 2405"/>
                  <a:gd name="T39" fmla="*/ 3 h 252"/>
                  <a:gd name="T40" fmla="*/ 2280 w 2405"/>
                  <a:gd name="T41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5" h="252">
                    <a:moveTo>
                      <a:pt x="2280" y="0"/>
                    </a:moveTo>
                    <a:lnTo>
                      <a:pt x="124" y="0"/>
                    </a:lnTo>
                    <a:lnTo>
                      <a:pt x="94" y="3"/>
                    </a:lnTo>
                    <a:lnTo>
                      <a:pt x="48" y="23"/>
                    </a:lnTo>
                    <a:lnTo>
                      <a:pt x="16" y="59"/>
                    </a:lnTo>
                    <a:lnTo>
                      <a:pt x="0" y="102"/>
                    </a:lnTo>
                    <a:lnTo>
                      <a:pt x="0" y="150"/>
                    </a:lnTo>
                    <a:lnTo>
                      <a:pt x="16" y="194"/>
                    </a:lnTo>
                    <a:lnTo>
                      <a:pt x="48" y="231"/>
                    </a:lnTo>
                    <a:lnTo>
                      <a:pt x="94" y="251"/>
                    </a:lnTo>
                    <a:lnTo>
                      <a:pt x="124" y="252"/>
                    </a:lnTo>
                    <a:lnTo>
                      <a:pt x="2280" y="252"/>
                    </a:lnTo>
                    <a:lnTo>
                      <a:pt x="2310" y="251"/>
                    </a:lnTo>
                    <a:lnTo>
                      <a:pt x="2358" y="231"/>
                    </a:lnTo>
                    <a:lnTo>
                      <a:pt x="2389" y="194"/>
                    </a:lnTo>
                    <a:lnTo>
                      <a:pt x="2405" y="150"/>
                    </a:lnTo>
                    <a:lnTo>
                      <a:pt x="2405" y="102"/>
                    </a:lnTo>
                    <a:lnTo>
                      <a:pt x="2389" y="59"/>
                    </a:lnTo>
                    <a:lnTo>
                      <a:pt x="2358" y="23"/>
                    </a:lnTo>
                    <a:lnTo>
                      <a:pt x="2310" y="3"/>
                    </a:lnTo>
                    <a:lnTo>
                      <a:pt x="22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6"/>
              <p:cNvSpPr>
                <a:spLocks noEditPoints="1"/>
              </p:cNvSpPr>
              <p:nvPr/>
            </p:nvSpPr>
            <p:spPr bwMode="auto">
              <a:xfrm>
                <a:off x="6410" y="6285"/>
                <a:ext cx="1525" cy="539"/>
              </a:xfrm>
              <a:custGeom>
                <a:avLst/>
                <a:gdLst>
                  <a:gd name="T0" fmla="*/ 4294 w 4574"/>
                  <a:gd name="T1" fmla="*/ 146 h 1615"/>
                  <a:gd name="T2" fmla="*/ 4203 w 4574"/>
                  <a:gd name="T3" fmla="*/ 33 h 1615"/>
                  <a:gd name="T4" fmla="*/ 4097 w 4574"/>
                  <a:gd name="T5" fmla="*/ 0 h 1615"/>
                  <a:gd name="T6" fmla="*/ 1803 w 4574"/>
                  <a:gd name="T7" fmla="*/ 2 h 1615"/>
                  <a:gd name="T8" fmla="*/ 1487 w 4574"/>
                  <a:gd name="T9" fmla="*/ 42 h 1615"/>
                  <a:gd name="T10" fmla="*/ 1189 w 4574"/>
                  <a:gd name="T11" fmla="*/ 131 h 1615"/>
                  <a:gd name="T12" fmla="*/ 911 w 4574"/>
                  <a:gd name="T13" fmla="*/ 268 h 1615"/>
                  <a:gd name="T14" fmla="*/ 658 w 4574"/>
                  <a:gd name="T15" fmla="*/ 450 h 1615"/>
                  <a:gd name="T16" fmla="*/ 433 w 4574"/>
                  <a:gd name="T17" fmla="*/ 670 h 1615"/>
                  <a:gd name="T18" fmla="*/ 243 w 4574"/>
                  <a:gd name="T19" fmla="*/ 927 h 1615"/>
                  <a:gd name="T20" fmla="*/ 90 w 4574"/>
                  <a:gd name="T21" fmla="*/ 1216 h 1615"/>
                  <a:gd name="T22" fmla="*/ 4 w 4574"/>
                  <a:gd name="T23" fmla="*/ 1452 h 1615"/>
                  <a:gd name="T24" fmla="*/ 0 w 4574"/>
                  <a:gd name="T25" fmla="*/ 1497 h 1615"/>
                  <a:gd name="T26" fmla="*/ 43 w 4574"/>
                  <a:gd name="T27" fmla="*/ 1585 h 1615"/>
                  <a:gd name="T28" fmla="*/ 109 w 4574"/>
                  <a:gd name="T29" fmla="*/ 1614 h 1615"/>
                  <a:gd name="T30" fmla="*/ 4359 w 4574"/>
                  <a:gd name="T31" fmla="*/ 1615 h 1615"/>
                  <a:gd name="T32" fmla="*/ 4427 w 4574"/>
                  <a:gd name="T33" fmla="*/ 1602 h 1615"/>
                  <a:gd name="T34" fmla="*/ 4503 w 4574"/>
                  <a:gd name="T35" fmla="*/ 1552 h 1615"/>
                  <a:gd name="T36" fmla="*/ 4536 w 4574"/>
                  <a:gd name="T37" fmla="*/ 1510 h 1615"/>
                  <a:gd name="T38" fmla="*/ 4574 w 4574"/>
                  <a:gd name="T39" fmla="*/ 1398 h 1615"/>
                  <a:gd name="T40" fmla="*/ 4566 w 4574"/>
                  <a:gd name="T41" fmla="*/ 1308 h 1615"/>
                  <a:gd name="T42" fmla="*/ 2193 w 4574"/>
                  <a:gd name="T43" fmla="*/ 1010 h 1615"/>
                  <a:gd name="T44" fmla="*/ 2841 w 4574"/>
                  <a:gd name="T45" fmla="*/ 1363 h 1615"/>
                  <a:gd name="T46" fmla="*/ 2193 w 4574"/>
                  <a:gd name="T47" fmla="*/ 1010 h 1615"/>
                  <a:gd name="T48" fmla="*/ 3093 w 4574"/>
                  <a:gd name="T49" fmla="*/ 883 h 1615"/>
                  <a:gd name="T50" fmla="*/ 3073 w 4574"/>
                  <a:gd name="T51" fmla="*/ 813 h 1615"/>
                  <a:gd name="T52" fmla="*/ 2994 w 4574"/>
                  <a:gd name="T53" fmla="*/ 759 h 1615"/>
                  <a:gd name="T54" fmla="*/ 2066 w 4574"/>
                  <a:gd name="T55" fmla="*/ 758 h 1615"/>
                  <a:gd name="T56" fmla="*/ 1996 w 4574"/>
                  <a:gd name="T57" fmla="*/ 778 h 1615"/>
                  <a:gd name="T58" fmla="*/ 1942 w 4574"/>
                  <a:gd name="T59" fmla="*/ 857 h 1615"/>
                  <a:gd name="T60" fmla="*/ 1941 w 4574"/>
                  <a:gd name="T61" fmla="*/ 1363 h 1615"/>
                  <a:gd name="T62" fmla="*/ 328 w 4574"/>
                  <a:gd name="T63" fmla="*/ 1300 h 1615"/>
                  <a:gd name="T64" fmla="*/ 453 w 4574"/>
                  <a:gd name="T65" fmla="*/ 1066 h 1615"/>
                  <a:gd name="T66" fmla="*/ 606 w 4574"/>
                  <a:gd name="T67" fmla="*/ 856 h 1615"/>
                  <a:gd name="T68" fmla="*/ 785 w 4574"/>
                  <a:gd name="T69" fmla="*/ 673 h 1615"/>
                  <a:gd name="T70" fmla="*/ 985 w 4574"/>
                  <a:gd name="T71" fmla="*/ 520 h 1615"/>
                  <a:gd name="T72" fmla="*/ 1205 w 4574"/>
                  <a:gd name="T73" fmla="*/ 399 h 1615"/>
                  <a:gd name="T74" fmla="*/ 1441 w 4574"/>
                  <a:gd name="T75" fmla="*/ 313 h 1615"/>
                  <a:gd name="T76" fmla="*/ 1690 w 4574"/>
                  <a:gd name="T77" fmla="*/ 264 h 1615"/>
                  <a:gd name="T78" fmla="*/ 1883 w 4574"/>
                  <a:gd name="T79" fmla="*/ 252 h 1615"/>
                  <a:gd name="T80" fmla="*/ 4320 w 4574"/>
                  <a:gd name="T81" fmla="*/ 1363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74" h="1615">
                    <a:moveTo>
                      <a:pt x="4304" y="182"/>
                    </a:moveTo>
                    <a:lnTo>
                      <a:pt x="4294" y="146"/>
                    </a:lnTo>
                    <a:lnTo>
                      <a:pt x="4258" y="81"/>
                    </a:lnTo>
                    <a:lnTo>
                      <a:pt x="4203" y="33"/>
                    </a:lnTo>
                    <a:lnTo>
                      <a:pt x="4136" y="5"/>
                    </a:lnTo>
                    <a:lnTo>
                      <a:pt x="4097" y="0"/>
                    </a:lnTo>
                    <a:lnTo>
                      <a:pt x="1883" y="0"/>
                    </a:lnTo>
                    <a:lnTo>
                      <a:pt x="1803" y="2"/>
                    </a:lnTo>
                    <a:lnTo>
                      <a:pt x="1643" y="15"/>
                    </a:lnTo>
                    <a:lnTo>
                      <a:pt x="1487" y="42"/>
                    </a:lnTo>
                    <a:lnTo>
                      <a:pt x="1336" y="81"/>
                    </a:lnTo>
                    <a:lnTo>
                      <a:pt x="1189" y="131"/>
                    </a:lnTo>
                    <a:lnTo>
                      <a:pt x="1047" y="195"/>
                    </a:lnTo>
                    <a:lnTo>
                      <a:pt x="911" y="268"/>
                    </a:lnTo>
                    <a:lnTo>
                      <a:pt x="780" y="353"/>
                    </a:lnTo>
                    <a:lnTo>
                      <a:pt x="658" y="450"/>
                    </a:lnTo>
                    <a:lnTo>
                      <a:pt x="541" y="555"/>
                    </a:lnTo>
                    <a:lnTo>
                      <a:pt x="433" y="670"/>
                    </a:lnTo>
                    <a:lnTo>
                      <a:pt x="334" y="794"/>
                    </a:lnTo>
                    <a:lnTo>
                      <a:pt x="243" y="927"/>
                    </a:lnTo>
                    <a:lnTo>
                      <a:pt x="161" y="1066"/>
                    </a:lnTo>
                    <a:lnTo>
                      <a:pt x="90" y="1216"/>
                    </a:lnTo>
                    <a:lnTo>
                      <a:pt x="30" y="1372"/>
                    </a:lnTo>
                    <a:lnTo>
                      <a:pt x="4" y="1452"/>
                    </a:lnTo>
                    <a:lnTo>
                      <a:pt x="1" y="1467"/>
                    </a:lnTo>
                    <a:lnTo>
                      <a:pt x="0" y="1497"/>
                    </a:lnTo>
                    <a:lnTo>
                      <a:pt x="8" y="1540"/>
                    </a:lnTo>
                    <a:lnTo>
                      <a:pt x="43" y="1585"/>
                    </a:lnTo>
                    <a:lnTo>
                      <a:pt x="80" y="1606"/>
                    </a:lnTo>
                    <a:lnTo>
                      <a:pt x="109" y="1614"/>
                    </a:lnTo>
                    <a:lnTo>
                      <a:pt x="125" y="1615"/>
                    </a:lnTo>
                    <a:lnTo>
                      <a:pt x="4359" y="1615"/>
                    </a:lnTo>
                    <a:lnTo>
                      <a:pt x="4382" y="1614"/>
                    </a:lnTo>
                    <a:lnTo>
                      <a:pt x="4427" y="1602"/>
                    </a:lnTo>
                    <a:lnTo>
                      <a:pt x="4468" y="1582"/>
                    </a:lnTo>
                    <a:lnTo>
                      <a:pt x="4503" y="1552"/>
                    </a:lnTo>
                    <a:lnTo>
                      <a:pt x="4517" y="1534"/>
                    </a:lnTo>
                    <a:lnTo>
                      <a:pt x="4536" y="1510"/>
                    </a:lnTo>
                    <a:lnTo>
                      <a:pt x="4561" y="1455"/>
                    </a:lnTo>
                    <a:lnTo>
                      <a:pt x="4574" y="1398"/>
                    </a:lnTo>
                    <a:lnTo>
                      <a:pt x="4572" y="1337"/>
                    </a:lnTo>
                    <a:lnTo>
                      <a:pt x="4566" y="1308"/>
                    </a:lnTo>
                    <a:lnTo>
                      <a:pt x="4304" y="182"/>
                    </a:lnTo>
                    <a:close/>
                    <a:moveTo>
                      <a:pt x="2193" y="1010"/>
                    </a:moveTo>
                    <a:lnTo>
                      <a:pt x="2841" y="1010"/>
                    </a:lnTo>
                    <a:lnTo>
                      <a:pt x="2841" y="1363"/>
                    </a:lnTo>
                    <a:lnTo>
                      <a:pt x="2193" y="1363"/>
                    </a:lnTo>
                    <a:lnTo>
                      <a:pt x="2193" y="1010"/>
                    </a:lnTo>
                    <a:close/>
                    <a:moveTo>
                      <a:pt x="3093" y="1363"/>
                    </a:moveTo>
                    <a:lnTo>
                      <a:pt x="3093" y="883"/>
                    </a:lnTo>
                    <a:lnTo>
                      <a:pt x="3092" y="857"/>
                    </a:lnTo>
                    <a:lnTo>
                      <a:pt x="3073" y="813"/>
                    </a:lnTo>
                    <a:lnTo>
                      <a:pt x="3038" y="778"/>
                    </a:lnTo>
                    <a:lnTo>
                      <a:pt x="2994" y="759"/>
                    </a:lnTo>
                    <a:lnTo>
                      <a:pt x="2968" y="758"/>
                    </a:lnTo>
                    <a:lnTo>
                      <a:pt x="2066" y="758"/>
                    </a:lnTo>
                    <a:lnTo>
                      <a:pt x="2040" y="759"/>
                    </a:lnTo>
                    <a:lnTo>
                      <a:pt x="1996" y="778"/>
                    </a:lnTo>
                    <a:lnTo>
                      <a:pt x="1961" y="813"/>
                    </a:lnTo>
                    <a:lnTo>
                      <a:pt x="1942" y="857"/>
                    </a:lnTo>
                    <a:lnTo>
                      <a:pt x="1941" y="883"/>
                    </a:lnTo>
                    <a:lnTo>
                      <a:pt x="1941" y="1363"/>
                    </a:lnTo>
                    <a:lnTo>
                      <a:pt x="302" y="1363"/>
                    </a:lnTo>
                    <a:lnTo>
                      <a:pt x="328" y="1300"/>
                    </a:lnTo>
                    <a:lnTo>
                      <a:pt x="387" y="1180"/>
                    </a:lnTo>
                    <a:lnTo>
                      <a:pt x="453" y="1066"/>
                    </a:lnTo>
                    <a:lnTo>
                      <a:pt x="525" y="958"/>
                    </a:lnTo>
                    <a:lnTo>
                      <a:pt x="606" y="856"/>
                    </a:lnTo>
                    <a:lnTo>
                      <a:pt x="692" y="761"/>
                    </a:lnTo>
                    <a:lnTo>
                      <a:pt x="785" y="673"/>
                    </a:lnTo>
                    <a:lnTo>
                      <a:pt x="882" y="594"/>
                    </a:lnTo>
                    <a:lnTo>
                      <a:pt x="985" y="520"/>
                    </a:lnTo>
                    <a:lnTo>
                      <a:pt x="1093" y="455"/>
                    </a:lnTo>
                    <a:lnTo>
                      <a:pt x="1205" y="399"/>
                    </a:lnTo>
                    <a:lnTo>
                      <a:pt x="1320" y="352"/>
                    </a:lnTo>
                    <a:lnTo>
                      <a:pt x="1441" y="313"/>
                    </a:lnTo>
                    <a:lnTo>
                      <a:pt x="1564" y="284"/>
                    </a:lnTo>
                    <a:lnTo>
                      <a:pt x="1690" y="264"/>
                    </a:lnTo>
                    <a:lnTo>
                      <a:pt x="1819" y="254"/>
                    </a:lnTo>
                    <a:lnTo>
                      <a:pt x="1883" y="252"/>
                    </a:lnTo>
                    <a:lnTo>
                      <a:pt x="4061" y="252"/>
                    </a:lnTo>
                    <a:lnTo>
                      <a:pt x="4320" y="1363"/>
                    </a:lnTo>
                    <a:lnTo>
                      <a:pt x="3093" y="13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25EBCB3A-36F4-F6E6-F140-332FD0821446}"/>
              </a:ext>
            </a:extLst>
          </p:cNvPr>
          <p:cNvGrpSpPr/>
          <p:nvPr/>
        </p:nvGrpSpPr>
        <p:grpSpPr>
          <a:xfrm>
            <a:off x="491134" y="3898372"/>
            <a:ext cx="4770858" cy="2181938"/>
            <a:chOff x="351796" y="4551514"/>
            <a:chExt cx="4770858" cy="218193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E7E8707-E33A-270D-C17D-626F4D30A9AC}"/>
                </a:ext>
              </a:extLst>
            </p:cNvPr>
            <p:cNvSpPr txBox="1"/>
            <p:nvPr/>
          </p:nvSpPr>
          <p:spPr>
            <a:xfrm>
              <a:off x="351796" y="4794460"/>
              <a:ext cx="4770858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kumimoji="1" lang="ko-KR" altLang="en-US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사용자는 로그인</a:t>
              </a:r>
              <a:r>
                <a:rPr kumimoji="1" lang="en-US" altLang="ko-KR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/</a:t>
              </a:r>
              <a:r>
                <a:rPr kumimoji="1" lang="ko-KR" altLang="en-US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회원가입시 회원정보를 인증한다</a:t>
              </a:r>
              <a:endParaRPr kumimoji="1" lang="en-US" altLang="ko-KR" sz="1500" dirty="0">
                <a:latin typeface="a시월구일2" panose="02020600000000000000" pitchFamily="18" charset="-127"/>
                <a:ea typeface="a시월구일2" panose="02020600000000000000" pitchFamily="18" charset="-127"/>
              </a:endParaRPr>
            </a:p>
            <a:p>
              <a:pPr marL="342900" indent="-342900">
                <a:buAutoNum type="arabicPeriod"/>
              </a:pPr>
              <a:r>
                <a:rPr kumimoji="1" lang="ko-KR" altLang="en-US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사용자는 검색</a:t>
              </a:r>
              <a:r>
                <a:rPr kumimoji="1" lang="en-US" altLang="ko-KR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or</a:t>
              </a:r>
              <a:r>
                <a:rPr kumimoji="1" lang="ko-KR" altLang="en-US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카테고리를 통해 상품을 조회한다</a:t>
              </a:r>
              <a:endParaRPr kumimoji="1" lang="en-US" altLang="ko-KR" sz="1500" dirty="0">
                <a:latin typeface="a시월구일2" panose="02020600000000000000" pitchFamily="18" charset="-127"/>
                <a:ea typeface="a시월구일2" panose="02020600000000000000" pitchFamily="18" charset="-127"/>
              </a:endParaRPr>
            </a:p>
            <a:p>
              <a:pPr marL="342900" indent="-342900">
                <a:buAutoNum type="arabicPeriod"/>
              </a:pPr>
              <a:r>
                <a:rPr kumimoji="1" lang="ko-KR" altLang="en-US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사용자는 상품 선택을 통해 상세 정보를 조회한다</a:t>
              </a:r>
              <a:endParaRPr kumimoji="1" lang="en-US" altLang="ko-KR" sz="1500" dirty="0">
                <a:latin typeface="a시월구일2" panose="02020600000000000000" pitchFamily="18" charset="-127"/>
                <a:ea typeface="a시월구일2" panose="02020600000000000000" pitchFamily="18" charset="-127"/>
              </a:endParaRPr>
            </a:p>
            <a:p>
              <a:pPr marL="342900" indent="-342900">
                <a:buAutoNum type="arabicPeriod"/>
              </a:pPr>
              <a:r>
                <a:rPr kumimoji="1" lang="ko-KR" altLang="en-US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사용자는 장바구니 담기</a:t>
              </a:r>
              <a:r>
                <a:rPr kumimoji="1" lang="en-US" altLang="ko-KR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/</a:t>
              </a:r>
              <a:r>
                <a:rPr kumimoji="1" lang="ko-KR" altLang="en-US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조회를  한다</a:t>
              </a:r>
              <a:endParaRPr kumimoji="1" lang="en-US" altLang="ko-KR" sz="1500" dirty="0">
                <a:latin typeface="a시월구일2" panose="02020600000000000000" pitchFamily="18" charset="-127"/>
                <a:ea typeface="a시월구일2" panose="02020600000000000000" pitchFamily="18" charset="-127"/>
              </a:endParaRPr>
            </a:p>
            <a:p>
              <a:pPr marL="342900" indent="-342900">
                <a:buAutoNum type="arabicPeriod"/>
              </a:pPr>
              <a:r>
                <a:rPr kumimoji="1" lang="ko-KR" altLang="en-US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사용자는 주문서를 작성한다</a:t>
              </a:r>
              <a:endParaRPr kumimoji="1" lang="en-US" altLang="ko-KR" sz="1500" dirty="0">
                <a:latin typeface="a시월구일2" panose="02020600000000000000" pitchFamily="18" charset="-127"/>
                <a:ea typeface="a시월구일2" panose="02020600000000000000" pitchFamily="18" charset="-127"/>
              </a:endParaRPr>
            </a:p>
            <a:p>
              <a:pPr marL="342900" indent="-342900">
                <a:buAutoNum type="arabicPeriod"/>
              </a:pPr>
              <a:r>
                <a:rPr kumimoji="1" lang="ko-KR" altLang="en-US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사용자는 </a:t>
              </a:r>
              <a:r>
                <a:rPr kumimoji="1" lang="ko-KR" altLang="en-US" sz="1500" dirty="0">
                  <a:solidFill>
                    <a:schemeClr val="accent2">
                      <a:lumMod val="75000"/>
                    </a:schemeClr>
                  </a:solidFill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캐릭터 커스텀</a:t>
              </a:r>
              <a:r>
                <a:rPr kumimoji="1" lang="ko-KR" altLang="en-US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을</a:t>
              </a:r>
              <a:r>
                <a:rPr kumimoji="1" lang="ko-KR" altLang="en-US" sz="1500" dirty="0">
                  <a:solidFill>
                    <a:schemeClr val="accent2">
                      <a:lumMod val="75000"/>
                    </a:schemeClr>
                  </a:solidFill>
                  <a:latin typeface="a시월구일2" panose="02020600000000000000" pitchFamily="18" charset="-127"/>
                  <a:ea typeface="a시월구일2" panose="02020600000000000000" pitchFamily="18" charset="-127"/>
                </a:rPr>
                <a:t> </a:t>
              </a:r>
              <a:r>
                <a:rPr kumimoji="1" lang="ko-KR" altLang="en-US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이용한다</a:t>
              </a:r>
              <a:endParaRPr kumimoji="1" lang="en-US" altLang="ko-KR" sz="1500" dirty="0">
                <a:latin typeface="a시월구일2" panose="02020600000000000000" pitchFamily="18" charset="-127"/>
                <a:ea typeface="a시월구일2" panose="02020600000000000000" pitchFamily="18" charset="-127"/>
              </a:endParaRPr>
            </a:p>
            <a:p>
              <a:pPr marL="342900" indent="-342900">
                <a:buAutoNum type="arabicPeriod"/>
              </a:pPr>
              <a:r>
                <a:rPr kumimoji="1" lang="ko-KR" altLang="en-US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사용자는 </a:t>
              </a:r>
              <a:r>
                <a:rPr kumimoji="1" lang="en-US" altLang="ko-KR" sz="1500" dirty="0">
                  <a:solidFill>
                    <a:schemeClr val="accent2">
                      <a:lumMod val="75000"/>
                    </a:schemeClr>
                  </a:solidFill>
                  <a:latin typeface="a시월구일2" panose="02020600000000000000" pitchFamily="18" charset="-127"/>
                  <a:ea typeface="a시월구일2" panose="02020600000000000000" pitchFamily="18" charset="-127"/>
                </a:rPr>
                <a:t>AI</a:t>
              </a:r>
              <a:r>
                <a:rPr kumimoji="1" lang="ko-KR" altLang="en-US" sz="1500" dirty="0" err="1">
                  <a:solidFill>
                    <a:schemeClr val="accent2">
                      <a:lumMod val="75000"/>
                    </a:schemeClr>
                  </a:solidFill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챗봇</a:t>
              </a:r>
              <a:r>
                <a:rPr kumimoji="1" lang="ko-KR" altLang="en-US" sz="1500" dirty="0" err="1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을</a:t>
              </a:r>
              <a:r>
                <a:rPr kumimoji="1" lang="ko-KR" altLang="en-US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 이용한다</a:t>
              </a:r>
              <a:endParaRPr kumimoji="1" lang="en-US" altLang="ko-KR" sz="1500" dirty="0">
                <a:latin typeface="a시월구일2" panose="02020600000000000000" pitchFamily="18" charset="-127"/>
                <a:ea typeface="a시월구일2" panose="02020600000000000000" pitchFamily="18" charset="-127"/>
              </a:endParaRPr>
            </a:p>
            <a:p>
              <a:pPr marL="342900" indent="-342900">
                <a:buAutoNum type="arabicPeriod"/>
              </a:pPr>
              <a:r>
                <a:rPr kumimoji="1" lang="ko-KR" altLang="en-US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사용자는 상품을 등록</a:t>
              </a:r>
              <a:r>
                <a:rPr kumimoji="1" lang="en-US" altLang="ko-KR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/</a:t>
              </a:r>
              <a:r>
                <a:rPr kumimoji="1" lang="ko-KR" altLang="en-US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삭제한다</a:t>
              </a:r>
              <a:endParaRPr kumimoji="1" lang="en-US" altLang="ko-KR" sz="1500" dirty="0">
                <a:latin typeface="a시월구일2" panose="02020600000000000000" pitchFamily="18" charset="-127"/>
                <a:ea typeface="a시월구일2" panose="02020600000000000000" pitchFamily="18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8D625BB-33D5-E550-9577-810AF2380420}"/>
                </a:ext>
              </a:extLst>
            </p:cNvPr>
            <p:cNvSpPr/>
            <p:nvPr/>
          </p:nvSpPr>
          <p:spPr>
            <a:xfrm>
              <a:off x="351796" y="4555096"/>
              <a:ext cx="4689516" cy="2178356"/>
            </a:xfrm>
            <a:prstGeom prst="rect">
              <a:avLst/>
            </a:prstGeom>
            <a:noFill/>
            <a:ln w="38100">
              <a:solidFill>
                <a:srgbClr val="A7645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23EBB1-43FF-F487-4039-D67EE2726310}"/>
                </a:ext>
              </a:extLst>
            </p:cNvPr>
            <p:cNvSpPr txBox="1"/>
            <p:nvPr/>
          </p:nvSpPr>
          <p:spPr>
            <a:xfrm>
              <a:off x="351796" y="4551514"/>
              <a:ext cx="75854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b="1" dirty="0">
                  <a:latin typeface="a시월구일4" panose="02020600000000000000" pitchFamily="18" charset="-127"/>
                  <a:ea typeface="a시월구일4" panose="02020600000000000000" pitchFamily="18" charset="-127"/>
                </a:rPr>
                <a:t>사용자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AE03CFC-0F19-E225-5791-AEEB0191347F}"/>
              </a:ext>
            </a:extLst>
          </p:cNvPr>
          <p:cNvGrpSpPr/>
          <p:nvPr/>
        </p:nvGrpSpPr>
        <p:grpSpPr>
          <a:xfrm>
            <a:off x="6930009" y="3892691"/>
            <a:ext cx="4638891" cy="2172277"/>
            <a:chOff x="7201313" y="4545833"/>
            <a:chExt cx="4638891" cy="21722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B3ABD5C-1C02-52FC-DCC6-948F7BF72BBE}"/>
                </a:ext>
              </a:extLst>
            </p:cNvPr>
            <p:cNvSpPr txBox="1"/>
            <p:nvPr/>
          </p:nvSpPr>
          <p:spPr>
            <a:xfrm>
              <a:off x="7215565" y="4794460"/>
              <a:ext cx="442754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kumimoji="1" lang="ko-KR" altLang="en-US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관리자는 회원 목록을 조회한다</a:t>
              </a:r>
              <a:endParaRPr kumimoji="1" lang="en-US" altLang="ko-KR" sz="1500" dirty="0">
                <a:latin typeface="a시월구일2" panose="02020600000000000000" pitchFamily="18" charset="-127"/>
                <a:ea typeface="a시월구일2" panose="02020600000000000000" pitchFamily="18" charset="-127"/>
              </a:endParaRPr>
            </a:p>
            <a:p>
              <a:pPr marL="342900" indent="-342900">
                <a:buAutoNum type="arabicPeriod"/>
              </a:pPr>
              <a:r>
                <a:rPr kumimoji="1" lang="ko-KR" altLang="en-US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관리자는 회원 정보를 삭제한다</a:t>
              </a:r>
              <a:endParaRPr kumimoji="1" lang="en-US" altLang="ko-KR" sz="1500" dirty="0">
                <a:latin typeface="a시월구일2" panose="02020600000000000000" pitchFamily="18" charset="-127"/>
                <a:ea typeface="a시월구일2" panose="02020600000000000000" pitchFamily="18" charset="-127"/>
              </a:endParaRPr>
            </a:p>
            <a:p>
              <a:pPr marL="342900" indent="-342900">
                <a:buAutoNum type="arabicPeriod"/>
              </a:pPr>
              <a:r>
                <a:rPr kumimoji="1" lang="ko-KR" altLang="en-US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관리자는 등록된 상품을 관리한다</a:t>
              </a:r>
              <a:endParaRPr kumimoji="1" lang="en-US" altLang="ko-KR" sz="1500" dirty="0">
                <a:latin typeface="a시월구일2" panose="02020600000000000000" pitchFamily="18" charset="-127"/>
                <a:ea typeface="a시월구일2" panose="02020600000000000000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B3AEBE8-796E-9128-E5B1-D1257537B3E8}"/>
                </a:ext>
              </a:extLst>
            </p:cNvPr>
            <p:cNvSpPr/>
            <p:nvPr/>
          </p:nvSpPr>
          <p:spPr>
            <a:xfrm>
              <a:off x="7201313" y="4545833"/>
              <a:ext cx="4638891" cy="2172277"/>
            </a:xfrm>
            <a:prstGeom prst="rect">
              <a:avLst/>
            </a:prstGeom>
            <a:noFill/>
            <a:ln w="38100">
              <a:solidFill>
                <a:srgbClr val="A7645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F07304A-44D3-8FFC-C9A0-833B82D12DE0}"/>
                </a:ext>
              </a:extLst>
            </p:cNvPr>
            <p:cNvSpPr txBox="1"/>
            <p:nvPr/>
          </p:nvSpPr>
          <p:spPr>
            <a:xfrm>
              <a:off x="7201313" y="4551514"/>
              <a:ext cx="76014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b="1" dirty="0">
                  <a:latin typeface="a시월구일4" panose="02020600000000000000" pitchFamily="18" charset="-127"/>
                  <a:ea typeface="a시월구일4" panose="02020600000000000000" pitchFamily="18" charset="-127"/>
                </a:rPr>
                <a:t>관리자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FA885BE-61F4-B9A4-3159-01B8FE634197}"/>
              </a:ext>
            </a:extLst>
          </p:cNvPr>
          <p:cNvGrpSpPr/>
          <p:nvPr/>
        </p:nvGrpSpPr>
        <p:grpSpPr>
          <a:xfrm>
            <a:off x="5041313" y="1219255"/>
            <a:ext cx="2160000" cy="2160000"/>
            <a:chOff x="8274713" y="1907308"/>
            <a:chExt cx="2160000" cy="2160000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66FA2AE0-AAC4-3A32-DDCA-E605A9FD8E38}"/>
                </a:ext>
              </a:extLst>
            </p:cNvPr>
            <p:cNvGrpSpPr/>
            <p:nvPr/>
          </p:nvGrpSpPr>
          <p:grpSpPr>
            <a:xfrm>
              <a:off x="8274713" y="1907308"/>
              <a:ext cx="2160000" cy="2160000"/>
              <a:chOff x="7311347" y="1907308"/>
              <a:chExt cx="2160000" cy="2160000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E43A093C-73A5-F7A4-45B2-0FC8AEDA6303}"/>
                  </a:ext>
                </a:extLst>
              </p:cNvPr>
              <p:cNvGrpSpPr/>
              <p:nvPr/>
            </p:nvGrpSpPr>
            <p:grpSpPr>
              <a:xfrm>
                <a:off x="7494227" y="2447308"/>
                <a:ext cx="1966960" cy="1080000"/>
                <a:chOff x="7504387" y="2447308"/>
                <a:chExt cx="1966960" cy="1080000"/>
              </a:xfrm>
            </p:grpSpPr>
            <p:pic>
              <p:nvPicPr>
                <p:cNvPr id="88" name="그래픽 87" descr="데이터베이스 단색으로 채워진">
                  <a:extLst>
                    <a:ext uri="{FF2B5EF4-FFF2-40B4-BE49-F238E27FC236}">
                      <a16:creationId xmlns:a16="http://schemas.microsoft.com/office/drawing/2014/main" id="{12ED398E-5EE0-BDE6-9DDA-1D8E0DF155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91347" y="2447308"/>
                  <a:ext cx="1080000" cy="1080000"/>
                </a:xfrm>
                <a:prstGeom prst="rect">
                  <a:avLst/>
                </a:prstGeom>
              </p:spPr>
            </p:pic>
            <p:pic>
              <p:nvPicPr>
                <p:cNvPr id="89" name="그래픽 88" descr="컴퓨터 단색으로 채워진">
                  <a:extLst>
                    <a:ext uri="{FF2B5EF4-FFF2-40B4-BE49-F238E27FC236}">
                      <a16:creationId xmlns:a16="http://schemas.microsoft.com/office/drawing/2014/main" id="{14B13068-19B8-74EE-5D2A-FBE3B4C2A2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04387" y="2447308"/>
                  <a:ext cx="1080000" cy="1080000"/>
                </a:xfrm>
                <a:prstGeom prst="rect">
                  <a:avLst/>
                </a:prstGeom>
              </p:spPr>
            </p:pic>
          </p:grp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3B19A4FB-5D0B-2D80-C551-C419412C37B8}"/>
                  </a:ext>
                </a:extLst>
              </p:cNvPr>
              <p:cNvSpPr/>
              <p:nvPr/>
            </p:nvSpPr>
            <p:spPr>
              <a:xfrm>
                <a:off x="7311347" y="1907308"/>
                <a:ext cx="2160000" cy="2160000"/>
              </a:xfrm>
              <a:prstGeom prst="ellipse">
                <a:avLst/>
              </a:prstGeom>
              <a:noFill/>
              <a:ln w="76200" cap="flat" cmpd="sng" algn="ctr">
                <a:solidFill>
                  <a:srgbClr val="A764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D811196-A572-1F1E-B1EA-C4B44F9E98B6}"/>
                </a:ext>
              </a:extLst>
            </p:cNvPr>
            <p:cNvSpPr txBox="1"/>
            <p:nvPr/>
          </p:nvSpPr>
          <p:spPr>
            <a:xfrm>
              <a:off x="9070019" y="3678111"/>
              <a:ext cx="56938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b="1" dirty="0">
                  <a:solidFill>
                    <a:srgbClr val="A76459"/>
                  </a:solidFill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서버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57401939-1C6C-C969-4E0F-D7D07DC23AE5}"/>
              </a:ext>
            </a:extLst>
          </p:cNvPr>
          <p:cNvGrpSpPr/>
          <p:nvPr/>
        </p:nvGrpSpPr>
        <p:grpSpPr>
          <a:xfrm>
            <a:off x="582334" y="1219255"/>
            <a:ext cx="2160000" cy="2160000"/>
            <a:chOff x="1757287" y="1907308"/>
            <a:chExt cx="2160000" cy="2160000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17E4B8F0-60CB-DB22-D740-AC4DE87A53BB}"/>
                </a:ext>
              </a:extLst>
            </p:cNvPr>
            <p:cNvGrpSpPr/>
            <p:nvPr/>
          </p:nvGrpSpPr>
          <p:grpSpPr>
            <a:xfrm>
              <a:off x="1757287" y="1907308"/>
              <a:ext cx="2160000" cy="2160000"/>
              <a:chOff x="1407616" y="1791040"/>
              <a:chExt cx="2160000" cy="2160000"/>
            </a:xfrm>
          </p:grpSpPr>
          <p:pic>
            <p:nvPicPr>
              <p:cNvPr id="99" name="그래픽 98" descr="남자와 여자 단색으로 채워진">
                <a:extLst>
                  <a:ext uri="{FF2B5EF4-FFF2-40B4-BE49-F238E27FC236}">
                    <a16:creationId xmlns:a16="http://schemas.microsoft.com/office/drawing/2014/main" id="{A38772FF-8A3A-C9CA-A7AF-DB31C49E31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767616" y="2151040"/>
                <a:ext cx="1440000" cy="1440000"/>
              </a:xfrm>
              <a:prstGeom prst="rect">
                <a:avLst/>
              </a:prstGeom>
            </p:spPr>
          </p:pic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B1906033-C9C6-FBB3-A26E-7CDAFAE05777}"/>
                  </a:ext>
                </a:extLst>
              </p:cNvPr>
              <p:cNvSpPr/>
              <p:nvPr/>
            </p:nvSpPr>
            <p:spPr>
              <a:xfrm>
                <a:off x="1407616" y="1791040"/>
                <a:ext cx="2160000" cy="2160000"/>
              </a:xfrm>
              <a:prstGeom prst="ellipse">
                <a:avLst/>
              </a:prstGeom>
              <a:noFill/>
              <a:ln w="76200" cap="flat" cmpd="sng" algn="ctr">
                <a:solidFill>
                  <a:srgbClr val="A764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3646D0C-FC61-7A62-6B6B-66471546728C}"/>
                </a:ext>
              </a:extLst>
            </p:cNvPr>
            <p:cNvSpPr txBox="1"/>
            <p:nvPr/>
          </p:nvSpPr>
          <p:spPr>
            <a:xfrm>
              <a:off x="2459619" y="3684660"/>
              <a:ext cx="75533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b="1" dirty="0">
                  <a:solidFill>
                    <a:srgbClr val="A76459"/>
                  </a:solidFill>
                  <a:latin typeface="a시월구일2" panose="02020600000000000000" pitchFamily="18" charset="-127"/>
                  <a:ea typeface="a시월구일2" panose="02020600000000000000" pitchFamily="18" charset="-127"/>
                </a:rPr>
                <a:t>구매자</a:t>
              </a: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00C6ADC0-6B3F-A6E9-9BE6-C8B809C78B78}"/>
              </a:ext>
            </a:extLst>
          </p:cNvPr>
          <p:cNvGrpSpPr/>
          <p:nvPr/>
        </p:nvGrpSpPr>
        <p:grpSpPr>
          <a:xfrm>
            <a:off x="9446106" y="1219255"/>
            <a:ext cx="2160000" cy="2160000"/>
            <a:chOff x="9446106" y="1329886"/>
            <a:chExt cx="2160000" cy="2160000"/>
          </a:xfrm>
        </p:grpSpPr>
        <p:pic>
          <p:nvPicPr>
            <p:cNvPr id="103" name="그래픽 102" descr="남성 프로그래머 단색으로 채워진">
              <a:extLst>
                <a:ext uri="{FF2B5EF4-FFF2-40B4-BE49-F238E27FC236}">
                  <a16:creationId xmlns:a16="http://schemas.microsoft.com/office/drawing/2014/main" id="{FBDC24A8-7D08-46DE-C017-5508BD00C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809666" y="1689886"/>
              <a:ext cx="1440000" cy="1440000"/>
            </a:xfrm>
            <a:prstGeom prst="rect">
              <a:avLst/>
            </a:prstGeom>
          </p:spPr>
        </p:pic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B50B2581-490D-06E4-2588-778A5A756CCF}"/>
                </a:ext>
              </a:extLst>
            </p:cNvPr>
            <p:cNvSpPr/>
            <p:nvPr/>
          </p:nvSpPr>
          <p:spPr>
            <a:xfrm>
              <a:off x="9446106" y="1329886"/>
              <a:ext cx="2160000" cy="2160000"/>
            </a:xfrm>
            <a:prstGeom prst="ellipse">
              <a:avLst/>
            </a:prstGeom>
            <a:noFill/>
            <a:ln w="76200" cap="flat" cmpd="sng" algn="ctr">
              <a:solidFill>
                <a:srgbClr val="A76459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E50A8FF-6299-B03A-F109-9E3F4DD2B57F}"/>
                </a:ext>
              </a:extLst>
            </p:cNvPr>
            <p:cNvSpPr txBox="1"/>
            <p:nvPr/>
          </p:nvSpPr>
          <p:spPr>
            <a:xfrm>
              <a:off x="10150396" y="3105835"/>
              <a:ext cx="75693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b="1" dirty="0">
                  <a:solidFill>
                    <a:srgbClr val="A76459"/>
                  </a:solidFill>
                  <a:latin typeface="a시월구일2" panose="02020600000000000000" pitchFamily="18" charset="-127"/>
                  <a:ea typeface="a시월구일2" panose="02020600000000000000" pitchFamily="18" charset="-127"/>
                </a:rPr>
                <a:t>관리자</a:t>
              </a: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082C355-FA77-D735-500A-FB997FFB94A7}"/>
              </a:ext>
            </a:extLst>
          </p:cNvPr>
          <p:cNvGrpSpPr/>
          <p:nvPr/>
        </p:nvGrpSpPr>
        <p:grpSpPr>
          <a:xfrm>
            <a:off x="2742333" y="1251205"/>
            <a:ext cx="2347388" cy="276999"/>
            <a:chOff x="2742333" y="1615435"/>
            <a:chExt cx="2347388" cy="276999"/>
          </a:xfrm>
        </p:grpSpPr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F446EB2F-DDDE-581C-CB5A-873A51872239}"/>
                </a:ext>
              </a:extLst>
            </p:cNvPr>
            <p:cNvCxnSpPr>
              <a:cxnSpLocks/>
            </p:cNvCxnSpPr>
            <p:nvPr/>
          </p:nvCxnSpPr>
          <p:spPr>
            <a:xfrm>
              <a:off x="2742333" y="1859390"/>
              <a:ext cx="2298979" cy="0"/>
            </a:xfrm>
            <a:prstGeom prst="straightConnector1">
              <a:avLst/>
            </a:prstGeom>
            <a:ln w="28575" cap="flat" cmpd="sng" algn="ctr">
              <a:solidFill>
                <a:srgbClr val="A76459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084E68C-EE32-5473-5E02-614859CA2F8E}"/>
                </a:ext>
              </a:extLst>
            </p:cNvPr>
            <p:cNvSpPr txBox="1"/>
            <p:nvPr/>
          </p:nvSpPr>
          <p:spPr>
            <a:xfrm>
              <a:off x="2817945" y="1615435"/>
              <a:ext cx="2271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① 로그인</a:t>
              </a:r>
              <a:r>
                <a:rPr lang="en-US" altLang="ko-KR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/</a:t>
              </a:r>
              <a:r>
                <a:rPr lang="ko-KR" altLang="en-US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회원가입 요청</a:t>
              </a:r>
              <a:r>
                <a:rPr lang="en-US" altLang="ko-KR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/</a:t>
              </a:r>
              <a:r>
                <a:rPr lang="ko-KR" altLang="en-US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응답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006EFB8C-3F2A-88E6-4DAE-3DBA5C916744}"/>
              </a:ext>
            </a:extLst>
          </p:cNvPr>
          <p:cNvSpPr txBox="1"/>
          <p:nvPr/>
        </p:nvSpPr>
        <p:spPr>
          <a:xfrm>
            <a:off x="2829133" y="1517837"/>
            <a:ext cx="1786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② 상품</a:t>
            </a:r>
            <a:r>
              <a:rPr lang="en-US" altLang="ko-KR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 </a:t>
            </a:r>
            <a:r>
              <a:rPr lang="ko-KR" altLang="en-US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조회 요청</a:t>
            </a:r>
            <a:r>
              <a:rPr lang="en-US" altLang="ko-KR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/</a:t>
            </a:r>
            <a:r>
              <a:rPr lang="ko-KR" altLang="en-US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응답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FEB7D8E-67EE-7005-A633-DA038F6FEE5D}"/>
              </a:ext>
            </a:extLst>
          </p:cNvPr>
          <p:cNvSpPr txBox="1"/>
          <p:nvPr/>
        </p:nvSpPr>
        <p:spPr>
          <a:xfrm>
            <a:off x="2830422" y="1804006"/>
            <a:ext cx="2129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③ 상품 상세 조회 요청</a:t>
            </a:r>
            <a:r>
              <a:rPr lang="en-US" altLang="ko-KR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/</a:t>
            </a:r>
            <a:r>
              <a:rPr lang="ko-KR" altLang="en-US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응답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04D4C76-2F1A-E1F1-62B5-BDCD6217BD75}"/>
              </a:ext>
            </a:extLst>
          </p:cNvPr>
          <p:cNvSpPr txBox="1"/>
          <p:nvPr/>
        </p:nvSpPr>
        <p:spPr>
          <a:xfrm>
            <a:off x="2826862" y="2074848"/>
            <a:ext cx="1750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④ 장바구니 요청</a:t>
            </a:r>
            <a:r>
              <a:rPr lang="en-US" altLang="ko-KR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/</a:t>
            </a:r>
            <a:r>
              <a:rPr lang="ko-KR" altLang="en-US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응답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EC30FAA-41B0-9D59-A7A0-A21F4E6F1442}"/>
              </a:ext>
            </a:extLst>
          </p:cNvPr>
          <p:cNvSpPr txBox="1"/>
          <p:nvPr/>
        </p:nvSpPr>
        <p:spPr>
          <a:xfrm>
            <a:off x="2830422" y="2349081"/>
            <a:ext cx="1443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⑤ 구매 요청</a:t>
            </a:r>
            <a:r>
              <a:rPr lang="en-US" altLang="ko-KR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/</a:t>
            </a:r>
            <a:r>
              <a:rPr lang="ko-KR" altLang="en-US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응답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C137617-552C-0EC6-5958-79912FD005F2}"/>
              </a:ext>
            </a:extLst>
          </p:cNvPr>
          <p:cNvSpPr txBox="1"/>
          <p:nvPr/>
        </p:nvSpPr>
        <p:spPr>
          <a:xfrm>
            <a:off x="2844900" y="2622665"/>
            <a:ext cx="2093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⑥ 캐릭터 커스텀 </a:t>
            </a:r>
            <a:r>
              <a:rPr lang="ko-KR" altLang="en-US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요청</a:t>
            </a:r>
            <a:r>
              <a:rPr lang="en-US" altLang="ko-KR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/</a:t>
            </a:r>
            <a:r>
              <a:rPr lang="ko-KR" altLang="en-US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응답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8C94DF7-1A8E-CA60-C462-3DCF81774385}"/>
              </a:ext>
            </a:extLst>
          </p:cNvPr>
          <p:cNvSpPr txBox="1"/>
          <p:nvPr/>
        </p:nvSpPr>
        <p:spPr>
          <a:xfrm>
            <a:off x="2844900" y="2885823"/>
            <a:ext cx="160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⑦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AI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 </a:t>
            </a:r>
            <a:r>
              <a:rPr lang="ko-KR" altLang="en-US" sz="1200" dirty="0" err="1">
                <a:solidFill>
                  <a:schemeClr val="accent2">
                    <a:lumMod val="75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챗봇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 </a:t>
            </a:r>
            <a:r>
              <a:rPr lang="ko-KR" altLang="en-US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요청</a:t>
            </a:r>
            <a:r>
              <a:rPr lang="en-US" altLang="ko-KR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/</a:t>
            </a:r>
            <a:r>
              <a:rPr lang="ko-KR" altLang="en-US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응답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2FFF2BE6-709F-89E7-C49C-14B9BA3763E5}"/>
              </a:ext>
            </a:extLst>
          </p:cNvPr>
          <p:cNvGrpSpPr/>
          <p:nvPr/>
        </p:nvGrpSpPr>
        <p:grpSpPr>
          <a:xfrm>
            <a:off x="7343852" y="1759255"/>
            <a:ext cx="2131218" cy="845744"/>
            <a:chOff x="7321644" y="1529142"/>
            <a:chExt cx="2131218" cy="844714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1C48B9C-71E0-0993-04CE-1E3BEEEE0AA4}"/>
                </a:ext>
              </a:extLst>
            </p:cNvPr>
            <p:cNvSpPr txBox="1"/>
            <p:nvPr/>
          </p:nvSpPr>
          <p:spPr>
            <a:xfrm>
              <a:off x="7321644" y="1529142"/>
              <a:ext cx="2129109" cy="276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① 회원 정보 조회</a:t>
              </a:r>
              <a:r>
                <a:rPr lang="en-US" altLang="ko-KR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 </a:t>
              </a:r>
              <a:r>
                <a:rPr lang="ko-KR" altLang="en-US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요청</a:t>
              </a:r>
              <a:r>
                <a:rPr lang="en-US" altLang="ko-KR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/</a:t>
              </a:r>
              <a:r>
                <a:rPr lang="ko-KR" altLang="en-US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응답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974EA37-E966-280C-25B1-DC8FEB1EF657}"/>
                </a:ext>
              </a:extLst>
            </p:cNvPr>
            <p:cNvSpPr txBox="1"/>
            <p:nvPr/>
          </p:nvSpPr>
          <p:spPr>
            <a:xfrm>
              <a:off x="7323753" y="1820063"/>
              <a:ext cx="2129109" cy="276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② 회원 정보 삭제 요청</a:t>
              </a:r>
              <a:r>
                <a:rPr lang="en-US" altLang="ko-KR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/</a:t>
              </a:r>
              <a:r>
                <a:rPr lang="ko-KR" altLang="en-US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응답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3B2A168-7910-432F-D1C5-78441645B094}"/>
                </a:ext>
              </a:extLst>
            </p:cNvPr>
            <p:cNvSpPr txBox="1"/>
            <p:nvPr/>
          </p:nvSpPr>
          <p:spPr>
            <a:xfrm>
              <a:off x="7321644" y="2097194"/>
              <a:ext cx="1786066" cy="276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③ 상품</a:t>
              </a:r>
              <a:r>
                <a:rPr lang="en-US" altLang="ko-KR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 </a:t>
              </a:r>
              <a:r>
                <a:rPr lang="ko-KR" altLang="en-US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관리 요청</a:t>
              </a:r>
              <a:r>
                <a:rPr lang="en-US" altLang="ko-KR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/</a:t>
              </a:r>
              <a:r>
                <a:rPr lang="ko-KR" altLang="en-US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응답</a:t>
              </a: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898E3D4E-BAF4-AF37-BA28-875A5B9B7BF6}"/>
              </a:ext>
            </a:extLst>
          </p:cNvPr>
          <p:cNvSpPr txBox="1"/>
          <p:nvPr/>
        </p:nvSpPr>
        <p:spPr>
          <a:xfrm>
            <a:off x="2835307" y="3130601"/>
            <a:ext cx="2179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⑧ 상품 등록</a:t>
            </a:r>
            <a:r>
              <a:rPr lang="en-US" altLang="ko-KR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/</a:t>
            </a:r>
            <a:r>
              <a:rPr lang="ko-KR" altLang="en-US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삭제 요청</a:t>
            </a:r>
            <a:r>
              <a:rPr lang="en-US" altLang="ko-KR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/</a:t>
            </a:r>
            <a:r>
              <a:rPr lang="ko-KR" altLang="en-US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응답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A0AA6522-DDFF-B928-E25E-E5AF12BEBBA0}"/>
              </a:ext>
            </a:extLst>
          </p:cNvPr>
          <p:cNvCxnSpPr>
            <a:cxnSpLocks/>
          </p:cNvCxnSpPr>
          <p:nvPr/>
        </p:nvCxnSpPr>
        <p:spPr>
          <a:xfrm>
            <a:off x="2745894" y="1776914"/>
            <a:ext cx="2298979" cy="0"/>
          </a:xfrm>
          <a:prstGeom prst="straightConnector1">
            <a:avLst/>
          </a:prstGeom>
          <a:ln w="28575" cap="flat" cmpd="sng" algn="ctr">
            <a:solidFill>
              <a:srgbClr val="A76459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C54D89E1-5BA7-23B7-674D-EDF395A8F990}"/>
              </a:ext>
            </a:extLst>
          </p:cNvPr>
          <p:cNvCxnSpPr>
            <a:cxnSpLocks/>
          </p:cNvCxnSpPr>
          <p:nvPr/>
        </p:nvCxnSpPr>
        <p:spPr>
          <a:xfrm>
            <a:off x="2745894" y="2044549"/>
            <a:ext cx="2298979" cy="0"/>
          </a:xfrm>
          <a:prstGeom prst="straightConnector1">
            <a:avLst/>
          </a:prstGeom>
          <a:ln w="28575" cap="flat" cmpd="sng" algn="ctr">
            <a:solidFill>
              <a:srgbClr val="A76459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904C9F30-DFB2-8939-E8FA-87B0C59855B7}"/>
              </a:ext>
            </a:extLst>
          </p:cNvPr>
          <p:cNvCxnSpPr>
            <a:cxnSpLocks/>
          </p:cNvCxnSpPr>
          <p:nvPr/>
        </p:nvCxnSpPr>
        <p:spPr>
          <a:xfrm>
            <a:off x="2745894" y="2318819"/>
            <a:ext cx="2298979" cy="0"/>
          </a:xfrm>
          <a:prstGeom prst="straightConnector1">
            <a:avLst/>
          </a:prstGeom>
          <a:ln w="28575" cap="flat" cmpd="sng" algn="ctr">
            <a:solidFill>
              <a:srgbClr val="A76459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6C903364-DB0D-82B4-C5F3-D97C5CDB8F93}"/>
              </a:ext>
            </a:extLst>
          </p:cNvPr>
          <p:cNvCxnSpPr>
            <a:cxnSpLocks/>
          </p:cNvCxnSpPr>
          <p:nvPr/>
        </p:nvCxnSpPr>
        <p:spPr>
          <a:xfrm>
            <a:off x="2745894" y="2586562"/>
            <a:ext cx="2298979" cy="0"/>
          </a:xfrm>
          <a:prstGeom prst="straightConnector1">
            <a:avLst/>
          </a:prstGeom>
          <a:ln w="28575" cap="flat" cmpd="sng" algn="ctr">
            <a:solidFill>
              <a:srgbClr val="A76459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73FB0235-B2EA-6C56-812F-2DBCB99ED46A}"/>
              </a:ext>
            </a:extLst>
          </p:cNvPr>
          <p:cNvCxnSpPr>
            <a:cxnSpLocks/>
          </p:cNvCxnSpPr>
          <p:nvPr/>
        </p:nvCxnSpPr>
        <p:spPr>
          <a:xfrm>
            <a:off x="2745894" y="2849721"/>
            <a:ext cx="2298979" cy="0"/>
          </a:xfrm>
          <a:prstGeom prst="straightConnector1">
            <a:avLst/>
          </a:prstGeom>
          <a:ln w="28575" cap="flat" cmpd="sng" algn="ctr">
            <a:solidFill>
              <a:srgbClr val="A76459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87F173B0-12EC-B69C-E593-CA6002716366}"/>
              </a:ext>
            </a:extLst>
          </p:cNvPr>
          <p:cNvCxnSpPr>
            <a:cxnSpLocks/>
          </p:cNvCxnSpPr>
          <p:nvPr/>
        </p:nvCxnSpPr>
        <p:spPr>
          <a:xfrm>
            <a:off x="2745894" y="3114569"/>
            <a:ext cx="2298979" cy="0"/>
          </a:xfrm>
          <a:prstGeom prst="straightConnector1">
            <a:avLst/>
          </a:prstGeom>
          <a:ln w="28575" cap="flat" cmpd="sng" algn="ctr">
            <a:solidFill>
              <a:srgbClr val="A76459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1A1F6838-6267-262C-091E-3CADA9F887EE}"/>
              </a:ext>
            </a:extLst>
          </p:cNvPr>
          <p:cNvCxnSpPr>
            <a:cxnSpLocks/>
          </p:cNvCxnSpPr>
          <p:nvPr/>
        </p:nvCxnSpPr>
        <p:spPr>
          <a:xfrm>
            <a:off x="2742333" y="3395083"/>
            <a:ext cx="2298979" cy="0"/>
          </a:xfrm>
          <a:prstGeom prst="straightConnector1">
            <a:avLst/>
          </a:prstGeom>
          <a:ln w="28575" cap="flat" cmpd="sng" algn="ctr">
            <a:solidFill>
              <a:srgbClr val="A76459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9D549915-23A5-E380-9C45-93D32039675C}"/>
              </a:ext>
            </a:extLst>
          </p:cNvPr>
          <p:cNvCxnSpPr>
            <a:cxnSpLocks/>
          </p:cNvCxnSpPr>
          <p:nvPr/>
        </p:nvCxnSpPr>
        <p:spPr>
          <a:xfrm>
            <a:off x="7186816" y="2021224"/>
            <a:ext cx="2298979" cy="0"/>
          </a:xfrm>
          <a:prstGeom prst="straightConnector1">
            <a:avLst/>
          </a:prstGeom>
          <a:ln w="28575" cap="flat" cmpd="sng" algn="ctr">
            <a:solidFill>
              <a:srgbClr val="A76459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0248A6ED-BC7D-F4B4-78E0-C608CA255E66}"/>
              </a:ext>
            </a:extLst>
          </p:cNvPr>
          <p:cNvCxnSpPr>
            <a:cxnSpLocks/>
          </p:cNvCxnSpPr>
          <p:nvPr/>
        </p:nvCxnSpPr>
        <p:spPr>
          <a:xfrm>
            <a:off x="7213361" y="2307393"/>
            <a:ext cx="2298979" cy="0"/>
          </a:xfrm>
          <a:prstGeom prst="straightConnector1">
            <a:avLst/>
          </a:prstGeom>
          <a:ln w="28575" cap="flat" cmpd="sng" algn="ctr">
            <a:solidFill>
              <a:srgbClr val="A76459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B8DE70AD-6844-2ECF-5763-50F4F5C270B0}"/>
              </a:ext>
            </a:extLst>
          </p:cNvPr>
          <p:cNvCxnSpPr>
            <a:cxnSpLocks/>
          </p:cNvCxnSpPr>
          <p:nvPr/>
        </p:nvCxnSpPr>
        <p:spPr>
          <a:xfrm>
            <a:off x="7210194" y="2604999"/>
            <a:ext cx="2298979" cy="0"/>
          </a:xfrm>
          <a:prstGeom prst="straightConnector1">
            <a:avLst/>
          </a:prstGeom>
          <a:ln w="28575" cap="flat" cmpd="sng" algn="ctr">
            <a:solidFill>
              <a:srgbClr val="A76459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065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이등변 삼각형 47"/>
          <p:cNvSpPr/>
          <p:nvPr/>
        </p:nvSpPr>
        <p:spPr>
          <a:xfrm flipH="1">
            <a:off x="10530726" y="4143308"/>
            <a:ext cx="1661274" cy="2714692"/>
          </a:xfrm>
          <a:prstGeom prst="triangle">
            <a:avLst>
              <a:gd name="adj" fmla="val 0"/>
            </a:avLst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1"/>
            <a:ext cx="12242626" cy="697977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1654971 w 12192000"/>
              <a:gd name="connsiteY2" fmla="*/ 65532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194917"/>
              <a:gd name="connsiteY0" fmla="*/ 0 h 6860094"/>
              <a:gd name="connsiteX1" fmla="*/ 12192000 w 12194917"/>
              <a:gd name="connsiteY1" fmla="*/ 0 h 6860094"/>
              <a:gd name="connsiteX2" fmla="*/ 11959770 w 12194917"/>
              <a:gd name="connsiteY2" fmla="*/ 6640285 h 6860094"/>
              <a:gd name="connsiteX3" fmla="*/ 0 w 12194917"/>
              <a:gd name="connsiteY3" fmla="*/ 6858000 h 6860094"/>
              <a:gd name="connsiteX4" fmla="*/ 0 w 12194917"/>
              <a:gd name="connsiteY4" fmla="*/ 0 h 6860094"/>
              <a:gd name="connsiteX0" fmla="*/ 0 w 12192295"/>
              <a:gd name="connsiteY0" fmla="*/ 0 h 6860094"/>
              <a:gd name="connsiteX1" fmla="*/ 12192000 w 12192295"/>
              <a:gd name="connsiteY1" fmla="*/ 0 h 6860094"/>
              <a:gd name="connsiteX2" fmla="*/ 11959770 w 12192295"/>
              <a:gd name="connsiteY2" fmla="*/ 6640285 h 6860094"/>
              <a:gd name="connsiteX3" fmla="*/ 0 w 12192295"/>
              <a:gd name="connsiteY3" fmla="*/ 6858000 h 6860094"/>
              <a:gd name="connsiteX4" fmla="*/ 0 w 12192295"/>
              <a:gd name="connsiteY4" fmla="*/ 0 h 6860094"/>
              <a:gd name="connsiteX0" fmla="*/ 0 w 12192295"/>
              <a:gd name="connsiteY0" fmla="*/ 0 h 6862316"/>
              <a:gd name="connsiteX1" fmla="*/ 12192000 w 12192295"/>
              <a:gd name="connsiteY1" fmla="*/ 0 h 6862316"/>
              <a:gd name="connsiteX2" fmla="*/ 11959770 w 12192295"/>
              <a:gd name="connsiteY2" fmla="*/ 6640285 h 6862316"/>
              <a:gd name="connsiteX3" fmla="*/ 0 w 12192295"/>
              <a:gd name="connsiteY3" fmla="*/ 6858000 h 6862316"/>
              <a:gd name="connsiteX4" fmla="*/ 0 w 12192295"/>
              <a:gd name="connsiteY4" fmla="*/ 0 h 6862316"/>
              <a:gd name="connsiteX0" fmla="*/ 0 w 12372105"/>
              <a:gd name="connsiteY0" fmla="*/ 0 h 6862316"/>
              <a:gd name="connsiteX1" fmla="*/ 12192000 w 12372105"/>
              <a:gd name="connsiteY1" fmla="*/ 0 h 6862316"/>
              <a:gd name="connsiteX2" fmla="*/ 11959770 w 12372105"/>
              <a:gd name="connsiteY2" fmla="*/ 6640285 h 6862316"/>
              <a:gd name="connsiteX3" fmla="*/ 0 w 12372105"/>
              <a:gd name="connsiteY3" fmla="*/ 6858000 h 6862316"/>
              <a:gd name="connsiteX4" fmla="*/ 0 w 12372105"/>
              <a:gd name="connsiteY4" fmla="*/ 0 h 6862316"/>
              <a:gd name="connsiteX0" fmla="*/ 0 w 12372105"/>
              <a:gd name="connsiteY0" fmla="*/ 0 h 7067210"/>
              <a:gd name="connsiteX1" fmla="*/ 12192000 w 12372105"/>
              <a:gd name="connsiteY1" fmla="*/ 0 h 7067210"/>
              <a:gd name="connsiteX2" fmla="*/ 11959770 w 12372105"/>
              <a:gd name="connsiteY2" fmla="*/ 6640285 h 7067210"/>
              <a:gd name="connsiteX3" fmla="*/ 0 w 12372105"/>
              <a:gd name="connsiteY3" fmla="*/ 6858000 h 7067210"/>
              <a:gd name="connsiteX4" fmla="*/ 0 w 12372105"/>
              <a:gd name="connsiteY4" fmla="*/ 0 h 7067210"/>
              <a:gd name="connsiteX0" fmla="*/ 0 w 12253444"/>
              <a:gd name="connsiteY0" fmla="*/ 0 h 6986838"/>
              <a:gd name="connsiteX1" fmla="*/ 12192000 w 12253444"/>
              <a:gd name="connsiteY1" fmla="*/ 0 h 6986838"/>
              <a:gd name="connsiteX2" fmla="*/ 11727541 w 12253444"/>
              <a:gd name="connsiteY2" fmla="*/ 6495142 h 6986838"/>
              <a:gd name="connsiteX3" fmla="*/ 0 w 12253444"/>
              <a:gd name="connsiteY3" fmla="*/ 6858000 h 6986838"/>
              <a:gd name="connsiteX4" fmla="*/ 0 w 12253444"/>
              <a:gd name="connsiteY4" fmla="*/ 0 h 6986838"/>
              <a:gd name="connsiteX0" fmla="*/ 0 w 12208177"/>
              <a:gd name="connsiteY0" fmla="*/ 0 h 6979775"/>
              <a:gd name="connsiteX1" fmla="*/ 12192000 w 12208177"/>
              <a:gd name="connsiteY1" fmla="*/ 0 h 6979775"/>
              <a:gd name="connsiteX2" fmla="*/ 11567884 w 12208177"/>
              <a:gd name="connsiteY2" fmla="*/ 6480628 h 6979775"/>
              <a:gd name="connsiteX3" fmla="*/ 0 w 12208177"/>
              <a:gd name="connsiteY3" fmla="*/ 6858000 h 6979775"/>
              <a:gd name="connsiteX4" fmla="*/ 0 w 12208177"/>
              <a:gd name="connsiteY4" fmla="*/ 0 h 6979775"/>
              <a:gd name="connsiteX0" fmla="*/ 0 w 12242626"/>
              <a:gd name="connsiteY0" fmla="*/ 0 h 6979775"/>
              <a:gd name="connsiteX1" fmla="*/ 12192000 w 12242626"/>
              <a:gd name="connsiteY1" fmla="*/ 0 h 6979775"/>
              <a:gd name="connsiteX2" fmla="*/ 11698512 w 12242626"/>
              <a:gd name="connsiteY2" fmla="*/ 6480628 h 6979775"/>
              <a:gd name="connsiteX3" fmla="*/ 0 w 12242626"/>
              <a:gd name="connsiteY3" fmla="*/ 6858000 h 6979775"/>
              <a:gd name="connsiteX4" fmla="*/ 0 w 12242626"/>
              <a:gd name="connsiteY4" fmla="*/ 0 h 697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2626" h="6979775">
                <a:moveTo>
                  <a:pt x="0" y="0"/>
                </a:moveTo>
                <a:lnTo>
                  <a:pt x="12192000" y="0"/>
                </a:lnTo>
                <a:cubicBezTo>
                  <a:pt x="12211352" y="2402114"/>
                  <a:pt x="12448417" y="4223657"/>
                  <a:pt x="11698512" y="6480628"/>
                </a:cubicBezTo>
                <a:cubicBezTo>
                  <a:pt x="10459960" y="7249886"/>
                  <a:pt x="4126895" y="6916057"/>
                  <a:pt x="0" y="68580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시스템 구성</a:t>
            </a:r>
            <a:endParaRPr lang="en-US" altLang="ko-KR" sz="28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2023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년 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학기 졸업프로젝트</a:t>
            </a:r>
            <a:endParaRPr lang="en-US" altLang="ko-KR" sz="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185227" y="6178826"/>
            <a:ext cx="1832011" cy="389437"/>
            <a:chOff x="4125200" y="5074580"/>
            <a:chExt cx="3561511" cy="757083"/>
          </a:xfrm>
        </p:grpSpPr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5475175" y="5074580"/>
              <a:ext cx="756835" cy="757082"/>
            </a:xfrm>
            <a:custGeom>
              <a:avLst/>
              <a:gdLst>
                <a:gd name="T0" fmla="*/ 5346 w 9213"/>
                <a:gd name="T1" fmla="*/ 645 h 9217"/>
                <a:gd name="T2" fmla="*/ 4465 w 9213"/>
                <a:gd name="T3" fmla="*/ 30 h 9217"/>
                <a:gd name="T4" fmla="*/ 4143 w 9213"/>
                <a:gd name="T5" fmla="*/ 1113 h 9217"/>
                <a:gd name="T6" fmla="*/ 5028 w 9213"/>
                <a:gd name="T7" fmla="*/ 484 h 9217"/>
                <a:gd name="T8" fmla="*/ 4625 w 9213"/>
                <a:gd name="T9" fmla="*/ 1089 h 9217"/>
                <a:gd name="T10" fmla="*/ 4406 w 9213"/>
                <a:gd name="T11" fmla="*/ 363 h 9217"/>
                <a:gd name="T12" fmla="*/ 3074 w 9213"/>
                <a:gd name="T13" fmla="*/ 3390 h 9217"/>
                <a:gd name="T14" fmla="*/ 2226 w 9213"/>
                <a:gd name="T15" fmla="*/ 2823 h 9217"/>
                <a:gd name="T16" fmla="*/ 2329 w 9213"/>
                <a:gd name="T17" fmla="*/ 3881 h 9217"/>
                <a:gd name="T18" fmla="*/ 2805 w 9213"/>
                <a:gd name="T19" fmla="*/ 3361 h 9217"/>
                <a:gd name="T20" fmla="*/ 2264 w 9213"/>
                <a:gd name="T21" fmla="*/ 3526 h 9217"/>
                <a:gd name="T22" fmla="*/ 2500 w 9213"/>
                <a:gd name="T23" fmla="*/ 3024 h 9217"/>
                <a:gd name="T24" fmla="*/ 6475 w 9213"/>
                <a:gd name="T25" fmla="*/ 7204 h 9217"/>
                <a:gd name="T26" fmla="*/ 6893 w 9213"/>
                <a:gd name="T27" fmla="*/ 6994 h 9217"/>
                <a:gd name="T28" fmla="*/ 6875 w 9213"/>
                <a:gd name="T29" fmla="*/ 7342 h 9217"/>
                <a:gd name="T30" fmla="*/ 6973 w 9213"/>
                <a:gd name="T31" fmla="*/ 7642 h 9217"/>
                <a:gd name="T32" fmla="*/ 6785 w 9213"/>
                <a:gd name="T33" fmla="*/ 7939 h 9217"/>
                <a:gd name="T34" fmla="*/ 6482 w 9213"/>
                <a:gd name="T35" fmla="*/ 7679 h 9217"/>
                <a:gd name="T36" fmla="*/ 6875 w 9213"/>
                <a:gd name="T37" fmla="*/ 8232 h 9217"/>
                <a:gd name="T38" fmla="*/ 7222 w 9213"/>
                <a:gd name="T39" fmla="*/ 7509 h 9217"/>
                <a:gd name="T40" fmla="*/ 7008 w 9213"/>
                <a:gd name="T41" fmla="*/ 6742 h 9217"/>
                <a:gd name="T42" fmla="*/ 8882 w 9213"/>
                <a:gd name="T43" fmla="*/ 4468 h 9217"/>
                <a:gd name="T44" fmla="*/ 8101 w 9213"/>
                <a:gd name="T45" fmla="*/ 4973 h 9217"/>
                <a:gd name="T46" fmla="*/ 6449 w 9213"/>
                <a:gd name="T47" fmla="*/ 5111 h 9217"/>
                <a:gd name="T48" fmla="*/ 4884 w 9213"/>
                <a:gd name="T49" fmla="*/ 4887 h 9217"/>
                <a:gd name="T50" fmla="*/ 3493 w 9213"/>
                <a:gd name="T51" fmla="*/ 4998 h 9217"/>
                <a:gd name="T52" fmla="*/ 1938 w 9213"/>
                <a:gd name="T53" fmla="*/ 5093 h 9217"/>
                <a:gd name="T54" fmla="*/ 1292 w 9213"/>
                <a:gd name="T55" fmla="*/ 5313 h 9217"/>
                <a:gd name="T56" fmla="*/ 2611 w 9213"/>
                <a:gd name="T57" fmla="*/ 5150 h 9217"/>
                <a:gd name="T58" fmla="*/ 4138 w 9213"/>
                <a:gd name="T59" fmla="*/ 5381 h 9217"/>
                <a:gd name="T60" fmla="*/ 5666 w 9213"/>
                <a:gd name="T61" fmla="*/ 5222 h 9217"/>
                <a:gd name="T62" fmla="*/ 7152 w 9213"/>
                <a:gd name="T63" fmla="*/ 5182 h 9217"/>
                <a:gd name="T64" fmla="*/ 8065 w 9213"/>
                <a:gd name="T65" fmla="*/ 5821 h 9217"/>
                <a:gd name="T66" fmla="*/ 6168 w 9213"/>
                <a:gd name="T67" fmla="*/ 6289 h 9217"/>
                <a:gd name="T68" fmla="*/ 5787 w 9213"/>
                <a:gd name="T69" fmla="*/ 7970 h 9217"/>
                <a:gd name="T70" fmla="*/ 1337 w 9213"/>
                <a:gd name="T71" fmla="*/ 8824 h 9217"/>
                <a:gd name="T72" fmla="*/ 477 w 9213"/>
                <a:gd name="T73" fmla="*/ 4738 h 9217"/>
                <a:gd name="T74" fmla="*/ 1744 w 9213"/>
                <a:gd name="T75" fmla="*/ 8640 h 9217"/>
                <a:gd name="T76" fmla="*/ 1718 w 9213"/>
                <a:gd name="T77" fmla="*/ 8369 h 9217"/>
                <a:gd name="T78" fmla="*/ 372 w 9213"/>
                <a:gd name="T79" fmla="*/ 4460 h 9217"/>
                <a:gd name="T80" fmla="*/ 807 w 9213"/>
                <a:gd name="T81" fmla="*/ 8559 h 9217"/>
                <a:gd name="T82" fmla="*/ 1614 w 9213"/>
                <a:gd name="T83" fmla="*/ 9209 h 9217"/>
                <a:gd name="T84" fmla="*/ 8760 w 9213"/>
                <a:gd name="T85" fmla="*/ 8643 h 9217"/>
                <a:gd name="T86" fmla="*/ 9103 w 9213"/>
                <a:gd name="T87" fmla="*/ 6854 h 9217"/>
                <a:gd name="T88" fmla="*/ 8793 w 9213"/>
                <a:gd name="T89" fmla="*/ 4727 h 9217"/>
                <a:gd name="T90" fmla="*/ 7386 w 9213"/>
                <a:gd name="T91" fmla="*/ 8947 h 9217"/>
                <a:gd name="T92" fmla="*/ 6029 w 9213"/>
                <a:gd name="T93" fmla="*/ 7836 h 9217"/>
                <a:gd name="T94" fmla="*/ 6577 w 9213"/>
                <a:gd name="T95" fmla="*/ 6281 h 9217"/>
                <a:gd name="T96" fmla="*/ 8230 w 9213"/>
                <a:gd name="T97" fmla="*/ 6200 h 9217"/>
                <a:gd name="T98" fmla="*/ 8927 w 9213"/>
                <a:gd name="T99" fmla="*/ 7692 h 9217"/>
                <a:gd name="T100" fmla="*/ 7689 w 9213"/>
                <a:gd name="T101" fmla="*/ 8931 h 9217"/>
                <a:gd name="T102" fmla="*/ 4852 w 9213"/>
                <a:gd name="T103" fmla="*/ 2463 h 9217"/>
                <a:gd name="T104" fmla="*/ 4016 w 9213"/>
                <a:gd name="T105" fmla="*/ 2211 h 9217"/>
                <a:gd name="T106" fmla="*/ 4382 w 9213"/>
                <a:gd name="T107" fmla="*/ 2984 h 9217"/>
                <a:gd name="T108" fmla="*/ 4560 w 9213"/>
                <a:gd name="T109" fmla="*/ 2608 h 9217"/>
                <a:gd name="T110" fmla="*/ 4187 w 9213"/>
                <a:gd name="T111" fmla="*/ 2572 h 9217"/>
                <a:gd name="T112" fmla="*/ 7962 w 9213"/>
                <a:gd name="T113" fmla="*/ 6703 h 9217"/>
                <a:gd name="T114" fmla="*/ 7637 w 9213"/>
                <a:gd name="T115" fmla="*/ 8055 h 9217"/>
                <a:gd name="T116" fmla="*/ 8495 w 9213"/>
                <a:gd name="T117" fmla="*/ 7796 h 9217"/>
                <a:gd name="T118" fmla="*/ 8226 w 9213"/>
                <a:gd name="T119" fmla="*/ 7769 h 9217"/>
                <a:gd name="T120" fmla="*/ 7846 w 9213"/>
                <a:gd name="T121" fmla="*/ 7884 h 9217"/>
                <a:gd name="T122" fmla="*/ 7990 w 9213"/>
                <a:gd name="T123" fmla="*/ 6972 h 9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13" h="9217">
                  <a:moveTo>
                    <a:pt x="4668" y="1360"/>
                  </a:moveTo>
                  <a:lnTo>
                    <a:pt x="4703" y="1360"/>
                  </a:lnTo>
                  <a:lnTo>
                    <a:pt x="4770" y="1352"/>
                  </a:lnTo>
                  <a:lnTo>
                    <a:pt x="4870" y="1331"/>
                  </a:lnTo>
                  <a:lnTo>
                    <a:pt x="4992" y="1279"/>
                  </a:lnTo>
                  <a:lnTo>
                    <a:pt x="5100" y="1205"/>
                  </a:lnTo>
                  <a:lnTo>
                    <a:pt x="5192" y="1113"/>
                  </a:lnTo>
                  <a:lnTo>
                    <a:pt x="5266" y="1005"/>
                  </a:lnTo>
                  <a:lnTo>
                    <a:pt x="5317" y="883"/>
                  </a:lnTo>
                  <a:lnTo>
                    <a:pt x="5340" y="783"/>
                  </a:lnTo>
                  <a:lnTo>
                    <a:pt x="5346" y="716"/>
                  </a:lnTo>
                  <a:lnTo>
                    <a:pt x="5348" y="680"/>
                  </a:lnTo>
                  <a:lnTo>
                    <a:pt x="5346" y="645"/>
                  </a:lnTo>
                  <a:lnTo>
                    <a:pt x="5340" y="576"/>
                  </a:lnTo>
                  <a:lnTo>
                    <a:pt x="5317" y="478"/>
                  </a:lnTo>
                  <a:lnTo>
                    <a:pt x="5266" y="356"/>
                  </a:lnTo>
                  <a:lnTo>
                    <a:pt x="5192" y="248"/>
                  </a:lnTo>
                  <a:lnTo>
                    <a:pt x="5100" y="154"/>
                  </a:lnTo>
                  <a:lnTo>
                    <a:pt x="4992" y="81"/>
                  </a:lnTo>
                  <a:lnTo>
                    <a:pt x="4870" y="30"/>
                  </a:lnTo>
                  <a:lnTo>
                    <a:pt x="4770" y="7"/>
                  </a:lnTo>
                  <a:lnTo>
                    <a:pt x="4703" y="0"/>
                  </a:lnTo>
                  <a:lnTo>
                    <a:pt x="4668" y="0"/>
                  </a:lnTo>
                  <a:lnTo>
                    <a:pt x="4632" y="0"/>
                  </a:lnTo>
                  <a:lnTo>
                    <a:pt x="4564" y="7"/>
                  </a:lnTo>
                  <a:lnTo>
                    <a:pt x="4465" y="30"/>
                  </a:lnTo>
                  <a:lnTo>
                    <a:pt x="4343" y="81"/>
                  </a:lnTo>
                  <a:lnTo>
                    <a:pt x="4235" y="154"/>
                  </a:lnTo>
                  <a:lnTo>
                    <a:pt x="4143" y="248"/>
                  </a:lnTo>
                  <a:lnTo>
                    <a:pt x="4069" y="356"/>
                  </a:lnTo>
                  <a:lnTo>
                    <a:pt x="4017" y="478"/>
                  </a:lnTo>
                  <a:lnTo>
                    <a:pt x="3996" y="576"/>
                  </a:lnTo>
                  <a:lnTo>
                    <a:pt x="3989" y="645"/>
                  </a:lnTo>
                  <a:lnTo>
                    <a:pt x="3987" y="680"/>
                  </a:lnTo>
                  <a:lnTo>
                    <a:pt x="3989" y="716"/>
                  </a:lnTo>
                  <a:lnTo>
                    <a:pt x="3996" y="783"/>
                  </a:lnTo>
                  <a:lnTo>
                    <a:pt x="4017" y="883"/>
                  </a:lnTo>
                  <a:lnTo>
                    <a:pt x="4069" y="1004"/>
                  </a:lnTo>
                  <a:lnTo>
                    <a:pt x="4143" y="1113"/>
                  </a:lnTo>
                  <a:lnTo>
                    <a:pt x="4235" y="1205"/>
                  </a:lnTo>
                  <a:lnTo>
                    <a:pt x="4343" y="1279"/>
                  </a:lnTo>
                  <a:lnTo>
                    <a:pt x="4465" y="1331"/>
                  </a:lnTo>
                  <a:lnTo>
                    <a:pt x="4564" y="1352"/>
                  </a:lnTo>
                  <a:lnTo>
                    <a:pt x="4632" y="1360"/>
                  </a:lnTo>
                  <a:lnTo>
                    <a:pt x="4668" y="1360"/>
                  </a:lnTo>
                  <a:close/>
                  <a:moveTo>
                    <a:pt x="4668" y="271"/>
                  </a:moveTo>
                  <a:lnTo>
                    <a:pt x="4710" y="271"/>
                  </a:lnTo>
                  <a:lnTo>
                    <a:pt x="4789" y="288"/>
                  </a:lnTo>
                  <a:lnTo>
                    <a:pt x="4862" y="320"/>
                  </a:lnTo>
                  <a:lnTo>
                    <a:pt x="4929" y="363"/>
                  </a:lnTo>
                  <a:lnTo>
                    <a:pt x="4985" y="419"/>
                  </a:lnTo>
                  <a:lnTo>
                    <a:pt x="5028" y="484"/>
                  </a:lnTo>
                  <a:lnTo>
                    <a:pt x="5060" y="557"/>
                  </a:lnTo>
                  <a:lnTo>
                    <a:pt x="5076" y="638"/>
                  </a:lnTo>
                  <a:lnTo>
                    <a:pt x="5077" y="680"/>
                  </a:lnTo>
                  <a:lnTo>
                    <a:pt x="5076" y="722"/>
                  </a:lnTo>
                  <a:lnTo>
                    <a:pt x="5060" y="802"/>
                  </a:lnTo>
                  <a:lnTo>
                    <a:pt x="5028" y="876"/>
                  </a:lnTo>
                  <a:lnTo>
                    <a:pt x="4985" y="940"/>
                  </a:lnTo>
                  <a:lnTo>
                    <a:pt x="4929" y="997"/>
                  </a:lnTo>
                  <a:lnTo>
                    <a:pt x="4862" y="1041"/>
                  </a:lnTo>
                  <a:lnTo>
                    <a:pt x="4789" y="1073"/>
                  </a:lnTo>
                  <a:lnTo>
                    <a:pt x="4710" y="1089"/>
                  </a:lnTo>
                  <a:lnTo>
                    <a:pt x="4668" y="1090"/>
                  </a:lnTo>
                  <a:lnTo>
                    <a:pt x="4625" y="1089"/>
                  </a:lnTo>
                  <a:lnTo>
                    <a:pt x="4546" y="1073"/>
                  </a:lnTo>
                  <a:lnTo>
                    <a:pt x="4472" y="1041"/>
                  </a:lnTo>
                  <a:lnTo>
                    <a:pt x="4406" y="997"/>
                  </a:lnTo>
                  <a:lnTo>
                    <a:pt x="4351" y="940"/>
                  </a:lnTo>
                  <a:lnTo>
                    <a:pt x="4307" y="876"/>
                  </a:lnTo>
                  <a:lnTo>
                    <a:pt x="4275" y="802"/>
                  </a:lnTo>
                  <a:lnTo>
                    <a:pt x="4259" y="722"/>
                  </a:lnTo>
                  <a:lnTo>
                    <a:pt x="4258" y="680"/>
                  </a:lnTo>
                  <a:lnTo>
                    <a:pt x="4259" y="638"/>
                  </a:lnTo>
                  <a:lnTo>
                    <a:pt x="4275" y="557"/>
                  </a:lnTo>
                  <a:lnTo>
                    <a:pt x="4307" y="484"/>
                  </a:lnTo>
                  <a:lnTo>
                    <a:pt x="4351" y="419"/>
                  </a:lnTo>
                  <a:lnTo>
                    <a:pt x="4406" y="363"/>
                  </a:lnTo>
                  <a:lnTo>
                    <a:pt x="4472" y="320"/>
                  </a:lnTo>
                  <a:lnTo>
                    <a:pt x="4546" y="288"/>
                  </a:lnTo>
                  <a:lnTo>
                    <a:pt x="4625" y="271"/>
                  </a:lnTo>
                  <a:lnTo>
                    <a:pt x="4668" y="271"/>
                  </a:lnTo>
                  <a:close/>
                  <a:moveTo>
                    <a:pt x="2500" y="3907"/>
                  </a:moveTo>
                  <a:lnTo>
                    <a:pt x="2560" y="3904"/>
                  </a:lnTo>
                  <a:lnTo>
                    <a:pt x="2673" y="3881"/>
                  </a:lnTo>
                  <a:lnTo>
                    <a:pt x="2775" y="3838"/>
                  </a:lnTo>
                  <a:lnTo>
                    <a:pt x="2867" y="3776"/>
                  </a:lnTo>
                  <a:lnTo>
                    <a:pt x="2946" y="3697"/>
                  </a:lnTo>
                  <a:lnTo>
                    <a:pt x="3008" y="3605"/>
                  </a:lnTo>
                  <a:lnTo>
                    <a:pt x="3051" y="3503"/>
                  </a:lnTo>
                  <a:lnTo>
                    <a:pt x="3074" y="3390"/>
                  </a:lnTo>
                  <a:lnTo>
                    <a:pt x="3076" y="3331"/>
                  </a:lnTo>
                  <a:lnTo>
                    <a:pt x="3074" y="3271"/>
                  </a:lnTo>
                  <a:lnTo>
                    <a:pt x="3051" y="3158"/>
                  </a:lnTo>
                  <a:lnTo>
                    <a:pt x="3008" y="3056"/>
                  </a:lnTo>
                  <a:lnTo>
                    <a:pt x="2946" y="2964"/>
                  </a:lnTo>
                  <a:lnTo>
                    <a:pt x="2867" y="2885"/>
                  </a:lnTo>
                  <a:lnTo>
                    <a:pt x="2775" y="2823"/>
                  </a:lnTo>
                  <a:lnTo>
                    <a:pt x="2673" y="2780"/>
                  </a:lnTo>
                  <a:lnTo>
                    <a:pt x="2560" y="2757"/>
                  </a:lnTo>
                  <a:lnTo>
                    <a:pt x="2500" y="2755"/>
                  </a:lnTo>
                  <a:lnTo>
                    <a:pt x="2441" y="2757"/>
                  </a:lnTo>
                  <a:lnTo>
                    <a:pt x="2329" y="2780"/>
                  </a:lnTo>
                  <a:lnTo>
                    <a:pt x="2226" y="2823"/>
                  </a:lnTo>
                  <a:lnTo>
                    <a:pt x="2134" y="2885"/>
                  </a:lnTo>
                  <a:lnTo>
                    <a:pt x="2055" y="2964"/>
                  </a:lnTo>
                  <a:lnTo>
                    <a:pt x="1993" y="3056"/>
                  </a:lnTo>
                  <a:lnTo>
                    <a:pt x="1950" y="3158"/>
                  </a:lnTo>
                  <a:lnTo>
                    <a:pt x="1927" y="3271"/>
                  </a:lnTo>
                  <a:lnTo>
                    <a:pt x="1924" y="3331"/>
                  </a:lnTo>
                  <a:lnTo>
                    <a:pt x="1927" y="3390"/>
                  </a:lnTo>
                  <a:lnTo>
                    <a:pt x="1950" y="3503"/>
                  </a:lnTo>
                  <a:lnTo>
                    <a:pt x="1993" y="3605"/>
                  </a:lnTo>
                  <a:lnTo>
                    <a:pt x="2055" y="3697"/>
                  </a:lnTo>
                  <a:lnTo>
                    <a:pt x="2134" y="3776"/>
                  </a:lnTo>
                  <a:lnTo>
                    <a:pt x="2226" y="3838"/>
                  </a:lnTo>
                  <a:lnTo>
                    <a:pt x="2329" y="3881"/>
                  </a:lnTo>
                  <a:lnTo>
                    <a:pt x="2441" y="3904"/>
                  </a:lnTo>
                  <a:lnTo>
                    <a:pt x="2500" y="3907"/>
                  </a:lnTo>
                  <a:close/>
                  <a:moveTo>
                    <a:pt x="2500" y="3024"/>
                  </a:moveTo>
                  <a:lnTo>
                    <a:pt x="2532" y="3026"/>
                  </a:lnTo>
                  <a:lnTo>
                    <a:pt x="2592" y="3037"/>
                  </a:lnTo>
                  <a:lnTo>
                    <a:pt x="2647" y="3060"/>
                  </a:lnTo>
                  <a:lnTo>
                    <a:pt x="2696" y="3094"/>
                  </a:lnTo>
                  <a:lnTo>
                    <a:pt x="2737" y="3135"/>
                  </a:lnTo>
                  <a:lnTo>
                    <a:pt x="2771" y="3184"/>
                  </a:lnTo>
                  <a:lnTo>
                    <a:pt x="2794" y="3239"/>
                  </a:lnTo>
                  <a:lnTo>
                    <a:pt x="2805" y="3300"/>
                  </a:lnTo>
                  <a:lnTo>
                    <a:pt x="2807" y="3331"/>
                  </a:lnTo>
                  <a:lnTo>
                    <a:pt x="2805" y="3361"/>
                  </a:lnTo>
                  <a:lnTo>
                    <a:pt x="2794" y="3422"/>
                  </a:lnTo>
                  <a:lnTo>
                    <a:pt x="2771" y="3477"/>
                  </a:lnTo>
                  <a:lnTo>
                    <a:pt x="2737" y="3526"/>
                  </a:lnTo>
                  <a:lnTo>
                    <a:pt x="2696" y="3567"/>
                  </a:lnTo>
                  <a:lnTo>
                    <a:pt x="2647" y="3601"/>
                  </a:lnTo>
                  <a:lnTo>
                    <a:pt x="2592" y="3624"/>
                  </a:lnTo>
                  <a:lnTo>
                    <a:pt x="2532" y="3635"/>
                  </a:lnTo>
                  <a:lnTo>
                    <a:pt x="2500" y="3637"/>
                  </a:lnTo>
                  <a:lnTo>
                    <a:pt x="2470" y="3635"/>
                  </a:lnTo>
                  <a:lnTo>
                    <a:pt x="2409" y="3624"/>
                  </a:lnTo>
                  <a:lnTo>
                    <a:pt x="2354" y="3601"/>
                  </a:lnTo>
                  <a:lnTo>
                    <a:pt x="2305" y="3567"/>
                  </a:lnTo>
                  <a:lnTo>
                    <a:pt x="2264" y="3526"/>
                  </a:lnTo>
                  <a:lnTo>
                    <a:pt x="2231" y="3477"/>
                  </a:lnTo>
                  <a:lnTo>
                    <a:pt x="2208" y="3422"/>
                  </a:lnTo>
                  <a:lnTo>
                    <a:pt x="2196" y="3361"/>
                  </a:lnTo>
                  <a:lnTo>
                    <a:pt x="2195" y="3331"/>
                  </a:lnTo>
                  <a:lnTo>
                    <a:pt x="2196" y="3300"/>
                  </a:lnTo>
                  <a:lnTo>
                    <a:pt x="2208" y="3239"/>
                  </a:lnTo>
                  <a:lnTo>
                    <a:pt x="2231" y="3184"/>
                  </a:lnTo>
                  <a:lnTo>
                    <a:pt x="2264" y="3135"/>
                  </a:lnTo>
                  <a:lnTo>
                    <a:pt x="2305" y="3094"/>
                  </a:lnTo>
                  <a:lnTo>
                    <a:pt x="2354" y="3060"/>
                  </a:lnTo>
                  <a:lnTo>
                    <a:pt x="2409" y="3037"/>
                  </a:lnTo>
                  <a:lnTo>
                    <a:pt x="2470" y="3026"/>
                  </a:lnTo>
                  <a:lnTo>
                    <a:pt x="2500" y="3024"/>
                  </a:lnTo>
                  <a:close/>
                  <a:moveTo>
                    <a:pt x="6875" y="6723"/>
                  </a:moveTo>
                  <a:lnTo>
                    <a:pt x="6835" y="6724"/>
                  </a:lnTo>
                  <a:lnTo>
                    <a:pt x="6759" y="6737"/>
                  </a:lnTo>
                  <a:lnTo>
                    <a:pt x="6688" y="6763"/>
                  </a:lnTo>
                  <a:lnTo>
                    <a:pt x="6622" y="6801"/>
                  </a:lnTo>
                  <a:lnTo>
                    <a:pt x="6564" y="6850"/>
                  </a:lnTo>
                  <a:lnTo>
                    <a:pt x="6514" y="6906"/>
                  </a:lnTo>
                  <a:lnTo>
                    <a:pt x="6475" y="6971"/>
                  </a:lnTo>
                  <a:lnTo>
                    <a:pt x="6448" y="7043"/>
                  </a:lnTo>
                  <a:lnTo>
                    <a:pt x="6439" y="7082"/>
                  </a:lnTo>
                  <a:lnTo>
                    <a:pt x="6435" y="7109"/>
                  </a:lnTo>
                  <a:lnTo>
                    <a:pt x="6446" y="7161"/>
                  </a:lnTo>
                  <a:lnTo>
                    <a:pt x="6475" y="7204"/>
                  </a:lnTo>
                  <a:lnTo>
                    <a:pt x="6518" y="7233"/>
                  </a:lnTo>
                  <a:lnTo>
                    <a:pt x="6544" y="7240"/>
                  </a:lnTo>
                  <a:lnTo>
                    <a:pt x="6571" y="7244"/>
                  </a:lnTo>
                  <a:lnTo>
                    <a:pt x="6623" y="7233"/>
                  </a:lnTo>
                  <a:lnTo>
                    <a:pt x="6667" y="7204"/>
                  </a:lnTo>
                  <a:lnTo>
                    <a:pt x="6697" y="7161"/>
                  </a:lnTo>
                  <a:lnTo>
                    <a:pt x="6704" y="7133"/>
                  </a:lnTo>
                  <a:lnTo>
                    <a:pt x="6711" y="7105"/>
                  </a:lnTo>
                  <a:lnTo>
                    <a:pt x="6741" y="7053"/>
                  </a:lnTo>
                  <a:lnTo>
                    <a:pt x="6787" y="7015"/>
                  </a:lnTo>
                  <a:lnTo>
                    <a:pt x="6844" y="6995"/>
                  </a:lnTo>
                  <a:lnTo>
                    <a:pt x="6875" y="6992"/>
                  </a:lnTo>
                  <a:lnTo>
                    <a:pt x="6893" y="6994"/>
                  </a:lnTo>
                  <a:lnTo>
                    <a:pt x="6927" y="7001"/>
                  </a:lnTo>
                  <a:lnTo>
                    <a:pt x="6973" y="7023"/>
                  </a:lnTo>
                  <a:lnTo>
                    <a:pt x="7021" y="7070"/>
                  </a:lnTo>
                  <a:lnTo>
                    <a:pt x="7042" y="7116"/>
                  </a:lnTo>
                  <a:lnTo>
                    <a:pt x="7049" y="7149"/>
                  </a:lnTo>
                  <a:lnTo>
                    <a:pt x="7049" y="7168"/>
                  </a:lnTo>
                  <a:lnTo>
                    <a:pt x="7049" y="7185"/>
                  </a:lnTo>
                  <a:lnTo>
                    <a:pt x="7042" y="7220"/>
                  </a:lnTo>
                  <a:lnTo>
                    <a:pt x="7021" y="7266"/>
                  </a:lnTo>
                  <a:lnTo>
                    <a:pt x="6973" y="7313"/>
                  </a:lnTo>
                  <a:lnTo>
                    <a:pt x="6927" y="7335"/>
                  </a:lnTo>
                  <a:lnTo>
                    <a:pt x="6893" y="7342"/>
                  </a:lnTo>
                  <a:lnTo>
                    <a:pt x="6875" y="7342"/>
                  </a:lnTo>
                  <a:lnTo>
                    <a:pt x="6848" y="7345"/>
                  </a:lnTo>
                  <a:lnTo>
                    <a:pt x="6799" y="7365"/>
                  </a:lnTo>
                  <a:lnTo>
                    <a:pt x="6762" y="7401"/>
                  </a:lnTo>
                  <a:lnTo>
                    <a:pt x="6741" y="7450"/>
                  </a:lnTo>
                  <a:lnTo>
                    <a:pt x="6740" y="7478"/>
                  </a:lnTo>
                  <a:lnTo>
                    <a:pt x="6741" y="7505"/>
                  </a:lnTo>
                  <a:lnTo>
                    <a:pt x="6762" y="7554"/>
                  </a:lnTo>
                  <a:lnTo>
                    <a:pt x="6799" y="7590"/>
                  </a:lnTo>
                  <a:lnTo>
                    <a:pt x="6848" y="7612"/>
                  </a:lnTo>
                  <a:lnTo>
                    <a:pt x="6875" y="7613"/>
                  </a:lnTo>
                  <a:lnTo>
                    <a:pt x="6893" y="7613"/>
                  </a:lnTo>
                  <a:lnTo>
                    <a:pt x="6927" y="7620"/>
                  </a:lnTo>
                  <a:lnTo>
                    <a:pt x="6973" y="7642"/>
                  </a:lnTo>
                  <a:lnTo>
                    <a:pt x="7021" y="7689"/>
                  </a:lnTo>
                  <a:lnTo>
                    <a:pt x="7042" y="7735"/>
                  </a:lnTo>
                  <a:lnTo>
                    <a:pt x="7049" y="7770"/>
                  </a:lnTo>
                  <a:lnTo>
                    <a:pt x="7049" y="7787"/>
                  </a:lnTo>
                  <a:lnTo>
                    <a:pt x="7049" y="7806"/>
                  </a:lnTo>
                  <a:lnTo>
                    <a:pt x="7042" y="7841"/>
                  </a:lnTo>
                  <a:lnTo>
                    <a:pt x="7021" y="7887"/>
                  </a:lnTo>
                  <a:lnTo>
                    <a:pt x="6973" y="7934"/>
                  </a:lnTo>
                  <a:lnTo>
                    <a:pt x="6927" y="7956"/>
                  </a:lnTo>
                  <a:lnTo>
                    <a:pt x="6893" y="7962"/>
                  </a:lnTo>
                  <a:lnTo>
                    <a:pt x="6875" y="7963"/>
                  </a:lnTo>
                  <a:lnTo>
                    <a:pt x="6842" y="7960"/>
                  </a:lnTo>
                  <a:lnTo>
                    <a:pt x="6785" y="7939"/>
                  </a:lnTo>
                  <a:lnTo>
                    <a:pt x="6738" y="7898"/>
                  </a:lnTo>
                  <a:lnTo>
                    <a:pt x="6708" y="7843"/>
                  </a:lnTo>
                  <a:lnTo>
                    <a:pt x="6701" y="7812"/>
                  </a:lnTo>
                  <a:lnTo>
                    <a:pt x="6697" y="7782"/>
                  </a:lnTo>
                  <a:lnTo>
                    <a:pt x="6681" y="7725"/>
                  </a:lnTo>
                  <a:lnTo>
                    <a:pt x="6659" y="7691"/>
                  </a:lnTo>
                  <a:lnTo>
                    <a:pt x="6639" y="7674"/>
                  </a:lnTo>
                  <a:lnTo>
                    <a:pt x="6615" y="7661"/>
                  </a:lnTo>
                  <a:lnTo>
                    <a:pt x="6583" y="7653"/>
                  </a:lnTo>
                  <a:lnTo>
                    <a:pt x="6564" y="7653"/>
                  </a:lnTo>
                  <a:lnTo>
                    <a:pt x="6544" y="7653"/>
                  </a:lnTo>
                  <a:lnTo>
                    <a:pt x="6511" y="7663"/>
                  </a:lnTo>
                  <a:lnTo>
                    <a:pt x="6482" y="7679"/>
                  </a:lnTo>
                  <a:lnTo>
                    <a:pt x="6462" y="7702"/>
                  </a:lnTo>
                  <a:lnTo>
                    <a:pt x="6440" y="7747"/>
                  </a:lnTo>
                  <a:lnTo>
                    <a:pt x="6430" y="7815"/>
                  </a:lnTo>
                  <a:lnTo>
                    <a:pt x="6435" y="7849"/>
                  </a:lnTo>
                  <a:lnTo>
                    <a:pt x="6440" y="7891"/>
                  </a:lnTo>
                  <a:lnTo>
                    <a:pt x="6466" y="7966"/>
                  </a:lnTo>
                  <a:lnTo>
                    <a:pt x="6505" y="8036"/>
                  </a:lnTo>
                  <a:lnTo>
                    <a:pt x="6554" y="8097"/>
                  </a:lnTo>
                  <a:lnTo>
                    <a:pt x="6613" y="8147"/>
                  </a:lnTo>
                  <a:lnTo>
                    <a:pt x="6681" y="8189"/>
                  </a:lnTo>
                  <a:lnTo>
                    <a:pt x="6754" y="8216"/>
                  </a:lnTo>
                  <a:lnTo>
                    <a:pt x="6834" y="8232"/>
                  </a:lnTo>
                  <a:lnTo>
                    <a:pt x="6875" y="8232"/>
                  </a:lnTo>
                  <a:lnTo>
                    <a:pt x="6920" y="8231"/>
                  </a:lnTo>
                  <a:lnTo>
                    <a:pt x="7008" y="8214"/>
                  </a:lnTo>
                  <a:lnTo>
                    <a:pt x="7087" y="8179"/>
                  </a:lnTo>
                  <a:lnTo>
                    <a:pt x="7157" y="8132"/>
                  </a:lnTo>
                  <a:lnTo>
                    <a:pt x="7218" y="8071"/>
                  </a:lnTo>
                  <a:lnTo>
                    <a:pt x="7267" y="8000"/>
                  </a:lnTo>
                  <a:lnTo>
                    <a:pt x="7300" y="7920"/>
                  </a:lnTo>
                  <a:lnTo>
                    <a:pt x="7319" y="7833"/>
                  </a:lnTo>
                  <a:lnTo>
                    <a:pt x="7320" y="7787"/>
                  </a:lnTo>
                  <a:lnTo>
                    <a:pt x="7319" y="7743"/>
                  </a:lnTo>
                  <a:lnTo>
                    <a:pt x="7301" y="7658"/>
                  </a:lnTo>
                  <a:lnTo>
                    <a:pt x="7268" y="7578"/>
                  </a:lnTo>
                  <a:lnTo>
                    <a:pt x="7222" y="7509"/>
                  </a:lnTo>
                  <a:lnTo>
                    <a:pt x="7193" y="7478"/>
                  </a:lnTo>
                  <a:lnTo>
                    <a:pt x="7222" y="7447"/>
                  </a:lnTo>
                  <a:lnTo>
                    <a:pt x="7268" y="7377"/>
                  </a:lnTo>
                  <a:lnTo>
                    <a:pt x="7301" y="7298"/>
                  </a:lnTo>
                  <a:lnTo>
                    <a:pt x="7319" y="7213"/>
                  </a:lnTo>
                  <a:lnTo>
                    <a:pt x="7320" y="7168"/>
                  </a:lnTo>
                  <a:lnTo>
                    <a:pt x="7319" y="7122"/>
                  </a:lnTo>
                  <a:lnTo>
                    <a:pt x="7300" y="7035"/>
                  </a:lnTo>
                  <a:lnTo>
                    <a:pt x="7267" y="6956"/>
                  </a:lnTo>
                  <a:lnTo>
                    <a:pt x="7218" y="6884"/>
                  </a:lnTo>
                  <a:lnTo>
                    <a:pt x="7157" y="6824"/>
                  </a:lnTo>
                  <a:lnTo>
                    <a:pt x="7087" y="6776"/>
                  </a:lnTo>
                  <a:lnTo>
                    <a:pt x="7008" y="6742"/>
                  </a:lnTo>
                  <a:lnTo>
                    <a:pt x="6920" y="6724"/>
                  </a:lnTo>
                  <a:lnTo>
                    <a:pt x="6875" y="6723"/>
                  </a:lnTo>
                  <a:close/>
                  <a:moveTo>
                    <a:pt x="8881" y="6441"/>
                  </a:moveTo>
                  <a:lnTo>
                    <a:pt x="9203" y="4972"/>
                  </a:lnTo>
                  <a:lnTo>
                    <a:pt x="9212" y="4930"/>
                  </a:lnTo>
                  <a:lnTo>
                    <a:pt x="9212" y="4845"/>
                  </a:lnTo>
                  <a:lnTo>
                    <a:pt x="9198" y="4764"/>
                  </a:lnTo>
                  <a:lnTo>
                    <a:pt x="9167" y="4688"/>
                  </a:lnTo>
                  <a:lnTo>
                    <a:pt x="9124" y="4620"/>
                  </a:lnTo>
                  <a:lnTo>
                    <a:pt x="9068" y="4561"/>
                  </a:lnTo>
                  <a:lnTo>
                    <a:pt x="9002" y="4512"/>
                  </a:lnTo>
                  <a:lnTo>
                    <a:pt x="8924" y="4479"/>
                  </a:lnTo>
                  <a:lnTo>
                    <a:pt x="8882" y="4468"/>
                  </a:lnTo>
                  <a:lnTo>
                    <a:pt x="8841" y="4460"/>
                  </a:lnTo>
                  <a:lnTo>
                    <a:pt x="8756" y="4459"/>
                  </a:lnTo>
                  <a:lnTo>
                    <a:pt x="8675" y="4473"/>
                  </a:lnTo>
                  <a:lnTo>
                    <a:pt x="8599" y="4504"/>
                  </a:lnTo>
                  <a:lnTo>
                    <a:pt x="8531" y="4548"/>
                  </a:lnTo>
                  <a:lnTo>
                    <a:pt x="8471" y="4604"/>
                  </a:lnTo>
                  <a:lnTo>
                    <a:pt x="8423" y="4672"/>
                  </a:lnTo>
                  <a:lnTo>
                    <a:pt x="8390" y="4748"/>
                  </a:lnTo>
                  <a:lnTo>
                    <a:pt x="8378" y="4790"/>
                  </a:lnTo>
                  <a:lnTo>
                    <a:pt x="8319" y="5061"/>
                  </a:lnTo>
                  <a:lnTo>
                    <a:pt x="8236" y="5032"/>
                  </a:lnTo>
                  <a:lnTo>
                    <a:pt x="8157" y="4998"/>
                  </a:lnTo>
                  <a:lnTo>
                    <a:pt x="8101" y="4973"/>
                  </a:lnTo>
                  <a:lnTo>
                    <a:pt x="7975" y="4926"/>
                  </a:lnTo>
                  <a:lnTo>
                    <a:pt x="7826" y="4887"/>
                  </a:lnTo>
                  <a:lnTo>
                    <a:pt x="7635" y="4862"/>
                  </a:lnTo>
                  <a:lnTo>
                    <a:pt x="7520" y="4861"/>
                  </a:lnTo>
                  <a:lnTo>
                    <a:pt x="7405" y="4862"/>
                  </a:lnTo>
                  <a:lnTo>
                    <a:pt x="7216" y="4887"/>
                  </a:lnTo>
                  <a:lnTo>
                    <a:pt x="7065" y="4926"/>
                  </a:lnTo>
                  <a:lnTo>
                    <a:pt x="6940" y="4973"/>
                  </a:lnTo>
                  <a:lnTo>
                    <a:pt x="6884" y="4998"/>
                  </a:lnTo>
                  <a:lnTo>
                    <a:pt x="6832" y="5021"/>
                  </a:lnTo>
                  <a:lnTo>
                    <a:pt x="6724" y="5061"/>
                  </a:lnTo>
                  <a:lnTo>
                    <a:pt x="6602" y="5093"/>
                  </a:lnTo>
                  <a:lnTo>
                    <a:pt x="6449" y="5111"/>
                  </a:lnTo>
                  <a:lnTo>
                    <a:pt x="6356" y="5113"/>
                  </a:lnTo>
                  <a:lnTo>
                    <a:pt x="6260" y="5111"/>
                  </a:lnTo>
                  <a:lnTo>
                    <a:pt x="6108" y="5093"/>
                  </a:lnTo>
                  <a:lnTo>
                    <a:pt x="5986" y="5061"/>
                  </a:lnTo>
                  <a:lnTo>
                    <a:pt x="5879" y="5021"/>
                  </a:lnTo>
                  <a:lnTo>
                    <a:pt x="5826" y="4998"/>
                  </a:lnTo>
                  <a:lnTo>
                    <a:pt x="5770" y="4973"/>
                  </a:lnTo>
                  <a:lnTo>
                    <a:pt x="5644" y="4926"/>
                  </a:lnTo>
                  <a:lnTo>
                    <a:pt x="5493" y="4887"/>
                  </a:lnTo>
                  <a:lnTo>
                    <a:pt x="5305" y="4862"/>
                  </a:lnTo>
                  <a:lnTo>
                    <a:pt x="5189" y="4861"/>
                  </a:lnTo>
                  <a:lnTo>
                    <a:pt x="5074" y="4862"/>
                  </a:lnTo>
                  <a:lnTo>
                    <a:pt x="4884" y="4887"/>
                  </a:lnTo>
                  <a:lnTo>
                    <a:pt x="4734" y="4926"/>
                  </a:lnTo>
                  <a:lnTo>
                    <a:pt x="4609" y="4973"/>
                  </a:lnTo>
                  <a:lnTo>
                    <a:pt x="4553" y="4998"/>
                  </a:lnTo>
                  <a:lnTo>
                    <a:pt x="4500" y="5021"/>
                  </a:lnTo>
                  <a:lnTo>
                    <a:pt x="4392" y="5061"/>
                  </a:lnTo>
                  <a:lnTo>
                    <a:pt x="4269" y="5093"/>
                  </a:lnTo>
                  <a:lnTo>
                    <a:pt x="4118" y="5111"/>
                  </a:lnTo>
                  <a:lnTo>
                    <a:pt x="4023" y="5113"/>
                  </a:lnTo>
                  <a:lnTo>
                    <a:pt x="3928" y="5111"/>
                  </a:lnTo>
                  <a:lnTo>
                    <a:pt x="3775" y="5093"/>
                  </a:lnTo>
                  <a:lnTo>
                    <a:pt x="3653" y="5061"/>
                  </a:lnTo>
                  <a:lnTo>
                    <a:pt x="3547" y="5021"/>
                  </a:lnTo>
                  <a:lnTo>
                    <a:pt x="3493" y="4998"/>
                  </a:lnTo>
                  <a:lnTo>
                    <a:pt x="3437" y="4973"/>
                  </a:lnTo>
                  <a:lnTo>
                    <a:pt x="3312" y="4926"/>
                  </a:lnTo>
                  <a:lnTo>
                    <a:pt x="3162" y="4887"/>
                  </a:lnTo>
                  <a:lnTo>
                    <a:pt x="2972" y="4862"/>
                  </a:lnTo>
                  <a:lnTo>
                    <a:pt x="2857" y="4861"/>
                  </a:lnTo>
                  <a:lnTo>
                    <a:pt x="2742" y="4862"/>
                  </a:lnTo>
                  <a:lnTo>
                    <a:pt x="2553" y="4887"/>
                  </a:lnTo>
                  <a:lnTo>
                    <a:pt x="2402" y="4926"/>
                  </a:lnTo>
                  <a:lnTo>
                    <a:pt x="2277" y="4973"/>
                  </a:lnTo>
                  <a:lnTo>
                    <a:pt x="2221" y="4998"/>
                  </a:lnTo>
                  <a:lnTo>
                    <a:pt x="2169" y="5021"/>
                  </a:lnTo>
                  <a:lnTo>
                    <a:pt x="2061" y="5061"/>
                  </a:lnTo>
                  <a:lnTo>
                    <a:pt x="1938" y="5093"/>
                  </a:lnTo>
                  <a:lnTo>
                    <a:pt x="1786" y="5111"/>
                  </a:lnTo>
                  <a:lnTo>
                    <a:pt x="1692" y="5113"/>
                  </a:lnTo>
                  <a:lnTo>
                    <a:pt x="1616" y="5111"/>
                  </a:lnTo>
                  <a:lnTo>
                    <a:pt x="1479" y="5098"/>
                  </a:lnTo>
                  <a:lnTo>
                    <a:pt x="1419" y="5087"/>
                  </a:lnTo>
                  <a:lnTo>
                    <a:pt x="1391" y="5083"/>
                  </a:lnTo>
                  <a:lnTo>
                    <a:pt x="1339" y="5093"/>
                  </a:lnTo>
                  <a:lnTo>
                    <a:pt x="1296" y="5120"/>
                  </a:lnTo>
                  <a:lnTo>
                    <a:pt x="1266" y="5163"/>
                  </a:lnTo>
                  <a:lnTo>
                    <a:pt x="1257" y="5191"/>
                  </a:lnTo>
                  <a:lnTo>
                    <a:pt x="1253" y="5218"/>
                  </a:lnTo>
                  <a:lnTo>
                    <a:pt x="1263" y="5270"/>
                  </a:lnTo>
                  <a:lnTo>
                    <a:pt x="1292" y="5313"/>
                  </a:lnTo>
                  <a:lnTo>
                    <a:pt x="1335" y="5343"/>
                  </a:lnTo>
                  <a:lnTo>
                    <a:pt x="1361" y="5350"/>
                  </a:lnTo>
                  <a:lnTo>
                    <a:pt x="1437" y="5365"/>
                  </a:lnTo>
                  <a:lnTo>
                    <a:pt x="1601" y="5381"/>
                  </a:lnTo>
                  <a:lnTo>
                    <a:pt x="1692" y="5382"/>
                  </a:lnTo>
                  <a:lnTo>
                    <a:pt x="1806" y="5381"/>
                  </a:lnTo>
                  <a:lnTo>
                    <a:pt x="1996" y="5356"/>
                  </a:lnTo>
                  <a:lnTo>
                    <a:pt x="2147" y="5317"/>
                  </a:lnTo>
                  <a:lnTo>
                    <a:pt x="2272" y="5270"/>
                  </a:lnTo>
                  <a:lnTo>
                    <a:pt x="2329" y="5245"/>
                  </a:lnTo>
                  <a:lnTo>
                    <a:pt x="2380" y="5222"/>
                  </a:lnTo>
                  <a:lnTo>
                    <a:pt x="2488" y="5182"/>
                  </a:lnTo>
                  <a:lnTo>
                    <a:pt x="2611" y="5150"/>
                  </a:lnTo>
                  <a:lnTo>
                    <a:pt x="2763" y="5132"/>
                  </a:lnTo>
                  <a:lnTo>
                    <a:pt x="2857" y="5130"/>
                  </a:lnTo>
                  <a:lnTo>
                    <a:pt x="2952" y="5132"/>
                  </a:lnTo>
                  <a:lnTo>
                    <a:pt x="3105" y="5150"/>
                  </a:lnTo>
                  <a:lnTo>
                    <a:pt x="3227" y="5182"/>
                  </a:lnTo>
                  <a:lnTo>
                    <a:pt x="3333" y="5222"/>
                  </a:lnTo>
                  <a:lnTo>
                    <a:pt x="3387" y="5245"/>
                  </a:lnTo>
                  <a:lnTo>
                    <a:pt x="3443" y="5270"/>
                  </a:lnTo>
                  <a:lnTo>
                    <a:pt x="3568" y="5317"/>
                  </a:lnTo>
                  <a:lnTo>
                    <a:pt x="3719" y="5356"/>
                  </a:lnTo>
                  <a:lnTo>
                    <a:pt x="3908" y="5381"/>
                  </a:lnTo>
                  <a:lnTo>
                    <a:pt x="4023" y="5382"/>
                  </a:lnTo>
                  <a:lnTo>
                    <a:pt x="4138" y="5381"/>
                  </a:lnTo>
                  <a:lnTo>
                    <a:pt x="4327" y="5356"/>
                  </a:lnTo>
                  <a:lnTo>
                    <a:pt x="4478" y="5317"/>
                  </a:lnTo>
                  <a:lnTo>
                    <a:pt x="4603" y="5270"/>
                  </a:lnTo>
                  <a:lnTo>
                    <a:pt x="4659" y="5245"/>
                  </a:lnTo>
                  <a:lnTo>
                    <a:pt x="4713" y="5222"/>
                  </a:lnTo>
                  <a:lnTo>
                    <a:pt x="4819" y="5182"/>
                  </a:lnTo>
                  <a:lnTo>
                    <a:pt x="4942" y="5150"/>
                  </a:lnTo>
                  <a:lnTo>
                    <a:pt x="5094" y="5132"/>
                  </a:lnTo>
                  <a:lnTo>
                    <a:pt x="5189" y="5130"/>
                  </a:lnTo>
                  <a:lnTo>
                    <a:pt x="5283" y="5132"/>
                  </a:lnTo>
                  <a:lnTo>
                    <a:pt x="5436" y="5150"/>
                  </a:lnTo>
                  <a:lnTo>
                    <a:pt x="5558" y="5182"/>
                  </a:lnTo>
                  <a:lnTo>
                    <a:pt x="5666" y="5222"/>
                  </a:lnTo>
                  <a:lnTo>
                    <a:pt x="5718" y="5245"/>
                  </a:lnTo>
                  <a:lnTo>
                    <a:pt x="5775" y="5270"/>
                  </a:lnTo>
                  <a:lnTo>
                    <a:pt x="5899" y="5317"/>
                  </a:lnTo>
                  <a:lnTo>
                    <a:pt x="6050" y="5356"/>
                  </a:lnTo>
                  <a:lnTo>
                    <a:pt x="6240" y="5381"/>
                  </a:lnTo>
                  <a:lnTo>
                    <a:pt x="6354" y="5382"/>
                  </a:lnTo>
                  <a:lnTo>
                    <a:pt x="6469" y="5381"/>
                  </a:lnTo>
                  <a:lnTo>
                    <a:pt x="6659" y="5356"/>
                  </a:lnTo>
                  <a:lnTo>
                    <a:pt x="6810" y="5317"/>
                  </a:lnTo>
                  <a:lnTo>
                    <a:pt x="6936" y="5270"/>
                  </a:lnTo>
                  <a:lnTo>
                    <a:pt x="6992" y="5245"/>
                  </a:lnTo>
                  <a:lnTo>
                    <a:pt x="7044" y="5222"/>
                  </a:lnTo>
                  <a:lnTo>
                    <a:pt x="7152" y="5182"/>
                  </a:lnTo>
                  <a:lnTo>
                    <a:pt x="7274" y="5150"/>
                  </a:lnTo>
                  <a:lnTo>
                    <a:pt x="7427" y="5132"/>
                  </a:lnTo>
                  <a:lnTo>
                    <a:pt x="7520" y="5130"/>
                  </a:lnTo>
                  <a:lnTo>
                    <a:pt x="7615" y="5132"/>
                  </a:lnTo>
                  <a:lnTo>
                    <a:pt x="7768" y="5150"/>
                  </a:lnTo>
                  <a:lnTo>
                    <a:pt x="7890" y="5182"/>
                  </a:lnTo>
                  <a:lnTo>
                    <a:pt x="7997" y="5222"/>
                  </a:lnTo>
                  <a:lnTo>
                    <a:pt x="8050" y="5245"/>
                  </a:lnTo>
                  <a:lnTo>
                    <a:pt x="8099" y="5267"/>
                  </a:lnTo>
                  <a:lnTo>
                    <a:pt x="8203" y="5307"/>
                  </a:lnTo>
                  <a:lnTo>
                    <a:pt x="8260" y="5326"/>
                  </a:lnTo>
                  <a:lnTo>
                    <a:pt x="8144" y="5855"/>
                  </a:lnTo>
                  <a:lnTo>
                    <a:pt x="8065" y="5821"/>
                  </a:lnTo>
                  <a:lnTo>
                    <a:pt x="7900" y="5771"/>
                  </a:lnTo>
                  <a:lnTo>
                    <a:pt x="7730" y="5735"/>
                  </a:lnTo>
                  <a:lnTo>
                    <a:pt x="7553" y="5718"/>
                  </a:lnTo>
                  <a:lnTo>
                    <a:pt x="7463" y="5716"/>
                  </a:lnTo>
                  <a:lnTo>
                    <a:pt x="7373" y="5718"/>
                  </a:lnTo>
                  <a:lnTo>
                    <a:pt x="7196" y="5735"/>
                  </a:lnTo>
                  <a:lnTo>
                    <a:pt x="7026" y="5771"/>
                  </a:lnTo>
                  <a:lnTo>
                    <a:pt x="6862" y="5821"/>
                  </a:lnTo>
                  <a:lnTo>
                    <a:pt x="6705" y="5889"/>
                  </a:lnTo>
                  <a:lnTo>
                    <a:pt x="6556" y="5970"/>
                  </a:lnTo>
                  <a:lnTo>
                    <a:pt x="6416" y="6063"/>
                  </a:lnTo>
                  <a:lnTo>
                    <a:pt x="6286" y="6171"/>
                  </a:lnTo>
                  <a:lnTo>
                    <a:pt x="6168" y="6289"/>
                  </a:lnTo>
                  <a:lnTo>
                    <a:pt x="6060" y="6419"/>
                  </a:lnTo>
                  <a:lnTo>
                    <a:pt x="5967" y="6559"/>
                  </a:lnTo>
                  <a:lnTo>
                    <a:pt x="5886" y="6709"/>
                  </a:lnTo>
                  <a:lnTo>
                    <a:pt x="5818" y="6866"/>
                  </a:lnTo>
                  <a:lnTo>
                    <a:pt x="5768" y="7030"/>
                  </a:lnTo>
                  <a:lnTo>
                    <a:pt x="5732" y="7200"/>
                  </a:lnTo>
                  <a:lnTo>
                    <a:pt x="5715" y="7377"/>
                  </a:lnTo>
                  <a:lnTo>
                    <a:pt x="5713" y="7466"/>
                  </a:lnTo>
                  <a:lnTo>
                    <a:pt x="5713" y="7525"/>
                  </a:lnTo>
                  <a:lnTo>
                    <a:pt x="5722" y="7640"/>
                  </a:lnTo>
                  <a:lnTo>
                    <a:pt x="5736" y="7753"/>
                  </a:lnTo>
                  <a:lnTo>
                    <a:pt x="5758" y="7864"/>
                  </a:lnTo>
                  <a:lnTo>
                    <a:pt x="5787" y="7970"/>
                  </a:lnTo>
                  <a:lnTo>
                    <a:pt x="5823" y="8075"/>
                  </a:lnTo>
                  <a:lnTo>
                    <a:pt x="5863" y="8178"/>
                  </a:lnTo>
                  <a:lnTo>
                    <a:pt x="5912" y="8277"/>
                  </a:lnTo>
                  <a:lnTo>
                    <a:pt x="5993" y="8418"/>
                  </a:lnTo>
                  <a:lnTo>
                    <a:pt x="6122" y="8592"/>
                  </a:lnTo>
                  <a:lnTo>
                    <a:pt x="6272" y="8749"/>
                  </a:lnTo>
                  <a:lnTo>
                    <a:pt x="6440" y="8888"/>
                  </a:lnTo>
                  <a:lnTo>
                    <a:pt x="6531" y="8948"/>
                  </a:lnTo>
                  <a:lnTo>
                    <a:pt x="1744" y="8948"/>
                  </a:lnTo>
                  <a:lnTo>
                    <a:pt x="1681" y="8945"/>
                  </a:lnTo>
                  <a:lnTo>
                    <a:pt x="1557" y="8924"/>
                  </a:lnTo>
                  <a:lnTo>
                    <a:pt x="1442" y="8883"/>
                  </a:lnTo>
                  <a:lnTo>
                    <a:pt x="1337" y="8824"/>
                  </a:lnTo>
                  <a:lnTo>
                    <a:pt x="1243" y="8748"/>
                  </a:lnTo>
                  <a:lnTo>
                    <a:pt x="1162" y="8657"/>
                  </a:lnTo>
                  <a:lnTo>
                    <a:pt x="1098" y="8553"/>
                  </a:lnTo>
                  <a:lnTo>
                    <a:pt x="1050" y="8437"/>
                  </a:lnTo>
                  <a:lnTo>
                    <a:pt x="1034" y="8375"/>
                  </a:lnTo>
                  <a:lnTo>
                    <a:pt x="273" y="4914"/>
                  </a:lnTo>
                  <a:lnTo>
                    <a:pt x="268" y="4884"/>
                  </a:lnTo>
                  <a:lnTo>
                    <a:pt x="278" y="4825"/>
                  </a:lnTo>
                  <a:lnTo>
                    <a:pt x="310" y="4774"/>
                  </a:lnTo>
                  <a:lnTo>
                    <a:pt x="359" y="4740"/>
                  </a:lnTo>
                  <a:lnTo>
                    <a:pt x="389" y="4731"/>
                  </a:lnTo>
                  <a:lnTo>
                    <a:pt x="419" y="4727"/>
                  </a:lnTo>
                  <a:lnTo>
                    <a:pt x="477" y="4738"/>
                  </a:lnTo>
                  <a:lnTo>
                    <a:pt x="527" y="4770"/>
                  </a:lnTo>
                  <a:lnTo>
                    <a:pt x="562" y="4818"/>
                  </a:lnTo>
                  <a:lnTo>
                    <a:pt x="571" y="4848"/>
                  </a:lnTo>
                  <a:lnTo>
                    <a:pt x="1332" y="8309"/>
                  </a:lnTo>
                  <a:lnTo>
                    <a:pt x="1341" y="8345"/>
                  </a:lnTo>
                  <a:lnTo>
                    <a:pt x="1368" y="8412"/>
                  </a:lnTo>
                  <a:lnTo>
                    <a:pt x="1407" y="8473"/>
                  </a:lnTo>
                  <a:lnTo>
                    <a:pt x="1453" y="8525"/>
                  </a:lnTo>
                  <a:lnTo>
                    <a:pt x="1508" y="8569"/>
                  </a:lnTo>
                  <a:lnTo>
                    <a:pt x="1568" y="8604"/>
                  </a:lnTo>
                  <a:lnTo>
                    <a:pt x="1636" y="8627"/>
                  </a:lnTo>
                  <a:lnTo>
                    <a:pt x="1708" y="8640"/>
                  </a:lnTo>
                  <a:lnTo>
                    <a:pt x="1744" y="8640"/>
                  </a:lnTo>
                  <a:lnTo>
                    <a:pt x="5542" y="8640"/>
                  </a:lnTo>
                  <a:lnTo>
                    <a:pt x="5569" y="8638"/>
                  </a:lnTo>
                  <a:lnTo>
                    <a:pt x="5618" y="8618"/>
                  </a:lnTo>
                  <a:lnTo>
                    <a:pt x="5654" y="8581"/>
                  </a:lnTo>
                  <a:lnTo>
                    <a:pt x="5675" y="8533"/>
                  </a:lnTo>
                  <a:lnTo>
                    <a:pt x="5677" y="8506"/>
                  </a:lnTo>
                  <a:lnTo>
                    <a:pt x="5675" y="8479"/>
                  </a:lnTo>
                  <a:lnTo>
                    <a:pt x="5654" y="8430"/>
                  </a:lnTo>
                  <a:lnTo>
                    <a:pt x="5618" y="8392"/>
                  </a:lnTo>
                  <a:lnTo>
                    <a:pt x="5569" y="8372"/>
                  </a:lnTo>
                  <a:lnTo>
                    <a:pt x="5542" y="8371"/>
                  </a:lnTo>
                  <a:lnTo>
                    <a:pt x="1744" y="8371"/>
                  </a:lnTo>
                  <a:lnTo>
                    <a:pt x="1718" y="8369"/>
                  </a:lnTo>
                  <a:lnTo>
                    <a:pt x="1669" y="8352"/>
                  </a:lnTo>
                  <a:lnTo>
                    <a:pt x="1630" y="8320"/>
                  </a:lnTo>
                  <a:lnTo>
                    <a:pt x="1603" y="8276"/>
                  </a:lnTo>
                  <a:lnTo>
                    <a:pt x="1596" y="8250"/>
                  </a:lnTo>
                  <a:lnTo>
                    <a:pt x="834" y="4790"/>
                  </a:lnTo>
                  <a:lnTo>
                    <a:pt x="823" y="4748"/>
                  </a:lnTo>
                  <a:lnTo>
                    <a:pt x="789" y="4672"/>
                  </a:lnTo>
                  <a:lnTo>
                    <a:pt x="740" y="4604"/>
                  </a:lnTo>
                  <a:lnTo>
                    <a:pt x="681" y="4548"/>
                  </a:lnTo>
                  <a:lnTo>
                    <a:pt x="612" y="4505"/>
                  </a:lnTo>
                  <a:lnTo>
                    <a:pt x="537" y="4475"/>
                  </a:lnTo>
                  <a:lnTo>
                    <a:pt x="455" y="4459"/>
                  </a:lnTo>
                  <a:lnTo>
                    <a:pt x="372" y="4460"/>
                  </a:lnTo>
                  <a:lnTo>
                    <a:pt x="330" y="4468"/>
                  </a:lnTo>
                  <a:lnTo>
                    <a:pt x="288" y="4478"/>
                  </a:lnTo>
                  <a:lnTo>
                    <a:pt x="212" y="4512"/>
                  </a:lnTo>
                  <a:lnTo>
                    <a:pt x="144" y="4561"/>
                  </a:lnTo>
                  <a:lnTo>
                    <a:pt x="88" y="4620"/>
                  </a:lnTo>
                  <a:lnTo>
                    <a:pt x="45" y="4688"/>
                  </a:lnTo>
                  <a:lnTo>
                    <a:pt x="15" y="4764"/>
                  </a:lnTo>
                  <a:lnTo>
                    <a:pt x="0" y="4845"/>
                  </a:lnTo>
                  <a:lnTo>
                    <a:pt x="0" y="4930"/>
                  </a:lnTo>
                  <a:lnTo>
                    <a:pt x="9" y="4972"/>
                  </a:lnTo>
                  <a:lnTo>
                    <a:pt x="771" y="8433"/>
                  </a:lnTo>
                  <a:lnTo>
                    <a:pt x="781" y="8476"/>
                  </a:lnTo>
                  <a:lnTo>
                    <a:pt x="807" y="8559"/>
                  </a:lnTo>
                  <a:lnTo>
                    <a:pt x="840" y="8638"/>
                  </a:lnTo>
                  <a:lnTo>
                    <a:pt x="879" y="8715"/>
                  </a:lnTo>
                  <a:lnTo>
                    <a:pt x="922" y="8785"/>
                  </a:lnTo>
                  <a:lnTo>
                    <a:pt x="972" y="8853"/>
                  </a:lnTo>
                  <a:lnTo>
                    <a:pt x="1027" y="8915"/>
                  </a:lnTo>
                  <a:lnTo>
                    <a:pt x="1087" y="8973"/>
                  </a:lnTo>
                  <a:lnTo>
                    <a:pt x="1152" y="9024"/>
                  </a:lnTo>
                  <a:lnTo>
                    <a:pt x="1220" y="9071"/>
                  </a:lnTo>
                  <a:lnTo>
                    <a:pt x="1293" y="9111"/>
                  </a:lnTo>
                  <a:lnTo>
                    <a:pt x="1368" y="9145"/>
                  </a:lnTo>
                  <a:lnTo>
                    <a:pt x="1447" y="9173"/>
                  </a:lnTo>
                  <a:lnTo>
                    <a:pt x="1529" y="9194"/>
                  </a:lnTo>
                  <a:lnTo>
                    <a:pt x="1614" y="9209"/>
                  </a:lnTo>
                  <a:lnTo>
                    <a:pt x="1701" y="9217"/>
                  </a:lnTo>
                  <a:lnTo>
                    <a:pt x="1744" y="9217"/>
                  </a:lnTo>
                  <a:lnTo>
                    <a:pt x="7463" y="9217"/>
                  </a:lnTo>
                  <a:lnTo>
                    <a:pt x="7466" y="9217"/>
                  </a:lnTo>
                  <a:lnTo>
                    <a:pt x="7555" y="9216"/>
                  </a:lnTo>
                  <a:lnTo>
                    <a:pt x="7732" y="9197"/>
                  </a:lnTo>
                  <a:lnTo>
                    <a:pt x="7902" y="9163"/>
                  </a:lnTo>
                  <a:lnTo>
                    <a:pt x="8066" y="9111"/>
                  </a:lnTo>
                  <a:lnTo>
                    <a:pt x="8223" y="9045"/>
                  </a:lnTo>
                  <a:lnTo>
                    <a:pt x="8371" y="8964"/>
                  </a:lnTo>
                  <a:lnTo>
                    <a:pt x="8511" y="8869"/>
                  </a:lnTo>
                  <a:lnTo>
                    <a:pt x="8640" y="8762"/>
                  </a:lnTo>
                  <a:lnTo>
                    <a:pt x="8760" y="8643"/>
                  </a:lnTo>
                  <a:lnTo>
                    <a:pt x="8866" y="8513"/>
                  </a:lnTo>
                  <a:lnTo>
                    <a:pt x="8960" y="8373"/>
                  </a:lnTo>
                  <a:lnTo>
                    <a:pt x="9042" y="8225"/>
                  </a:lnTo>
                  <a:lnTo>
                    <a:pt x="9108" y="8068"/>
                  </a:lnTo>
                  <a:lnTo>
                    <a:pt x="9159" y="7904"/>
                  </a:lnTo>
                  <a:lnTo>
                    <a:pt x="9193" y="7733"/>
                  </a:lnTo>
                  <a:lnTo>
                    <a:pt x="9212" y="7557"/>
                  </a:lnTo>
                  <a:lnTo>
                    <a:pt x="9213" y="7466"/>
                  </a:lnTo>
                  <a:lnTo>
                    <a:pt x="9212" y="7396"/>
                  </a:lnTo>
                  <a:lnTo>
                    <a:pt x="9200" y="7254"/>
                  </a:lnTo>
                  <a:lnTo>
                    <a:pt x="9179" y="7118"/>
                  </a:lnTo>
                  <a:lnTo>
                    <a:pt x="9146" y="6984"/>
                  </a:lnTo>
                  <a:lnTo>
                    <a:pt x="9103" y="6854"/>
                  </a:lnTo>
                  <a:lnTo>
                    <a:pt x="9051" y="6729"/>
                  </a:lnTo>
                  <a:lnTo>
                    <a:pt x="8989" y="6609"/>
                  </a:lnTo>
                  <a:lnTo>
                    <a:pt x="8918" y="6495"/>
                  </a:lnTo>
                  <a:lnTo>
                    <a:pt x="8881" y="6441"/>
                  </a:lnTo>
                  <a:close/>
                  <a:moveTo>
                    <a:pt x="8554" y="5251"/>
                  </a:moveTo>
                  <a:lnTo>
                    <a:pt x="8554" y="5251"/>
                  </a:lnTo>
                  <a:lnTo>
                    <a:pt x="8554" y="5250"/>
                  </a:lnTo>
                  <a:lnTo>
                    <a:pt x="8554" y="5250"/>
                  </a:lnTo>
                  <a:lnTo>
                    <a:pt x="8642" y="4848"/>
                  </a:lnTo>
                  <a:lnTo>
                    <a:pt x="8650" y="4818"/>
                  </a:lnTo>
                  <a:lnTo>
                    <a:pt x="8685" y="4770"/>
                  </a:lnTo>
                  <a:lnTo>
                    <a:pt x="8735" y="4738"/>
                  </a:lnTo>
                  <a:lnTo>
                    <a:pt x="8793" y="4727"/>
                  </a:lnTo>
                  <a:lnTo>
                    <a:pt x="8823" y="4731"/>
                  </a:lnTo>
                  <a:lnTo>
                    <a:pt x="8854" y="4740"/>
                  </a:lnTo>
                  <a:lnTo>
                    <a:pt x="8902" y="4774"/>
                  </a:lnTo>
                  <a:lnTo>
                    <a:pt x="8934" y="4825"/>
                  </a:lnTo>
                  <a:lnTo>
                    <a:pt x="8944" y="4884"/>
                  </a:lnTo>
                  <a:lnTo>
                    <a:pt x="8940" y="4914"/>
                  </a:lnTo>
                  <a:lnTo>
                    <a:pt x="8659" y="6190"/>
                  </a:lnTo>
                  <a:lnTo>
                    <a:pt x="8597" y="6132"/>
                  </a:lnTo>
                  <a:lnTo>
                    <a:pt x="8463" y="6030"/>
                  </a:lnTo>
                  <a:lnTo>
                    <a:pt x="8393" y="5984"/>
                  </a:lnTo>
                  <a:lnTo>
                    <a:pt x="8554" y="5251"/>
                  </a:lnTo>
                  <a:close/>
                  <a:moveTo>
                    <a:pt x="7463" y="8948"/>
                  </a:moveTo>
                  <a:lnTo>
                    <a:pt x="7386" y="8947"/>
                  </a:lnTo>
                  <a:lnTo>
                    <a:pt x="7238" y="8931"/>
                  </a:lnTo>
                  <a:lnTo>
                    <a:pt x="7094" y="8901"/>
                  </a:lnTo>
                  <a:lnTo>
                    <a:pt x="6954" y="8857"/>
                  </a:lnTo>
                  <a:lnTo>
                    <a:pt x="6822" y="8801"/>
                  </a:lnTo>
                  <a:lnTo>
                    <a:pt x="6697" y="8734"/>
                  </a:lnTo>
                  <a:lnTo>
                    <a:pt x="6577" y="8653"/>
                  </a:lnTo>
                  <a:lnTo>
                    <a:pt x="6468" y="8562"/>
                  </a:lnTo>
                  <a:lnTo>
                    <a:pt x="6367" y="8463"/>
                  </a:lnTo>
                  <a:lnTo>
                    <a:pt x="6278" y="8352"/>
                  </a:lnTo>
                  <a:lnTo>
                    <a:pt x="6197" y="8234"/>
                  </a:lnTo>
                  <a:lnTo>
                    <a:pt x="6129" y="8108"/>
                  </a:lnTo>
                  <a:lnTo>
                    <a:pt x="6072" y="7976"/>
                  </a:lnTo>
                  <a:lnTo>
                    <a:pt x="6029" y="7836"/>
                  </a:lnTo>
                  <a:lnTo>
                    <a:pt x="6000" y="7692"/>
                  </a:lnTo>
                  <a:lnTo>
                    <a:pt x="5984" y="7542"/>
                  </a:lnTo>
                  <a:lnTo>
                    <a:pt x="5983" y="7466"/>
                  </a:lnTo>
                  <a:lnTo>
                    <a:pt x="5984" y="7390"/>
                  </a:lnTo>
                  <a:lnTo>
                    <a:pt x="6000" y="7241"/>
                  </a:lnTo>
                  <a:lnTo>
                    <a:pt x="6029" y="7097"/>
                  </a:lnTo>
                  <a:lnTo>
                    <a:pt x="6072" y="6958"/>
                  </a:lnTo>
                  <a:lnTo>
                    <a:pt x="6129" y="6825"/>
                  </a:lnTo>
                  <a:lnTo>
                    <a:pt x="6197" y="6700"/>
                  </a:lnTo>
                  <a:lnTo>
                    <a:pt x="6278" y="6582"/>
                  </a:lnTo>
                  <a:lnTo>
                    <a:pt x="6367" y="6471"/>
                  </a:lnTo>
                  <a:lnTo>
                    <a:pt x="6468" y="6372"/>
                  </a:lnTo>
                  <a:lnTo>
                    <a:pt x="6577" y="6281"/>
                  </a:lnTo>
                  <a:lnTo>
                    <a:pt x="6697" y="6200"/>
                  </a:lnTo>
                  <a:lnTo>
                    <a:pt x="6822" y="6132"/>
                  </a:lnTo>
                  <a:lnTo>
                    <a:pt x="6954" y="6076"/>
                  </a:lnTo>
                  <a:lnTo>
                    <a:pt x="7094" y="6032"/>
                  </a:lnTo>
                  <a:lnTo>
                    <a:pt x="7238" y="6003"/>
                  </a:lnTo>
                  <a:lnTo>
                    <a:pt x="7386" y="5987"/>
                  </a:lnTo>
                  <a:lnTo>
                    <a:pt x="7463" y="5986"/>
                  </a:lnTo>
                  <a:lnTo>
                    <a:pt x="7539" y="5987"/>
                  </a:lnTo>
                  <a:lnTo>
                    <a:pt x="7689" y="6003"/>
                  </a:lnTo>
                  <a:lnTo>
                    <a:pt x="7833" y="6032"/>
                  </a:lnTo>
                  <a:lnTo>
                    <a:pt x="7972" y="6076"/>
                  </a:lnTo>
                  <a:lnTo>
                    <a:pt x="8105" y="6132"/>
                  </a:lnTo>
                  <a:lnTo>
                    <a:pt x="8230" y="6200"/>
                  </a:lnTo>
                  <a:lnTo>
                    <a:pt x="8348" y="6281"/>
                  </a:lnTo>
                  <a:lnTo>
                    <a:pt x="8459" y="6372"/>
                  </a:lnTo>
                  <a:lnTo>
                    <a:pt x="8558" y="6471"/>
                  </a:lnTo>
                  <a:lnTo>
                    <a:pt x="8649" y="6582"/>
                  </a:lnTo>
                  <a:lnTo>
                    <a:pt x="8730" y="6700"/>
                  </a:lnTo>
                  <a:lnTo>
                    <a:pt x="8797" y="6825"/>
                  </a:lnTo>
                  <a:lnTo>
                    <a:pt x="8854" y="6958"/>
                  </a:lnTo>
                  <a:lnTo>
                    <a:pt x="8897" y="7097"/>
                  </a:lnTo>
                  <a:lnTo>
                    <a:pt x="8927" y="7241"/>
                  </a:lnTo>
                  <a:lnTo>
                    <a:pt x="8943" y="7391"/>
                  </a:lnTo>
                  <a:lnTo>
                    <a:pt x="8943" y="7466"/>
                  </a:lnTo>
                  <a:lnTo>
                    <a:pt x="8943" y="7542"/>
                  </a:lnTo>
                  <a:lnTo>
                    <a:pt x="8927" y="7692"/>
                  </a:lnTo>
                  <a:lnTo>
                    <a:pt x="8897" y="7836"/>
                  </a:lnTo>
                  <a:lnTo>
                    <a:pt x="8854" y="7976"/>
                  </a:lnTo>
                  <a:lnTo>
                    <a:pt x="8797" y="8108"/>
                  </a:lnTo>
                  <a:lnTo>
                    <a:pt x="8730" y="8234"/>
                  </a:lnTo>
                  <a:lnTo>
                    <a:pt x="8649" y="8352"/>
                  </a:lnTo>
                  <a:lnTo>
                    <a:pt x="8558" y="8463"/>
                  </a:lnTo>
                  <a:lnTo>
                    <a:pt x="8459" y="8562"/>
                  </a:lnTo>
                  <a:lnTo>
                    <a:pt x="8348" y="8653"/>
                  </a:lnTo>
                  <a:lnTo>
                    <a:pt x="8230" y="8734"/>
                  </a:lnTo>
                  <a:lnTo>
                    <a:pt x="8105" y="8801"/>
                  </a:lnTo>
                  <a:lnTo>
                    <a:pt x="7972" y="8857"/>
                  </a:lnTo>
                  <a:lnTo>
                    <a:pt x="7833" y="8901"/>
                  </a:lnTo>
                  <a:lnTo>
                    <a:pt x="7689" y="8931"/>
                  </a:lnTo>
                  <a:lnTo>
                    <a:pt x="7539" y="8947"/>
                  </a:lnTo>
                  <a:lnTo>
                    <a:pt x="7463" y="8948"/>
                  </a:lnTo>
                  <a:close/>
                  <a:moveTo>
                    <a:pt x="4382" y="2984"/>
                  </a:moveTo>
                  <a:lnTo>
                    <a:pt x="4429" y="2983"/>
                  </a:lnTo>
                  <a:lnTo>
                    <a:pt x="4521" y="2964"/>
                  </a:lnTo>
                  <a:lnTo>
                    <a:pt x="4606" y="2928"/>
                  </a:lnTo>
                  <a:lnTo>
                    <a:pt x="4683" y="2876"/>
                  </a:lnTo>
                  <a:lnTo>
                    <a:pt x="4746" y="2813"/>
                  </a:lnTo>
                  <a:lnTo>
                    <a:pt x="4798" y="2736"/>
                  </a:lnTo>
                  <a:lnTo>
                    <a:pt x="4834" y="2651"/>
                  </a:lnTo>
                  <a:lnTo>
                    <a:pt x="4852" y="2559"/>
                  </a:lnTo>
                  <a:lnTo>
                    <a:pt x="4854" y="2512"/>
                  </a:lnTo>
                  <a:lnTo>
                    <a:pt x="4852" y="2463"/>
                  </a:lnTo>
                  <a:lnTo>
                    <a:pt x="4834" y="2371"/>
                  </a:lnTo>
                  <a:lnTo>
                    <a:pt x="4798" y="2286"/>
                  </a:lnTo>
                  <a:lnTo>
                    <a:pt x="4746" y="2211"/>
                  </a:lnTo>
                  <a:lnTo>
                    <a:pt x="4683" y="2146"/>
                  </a:lnTo>
                  <a:lnTo>
                    <a:pt x="4606" y="2096"/>
                  </a:lnTo>
                  <a:lnTo>
                    <a:pt x="4521" y="2060"/>
                  </a:lnTo>
                  <a:lnTo>
                    <a:pt x="4429" y="2041"/>
                  </a:lnTo>
                  <a:lnTo>
                    <a:pt x="4382" y="2039"/>
                  </a:lnTo>
                  <a:lnTo>
                    <a:pt x="4333" y="2041"/>
                  </a:lnTo>
                  <a:lnTo>
                    <a:pt x="4241" y="2060"/>
                  </a:lnTo>
                  <a:lnTo>
                    <a:pt x="4156" y="2096"/>
                  </a:lnTo>
                  <a:lnTo>
                    <a:pt x="4081" y="2146"/>
                  </a:lnTo>
                  <a:lnTo>
                    <a:pt x="4016" y="2211"/>
                  </a:lnTo>
                  <a:lnTo>
                    <a:pt x="3966" y="2286"/>
                  </a:lnTo>
                  <a:lnTo>
                    <a:pt x="3930" y="2371"/>
                  </a:lnTo>
                  <a:lnTo>
                    <a:pt x="3911" y="2463"/>
                  </a:lnTo>
                  <a:lnTo>
                    <a:pt x="3909" y="2512"/>
                  </a:lnTo>
                  <a:lnTo>
                    <a:pt x="3911" y="2559"/>
                  </a:lnTo>
                  <a:lnTo>
                    <a:pt x="3930" y="2651"/>
                  </a:lnTo>
                  <a:lnTo>
                    <a:pt x="3966" y="2736"/>
                  </a:lnTo>
                  <a:lnTo>
                    <a:pt x="4016" y="2813"/>
                  </a:lnTo>
                  <a:lnTo>
                    <a:pt x="4081" y="2876"/>
                  </a:lnTo>
                  <a:lnTo>
                    <a:pt x="4156" y="2928"/>
                  </a:lnTo>
                  <a:lnTo>
                    <a:pt x="4241" y="2964"/>
                  </a:lnTo>
                  <a:lnTo>
                    <a:pt x="4333" y="2983"/>
                  </a:lnTo>
                  <a:lnTo>
                    <a:pt x="4382" y="2984"/>
                  </a:lnTo>
                  <a:close/>
                  <a:moveTo>
                    <a:pt x="4382" y="2309"/>
                  </a:moveTo>
                  <a:lnTo>
                    <a:pt x="4402" y="2310"/>
                  </a:lnTo>
                  <a:lnTo>
                    <a:pt x="4442" y="2317"/>
                  </a:lnTo>
                  <a:lnTo>
                    <a:pt x="4478" y="2333"/>
                  </a:lnTo>
                  <a:lnTo>
                    <a:pt x="4510" y="2355"/>
                  </a:lnTo>
                  <a:lnTo>
                    <a:pt x="4537" y="2382"/>
                  </a:lnTo>
                  <a:lnTo>
                    <a:pt x="4560" y="2415"/>
                  </a:lnTo>
                  <a:lnTo>
                    <a:pt x="4575" y="2451"/>
                  </a:lnTo>
                  <a:lnTo>
                    <a:pt x="4583" y="2490"/>
                  </a:lnTo>
                  <a:lnTo>
                    <a:pt x="4583" y="2512"/>
                  </a:lnTo>
                  <a:lnTo>
                    <a:pt x="4583" y="2532"/>
                  </a:lnTo>
                  <a:lnTo>
                    <a:pt x="4575" y="2572"/>
                  </a:lnTo>
                  <a:lnTo>
                    <a:pt x="4560" y="2608"/>
                  </a:lnTo>
                  <a:lnTo>
                    <a:pt x="4537" y="2640"/>
                  </a:lnTo>
                  <a:lnTo>
                    <a:pt x="4510" y="2667"/>
                  </a:lnTo>
                  <a:lnTo>
                    <a:pt x="4478" y="2690"/>
                  </a:lnTo>
                  <a:lnTo>
                    <a:pt x="4442" y="2705"/>
                  </a:lnTo>
                  <a:lnTo>
                    <a:pt x="4402" y="2713"/>
                  </a:lnTo>
                  <a:lnTo>
                    <a:pt x="4382" y="2713"/>
                  </a:lnTo>
                  <a:lnTo>
                    <a:pt x="4360" y="2713"/>
                  </a:lnTo>
                  <a:lnTo>
                    <a:pt x="4321" y="2705"/>
                  </a:lnTo>
                  <a:lnTo>
                    <a:pt x="4285" y="2690"/>
                  </a:lnTo>
                  <a:lnTo>
                    <a:pt x="4252" y="2667"/>
                  </a:lnTo>
                  <a:lnTo>
                    <a:pt x="4225" y="2640"/>
                  </a:lnTo>
                  <a:lnTo>
                    <a:pt x="4203" y="2608"/>
                  </a:lnTo>
                  <a:lnTo>
                    <a:pt x="4187" y="2572"/>
                  </a:lnTo>
                  <a:lnTo>
                    <a:pt x="4180" y="2532"/>
                  </a:lnTo>
                  <a:lnTo>
                    <a:pt x="4179" y="2512"/>
                  </a:lnTo>
                  <a:lnTo>
                    <a:pt x="4180" y="2490"/>
                  </a:lnTo>
                  <a:lnTo>
                    <a:pt x="4187" y="2451"/>
                  </a:lnTo>
                  <a:lnTo>
                    <a:pt x="4203" y="2415"/>
                  </a:lnTo>
                  <a:lnTo>
                    <a:pt x="4225" y="2382"/>
                  </a:lnTo>
                  <a:lnTo>
                    <a:pt x="4252" y="2355"/>
                  </a:lnTo>
                  <a:lnTo>
                    <a:pt x="4285" y="2333"/>
                  </a:lnTo>
                  <a:lnTo>
                    <a:pt x="4321" y="2317"/>
                  </a:lnTo>
                  <a:lnTo>
                    <a:pt x="4360" y="2310"/>
                  </a:lnTo>
                  <a:lnTo>
                    <a:pt x="4382" y="2309"/>
                  </a:lnTo>
                  <a:close/>
                  <a:moveTo>
                    <a:pt x="8011" y="6701"/>
                  </a:moveTo>
                  <a:lnTo>
                    <a:pt x="7962" y="6703"/>
                  </a:lnTo>
                  <a:lnTo>
                    <a:pt x="7867" y="6722"/>
                  </a:lnTo>
                  <a:lnTo>
                    <a:pt x="7779" y="6759"/>
                  </a:lnTo>
                  <a:lnTo>
                    <a:pt x="7703" y="6811"/>
                  </a:lnTo>
                  <a:lnTo>
                    <a:pt x="7637" y="6877"/>
                  </a:lnTo>
                  <a:lnTo>
                    <a:pt x="7585" y="6955"/>
                  </a:lnTo>
                  <a:lnTo>
                    <a:pt x="7548" y="7041"/>
                  </a:lnTo>
                  <a:lnTo>
                    <a:pt x="7527" y="7136"/>
                  </a:lnTo>
                  <a:lnTo>
                    <a:pt x="7526" y="7187"/>
                  </a:lnTo>
                  <a:lnTo>
                    <a:pt x="7526" y="7747"/>
                  </a:lnTo>
                  <a:lnTo>
                    <a:pt x="7527" y="7796"/>
                  </a:lnTo>
                  <a:lnTo>
                    <a:pt x="7548" y="7891"/>
                  </a:lnTo>
                  <a:lnTo>
                    <a:pt x="7585" y="7977"/>
                  </a:lnTo>
                  <a:lnTo>
                    <a:pt x="7637" y="8055"/>
                  </a:lnTo>
                  <a:lnTo>
                    <a:pt x="7703" y="8121"/>
                  </a:lnTo>
                  <a:lnTo>
                    <a:pt x="7779" y="8173"/>
                  </a:lnTo>
                  <a:lnTo>
                    <a:pt x="7867" y="8211"/>
                  </a:lnTo>
                  <a:lnTo>
                    <a:pt x="7962" y="8229"/>
                  </a:lnTo>
                  <a:lnTo>
                    <a:pt x="8011" y="8232"/>
                  </a:lnTo>
                  <a:lnTo>
                    <a:pt x="8062" y="8229"/>
                  </a:lnTo>
                  <a:lnTo>
                    <a:pt x="8157" y="8211"/>
                  </a:lnTo>
                  <a:lnTo>
                    <a:pt x="8243" y="8173"/>
                  </a:lnTo>
                  <a:lnTo>
                    <a:pt x="8321" y="8121"/>
                  </a:lnTo>
                  <a:lnTo>
                    <a:pt x="8387" y="8055"/>
                  </a:lnTo>
                  <a:lnTo>
                    <a:pt x="8439" y="7977"/>
                  </a:lnTo>
                  <a:lnTo>
                    <a:pt x="8475" y="7891"/>
                  </a:lnTo>
                  <a:lnTo>
                    <a:pt x="8495" y="7796"/>
                  </a:lnTo>
                  <a:lnTo>
                    <a:pt x="8496" y="7747"/>
                  </a:lnTo>
                  <a:lnTo>
                    <a:pt x="8496" y="7187"/>
                  </a:lnTo>
                  <a:lnTo>
                    <a:pt x="8495" y="7136"/>
                  </a:lnTo>
                  <a:lnTo>
                    <a:pt x="8475" y="7041"/>
                  </a:lnTo>
                  <a:lnTo>
                    <a:pt x="8439" y="6955"/>
                  </a:lnTo>
                  <a:lnTo>
                    <a:pt x="8387" y="6877"/>
                  </a:lnTo>
                  <a:lnTo>
                    <a:pt x="8321" y="6811"/>
                  </a:lnTo>
                  <a:lnTo>
                    <a:pt x="8243" y="6759"/>
                  </a:lnTo>
                  <a:lnTo>
                    <a:pt x="8157" y="6722"/>
                  </a:lnTo>
                  <a:lnTo>
                    <a:pt x="8062" y="6703"/>
                  </a:lnTo>
                  <a:lnTo>
                    <a:pt x="8011" y="6701"/>
                  </a:lnTo>
                  <a:close/>
                  <a:moveTo>
                    <a:pt x="8227" y="7747"/>
                  </a:moveTo>
                  <a:lnTo>
                    <a:pt x="8226" y="7769"/>
                  </a:lnTo>
                  <a:lnTo>
                    <a:pt x="8217" y="7810"/>
                  </a:lnTo>
                  <a:lnTo>
                    <a:pt x="8201" y="7849"/>
                  </a:lnTo>
                  <a:lnTo>
                    <a:pt x="8178" y="7884"/>
                  </a:lnTo>
                  <a:lnTo>
                    <a:pt x="8148" y="7913"/>
                  </a:lnTo>
                  <a:lnTo>
                    <a:pt x="8115" y="7936"/>
                  </a:lnTo>
                  <a:lnTo>
                    <a:pt x="8076" y="7951"/>
                  </a:lnTo>
                  <a:lnTo>
                    <a:pt x="8034" y="7960"/>
                  </a:lnTo>
                  <a:lnTo>
                    <a:pt x="8011" y="7962"/>
                  </a:lnTo>
                  <a:lnTo>
                    <a:pt x="7990" y="7960"/>
                  </a:lnTo>
                  <a:lnTo>
                    <a:pt x="7948" y="7951"/>
                  </a:lnTo>
                  <a:lnTo>
                    <a:pt x="7909" y="7936"/>
                  </a:lnTo>
                  <a:lnTo>
                    <a:pt x="7874" y="7913"/>
                  </a:lnTo>
                  <a:lnTo>
                    <a:pt x="7846" y="7884"/>
                  </a:lnTo>
                  <a:lnTo>
                    <a:pt x="7823" y="7849"/>
                  </a:lnTo>
                  <a:lnTo>
                    <a:pt x="7805" y="7810"/>
                  </a:lnTo>
                  <a:lnTo>
                    <a:pt x="7797" y="7769"/>
                  </a:lnTo>
                  <a:lnTo>
                    <a:pt x="7797" y="7747"/>
                  </a:lnTo>
                  <a:lnTo>
                    <a:pt x="7797" y="7187"/>
                  </a:lnTo>
                  <a:lnTo>
                    <a:pt x="7797" y="7164"/>
                  </a:lnTo>
                  <a:lnTo>
                    <a:pt x="7805" y="7122"/>
                  </a:lnTo>
                  <a:lnTo>
                    <a:pt x="7823" y="7083"/>
                  </a:lnTo>
                  <a:lnTo>
                    <a:pt x="7846" y="7048"/>
                  </a:lnTo>
                  <a:lnTo>
                    <a:pt x="7874" y="7020"/>
                  </a:lnTo>
                  <a:lnTo>
                    <a:pt x="7909" y="6997"/>
                  </a:lnTo>
                  <a:lnTo>
                    <a:pt x="7948" y="6981"/>
                  </a:lnTo>
                  <a:lnTo>
                    <a:pt x="7990" y="6972"/>
                  </a:lnTo>
                  <a:lnTo>
                    <a:pt x="8011" y="6971"/>
                  </a:lnTo>
                  <a:lnTo>
                    <a:pt x="8034" y="6972"/>
                  </a:lnTo>
                  <a:lnTo>
                    <a:pt x="8076" y="6981"/>
                  </a:lnTo>
                  <a:lnTo>
                    <a:pt x="8115" y="6997"/>
                  </a:lnTo>
                  <a:lnTo>
                    <a:pt x="8148" y="7020"/>
                  </a:lnTo>
                  <a:lnTo>
                    <a:pt x="8178" y="7048"/>
                  </a:lnTo>
                  <a:lnTo>
                    <a:pt x="8201" y="7083"/>
                  </a:lnTo>
                  <a:lnTo>
                    <a:pt x="8217" y="7122"/>
                  </a:lnTo>
                  <a:lnTo>
                    <a:pt x="8226" y="7164"/>
                  </a:lnTo>
                  <a:lnTo>
                    <a:pt x="8227" y="7187"/>
                  </a:lnTo>
                  <a:lnTo>
                    <a:pt x="8227" y="774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8"/>
            <p:cNvGrpSpPr>
              <a:grpSpLocks noChangeAspect="1"/>
            </p:cNvGrpSpPr>
            <p:nvPr/>
          </p:nvGrpSpPr>
          <p:grpSpPr bwMode="auto">
            <a:xfrm>
              <a:off x="4125200" y="5359945"/>
              <a:ext cx="471718" cy="471718"/>
              <a:chOff x="6369" y="-2056"/>
              <a:chExt cx="3967" cy="3967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9" name="Freeform 9"/>
              <p:cNvSpPr>
                <a:spLocks noEditPoints="1"/>
              </p:cNvSpPr>
              <p:nvPr/>
            </p:nvSpPr>
            <p:spPr bwMode="auto">
              <a:xfrm>
                <a:off x="6369" y="-2056"/>
                <a:ext cx="3967" cy="3967"/>
              </a:xfrm>
              <a:custGeom>
                <a:avLst/>
                <a:gdLst>
                  <a:gd name="T0" fmla="*/ 1777 w 11902"/>
                  <a:gd name="T1" fmla="*/ 7295 h 11902"/>
                  <a:gd name="T2" fmla="*/ 826 w 11902"/>
                  <a:gd name="T3" fmla="*/ 7924 h 11902"/>
                  <a:gd name="T4" fmla="*/ 405 w 11902"/>
                  <a:gd name="T5" fmla="*/ 8830 h 11902"/>
                  <a:gd name="T6" fmla="*/ 23 w 11902"/>
                  <a:gd name="T7" fmla="*/ 9882 h 11902"/>
                  <a:gd name="T8" fmla="*/ 579 w 11902"/>
                  <a:gd name="T9" fmla="*/ 11255 h 11902"/>
                  <a:gd name="T10" fmla="*/ 11767 w 11902"/>
                  <a:gd name="T11" fmla="*/ 11894 h 11902"/>
                  <a:gd name="T12" fmla="*/ 11802 w 11902"/>
                  <a:gd name="T13" fmla="*/ 23 h 11902"/>
                  <a:gd name="T14" fmla="*/ 1160 w 11902"/>
                  <a:gd name="T15" fmla="*/ 8330 h 11902"/>
                  <a:gd name="T16" fmla="*/ 1840 w 11902"/>
                  <a:gd name="T17" fmla="*/ 7690 h 11902"/>
                  <a:gd name="T18" fmla="*/ 2416 w 11902"/>
                  <a:gd name="T19" fmla="*/ 8054 h 11902"/>
                  <a:gd name="T20" fmla="*/ 3260 w 11902"/>
                  <a:gd name="T21" fmla="*/ 8017 h 11902"/>
                  <a:gd name="T22" fmla="*/ 3945 w 11902"/>
                  <a:gd name="T23" fmla="*/ 8398 h 11902"/>
                  <a:gd name="T24" fmla="*/ 4381 w 11902"/>
                  <a:gd name="T25" fmla="*/ 8631 h 11902"/>
                  <a:gd name="T26" fmla="*/ 5229 w 11902"/>
                  <a:gd name="T27" fmla="*/ 8643 h 11902"/>
                  <a:gd name="T28" fmla="*/ 3699 w 11902"/>
                  <a:gd name="T29" fmla="*/ 6142 h 11902"/>
                  <a:gd name="T30" fmla="*/ 4776 w 11902"/>
                  <a:gd name="T31" fmla="*/ 4252 h 11902"/>
                  <a:gd name="T32" fmla="*/ 6827 w 11902"/>
                  <a:gd name="T33" fmla="*/ 3455 h 11902"/>
                  <a:gd name="T34" fmla="*/ 8798 w 11902"/>
                  <a:gd name="T35" fmla="*/ 4059 h 11902"/>
                  <a:gd name="T36" fmla="*/ 10051 w 11902"/>
                  <a:gd name="T37" fmla="*/ 5827 h 11902"/>
                  <a:gd name="T38" fmla="*/ 9947 w 11902"/>
                  <a:gd name="T39" fmla="*/ 7914 h 11902"/>
                  <a:gd name="T40" fmla="*/ 8533 w 11902"/>
                  <a:gd name="T41" fmla="*/ 9550 h 11902"/>
                  <a:gd name="T42" fmla="*/ 6410 w 11902"/>
                  <a:gd name="T43" fmla="*/ 9941 h 11902"/>
                  <a:gd name="T44" fmla="*/ 7277 w 11902"/>
                  <a:gd name="T45" fmla="*/ 9576 h 11902"/>
                  <a:gd name="T46" fmla="*/ 9475 w 11902"/>
                  <a:gd name="T47" fmla="*/ 8028 h 11902"/>
                  <a:gd name="T48" fmla="*/ 9746 w 11902"/>
                  <a:gd name="T49" fmla="*/ 6210 h 11902"/>
                  <a:gd name="T50" fmla="*/ 8094 w 11902"/>
                  <a:gd name="T51" fmla="*/ 4093 h 11902"/>
                  <a:gd name="T52" fmla="*/ 6261 w 11902"/>
                  <a:gd name="T53" fmla="*/ 3913 h 11902"/>
                  <a:gd name="T54" fmla="*/ 4231 w 11902"/>
                  <a:gd name="T55" fmla="*/ 5664 h 11902"/>
                  <a:gd name="T56" fmla="*/ 4213 w 11902"/>
                  <a:gd name="T57" fmla="*/ 7726 h 11902"/>
                  <a:gd name="T58" fmla="*/ 3720 w 11902"/>
                  <a:gd name="T59" fmla="*/ 7399 h 11902"/>
                  <a:gd name="T60" fmla="*/ 4799 w 11902"/>
                  <a:gd name="T61" fmla="*/ 7268 h 11902"/>
                  <a:gd name="T62" fmla="*/ 5680 w 11902"/>
                  <a:gd name="T63" fmla="*/ 7102 h 11902"/>
                  <a:gd name="T64" fmla="*/ 6784 w 11902"/>
                  <a:gd name="T65" fmla="*/ 6942 h 11902"/>
                  <a:gd name="T66" fmla="*/ 7743 w 11902"/>
                  <a:gd name="T67" fmla="*/ 7287 h 11902"/>
                  <a:gd name="T68" fmla="*/ 8618 w 11902"/>
                  <a:gd name="T69" fmla="*/ 6973 h 11902"/>
                  <a:gd name="T70" fmla="*/ 8833 w 11902"/>
                  <a:gd name="T71" fmla="*/ 8307 h 11902"/>
                  <a:gd name="T72" fmla="*/ 6426 w 11902"/>
                  <a:gd name="T73" fmla="*/ 9165 h 11902"/>
                  <a:gd name="T74" fmla="*/ 5730 w 11902"/>
                  <a:gd name="T75" fmla="*/ 8790 h 11902"/>
                  <a:gd name="T76" fmla="*/ 4416 w 11902"/>
                  <a:gd name="T77" fmla="*/ 6719 h 11902"/>
                  <a:gd name="T78" fmla="*/ 6287 w 11902"/>
                  <a:gd name="T79" fmla="*/ 4301 h 11902"/>
                  <a:gd name="T80" fmla="*/ 9046 w 11902"/>
                  <a:gd name="T81" fmla="*/ 5425 h 11902"/>
                  <a:gd name="T82" fmla="*/ 9023 w 11902"/>
                  <a:gd name="T83" fmla="*/ 6832 h 11902"/>
                  <a:gd name="T84" fmla="*/ 7851 w 11902"/>
                  <a:gd name="T85" fmla="*/ 6849 h 11902"/>
                  <a:gd name="T86" fmla="*/ 6974 w 11902"/>
                  <a:gd name="T87" fmla="*/ 6535 h 11902"/>
                  <a:gd name="T88" fmla="*/ 6015 w 11902"/>
                  <a:gd name="T89" fmla="*/ 6879 h 11902"/>
                  <a:gd name="T90" fmla="*/ 4911 w 11902"/>
                  <a:gd name="T91" fmla="*/ 6719 h 11902"/>
                  <a:gd name="T92" fmla="*/ 384 w 11902"/>
                  <a:gd name="T93" fmla="*/ 9214 h 11902"/>
                  <a:gd name="T94" fmla="*/ 862 w 11902"/>
                  <a:gd name="T95" fmla="*/ 10974 h 11902"/>
                  <a:gd name="T96" fmla="*/ 5236 w 11902"/>
                  <a:gd name="T97" fmla="*/ 11056 h 11902"/>
                  <a:gd name="T98" fmla="*/ 5401 w 11902"/>
                  <a:gd name="T99" fmla="*/ 11472 h 11902"/>
                  <a:gd name="T100" fmla="*/ 6911 w 11902"/>
                  <a:gd name="T101" fmla="*/ 10366 h 11902"/>
                  <a:gd name="T102" fmla="*/ 9161 w 11902"/>
                  <a:gd name="T103" fmla="*/ 9587 h 11902"/>
                  <a:gd name="T104" fmla="*/ 10466 w 11902"/>
                  <a:gd name="T105" fmla="*/ 7541 h 11902"/>
                  <a:gd name="T106" fmla="*/ 10235 w 11902"/>
                  <a:gd name="T107" fmla="*/ 5219 h 11902"/>
                  <a:gd name="T108" fmla="*/ 8569 w 11902"/>
                  <a:gd name="T109" fmla="*/ 3471 h 11902"/>
                  <a:gd name="T110" fmla="*/ 6266 w 11902"/>
                  <a:gd name="T111" fmla="*/ 3129 h 11902"/>
                  <a:gd name="T112" fmla="*/ 4154 w 11902"/>
                  <a:gd name="T113" fmla="*/ 4334 h 11902"/>
                  <a:gd name="T114" fmla="*/ 3264 w 11902"/>
                  <a:gd name="T115" fmla="*/ 6624 h 11902"/>
                  <a:gd name="T116" fmla="*/ 2592 w 11902"/>
                  <a:gd name="T117" fmla="*/ 7531 h 11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902" h="11902">
                    <a:moveTo>
                      <a:pt x="11710" y="0"/>
                    </a:moveTo>
                    <a:lnTo>
                      <a:pt x="2112" y="0"/>
                    </a:lnTo>
                    <a:lnTo>
                      <a:pt x="2092" y="0"/>
                    </a:lnTo>
                    <a:lnTo>
                      <a:pt x="2055" y="9"/>
                    </a:lnTo>
                    <a:lnTo>
                      <a:pt x="2020" y="23"/>
                    </a:lnTo>
                    <a:lnTo>
                      <a:pt x="1990" y="43"/>
                    </a:lnTo>
                    <a:lnTo>
                      <a:pt x="1964" y="69"/>
                    </a:lnTo>
                    <a:lnTo>
                      <a:pt x="1942" y="101"/>
                    </a:lnTo>
                    <a:lnTo>
                      <a:pt x="1928" y="135"/>
                    </a:lnTo>
                    <a:lnTo>
                      <a:pt x="1921" y="173"/>
                    </a:lnTo>
                    <a:lnTo>
                      <a:pt x="1919" y="191"/>
                    </a:lnTo>
                    <a:lnTo>
                      <a:pt x="1919" y="7315"/>
                    </a:lnTo>
                    <a:lnTo>
                      <a:pt x="1873" y="7305"/>
                    </a:lnTo>
                    <a:lnTo>
                      <a:pt x="1777" y="7295"/>
                    </a:lnTo>
                    <a:lnTo>
                      <a:pt x="1728" y="7295"/>
                    </a:lnTo>
                    <a:lnTo>
                      <a:pt x="1679" y="7295"/>
                    </a:lnTo>
                    <a:lnTo>
                      <a:pt x="1582" y="7305"/>
                    </a:lnTo>
                    <a:lnTo>
                      <a:pt x="1487" y="7324"/>
                    </a:lnTo>
                    <a:lnTo>
                      <a:pt x="1398" y="7353"/>
                    </a:lnTo>
                    <a:lnTo>
                      <a:pt x="1312" y="7389"/>
                    </a:lnTo>
                    <a:lnTo>
                      <a:pt x="1230" y="7433"/>
                    </a:lnTo>
                    <a:lnTo>
                      <a:pt x="1153" y="7485"/>
                    </a:lnTo>
                    <a:lnTo>
                      <a:pt x="1083" y="7544"/>
                    </a:lnTo>
                    <a:lnTo>
                      <a:pt x="1018" y="7609"/>
                    </a:lnTo>
                    <a:lnTo>
                      <a:pt x="959" y="7681"/>
                    </a:lnTo>
                    <a:lnTo>
                      <a:pt x="907" y="7757"/>
                    </a:lnTo>
                    <a:lnTo>
                      <a:pt x="862" y="7838"/>
                    </a:lnTo>
                    <a:lnTo>
                      <a:pt x="826" y="7924"/>
                    </a:lnTo>
                    <a:lnTo>
                      <a:pt x="798" y="8015"/>
                    </a:lnTo>
                    <a:lnTo>
                      <a:pt x="779" y="8109"/>
                    </a:lnTo>
                    <a:lnTo>
                      <a:pt x="769" y="8205"/>
                    </a:lnTo>
                    <a:lnTo>
                      <a:pt x="767" y="8254"/>
                    </a:lnTo>
                    <a:lnTo>
                      <a:pt x="767" y="8258"/>
                    </a:lnTo>
                    <a:lnTo>
                      <a:pt x="733" y="8286"/>
                    </a:lnTo>
                    <a:lnTo>
                      <a:pt x="668" y="8345"/>
                    </a:lnTo>
                    <a:lnTo>
                      <a:pt x="610" y="8408"/>
                    </a:lnTo>
                    <a:lnTo>
                      <a:pt x="557" y="8477"/>
                    </a:lnTo>
                    <a:lnTo>
                      <a:pt x="511" y="8549"/>
                    </a:lnTo>
                    <a:lnTo>
                      <a:pt x="472" y="8626"/>
                    </a:lnTo>
                    <a:lnTo>
                      <a:pt x="439" y="8706"/>
                    </a:lnTo>
                    <a:lnTo>
                      <a:pt x="415" y="8788"/>
                    </a:lnTo>
                    <a:lnTo>
                      <a:pt x="405" y="8830"/>
                    </a:lnTo>
                    <a:lnTo>
                      <a:pt x="191" y="8830"/>
                    </a:lnTo>
                    <a:lnTo>
                      <a:pt x="173" y="8831"/>
                    </a:lnTo>
                    <a:lnTo>
                      <a:pt x="135" y="8839"/>
                    </a:lnTo>
                    <a:lnTo>
                      <a:pt x="101" y="8853"/>
                    </a:lnTo>
                    <a:lnTo>
                      <a:pt x="69" y="8875"/>
                    </a:lnTo>
                    <a:lnTo>
                      <a:pt x="43" y="8901"/>
                    </a:lnTo>
                    <a:lnTo>
                      <a:pt x="23" y="8931"/>
                    </a:lnTo>
                    <a:lnTo>
                      <a:pt x="9" y="8965"/>
                    </a:lnTo>
                    <a:lnTo>
                      <a:pt x="0" y="9003"/>
                    </a:lnTo>
                    <a:lnTo>
                      <a:pt x="0" y="9023"/>
                    </a:lnTo>
                    <a:lnTo>
                      <a:pt x="0" y="9790"/>
                    </a:lnTo>
                    <a:lnTo>
                      <a:pt x="0" y="9810"/>
                    </a:lnTo>
                    <a:lnTo>
                      <a:pt x="9" y="9848"/>
                    </a:lnTo>
                    <a:lnTo>
                      <a:pt x="23" y="9882"/>
                    </a:lnTo>
                    <a:lnTo>
                      <a:pt x="43" y="9913"/>
                    </a:lnTo>
                    <a:lnTo>
                      <a:pt x="69" y="9939"/>
                    </a:lnTo>
                    <a:lnTo>
                      <a:pt x="101" y="9959"/>
                    </a:lnTo>
                    <a:lnTo>
                      <a:pt x="135" y="9975"/>
                    </a:lnTo>
                    <a:lnTo>
                      <a:pt x="173" y="9982"/>
                    </a:lnTo>
                    <a:lnTo>
                      <a:pt x="191" y="9982"/>
                    </a:lnTo>
                    <a:lnTo>
                      <a:pt x="384" y="9982"/>
                    </a:lnTo>
                    <a:lnTo>
                      <a:pt x="384" y="10558"/>
                    </a:lnTo>
                    <a:lnTo>
                      <a:pt x="384" y="10627"/>
                    </a:lnTo>
                    <a:lnTo>
                      <a:pt x="399" y="10762"/>
                    </a:lnTo>
                    <a:lnTo>
                      <a:pt x="426" y="10893"/>
                    </a:lnTo>
                    <a:lnTo>
                      <a:pt x="465" y="11020"/>
                    </a:lnTo>
                    <a:lnTo>
                      <a:pt x="517" y="11141"/>
                    </a:lnTo>
                    <a:lnTo>
                      <a:pt x="579" y="11255"/>
                    </a:lnTo>
                    <a:lnTo>
                      <a:pt x="651" y="11363"/>
                    </a:lnTo>
                    <a:lnTo>
                      <a:pt x="733" y="11462"/>
                    </a:lnTo>
                    <a:lnTo>
                      <a:pt x="825" y="11553"/>
                    </a:lnTo>
                    <a:lnTo>
                      <a:pt x="924" y="11635"/>
                    </a:lnTo>
                    <a:lnTo>
                      <a:pt x="1031" y="11708"/>
                    </a:lnTo>
                    <a:lnTo>
                      <a:pt x="1146" y="11770"/>
                    </a:lnTo>
                    <a:lnTo>
                      <a:pt x="1266" y="11820"/>
                    </a:lnTo>
                    <a:lnTo>
                      <a:pt x="1392" y="11861"/>
                    </a:lnTo>
                    <a:lnTo>
                      <a:pt x="1523" y="11887"/>
                    </a:lnTo>
                    <a:lnTo>
                      <a:pt x="1659" y="11901"/>
                    </a:lnTo>
                    <a:lnTo>
                      <a:pt x="1728" y="11902"/>
                    </a:lnTo>
                    <a:lnTo>
                      <a:pt x="11710" y="11902"/>
                    </a:lnTo>
                    <a:lnTo>
                      <a:pt x="11730" y="11901"/>
                    </a:lnTo>
                    <a:lnTo>
                      <a:pt x="11767" y="11894"/>
                    </a:lnTo>
                    <a:lnTo>
                      <a:pt x="11802" y="11879"/>
                    </a:lnTo>
                    <a:lnTo>
                      <a:pt x="11832" y="11858"/>
                    </a:lnTo>
                    <a:lnTo>
                      <a:pt x="11858" y="11832"/>
                    </a:lnTo>
                    <a:lnTo>
                      <a:pt x="11879" y="11802"/>
                    </a:lnTo>
                    <a:lnTo>
                      <a:pt x="11894" y="11767"/>
                    </a:lnTo>
                    <a:lnTo>
                      <a:pt x="11901" y="11730"/>
                    </a:lnTo>
                    <a:lnTo>
                      <a:pt x="11902" y="11710"/>
                    </a:lnTo>
                    <a:lnTo>
                      <a:pt x="11902" y="191"/>
                    </a:lnTo>
                    <a:lnTo>
                      <a:pt x="11901" y="173"/>
                    </a:lnTo>
                    <a:lnTo>
                      <a:pt x="11894" y="135"/>
                    </a:lnTo>
                    <a:lnTo>
                      <a:pt x="11879" y="101"/>
                    </a:lnTo>
                    <a:lnTo>
                      <a:pt x="11858" y="69"/>
                    </a:lnTo>
                    <a:lnTo>
                      <a:pt x="11832" y="43"/>
                    </a:lnTo>
                    <a:lnTo>
                      <a:pt x="11802" y="23"/>
                    </a:lnTo>
                    <a:lnTo>
                      <a:pt x="11767" y="9"/>
                    </a:lnTo>
                    <a:lnTo>
                      <a:pt x="11730" y="0"/>
                    </a:lnTo>
                    <a:lnTo>
                      <a:pt x="11710" y="0"/>
                    </a:lnTo>
                    <a:close/>
                    <a:moveTo>
                      <a:pt x="11518" y="2304"/>
                    </a:moveTo>
                    <a:lnTo>
                      <a:pt x="2304" y="2304"/>
                    </a:lnTo>
                    <a:lnTo>
                      <a:pt x="2304" y="384"/>
                    </a:lnTo>
                    <a:lnTo>
                      <a:pt x="11518" y="384"/>
                    </a:lnTo>
                    <a:lnTo>
                      <a:pt x="11518" y="2304"/>
                    </a:lnTo>
                    <a:close/>
                    <a:moveTo>
                      <a:pt x="1064" y="8523"/>
                    </a:moveTo>
                    <a:lnTo>
                      <a:pt x="1088" y="8508"/>
                    </a:lnTo>
                    <a:lnTo>
                      <a:pt x="1127" y="8466"/>
                    </a:lnTo>
                    <a:lnTo>
                      <a:pt x="1153" y="8415"/>
                    </a:lnTo>
                    <a:lnTo>
                      <a:pt x="1163" y="8359"/>
                    </a:lnTo>
                    <a:lnTo>
                      <a:pt x="1160" y="8330"/>
                    </a:lnTo>
                    <a:lnTo>
                      <a:pt x="1158" y="8309"/>
                    </a:lnTo>
                    <a:lnTo>
                      <a:pt x="1153" y="8281"/>
                    </a:lnTo>
                    <a:lnTo>
                      <a:pt x="1152" y="8254"/>
                    </a:lnTo>
                    <a:lnTo>
                      <a:pt x="1153" y="8195"/>
                    </a:lnTo>
                    <a:lnTo>
                      <a:pt x="1176" y="8083"/>
                    </a:lnTo>
                    <a:lnTo>
                      <a:pt x="1221" y="7981"/>
                    </a:lnTo>
                    <a:lnTo>
                      <a:pt x="1283" y="7888"/>
                    </a:lnTo>
                    <a:lnTo>
                      <a:pt x="1361" y="7809"/>
                    </a:lnTo>
                    <a:lnTo>
                      <a:pt x="1453" y="7747"/>
                    </a:lnTo>
                    <a:lnTo>
                      <a:pt x="1556" y="7704"/>
                    </a:lnTo>
                    <a:lnTo>
                      <a:pt x="1669" y="7681"/>
                    </a:lnTo>
                    <a:lnTo>
                      <a:pt x="1728" y="7678"/>
                    </a:lnTo>
                    <a:lnTo>
                      <a:pt x="1765" y="7680"/>
                    </a:lnTo>
                    <a:lnTo>
                      <a:pt x="1840" y="7690"/>
                    </a:lnTo>
                    <a:lnTo>
                      <a:pt x="1911" y="7708"/>
                    </a:lnTo>
                    <a:lnTo>
                      <a:pt x="1978" y="7736"/>
                    </a:lnTo>
                    <a:lnTo>
                      <a:pt x="2042" y="7773"/>
                    </a:lnTo>
                    <a:lnTo>
                      <a:pt x="2101" y="7818"/>
                    </a:lnTo>
                    <a:lnTo>
                      <a:pt x="2154" y="7870"/>
                    </a:lnTo>
                    <a:lnTo>
                      <a:pt x="2200" y="7929"/>
                    </a:lnTo>
                    <a:lnTo>
                      <a:pt x="2220" y="7962"/>
                    </a:lnTo>
                    <a:lnTo>
                      <a:pt x="2232" y="7979"/>
                    </a:lnTo>
                    <a:lnTo>
                      <a:pt x="2260" y="8009"/>
                    </a:lnTo>
                    <a:lnTo>
                      <a:pt x="2295" y="8032"/>
                    </a:lnTo>
                    <a:lnTo>
                      <a:pt x="2332" y="8048"/>
                    </a:lnTo>
                    <a:lnTo>
                      <a:pt x="2354" y="8053"/>
                    </a:lnTo>
                    <a:lnTo>
                      <a:pt x="2374" y="8055"/>
                    </a:lnTo>
                    <a:lnTo>
                      <a:pt x="2416" y="8054"/>
                    </a:lnTo>
                    <a:lnTo>
                      <a:pt x="2456" y="8042"/>
                    </a:lnTo>
                    <a:lnTo>
                      <a:pt x="2492" y="8022"/>
                    </a:lnTo>
                    <a:lnTo>
                      <a:pt x="2509" y="8009"/>
                    </a:lnTo>
                    <a:lnTo>
                      <a:pt x="2538" y="7986"/>
                    </a:lnTo>
                    <a:lnTo>
                      <a:pt x="2613" y="7937"/>
                    </a:lnTo>
                    <a:lnTo>
                      <a:pt x="2707" y="7897"/>
                    </a:lnTo>
                    <a:lnTo>
                      <a:pt x="2818" y="7873"/>
                    </a:lnTo>
                    <a:lnTo>
                      <a:pt x="2880" y="7871"/>
                    </a:lnTo>
                    <a:lnTo>
                      <a:pt x="2918" y="7871"/>
                    </a:lnTo>
                    <a:lnTo>
                      <a:pt x="2993" y="7881"/>
                    </a:lnTo>
                    <a:lnTo>
                      <a:pt x="3065" y="7903"/>
                    </a:lnTo>
                    <a:lnTo>
                      <a:pt x="3134" y="7932"/>
                    </a:lnTo>
                    <a:lnTo>
                      <a:pt x="3199" y="7970"/>
                    </a:lnTo>
                    <a:lnTo>
                      <a:pt x="3260" y="8017"/>
                    </a:lnTo>
                    <a:lnTo>
                      <a:pt x="3313" y="8071"/>
                    </a:lnTo>
                    <a:lnTo>
                      <a:pt x="3359" y="8133"/>
                    </a:lnTo>
                    <a:lnTo>
                      <a:pt x="3379" y="8166"/>
                    </a:lnTo>
                    <a:lnTo>
                      <a:pt x="3395" y="8192"/>
                    </a:lnTo>
                    <a:lnTo>
                      <a:pt x="3438" y="8233"/>
                    </a:lnTo>
                    <a:lnTo>
                      <a:pt x="3491" y="8257"/>
                    </a:lnTo>
                    <a:lnTo>
                      <a:pt x="3550" y="8266"/>
                    </a:lnTo>
                    <a:lnTo>
                      <a:pt x="3581" y="8261"/>
                    </a:lnTo>
                    <a:lnTo>
                      <a:pt x="3618" y="8257"/>
                    </a:lnTo>
                    <a:lnTo>
                      <a:pt x="3693" y="8258"/>
                    </a:lnTo>
                    <a:lnTo>
                      <a:pt x="3765" y="8276"/>
                    </a:lnTo>
                    <a:lnTo>
                      <a:pt x="3831" y="8304"/>
                    </a:lnTo>
                    <a:lnTo>
                      <a:pt x="3893" y="8346"/>
                    </a:lnTo>
                    <a:lnTo>
                      <a:pt x="3945" y="8398"/>
                    </a:lnTo>
                    <a:lnTo>
                      <a:pt x="3987" y="8460"/>
                    </a:lnTo>
                    <a:lnTo>
                      <a:pt x="4015" y="8529"/>
                    </a:lnTo>
                    <a:lnTo>
                      <a:pt x="4024" y="8568"/>
                    </a:lnTo>
                    <a:lnTo>
                      <a:pt x="4030" y="8594"/>
                    </a:lnTo>
                    <a:lnTo>
                      <a:pt x="4054" y="8643"/>
                    </a:lnTo>
                    <a:lnTo>
                      <a:pt x="4092" y="8682"/>
                    </a:lnTo>
                    <a:lnTo>
                      <a:pt x="4138" y="8709"/>
                    </a:lnTo>
                    <a:lnTo>
                      <a:pt x="4164" y="8718"/>
                    </a:lnTo>
                    <a:lnTo>
                      <a:pt x="4191" y="8723"/>
                    </a:lnTo>
                    <a:lnTo>
                      <a:pt x="4246" y="8722"/>
                    </a:lnTo>
                    <a:lnTo>
                      <a:pt x="4296" y="8706"/>
                    </a:lnTo>
                    <a:lnTo>
                      <a:pt x="4341" y="8676"/>
                    </a:lnTo>
                    <a:lnTo>
                      <a:pt x="4360" y="8656"/>
                    </a:lnTo>
                    <a:lnTo>
                      <a:pt x="4381" y="8631"/>
                    </a:lnTo>
                    <a:lnTo>
                      <a:pt x="4427" y="8587"/>
                    </a:lnTo>
                    <a:lnTo>
                      <a:pt x="4478" y="8548"/>
                    </a:lnTo>
                    <a:lnTo>
                      <a:pt x="4531" y="8515"/>
                    </a:lnTo>
                    <a:lnTo>
                      <a:pt x="4587" y="8489"/>
                    </a:lnTo>
                    <a:lnTo>
                      <a:pt x="4645" y="8469"/>
                    </a:lnTo>
                    <a:lnTo>
                      <a:pt x="4705" y="8454"/>
                    </a:lnTo>
                    <a:lnTo>
                      <a:pt x="4767" y="8447"/>
                    </a:lnTo>
                    <a:lnTo>
                      <a:pt x="4799" y="8447"/>
                    </a:lnTo>
                    <a:lnTo>
                      <a:pt x="4846" y="8448"/>
                    </a:lnTo>
                    <a:lnTo>
                      <a:pt x="4935" y="8463"/>
                    </a:lnTo>
                    <a:lnTo>
                      <a:pt x="5019" y="8490"/>
                    </a:lnTo>
                    <a:lnTo>
                      <a:pt x="5098" y="8531"/>
                    </a:lnTo>
                    <a:lnTo>
                      <a:pt x="5167" y="8581"/>
                    </a:lnTo>
                    <a:lnTo>
                      <a:pt x="5229" y="8643"/>
                    </a:lnTo>
                    <a:lnTo>
                      <a:pt x="5282" y="8712"/>
                    </a:lnTo>
                    <a:lnTo>
                      <a:pt x="5324" y="8790"/>
                    </a:lnTo>
                    <a:lnTo>
                      <a:pt x="5340" y="8830"/>
                    </a:lnTo>
                    <a:lnTo>
                      <a:pt x="806" y="8830"/>
                    </a:lnTo>
                    <a:lnTo>
                      <a:pt x="825" y="8784"/>
                    </a:lnTo>
                    <a:lnTo>
                      <a:pt x="875" y="8695"/>
                    </a:lnTo>
                    <a:lnTo>
                      <a:pt x="940" y="8617"/>
                    </a:lnTo>
                    <a:lnTo>
                      <a:pt x="1019" y="8551"/>
                    </a:lnTo>
                    <a:lnTo>
                      <a:pt x="1064" y="8523"/>
                    </a:lnTo>
                    <a:close/>
                    <a:moveTo>
                      <a:pt x="3647" y="6719"/>
                    </a:moveTo>
                    <a:lnTo>
                      <a:pt x="3648" y="6634"/>
                    </a:lnTo>
                    <a:lnTo>
                      <a:pt x="3657" y="6467"/>
                    </a:lnTo>
                    <a:lnTo>
                      <a:pt x="3673" y="6303"/>
                    </a:lnTo>
                    <a:lnTo>
                      <a:pt x="3699" y="6142"/>
                    </a:lnTo>
                    <a:lnTo>
                      <a:pt x="3730" y="5982"/>
                    </a:lnTo>
                    <a:lnTo>
                      <a:pt x="3771" y="5827"/>
                    </a:lnTo>
                    <a:lnTo>
                      <a:pt x="3818" y="5673"/>
                    </a:lnTo>
                    <a:lnTo>
                      <a:pt x="3874" y="5523"/>
                    </a:lnTo>
                    <a:lnTo>
                      <a:pt x="3936" y="5377"/>
                    </a:lnTo>
                    <a:lnTo>
                      <a:pt x="4004" y="5235"/>
                    </a:lnTo>
                    <a:lnTo>
                      <a:pt x="4080" y="5095"/>
                    </a:lnTo>
                    <a:lnTo>
                      <a:pt x="4162" y="4961"/>
                    </a:lnTo>
                    <a:lnTo>
                      <a:pt x="4250" y="4830"/>
                    </a:lnTo>
                    <a:lnTo>
                      <a:pt x="4344" y="4705"/>
                    </a:lnTo>
                    <a:lnTo>
                      <a:pt x="4445" y="4584"/>
                    </a:lnTo>
                    <a:lnTo>
                      <a:pt x="4550" y="4468"/>
                    </a:lnTo>
                    <a:lnTo>
                      <a:pt x="4660" y="4357"/>
                    </a:lnTo>
                    <a:lnTo>
                      <a:pt x="4776" y="4252"/>
                    </a:lnTo>
                    <a:lnTo>
                      <a:pt x="4897" y="4152"/>
                    </a:lnTo>
                    <a:lnTo>
                      <a:pt x="5023" y="4059"/>
                    </a:lnTo>
                    <a:lnTo>
                      <a:pt x="5153" y="3969"/>
                    </a:lnTo>
                    <a:lnTo>
                      <a:pt x="5288" y="3889"/>
                    </a:lnTo>
                    <a:lnTo>
                      <a:pt x="5426" y="3812"/>
                    </a:lnTo>
                    <a:lnTo>
                      <a:pt x="5569" y="3743"/>
                    </a:lnTo>
                    <a:lnTo>
                      <a:pt x="5716" y="3681"/>
                    </a:lnTo>
                    <a:lnTo>
                      <a:pt x="5866" y="3627"/>
                    </a:lnTo>
                    <a:lnTo>
                      <a:pt x="6018" y="3579"/>
                    </a:lnTo>
                    <a:lnTo>
                      <a:pt x="6175" y="3539"/>
                    </a:lnTo>
                    <a:lnTo>
                      <a:pt x="6333" y="3506"/>
                    </a:lnTo>
                    <a:lnTo>
                      <a:pt x="6496" y="3481"/>
                    </a:lnTo>
                    <a:lnTo>
                      <a:pt x="6660" y="3464"/>
                    </a:lnTo>
                    <a:lnTo>
                      <a:pt x="6827" y="3455"/>
                    </a:lnTo>
                    <a:lnTo>
                      <a:pt x="6911" y="3455"/>
                    </a:lnTo>
                    <a:lnTo>
                      <a:pt x="6994" y="3455"/>
                    </a:lnTo>
                    <a:lnTo>
                      <a:pt x="7161" y="3464"/>
                    </a:lnTo>
                    <a:lnTo>
                      <a:pt x="7325" y="3481"/>
                    </a:lnTo>
                    <a:lnTo>
                      <a:pt x="7488" y="3506"/>
                    </a:lnTo>
                    <a:lnTo>
                      <a:pt x="7647" y="3539"/>
                    </a:lnTo>
                    <a:lnTo>
                      <a:pt x="7803" y="3579"/>
                    </a:lnTo>
                    <a:lnTo>
                      <a:pt x="7956" y="3627"/>
                    </a:lnTo>
                    <a:lnTo>
                      <a:pt x="8106" y="3681"/>
                    </a:lnTo>
                    <a:lnTo>
                      <a:pt x="8253" y="3743"/>
                    </a:lnTo>
                    <a:lnTo>
                      <a:pt x="8395" y="3812"/>
                    </a:lnTo>
                    <a:lnTo>
                      <a:pt x="8533" y="3889"/>
                    </a:lnTo>
                    <a:lnTo>
                      <a:pt x="8669" y="3969"/>
                    </a:lnTo>
                    <a:lnTo>
                      <a:pt x="8798" y="4059"/>
                    </a:lnTo>
                    <a:lnTo>
                      <a:pt x="8925" y="4152"/>
                    </a:lnTo>
                    <a:lnTo>
                      <a:pt x="9046" y="4252"/>
                    </a:lnTo>
                    <a:lnTo>
                      <a:pt x="9161" y="4357"/>
                    </a:lnTo>
                    <a:lnTo>
                      <a:pt x="9272" y="4468"/>
                    </a:lnTo>
                    <a:lnTo>
                      <a:pt x="9377" y="4584"/>
                    </a:lnTo>
                    <a:lnTo>
                      <a:pt x="9478" y="4705"/>
                    </a:lnTo>
                    <a:lnTo>
                      <a:pt x="9571" y="4830"/>
                    </a:lnTo>
                    <a:lnTo>
                      <a:pt x="9659" y="4961"/>
                    </a:lnTo>
                    <a:lnTo>
                      <a:pt x="9741" y="5095"/>
                    </a:lnTo>
                    <a:lnTo>
                      <a:pt x="9818" y="5235"/>
                    </a:lnTo>
                    <a:lnTo>
                      <a:pt x="9885" y="5377"/>
                    </a:lnTo>
                    <a:lnTo>
                      <a:pt x="9947" y="5523"/>
                    </a:lnTo>
                    <a:lnTo>
                      <a:pt x="10003" y="5673"/>
                    </a:lnTo>
                    <a:lnTo>
                      <a:pt x="10051" y="5827"/>
                    </a:lnTo>
                    <a:lnTo>
                      <a:pt x="10091" y="5982"/>
                    </a:lnTo>
                    <a:lnTo>
                      <a:pt x="10123" y="6142"/>
                    </a:lnTo>
                    <a:lnTo>
                      <a:pt x="10149" y="6303"/>
                    </a:lnTo>
                    <a:lnTo>
                      <a:pt x="10165" y="6467"/>
                    </a:lnTo>
                    <a:lnTo>
                      <a:pt x="10173" y="6634"/>
                    </a:lnTo>
                    <a:lnTo>
                      <a:pt x="10175" y="6719"/>
                    </a:lnTo>
                    <a:lnTo>
                      <a:pt x="10173" y="6803"/>
                    </a:lnTo>
                    <a:lnTo>
                      <a:pt x="10165" y="6970"/>
                    </a:lnTo>
                    <a:lnTo>
                      <a:pt x="10149" y="7134"/>
                    </a:lnTo>
                    <a:lnTo>
                      <a:pt x="10123" y="7295"/>
                    </a:lnTo>
                    <a:lnTo>
                      <a:pt x="10091" y="7455"/>
                    </a:lnTo>
                    <a:lnTo>
                      <a:pt x="10051" y="7612"/>
                    </a:lnTo>
                    <a:lnTo>
                      <a:pt x="10003" y="7765"/>
                    </a:lnTo>
                    <a:lnTo>
                      <a:pt x="9947" y="7914"/>
                    </a:lnTo>
                    <a:lnTo>
                      <a:pt x="9885" y="8061"/>
                    </a:lnTo>
                    <a:lnTo>
                      <a:pt x="9818" y="8204"/>
                    </a:lnTo>
                    <a:lnTo>
                      <a:pt x="9741" y="8342"/>
                    </a:lnTo>
                    <a:lnTo>
                      <a:pt x="9659" y="8477"/>
                    </a:lnTo>
                    <a:lnTo>
                      <a:pt x="9571" y="8607"/>
                    </a:lnTo>
                    <a:lnTo>
                      <a:pt x="9478" y="8732"/>
                    </a:lnTo>
                    <a:lnTo>
                      <a:pt x="9377" y="8853"/>
                    </a:lnTo>
                    <a:lnTo>
                      <a:pt x="9272" y="8970"/>
                    </a:lnTo>
                    <a:lnTo>
                      <a:pt x="9161" y="9081"/>
                    </a:lnTo>
                    <a:lnTo>
                      <a:pt x="9046" y="9186"/>
                    </a:lnTo>
                    <a:lnTo>
                      <a:pt x="8925" y="9285"/>
                    </a:lnTo>
                    <a:lnTo>
                      <a:pt x="8798" y="9380"/>
                    </a:lnTo>
                    <a:lnTo>
                      <a:pt x="8669" y="9468"/>
                    </a:lnTo>
                    <a:lnTo>
                      <a:pt x="8533" y="9550"/>
                    </a:lnTo>
                    <a:lnTo>
                      <a:pt x="8395" y="9625"/>
                    </a:lnTo>
                    <a:lnTo>
                      <a:pt x="8253" y="9694"/>
                    </a:lnTo>
                    <a:lnTo>
                      <a:pt x="8106" y="9756"/>
                    </a:lnTo>
                    <a:lnTo>
                      <a:pt x="7956" y="9810"/>
                    </a:lnTo>
                    <a:lnTo>
                      <a:pt x="7803" y="9858"/>
                    </a:lnTo>
                    <a:lnTo>
                      <a:pt x="7647" y="9898"/>
                    </a:lnTo>
                    <a:lnTo>
                      <a:pt x="7488" y="9931"/>
                    </a:lnTo>
                    <a:lnTo>
                      <a:pt x="7325" y="9956"/>
                    </a:lnTo>
                    <a:lnTo>
                      <a:pt x="7161" y="9973"/>
                    </a:lnTo>
                    <a:lnTo>
                      <a:pt x="6994" y="9982"/>
                    </a:lnTo>
                    <a:lnTo>
                      <a:pt x="6911" y="9982"/>
                    </a:lnTo>
                    <a:lnTo>
                      <a:pt x="6810" y="9982"/>
                    </a:lnTo>
                    <a:lnTo>
                      <a:pt x="6608" y="9967"/>
                    </a:lnTo>
                    <a:lnTo>
                      <a:pt x="6410" y="9941"/>
                    </a:lnTo>
                    <a:lnTo>
                      <a:pt x="6214" y="9904"/>
                    </a:lnTo>
                    <a:lnTo>
                      <a:pt x="6118" y="9881"/>
                    </a:lnTo>
                    <a:lnTo>
                      <a:pt x="6128" y="9861"/>
                    </a:lnTo>
                    <a:lnTo>
                      <a:pt x="6142" y="9815"/>
                    </a:lnTo>
                    <a:lnTo>
                      <a:pt x="6143" y="9790"/>
                    </a:lnTo>
                    <a:lnTo>
                      <a:pt x="6143" y="9494"/>
                    </a:lnTo>
                    <a:lnTo>
                      <a:pt x="6237" y="9520"/>
                    </a:lnTo>
                    <a:lnTo>
                      <a:pt x="6426" y="9559"/>
                    </a:lnTo>
                    <a:lnTo>
                      <a:pt x="6619" y="9584"/>
                    </a:lnTo>
                    <a:lnTo>
                      <a:pt x="6813" y="9597"/>
                    </a:lnTo>
                    <a:lnTo>
                      <a:pt x="6911" y="9599"/>
                    </a:lnTo>
                    <a:lnTo>
                      <a:pt x="6986" y="9597"/>
                    </a:lnTo>
                    <a:lnTo>
                      <a:pt x="7133" y="9590"/>
                    </a:lnTo>
                    <a:lnTo>
                      <a:pt x="7277" y="9576"/>
                    </a:lnTo>
                    <a:lnTo>
                      <a:pt x="7420" y="9554"/>
                    </a:lnTo>
                    <a:lnTo>
                      <a:pt x="7560" y="9525"/>
                    </a:lnTo>
                    <a:lnTo>
                      <a:pt x="7698" y="9489"/>
                    </a:lnTo>
                    <a:lnTo>
                      <a:pt x="7834" y="9448"/>
                    </a:lnTo>
                    <a:lnTo>
                      <a:pt x="7966" y="9399"/>
                    </a:lnTo>
                    <a:lnTo>
                      <a:pt x="8094" y="9344"/>
                    </a:lnTo>
                    <a:lnTo>
                      <a:pt x="8221" y="9284"/>
                    </a:lnTo>
                    <a:lnTo>
                      <a:pt x="8404" y="9181"/>
                    </a:lnTo>
                    <a:lnTo>
                      <a:pt x="8633" y="9026"/>
                    </a:lnTo>
                    <a:lnTo>
                      <a:pt x="8847" y="8850"/>
                    </a:lnTo>
                    <a:lnTo>
                      <a:pt x="9042" y="8654"/>
                    </a:lnTo>
                    <a:lnTo>
                      <a:pt x="9219" y="8441"/>
                    </a:lnTo>
                    <a:lnTo>
                      <a:pt x="9374" y="8211"/>
                    </a:lnTo>
                    <a:lnTo>
                      <a:pt x="9475" y="8028"/>
                    </a:lnTo>
                    <a:lnTo>
                      <a:pt x="9535" y="7903"/>
                    </a:lnTo>
                    <a:lnTo>
                      <a:pt x="9590" y="7773"/>
                    </a:lnTo>
                    <a:lnTo>
                      <a:pt x="9639" y="7642"/>
                    </a:lnTo>
                    <a:lnTo>
                      <a:pt x="9681" y="7507"/>
                    </a:lnTo>
                    <a:lnTo>
                      <a:pt x="9717" y="7369"/>
                    </a:lnTo>
                    <a:lnTo>
                      <a:pt x="9746" y="7228"/>
                    </a:lnTo>
                    <a:lnTo>
                      <a:pt x="9767" y="7085"/>
                    </a:lnTo>
                    <a:lnTo>
                      <a:pt x="9782" y="6940"/>
                    </a:lnTo>
                    <a:lnTo>
                      <a:pt x="9790" y="6793"/>
                    </a:lnTo>
                    <a:lnTo>
                      <a:pt x="9790" y="6719"/>
                    </a:lnTo>
                    <a:lnTo>
                      <a:pt x="9790" y="6644"/>
                    </a:lnTo>
                    <a:lnTo>
                      <a:pt x="9782" y="6498"/>
                    </a:lnTo>
                    <a:lnTo>
                      <a:pt x="9767" y="6352"/>
                    </a:lnTo>
                    <a:lnTo>
                      <a:pt x="9746" y="6210"/>
                    </a:lnTo>
                    <a:lnTo>
                      <a:pt x="9717" y="6069"/>
                    </a:lnTo>
                    <a:lnTo>
                      <a:pt x="9681" y="5932"/>
                    </a:lnTo>
                    <a:lnTo>
                      <a:pt x="9639" y="5796"/>
                    </a:lnTo>
                    <a:lnTo>
                      <a:pt x="9590" y="5664"/>
                    </a:lnTo>
                    <a:lnTo>
                      <a:pt x="9535" y="5534"/>
                    </a:lnTo>
                    <a:lnTo>
                      <a:pt x="9475" y="5409"/>
                    </a:lnTo>
                    <a:lnTo>
                      <a:pt x="9374" y="5226"/>
                    </a:lnTo>
                    <a:lnTo>
                      <a:pt x="9219" y="4996"/>
                    </a:lnTo>
                    <a:lnTo>
                      <a:pt x="9042" y="4783"/>
                    </a:lnTo>
                    <a:lnTo>
                      <a:pt x="8847" y="4587"/>
                    </a:lnTo>
                    <a:lnTo>
                      <a:pt x="8633" y="4411"/>
                    </a:lnTo>
                    <a:lnTo>
                      <a:pt x="8404" y="4256"/>
                    </a:lnTo>
                    <a:lnTo>
                      <a:pt x="8221" y="4155"/>
                    </a:lnTo>
                    <a:lnTo>
                      <a:pt x="8094" y="4093"/>
                    </a:lnTo>
                    <a:lnTo>
                      <a:pt x="7966" y="4039"/>
                    </a:lnTo>
                    <a:lnTo>
                      <a:pt x="7834" y="3991"/>
                    </a:lnTo>
                    <a:lnTo>
                      <a:pt x="7698" y="3948"/>
                    </a:lnTo>
                    <a:lnTo>
                      <a:pt x="7560" y="3913"/>
                    </a:lnTo>
                    <a:lnTo>
                      <a:pt x="7420" y="3884"/>
                    </a:lnTo>
                    <a:lnTo>
                      <a:pt x="7277" y="3863"/>
                    </a:lnTo>
                    <a:lnTo>
                      <a:pt x="7133" y="3847"/>
                    </a:lnTo>
                    <a:lnTo>
                      <a:pt x="6986" y="3840"/>
                    </a:lnTo>
                    <a:lnTo>
                      <a:pt x="6911" y="3840"/>
                    </a:lnTo>
                    <a:lnTo>
                      <a:pt x="6836" y="3840"/>
                    </a:lnTo>
                    <a:lnTo>
                      <a:pt x="6689" y="3847"/>
                    </a:lnTo>
                    <a:lnTo>
                      <a:pt x="6545" y="3863"/>
                    </a:lnTo>
                    <a:lnTo>
                      <a:pt x="6401" y="3884"/>
                    </a:lnTo>
                    <a:lnTo>
                      <a:pt x="6261" y="3913"/>
                    </a:lnTo>
                    <a:lnTo>
                      <a:pt x="6123" y="3948"/>
                    </a:lnTo>
                    <a:lnTo>
                      <a:pt x="5988" y="3991"/>
                    </a:lnTo>
                    <a:lnTo>
                      <a:pt x="5855" y="4039"/>
                    </a:lnTo>
                    <a:lnTo>
                      <a:pt x="5727" y="4093"/>
                    </a:lnTo>
                    <a:lnTo>
                      <a:pt x="5601" y="4155"/>
                    </a:lnTo>
                    <a:lnTo>
                      <a:pt x="5418" y="4256"/>
                    </a:lnTo>
                    <a:lnTo>
                      <a:pt x="5189" y="4411"/>
                    </a:lnTo>
                    <a:lnTo>
                      <a:pt x="4974" y="4587"/>
                    </a:lnTo>
                    <a:lnTo>
                      <a:pt x="4780" y="4783"/>
                    </a:lnTo>
                    <a:lnTo>
                      <a:pt x="4603" y="4996"/>
                    </a:lnTo>
                    <a:lnTo>
                      <a:pt x="4447" y="5226"/>
                    </a:lnTo>
                    <a:lnTo>
                      <a:pt x="4347" y="5409"/>
                    </a:lnTo>
                    <a:lnTo>
                      <a:pt x="4286" y="5534"/>
                    </a:lnTo>
                    <a:lnTo>
                      <a:pt x="4231" y="5664"/>
                    </a:lnTo>
                    <a:lnTo>
                      <a:pt x="4182" y="5796"/>
                    </a:lnTo>
                    <a:lnTo>
                      <a:pt x="4141" y="5932"/>
                    </a:lnTo>
                    <a:lnTo>
                      <a:pt x="4105" y="6069"/>
                    </a:lnTo>
                    <a:lnTo>
                      <a:pt x="4076" y="6210"/>
                    </a:lnTo>
                    <a:lnTo>
                      <a:pt x="4054" y="6352"/>
                    </a:lnTo>
                    <a:lnTo>
                      <a:pt x="4040" y="6498"/>
                    </a:lnTo>
                    <a:lnTo>
                      <a:pt x="4031" y="6644"/>
                    </a:lnTo>
                    <a:lnTo>
                      <a:pt x="4031" y="6719"/>
                    </a:lnTo>
                    <a:lnTo>
                      <a:pt x="4033" y="6813"/>
                    </a:lnTo>
                    <a:lnTo>
                      <a:pt x="4044" y="7002"/>
                    </a:lnTo>
                    <a:lnTo>
                      <a:pt x="4069" y="7187"/>
                    </a:lnTo>
                    <a:lnTo>
                      <a:pt x="4105" y="7370"/>
                    </a:lnTo>
                    <a:lnTo>
                      <a:pt x="4154" y="7550"/>
                    </a:lnTo>
                    <a:lnTo>
                      <a:pt x="4213" y="7726"/>
                    </a:lnTo>
                    <a:lnTo>
                      <a:pt x="4283" y="7897"/>
                    </a:lnTo>
                    <a:lnTo>
                      <a:pt x="4365" y="8065"/>
                    </a:lnTo>
                    <a:lnTo>
                      <a:pt x="4411" y="8146"/>
                    </a:lnTo>
                    <a:lnTo>
                      <a:pt x="4347" y="8178"/>
                    </a:lnTo>
                    <a:lnTo>
                      <a:pt x="4286" y="8214"/>
                    </a:lnTo>
                    <a:lnTo>
                      <a:pt x="4249" y="8161"/>
                    </a:lnTo>
                    <a:lnTo>
                      <a:pt x="4158" y="8065"/>
                    </a:lnTo>
                    <a:lnTo>
                      <a:pt x="4053" y="7988"/>
                    </a:lnTo>
                    <a:lnTo>
                      <a:pt x="3936" y="7927"/>
                    </a:lnTo>
                    <a:lnTo>
                      <a:pt x="3873" y="7906"/>
                    </a:lnTo>
                    <a:lnTo>
                      <a:pt x="3847" y="7835"/>
                    </a:lnTo>
                    <a:lnTo>
                      <a:pt x="3798" y="7691"/>
                    </a:lnTo>
                    <a:lnTo>
                      <a:pt x="3755" y="7546"/>
                    </a:lnTo>
                    <a:lnTo>
                      <a:pt x="3720" y="7399"/>
                    </a:lnTo>
                    <a:lnTo>
                      <a:pt x="3692" y="7251"/>
                    </a:lnTo>
                    <a:lnTo>
                      <a:pt x="3670" y="7101"/>
                    </a:lnTo>
                    <a:lnTo>
                      <a:pt x="3656" y="6948"/>
                    </a:lnTo>
                    <a:lnTo>
                      <a:pt x="3648" y="6796"/>
                    </a:lnTo>
                    <a:lnTo>
                      <a:pt x="3647" y="6719"/>
                    </a:lnTo>
                    <a:close/>
                    <a:moveTo>
                      <a:pt x="4810" y="8064"/>
                    </a:moveTo>
                    <a:lnTo>
                      <a:pt x="4754" y="7973"/>
                    </a:lnTo>
                    <a:lnTo>
                      <a:pt x="4656" y="7788"/>
                    </a:lnTo>
                    <a:lnTo>
                      <a:pt x="4573" y="7595"/>
                    </a:lnTo>
                    <a:lnTo>
                      <a:pt x="4508" y="7396"/>
                    </a:lnTo>
                    <a:lnTo>
                      <a:pt x="4482" y="7295"/>
                    </a:lnTo>
                    <a:lnTo>
                      <a:pt x="4607" y="7295"/>
                    </a:lnTo>
                    <a:lnTo>
                      <a:pt x="4672" y="7292"/>
                    </a:lnTo>
                    <a:lnTo>
                      <a:pt x="4799" y="7268"/>
                    </a:lnTo>
                    <a:lnTo>
                      <a:pt x="4917" y="7219"/>
                    </a:lnTo>
                    <a:lnTo>
                      <a:pt x="5023" y="7147"/>
                    </a:lnTo>
                    <a:lnTo>
                      <a:pt x="5071" y="7102"/>
                    </a:lnTo>
                    <a:lnTo>
                      <a:pt x="5183" y="6990"/>
                    </a:lnTo>
                    <a:lnTo>
                      <a:pt x="5203" y="6973"/>
                    </a:lnTo>
                    <a:lnTo>
                      <a:pt x="5248" y="6942"/>
                    </a:lnTo>
                    <a:lnTo>
                      <a:pt x="5297" y="6924"/>
                    </a:lnTo>
                    <a:lnTo>
                      <a:pt x="5349" y="6914"/>
                    </a:lnTo>
                    <a:lnTo>
                      <a:pt x="5402" y="6914"/>
                    </a:lnTo>
                    <a:lnTo>
                      <a:pt x="5454" y="6924"/>
                    </a:lnTo>
                    <a:lnTo>
                      <a:pt x="5503" y="6942"/>
                    </a:lnTo>
                    <a:lnTo>
                      <a:pt x="5547" y="6973"/>
                    </a:lnTo>
                    <a:lnTo>
                      <a:pt x="5568" y="6990"/>
                    </a:lnTo>
                    <a:lnTo>
                      <a:pt x="5680" y="7102"/>
                    </a:lnTo>
                    <a:lnTo>
                      <a:pt x="5703" y="7125"/>
                    </a:lnTo>
                    <a:lnTo>
                      <a:pt x="5753" y="7166"/>
                    </a:lnTo>
                    <a:lnTo>
                      <a:pt x="5835" y="7217"/>
                    </a:lnTo>
                    <a:lnTo>
                      <a:pt x="5955" y="7264"/>
                    </a:lnTo>
                    <a:lnTo>
                      <a:pt x="6079" y="7287"/>
                    </a:lnTo>
                    <a:lnTo>
                      <a:pt x="6207" y="7287"/>
                    </a:lnTo>
                    <a:lnTo>
                      <a:pt x="6332" y="7264"/>
                    </a:lnTo>
                    <a:lnTo>
                      <a:pt x="6450" y="7217"/>
                    </a:lnTo>
                    <a:lnTo>
                      <a:pt x="6532" y="7166"/>
                    </a:lnTo>
                    <a:lnTo>
                      <a:pt x="6583" y="7125"/>
                    </a:lnTo>
                    <a:lnTo>
                      <a:pt x="6607" y="7102"/>
                    </a:lnTo>
                    <a:lnTo>
                      <a:pt x="6719" y="6990"/>
                    </a:lnTo>
                    <a:lnTo>
                      <a:pt x="6738" y="6973"/>
                    </a:lnTo>
                    <a:lnTo>
                      <a:pt x="6784" y="6942"/>
                    </a:lnTo>
                    <a:lnTo>
                      <a:pt x="6833" y="6924"/>
                    </a:lnTo>
                    <a:lnTo>
                      <a:pt x="6885" y="6914"/>
                    </a:lnTo>
                    <a:lnTo>
                      <a:pt x="6937" y="6914"/>
                    </a:lnTo>
                    <a:lnTo>
                      <a:pt x="6989" y="6924"/>
                    </a:lnTo>
                    <a:lnTo>
                      <a:pt x="7038" y="6942"/>
                    </a:lnTo>
                    <a:lnTo>
                      <a:pt x="7084" y="6973"/>
                    </a:lnTo>
                    <a:lnTo>
                      <a:pt x="7102" y="6990"/>
                    </a:lnTo>
                    <a:lnTo>
                      <a:pt x="7215" y="7102"/>
                    </a:lnTo>
                    <a:lnTo>
                      <a:pt x="7239" y="7125"/>
                    </a:lnTo>
                    <a:lnTo>
                      <a:pt x="7289" y="7166"/>
                    </a:lnTo>
                    <a:lnTo>
                      <a:pt x="7372" y="7217"/>
                    </a:lnTo>
                    <a:lnTo>
                      <a:pt x="7490" y="7264"/>
                    </a:lnTo>
                    <a:lnTo>
                      <a:pt x="7615" y="7287"/>
                    </a:lnTo>
                    <a:lnTo>
                      <a:pt x="7743" y="7287"/>
                    </a:lnTo>
                    <a:lnTo>
                      <a:pt x="7867" y="7264"/>
                    </a:lnTo>
                    <a:lnTo>
                      <a:pt x="7986" y="7217"/>
                    </a:lnTo>
                    <a:lnTo>
                      <a:pt x="8068" y="7166"/>
                    </a:lnTo>
                    <a:lnTo>
                      <a:pt x="8119" y="7125"/>
                    </a:lnTo>
                    <a:lnTo>
                      <a:pt x="8142" y="7102"/>
                    </a:lnTo>
                    <a:lnTo>
                      <a:pt x="8254" y="6990"/>
                    </a:lnTo>
                    <a:lnTo>
                      <a:pt x="8274" y="6973"/>
                    </a:lnTo>
                    <a:lnTo>
                      <a:pt x="8319" y="6942"/>
                    </a:lnTo>
                    <a:lnTo>
                      <a:pt x="8368" y="6924"/>
                    </a:lnTo>
                    <a:lnTo>
                      <a:pt x="8420" y="6914"/>
                    </a:lnTo>
                    <a:lnTo>
                      <a:pt x="8473" y="6914"/>
                    </a:lnTo>
                    <a:lnTo>
                      <a:pt x="8525" y="6924"/>
                    </a:lnTo>
                    <a:lnTo>
                      <a:pt x="8574" y="6942"/>
                    </a:lnTo>
                    <a:lnTo>
                      <a:pt x="8618" y="6973"/>
                    </a:lnTo>
                    <a:lnTo>
                      <a:pt x="8639" y="6990"/>
                    </a:lnTo>
                    <a:lnTo>
                      <a:pt x="8751" y="7102"/>
                    </a:lnTo>
                    <a:lnTo>
                      <a:pt x="8798" y="7147"/>
                    </a:lnTo>
                    <a:lnTo>
                      <a:pt x="8905" y="7219"/>
                    </a:lnTo>
                    <a:lnTo>
                      <a:pt x="9023" y="7268"/>
                    </a:lnTo>
                    <a:lnTo>
                      <a:pt x="9150" y="7292"/>
                    </a:lnTo>
                    <a:lnTo>
                      <a:pt x="9214" y="7295"/>
                    </a:lnTo>
                    <a:lnTo>
                      <a:pt x="9337" y="7295"/>
                    </a:lnTo>
                    <a:lnTo>
                      <a:pt x="9311" y="7397"/>
                    </a:lnTo>
                    <a:lnTo>
                      <a:pt x="9245" y="7596"/>
                    </a:lnTo>
                    <a:lnTo>
                      <a:pt x="9164" y="7788"/>
                    </a:lnTo>
                    <a:lnTo>
                      <a:pt x="9068" y="7970"/>
                    </a:lnTo>
                    <a:lnTo>
                      <a:pt x="8957" y="8145"/>
                    </a:lnTo>
                    <a:lnTo>
                      <a:pt x="8833" y="8307"/>
                    </a:lnTo>
                    <a:lnTo>
                      <a:pt x="8695" y="8460"/>
                    </a:lnTo>
                    <a:lnTo>
                      <a:pt x="8546" y="8601"/>
                    </a:lnTo>
                    <a:lnTo>
                      <a:pt x="8387" y="8729"/>
                    </a:lnTo>
                    <a:lnTo>
                      <a:pt x="8217" y="8844"/>
                    </a:lnTo>
                    <a:lnTo>
                      <a:pt x="8037" y="8947"/>
                    </a:lnTo>
                    <a:lnTo>
                      <a:pt x="7848" y="9033"/>
                    </a:lnTo>
                    <a:lnTo>
                      <a:pt x="7651" y="9104"/>
                    </a:lnTo>
                    <a:lnTo>
                      <a:pt x="7446" y="9157"/>
                    </a:lnTo>
                    <a:lnTo>
                      <a:pt x="7236" y="9194"/>
                    </a:lnTo>
                    <a:lnTo>
                      <a:pt x="7020" y="9213"/>
                    </a:lnTo>
                    <a:lnTo>
                      <a:pt x="6911" y="9214"/>
                    </a:lnTo>
                    <a:lnTo>
                      <a:pt x="6813" y="9213"/>
                    </a:lnTo>
                    <a:lnTo>
                      <a:pt x="6617" y="9197"/>
                    </a:lnTo>
                    <a:lnTo>
                      <a:pt x="6426" y="9165"/>
                    </a:lnTo>
                    <a:lnTo>
                      <a:pt x="6236" y="9121"/>
                    </a:lnTo>
                    <a:lnTo>
                      <a:pt x="6143" y="9092"/>
                    </a:lnTo>
                    <a:lnTo>
                      <a:pt x="6143" y="9023"/>
                    </a:lnTo>
                    <a:lnTo>
                      <a:pt x="6142" y="9003"/>
                    </a:lnTo>
                    <a:lnTo>
                      <a:pt x="6135" y="8965"/>
                    </a:lnTo>
                    <a:lnTo>
                      <a:pt x="6120" y="8931"/>
                    </a:lnTo>
                    <a:lnTo>
                      <a:pt x="6099" y="8901"/>
                    </a:lnTo>
                    <a:lnTo>
                      <a:pt x="6073" y="8875"/>
                    </a:lnTo>
                    <a:lnTo>
                      <a:pt x="6043" y="8853"/>
                    </a:lnTo>
                    <a:lnTo>
                      <a:pt x="6008" y="8839"/>
                    </a:lnTo>
                    <a:lnTo>
                      <a:pt x="5971" y="8831"/>
                    </a:lnTo>
                    <a:lnTo>
                      <a:pt x="5951" y="8830"/>
                    </a:lnTo>
                    <a:lnTo>
                      <a:pt x="5740" y="8830"/>
                    </a:lnTo>
                    <a:lnTo>
                      <a:pt x="5730" y="8790"/>
                    </a:lnTo>
                    <a:lnTo>
                      <a:pt x="5707" y="8712"/>
                    </a:lnTo>
                    <a:lnTo>
                      <a:pt x="5678" y="8636"/>
                    </a:lnTo>
                    <a:lnTo>
                      <a:pt x="5642" y="8564"/>
                    </a:lnTo>
                    <a:lnTo>
                      <a:pt x="5578" y="8461"/>
                    </a:lnTo>
                    <a:lnTo>
                      <a:pt x="5474" y="8339"/>
                    </a:lnTo>
                    <a:lnTo>
                      <a:pt x="5350" y="8237"/>
                    </a:lnTo>
                    <a:lnTo>
                      <a:pt x="5248" y="8175"/>
                    </a:lnTo>
                    <a:lnTo>
                      <a:pt x="5174" y="8140"/>
                    </a:lnTo>
                    <a:lnTo>
                      <a:pt x="5098" y="8112"/>
                    </a:lnTo>
                    <a:lnTo>
                      <a:pt x="5019" y="8089"/>
                    </a:lnTo>
                    <a:lnTo>
                      <a:pt x="4937" y="8073"/>
                    </a:lnTo>
                    <a:lnTo>
                      <a:pt x="4853" y="8065"/>
                    </a:lnTo>
                    <a:lnTo>
                      <a:pt x="4810" y="8064"/>
                    </a:lnTo>
                    <a:close/>
                    <a:moveTo>
                      <a:pt x="4416" y="6719"/>
                    </a:moveTo>
                    <a:lnTo>
                      <a:pt x="4417" y="6590"/>
                    </a:lnTo>
                    <a:lnTo>
                      <a:pt x="4443" y="6339"/>
                    </a:lnTo>
                    <a:lnTo>
                      <a:pt x="4493" y="6096"/>
                    </a:lnTo>
                    <a:lnTo>
                      <a:pt x="4565" y="5861"/>
                    </a:lnTo>
                    <a:lnTo>
                      <a:pt x="4660" y="5638"/>
                    </a:lnTo>
                    <a:lnTo>
                      <a:pt x="4776" y="5425"/>
                    </a:lnTo>
                    <a:lnTo>
                      <a:pt x="4911" y="5226"/>
                    </a:lnTo>
                    <a:lnTo>
                      <a:pt x="5064" y="5041"/>
                    </a:lnTo>
                    <a:lnTo>
                      <a:pt x="5234" y="4872"/>
                    </a:lnTo>
                    <a:lnTo>
                      <a:pt x="5418" y="4720"/>
                    </a:lnTo>
                    <a:lnTo>
                      <a:pt x="5618" y="4584"/>
                    </a:lnTo>
                    <a:lnTo>
                      <a:pt x="5830" y="4469"/>
                    </a:lnTo>
                    <a:lnTo>
                      <a:pt x="6053" y="4374"/>
                    </a:lnTo>
                    <a:lnTo>
                      <a:pt x="6287" y="4301"/>
                    </a:lnTo>
                    <a:lnTo>
                      <a:pt x="6531" y="4252"/>
                    </a:lnTo>
                    <a:lnTo>
                      <a:pt x="6783" y="4226"/>
                    </a:lnTo>
                    <a:lnTo>
                      <a:pt x="6911" y="4223"/>
                    </a:lnTo>
                    <a:lnTo>
                      <a:pt x="7039" y="4226"/>
                    </a:lnTo>
                    <a:lnTo>
                      <a:pt x="7291" y="4252"/>
                    </a:lnTo>
                    <a:lnTo>
                      <a:pt x="7534" y="4301"/>
                    </a:lnTo>
                    <a:lnTo>
                      <a:pt x="7769" y="4374"/>
                    </a:lnTo>
                    <a:lnTo>
                      <a:pt x="7992" y="4469"/>
                    </a:lnTo>
                    <a:lnTo>
                      <a:pt x="8204" y="4584"/>
                    </a:lnTo>
                    <a:lnTo>
                      <a:pt x="8404" y="4720"/>
                    </a:lnTo>
                    <a:lnTo>
                      <a:pt x="8588" y="4872"/>
                    </a:lnTo>
                    <a:lnTo>
                      <a:pt x="8758" y="5041"/>
                    </a:lnTo>
                    <a:lnTo>
                      <a:pt x="8911" y="5226"/>
                    </a:lnTo>
                    <a:lnTo>
                      <a:pt x="9046" y="5425"/>
                    </a:lnTo>
                    <a:lnTo>
                      <a:pt x="9161" y="5638"/>
                    </a:lnTo>
                    <a:lnTo>
                      <a:pt x="9256" y="5861"/>
                    </a:lnTo>
                    <a:lnTo>
                      <a:pt x="9328" y="6096"/>
                    </a:lnTo>
                    <a:lnTo>
                      <a:pt x="9379" y="6339"/>
                    </a:lnTo>
                    <a:lnTo>
                      <a:pt x="9404" y="6590"/>
                    </a:lnTo>
                    <a:lnTo>
                      <a:pt x="9406" y="6719"/>
                    </a:lnTo>
                    <a:lnTo>
                      <a:pt x="9404" y="6816"/>
                    </a:lnTo>
                    <a:lnTo>
                      <a:pt x="9397" y="6911"/>
                    </a:lnTo>
                    <a:lnTo>
                      <a:pt x="9214" y="6911"/>
                    </a:lnTo>
                    <a:lnTo>
                      <a:pt x="9187" y="6909"/>
                    </a:lnTo>
                    <a:lnTo>
                      <a:pt x="9135" y="6899"/>
                    </a:lnTo>
                    <a:lnTo>
                      <a:pt x="9086" y="6879"/>
                    </a:lnTo>
                    <a:lnTo>
                      <a:pt x="9042" y="6850"/>
                    </a:lnTo>
                    <a:lnTo>
                      <a:pt x="9023" y="6832"/>
                    </a:lnTo>
                    <a:lnTo>
                      <a:pt x="8911" y="6719"/>
                    </a:lnTo>
                    <a:lnTo>
                      <a:pt x="8886" y="6696"/>
                    </a:lnTo>
                    <a:lnTo>
                      <a:pt x="8836" y="6656"/>
                    </a:lnTo>
                    <a:lnTo>
                      <a:pt x="8754" y="6604"/>
                    </a:lnTo>
                    <a:lnTo>
                      <a:pt x="8636" y="6558"/>
                    </a:lnTo>
                    <a:lnTo>
                      <a:pt x="8510" y="6535"/>
                    </a:lnTo>
                    <a:lnTo>
                      <a:pt x="8382" y="6535"/>
                    </a:lnTo>
                    <a:lnTo>
                      <a:pt x="8258" y="6558"/>
                    </a:lnTo>
                    <a:lnTo>
                      <a:pt x="8139" y="6604"/>
                    </a:lnTo>
                    <a:lnTo>
                      <a:pt x="8057" y="6656"/>
                    </a:lnTo>
                    <a:lnTo>
                      <a:pt x="8006" y="6696"/>
                    </a:lnTo>
                    <a:lnTo>
                      <a:pt x="7983" y="6719"/>
                    </a:lnTo>
                    <a:lnTo>
                      <a:pt x="7871" y="6832"/>
                    </a:lnTo>
                    <a:lnTo>
                      <a:pt x="7851" y="6849"/>
                    </a:lnTo>
                    <a:lnTo>
                      <a:pt x="7806" y="6879"/>
                    </a:lnTo>
                    <a:lnTo>
                      <a:pt x="7757" y="6898"/>
                    </a:lnTo>
                    <a:lnTo>
                      <a:pt x="7706" y="6908"/>
                    </a:lnTo>
                    <a:lnTo>
                      <a:pt x="7652" y="6908"/>
                    </a:lnTo>
                    <a:lnTo>
                      <a:pt x="7600" y="6898"/>
                    </a:lnTo>
                    <a:lnTo>
                      <a:pt x="7552" y="6879"/>
                    </a:lnTo>
                    <a:lnTo>
                      <a:pt x="7507" y="6849"/>
                    </a:lnTo>
                    <a:lnTo>
                      <a:pt x="7487" y="6832"/>
                    </a:lnTo>
                    <a:lnTo>
                      <a:pt x="7374" y="6719"/>
                    </a:lnTo>
                    <a:lnTo>
                      <a:pt x="7350" y="6696"/>
                    </a:lnTo>
                    <a:lnTo>
                      <a:pt x="7300" y="6656"/>
                    </a:lnTo>
                    <a:lnTo>
                      <a:pt x="7219" y="6604"/>
                    </a:lnTo>
                    <a:lnTo>
                      <a:pt x="7099" y="6558"/>
                    </a:lnTo>
                    <a:lnTo>
                      <a:pt x="6974" y="6535"/>
                    </a:lnTo>
                    <a:lnTo>
                      <a:pt x="6847" y="6535"/>
                    </a:lnTo>
                    <a:lnTo>
                      <a:pt x="6722" y="6558"/>
                    </a:lnTo>
                    <a:lnTo>
                      <a:pt x="6603" y="6604"/>
                    </a:lnTo>
                    <a:lnTo>
                      <a:pt x="6522" y="6656"/>
                    </a:lnTo>
                    <a:lnTo>
                      <a:pt x="6472" y="6696"/>
                    </a:lnTo>
                    <a:lnTo>
                      <a:pt x="6447" y="6719"/>
                    </a:lnTo>
                    <a:lnTo>
                      <a:pt x="6335" y="6832"/>
                    </a:lnTo>
                    <a:lnTo>
                      <a:pt x="6315" y="6849"/>
                    </a:lnTo>
                    <a:lnTo>
                      <a:pt x="6270" y="6879"/>
                    </a:lnTo>
                    <a:lnTo>
                      <a:pt x="6221" y="6898"/>
                    </a:lnTo>
                    <a:lnTo>
                      <a:pt x="6169" y="6908"/>
                    </a:lnTo>
                    <a:lnTo>
                      <a:pt x="6116" y="6908"/>
                    </a:lnTo>
                    <a:lnTo>
                      <a:pt x="6064" y="6898"/>
                    </a:lnTo>
                    <a:lnTo>
                      <a:pt x="6015" y="6879"/>
                    </a:lnTo>
                    <a:lnTo>
                      <a:pt x="5971" y="6849"/>
                    </a:lnTo>
                    <a:lnTo>
                      <a:pt x="5951" y="6832"/>
                    </a:lnTo>
                    <a:lnTo>
                      <a:pt x="5838" y="6719"/>
                    </a:lnTo>
                    <a:lnTo>
                      <a:pt x="5815" y="6696"/>
                    </a:lnTo>
                    <a:lnTo>
                      <a:pt x="5765" y="6656"/>
                    </a:lnTo>
                    <a:lnTo>
                      <a:pt x="5683" y="6604"/>
                    </a:lnTo>
                    <a:lnTo>
                      <a:pt x="5563" y="6558"/>
                    </a:lnTo>
                    <a:lnTo>
                      <a:pt x="5439" y="6535"/>
                    </a:lnTo>
                    <a:lnTo>
                      <a:pt x="5311" y="6535"/>
                    </a:lnTo>
                    <a:lnTo>
                      <a:pt x="5186" y="6558"/>
                    </a:lnTo>
                    <a:lnTo>
                      <a:pt x="5068" y="6604"/>
                    </a:lnTo>
                    <a:lnTo>
                      <a:pt x="4986" y="6656"/>
                    </a:lnTo>
                    <a:lnTo>
                      <a:pt x="4935" y="6696"/>
                    </a:lnTo>
                    <a:lnTo>
                      <a:pt x="4911" y="6719"/>
                    </a:lnTo>
                    <a:lnTo>
                      <a:pt x="4799" y="6832"/>
                    </a:lnTo>
                    <a:lnTo>
                      <a:pt x="4780" y="6850"/>
                    </a:lnTo>
                    <a:lnTo>
                      <a:pt x="4735" y="6879"/>
                    </a:lnTo>
                    <a:lnTo>
                      <a:pt x="4686" y="6899"/>
                    </a:lnTo>
                    <a:lnTo>
                      <a:pt x="4635" y="6909"/>
                    </a:lnTo>
                    <a:lnTo>
                      <a:pt x="4607" y="6911"/>
                    </a:lnTo>
                    <a:lnTo>
                      <a:pt x="4423" y="6911"/>
                    </a:lnTo>
                    <a:lnTo>
                      <a:pt x="4417" y="6816"/>
                    </a:lnTo>
                    <a:lnTo>
                      <a:pt x="4416" y="6719"/>
                    </a:lnTo>
                    <a:close/>
                    <a:moveTo>
                      <a:pt x="384" y="9214"/>
                    </a:moveTo>
                    <a:lnTo>
                      <a:pt x="5759" y="9214"/>
                    </a:lnTo>
                    <a:lnTo>
                      <a:pt x="5759" y="9599"/>
                    </a:lnTo>
                    <a:lnTo>
                      <a:pt x="384" y="9599"/>
                    </a:lnTo>
                    <a:lnTo>
                      <a:pt x="384" y="9214"/>
                    </a:lnTo>
                    <a:close/>
                    <a:moveTo>
                      <a:pt x="4223" y="11518"/>
                    </a:moveTo>
                    <a:lnTo>
                      <a:pt x="1728" y="11518"/>
                    </a:lnTo>
                    <a:lnTo>
                      <a:pt x="1679" y="11517"/>
                    </a:lnTo>
                    <a:lnTo>
                      <a:pt x="1582" y="11508"/>
                    </a:lnTo>
                    <a:lnTo>
                      <a:pt x="1487" y="11488"/>
                    </a:lnTo>
                    <a:lnTo>
                      <a:pt x="1398" y="11460"/>
                    </a:lnTo>
                    <a:lnTo>
                      <a:pt x="1312" y="11423"/>
                    </a:lnTo>
                    <a:lnTo>
                      <a:pt x="1230" y="11380"/>
                    </a:lnTo>
                    <a:lnTo>
                      <a:pt x="1153" y="11328"/>
                    </a:lnTo>
                    <a:lnTo>
                      <a:pt x="1083" y="11269"/>
                    </a:lnTo>
                    <a:lnTo>
                      <a:pt x="1018" y="11204"/>
                    </a:lnTo>
                    <a:lnTo>
                      <a:pt x="959" y="11132"/>
                    </a:lnTo>
                    <a:lnTo>
                      <a:pt x="907" y="11056"/>
                    </a:lnTo>
                    <a:lnTo>
                      <a:pt x="862" y="10974"/>
                    </a:lnTo>
                    <a:lnTo>
                      <a:pt x="826" y="10887"/>
                    </a:lnTo>
                    <a:lnTo>
                      <a:pt x="798" y="10798"/>
                    </a:lnTo>
                    <a:lnTo>
                      <a:pt x="779" y="10705"/>
                    </a:lnTo>
                    <a:lnTo>
                      <a:pt x="769" y="10608"/>
                    </a:lnTo>
                    <a:lnTo>
                      <a:pt x="767" y="10558"/>
                    </a:lnTo>
                    <a:lnTo>
                      <a:pt x="767" y="9982"/>
                    </a:lnTo>
                    <a:lnTo>
                      <a:pt x="5375" y="9982"/>
                    </a:lnTo>
                    <a:lnTo>
                      <a:pt x="5375" y="10558"/>
                    </a:lnTo>
                    <a:lnTo>
                      <a:pt x="5375" y="10608"/>
                    </a:lnTo>
                    <a:lnTo>
                      <a:pt x="5365" y="10705"/>
                    </a:lnTo>
                    <a:lnTo>
                      <a:pt x="5346" y="10798"/>
                    </a:lnTo>
                    <a:lnTo>
                      <a:pt x="5317" y="10887"/>
                    </a:lnTo>
                    <a:lnTo>
                      <a:pt x="5281" y="10974"/>
                    </a:lnTo>
                    <a:lnTo>
                      <a:pt x="5236" y="11056"/>
                    </a:lnTo>
                    <a:lnTo>
                      <a:pt x="5185" y="11132"/>
                    </a:lnTo>
                    <a:lnTo>
                      <a:pt x="5126" y="11204"/>
                    </a:lnTo>
                    <a:lnTo>
                      <a:pt x="5061" y="11269"/>
                    </a:lnTo>
                    <a:lnTo>
                      <a:pt x="4989" y="11328"/>
                    </a:lnTo>
                    <a:lnTo>
                      <a:pt x="4912" y="11380"/>
                    </a:lnTo>
                    <a:lnTo>
                      <a:pt x="4832" y="11423"/>
                    </a:lnTo>
                    <a:lnTo>
                      <a:pt x="4745" y="11460"/>
                    </a:lnTo>
                    <a:lnTo>
                      <a:pt x="4655" y="11488"/>
                    </a:lnTo>
                    <a:lnTo>
                      <a:pt x="4561" y="11508"/>
                    </a:lnTo>
                    <a:lnTo>
                      <a:pt x="4465" y="11517"/>
                    </a:lnTo>
                    <a:lnTo>
                      <a:pt x="4416" y="11518"/>
                    </a:lnTo>
                    <a:lnTo>
                      <a:pt x="4223" y="11518"/>
                    </a:lnTo>
                    <a:close/>
                    <a:moveTo>
                      <a:pt x="5354" y="11518"/>
                    </a:moveTo>
                    <a:lnTo>
                      <a:pt x="5401" y="11472"/>
                    </a:lnTo>
                    <a:lnTo>
                      <a:pt x="5484" y="11371"/>
                    </a:lnTo>
                    <a:lnTo>
                      <a:pt x="5559" y="11263"/>
                    </a:lnTo>
                    <a:lnTo>
                      <a:pt x="5622" y="11148"/>
                    </a:lnTo>
                    <a:lnTo>
                      <a:pt x="5676" y="11026"/>
                    </a:lnTo>
                    <a:lnTo>
                      <a:pt x="5716" y="10899"/>
                    </a:lnTo>
                    <a:lnTo>
                      <a:pt x="5743" y="10765"/>
                    </a:lnTo>
                    <a:lnTo>
                      <a:pt x="5758" y="10628"/>
                    </a:lnTo>
                    <a:lnTo>
                      <a:pt x="5759" y="10558"/>
                    </a:lnTo>
                    <a:lnTo>
                      <a:pt x="5759" y="10178"/>
                    </a:lnTo>
                    <a:lnTo>
                      <a:pt x="5899" y="10222"/>
                    </a:lnTo>
                    <a:lnTo>
                      <a:pt x="6181" y="10293"/>
                    </a:lnTo>
                    <a:lnTo>
                      <a:pt x="6470" y="10340"/>
                    </a:lnTo>
                    <a:lnTo>
                      <a:pt x="6763" y="10365"/>
                    </a:lnTo>
                    <a:lnTo>
                      <a:pt x="6911" y="10366"/>
                    </a:lnTo>
                    <a:lnTo>
                      <a:pt x="7004" y="10365"/>
                    </a:lnTo>
                    <a:lnTo>
                      <a:pt x="7192" y="10356"/>
                    </a:lnTo>
                    <a:lnTo>
                      <a:pt x="7374" y="10337"/>
                    </a:lnTo>
                    <a:lnTo>
                      <a:pt x="7556" y="10310"/>
                    </a:lnTo>
                    <a:lnTo>
                      <a:pt x="7734" y="10273"/>
                    </a:lnTo>
                    <a:lnTo>
                      <a:pt x="7909" y="10228"/>
                    </a:lnTo>
                    <a:lnTo>
                      <a:pt x="8080" y="10175"/>
                    </a:lnTo>
                    <a:lnTo>
                      <a:pt x="8247" y="10113"/>
                    </a:lnTo>
                    <a:lnTo>
                      <a:pt x="8411" y="10044"/>
                    </a:lnTo>
                    <a:lnTo>
                      <a:pt x="8569" y="9967"/>
                    </a:lnTo>
                    <a:lnTo>
                      <a:pt x="8725" y="9882"/>
                    </a:lnTo>
                    <a:lnTo>
                      <a:pt x="8876" y="9792"/>
                    </a:lnTo>
                    <a:lnTo>
                      <a:pt x="9021" y="9692"/>
                    </a:lnTo>
                    <a:lnTo>
                      <a:pt x="9161" y="9587"/>
                    </a:lnTo>
                    <a:lnTo>
                      <a:pt x="9296" y="9476"/>
                    </a:lnTo>
                    <a:lnTo>
                      <a:pt x="9426" y="9358"/>
                    </a:lnTo>
                    <a:lnTo>
                      <a:pt x="9550" y="9235"/>
                    </a:lnTo>
                    <a:lnTo>
                      <a:pt x="9668" y="9105"/>
                    </a:lnTo>
                    <a:lnTo>
                      <a:pt x="9780" y="8970"/>
                    </a:lnTo>
                    <a:lnTo>
                      <a:pt x="9885" y="8829"/>
                    </a:lnTo>
                    <a:lnTo>
                      <a:pt x="9983" y="8683"/>
                    </a:lnTo>
                    <a:lnTo>
                      <a:pt x="10074" y="8533"/>
                    </a:lnTo>
                    <a:lnTo>
                      <a:pt x="10159" y="8378"/>
                    </a:lnTo>
                    <a:lnTo>
                      <a:pt x="10235" y="8218"/>
                    </a:lnTo>
                    <a:lnTo>
                      <a:pt x="10306" y="8055"/>
                    </a:lnTo>
                    <a:lnTo>
                      <a:pt x="10366" y="7887"/>
                    </a:lnTo>
                    <a:lnTo>
                      <a:pt x="10419" y="7717"/>
                    </a:lnTo>
                    <a:lnTo>
                      <a:pt x="10466" y="7541"/>
                    </a:lnTo>
                    <a:lnTo>
                      <a:pt x="10502" y="7364"/>
                    </a:lnTo>
                    <a:lnTo>
                      <a:pt x="10529" y="7183"/>
                    </a:lnTo>
                    <a:lnTo>
                      <a:pt x="10548" y="6999"/>
                    </a:lnTo>
                    <a:lnTo>
                      <a:pt x="10558" y="6813"/>
                    </a:lnTo>
                    <a:lnTo>
                      <a:pt x="10558" y="6719"/>
                    </a:lnTo>
                    <a:lnTo>
                      <a:pt x="10558" y="6624"/>
                    </a:lnTo>
                    <a:lnTo>
                      <a:pt x="10548" y="6439"/>
                    </a:lnTo>
                    <a:lnTo>
                      <a:pt x="10529" y="6254"/>
                    </a:lnTo>
                    <a:lnTo>
                      <a:pt x="10502" y="6074"/>
                    </a:lnTo>
                    <a:lnTo>
                      <a:pt x="10466" y="5896"/>
                    </a:lnTo>
                    <a:lnTo>
                      <a:pt x="10419" y="5722"/>
                    </a:lnTo>
                    <a:lnTo>
                      <a:pt x="10366" y="5550"/>
                    </a:lnTo>
                    <a:lnTo>
                      <a:pt x="10306" y="5383"/>
                    </a:lnTo>
                    <a:lnTo>
                      <a:pt x="10235" y="5219"/>
                    </a:lnTo>
                    <a:lnTo>
                      <a:pt x="10159" y="5059"/>
                    </a:lnTo>
                    <a:lnTo>
                      <a:pt x="10074" y="4905"/>
                    </a:lnTo>
                    <a:lnTo>
                      <a:pt x="9983" y="4754"/>
                    </a:lnTo>
                    <a:lnTo>
                      <a:pt x="9885" y="4609"/>
                    </a:lnTo>
                    <a:lnTo>
                      <a:pt x="9780" y="4468"/>
                    </a:lnTo>
                    <a:lnTo>
                      <a:pt x="9668" y="4334"/>
                    </a:lnTo>
                    <a:lnTo>
                      <a:pt x="9550" y="4203"/>
                    </a:lnTo>
                    <a:lnTo>
                      <a:pt x="9426" y="4079"/>
                    </a:lnTo>
                    <a:lnTo>
                      <a:pt x="9296" y="3962"/>
                    </a:lnTo>
                    <a:lnTo>
                      <a:pt x="9161" y="3850"/>
                    </a:lnTo>
                    <a:lnTo>
                      <a:pt x="9021" y="3745"/>
                    </a:lnTo>
                    <a:lnTo>
                      <a:pt x="8876" y="3647"/>
                    </a:lnTo>
                    <a:lnTo>
                      <a:pt x="8725" y="3555"/>
                    </a:lnTo>
                    <a:lnTo>
                      <a:pt x="8569" y="3471"/>
                    </a:lnTo>
                    <a:lnTo>
                      <a:pt x="8411" y="3393"/>
                    </a:lnTo>
                    <a:lnTo>
                      <a:pt x="8247" y="3324"/>
                    </a:lnTo>
                    <a:lnTo>
                      <a:pt x="8080" y="3262"/>
                    </a:lnTo>
                    <a:lnTo>
                      <a:pt x="7909" y="3209"/>
                    </a:lnTo>
                    <a:lnTo>
                      <a:pt x="7734" y="3165"/>
                    </a:lnTo>
                    <a:lnTo>
                      <a:pt x="7556" y="3129"/>
                    </a:lnTo>
                    <a:lnTo>
                      <a:pt x="7374" y="3100"/>
                    </a:lnTo>
                    <a:lnTo>
                      <a:pt x="7192" y="3081"/>
                    </a:lnTo>
                    <a:lnTo>
                      <a:pt x="7004" y="3072"/>
                    </a:lnTo>
                    <a:lnTo>
                      <a:pt x="6911" y="3071"/>
                    </a:lnTo>
                    <a:lnTo>
                      <a:pt x="6817" y="3072"/>
                    </a:lnTo>
                    <a:lnTo>
                      <a:pt x="6630" y="3081"/>
                    </a:lnTo>
                    <a:lnTo>
                      <a:pt x="6447" y="3100"/>
                    </a:lnTo>
                    <a:lnTo>
                      <a:pt x="6266" y="3129"/>
                    </a:lnTo>
                    <a:lnTo>
                      <a:pt x="6087" y="3165"/>
                    </a:lnTo>
                    <a:lnTo>
                      <a:pt x="5913" y="3209"/>
                    </a:lnTo>
                    <a:lnTo>
                      <a:pt x="5742" y="3262"/>
                    </a:lnTo>
                    <a:lnTo>
                      <a:pt x="5575" y="3324"/>
                    </a:lnTo>
                    <a:lnTo>
                      <a:pt x="5411" y="3393"/>
                    </a:lnTo>
                    <a:lnTo>
                      <a:pt x="5252" y="3471"/>
                    </a:lnTo>
                    <a:lnTo>
                      <a:pt x="5097" y="3555"/>
                    </a:lnTo>
                    <a:lnTo>
                      <a:pt x="4946" y="3647"/>
                    </a:lnTo>
                    <a:lnTo>
                      <a:pt x="4800" y="3745"/>
                    </a:lnTo>
                    <a:lnTo>
                      <a:pt x="4660" y="3850"/>
                    </a:lnTo>
                    <a:lnTo>
                      <a:pt x="4525" y="3962"/>
                    </a:lnTo>
                    <a:lnTo>
                      <a:pt x="4396" y="4079"/>
                    </a:lnTo>
                    <a:lnTo>
                      <a:pt x="4272" y="4203"/>
                    </a:lnTo>
                    <a:lnTo>
                      <a:pt x="4154" y="4334"/>
                    </a:lnTo>
                    <a:lnTo>
                      <a:pt x="4041" y="4468"/>
                    </a:lnTo>
                    <a:lnTo>
                      <a:pt x="3936" y="4609"/>
                    </a:lnTo>
                    <a:lnTo>
                      <a:pt x="3838" y="4754"/>
                    </a:lnTo>
                    <a:lnTo>
                      <a:pt x="3748" y="4905"/>
                    </a:lnTo>
                    <a:lnTo>
                      <a:pt x="3663" y="5059"/>
                    </a:lnTo>
                    <a:lnTo>
                      <a:pt x="3586" y="5219"/>
                    </a:lnTo>
                    <a:lnTo>
                      <a:pt x="3516" y="5383"/>
                    </a:lnTo>
                    <a:lnTo>
                      <a:pt x="3455" y="5550"/>
                    </a:lnTo>
                    <a:lnTo>
                      <a:pt x="3402" y="5722"/>
                    </a:lnTo>
                    <a:lnTo>
                      <a:pt x="3356" y="5896"/>
                    </a:lnTo>
                    <a:lnTo>
                      <a:pt x="3320" y="6074"/>
                    </a:lnTo>
                    <a:lnTo>
                      <a:pt x="3293" y="6254"/>
                    </a:lnTo>
                    <a:lnTo>
                      <a:pt x="3274" y="6439"/>
                    </a:lnTo>
                    <a:lnTo>
                      <a:pt x="3264" y="6624"/>
                    </a:lnTo>
                    <a:lnTo>
                      <a:pt x="3264" y="6719"/>
                    </a:lnTo>
                    <a:lnTo>
                      <a:pt x="3265" y="6836"/>
                    </a:lnTo>
                    <a:lnTo>
                      <a:pt x="3281" y="7068"/>
                    </a:lnTo>
                    <a:lnTo>
                      <a:pt x="3311" y="7297"/>
                    </a:lnTo>
                    <a:lnTo>
                      <a:pt x="3356" y="7521"/>
                    </a:lnTo>
                    <a:lnTo>
                      <a:pt x="3383" y="7634"/>
                    </a:lnTo>
                    <a:lnTo>
                      <a:pt x="3327" y="7599"/>
                    </a:lnTo>
                    <a:lnTo>
                      <a:pt x="3206" y="7546"/>
                    </a:lnTo>
                    <a:lnTo>
                      <a:pt x="3080" y="7508"/>
                    </a:lnTo>
                    <a:lnTo>
                      <a:pt x="2947" y="7488"/>
                    </a:lnTo>
                    <a:lnTo>
                      <a:pt x="2880" y="7487"/>
                    </a:lnTo>
                    <a:lnTo>
                      <a:pt x="2820" y="7488"/>
                    </a:lnTo>
                    <a:lnTo>
                      <a:pt x="2704" y="7503"/>
                    </a:lnTo>
                    <a:lnTo>
                      <a:pt x="2592" y="7531"/>
                    </a:lnTo>
                    <a:lnTo>
                      <a:pt x="2481" y="7575"/>
                    </a:lnTo>
                    <a:lnTo>
                      <a:pt x="2429" y="7602"/>
                    </a:lnTo>
                    <a:lnTo>
                      <a:pt x="2400" y="7572"/>
                    </a:lnTo>
                    <a:lnTo>
                      <a:pt x="2337" y="7517"/>
                    </a:lnTo>
                    <a:lnTo>
                      <a:pt x="2304" y="7491"/>
                    </a:lnTo>
                    <a:lnTo>
                      <a:pt x="2304" y="2688"/>
                    </a:lnTo>
                    <a:lnTo>
                      <a:pt x="11518" y="2688"/>
                    </a:lnTo>
                    <a:lnTo>
                      <a:pt x="11518" y="11518"/>
                    </a:lnTo>
                    <a:lnTo>
                      <a:pt x="5354" y="115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0"/>
              <p:cNvSpPr>
                <a:spLocks noEditPoints="1"/>
              </p:cNvSpPr>
              <p:nvPr/>
            </p:nvSpPr>
            <p:spPr bwMode="auto">
              <a:xfrm>
                <a:off x="7265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49 w 1152"/>
                  <a:gd name="T3" fmla="*/ 1085 h 1152"/>
                  <a:gd name="T4" fmla="*/ 1021 w 1152"/>
                  <a:gd name="T5" fmla="*/ 943 h 1152"/>
                  <a:gd name="T6" fmla="*/ 1126 w 1152"/>
                  <a:gd name="T7" fmla="*/ 748 h 1152"/>
                  <a:gd name="T8" fmla="*/ 1152 w 1152"/>
                  <a:gd name="T9" fmla="*/ 576 h 1152"/>
                  <a:gd name="T10" fmla="*/ 1126 w 1152"/>
                  <a:gd name="T11" fmla="*/ 405 h 1152"/>
                  <a:gd name="T12" fmla="*/ 1021 w 1152"/>
                  <a:gd name="T13" fmla="*/ 211 h 1152"/>
                  <a:gd name="T14" fmla="*/ 849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2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2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6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6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49" y="1085"/>
                    </a:lnTo>
                    <a:lnTo>
                      <a:pt x="942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6" y="748"/>
                    </a:lnTo>
                    <a:lnTo>
                      <a:pt x="1149" y="635"/>
                    </a:lnTo>
                    <a:lnTo>
                      <a:pt x="1152" y="576"/>
                    </a:lnTo>
                    <a:lnTo>
                      <a:pt x="1149" y="517"/>
                    </a:lnTo>
                    <a:lnTo>
                      <a:pt x="1126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2" y="131"/>
                    </a:lnTo>
                    <a:lnTo>
                      <a:pt x="849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8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8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5" y="385"/>
                    </a:lnTo>
                    <a:lnTo>
                      <a:pt x="632" y="393"/>
                    </a:lnTo>
                    <a:lnTo>
                      <a:pt x="667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59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59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7" y="746"/>
                    </a:lnTo>
                    <a:lnTo>
                      <a:pt x="632" y="761"/>
                    </a:lnTo>
                    <a:lnTo>
                      <a:pt x="595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6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3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6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7777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2 w 1152"/>
                  <a:gd name="T21" fmla="*/ 69 h 1152"/>
                  <a:gd name="T22" fmla="*/ 131 w 1152"/>
                  <a:gd name="T23" fmla="*/ 211 h 1152"/>
                  <a:gd name="T24" fmla="*/ 26 w 1152"/>
                  <a:gd name="T25" fmla="*/ 405 h 1152"/>
                  <a:gd name="T26" fmla="*/ 0 w 1152"/>
                  <a:gd name="T27" fmla="*/ 576 h 1152"/>
                  <a:gd name="T28" fmla="*/ 26 w 1152"/>
                  <a:gd name="T29" fmla="*/ 748 h 1152"/>
                  <a:gd name="T30" fmla="*/ 131 w 1152"/>
                  <a:gd name="T31" fmla="*/ 943 h 1152"/>
                  <a:gd name="T32" fmla="*/ 302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3 w 1152"/>
                  <a:gd name="T39" fmla="*/ 393 h 1152"/>
                  <a:gd name="T40" fmla="*/ 698 w 1152"/>
                  <a:gd name="T41" fmla="*/ 428 h 1152"/>
                  <a:gd name="T42" fmla="*/ 746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6 w 1152"/>
                  <a:gd name="T49" fmla="*/ 668 h 1152"/>
                  <a:gd name="T50" fmla="*/ 698 w 1152"/>
                  <a:gd name="T51" fmla="*/ 725 h 1152"/>
                  <a:gd name="T52" fmla="*/ 633 w 1152"/>
                  <a:gd name="T53" fmla="*/ 761 h 1152"/>
                  <a:gd name="T54" fmla="*/ 576 w 1152"/>
                  <a:gd name="T55" fmla="*/ 769 h 1152"/>
                  <a:gd name="T56" fmla="*/ 520 w 1152"/>
                  <a:gd name="T57" fmla="*/ 761 h 1152"/>
                  <a:gd name="T58" fmla="*/ 453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3 w 1152"/>
                  <a:gd name="T69" fmla="*/ 428 h 1152"/>
                  <a:gd name="T70" fmla="*/ 520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4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4" y="26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5"/>
                    </a:lnTo>
                    <a:lnTo>
                      <a:pt x="404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3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9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3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6"/>
                    </a:lnTo>
                    <a:lnTo>
                      <a:pt x="453" y="725"/>
                    </a:lnTo>
                    <a:lnTo>
                      <a:pt x="427" y="699"/>
                    </a:lnTo>
                    <a:lnTo>
                      <a:pt x="407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3" y="520"/>
                    </a:lnTo>
                    <a:lnTo>
                      <a:pt x="407" y="486"/>
                    </a:lnTo>
                    <a:lnTo>
                      <a:pt x="427" y="454"/>
                    </a:lnTo>
                    <a:lnTo>
                      <a:pt x="453" y="428"/>
                    </a:lnTo>
                    <a:lnTo>
                      <a:pt x="485" y="408"/>
                    </a:lnTo>
                    <a:lnTo>
                      <a:pt x="520" y="393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2"/>
              <p:cNvSpPr>
                <a:spLocks noEditPoints="1"/>
              </p:cNvSpPr>
              <p:nvPr/>
            </p:nvSpPr>
            <p:spPr bwMode="auto">
              <a:xfrm>
                <a:off x="8289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4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4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7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7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9953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14"/>
              <p:cNvSpPr>
                <a:spLocks noChangeArrowheads="1"/>
              </p:cNvSpPr>
              <p:nvPr/>
            </p:nvSpPr>
            <p:spPr bwMode="auto">
              <a:xfrm>
                <a:off x="9953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15"/>
              <p:cNvSpPr>
                <a:spLocks noChangeArrowheads="1"/>
              </p:cNvSpPr>
              <p:nvPr/>
            </p:nvSpPr>
            <p:spPr bwMode="auto">
              <a:xfrm>
                <a:off x="9696" y="-1544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16"/>
              <p:cNvSpPr>
                <a:spLocks noChangeArrowheads="1"/>
              </p:cNvSpPr>
              <p:nvPr/>
            </p:nvSpPr>
            <p:spPr bwMode="auto">
              <a:xfrm>
                <a:off x="9696" y="-1800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17"/>
              <p:cNvSpPr>
                <a:spLocks noChangeArrowheads="1"/>
              </p:cNvSpPr>
              <p:nvPr/>
            </p:nvSpPr>
            <p:spPr bwMode="auto">
              <a:xfrm>
                <a:off x="9440" y="-1544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18"/>
              <p:cNvSpPr>
                <a:spLocks noChangeArrowheads="1"/>
              </p:cNvSpPr>
              <p:nvPr/>
            </p:nvSpPr>
            <p:spPr bwMode="auto">
              <a:xfrm>
                <a:off x="9440" y="-1800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>
                <a:off x="9185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20"/>
              <p:cNvSpPr>
                <a:spLocks noChangeArrowheads="1"/>
              </p:cNvSpPr>
              <p:nvPr/>
            </p:nvSpPr>
            <p:spPr bwMode="auto">
              <a:xfrm>
                <a:off x="9185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8" name="Group 23"/>
            <p:cNvGrpSpPr>
              <a:grpSpLocks noChangeAspect="1"/>
            </p:cNvGrpSpPr>
            <p:nvPr/>
          </p:nvGrpSpPr>
          <p:grpSpPr bwMode="auto">
            <a:xfrm>
              <a:off x="7057821" y="5405606"/>
              <a:ext cx="628890" cy="411496"/>
              <a:chOff x="5374" y="5621"/>
              <a:chExt cx="2835" cy="185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40" name="Freeform 24"/>
              <p:cNvSpPr>
                <a:spLocks noEditPoints="1"/>
              </p:cNvSpPr>
              <p:nvPr/>
            </p:nvSpPr>
            <p:spPr bwMode="auto">
              <a:xfrm>
                <a:off x="5374" y="5621"/>
                <a:ext cx="2835" cy="1855"/>
              </a:xfrm>
              <a:custGeom>
                <a:avLst/>
                <a:gdLst>
                  <a:gd name="T0" fmla="*/ 8062 w 8505"/>
                  <a:gd name="T1" fmla="*/ 1826 h 5566"/>
                  <a:gd name="T2" fmla="*/ 8108 w 8505"/>
                  <a:gd name="T3" fmla="*/ 1316 h 5566"/>
                  <a:gd name="T4" fmla="*/ 8125 w 8505"/>
                  <a:gd name="T5" fmla="*/ 1158 h 5566"/>
                  <a:gd name="T6" fmla="*/ 8142 w 8505"/>
                  <a:gd name="T7" fmla="*/ 1028 h 5566"/>
                  <a:gd name="T8" fmla="*/ 8291 w 8505"/>
                  <a:gd name="T9" fmla="*/ 805 h 5566"/>
                  <a:gd name="T10" fmla="*/ 8333 w 8505"/>
                  <a:gd name="T11" fmla="*/ 602 h 5566"/>
                  <a:gd name="T12" fmla="*/ 8278 w 8505"/>
                  <a:gd name="T13" fmla="*/ 338 h 5566"/>
                  <a:gd name="T14" fmla="*/ 8227 w 8505"/>
                  <a:gd name="T15" fmla="*/ 95 h 5566"/>
                  <a:gd name="T16" fmla="*/ 8081 w 8505"/>
                  <a:gd name="T17" fmla="*/ 0 h 5566"/>
                  <a:gd name="T18" fmla="*/ 7978 w 8505"/>
                  <a:gd name="T19" fmla="*/ 125 h 5566"/>
                  <a:gd name="T20" fmla="*/ 8057 w 8505"/>
                  <a:gd name="T21" fmla="*/ 466 h 5566"/>
                  <a:gd name="T22" fmla="*/ 8037 w 8505"/>
                  <a:gd name="T23" fmla="*/ 750 h 5566"/>
                  <a:gd name="T24" fmla="*/ 7803 w 8505"/>
                  <a:gd name="T25" fmla="*/ 832 h 5566"/>
                  <a:gd name="T26" fmla="*/ 7644 w 8505"/>
                  <a:gd name="T27" fmla="*/ 816 h 5566"/>
                  <a:gd name="T28" fmla="*/ 7111 w 8505"/>
                  <a:gd name="T29" fmla="*/ 1143 h 5566"/>
                  <a:gd name="T30" fmla="*/ 4217 w 8505"/>
                  <a:gd name="T31" fmla="*/ 1153 h 5566"/>
                  <a:gd name="T32" fmla="*/ 3453 w 8505"/>
                  <a:gd name="T33" fmla="*/ 1295 h 5566"/>
                  <a:gd name="T34" fmla="*/ 2752 w 8505"/>
                  <a:gd name="T35" fmla="*/ 1577 h 5566"/>
                  <a:gd name="T36" fmla="*/ 2120 w 8505"/>
                  <a:gd name="T37" fmla="*/ 1980 h 5566"/>
                  <a:gd name="T38" fmla="*/ 1562 w 8505"/>
                  <a:gd name="T39" fmla="*/ 2483 h 5566"/>
                  <a:gd name="T40" fmla="*/ 929 w 8505"/>
                  <a:gd name="T41" fmla="*/ 3297 h 5566"/>
                  <a:gd name="T42" fmla="*/ 318 w 8505"/>
                  <a:gd name="T43" fmla="*/ 4631 h 5566"/>
                  <a:gd name="T44" fmla="*/ 54 w 8505"/>
                  <a:gd name="T45" fmla="*/ 4824 h 5566"/>
                  <a:gd name="T46" fmla="*/ 0 w 8505"/>
                  <a:gd name="T47" fmla="*/ 5439 h 5566"/>
                  <a:gd name="T48" fmla="*/ 101 w 8505"/>
                  <a:gd name="T49" fmla="*/ 5563 h 5566"/>
                  <a:gd name="T50" fmla="*/ 7867 w 8505"/>
                  <a:gd name="T51" fmla="*/ 5544 h 5566"/>
                  <a:gd name="T52" fmla="*/ 7922 w 8505"/>
                  <a:gd name="T53" fmla="*/ 4955 h 5566"/>
                  <a:gd name="T54" fmla="*/ 7941 w 8505"/>
                  <a:gd name="T55" fmla="*/ 4710 h 5566"/>
                  <a:gd name="T56" fmla="*/ 8151 w 8505"/>
                  <a:gd name="T57" fmla="*/ 4304 h 5566"/>
                  <a:gd name="T58" fmla="*/ 8439 w 8505"/>
                  <a:gd name="T59" fmla="*/ 4154 h 5566"/>
                  <a:gd name="T60" fmla="*/ 8502 w 8505"/>
                  <a:gd name="T61" fmla="*/ 4019 h 5566"/>
                  <a:gd name="T62" fmla="*/ 7667 w 8505"/>
                  <a:gd name="T63" fmla="*/ 1338 h 5566"/>
                  <a:gd name="T64" fmla="*/ 252 w 8505"/>
                  <a:gd name="T65" fmla="*/ 5314 h 5566"/>
                  <a:gd name="T66" fmla="*/ 252 w 8505"/>
                  <a:gd name="T67" fmla="*/ 5314 h 5566"/>
                  <a:gd name="T68" fmla="*/ 690 w 8505"/>
                  <a:gd name="T69" fmla="*/ 4321 h 5566"/>
                  <a:gd name="T70" fmla="*/ 1362 w 8505"/>
                  <a:gd name="T71" fmla="*/ 3107 h 5566"/>
                  <a:gd name="T72" fmla="*/ 2146 w 8505"/>
                  <a:gd name="T73" fmla="*/ 2280 h 5566"/>
                  <a:gd name="T74" fmla="*/ 2720 w 8505"/>
                  <a:gd name="T75" fmla="*/ 1881 h 5566"/>
                  <a:gd name="T76" fmla="*/ 3358 w 8505"/>
                  <a:gd name="T77" fmla="*/ 1590 h 5566"/>
                  <a:gd name="T78" fmla="*/ 4055 w 8505"/>
                  <a:gd name="T79" fmla="*/ 1424 h 5566"/>
                  <a:gd name="T80" fmla="*/ 7052 w 8505"/>
                  <a:gd name="T81" fmla="*/ 1394 h 5566"/>
                  <a:gd name="T82" fmla="*/ 7322 w 8505"/>
                  <a:gd name="T83" fmla="*/ 1440 h 5566"/>
                  <a:gd name="T84" fmla="*/ 7591 w 8505"/>
                  <a:gd name="T85" fmla="*/ 1596 h 5566"/>
                  <a:gd name="T86" fmla="*/ 7627 w 8505"/>
                  <a:gd name="T87" fmla="*/ 1629 h 5566"/>
                  <a:gd name="T88" fmla="*/ 7816 w 8505"/>
                  <a:gd name="T89" fmla="*/ 1891 h 5566"/>
                  <a:gd name="T90" fmla="*/ 8173 w 8505"/>
                  <a:gd name="T91" fmla="*/ 3990 h 5566"/>
                  <a:gd name="T92" fmla="*/ 7805 w 8505"/>
                  <a:gd name="T93" fmla="*/ 4334 h 5566"/>
                  <a:gd name="T94" fmla="*/ 7677 w 8505"/>
                  <a:gd name="T95" fmla="*/ 4802 h 5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505" h="5566">
                    <a:moveTo>
                      <a:pt x="8502" y="4019"/>
                    </a:moveTo>
                    <a:lnTo>
                      <a:pt x="8124" y="2019"/>
                    </a:lnTo>
                    <a:lnTo>
                      <a:pt x="8106" y="1953"/>
                    </a:lnTo>
                    <a:lnTo>
                      <a:pt x="8062" y="1826"/>
                    </a:lnTo>
                    <a:lnTo>
                      <a:pt x="8001" y="1705"/>
                    </a:lnTo>
                    <a:lnTo>
                      <a:pt x="7928" y="1593"/>
                    </a:lnTo>
                    <a:lnTo>
                      <a:pt x="7886" y="1540"/>
                    </a:lnTo>
                    <a:lnTo>
                      <a:pt x="8108" y="1316"/>
                    </a:lnTo>
                    <a:lnTo>
                      <a:pt x="8125" y="1298"/>
                    </a:lnTo>
                    <a:lnTo>
                      <a:pt x="8144" y="1251"/>
                    </a:lnTo>
                    <a:lnTo>
                      <a:pt x="8144" y="1202"/>
                    </a:lnTo>
                    <a:lnTo>
                      <a:pt x="8125" y="1158"/>
                    </a:lnTo>
                    <a:lnTo>
                      <a:pt x="8108" y="1138"/>
                    </a:lnTo>
                    <a:lnTo>
                      <a:pt x="8065" y="1094"/>
                    </a:lnTo>
                    <a:lnTo>
                      <a:pt x="8092" y="1074"/>
                    </a:lnTo>
                    <a:lnTo>
                      <a:pt x="8142" y="1028"/>
                    </a:lnTo>
                    <a:lnTo>
                      <a:pt x="8189" y="978"/>
                    </a:lnTo>
                    <a:lnTo>
                      <a:pt x="8229" y="924"/>
                    </a:lnTo>
                    <a:lnTo>
                      <a:pt x="8262" y="865"/>
                    </a:lnTo>
                    <a:lnTo>
                      <a:pt x="8291" y="805"/>
                    </a:lnTo>
                    <a:lnTo>
                      <a:pt x="8312" y="740"/>
                    </a:lnTo>
                    <a:lnTo>
                      <a:pt x="8327" y="674"/>
                    </a:lnTo>
                    <a:lnTo>
                      <a:pt x="8333" y="641"/>
                    </a:lnTo>
                    <a:lnTo>
                      <a:pt x="8333" y="602"/>
                    </a:lnTo>
                    <a:lnTo>
                      <a:pt x="8327" y="524"/>
                    </a:lnTo>
                    <a:lnTo>
                      <a:pt x="8312" y="448"/>
                    </a:lnTo>
                    <a:lnTo>
                      <a:pt x="8291" y="374"/>
                    </a:lnTo>
                    <a:lnTo>
                      <a:pt x="8278" y="338"/>
                    </a:lnTo>
                    <a:lnTo>
                      <a:pt x="8259" y="286"/>
                    </a:lnTo>
                    <a:lnTo>
                      <a:pt x="8235" y="180"/>
                    </a:lnTo>
                    <a:lnTo>
                      <a:pt x="8230" y="125"/>
                    </a:lnTo>
                    <a:lnTo>
                      <a:pt x="8227" y="95"/>
                    </a:lnTo>
                    <a:lnTo>
                      <a:pt x="8207" y="47"/>
                    </a:lnTo>
                    <a:lnTo>
                      <a:pt x="8171" y="15"/>
                    </a:lnTo>
                    <a:lnTo>
                      <a:pt x="8127" y="0"/>
                    </a:lnTo>
                    <a:lnTo>
                      <a:pt x="8081" y="0"/>
                    </a:lnTo>
                    <a:lnTo>
                      <a:pt x="8036" y="15"/>
                    </a:lnTo>
                    <a:lnTo>
                      <a:pt x="8000" y="47"/>
                    </a:lnTo>
                    <a:lnTo>
                      <a:pt x="7980" y="95"/>
                    </a:lnTo>
                    <a:lnTo>
                      <a:pt x="7978" y="125"/>
                    </a:lnTo>
                    <a:lnTo>
                      <a:pt x="7983" y="200"/>
                    </a:lnTo>
                    <a:lnTo>
                      <a:pt x="8013" y="347"/>
                    </a:lnTo>
                    <a:lnTo>
                      <a:pt x="8039" y="417"/>
                    </a:lnTo>
                    <a:lnTo>
                      <a:pt x="8057" y="466"/>
                    </a:lnTo>
                    <a:lnTo>
                      <a:pt x="8079" y="569"/>
                    </a:lnTo>
                    <a:lnTo>
                      <a:pt x="8081" y="620"/>
                    </a:lnTo>
                    <a:lnTo>
                      <a:pt x="8072" y="665"/>
                    </a:lnTo>
                    <a:lnTo>
                      <a:pt x="8037" y="750"/>
                    </a:lnTo>
                    <a:lnTo>
                      <a:pt x="7988" y="825"/>
                    </a:lnTo>
                    <a:lnTo>
                      <a:pt x="7924" y="890"/>
                    </a:lnTo>
                    <a:lnTo>
                      <a:pt x="7886" y="916"/>
                    </a:lnTo>
                    <a:lnTo>
                      <a:pt x="7803" y="832"/>
                    </a:lnTo>
                    <a:lnTo>
                      <a:pt x="7784" y="816"/>
                    </a:lnTo>
                    <a:lnTo>
                      <a:pt x="7738" y="798"/>
                    </a:lnTo>
                    <a:lnTo>
                      <a:pt x="7690" y="798"/>
                    </a:lnTo>
                    <a:lnTo>
                      <a:pt x="7644" y="816"/>
                    </a:lnTo>
                    <a:lnTo>
                      <a:pt x="7625" y="832"/>
                    </a:lnTo>
                    <a:lnTo>
                      <a:pt x="7288" y="1169"/>
                    </a:lnTo>
                    <a:lnTo>
                      <a:pt x="7229" y="1158"/>
                    </a:lnTo>
                    <a:lnTo>
                      <a:pt x="7111" y="1143"/>
                    </a:lnTo>
                    <a:lnTo>
                      <a:pt x="7052" y="1142"/>
                    </a:lnTo>
                    <a:lnTo>
                      <a:pt x="4519" y="1142"/>
                    </a:lnTo>
                    <a:lnTo>
                      <a:pt x="4417" y="1143"/>
                    </a:lnTo>
                    <a:lnTo>
                      <a:pt x="4217" y="1153"/>
                    </a:lnTo>
                    <a:lnTo>
                      <a:pt x="4021" y="1175"/>
                    </a:lnTo>
                    <a:lnTo>
                      <a:pt x="3828" y="1205"/>
                    </a:lnTo>
                    <a:lnTo>
                      <a:pt x="3639" y="1246"/>
                    </a:lnTo>
                    <a:lnTo>
                      <a:pt x="3453" y="1295"/>
                    </a:lnTo>
                    <a:lnTo>
                      <a:pt x="3272" y="1352"/>
                    </a:lnTo>
                    <a:lnTo>
                      <a:pt x="3095" y="1420"/>
                    </a:lnTo>
                    <a:lnTo>
                      <a:pt x="2920" y="1495"/>
                    </a:lnTo>
                    <a:lnTo>
                      <a:pt x="2752" y="1577"/>
                    </a:lnTo>
                    <a:lnTo>
                      <a:pt x="2588" y="1668"/>
                    </a:lnTo>
                    <a:lnTo>
                      <a:pt x="2426" y="1766"/>
                    </a:lnTo>
                    <a:lnTo>
                      <a:pt x="2271" y="1869"/>
                    </a:lnTo>
                    <a:lnTo>
                      <a:pt x="2120" y="1980"/>
                    </a:lnTo>
                    <a:lnTo>
                      <a:pt x="1973" y="2097"/>
                    </a:lnTo>
                    <a:lnTo>
                      <a:pt x="1832" y="2221"/>
                    </a:lnTo>
                    <a:lnTo>
                      <a:pt x="1693" y="2349"/>
                    </a:lnTo>
                    <a:lnTo>
                      <a:pt x="1562" y="2483"/>
                    </a:lnTo>
                    <a:lnTo>
                      <a:pt x="1436" y="2621"/>
                    </a:lnTo>
                    <a:lnTo>
                      <a:pt x="1313" y="2765"/>
                    </a:lnTo>
                    <a:lnTo>
                      <a:pt x="1140" y="2987"/>
                    </a:lnTo>
                    <a:lnTo>
                      <a:pt x="929" y="3297"/>
                    </a:lnTo>
                    <a:lnTo>
                      <a:pt x="740" y="3618"/>
                    </a:lnTo>
                    <a:lnTo>
                      <a:pt x="576" y="3949"/>
                    </a:lnTo>
                    <a:lnTo>
                      <a:pt x="433" y="4288"/>
                    </a:lnTo>
                    <a:lnTo>
                      <a:pt x="318" y="4631"/>
                    </a:lnTo>
                    <a:lnTo>
                      <a:pt x="271" y="4802"/>
                    </a:lnTo>
                    <a:lnTo>
                      <a:pt x="126" y="4802"/>
                    </a:lnTo>
                    <a:lnTo>
                      <a:pt x="101" y="4804"/>
                    </a:lnTo>
                    <a:lnTo>
                      <a:pt x="54" y="4824"/>
                    </a:lnTo>
                    <a:lnTo>
                      <a:pt x="21" y="4857"/>
                    </a:lnTo>
                    <a:lnTo>
                      <a:pt x="1" y="4903"/>
                    </a:lnTo>
                    <a:lnTo>
                      <a:pt x="0" y="4929"/>
                    </a:lnTo>
                    <a:lnTo>
                      <a:pt x="0" y="5439"/>
                    </a:lnTo>
                    <a:lnTo>
                      <a:pt x="1" y="5465"/>
                    </a:lnTo>
                    <a:lnTo>
                      <a:pt x="21" y="5510"/>
                    </a:lnTo>
                    <a:lnTo>
                      <a:pt x="54" y="5544"/>
                    </a:lnTo>
                    <a:lnTo>
                      <a:pt x="101" y="5563"/>
                    </a:lnTo>
                    <a:lnTo>
                      <a:pt x="126" y="5566"/>
                    </a:lnTo>
                    <a:lnTo>
                      <a:pt x="7797" y="5566"/>
                    </a:lnTo>
                    <a:lnTo>
                      <a:pt x="7821" y="5563"/>
                    </a:lnTo>
                    <a:lnTo>
                      <a:pt x="7867" y="5544"/>
                    </a:lnTo>
                    <a:lnTo>
                      <a:pt x="7902" y="5510"/>
                    </a:lnTo>
                    <a:lnTo>
                      <a:pt x="7921" y="5465"/>
                    </a:lnTo>
                    <a:lnTo>
                      <a:pt x="7922" y="5439"/>
                    </a:lnTo>
                    <a:lnTo>
                      <a:pt x="7922" y="4955"/>
                    </a:lnTo>
                    <a:lnTo>
                      <a:pt x="7925" y="4942"/>
                    </a:lnTo>
                    <a:lnTo>
                      <a:pt x="7925" y="4929"/>
                    </a:lnTo>
                    <a:lnTo>
                      <a:pt x="7926" y="4851"/>
                    </a:lnTo>
                    <a:lnTo>
                      <a:pt x="7941" y="4710"/>
                    </a:lnTo>
                    <a:lnTo>
                      <a:pt x="7970" y="4586"/>
                    </a:lnTo>
                    <a:lnTo>
                      <a:pt x="8014" y="4477"/>
                    </a:lnTo>
                    <a:lnTo>
                      <a:pt x="8075" y="4383"/>
                    </a:lnTo>
                    <a:lnTo>
                      <a:pt x="8151" y="4304"/>
                    </a:lnTo>
                    <a:lnTo>
                      <a:pt x="8245" y="4238"/>
                    </a:lnTo>
                    <a:lnTo>
                      <a:pt x="8356" y="4184"/>
                    </a:lnTo>
                    <a:lnTo>
                      <a:pt x="8418" y="4163"/>
                    </a:lnTo>
                    <a:lnTo>
                      <a:pt x="8439" y="4154"/>
                    </a:lnTo>
                    <a:lnTo>
                      <a:pt x="8475" y="4125"/>
                    </a:lnTo>
                    <a:lnTo>
                      <a:pt x="8498" y="4086"/>
                    </a:lnTo>
                    <a:lnTo>
                      <a:pt x="8505" y="4042"/>
                    </a:lnTo>
                    <a:lnTo>
                      <a:pt x="8502" y="4019"/>
                    </a:lnTo>
                    <a:close/>
                    <a:moveTo>
                      <a:pt x="7715" y="1100"/>
                    </a:moveTo>
                    <a:lnTo>
                      <a:pt x="7841" y="1227"/>
                    </a:lnTo>
                    <a:lnTo>
                      <a:pt x="7705" y="1365"/>
                    </a:lnTo>
                    <a:lnTo>
                      <a:pt x="7667" y="1338"/>
                    </a:lnTo>
                    <a:lnTo>
                      <a:pt x="7589" y="1287"/>
                    </a:lnTo>
                    <a:lnTo>
                      <a:pt x="7549" y="1266"/>
                    </a:lnTo>
                    <a:lnTo>
                      <a:pt x="7715" y="1100"/>
                    </a:lnTo>
                    <a:close/>
                    <a:moveTo>
                      <a:pt x="252" y="5314"/>
                    </a:moveTo>
                    <a:lnTo>
                      <a:pt x="252" y="5054"/>
                    </a:lnTo>
                    <a:lnTo>
                      <a:pt x="7670" y="5054"/>
                    </a:lnTo>
                    <a:lnTo>
                      <a:pt x="7670" y="5312"/>
                    </a:lnTo>
                    <a:lnTo>
                      <a:pt x="252" y="5314"/>
                    </a:lnTo>
                    <a:close/>
                    <a:moveTo>
                      <a:pt x="7677" y="4802"/>
                    </a:moveTo>
                    <a:lnTo>
                      <a:pt x="530" y="4802"/>
                    </a:lnTo>
                    <a:lnTo>
                      <a:pt x="577" y="4641"/>
                    </a:lnTo>
                    <a:lnTo>
                      <a:pt x="690" y="4321"/>
                    </a:lnTo>
                    <a:lnTo>
                      <a:pt x="826" y="4006"/>
                    </a:lnTo>
                    <a:lnTo>
                      <a:pt x="983" y="3696"/>
                    </a:lnTo>
                    <a:lnTo>
                      <a:pt x="1163" y="3396"/>
                    </a:lnTo>
                    <a:lnTo>
                      <a:pt x="1362" y="3107"/>
                    </a:lnTo>
                    <a:lnTo>
                      <a:pt x="1582" y="2833"/>
                    </a:lnTo>
                    <a:lnTo>
                      <a:pt x="1820" y="2575"/>
                    </a:lnTo>
                    <a:lnTo>
                      <a:pt x="2012" y="2395"/>
                    </a:lnTo>
                    <a:lnTo>
                      <a:pt x="2146" y="2280"/>
                    </a:lnTo>
                    <a:lnTo>
                      <a:pt x="2282" y="2172"/>
                    </a:lnTo>
                    <a:lnTo>
                      <a:pt x="2424" y="2068"/>
                    </a:lnTo>
                    <a:lnTo>
                      <a:pt x="2570" y="1972"/>
                    </a:lnTo>
                    <a:lnTo>
                      <a:pt x="2720" y="1881"/>
                    </a:lnTo>
                    <a:lnTo>
                      <a:pt x="2873" y="1797"/>
                    </a:lnTo>
                    <a:lnTo>
                      <a:pt x="3031" y="1721"/>
                    </a:lnTo>
                    <a:lnTo>
                      <a:pt x="3193" y="1652"/>
                    </a:lnTo>
                    <a:lnTo>
                      <a:pt x="3358" y="1590"/>
                    </a:lnTo>
                    <a:lnTo>
                      <a:pt x="3527" y="1535"/>
                    </a:lnTo>
                    <a:lnTo>
                      <a:pt x="3700" y="1489"/>
                    </a:lnTo>
                    <a:lnTo>
                      <a:pt x="3877" y="1453"/>
                    </a:lnTo>
                    <a:lnTo>
                      <a:pt x="4055" y="1424"/>
                    </a:lnTo>
                    <a:lnTo>
                      <a:pt x="4238" y="1406"/>
                    </a:lnTo>
                    <a:lnTo>
                      <a:pt x="4424" y="1395"/>
                    </a:lnTo>
                    <a:lnTo>
                      <a:pt x="4519" y="1394"/>
                    </a:lnTo>
                    <a:lnTo>
                      <a:pt x="7052" y="1394"/>
                    </a:lnTo>
                    <a:lnTo>
                      <a:pt x="7091" y="1395"/>
                    </a:lnTo>
                    <a:lnTo>
                      <a:pt x="7169" y="1403"/>
                    </a:lnTo>
                    <a:lnTo>
                      <a:pt x="7247" y="1419"/>
                    </a:lnTo>
                    <a:lnTo>
                      <a:pt x="7322" y="1440"/>
                    </a:lnTo>
                    <a:lnTo>
                      <a:pt x="7394" y="1469"/>
                    </a:lnTo>
                    <a:lnTo>
                      <a:pt x="7463" y="1505"/>
                    </a:lnTo>
                    <a:lnTo>
                      <a:pt x="7529" y="1547"/>
                    </a:lnTo>
                    <a:lnTo>
                      <a:pt x="7591" y="1596"/>
                    </a:lnTo>
                    <a:lnTo>
                      <a:pt x="7620" y="1622"/>
                    </a:lnTo>
                    <a:lnTo>
                      <a:pt x="7621" y="1625"/>
                    </a:lnTo>
                    <a:lnTo>
                      <a:pt x="7623" y="1626"/>
                    </a:lnTo>
                    <a:lnTo>
                      <a:pt x="7627" y="1629"/>
                    </a:lnTo>
                    <a:lnTo>
                      <a:pt x="7631" y="1633"/>
                    </a:lnTo>
                    <a:lnTo>
                      <a:pt x="7676" y="1679"/>
                    </a:lnTo>
                    <a:lnTo>
                      <a:pt x="7754" y="1780"/>
                    </a:lnTo>
                    <a:lnTo>
                      <a:pt x="7816" y="1891"/>
                    </a:lnTo>
                    <a:lnTo>
                      <a:pt x="7862" y="2009"/>
                    </a:lnTo>
                    <a:lnTo>
                      <a:pt x="7877" y="2071"/>
                    </a:lnTo>
                    <a:lnTo>
                      <a:pt x="8235" y="3961"/>
                    </a:lnTo>
                    <a:lnTo>
                      <a:pt x="8173" y="3990"/>
                    </a:lnTo>
                    <a:lnTo>
                      <a:pt x="8057" y="4058"/>
                    </a:lnTo>
                    <a:lnTo>
                      <a:pt x="7958" y="4137"/>
                    </a:lnTo>
                    <a:lnTo>
                      <a:pt x="7875" y="4229"/>
                    </a:lnTo>
                    <a:lnTo>
                      <a:pt x="7805" y="4334"/>
                    </a:lnTo>
                    <a:lnTo>
                      <a:pt x="7751" y="4451"/>
                    </a:lnTo>
                    <a:lnTo>
                      <a:pt x="7710" y="4582"/>
                    </a:lnTo>
                    <a:lnTo>
                      <a:pt x="7684" y="4724"/>
                    </a:lnTo>
                    <a:lnTo>
                      <a:pt x="7677" y="48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6410" y="7006"/>
                <a:ext cx="802" cy="84"/>
              </a:xfrm>
              <a:custGeom>
                <a:avLst/>
                <a:gdLst>
                  <a:gd name="T0" fmla="*/ 2280 w 2405"/>
                  <a:gd name="T1" fmla="*/ 0 h 252"/>
                  <a:gd name="T2" fmla="*/ 124 w 2405"/>
                  <a:gd name="T3" fmla="*/ 0 h 252"/>
                  <a:gd name="T4" fmla="*/ 94 w 2405"/>
                  <a:gd name="T5" fmla="*/ 3 h 252"/>
                  <a:gd name="T6" fmla="*/ 48 w 2405"/>
                  <a:gd name="T7" fmla="*/ 23 h 252"/>
                  <a:gd name="T8" fmla="*/ 16 w 2405"/>
                  <a:gd name="T9" fmla="*/ 59 h 252"/>
                  <a:gd name="T10" fmla="*/ 0 w 2405"/>
                  <a:gd name="T11" fmla="*/ 102 h 252"/>
                  <a:gd name="T12" fmla="*/ 0 w 2405"/>
                  <a:gd name="T13" fmla="*/ 150 h 252"/>
                  <a:gd name="T14" fmla="*/ 16 w 2405"/>
                  <a:gd name="T15" fmla="*/ 194 h 252"/>
                  <a:gd name="T16" fmla="*/ 48 w 2405"/>
                  <a:gd name="T17" fmla="*/ 231 h 252"/>
                  <a:gd name="T18" fmla="*/ 94 w 2405"/>
                  <a:gd name="T19" fmla="*/ 251 h 252"/>
                  <a:gd name="T20" fmla="*/ 124 w 2405"/>
                  <a:gd name="T21" fmla="*/ 252 h 252"/>
                  <a:gd name="T22" fmla="*/ 2280 w 2405"/>
                  <a:gd name="T23" fmla="*/ 252 h 252"/>
                  <a:gd name="T24" fmla="*/ 2310 w 2405"/>
                  <a:gd name="T25" fmla="*/ 251 h 252"/>
                  <a:gd name="T26" fmla="*/ 2358 w 2405"/>
                  <a:gd name="T27" fmla="*/ 231 h 252"/>
                  <a:gd name="T28" fmla="*/ 2389 w 2405"/>
                  <a:gd name="T29" fmla="*/ 194 h 252"/>
                  <a:gd name="T30" fmla="*/ 2405 w 2405"/>
                  <a:gd name="T31" fmla="*/ 150 h 252"/>
                  <a:gd name="T32" fmla="*/ 2405 w 2405"/>
                  <a:gd name="T33" fmla="*/ 102 h 252"/>
                  <a:gd name="T34" fmla="*/ 2389 w 2405"/>
                  <a:gd name="T35" fmla="*/ 59 h 252"/>
                  <a:gd name="T36" fmla="*/ 2358 w 2405"/>
                  <a:gd name="T37" fmla="*/ 23 h 252"/>
                  <a:gd name="T38" fmla="*/ 2310 w 2405"/>
                  <a:gd name="T39" fmla="*/ 3 h 252"/>
                  <a:gd name="T40" fmla="*/ 2280 w 2405"/>
                  <a:gd name="T41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5" h="252">
                    <a:moveTo>
                      <a:pt x="2280" y="0"/>
                    </a:moveTo>
                    <a:lnTo>
                      <a:pt x="124" y="0"/>
                    </a:lnTo>
                    <a:lnTo>
                      <a:pt x="94" y="3"/>
                    </a:lnTo>
                    <a:lnTo>
                      <a:pt x="48" y="23"/>
                    </a:lnTo>
                    <a:lnTo>
                      <a:pt x="16" y="59"/>
                    </a:lnTo>
                    <a:lnTo>
                      <a:pt x="0" y="102"/>
                    </a:lnTo>
                    <a:lnTo>
                      <a:pt x="0" y="150"/>
                    </a:lnTo>
                    <a:lnTo>
                      <a:pt x="16" y="194"/>
                    </a:lnTo>
                    <a:lnTo>
                      <a:pt x="48" y="231"/>
                    </a:lnTo>
                    <a:lnTo>
                      <a:pt x="94" y="251"/>
                    </a:lnTo>
                    <a:lnTo>
                      <a:pt x="124" y="252"/>
                    </a:lnTo>
                    <a:lnTo>
                      <a:pt x="2280" y="252"/>
                    </a:lnTo>
                    <a:lnTo>
                      <a:pt x="2310" y="251"/>
                    </a:lnTo>
                    <a:lnTo>
                      <a:pt x="2358" y="231"/>
                    </a:lnTo>
                    <a:lnTo>
                      <a:pt x="2389" y="194"/>
                    </a:lnTo>
                    <a:lnTo>
                      <a:pt x="2405" y="150"/>
                    </a:lnTo>
                    <a:lnTo>
                      <a:pt x="2405" y="102"/>
                    </a:lnTo>
                    <a:lnTo>
                      <a:pt x="2389" y="59"/>
                    </a:lnTo>
                    <a:lnTo>
                      <a:pt x="2358" y="23"/>
                    </a:lnTo>
                    <a:lnTo>
                      <a:pt x="2310" y="3"/>
                    </a:lnTo>
                    <a:lnTo>
                      <a:pt x="22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6"/>
              <p:cNvSpPr>
                <a:spLocks noEditPoints="1"/>
              </p:cNvSpPr>
              <p:nvPr/>
            </p:nvSpPr>
            <p:spPr bwMode="auto">
              <a:xfrm>
                <a:off x="6410" y="6285"/>
                <a:ext cx="1525" cy="539"/>
              </a:xfrm>
              <a:custGeom>
                <a:avLst/>
                <a:gdLst>
                  <a:gd name="T0" fmla="*/ 4294 w 4574"/>
                  <a:gd name="T1" fmla="*/ 146 h 1615"/>
                  <a:gd name="T2" fmla="*/ 4203 w 4574"/>
                  <a:gd name="T3" fmla="*/ 33 h 1615"/>
                  <a:gd name="T4" fmla="*/ 4097 w 4574"/>
                  <a:gd name="T5" fmla="*/ 0 h 1615"/>
                  <a:gd name="T6" fmla="*/ 1803 w 4574"/>
                  <a:gd name="T7" fmla="*/ 2 h 1615"/>
                  <a:gd name="T8" fmla="*/ 1487 w 4574"/>
                  <a:gd name="T9" fmla="*/ 42 h 1615"/>
                  <a:gd name="T10" fmla="*/ 1189 w 4574"/>
                  <a:gd name="T11" fmla="*/ 131 h 1615"/>
                  <a:gd name="T12" fmla="*/ 911 w 4574"/>
                  <a:gd name="T13" fmla="*/ 268 h 1615"/>
                  <a:gd name="T14" fmla="*/ 658 w 4574"/>
                  <a:gd name="T15" fmla="*/ 450 h 1615"/>
                  <a:gd name="T16" fmla="*/ 433 w 4574"/>
                  <a:gd name="T17" fmla="*/ 670 h 1615"/>
                  <a:gd name="T18" fmla="*/ 243 w 4574"/>
                  <a:gd name="T19" fmla="*/ 927 h 1615"/>
                  <a:gd name="T20" fmla="*/ 90 w 4574"/>
                  <a:gd name="T21" fmla="*/ 1216 h 1615"/>
                  <a:gd name="T22" fmla="*/ 4 w 4574"/>
                  <a:gd name="T23" fmla="*/ 1452 h 1615"/>
                  <a:gd name="T24" fmla="*/ 0 w 4574"/>
                  <a:gd name="T25" fmla="*/ 1497 h 1615"/>
                  <a:gd name="T26" fmla="*/ 43 w 4574"/>
                  <a:gd name="T27" fmla="*/ 1585 h 1615"/>
                  <a:gd name="T28" fmla="*/ 109 w 4574"/>
                  <a:gd name="T29" fmla="*/ 1614 h 1615"/>
                  <a:gd name="T30" fmla="*/ 4359 w 4574"/>
                  <a:gd name="T31" fmla="*/ 1615 h 1615"/>
                  <a:gd name="T32" fmla="*/ 4427 w 4574"/>
                  <a:gd name="T33" fmla="*/ 1602 h 1615"/>
                  <a:gd name="T34" fmla="*/ 4503 w 4574"/>
                  <a:gd name="T35" fmla="*/ 1552 h 1615"/>
                  <a:gd name="T36" fmla="*/ 4536 w 4574"/>
                  <a:gd name="T37" fmla="*/ 1510 h 1615"/>
                  <a:gd name="T38" fmla="*/ 4574 w 4574"/>
                  <a:gd name="T39" fmla="*/ 1398 h 1615"/>
                  <a:gd name="T40" fmla="*/ 4566 w 4574"/>
                  <a:gd name="T41" fmla="*/ 1308 h 1615"/>
                  <a:gd name="T42" fmla="*/ 2193 w 4574"/>
                  <a:gd name="T43" fmla="*/ 1010 h 1615"/>
                  <a:gd name="T44" fmla="*/ 2841 w 4574"/>
                  <a:gd name="T45" fmla="*/ 1363 h 1615"/>
                  <a:gd name="T46" fmla="*/ 2193 w 4574"/>
                  <a:gd name="T47" fmla="*/ 1010 h 1615"/>
                  <a:gd name="T48" fmla="*/ 3093 w 4574"/>
                  <a:gd name="T49" fmla="*/ 883 h 1615"/>
                  <a:gd name="T50" fmla="*/ 3073 w 4574"/>
                  <a:gd name="T51" fmla="*/ 813 h 1615"/>
                  <a:gd name="T52" fmla="*/ 2994 w 4574"/>
                  <a:gd name="T53" fmla="*/ 759 h 1615"/>
                  <a:gd name="T54" fmla="*/ 2066 w 4574"/>
                  <a:gd name="T55" fmla="*/ 758 h 1615"/>
                  <a:gd name="T56" fmla="*/ 1996 w 4574"/>
                  <a:gd name="T57" fmla="*/ 778 h 1615"/>
                  <a:gd name="T58" fmla="*/ 1942 w 4574"/>
                  <a:gd name="T59" fmla="*/ 857 h 1615"/>
                  <a:gd name="T60" fmla="*/ 1941 w 4574"/>
                  <a:gd name="T61" fmla="*/ 1363 h 1615"/>
                  <a:gd name="T62" fmla="*/ 328 w 4574"/>
                  <a:gd name="T63" fmla="*/ 1300 h 1615"/>
                  <a:gd name="T64" fmla="*/ 453 w 4574"/>
                  <a:gd name="T65" fmla="*/ 1066 h 1615"/>
                  <a:gd name="T66" fmla="*/ 606 w 4574"/>
                  <a:gd name="T67" fmla="*/ 856 h 1615"/>
                  <a:gd name="T68" fmla="*/ 785 w 4574"/>
                  <a:gd name="T69" fmla="*/ 673 h 1615"/>
                  <a:gd name="T70" fmla="*/ 985 w 4574"/>
                  <a:gd name="T71" fmla="*/ 520 h 1615"/>
                  <a:gd name="T72" fmla="*/ 1205 w 4574"/>
                  <a:gd name="T73" fmla="*/ 399 h 1615"/>
                  <a:gd name="T74" fmla="*/ 1441 w 4574"/>
                  <a:gd name="T75" fmla="*/ 313 h 1615"/>
                  <a:gd name="T76" fmla="*/ 1690 w 4574"/>
                  <a:gd name="T77" fmla="*/ 264 h 1615"/>
                  <a:gd name="T78" fmla="*/ 1883 w 4574"/>
                  <a:gd name="T79" fmla="*/ 252 h 1615"/>
                  <a:gd name="T80" fmla="*/ 4320 w 4574"/>
                  <a:gd name="T81" fmla="*/ 1363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74" h="1615">
                    <a:moveTo>
                      <a:pt x="4304" y="182"/>
                    </a:moveTo>
                    <a:lnTo>
                      <a:pt x="4294" y="146"/>
                    </a:lnTo>
                    <a:lnTo>
                      <a:pt x="4258" y="81"/>
                    </a:lnTo>
                    <a:lnTo>
                      <a:pt x="4203" y="33"/>
                    </a:lnTo>
                    <a:lnTo>
                      <a:pt x="4136" y="5"/>
                    </a:lnTo>
                    <a:lnTo>
                      <a:pt x="4097" y="0"/>
                    </a:lnTo>
                    <a:lnTo>
                      <a:pt x="1883" y="0"/>
                    </a:lnTo>
                    <a:lnTo>
                      <a:pt x="1803" y="2"/>
                    </a:lnTo>
                    <a:lnTo>
                      <a:pt x="1643" y="15"/>
                    </a:lnTo>
                    <a:lnTo>
                      <a:pt x="1487" y="42"/>
                    </a:lnTo>
                    <a:lnTo>
                      <a:pt x="1336" y="81"/>
                    </a:lnTo>
                    <a:lnTo>
                      <a:pt x="1189" y="131"/>
                    </a:lnTo>
                    <a:lnTo>
                      <a:pt x="1047" y="195"/>
                    </a:lnTo>
                    <a:lnTo>
                      <a:pt x="911" y="268"/>
                    </a:lnTo>
                    <a:lnTo>
                      <a:pt x="780" y="353"/>
                    </a:lnTo>
                    <a:lnTo>
                      <a:pt x="658" y="450"/>
                    </a:lnTo>
                    <a:lnTo>
                      <a:pt x="541" y="555"/>
                    </a:lnTo>
                    <a:lnTo>
                      <a:pt x="433" y="670"/>
                    </a:lnTo>
                    <a:lnTo>
                      <a:pt x="334" y="794"/>
                    </a:lnTo>
                    <a:lnTo>
                      <a:pt x="243" y="927"/>
                    </a:lnTo>
                    <a:lnTo>
                      <a:pt x="161" y="1066"/>
                    </a:lnTo>
                    <a:lnTo>
                      <a:pt x="90" y="1216"/>
                    </a:lnTo>
                    <a:lnTo>
                      <a:pt x="30" y="1372"/>
                    </a:lnTo>
                    <a:lnTo>
                      <a:pt x="4" y="1452"/>
                    </a:lnTo>
                    <a:lnTo>
                      <a:pt x="1" y="1467"/>
                    </a:lnTo>
                    <a:lnTo>
                      <a:pt x="0" y="1497"/>
                    </a:lnTo>
                    <a:lnTo>
                      <a:pt x="8" y="1540"/>
                    </a:lnTo>
                    <a:lnTo>
                      <a:pt x="43" y="1585"/>
                    </a:lnTo>
                    <a:lnTo>
                      <a:pt x="80" y="1606"/>
                    </a:lnTo>
                    <a:lnTo>
                      <a:pt x="109" y="1614"/>
                    </a:lnTo>
                    <a:lnTo>
                      <a:pt x="125" y="1615"/>
                    </a:lnTo>
                    <a:lnTo>
                      <a:pt x="4359" y="1615"/>
                    </a:lnTo>
                    <a:lnTo>
                      <a:pt x="4382" y="1614"/>
                    </a:lnTo>
                    <a:lnTo>
                      <a:pt x="4427" y="1602"/>
                    </a:lnTo>
                    <a:lnTo>
                      <a:pt x="4468" y="1582"/>
                    </a:lnTo>
                    <a:lnTo>
                      <a:pt x="4503" y="1552"/>
                    </a:lnTo>
                    <a:lnTo>
                      <a:pt x="4517" y="1534"/>
                    </a:lnTo>
                    <a:lnTo>
                      <a:pt x="4536" y="1510"/>
                    </a:lnTo>
                    <a:lnTo>
                      <a:pt x="4561" y="1455"/>
                    </a:lnTo>
                    <a:lnTo>
                      <a:pt x="4574" y="1398"/>
                    </a:lnTo>
                    <a:lnTo>
                      <a:pt x="4572" y="1337"/>
                    </a:lnTo>
                    <a:lnTo>
                      <a:pt x="4566" y="1308"/>
                    </a:lnTo>
                    <a:lnTo>
                      <a:pt x="4304" y="182"/>
                    </a:lnTo>
                    <a:close/>
                    <a:moveTo>
                      <a:pt x="2193" y="1010"/>
                    </a:moveTo>
                    <a:lnTo>
                      <a:pt x="2841" y="1010"/>
                    </a:lnTo>
                    <a:lnTo>
                      <a:pt x="2841" y="1363"/>
                    </a:lnTo>
                    <a:lnTo>
                      <a:pt x="2193" y="1363"/>
                    </a:lnTo>
                    <a:lnTo>
                      <a:pt x="2193" y="1010"/>
                    </a:lnTo>
                    <a:close/>
                    <a:moveTo>
                      <a:pt x="3093" y="1363"/>
                    </a:moveTo>
                    <a:lnTo>
                      <a:pt x="3093" y="883"/>
                    </a:lnTo>
                    <a:lnTo>
                      <a:pt x="3092" y="857"/>
                    </a:lnTo>
                    <a:lnTo>
                      <a:pt x="3073" y="813"/>
                    </a:lnTo>
                    <a:lnTo>
                      <a:pt x="3038" y="778"/>
                    </a:lnTo>
                    <a:lnTo>
                      <a:pt x="2994" y="759"/>
                    </a:lnTo>
                    <a:lnTo>
                      <a:pt x="2968" y="758"/>
                    </a:lnTo>
                    <a:lnTo>
                      <a:pt x="2066" y="758"/>
                    </a:lnTo>
                    <a:lnTo>
                      <a:pt x="2040" y="759"/>
                    </a:lnTo>
                    <a:lnTo>
                      <a:pt x="1996" y="778"/>
                    </a:lnTo>
                    <a:lnTo>
                      <a:pt x="1961" y="813"/>
                    </a:lnTo>
                    <a:lnTo>
                      <a:pt x="1942" y="857"/>
                    </a:lnTo>
                    <a:lnTo>
                      <a:pt x="1941" y="883"/>
                    </a:lnTo>
                    <a:lnTo>
                      <a:pt x="1941" y="1363"/>
                    </a:lnTo>
                    <a:lnTo>
                      <a:pt x="302" y="1363"/>
                    </a:lnTo>
                    <a:lnTo>
                      <a:pt x="328" y="1300"/>
                    </a:lnTo>
                    <a:lnTo>
                      <a:pt x="387" y="1180"/>
                    </a:lnTo>
                    <a:lnTo>
                      <a:pt x="453" y="1066"/>
                    </a:lnTo>
                    <a:lnTo>
                      <a:pt x="525" y="958"/>
                    </a:lnTo>
                    <a:lnTo>
                      <a:pt x="606" y="856"/>
                    </a:lnTo>
                    <a:lnTo>
                      <a:pt x="692" y="761"/>
                    </a:lnTo>
                    <a:lnTo>
                      <a:pt x="785" y="673"/>
                    </a:lnTo>
                    <a:lnTo>
                      <a:pt x="882" y="594"/>
                    </a:lnTo>
                    <a:lnTo>
                      <a:pt x="985" y="520"/>
                    </a:lnTo>
                    <a:lnTo>
                      <a:pt x="1093" y="455"/>
                    </a:lnTo>
                    <a:lnTo>
                      <a:pt x="1205" y="399"/>
                    </a:lnTo>
                    <a:lnTo>
                      <a:pt x="1320" y="352"/>
                    </a:lnTo>
                    <a:lnTo>
                      <a:pt x="1441" y="313"/>
                    </a:lnTo>
                    <a:lnTo>
                      <a:pt x="1564" y="284"/>
                    </a:lnTo>
                    <a:lnTo>
                      <a:pt x="1690" y="264"/>
                    </a:lnTo>
                    <a:lnTo>
                      <a:pt x="1819" y="254"/>
                    </a:lnTo>
                    <a:lnTo>
                      <a:pt x="1883" y="252"/>
                    </a:lnTo>
                    <a:lnTo>
                      <a:pt x="4061" y="252"/>
                    </a:lnTo>
                    <a:lnTo>
                      <a:pt x="4320" y="1363"/>
                    </a:lnTo>
                    <a:lnTo>
                      <a:pt x="3093" y="13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6C565084-B81A-BB3A-B7FA-F027B8EB19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93" y="124548"/>
            <a:ext cx="1106899" cy="64387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1E64F29-0195-CEB7-1A7E-799A703ABCC7}"/>
              </a:ext>
            </a:extLst>
          </p:cNvPr>
          <p:cNvGrpSpPr/>
          <p:nvPr/>
        </p:nvGrpSpPr>
        <p:grpSpPr>
          <a:xfrm>
            <a:off x="206414" y="2897566"/>
            <a:ext cx="1440000" cy="1993998"/>
            <a:chOff x="1757287" y="1907308"/>
            <a:chExt cx="1440000" cy="199399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C1A133F-A492-A410-DBF5-29AA6DA3C4B4}"/>
                </a:ext>
              </a:extLst>
            </p:cNvPr>
            <p:cNvGrpSpPr/>
            <p:nvPr/>
          </p:nvGrpSpPr>
          <p:grpSpPr>
            <a:xfrm>
              <a:off x="1757287" y="1907308"/>
              <a:ext cx="1440000" cy="1440000"/>
              <a:chOff x="1407616" y="1791040"/>
              <a:chExt cx="1440000" cy="1440000"/>
            </a:xfrm>
          </p:grpSpPr>
          <p:pic>
            <p:nvPicPr>
              <p:cNvPr id="11" name="그래픽 10" descr="남자와 여자 단색으로 채워진">
                <a:extLst>
                  <a:ext uri="{FF2B5EF4-FFF2-40B4-BE49-F238E27FC236}">
                    <a16:creationId xmlns:a16="http://schemas.microsoft.com/office/drawing/2014/main" id="{64BE8349-5A53-545C-6CC3-1814B56DDA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69948" y="1971040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6757DB98-401F-01B9-D81A-C26516AF6AF4}"/>
                  </a:ext>
                </a:extLst>
              </p:cNvPr>
              <p:cNvSpPr/>
              <p:nvPr/>
            </p:nvSpPr>
            <p:spPr>
              <a:xfrm>
                <a:off x="1407616" y="1791040"/>
                <a:ext cx="1440000" cy="1440000"/>
              </a:xfrm>
              <a:prstGeom prst="ellipse">
                <a:avLst/>
              </a:prstGeom>
              <a:noFill/>
              <a:ln w="76200" cap="flat" cmpd="sng" algn="ctr">
                <a:solidFill>
                  <a:srgbClr val="A764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E5CBBC-1F89-9A6F-91BB-A5952D1C29E8}"/>
                </a:ext>
              </a:extLst>
            </p:cNvPr>
            <p:cNvSpPr txBox="1"/>
            <p:nvPr/>
          </p:nvSpPr>
          <p:spPr>
            <a:xfrm>
              <a:off x="2082753" y="3347308"/>
              <a:ext cx="75373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rgbClr val="A76459"/>
                  </a:solidFill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사용자</a:t>
              </a:r>
              <a:endParaRPr lang="en-US" altLang="ko-KR" sz="1500" b="1" dirty="0">
                <a:solidFill>
                  <a:srgbClr val="A76459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endParaRPr>
            </a:p>
            <a:p>
              <a:pPr algn="ctr"/>
              <a:r>
                <a:rPr lang="en-US" altLang="ko-KR" sz="1500" b="1" dirty="0">
                  <a:solidFill>
                    <a:srgbClr val="A76459"/>
                  </a:solidFill>
                  <a:latin typeface="a시월구일2" panose="02020600000000000000" pitchFamily="18" charset="-127"/>
                  <a:ea typeface="a시월구일2" panose="02020600000000000000" pitchFamily="18" charset="-127"/>
                </a:rPr>
                <a:t>WEB</a:t>
              </a:r>
              <a:endParaRPr lang="ko-KR" altLang="en-US" sz="1500" b="1" dirty="0">
                <a:solidFill>
                  <a:srgbClr val="A76459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D4C02BD-97AF-E3BC-938B-D563D3CA75ED}"/>
              </a:ext>
            </a:extLst>
          </p:cNvPr>
          <p:cNvGrpSpPr/>
          <p:nvPr/>
        </p:nvGrpSpPr>
        <p:grpSpPr>
          <a:xfrm>
            <a:off x="10542716" y="2897566"/>
            <a:ext cx="1440000" cy="1996286"/>
            <a:chOff x="9446106" y="1329886"/>
            <a:chExt cx="1440000" cy="1996286"/>
          </a:xfrm>
        </p:grpSpPr>
        <p:pic>
          <p:nvPicPr>
            <p:cNvPr id="15" name="그래픽 14" descr="남성 프로그래머 단색으로 채워진">
              <a:extLst>
                <a:ext uri="{FF2B5EF4-FFF2-40B4-BE49-F238E27FC236}">
                  <a16:creationId xmlns:a16="http://schemas.microsoft.com/office/drawing/2014/main" id="{851A9F06-5CC2-72C5-7E57-82B37FFEA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06729" y="1509886"/>
              <a:ext cx="1080000" cy="1080000"/>
            </a:xfrm>
            <a:prstGeom prst="rect">
              <a:avLst/>
            </a:prstGeom>
          </p:spPr>
        </p:pic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5F605C5-E7DE-78A0-D1A4-A1BADE9BEBF6}"/>
                </a:ext>
              </a:extLst>
            </p:cNvPr>
            <p:cNvSpPr/>
            <p:nvPr/>
          </p:nvSpPr>
          <p:spPr>
            <a:xfrm>
              <a:off x="9446106" y="1329886"/>
              <a:ext cx="1440000" cy="1440000"/>
            </a:xfrm>
            <a:prstGeom prst="ellipse">
              <a:avLst/>
            </a:prstGeom>
            <a:noFill/>
            <a:ln w="76200" cap="flat" cmpd="sng" algn="ctr">
              <a:solidFill>
                <a:srgbClr val="A76459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42FFC96-37A4-A31B-64AD-836B29432455}"/>
                </a:ext>
              </a:extLst>
            </p:cNvPr>
            <p:cNvSpPr txBox="1"/>
            <p:nvPr/>
          </p:nvSpPr>
          <p:spPr>
            <a:xfrm>
              <a:off x="9787637" y="2772174"/>
              <a:ext cx="75693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rgbClr val="A76459"/>
                  </a:solidFill>
                  <a:latin typeface="a시월구일2" panose="02020600000000000000" pitchFamily="18" charset="-127"/>
                  <a:ea typeface="a시월구일2" panose="02020600000000000000" pitchFamily="18" charset="-127"/>
                </a:rPr>
                <a:t>관리자</a:t>
              </a:r>
              <a:endParaRPr lang="en-US" altLang="ko-KR" sz="1500" b="1" dirty="0">
                <a:solidFill>
                  <a:srgbClr val="A76459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endParaRPr>
            </a:p>
            <a:p>
              <a:pPr algn="ctr"/>
              <a:r>
                <a:rPr lang="en-US" altLang="ko-KR" sz="1500" b="1" dirty="0">
                  <a:solidFill>
                    <a:srgbClr val="A76459"/>
                  </a:solidFill>
                  <a:latin typeface="a시월구일2" panose="02020600000000000000" pitchFamily="18" charset="-127"/>
                  <a:ea typeface="a시월구일2" panose="02020600000000000000" pitchFamily="18" charset="-127"/>
                </a:rPr>
                <a:t>WEB</a:t>
              </a:r>
              <a:endParaRPr lang="ko-KR" altLang="en-US" sz="1500" b="1" dirty="0">
                <a:solidFill>
                  <a:srgbClr val="A76459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endParaRPr>
            </a:p>
          </p:txBody>
        </p:sp>
      </p:grpSp>
      <p:sp>
        <p:nvSpPr>
          <p:cNvPr id="28" name="오른쪽 화살표[R] 53">
            <a:extLst>
              <a:ext uri="{FF2B5EF4-FFF2-40B4-BE49-F238E27FC236}">
                <a16:creationId xmlns:a16="http://schemas.microsoft.com/office/drawing/2014/main" id="{85BD57D2-3BC0-4DE9-711A-6DB38C3041BA}"/>
              </a:ext>
            </a:extLst>
          </p:cNvPr>
          <p:cNvSpPr/>
          <p:nvPr/>
        </p:nvSpPr>
        <p:spPr>
          <a:xfrm>
            <a:off x="1807037" y="3075278"/>
            <a:ext cx="720000" cy="54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30" name="왼쪽 화살표[L] 30">
            <a:extLst>
              <a:ext uri="{FF2B5EF4-FFF2-40B4-BE49-F238E27FC236}">
                <a16:creationId xmlns:a16="http://schemas.microsoft.com/office/drawing/2014/main" id="{281DF384-BC46-1C4C-2426-2B601CBDD6AA}"/>
              </a:ext>
            </a:extLst>
          </p:cNvPr>
          <p:cNvSpPr/>
          <p:nvPr/>
        </p:nvSpPr>
        <p:spPr>
          <a:xfrm>
            <a:off x="1807037" y="3615278"/>
            <a:ext cx="720000" cy="540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43" name="오른쪽 화살표[R] 53">
            <a:extLst>
              <a:ext uri="{FF2B5EF4-FFF2-40B4-BE49-F238E27FC236}">
                <a16:creationId xmlns:a16="http://schemas.microsoft.com/office/drawing/2014/main" id="{A045D529-664E-F641-1A0C-87C1063D8B04}"/>
              </a:ext>
            </a:extLst>
          </p:cNvPr>
          <p:cNvSpPr/>
          <p:nvPr/>
        </p:nvSpPr>
        <p:spPr>
          <a:xfrm>
            <a:off x="9662093" y="3077566"/>
            <a:ext cx="720000" cy="54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44" name="왼쪽 화살표[L] 30">
            <a:extLst>
              <a:ext uri="{FF2B5EF4-FFF2-40B4-BE49-F238E27FC236}">
                <a16:creationId xmlns:a16="http://schemas.microsoft.com/office/drawing/2014/main" id="{FCCED767-34BF-65BC-762B-B59F91CD6A64}"/>
              </a:ext>
            </a:extLst>
          </p:cNvPr>
          <p:cNvSpPr/>
          <p:nvPr/>
        </p:nvSpPr>
        <p:spPr>
          <a:xfrm>
            <a:off x="9662093" y="3617566"/>
            <a:ext cx="720000" cy="540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0306969-5877-6882-1E79-FC7ECE6860FA}"/>
              </a:ext>
            </a:extLst>
          </p:cNvPr>
          <p:cNvSpPr/>
          <p:nvPr/>
        </p:nvSpPr>
        <p:spPr>
          <a:xfrm>
            <a:off x="2675671" y="1142184"/>
            <a:ext cx="6837790" cy="4946188"/>
          </a:xfrm>
          <a:prstGeom prst="rect">
            <a:avLst/>
          </a:prstGeom>
          <a:solidFill>
            <a:srgbClr val="D1AEA8"/>
          </a:solidFill>
          <a:ln>
            <a:solidFill>
              <a:srgbClr val="D1AE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D80CD118-78C6-C0DA-4330-703278D74545}"/>
              </a:ext>
            </a:extLst>
          </p:cNvPr>
          <p:cNvSpPr/>
          <p:nvPr/>
        </p:nvSpPr>
        <p:spPr>
          <a:xfrm>
            <a:off x="3020159" y="927590"/>
            <a:ext cx="1745113" cy="429187"/>
          </a:xfrm>
          <a:prstGeom prst="roundRect">
            <a:avLst/>
          </a:prstGeom>
          <a:solidFill>
            <a:schemeClr val="bg1"/>
          </a:solidFill>
          <a:ln>
            <a:solidFill>
              <a:srgbClr val="D1AE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룩룩</a:t>
            </a:r>
            <a:r>
              <a:rPr lang="ko-KR" altLang="en-US" b="1" dirty="0">
                <a:solidFill>
                  <a:schemeClr val="tx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 쇼핑몰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CDC0E29A-FD1C-527B-1B14-A795FA6D85D9}"/>
              </a:ext>
            </a:extLst>
          </p:cNvPr>
          <p:cNvGrpSpPr/>
          <p:nvPr/>
        </p:nvGrpSpPr>
        <p:grpSpPr>
          <a:xfrm>
            <a:off x="2901350" y="1470758"/>
            <a:ext cx="2419174" cy="1234573"/>
            <a:chOff x="321307" y="881478"/>
            <a:chExt cx="2419174" cy="1234573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7350B4F7-F010-2F56-5714-40B99E50A2AF}"/>
                </a:ext>
              </a:extLst>
            </p:cNvPr>
            <p:cNvGrpSpPr/>
            <p:nvPr/>
          </p:nvGrpSpPr>
          <p:grpSpPr>
            <a:xfrm>
              <a:off x="321307" y="1016764"/>
              <a:ext cx="2419174" cy="1099287"/>
              <a:chOff x="305106" y="795871"/>
              <a:chExt cx="2419174" cy="1099287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96CC8CD2-CF42-5458-C32D-494E1346E502}"/>
                  </a:ext>
                </a:extLst>
              </p:cNvPr>
              <p:cNvSpPr/>
              <p:nvPr/>
            </p:nvSpPr>
            <p:spPr>
              <a:xfrm>
                <a:off x="305106" y="795871"/>
                <a:ext cx="2419174" cy="10992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D1AEA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FBC3CAFF-1D35-3428-7C0A-363D4CAFB5C6}"/>
                  </a:ext>
                </a:extLst>
              </p:cNvPr>
              <p:cNvSpPr/>
              <p:nvPr/>
            </p:nvSpPr>
            <p:spPr>
              <a:xfrm>
                <a:off x="457786" y="1020109"/>
                <a:ext cx="1008000" cy="325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1AEA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a시월구일2" panose="02020600000000000000" pitchFamily="18" charset="-127"/>
                    <a:ea typeface="a시월구일2" panose="02020600000000000000" pitchFamily="18" charset="-127"/>
                  </a:rPr>
                  <a:t>회원가입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5A798A42-D80C-98BA-9B92-D3D8C999E390}"/>
                  </a:ext>
                </a:extLst>
              </p:cNvPr>
              <p:cNvSpPr/>
              <p:nvPr/>
            </p:nvSpPr>
            <p:spPr>
              <a:xfrm>
                <a:off x="1558873" y="1020108"/>
                <a:ext cx="1008000" cy="325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1AEA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a시월구일2" panose="02020600000000000000" pitchFamily="18" charset="-127"/>
                    <a:ea typeface="a시월구일2" panose="02020600000000000000" pitchFamily="18" charset="-127"/>
                  </a:rPr>
                  <a:t>로그인</a:t>
                </a:r>
                <a:endParaRPr lang="ko-KR" altLang="en-US" sz="1200" dirty="0">
                  <a:solidFill>
                    <a:schemeClr val="tx1"/>
                  </a:solidFill>
                  <a:latin typeface="a시월구일2" panose="02020600000000000000" pitchFamily="18" charset="-127"/>
                  <a:ea typeface="a시월구일2" panose="02020600000000000000" pitchFamily="18" charset="-127"/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17B67CC5-71B7-68E3-E5C9-5FD5783922E3}"/>
                  </a:ext>
                </a:extLst>
              </p:cNvPr>
              <p:cNvSpPr/>
              <p:nvPr/>
            </p:nvSpPr>
            <p:spPr>
              <a:xfrm>
                <a:off x="459640" y="1442100"/>
                <a:ext cx="1008000" cy="325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1AEA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a시월구일2" panose="02020600000000000000" pitchFamily="18" charset="-127"/>
                    <a:ea typeface="a시월구일2" panose="02020600000000000000" pitchFamily="18" charset="-127"/>
                  </a:rPr>
                  <a:t>로그아웃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96F2057C-5E6E-706E-B949-44D533D41B52}"/>
                  </a:ext>
                </a:extLst>
              </p:cNvPr>
              <p:cNvSpPr/>
              <p:nvPr/>
            </p:nvSpPr>
            <p:spPr>
              <a:xfrm>
                <a:off x="1558873" y="1442785"/>
                <a:ext cx="1008000" cy="325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1AEA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a시월구일2" panose="02020600000000000000" pitchFamily="18" charset="-127"/>
                    <a:ea typeface="a시월구일2" panose="02020600000000000000" pitchFamily="18" charset="-127"/>
                  </a:rPr>
                  <a:t>회원 관리</a:t>
                </a:r>
              </a:p>
            </p:txBody>
          </p:sp>
        </p:grp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DD00072-A596-E1D9-CA67-9B7377C1695D}"/>
                </a:ext>
              </a:extLst>
            </p:cNvPr>
            <p:cNvSpPr/>
            <p:nvPr/>
          </p:nvSpPr>
          <p:spPr>
            <a:xfrm>
              <a:off x="473987" y="881478"/>
              <a:ext cx="1333330" cy="252000"/>
            </a:xfrm>
            <a:prstGeom prst="rect">
              <a:avLst/>
            </a:prstGeom>
            <a:solidFill>
              <a:srgbClr val="A76459"/>
            </a:solidFill>
            <a:ln>
              <a:solidFill>
                <a:srgbClr val="D1AE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회원 관리 기능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4896D6D-54FD-48FE-8454-F7528460DE04}"/>
              </a:ext>
            </a:extLst>
          </p:cNvPr>
          <p:cNvGrpSpPr/>
          <p:nvPr/>
        </p:nvGrpSpPr>
        <p:grpSpPr>
          <a:xfrm>
            <a:off x="5365240" y="1469512"/>
            <a:ext cx="2196087" cy="1235819"/>
            <a:chOff x="321307" y="880232"/>
            <a:chExt cx="2196087" cy="1235819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92C506DB-B500-6D0A-DD47-1613759EA975}"/>
                </a:ext>
              </a:extLst>
            </p:cNvPr>
            <p:cNvGrpSpPr/>
            <p:nvPr/>
          </p:nvGrpSpPr>
          <p:grpSpPr>
            <a:xfrm>
              <a:off x="321307" y="1016764"/>
              <a:ext cx="2196087" cy="1099287"/>
              <a:chOff x="305106" y="795871"/>
              <a:chExt cx="2196087" cy="1099287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82CBE39E-7EEE-708C-B0B9-147BA9F81179}"/>
                  </a:ext>
                </a:extLst>
              </p:cNvPr>
              <p:cNvSpPr/>
              <p:nvPr/>
            </p:nvSpPr>
            <p:spPr>
              <a:xfrm>
                <a:off x="305106" y="795871"/>
                <a:ext cx="2196087" cy="10992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B2FF36D-E3D9-10BF-96BE-4938FF244FC5}"/>
                  </a:ext>
                </a:extLst>
              </p:cNvPr>
              <p:cNvSpPr/>
              <p:nvPr/>
            </p:nvSpPr>
            <p:spPr>
              <a:xfrm>
                <a:off x="457786" y="1020109"/>
                <a:ext cx="1901167" cy="325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1AEA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시월구일2" panose="02020600000000000000" pitchFamily="18" charset="-127"/>
                    <a:ea typeface="a시월구일2" panose="02020600000000000000" pitchFamily="18" charset="-127"/>
                  </a:rPr>
                  <a:t>3D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a시월구일2" panose="02020600000000000000" pitchFamily="18" charset="-127"/>
                    <a:ea typeface="a시월구일2" panose="02020600000000000000" pitchFamily="18" charset="-127"/>
                  </a:rPr>
                  <a:t> 캐릭터</a:t>
                </a: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B3A4F8AF-C119-3DE9-56A7-BF18D9E8E576}"/>
                  </a:ext>
                </a:extLst>
              </p:cNvPr>
              <p:cNvSpPr/>
              <p:nvPr/>
            </p:nvSpPr>
            <p:spPr>
              <a:xfrm>
                <a:off x="459639" y="1442100"/>
                <a:ext cx="1899314" cy="325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1AEA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시월구일2" panose="02020600000000000000" pitchFamily="18" charset="-127"/>
                    <a:ea typeface="a시월구일2" panose="02020600000000000000" pitchFamily="18" charset="-127"/>
                  </a:rPr>
                  <a:t>3D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a시월구일2" panose="02020600000000000000" pitchFamily="18" charset="-127"/>
                    <a:ea typeface="a시월구일2" panose="02020600000000000000" pitchFamily="18" charset="-127"/>
                  </a:rPr>
                  <a:t> 상품</a:t>
                </a:r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49ADCAF-37FD-4764-1F8D-6BC2D3ED806E}"/>
                </a:ext>
              </a:extLst>
            </p:cNvPr>
            <p:cNvSpPr/>
            <p:nvPr/>
          </p:nvSpPr>
          <p:spPr>
            <a:xfrm>
              <a:off x="473987" y="880232"/>
              <a:ext cx="1901167" cy="252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D1AE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개인 커스텀 캐릭터 기능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1956637-9A80-3292-FECA-B731A91A45B8}"/>
              </a:ext>
            </a:extLst>
          </p:cNvPr>
          <p:cNvGrpSpPr/>
          <p:nvPr/>
        </p:nvGrpSpPr>
        <p:grpSpPr>
          <a:xfrm>
            <a:off x="7610975" y="1469512"/>
            <a:ext cx="1639666" cy="1235819"/>
            <a:chOff x="321308" y="880232"/>
            <a:chExt cx="1639666" cy="1235819"/>
          </a:xfrm>
        </p:grpSpPr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4AA3D865-9740-630B-06AB-709AA76631B8}"/>
                </a:ext>
              </a:extLst>
            </p:cNvPr>
            <p:cNvGrpSpPr/>
            <p:nvPr/>
          </p:nvGrpSpPr>
          <p:grpSpPr>
            <a:xfrm>
              <a:off x="321308" y="1016764"/>
              <a:ext cx="1639666" cy="1099287"/>
              <a:chOff x="305107" y="795871"/>
              <a:chExt cx="1639666" cy="1099287"/>
            </a:xfrm>
          </p:grpSpPr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AA46E3B6-6749-C75D-613A-6884567B363B}"/>
                  </a:ext>
                </a:extLst>
              </p:cNvPr>
              <p:cNvSpPr/>
              <p:nvPr/>
            </p:nvSpPr>
            <p:spPr>
              <a:xfrm>
                <a:off x="305107" y="795871"/>
                <a:ext cx="1639666" cy="10992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5432CA38-8671-5905-E209-62156564D86F}"/>
                  </a:ext>
                </a:extLst>
              </p:cNvPr>
              <p:cNvSpPr/>
              <p:nvPr/>
            </p:nvSpPr>
            <p:spPr>
              <a:xfrm>
                <a:off x="457785" y="1020109"/>
                <a:ext cx="1350000" cy="325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1AEA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a시월구일2" panose="02020600000000000000" pitchFamily="18" charset="-127"/>
                    <a:ea typeface="a시월구일2" panose="02020600000000000000" pitchFamily="18" charset="-127"/>
                  </a:rPr>
                  <a:t>질의응답</a:t>
                </a:r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D0AEC439-516F-6D7B-825D-07600C46D6FF}"/>
                  </a:ext>
                </a:extLst>
              </p:cNvPr>
              <p:cNvSpPr/>
              <p:nvPr/>
            </p:nvSpPr>
            <p:spPr>
              <a:xfrm>
                <a:off x="459638" y="1442100"/>
                <a:ext cx="1350000" cy="325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1AEA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a시월구일2" panose="02020600000000000000" pitchFamily="18" charset="-127"/>
                    <a:ea typeface="a시월구일2" panose="02020600000000000000" pitchFamily="18" charset="-127"/>
                  </a:rPr>
                  <a:t>질문 저장</a:t>
                </a:r>
              </a:p>
            </p:txBody>
          </p:sp>
        </p:grp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4B69C571-B07A-8A4C-D0C6-E12461C2169E}"/>
                </a:ext>
              </a:extLst>
            </p:cNvPr>
            <p:cNvSpPr/>
            <p:nvPr/>
          </p:nvSpPr>
          <p:spPr>
            <a:xfrm>
              <a:off x="473987" y="880232"/>
              <a:ext cx="1037567" cy="252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D1AE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챗봇</a:t>
              </a:r>
              <a:r>
                <a:rPr lang="ko-KR" altLang="en-US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 기능</a:t>
              </a: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0808E4FC-3C57-356B-3EDF-E21B4FE9CAD0}"/>
              </a:ext>
            </a:extLst>
          </p:cNvPr>
          <p:cNvGrpSpPr/>
          <p:nvPr/>
        </p:nvGrpSpPr>
        <p:grpSpPr>
          <a:xfrm>
            <a:off x="2901351" y="2824648"/>
            <a:ext cx="3172331" cy="1652670"/>
            <a:chOff x="321308" y="880232"/>
            <a:chExt cx="3172331" cy="1652670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BB074917-B9E7-87A0-58AD-80654B334810}"/>
                </a:ext>
              </a:extLst>
            </p:cNvPr>
            <p:cNvGrpSpPr/>
            <p:nvPr/>
          </p:nvGrpSpPr>
          <p:grpSpPr>
            <a:xfrm>
              <a:off x="321308" y="1016764"/>
              <a:ext cx="3172331" cy="1516138"/>
              <a:chOff x="305107" y="795871"/>
              <a:chExt cx="3172331" cy="1516138"/>
            </a:xfrm>
          </p:grpSpPr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D9520AB7-AC78-7861-8C99-2CC846F4D932}"/>
                  </a:ext>
                </a:extLst>
              </p:cNvPr>
              <p:cNvSpPr/>
              <p:nvPr/>
            </p:nvSpPr>
            <p:spPr>
              <a:xfrm>
                <a:off x="305107" y="795871"/>
                <a:ext cx="3172331" cy="151613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7EBE9BE6-C176-011B-A7AB-A11AA708BCB8}"/>
                  </a:ext>
                </a:extLst>
              </p:cNvPr>
              <p:cNvSpPr/>
              <p:nvPr/>
            </p:nvSpPr>
            <p:spPr>
              <a:xfrm>
                <a:off x="457785" y="1020109"/>
                <a:ext cx="1350000" cy="325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1AEA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a시월구일2" panose="02020600000000000000" pitchFamily="18" charset="-127"/>
                    <a:ea typeface="a시월구일2" panose="02020600000000000000" pitchFamily="18" charset="-127"/>
                  </a:rPr>
                  <a:t>상품 조회</a:t>
                </a:r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3D44F7D5-C751-7D60-D2BC-314A010E929A}"/>
                  </a:ext>
                </a:extLst>
              </p:cNvPr>
              <p:cNvSpPr/>
              <p:nvPr/>
            </p:nvSpPr>
            <p:spPr>
              <a:xfrm>
                <a:off x="459639" y="1442100"/>
                <a:ext cx="1350000" cy="325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1AEA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a시월구일2" panose="02020600000000000000" pitchFamily="18" charset="-127"/>
                    <a:ea typeface="a시월구일2" panose="02020600000000000000" pitchFamily="18" charset="-127"/>
                  </a:rPr>
                  <a:t>장바구니</a:t>
                </a:r>
              </a:p>
            </p:txBody>
          </p:sp>
        </p:grp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A6BDC303-DFBF-136A-E1FB-877D0617771B}"/>
                </a:ext>
              </a:extLst>
            </p:cNvPr>
            <p:cNvSpPr/>
            <p:nvPr/>
          </p:nvSpPr>
          <p:spPr>
            <a:xfrm>
              <a:off x="473987" y="880232"/>
              <a:ext cx="1901167" cy="252000"/>
            </a:xfrm>
            <a:prstGeom prst="rect">
              <a:avLst/>
            </a:prstGeom>
            <a:solidFill>
              <a:srgbClr val="A76459"/>
            </a:solidFill>
            <a:ln>
              <a:solidFill>
                <a:srgbClr val="D1AE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구매자 관련 기능</a:t>
              </a: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1D0396D4-2580-64AE-1A74-C4690D597B63}"/>
              </a:ext>
            </a:extLst>
          </p:cNvPr>
          <p:cNvGrpSpPr/>
          <p:nvPr/>
        </p:nvGrpSpPr>
        <p:grpSpPr>
          <a:xfrm>
            <a:off x="6116628" y="2824648"/>
            <a:ext cx="3172331" cy="1318660"/>
            <a:chOff x="321308" y="880232"/>
            <a:chExt cx="3172331" cy="1318660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1D0CBFE6-7EA6-E8CC-830F-3060997E4A5B}"/>
                </a:ext>
              </a:extLst>
            </p:cNvPr>
            <p:cNvSpPr/>
            <p:nvPr/>
          </p:nvSpPr>
          <p:spPr>
            <a:xfrm>
              <a:off x="321308" y="1016764"/>
              <a:ext cx="3172331" cy="11821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273E8F0D-41E0-BE7E-EBEA-47783130417A}"/>
                </a:ext>
              </a:extLst>
            </p:cNvPr>
            <p:cNvSpPr/>
            <p:nvPr/>
          </p:nvSpPr>
          <p:spPr>
            <a:xfrm>
              <a:off x="473987" y="880232"/>
              <a:ext cx="1901167" cy="252000"/>
            </a:xfrm>
            <a:prstGeom prst="rect">
              <a:avLst/>
            </a:prstGeom>
            <a:solidFill>
              <a:srgbClr val="A76459"/>
            </a:solidFill>
            <a:ln>
              <a:solidFill>
                <a:srgbClr val="D1AE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판매자 관련 기능</a:t>
              </a:r>
            </a:p>
          </p:txBody>
        </p:sp>
      </p:grp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746E9332-0F61-FA01-7765-C150E48F8D7E}"/>
              </a:ext>
            </a:extLst>
          </p:cNvPr>
          <p:cNvSpPr/>
          <p:nvPr/>
        </p:nvSpPr>
        <p:spPr>
          <a:xfrm>
            <a:off x="4553326" y="3185418"/>
            <a:ext cx="1350000" cy="325407"/>
          </a:xfrm>
          <a:prstGeom prst="rect">
            <a:avLst/>
          </a:prstGeom>
          <a:solidFill>
            <a:schemeClr val="bg1"/>
          </a:solidFill>
          <a:ln>
            <a:solidFill>
              <a:srgbClr val="D1AE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상품 리뷰</a:t>
            </a:r>
            <a:r>
              <a:rPr lang="en-US" altLang="ko-KR" sz="1200" dirty="0">
                <a:solidFill>
                  <a:schemeClr val="tx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&amp;</a:t>
            </a:r>
            <a:r>
              <a:rPr lang="ko-KR" altLang="en-US" sz="1200" dirty="0">
                <a:solidFill>
                  <a:schemeClr val="tx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정보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E0E2C30-5B77-D06A-301D-856455663941}"/>
              </a:ext>
            </a:extLst>
          </p:cNvPr>
          <p:cNvSpPr/>
          <p:nvPr/>
        </p:nvSpPr>
        <p:spPr>
          <a:xfrm>
            <a:off x="3066795" y="4025961"/>
            <a:ext cx="1350000" cy="325407"/>
          </a:xfrm>
          <a:prstGeom prst="rect">
            <a:avLst/>
          </a:prstGeom>
          <a:solidFill>
            <a:schemeClr val="bg1"/>
          </a:solidFill>
          <a:ln>
            <a:solidFill>
              <a:srgbClr val="D1AE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구매</a:t>
            </a:r>
            <a:r>
              <a:rPr lang="en-US" altLang="ko-KR" sz="1200" dirty="0">
                <a:solidFill>
                  <a:schemeClr val="tx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환불</a:t>
            </a:r>
            <a:r>
              <a:rPr lang="en-US" altLang="ko-KR" sz="1200" dirty="0">
                <a:solidFill>
                  <a:schemeClr val="tx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반품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6501F809-3510-2414-152E-098AD8159CDD}"/>
              </a:ext>
            </a:extLst>
          </p:cNvPr>
          <p:cNvSpPr/>
          <p:nvPr/>
        </p:nvSpPr>
        <p:spPr>
          <a:xfrm>
            <a:off x="4553326" y="4025961"/>
            <a:ext cx="1350000" cy="325407"/>
          </a:xfrm>
          <a:prstGeom prst="rect">
            <a:avLst/>
          </a:prstGeom>
          <a:solidFill>
            <a:schemeClr val="bg1"/>
          </a:solidFill>
          <a:ln>
            <a:solidFill>
              <a:srgbClr val="D1AE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리뷰 관리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2B4B61FF-B48D-8504-6A37-682E2344448D}"/>
              </a:ext>
            </a:extLst>
          </p:cNvPr>
          <p:cNvSpPr/>
          <p:nvPr/>
        </p:nvSpPr>
        <p:spPr>
          <a:xfrm>
            <a:off x="4548635" y="3606571"/>
            <a:ext cx="1350000" cy="325407"/>
          </a:xfrm>
          <a:prstGeom prst="rect">
            <a:avLst/>
          </a:prstGeom>
          <a:solidFill>
            <a:schemeClr val="bg1"/>
          </a:solidFill>
          <a:ln>
            <a:solidFill>
              <a:srgbClr val="D1AE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리뷰 작성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8EC64E2-F9C2-CBFF-32D4-CC4352C0355C}"/>
              </a:ext>
            </a:extLst>
          </p:cNvPr>
          <p:cNvSpPr/>
          <p:nvPr/>
        </p:nvSpPr>
        <p:spPr>
          <a:xfrm>
            <a:off x="6269983" y="3185418"/>
            <a:ext cx="2843670" cy="325407"/>
          </a:xfrm>
          <a:prstGeom prst="rect">
            <a:avLst/>
          </a:prstGeom>
          <a:solidFill>
            <a:schemeClr val="bg1"/>
          </a:solidFill>
          <a:ln>
            <a:solidFill>
              <a:srgbClr val="D1AE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상품 관리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0B35D4C-A5F9-A9EB-C0FA-619CA4945A3F}"/>
              </a:ext>
            </a:extLst>
          </p:cNvPr>
          <p:cNvSpPr/>
          <p:nvPr/>
        </p:nvSpPr>
        <p:spPr>
          <a:xfrm>
            <a:off x="6276319" y="3603970"/>
            <a:ext cx="2837334" cy="325407"/>
          </a:xfrm>
          <a:prstGeom prst="rect">
            <a:avLst/>
          </a:prstGeom>
          <a:solidFill>
            <a:schemeClr val="bg1"/>
          </a:solidFill>
          <a:ln>
            <a:solidFill>
              <a:srgbClr val="D1AE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상품 등록</a:t>
            </a:r>
            <a:r>
              <a:rPr lang="en-US" altLang="ko-KR" sz="1200" dirty="0">
                <a:solidFill>
                  <a:schemeClr val="tx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삭제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EB0A0CF-B006-DFD5-B2C8-BA9ECB33CEE6}"/>
              </a:ext>
            </a:extLst>
          </p:cNvPr>
          <p:cNvGrpSpPr/>
          <p:nvPr/>
        </p:nvGrpSpPr>
        <p:grpSpPr>
          <a:xfrm>
            <a:off x="2901350" y="4641815"/>
            <a:ext cx="6387609" cy="1250483"/>
            <a:chOff x="2901350" y="4641815"/>
            <a:chExt cx="6387609" cy="1250483"/>
          </a:xfrm>
        </p:grpSpPr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1AEDBB76-2E6F-5CF8-1DC9-C9743BBAC7A4}"/>
                </a:ext>
              </a:extLst>
            </p:cNvPr>
            <p:cNvGrpSpPr/>
            <p:nvPr/>
          </p:nvGrpSpPr>
          <p:grpSpPr>
            <a:xfrm>
              <a:off x="2901350" y="4641815"/>
              <a:ext cx="6387609" cy="1250483"/>
              <a:chOff x="321308" y="880232"/>
              <a:chExt cx="6387609" cy="1250483"/>
            </a:xfrm>
          </p:grpSpPr>
          <p:grpSp>
            <p:nvGrpSpPr>
              <p:cNvPr id="137" name="그룹 136">
                <a:extLst>
                  <a:ext uri="{FF2B5EF4-FFF2-40B4-BE49-F238E27FC236}">
                    <a16:creationId xmlns:a16="http://schemas.microsoft.com/office/drawing/2014/main" id="{F6709964-8A56-B621-9FFC-5F23AE07F1A4}"/>
                  </a:ext>
                </a:extLst>
              </p:cNvPr>
              <p:cNvGrpSpPr/>
              <p:nvPr/>
            </p:nvGrpSpPr>
            <p:grpSpPr>
              <a:xfrm>
                <a:off x="321308" y="1016764"/>
                <a:ext cx="6387609" cy="1113951"/>
                <a:chOff x="305107" y="795871"/>
                <a:chExt cx="6387609" cy="1113951"/>
              </a:xfrm>
            </p:grpSpPr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838BC719-1A0F-DE71-A12A-860453F1FDC6}"/>
                    </a:ext>
                  </a:extLst>
                </p:cNvPr>
                <p:cNvSpPr/>
                <p:nvPr/>
              </p:nvSpPr>
              <p:spPr>
                <a:xfrm>
                  <a:off x="305107" y="795871"/>
                  <a:ext cx="6387609" cy="111395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D1AEA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직사각형 139">
                  <a:extLst>
                    <a:ext uri="{FF2B5EF4-FFF2-40B4-BE49-F238E27FC236}">
                      <a16:creationId xmlns:a16="http://schemas.microsoft.com/office/drawing/2014/main" id="{3F317BCD-4326-5895-CEF4-BCEB5699995E}"/>
                    </a:ext>
                  </a:extLst>
                </p:cNvPr>
                <p:cNvSpPr/>
                <p:nvPr/>
              </p:nvSpPr>
              <p:spPr>
                <a:xfrm>
                  <a:off x="552650" y="1019563"/>
                  <a:ext cx="1333331" cy="3254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D1AEA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  <a:latin typeface="a시월구일2" panose="02020600000000000000" pitchFamily="18" charset="-127"/>
                      <a:ea typeface="a시월구일2" panose="02020600000000000000" pitchFamily="18" charset="-127"/>
                    </a:rPr>
                    <a:t>회원 정보</a:t>
                  </a:r>
                </a:p>
              </p:txBody>
            </p:sp>
          </p:grp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C8FDA978-4F08-7F44-1D74-31E614178490}"/>
                  </a:ext>
                </a:extLst>
              </p:cNvPr>
              <p:cNvSpPr/>
              <p:nvPr/>
            </p:nvSpPr>
            <p:spPr>
              <a:xfrm>
                <a:off x="473987" y="880232"/>
                <a:ext cx="1901167" cy="252000"/>
              </a:xfrm>
              <a:prstGeom prst="rect">
                <a:avLst/>
              </a:prstGeom>
              <a:solidFill>
                <a:srgbClr val="A76459"/>
              </a:solidFill>
              <a:ln>
                <a:solidFill>
                  <a:srgbClr val="D1AEA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a시월구일2" panose="02020600000000000000" pitchFamily="18" charset="-127"/>
                    <a:ea typeface="a시월구일2" panose="02020600000000000000" pitchFamily="18" charset="-127"/>
                  </a:rPr>
                  <a:t>데이터 베이스</a:t>
                </a:r>
              </a:p>
            </p:txBody>
          </p: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B8A97DE-0F8A-FA98-379A-8B209500F303}"/>
                </a:ext>
              </a:extLst>
            </p:cNvPr>
            <p:cNvSpPr/>
            <p:nvPr/>
          </p:nvSpPr>
          <p:spPr>
            <a:xfrm>
              <a:off x="6177074" y="5002039"/>
              <a:ext cx="1333331" cy="3254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1AE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상품 </a:t>
              </a:r>
              <a:r>
                <a:rPr lang="ko-KR" altLang="en-US" sz="1200" dirty="0">
                  <a:solidFill>
                    <a:schemeClr val="tx1"/>
                  </a:solidFill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정보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9C7E1F0-6F77-AB71-C607-0A0CD6857EA7}"/>
                </a:ext>
              </a:extLst>
            </p:cNvPr>
            <p:cNvSpPr/>
            <p:nvPr/>
          </p:nvSpPr>
          <p:spPr>
            <a:xfrm>
              <a:off x="4663637" y="5002039"/>
              <a:ext cx="1333331" cy="3254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1AE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주문 정보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26B4EF2-7582-3217-E7EC-F2FF483097F2}"/>
                </a:ext>
              </a:extLst>
            </p:cNvPr>
            <p:cNvSpPr/>
            <p:nvPr/>
          </p:nvSpPr>
          <p:spPr>
            <a:xfrm>
              <a:off x="7691818" y="5002039"/>
              <a:ext cx="1333331" cy="3254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1AE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챗봇</a:t>
              </a:r>
              <a:r>
                <a:rPr lang="ko-KR" altLang="en-US" sz="1200" dirty="0">
                  <a:solidFill>
                    <a:schemeClr val="tx1"/>
                  </a:solidFill>
                  <a:latin typeface="a시월구일2" panose="02020600000000000000" pitchFamily="18" charset="-127"/>
                  <a:ea typeface="a시월구일2" panose="02020600000000000000" pitchFamily="18" charset="-127"/>
                </a:rPr>
                <a:t> 대화 정보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734F25E-0C35-A850-ED21-59867084695E}"/>
                </a:ext>
              </a:extLst>
            </p:cNvPr>
            <p:cNvSpPr/>
            <p:nvPr/>
          </p:nvSpPr>
          <p:spPr>
            <a:xfrm>
              <a:off x="3148892" y="5426631"/>
              <a:ext cx="1333331" cy="3254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1AE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장바구니 정보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7754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이등변 삼각형 47"/>
          <p:cNvSpPr/>
          <p:nvPr/>
        </p:nvSpPr>
        <p:spPr>
          <a:xfrm flipH="1">
            <a:off x="10530726" y="4143308"/>
            <a:ext cx="1661274" cy="2714692"/>
          </a:xfrm>
          <a:prstGeom prst="triangle">
            <a:avLst>
              <a:gd name="adj" fmla="val 0"/>
            </a:avLst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1"/>
            <a:ext cx="12242626" cy="697977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1654971 w 12192000"/>
              <a:gd name="connsiteY2" fmla="*/ 65532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194917"/>
              <a:gd name="connsiteY0" fmla="*/ 0 h 6860094"/>
              <a:gd name="connsiteX1" fmla="*/ 12192000 w 12194917"/>
              <a:gd name="connsiteY1" fmla="*/ 0 h 6860094"/>
              <a:gd name="connsiteX2" fmla="*/ 11959770 w 12194917"/>
              <a:gd name="connsiteY2" fmla="*/ 6640285 h 6860094"/>
              <a:gd name="connsiteX3" fmla="*/ 0 w 12194917"/>
              <a:gd name="connsiteY3" fmla="*/ 6858000 h 6860094"/>
              <a:gd name="connsiteX4" fmla="*/ 0 w 12194917"/>
              <a:gd name="connsiteY4" fmla="*/ 0 h 6860094"/>
              <a:gd name="connsiteX0" fmla="*/ 0 w 12192295"/>
              <a:gd name="connsiteY0" fmla="*/ 0 h 6860094"/>
              <a:gd name="connsiteX1" fmla="*/ 12192000 w 12192295"/>
              <a:gd name="connsiteY1" fmla="*/ 0 h 6860094"/>
              <a:gd name="connsiteX2" fmla="*/ 11959770 w 12192295"/>
              <a:gd name="connsiteY2" fmla="*/ 6640285 h 6860094"/>
              <a:gd name="connsiteX3" fmla="*/ 0 w 12192295"/>
              <a:gd name="connsiteY3" fmla="*/ 6858000 h 6860094"/>
              <a:gd name="connsiteX4" fmla="*/ 0 w 12192295"/>
              <a:gd name="connsiteY4" fmla="*/ 0 h 6860094"/>
              <a:gd name="connsiteX0" fmla="*/ 0 w 12192295"/>
              <a:gd name="connsiteY0" fmla="*/ 0 h 6862316"/>
              <a:gd name="connsiteX1" fmla="*/ 12192000 w 12192295"/>
              <a:gd name="connsiteY1" fmla="*/ 0 h 6862316"/>
              <a:gd name="connsiteX2" fmla="*/ 11959770 w 12192295"/>
              <a:gd name="connsiteY2" fmla="*/ 6640285 h 6862316"/>
              <a:gd name="connsiteX3" fmla="*/ 0 w 12192295"/>
              <a:gd name="connsiteY3" fmla="*/ 6858000 h 6862316"/>
              <a:gd name="connsiteX4" fmla="*/ 0 w 12192295"/>
              <a:gd name="connsiteY4" fmla="*/ 0 h 6862316"/>
              <a:gd name="connsiteX0" fmla="*/ 0 w 12372105"/>
              <a:gd name="connsiteY0" fmla="*/ 0 h 6862316"/>
              <a:gd name="connsiteX1" fmla="*/ 12192000 w 12372105"/>
              <a:gd name="connsiteY1" fmla="*/ 0 h 6862316"/>
              <a:gd name="connsiteX2" fmla="*/ 11959770 w 12372105"/>
              <a:gd name="connsiteY2" fmla="*/ 6640285 h 6862316"/>
              <a:gd name="connsiteX3" fmla="*/ 0 w 12372105"/>
              <a:gd name="connsiteY3" fmla="*/ 6858000 h 6862316"/>
              <a:gd name="connsiteX4" fmla="*/ 0 w 12372105"/>
              <a:gd name="connsiteY4" fmla="*/ 0 h 6862316"/>
              <a:gd name="connsiteX0" fmla="*/ 0 w 12372105"/>
              <a:gd name="connsiteY0" fmla="*/ 0 h 7067210"/>
              <a:gd name="connsiteX1" fmla="*/ 12192000 w 12372105"/>
              <a:gd name="connsiteY1" fmla="*/ 0 h 7067210"/>
              <a:gd name="connsiteX2" fmla="*/ 11959770 w 12372105"/>
              <a:gd name="connsiteY2" fmla="*/ 6640285 h 7067210"/>
              <a:gd name="connsiteX3" fmla="*/ 0 w 12372105"/>
              <a:gd name="connsiteY3" fmla="*/ 6858000 h 7067210"/>
              <a:gd name="connsiteX4" fmla="*/ 0 w 12372105"/>
              <a:gd name="connsiteY4" fmla="*/ 0 h 7067210"/>
              <a:gd name="connsiteX0" fmla="*/ 0 w 12253444"/>
              <a:gd name="connsiteY0" fmla="*/ 0 h 6986838"/>
              <a:gd name="connsiteX1" fmla="*/ 12192000 w 12253444"/>
              <a:gd name="connsiteY1" fmla="*/ 0 h 6986838"/>
              <a:gd name="connsiteX2" fmla="*/ 11727541 w 12253444"/>
              <a:gd name="connsiteY2" fmla="*/ 6495142 h 6986838"/>
              <a:gd name="connsiteX3" fmla="*/ 0 w 12253444"/>
              <a:gd name="connsiteY3" fmla="*/ 6858000 h 6986838"/>
              <a:gd name="connsiteX4" fmla="*/ 0 w 12253444"/>
              <a:gd name="connsiteY4" fmla="*/ 0 h 6986838"/>
              <a:gd name="connsiteX0" fmla="*/ 0 w 12208177"/>
              <a:gd name="connsiteY0" fmla="*/ 0 h 6979775"/>
              <a:gd name="connsiteX1" fmla="*/ 12192000 w 12208177"/>
              <a:gd name="connsiteY1" fmla="*/ 0 h 6979775"/>
              <a:gd name="connsiteX2" fmla="*/ 11567884 w 12208177"/>
              <a:gd name="connsiteY2" fmla="*/ 6480628 h 6979775"/>
              <a:gd name="connsiteX3" fmla="*/ 0 w 12208177"/>
              <a:gd name="connsiteY3" fmla="*/ 6858000 h 6979775"/>
              <a:gd name="connsiteX4" fmla="*/ 0 w 12208177"/>
              <a:gd name="connsiteY4" fmla="*/ 0 h 6979775"/>
              <a:gd name="connsiteX0" fmla="*/ 0 w 12242626"/>
              <a:gd name="connsiteY0" fmla="*/ 0 h 6979775"/>
              <a:gd name="connsiteX1" fmla="*/ 12192000 w 12242626"/>
              <a:gd name="connsiteY1" fmla="*/ 0 h 6979775"/>
              <a:gd name="connsiteX2" fmla="*/ 11698512 w 12242626"/>
              <a:gd name="connsiteY2" fmla="*/ 6480628 h 6979775"/>
              <a:gd name="connsiteX3" fmla="*/ 0 w 12242626"/>
              <a:gd name="connsiteY3" fmla="*/ 6858000 h 6979775"/>
              <a:gd name="connsiteX4" fmla="*/ 0 w 12242626"/>
              <a:gd name="connsiteY4" fmla="*/ 0 h 697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2626" h="6979775">
                <a:moveTo>
                  <a:pt x="0" y="0"/>
                </a:moveTo>
                <a:lnTo>
                  <a:pt x="12192000" y="0"/>
                </a:lnTo>
                <a:cubicBezTo>
                  <a:pt x="12211352" y="2402114"/>
                  <a:pt x="12448417" y="4223657"/>
                  <a:pt x="11698512" y="6480628"/>
                </a:cubicBezTo>
                <a:cubicBezTo>
                  <a:pt x="10459960" y="7249886"/>
                  <a:pt x="4126895" y="6916057"/>
                  <a:pt x="0" y="68580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기능 개발 내용</a:t>
            </a:r>
            <a:endParaRPr lang="en-US" altLang="ko-KR" sz="28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2023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년 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학기 졸업프로젝트</a:t>
            </a:r>
            <a:endParaRPr lang="en-US" altLang="ko-KR" sz="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C565084-B81A-BB3A-B7FA-F027B8EB19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93" y="124548"/>
            <a:ext cx="1106899" cy="64387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1E64F29-0195-CEB7-1A7E-799A703ABCC7}"/>
              </a:ext>
            </a:extLst>
          </p:cNvPr>
          <p:cNvGrpSpPr/>
          <p:nvPr/>
        </p:nvGrpSpPr>
        <p:grpSpPr>
          <a:xfrm>
            <a:off x="206414" y="1973006"/>
            <a:ext cx="1440000" cy="1763165"/>
            <a:chOff x="1757287" y="1907308"/>
            <a:chExt cx="1440000" cy="176316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C1A133F-A492-A410-DBF5-29AA6DA3C4B4}"/>
                </a:ext>
              </a:extLst>
            </p:cNvPr>
            <p:cNvGrpSpPr/>
            <p:nvPr/>
          </p:nvGrpSpPr>
          <p:grpSpPr>
            <a:xfrm>
              <a:off x="1757287" y="1907308"/>
              <a:ext cx="1440000" cy="1440000"/>
              <a:chOff x="1407616" y="1791040"/>
              <a:chExt cx="1440000" cy="1440000"/>
            </a:xfrm>
          </p:grpSpPr>
          <p:pic>
            <p:nvPicPr>
              <p:cNvPr id="11" name="그래픽 10" descr="남자와 여자 단색으로 채워진">
                <a:extLst>
                  <a:ext uri="{FF2B5EF4-FFF2-40B4-BE49-F238E27FC236}">
                    <a16:creationId xmlns:a16="http://schemas.microsoft.com/office/drawing/2014/main" id="{64BE8349-5A53-545C-6CC3-1814B56DDA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69948" y="1971040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6757DB98-401F-01B9-D81A-C26516AF6AF4}"/>
                  </a:ext>
                </a:extLst>
              </p:cNvPr>
              <p:cNvSpPr/>
              <p:nvPr/>
            </p:nvSpPr>
            <p:spPr>
              <a:xfrm>
                <a:off x="1407616" y="1791040"/>
                <a:ext cx="1440000" cy="1440000"/>
              </a:xfrm>
              <a:prstGeom prst="ellipse">
                <a:avLst/>
              </a:prstGeom>
              <a:noFill/>
              <a:ln w="76200" cap="flat" cmpd="sng" algn="ctr">
                <a:solidFill>
                  <a:srgbClr val="A764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E5CBBC-1F89-9A6F-91BB-A5952D1C29E8}"/>
                </a:ext>
              </a:extLst>
            </p:cNvPr>
            <p:cNvSpPr txBox="1"/>
            <p:nvPr/>
          </p:nvSpPr>
          <p:spPr>
            <a:xfrm>
              <a:off x="2082753" y="3347308"/>
              <a:ext cx="75373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rgbClr val="A76459"/>
                  </a:solidFill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사용자</a:t>
              </a:r>
              <a:endParaRPr lang="en-US" altLang="ko-KR" sz="1500" b="1" dirty="0">
                <a:solidFill>
                  <a:srgbClr val="A76459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endParaRPr>
            </a:p>
          </p:txBody>
        </p:sp>
      </p:grpSp>
      <p:sp>
        <p:nvSpPr>
          <p:cNvPr id="28" name="오른쪽 화살표[R] 53">
            <a:extLst>
              <a:ext uri="{FF2B5EF4-FFF2-40B4-BE49-F238E27FC236}">
                <a16:creationId xmlns:a16="http://schemas.microsoft.com/office/drawing/2014/main" id="{85BD57D2-3BC0-4DE9-711A-6DB38C3041BA}"/>
              </a:ext>
            </a:extLst>
          </p:cNvPr>
          <p:cNvSpPr/>
          <p:nvPr/>
        </p:nvSpPr>
        <p:spPr>
          <a:xfrm>
            <a:off x="1807037" y="2150718"/>
            <a:ext cx="720000" cy="54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30" name="왼쪽 화살표[L] 30">
            <a:extLst>
              <a:ext uri="{FF2B5EF4-FFF2-40B4-BE49-F238E27FC236}">
                <a16:creationId xmlns:a16="http://schemas.microsoft.com/office/drawing/2014/main" id="{281DF384-BC46-1C4C-2426-2B601CBDD6AA}"/>
              </a:ext>
            </a:extLst>
          </p:cNvPr>
          <p:cNvSpPr/>
          <p:nvPr/>
        </p:nvSpPr>
        <p:spPr>
          <a:xfrm>
            <a:off x="1807037" y="2690718"/>
            <a:ext cx="720000" cy="540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43" name="오른쪽 화살표[R] 53">
            <a:extLst>
              <a:ext uri="{FF2B5EF4-FFF2-40B4-BE49-F238E27FC236}">
                <a16:creationId xmlns:a16="http://schemas.microsoft.com/office/drawing/2014/main" id="{A045D529-664E-F641-1A0C-87C1063D8B04}"/>
              </a:ext>
            </a:extLst>
          </p:cNvPr>
          <p:cNvSpPr/>
          <p:nvPr/>
        </p:nvSpPr>
        <p:spPr>
          <a:xfrm>
            <a:off x="9662093" y="2153006"/>
            <a:ext cx="720000" cy="54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44" name="왼쪽 화살표[L] 30">
            <a:extLst>
              <a:ext uri="{FF2B5EF4-FFF2-40B4-BE49-F238E27FC236}">
                <a16:creationId xmlns:a16="http://schemas.microsoft.com/office/drawing/2014/main" id="{FCCED767-34BF-65BC-762B-B59F91CD6A64}"/>
              </a:ext>
            </a:extLst>
          </p:cNvPr>
          <p:cNvSpPr/>
          <p:nvPr/>
        </p:nvSpPr>
        <p:spPr>
          <a:xfrm>
            <a:off x="9662093" y="2693006"/>
            <a:ext cx="720000" cy="540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0306969-5877-6882-1E79-FC7ECE6860FA}"/>
              </a:ext>
            </a:extLst>
          </p:cNvPr>
          <p:cNvSpPr/>
          <p:nvPr/>
        </p:nvSpPr>
        <p:spPr>
          <a:xfrm>
            <a:off x="2675671" y="1142184"/>
            <a:ext cx="6837790" cy="3551736"/>
          </a:xfrm>
          <a:prstGeom prst="rect">
            <a:avLst/>
          </a:prstGeom>
          <a:solidFill>
            <a:srgbClr val="D1AEA8"/>
          </a:solidFill>
          <a:ln>
            <a:solidFill>
              <a:srgbClr val="D1AE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D80CD118-78C6-C0DA-4330-703278D74545}"/>
              </a:ext>
            </a:extLst>
          </p:cNvPr>
          <p:cNvSpPr/>
          <p:nvPr/>
        </p:nvSpPr>
        <p:spPr>
          <a:xfrm>
            <a:off x="3020159" y="927590"/>
            <a:ext cx="1745113" cy="429187"/>
          </a:xfrm>
          <a:prstGeom prst="roundRect">
            <a:avLst/>
          </a:prstGeom>
          <a:solidFill>
            <a:schemeClr val="bg1"/>
          </a:solidFill>
          <a:ln>
            <a:solidFill>
              <a:srgbClr val="D1AE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룩룩</a:t>
            </a:r>
            <a:r>
              <a:rPr lang="ko-KR" altLang="en-US" b="1" dirty="0">
                <a:solidFill>
                  <a:schemeClr val="tx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 쇼핑몰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CDC0E29A-FD1C-527B-1B14-A795FA6D85D9}"/>
              </a:ext>
            </a:extLst>
          </p:cNvPr>
          <p:cNvGrpSpPr/>
          <p:nvPr/>
        </p:nvGrpSpPr>
        <p:grpSpPr>
          <a:xfrm>
            <a:off x="2901350" y="1470758"/>
            <a:ext cx="2419174" cy="1234573"/>
            <a:chOff x="321307" y="881478"/>
            <a:chExt cx="2419174" cy="1234573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7350B4F7-F010-2F56-5714-40B99E50A2AF}"/>
                </a:ext>
              </a:extLst>
            </p:cNvPr>
            <p:cNvGrpSpPr/>
            <p:nvPr/>
          </p:nvGrpSpPr>
          <p:grpSpPr>
            <a:xfrm>
              <a:off x="321307" y="1016764"/>
              <a:ext cx="2419174" cy="1099287"/>
              <a:chOff x="305106" y="795871"/>
              <a:chExt cx="2419174" cy="1099287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96CC8CD2-CF42-5458-C32D-494E1346E502}"/>
                  </a:ext>
                </a:extLst>
              </p:cNvPr>
              <p:cNvSpPr/>
              <p:nvPr/>
            </p:nvSpPr>
            <p:spPr>
              <a:xfrm>
                <a:off x="305106" y="795871"/>
                <a:ext cx="2419174" cy="10992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D1AEA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FBC3CAFF-1D35-3428-7C0A-363D4CAFB5C6}"/>
                  </a:ext>
                </a:extLst>
              </p:cNvPr>
              <p:cNvSpPr/>
              <p:nvPr/>
            </p:nvSpPr>
            <p:spPr>
              <a:xfrm>
                <a:off x="457786" y="1020109"/>
                <a:ext cx="1008000" cy="325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1AEA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a시월구일2" panose="02020600000000000000" pitchFamily="18" charset="-127"/>
                    <a:ea typeface="a시월구일2" panose="02020600000000000000" pitchFamily="18" charset="-127"/>
                  </a:rPr>
                  <a:t>로그인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5A798A42-D80C-98BA-9B92-D3D8C999E390}"/>
                  </a:ext>
                </a:extLst>
              </p:cNvPr>
              <p:cNvSpPr/>
              <p:nvPr/>
            </p:nvSpPr>
            <p:spPr>
              <a:xfrm>
                <a:off x="1558873" y="1020108"/>
                <a:ext cx="1008000" cy="325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1AEA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a시월구일2" panose="02020600000000000000" pitchFamily="18" charset="-127"/>
                    <a:ea typeface="a시월구일2" panose="02020600000000000000" pitchFamily="18" charset="-127"/>
                  </a:rPr>
                  <a:t>회원 가입</a:t>
                </a: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17B67CC5-71B7-68E3-E5C9-5FD5783922E3}"/>
                  </a:ext>
                </a:extLst>
              </p:cNvPr>
              <p:cNvSpPr/>
              <p:nvPr/>
            </p:nvSpPr>
            <p:spPr>
              <a:xfrm>
                <a:off x="459639" y="1442100"/>
                <a:ext cx="2107233" cy="325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1AEA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a시월구일2" panose="02020600000000000000" pitchFamily="18" charset="-127"/>
                    <a:ea typeface="a시월구일2" panose="02020600000000000000" pitchFamily="18" charset="-127"/>
                  </a:rPr>
                  <a:t>사용자 정보 수정</a:t>
                </a:r>
              </a:p>
            </p:txBody>
          </p:sp>
        </p:grp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DD00072-A596-E1D9-CA67-9B7377C1695D}"/>
                </a:ext>
              </a:extLst>
            </p:cNvPr>
            <p:cNvSpPr/>
            <p:nvPr/>
          </p:nvSpPr>
          <p:spPr>
            <a:xfrm>
              <a:off x="473987" y="881478"/>
              <a:ext cx="1333330" cy="252000"/>
            </a:xfrm>
            <a:prstGeom prst="rect">
              <a:avLst/>
            </a:prstGeom>
            <a:solidFill>
              <a:srgbClr val="A76459"/>
            </a:solidFill>
            <a:ln>
              <a:solidFill>
                <a:srgbClr val="D1AE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회원 관리 기능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4896D6D-54FD-48FE-8454-F7528460DE04}"/>
              </a:ext>
            </a:extLst>
          </p:cNvPr>
          <p:cNvGrpSpPr/>
          <p:nvPr/>
        </p:nvGrpSpPr>
        <p:grpSpPr>
          <a:xfrm>
            <a:off x="5365240" y="1467146"/>
            <a:ext cx="2196087" cy="1235819"/>
            <a:chOff x="321307" y="880232"/>
            <a:chExt cx="2196087" cy="1235819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92C506DB-B500-6D0A-DD47-1613759EA975}"/>
                </a:ext>
              </a:extLst>
            </p:cNvPr>
            <p:cNvGrpSpPr/>
            <p:nvPr/>
          </p:nvGrpSpPr>
          <p:grpSpPr>
            <a:xfrm>
              <a:off x="321307" y="1016764"/>
              <a:ext cx="2196087" cy="1099287"/>
              <a:chOff x="305106" y="795871"/>
              <a:chExt cx="2196087" cy="1099287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82CBE39E-7EEE-708C-B0B9-147BA9F81179}"/>
                  </a:ext>
                </a:extLst>
              </p:cNvPr>
              <p:cNvSpPr/>
              <p:nvPr/>
            </p:nvSpPr>
            <p:spPr>
              <a:xfrm>
                <a:off x="305106" y="795871"/>
                <a:ext cx="2196087" cy="10992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B2FF36D-E3D9-10BF-96BE-4938FF244FC5}"/>
                  </a:ext>
                </a:extLst>
              </p:cNvPr>
              <p:cNvSpPr/>
              <p:nvPr/>
            </p:nvSpPr>
            <p:spPr>
              <a:xfrm>
                <a:off x="457786" y="1020109"/>
                <a:ext cx="1901167" cy="325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1AEA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시월구일2" panose="02020600000000000000" pitchFamily="18" charset="-127"/>
                    <a:ea typeface="a시월구일2" panose="02020600000000000000" pitchFamily="18" charset="-127"/>
                  </a:rPr>
                  <a:t>3D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a시월구일2" panose="02020600000000000000" pitchFamily="18" charset="-127"/>
                    <a:ea typeface="a시월구일2" panose="02020600000000000000" pitchFamily="18" charset="-127"/>
                  </a:rPr>
                  <a:t> 캐릭터</a:t>
                </a: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B3A4F8AF-C119-3DE9-56A7-BF18D9E8E576}"/>
                  </a:ext>
                </a:extLst>
              </p:cNvPr>
              <p:cNvSpPr/>
              <p:nvPr/>
            </p:nvSpPr>
            <p:spPr>
              <a:xfrm>
                <a:off x="459639" y="1442100"/>
                <a:ext cx="1899314" cy="325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1AEA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시월구일2" panose="02020600000000000000" pitchFamily="18" charset="-127"/>
                    <a:ea typeface="a시월구일2" panose="02020600000000000000" pitchFamily="18" charset="-127"/>
                  </a:rPr>
                  <a:t>3D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a시월구일2" panose="02020600000000000000" pitchFamily="18" charset="-127"/>
                    <a:ea typeface="a시월구일2" panose="02020600000000000000" pitchFamily="18" charset="-127"/>
                  </a:rPr>
                  <a:t>상품</a:t>
                </a:r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49ADCAF-37FD-4764-1F8D-6BC2D3ED806E}"/>
                </a:ext>
              </a:extLst>
            </p:cNvPr>
            <p:cNvSpPr/>
            <p:nvPr/>
          </p:nvSpPr>
          <p:spPr>
            <a:xfrm>
              <a:off x="473987" y="880232"/>
              <a:ext cx="1901167" cy="252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D1AE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개인 커스텀 캐릭터 기능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1956637-9A80-3292-FECA-B731A91A45B8}"/>
              </a:ext>
            </a:extLst>
          </p:cNvPr>
          <p:cNvGrpSpPr/>
          <p:nvPr/>
        </p:nvGrpSpPr>
        <p:grpSpPr>
          <a:xfrm>
            <a:off x="7610975" y="1469512"/>
            <a:ext cx="1639666" cy="1235819"/>
            <a:chOff x="321308" y="880232"/>
            <a:chExt cx="1639666" cy="1235819"/>
          </a:xfrm>
        </p:grpSpPr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4AA3D865-9740-630B-06AB-709AA76631B8}"/>
                </a:ext>
              </a:extLst>
            </p:cNvPr>
            <p:cNvGrpSpPr/>
            <p:nvPr/>
          </p:nvGrpSpPr>
          <p:grpSpPr>
            <a:xfrm>
              <a:off x="321308" y="1016764"/>
              <a:ext cx="1639666" cy="1099287"/>
              <a:chOff x="305107" y="795871"/>
              <a:chExt cx="1639666" cy="1099287"/>
            </a:xfrm>
          </p:grpSpPr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AA46E3B6-6749-C75D-613A-6884567B363B}"/>
                  </a:ext>
                </a:extLst>
              </p:cNvPr>
              <p:cNvSpPr/>
              <p:nvPr/>
            </p:nvSpPr>
            <p:spPr>
              <a:xfrm>
                <a:off x="305107" y="795871"/>
                <a:ext cx="1639666" cy="10992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5432CA38-8671-5905-E209-62156564D86F}"/>
                  </a:ext>
                </a:extLst>
              </p:cNvPr>
              <p:cNvSpPr/>
              <p:nvPr/>
            </p:nvSpPr>
            <p:spPr>
              <a:xfrm>
                <a:off x="457785" y="1020109"/>
                <a:ext cx="1350000" cy="325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1AEA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a시월구일2" panose="02020600000000000000" pitchFamily="18" charset="-127"/>
                    <a:ea typeface="a시월구일2" panose="02020600000000000000" pitchFamily="18" charset="-127"/>
                  </a:rPr>
                  <a:t>질의응답</a:t>
                </a:r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D0AEC439-516F-6D7B-825D-07600C46D6FF}"/>
                  </a:ext>
                </a:extLst>
              </p:cNvPr>
              <p:cNvSpPr/>
              <p:nvPr/>
            </p:nvSpPr>
            <p:spPr>
              <a:xfrm>
                <a:off x="459638" y="1442100"/>
                <a:ext cx="1350000" cy="325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1AEA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a시월구일2" panose="02020600000000000000" pitchFamily="18" charset="-127"/>
                    <a:ea typeface="a시월구일2" panose="02020600000000000000" pitchFamily="18" charset="-127"/>
                  </a:rPr>
                  <a:t>질문 저장</a:t>
                </a:r>
              </a:p>
            </p:txBody>
          </p:sp>
        </p:grp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4B69C571-B07A-8A4C-D0C6-E12461C2169E}"/>
                </a:ext>
              </a:extLst>
            </p:cNvPr>
            <p:cNvSpPr/>
            <p:nvPr/>
          </p:nvSpPr>
          <p:spPr>
            <a:xfrm>
              <a:off x="473987" y="880232"/>
              <a:ext cx="1037567" cy="252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D1AE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챗봇</a:t>
              </a:r>
              <a:r>
                <a:rPr lang="ko-KR" altLang="en-US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 기능</a:t>
              </a: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0808E4FC-3C57-356B-3EDF-E21B4FE9CAD0}"/>
              </a:ext>
            </a:extLst>
          </p:cNvPr>
          <p:cNvGrpSpPr/>
          <p:nvPr/>
        </p:nvGrpSpPr>
        <p:grpSpPr>
          <a:xfrm>
            <a:off x="2901351" y="2824648"/>
            <a:ext cx="3172331" cy="1652670"/>
            <a:chOff x="321308" y="880232"/>
            <a:chExt cx="3172331" cy="1652670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BB074917-B9E7-87A0-58AD-80654B334810}"/>
                </a:ext>
              </a:extLst>
            </p:cNvPr>
            <p:cNvGrpSpPr/>
            <p:nvPr/>
          </p:nvGrpSpPr>
          <p:grpSpPr>
            <a:xfrm>
              <a:off x="321308" y="1016764"/>
              <a:ext cx="3172331" cy="1516138"/>
              <a:chOff x="305107" y="795871"/>
              <a:chExt cx="3172331" cy="1516138"/>
            </a:xfrm>
          </p:grpSpPr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D9520AB7-AC78-7861-8C99-2CC846F4D932}"/>
                  </a:ext>
                </a:extLst>
              </p:cNvPr>
              <p:cNvSpPr/>
              <p:nvPr/>
            </p:nvSpPr>
            <p:spPr>
              <a:xfrm>
                <a:off x="305107" y="795871"/>
                <a:ext cx="3172331" cy="151613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7EBE9BE6-C176-011B-A7AB-A11AA708BCB8}"/>
                  </a:ext>
                </a:extLst>
              </p:cNvPr>
              <p:cNvSpPr/>
              <p:nvPr/>
            </p:nvSpPr>
            <p:spPr>
              <a:xfrm>
                <a:off x="457785" y="1020109"/>
                <a:ext cx="1350000" cy="325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1AEA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a시월구일2" panose="02020600000000000000" pitchFamily="18" charset="-127"/>
                    <a:ea typeface="a시월구일2" panose="02020600000000000000" pitchFamily="18" charset="-127"/>
                  </a:rPr>
                  <a:t>상품 조회</a:t>
                </a:r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3D44F7D5-C751-7D60-D2BC-314A010E929A}"/>
                  </a:ext>
                </a:extLst>
              </p:cNvPr>
              <p:cNvSpPr/>
              <p:nvPr/>
            </p:nvSpPr>
            <p:spPr>
              <a:xfrm>
                <a:off x="459639" y="1442100"/>
                <a:ext cx="1350000" cy="325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1AEA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a시월구일2" panose="02020600000000000000" pitchFamily="18" charset="-127"/>
                    <a:ea typeface="a시월구일2" panose="02020600000000000000" pitchFamily="18" charset="-127"/>
                  </a:rPr>
                  <a:t>장바구니</a:t>
                </a:r>
              </a:p>
            </p:txBody>
          </p:sp>
        </p:grp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A6BDC303-DFBF-136A-E1FB-877D0617771B}"/>
                </a:ext>
              </a:extLst>
            </p:cNvPr>
            <p:cNvSpPr/>
            <p:nvPr/>
          </p:nvSpPr>
          <p:spPr>
            <a:xfrm>
              <a:off x="473987" y="880232"/>
              <a:ext cx="1901167" cy="252000"/>
            </a:xfrm>
            <a:prstGeom prst="rect">
              <a:avLst/>
            </a:prstGeom>
            <a:solidFill>
              <a:srgbClr val="A76459"/>
            </a:solidFill>
            <a:ln>
              <a:solidFill>
                <a:srgbClr val="D1AE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구매자 관련 기능</a:t>
              </a: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1D0396D4-2580-64AE-1A74-C4690D597B63}"/>
              </a:ext>
            </a:extLst>
          </p:cNvPr>
          <p:cNvGrpSpPr/>
          <p:nvPr/>
        </p:nvGrpSpPr>
        <p:grpSpPr>
          <a:xfrm>
            <a:off x="6116628" y="2824648"/>
            <a:ext cx="3172331" cy="1318660"/>
            <a:chOff x="321308" y="880232"/>
            <a:chExt cx="3172331" cy="1318660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1D0CBFE6-7EA6-E8CC-830F-3060997E4A5B}"/>
                </a:ext>
              </a:extLst>
            </p:cNvPr>
            <p:cNvSpPr/>
            <p:nvPr/>
          </p:nvSpPr>
          <p:spPr>
            <a:xfrm>
              <a:off x="321308" y="1016764"/>
              <a:ext cx="3172331" cy="11821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273E8F0D-41E0-BE7E-EBEA-47783130417A}"/>
                </a:ext>
              </a:extLst>
            </p:cNvPr>
            <p:cNvSpPr/>
            <p:nvPr/>
          </p:nvSpPr>
          <p:spPr>
            <a:xfrm>
              <a:off x="473987" y="880232"/>
              <a:ext cx="1901167" cy="252000"/>
            </a:xfrm>
            <a:prstGeom prst="rect">
              <a:avLst/>
            </a:prstGeom>
            <a:solidFill>
              <a:srgbClr val="A76459"/>
            </a:solidFill>
            <a:ln>
              <a:solidFill>
                <a:srgbClr val="D1AE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판매자 관련 기능</a:t>
              </a:r>
            </a:p>
          </p:txBody>
        </p:sp>
      </p:grp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746E9332-0F61-FA01-7765-C150E48F8D7E}"/>
              </a:ext>
            </a:extLst>
          </p:cNvPr>
          <p:cNvSpPr/>
          <p:nvPr/>
        </p:nvSpPr>
        <p:spPr>
          <a:xfrm>
            <a:off x="4553326" y="3185418"/>
            <a:ext cx="1350000" cy="325407"/>
          </a:xfrm>
          <a:prstGeom prst="rect">
            <a:avLst/>
          </a:prstGeom>
          <a:solidFill>
            <a:schemeClr val="bg1"/>
          </a:solidFill>
          <a:ln>
            <a:solidFill>
              <a:srgbClr val="D1AE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상품 상세 정보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E0E2C30-5B77-D06A-301D-856455663941}"/>
              </a:ext>
            </a:extLst>
          </p:cNvPr>
          <p:cNvSpPr/>
          <p:nvPr/>
        </p:nvSpPr>
        <p:spPr>
          <a:xfrm>
            <a:off x="3066795" y="4025961"/>
            <a:ext cx="1350000" cy="325407"/>
          </a:xfrm>
          <a:prstGeom prst="rect">
            <a:avLst/>
          </a:prstGeom>
          <a:solidFill>
            <a:schemeClr val="bg1"/>
          </a:solidFill>
          <a:ln>
            <a:solidFill>
              <a:srgbClr val="D1AE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상품 구매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2B4B61FF-B48D-8504-6A37-682E2344448D}"/>
              </a:ext>
            </a:extLst>
          </p:cNvPr>
          <p:cNvSpPr/>
          <p:nvPr/>
        </p:nvSpPr>
        <p:spPr>
          <a:xfrm>
            <a:off x="4548635" y="3606571"/>
            <a:ext cx="1350000" cy="325407"/>
          </a:xfrm>
          <a:prstGeom prst="rect">
            <a:avLst/>
          </a:prstGeom>
          <a:solidFill>
            <a:schemeClr val="bg1"/>
          </a:solidFill>
          <a:ln>
            <a:solidFill>
              <a:srgbClr val="D1AE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상품 검색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8EC64E2-F9C2-CBFF-32D4-CC4352C0355C}"/>
              </a:ext>
            </a:extLst>
          </p:cNvPr>
          <p:cNvSpPr/>
          <p:nvPr/>
        </p:nvSpPr>
        <p:spPr>
          <a:xfrm>
            <a:off x="6269983" y="3185418"/>
            <a:ext cx="2843670" cy="325407"/>
          </a:xfrm>
          <a:prstGeom prst="rect">
            <a:avLst/>
          </a:prstGeom>
          <a:solidFill>
            <a:schemeClr val="bg1"/>
          </a:solidFill>
          <a:ln>
            <a:solidFill>
              <a:srgbClr val="D1AE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상품 관리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0B35D4C-A5F9-A9EB-C0FA-619CA4945A3F}"/>
              </a:ext>
            </a:extLst>
          </p:cNvPr>
          <p:cNvSpPr/>
          <p:nvPr/>
        </p:nvSpPr>
        <p:spPr>
          <a:xfrm>
            <a:off x="6276319" y="3603970"/>
            <a:ext cx="2837334" cy="325407"/>
          </a:xfrm>
          <a:prstGeom prst="rect">
            <a:avLst/>
          </a:prstGeom>
          <a:solidFill>
            <a:schemeClr val="bg1"/>
          </a:solidFill>
          <a:ln>
            <a:solidFill>
              <a:srgbClr val="D1AE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상품 등록</a:t>
            </a:r>
            <a:r>
              <a:rPr lang="en-US" altLang="ko-KR" sz="1200" dirty="0">
                <a:solidFill>
                  <a:schemeClr val="tx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,</a:t>
            </a:r>
            <a:r>
              <a:rPr lang="ko-KR" altLang="en-US" sz="1200" dirty="0">
                <a:solidFill>
                  <a:schemeClr val="tx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 삭제 요청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AC74F8F-466F-15B0-2E49-05B19CEEAFBD}"/>
              </a:ext>
            </a:extLst>
          </p:cNvPr>
          <p:cNvGrpSpPr/>
          <p:nvPr/>
        </p:nvGrpSpPr>
        <p:grpSpPr>
          <a:xfrm>
            <a:off x="10542718" y="1977738"/>
            <a:ext cx="1440000" cy="1761142"/>
            <a:chOff x="8274713" y="1907308"/>
            <a:chExt cx="1440000" cy="176114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B06DF4D-2421-0930-6DFE-79C3A71EA947}"/>
                </a:ext>
              </a:extLst>
            </p:cNvPr>
            <p:cNvGrpSpPr/>
            <p:nvPr/>
          </p:nvGrpSpPr>
          <p:grpSpPr>
            <a:xfrm>
              <a:off x="8274713" y="1907308"/>
              <a:ext cx="1440000" cy="1440000"/>
              <a:chOff x="7311347" y="1907308"/>
              <a:chExt cx="1440000" cy="1440000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0D951435-9BAC-7AF4-2603-C4DE75AF8C3E}"/>
                  </a:ext>
                </a:extLst>
              </p:cNvPr>
              <p:cNvGrpSpPr/>
              <p:nvPr/>
            </p:nvGrpSpPr>
            <p:grpSpPr>
              <a:xfrm>
                <a:off x="7380461" y="2267308"/>
                <a:ext cx="1349025" cy="720000"/>
                <a:chOff x="7390621" y="2267308"/>
                <a:chExt cx="1349025" cy="720000"/>
              </a:xfrm>
            </p:grpSpPr>
            <p:pic>
              <p:nvPicPr>
                <p:cNvPr id="20" name="그래픽 19" descr="데이터베이스 단색으로 채워진">
                  <a:extLst>
                    <a:ext uri="{FF2B5EF4-FFF2-40B4-BE49-F238E27FC236}">
                      <a16:creationId xmlns:a16="http://schemas.microsoft.com/office/drawing/2014/main" id="{27566323-716A-0F54-47EF-1EE6D86823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19646" y="2267308"/>
                  <a:ext cx="720000" cy="720000"/>
                </a:xfrm>
                <a:prstGeom prst="rect">
                  <a:avLst/>
                </a:prstGeom>
              </p:spPr>
            </p:pic>
            <p:pic>
              <p:nvPicPr>
                <p:cNvPr id="21" name="그래픽 20" descr="컴퓨터 단색으로 채워진">
                  <a:extLst>
                    <a:ext uri="{FF2B5EF4-FFF2-40B4-BE49-F238E27FC236}">
                      <a16:creationId xmlns:a16="http://schemas.microsoft.com/office/drawing/2014/main" id="{D5BB79AB-B16D-B5D6-F60C-F1C858DFFE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90621" y="2267308"/>
                  <a:ext cx="720000" cy="720000"/>
                </a:xfrm>
                <a:prstGeom prst="rect">
                  <a:avLst/>
                </a:prstGeom>
              </p:spPr>
            </p:pic>
          </p:grp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692BBAD2-38AE-6302-73E9-404581F342E4}"/>
                  </a:ext>
                </a:extLst>
              </p:cNvPr>
              <p:cNvSpPr/>
              <p:nvPr/>
            </p:nvSpPr>
            <p:spPr>
              <a:xfrm>
                <a:off x="7311347" y="1907308"/>
                <a:ext cx="1440000" cy="1440000"/>
              </a:xfrm>
              <a:prstGeom prst="ellipse">
                <a:avLst/>
              </a:prstGeom>
              <a:noFill/>
              <a:ln w="76200" cap="flat" cmpd="sng" algn="ctr">
                <a:solidFill>
                  <a:srgbClr val="A764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9D7BA7-01BB-E764-CF97-03AEAB5796AD}"/>
                </a:ext>
              </a:extLst>
            </p:cNvPr>
            <p:cNvSpPr txBox="1"/>
            <p:nvPr/>
          </p:nvSpPr>
          <p:spPr>
            <a:xfrm>
              <a:off x="8688158" y="3345285"/>
              <a:ext cx="56938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b="1" dirty="0">
                  <a:solidFill>
                    <a:srgbClr val="A76459"/>
                  </a:solidFill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서버</a:t>
              </a: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67F31ED-A706-E9DB-DF3A-22882C63B005}"/>
              </a:ext>
            </a:extLst>
          </p:cNvPr>
          <p:cNvCxnSpPr/>
          <p:nvPr/>
        </p:nvCxnSpPr>
        <p:spPr>
          <a:xfrm>
            <a:off x="0" y="4885901"/>
            <a:ext cx="12192000" cy="0"/>
          </a:xfrm>
          <a:prstGeom prst="line">
            <a:avLst/>
          </a:prstGeom>
          <a:ln w="28575">
            <a:solidFill>
              <a:srgbClr val="A764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D639A353-4C29-75C8-28F3-21DEC4A13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974992"/>
              </p:ext>
            </p:extLst>
          </p:nvPr>
        </p:nvGraphicFramePr>
        <p:xfrm>
          <a:off x="2822094" y="5114897"/>
          <a:ext cx="7200000" cy="16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8426">
                  <a:extLst>
                    <a:ext uri="{9D8B030D-6E8A-4147-A177-3AD203B41FA5}">
                      <a16:colId xmlns:a16="http://schemas.microsoft.com/office/drawing/2014/main" val="3262173990"/>
                    </a:ext>
                  </a:extLst>
                </a:gridCol>
                <a:gridCol w="5691574">
                  <a:extLst>
                    <a:ext uri="{9D8B030D-6E8A-4147-A177-3AD203B41FA5}">
                      <a16:colId xmlns:a16="http://schemas.microsoft.com/office/drawing/2014/main" val="95228115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rgbClr val="A764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bg1"/>
                          </a:solidFill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역할</a:t>
                      </a:r>
                    </a:p>
                  </a:txBody>
                  <a:tcPr anchor="ctr">
                    <a:solidFill>
                      <a:srgbClr val="A764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83698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손현철</a:t>
                      </a:r>
                      <a:endParaRPr lang="ko-KR" altLang="en-US" sz="1500" dirty="0">
                        <a:latin typeface="a시월구일2" panose="02020600000000000000" pitchFamily="18" charset="-127"/>
                        <a:ea typeface="a시월구일2" panose="02020600000000000000" pitchFamily="18" charset="-127"/>
                      </a:endParaRPr>
                    </a:p>
                  </a:txBody>
                  <a:tcPr anchor="ctr">
                    <a:solidFill>
                      <a:srgbClr val="D1AE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캐릭터 커스텀 기능</a:t>
                      </a:r>
                      <a:r>
                        <a:rPr lang="en-US" altLang="ko-KR" sz="1500" dirty="0"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,</a:t>
                      </a:r>
                      <a:r>
                        <a:rPr lang="ko-KR" altLang="en-US" sz="1500" dirty="0"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 </a:t>
                      </a:r>
                      <a:r>
                        <a:rPr lang="en-US" altLang="ko-KR" sz="1500" dirty="0"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AI </a:t>
                      </a:r>
                      <a:r>
                        <a:rPr lang="ko-KR" altLang="en-US" sz="1500" dirty="0"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모델 학습</a:t>
                      </a:r>
                    </a:p>
                  </a:txBody>
                  <a:tcPr anchor="ctr"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0117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김동준</a:t>
                      </a:r>
                    </a:p>
                  </a:txBody>
                  <a:tcPr anchor="ctr">
                    <a:solidFill>
                      <a:srgbClr val="D1AE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회원 관리 기능 </a:t>
                      </a:r>
                      <a:r>
                        <a:rPr lang="en-US" altLang="ko-KR" sz="1500" dirty="0"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&amp; </a:t>
                      </a:r>
                      <a:r>
                        <a:rPr lang="ko-KR" altLang="en-US" sz="1500" dirty="0"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사용자 기능 </a:t>
                      </a:r>
                      <a:r>
                        <a:rPr lang="en-US" altLang="ko-KR" sz="1500" dirty="0"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&amp; UI/UX </a:t>
                      </a:r>
                      <a:r>
                        <a:rPr lang="ko-KR" altLang="en-US" sz="1500" dirty="0"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68978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이유림</a:t>
                      </a:r>
                      <a:endParaRPr lang="ko-KR" altLang="en-US" sz="1500" dirty="0">
                        <a:latin typeface="a시월구일2" panose="02020600000000000000" pitchFamily="18" charset="-127"/>
                        <a:ea typeface="a시월구일2" panose="02020600000000000000" pitchFamily="18" charset="-127"/>
                      </a:endParaRPr>
                    </a:p>
                  </a:txBody>
                  <a:tcPr anchor="ctr">
                    <a:solidFill>
                      <a:srgbClr val="D1AE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챗봇</a:t>
                      </a:r>
                      <a:r>
                        <a:rPr lang="ko-KR" altLang="en-US" sz="1500" dirty="0"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 기능 </a:t>
                      </a:r>
                      <a:r>
                        <a:rPr lang="en-US" altLang="ko-KR" sz="1500" dirty="0"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&amp; </a:t>
                      </a:r>
                      <a:r>
                        <a:rPr lang="ko-KR" altLang="en-US" sz="1500" dirty="0"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판매자 관련 기능</a:t>
                      </a:r>
                    </a:p>
                  </a:txBody>
                  <a:tcPr anchor="ctr"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00243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박수란</a:t>
                      </a:r>
                      <a:endParaRPr lang="ko-KR" altLang="en-US" sz="1500" dirty="0">
                        <a:latin typeface="a시월구일2" panose="02020600000000000000" pitchFamily="18" charset="-127"/>
                        <a:ea typeface="a시월구일2" panose="02020600000000000000" pitchFamily="18" charset="-127"/>
                      </a:endParaRPr>
                    </a:p>
                  </a:txBody>
                  <a:tcPr anchor="ctr">
                    <a:solidFill>
                      <a:srgbClr val="D1AE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회원 관리 </a:t>
                      </a:r>
                      <a:r>
                        <a:rPr lang="en-US" altLang="ko-KR" sz="1500" dirty="0"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&amp; </a:t>
                      </a:r>
                      <a:r>
                        <a:rPr lang="ko-KR" altLang="en-US" sz="1500" dirty="0"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구매자 관련 기능</a:t>
                      </a:r>
                      <a:r>
                        <a:rPr lang="en-US" altLang="ko-KR" sz="1500" dirty="0"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,</a:t>
                      </a:r>
                      <a:r>
                        <a:rPr lang="ko-KR" altLang="en-US" sz="1500" dirty="0"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 프론트와 연동</a:t>
                      </a:r>
                    </a:p>
                  </a:txBody>
                  <a:tcPr anchor="ctr"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68598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2EDDBD0-E10B-C346-74F9-D011B3D90071}"/>
              </a:ext>
            </a:extLst>
          </p:cNvPr>
          <p:cNvSpPr txBox="1"/>
          <p:nvPr/>
        </p:nvSpPr>
        <p:spPr>
          <a:xfrm>
            <a:off x="361068" y="5025704"/>
            <a:ext cx="21387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a시월구일4" panose="02020600000000000000" pitchFamily="18" charset="-127"/>
                <a:ea typeface="a시월구일4" panose="02020600000000000000" pitchFamily="18" charset="-127"/>
              </a:rPr>
              <a:t>개발 목표</a:t>
            </a:r>
            <a:r>
              <a:rPr lang="en-US" altLang="ko-KR" sz="1500" b="1" dirty="0">
                <a:latin typeface="a시월구일4" panose="02020600000000000000" pitchFamily="18" charset="-127"/>
                <a:ea typeface="a시월구일4" panose="02020600000000000000" pitchFamily="18" charset="-127"/>
              </a:rPr>
              <a:t>: </a:t>
            </a:r>
            <a:r>
              <a:rPr lang="ko-KR" altLang="en-US" sz="1500" b="1" dirty="0">
                <a:latin typeface="a시월구일4" panose="02020600000000000000" pitchFamily="18" charset="-127"/>
                <a:ea typeface="a시월구일4" panose="02020600000000000000" pitchFamily="18" charset="-127"/>
              </a:rPr>
              <a:t>사용자 기능</a:t>
            </a:r>
            <a:endParaRPr lang="ko-KR" altLang="en-US" sz="150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1CBAA0-DF42-C7F8-8F8D-5EC63468653F}"/>
              </a:ext>
            </a:extLst>
          </p:cNvPr>
          <p:cNvSpPr/>
          <p:nvPr/>
        </p:nvSpPr>
        <p:spPr>
          <a:xfrm>
            <a:off x="4548635" y="4038187"/>
            <a:ext cx="1350000" cy="325407"/>
          </a:xfrm>
          <a:prstGeom prst="rect">
            <a:avLst/>
          </a:prstGeom>
          <a:solidFill>
            <a:schemeClr val="bg1"/>
          </a:solidFill>
          <a:ln>
            <a:solidFill>
              <a:srgbClr val="D1AE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주문 내역 조회</a:t>
            </a:r>
          </a:p>
        </p:txBody>
      </p:sp>
    </p:spTree>
    <p:extLst>
      <p:ext uri="{BB962C8B-B14F-4D97-AF65-F5344CB8AC3E}">
        <p14:creationId xmlns:p14="http://schemas.microsoft.com/office/powerpoint/2010/main" val="1434713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이등변 삼각형 47"/>
          <p:cNvSpPr/>
          <p:nvPr/>
        </p:nvSpPr>
        <p:spPr>
          <a:xfrm flipH="1">
            <a:off x="10530726" y="4143308"/>
            <a:ext cx="1661274" cy="2714692"/>
          </a:xfrm>
          <a:prstGeom prst="triangle">
            <a:avLst>
              <a:gd name="adj" fmla="val 0"/>
            </a:avLst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1"/>
            <a:ext cx="12242626" cy="697977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1654971 w 12192000"/>
              <a:gd name="connsiteY2" fmla="*/ 65532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194917"/>
              <a:gd name="connsiteY0" fmla="*/ 0 h 6860094"/>
              <a:gd name="connsiteX1" fmla="*/ 12192000 w 12194917"/>
              <a:gd name="connsiteY1" fmla="*/ 0 h 6860094"/>
              <a:gd name="connsiteX2" fmla="*/ 11959770 w 12194917"/>
              <a:gd name="connsiteY2" fmla="*/ 6640285 h 6860094"/>
              <a:gd name="connsiteX3" fmla="*/ 0 w 12194917"/>
              <a:gd name="connsiteY3" fmla="*/ 6858000 h 6860094"/>
              <a:gd name="connsiteX4" fmla="*/ 0 w 12194917"/>
              <a:gd name="connsiteY4" fmla="*/ 0 h 6860094"/>
              <a:gd name="connsiteX0" fmla="*/ 0 w 12192295"/>
              <a:gd name="connsiteY0" fmla="*/ 0 h 6860094"/>
              <a:gd name="connsiteX1" fmla="*/ 12192000 w 12192295"/>
              <a:gd name="connsiteY1" fmla="*/ 0 h 6860094"/>
              <a:gd name="connsiteX2" fmla="*/ 11959770 w 12192295"/>
              <a:gd name="connsiteY2" fmla="*/ 6640285 h 6860094"/>
              <a:gd name="connsiteX3" fmla="*/ 0 w 12192295"/>
              <a:gd name="connsiteY3" fmla="*/ 6858000 h 6860094"/>
              <a:gd name="connsiteX4" fmla="*/ 0 w 12192295"/>
              <a:gd name="connsiteY4" fmla="*/ 0 h 6860094"/>
              <a:gd name="connsiteX0" fmla="*/ 0 w 12192295"/>
              <a:gd name="connsiteY0" fmla="*/ 0 h 6862316"/>
              <a:gd name="connsiteX1" fmla="*/ 12192000 w 12192295"/>
              <a:gd name="connsiteY1" fmla="*/ 0 h 6862316"/>
              <a:gd name="connsiteX2" fmla="*/ 11959770 w 12192295"/>
              <a:gd name="connsiteY2" fmla="*/ 6640285 h 6862316"/>
              <a:gd name="connsiteX3" fmla="*/ 0 w 12192295"/>
              <a:gd name="connsiteY3" fmla="*/ 6858000 h 6862316"/>
              <a:gd name="connsiteX4" fmla="*/ 0 w 12192295"/>
              <a:gd name="connsiteY4" fmla="*/ 0 h 6862316"/>
              <a:gd name="connsiteX0" fmla="*/ 0 w 12372105"/>
              <a:gd name="connsiteY0" fmla="*/ 0 h 6862316"/>
              <a:gd name="connsiteX1" fmla="*/ 12192000 w 12372105"/>
              <a:gd name="connsiteY1" fmla="*/ 0 h 6862316"/>
              <a:gd name="connsiteX2" fmla="*/ 11959770 w 12372105"/>
              <a:gd name="connsiteY2" fmla="*/ 6640285 h 6862316"/>
              <a:gd name="connsiteX3" fmla="*/ 0 w 12372105"/>
              <a:gd name="connsiteY3" fmla="*/ 6858000 h 6862316"/>
              <a:gd name="connsiteX4" fmla="*/ 0 w 12372105"/>
              <a:gd name="connsiteY4" fmla="*/ 0 h 6862316"/>
              <a:gd name="connsiteX0" fmla="*/ 0 w 12372105"/>
              <a:gd name="connsiteY0" fmla="*/ 0 h 7067210"/>
              <a:gd name="connsiteX1" fmla="*/ 12192000 w 12372105"/>
              <a:gd name="connsiteY1" fmla="*/ 0 h 7067210"/>
              <a:gd name="connsiteX2" fmla="*/ 11959770 w 12372105"/>
              <a:gd name="connsiteY2" fmla="*/ 6640285 h 7067210"/>
              <a:gd name="connsiteX3" fmla="*/ 0 w 12372105"/>
              <a:gd name="connsiteY3" fmla="*/ 6858000 h 7067210"/>
              <a:gd name="connsiteX4" fmla="*/ 0 w 12372105"/>
              <a:gd name="connsiteY4" fmla="*/ 0 h 7067210"/>
              <a:gd name="connsiteX0" fmla="*/ 0 w 12253444"/>
              <a:gd name="connsiteY0" fmla="*/ 0 h 6986838"/>
              <a:gd name="connsiteX1" fmla="*/ 12192000 w 12253444"/>
              <a:gd name="connsiteY1" fmla="*/ 0 h 6986838"/>
              <a:gd name="connsiteX2" fmla="*/ 11727541 w 12253444"/>
              <a:gd name="connsiteY2" fmla="*/ 6495142 h 6986838"/>
              <a:gd name="connsiteX3" fmla="*/ 0 w 12253444"/>
              <a:gd name="connsiteY3" fmla="*/ 6858000 h 6986838"/>
              <a:gd name="connsiteX4" fmla="*/ 0 w 12253444"/>
              <a:gd name="connsiteY4" fmla="*/ 0 h 6986838"/>
              <a:gd name="connsiteX0" fmla="*/ 0 w 12208177"/>
              <a:gd name="connsiteY0" fmla="*/ 0 h 6979775"/>
              <a:gd name="connsiteX1" fmla="*/ 12192000 w 12208177"/>
              <a:gd name="connsiteY1" fmla="*/ 0 h 6979775"/>
              <a:gd name="connsiteX2" fmla="*/ 11567884 w 12208177"/>
              <a:gd name="connsiteY2" fmla="*/ 6480628 h 6979775"/>
              <a:gd name="connsiteX3" fmla="*/ 0 w 12208177"/>
              <a:gd name="connsiteY3" fmla="*/ 6858000 h 6979775"/>
              <a:gd name="connsiteX4" fmla="*/ 0 w 12208177"/>
              <a:gd name="connsiteY4" fmla="*/ 0 h 6979775"/>
              <a:gd name="connsiteX0" fmla="*/ 0 w 12242626"/>
              <a:gd name="connsiteY0" fmla="*/ 0 h 6979775"/>
              <a:gd name="connsiteX1" fmla="*/ 12192000 w 12242626"/>
              <a:gd name="connsiteY1" fmla="*/ 0 h 6979775"/>
              <a:gd name="connsiteX2" fmla="*/ 11698512 w 12242626"/>
              <a:gd name="connsiteY2" fmla="*/ 6480628 h 6979775"/>
              <a:gd name="connsiteX3" fmla="*/ 0 w 12242626"/>
              <a:gd name="connsiteY3" fmla="*/ 6858000 h 6979775"/>
              <a:gd name="connsiteX4" fmla="*/ 0 w 12242626"/>
              <a:gd name="connsiteY4" fmla="*/ 0 h 697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2626" h="6979775">
                <a:moveTo>
                  <a:pt x="0" y="0"/>
                </a:moveTo>
                <a:lnTo>
                  <a:pt x="12192000" y="0"/>
                </a:lnTo>
                <a:cubicBezTo>
                  <a:pt x="12211352" y="2402114"/>
                  <a:pt x="12448417" y="4223657"/>
                  <a:pt x="11698512" y="6480628"/>
                </a:cubicBezTo>
                <a:cubicBezTo>
                  <a:pt x="10459960" y="7249886"/>
                  <a:pt x="4126895" y="6916057"/>
                  <a:pt x="0" y="68580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기능 개발 내용</a:t>
            </a:r>
            <a:endParaRPr lang="en-US" altLang="ko-KR" sz="28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2023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년 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학기 졸업프로젝트</a:t>
            </a:r>
            <a:endParaRPr lang="en-US" altLang="ko-KR" sz="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C565084-B81A-BB3A-B7FA-F027B8EB19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93" y="124548"/>
            <a:ext cx="1106899" cy="64387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80306969-5877-6882-1E79-FC7ECE6860FA}"/>
              </a:ext>
            </a:extLst>
          </p:cNvPr>
          <p:cNvSpPr/>
          <p:nvPr/>
        </p:nvSpPr>
        <p:spPr>
          <a:xfrm>
            <a:off x="2675671" y="1327540"/>
            <a:ext cx="6837790" cy="2886118"/>
          </a:xfrm>
          <a:prstGeom prst="rect">
            <a:avLst/>
          </a:prstGeom>
          <a:solidFill>
            <a:srgbClr val="D1AEA8"/>
          </a:solidFill>
          <a:ln>
            <a:solidFill>
              <a:srgbClr val="D1AE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D80CD118-78C6-C0DA-4330-703278D74545}"/>
              </a:ext>
            </a:extLst>
          </p:cNvPr>
          <p:cNvSpPr/>
          <p:nvPr/>
        </p:nvSpPr>
        <p:spPr>
          <a:xfrm>
            <a:off x="3020159" y="1112945"/>
            <a:ext cx="1745113" cy="429187"/>
          </a:xfrm>
          <a:prstGeom prst="roundRect">
            <a:avLst/>
          </a:prstGeom>
          <a:solidFill>
            <a:schemeClr val="bg1"/>
          </a:solidFill>
          <a:ln>
            <a:solidFill>
              <a:srgbClr val="D1AE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룩룩</a:t>
            </a:r>
            <a:r>
              <a:rPr lang="ko-KR" altLang="en-US" b="1" dirty="0">
                <a:solidFill>
                  <a:schemeClr val="tx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 쇼핑몰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CDC0E29A-FD1C-527B-1B14-A795FA6D85D9}"/>
              </a:ext>
            </a:extLst>
          </p:cNvPr>
          <p:cNvGrpSpPr/>
          <p:nvPr/>
        </p:nvGrpSpPr>
        <p:grpSpPr>
          <a:xfrm>
            <a:off x="2901350" y="1656113"/>
            <a:ext cx="2419174" cy="1234573"/>
            <a:chOff x="321307" y="881478"/>
            <a:chExt cx="2419174" cy="1234573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7350B4F7-F010-2F56-5714-40B99E50A2AF}"/>
                </a:ext>
              </a:extLst>
            </p:cNvPr>
            <p:cNvGrpSpPr/>
            <p:nvPr/>
          </p:nvGrpSpPr>
          <p:grpSpPr>
            <a:xfrm>
              <a:off x="321307" y="1016764"/>
              <a:ext cx="2419174" cy="1099287"/>
              <a:chOff x="305106" y="795871"/>
              <a:chExt cx="2419174" cy="1099287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96CC8CD2-CF42-5458-C32D-494E1346E502}"/>
                  </a:ext>
                </a:extLst>
              </p:cNvPr>
              <p:cNvSpPr/>
              <p:nvPr/>
            </p:nvSpPr>
            <p:spPr>
              <a:xfrm>
                <a:off x="305106" y="795871"/>
                <a:ext cx="2419174" cy="10992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D1AEA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FBC3CAFF-1D35-3428-7C0A-363D4CAFB5C6}"/>
                  </a:ext>
                </a:extLst>
              </p:cNvPr>
              <p:cNvSpPr/>
              <p:nvPr/>
            </p:nvSpPr>
            <p:spPr>
              <a:xfrm>
                <a:off x="457785" y="1020109"/>
                <a:ext cx="2109087" cy="325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1AEA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a시월구일2" panose="02020600000000000000" pitchFamily="18" charset="-127"/>
                    <a:ea typeface="a시월구일2" panose="02020600000000000000" pitchFamily="18" charset="-127"/>
                  </a:rPr>
                  <a:t>회원 정보 조회</a:t>
                </a:r>
              </a:p>
            </p:txBody>
          </p:sp>
        </p:grp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DD00072-A596-E1D9-CA67-9B7377C1695D}"/>
                </a:ext>
              </a:extLst>
            </p:cNvPr>
            <p:cNvSpPr/>
            <p:nvPr/>
          </p:nvSpPr>
          <p:spPr>
            <a:xfrm>
              <a:off x="473987" y="881478"/>
              <a:ext cx="1333330" cy="252000"/>
            </a:xfrm>
            <a:prstGeom prst="rect">
              <a:avLst/>
            </a:prstGeom>
            <a:solidFill>
              <a:srgbClr val="A76459"/>
            </a:solidFill>
            <a:ln>
              <a:solidFill>
                <a:srgbClr val="D1AE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회원 관리 기능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4896D6D-54FD-48FE-8454-F7528460DE04}"/>
              </a:ext>
            </a:extLst>
          </p:cNvPr>
          <p:cNvGrpSpPr/>
          <p:nvPr/>
        </p:nvGrpSpPr>
        <p:grpSpPr>
          <a:xfrm>
            <a:off x="5365240" y="1654867"/>
            <a:ext cx="2196087" cy="1235819"/>
            <a:chOff x="321307" y="880232"/>
            <a:chExt cx="2196087" cy="1235819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92C506DB-B500-6D0A-DD47-1613759EA975}"/>
                </a:ext>
              </a:extLst>
            </p:cNvPr>
            <p:cNvGrpSpPr/>
            <p:nvPr/>
          </p:nvGrpSpPr>
          <p:grpSpPr>
            <a:xfrm>
              <a:off x="321307" y="1016764"/>
              <a:ext cx="2196087" cy="1099287"/>
              <a:chOff x="305106" y="795871"/>
              <a:chExt cx="2196087" cy="1099287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82CBE39E-7EEE-708C-B0B9-147BA9F81179}"/>
                  </a:ext>
                </a:extLst>
              </p:cNvPr>
              <p:cNvSpPr/>
              <p:nvPr/>
            </p:nvSpPr>
            <p:spPr>
              <a:xfrm>
                <a:off x="305106" y="795871"/>
                <a:ext cx="2196087" cy="10992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B3A4F8AF-C119-3DE9-56A7-BF18D9E8E576}"/>
                  </a:ext>
                </a:extLst>
              </p:cNvPr>
              <p:cNvSpPr/>
              <p:nvPr/>
            </p:nvSpPr>
            <p:spPr>
              <a:xfrm>
                <a:off x="459639" y="1015138"/>
                <a:ext cx="1899314" cy="325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1AEA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a시월구일2" panose="02020600000000000000" pitchFamily="18" charset="-127"/>
                    <a:ea typeface="a시월구일2" panose="02020600000000000000" pitchFamily="18" charset="-127"/>
                  </a:rPr>
                  <a:t>상품 관리 기능</a:t>
                </a:r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49ADCAF-37FD-4764-1F8D-6BC2D3ED806E}"/>
                </a:ext>
              </a:extLst>
            </p:cNvPr>
            <p:cNvSpPr/>
            <p:nvPr/>
          </p:nvSpPr>
          <p:spPr>
            <a:xfrm>
              <a:off x="473987" y="880232"/>
              <a:ext cx="1901167" cy="252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D1AE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개인 커스텀 캐릭터 기능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1956637-9A80-3292-FECA-B731A91A45B8}"/>
              </a:ext>
            </a:extLst>
          </p:cNvPr>
          <p:cNvGrpSpPr/>
          <p:nvPr/>
        </p:nvGrpSpPr>
        <p:grpSpPr>
          <a:xfrm>
            <a:off x="7610975" y="1654867"/>
            <a:ext cx="1639666" cy="802241"/>
            <a:chOff x="321308" y="880232"/>
            <a:chExt cx="1639666" cy="802241"/>
          </a:xfrm>
        </p:grpSpPr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4AA3D865-9740-630B-06AB-709AA76631B8}"/>
                </a:ext>
              </a:extLst>
            </p:cNvPr>
            <p:cNvGrpSpPr/>
            <p:nvPr/>
          </p:nvGrpSpPr>
          <p:grpSpPr>
            <a:xfrm>
              <a:off x="321308" y="1016764"/>
              <a:ext cx="1639666" cy="665709"/>
              <a:chOff x="305107" y="795871"/>
              <a:chExt cx="1639666" cy="665709"/>
            </a:xfrm>
          </p:grpSpPr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AA46E3B6-6749-C75D-613A-6884567B363B}"/>
                  </a:ext>
                </a:extLst>
              </p:cNvPr>
              <p:cNvSpPr/>
              <p:nvPr/>
            </p:nvSpPr>
            <p:spPr>
              <a:xfrm>
                <a:off x="305107" y="795871"/>
                <a:ext cx="1639666" cy="66570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5432CA38-8671-5905-E209-62156564D86F}"/>
                  </a:ext>
                </a:extLst>
              </p:cNvPr>
              <p:cNvSpPr/>
              <p:nvPr/>
            </p:nvSpPr>
            <p:spPr>
              <a:xfrm>
                <a:off x="457785" y="1020109"/>
                <a:ext cx="1350000" cy="325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1AEA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tx1"/>
                    </a:solidFill>
                    <a:latin typeface="a시월구일2" panose="02020600000000000000" pitchFamily="18" charset="-127"/>
                    <a:ea typeface="a시월구일2" panose="02020600000000000000" pitchFamily="18" charset="-127"/>
                  </a:rPr>
                  <a:t>챗봇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a시월구일2" panose="02020600000000000000" pitchFamily="18" charset="-127"/>
                    <a:ea typeface="a시월구일2" panose="02020600000000000000" pitchFamily="18" charset="-127"/>
                  </a:rPr>
                  <a:t> 대화 저장</a:t>
                </a:r>
              </a:p>
            </p:txBody>
          </p:sp>
        </p:grp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4B69C571-B07A-8A4C-D0C6-E12461C2169E}"/>
                </a:ext>
              </a:extLst>
            </p:cNvPr>
            <p:cNvSpPr/>
            <p:nvPr/>
          </p:nvSpPr>
          <p:spPr>
            <a:xfrm>
              <a:off x="473987" y="880232"/>
              <a:ext cx="1037567" cy="252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D1AE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챗봇</a:t>
              </a:r>
              <a:r>
                <a:rPr lang="ko-KR" altLang="en-US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 기능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50306D2-4004-4D04-CB17-815745371C36}"/>
              </a:ext>
            </a:extLst>
          </p:cNvPr>
          <p:cNvGrpSpPr/>
          <p:nvPr/>
        </p:nvGrpSpPr>
        <p:grpSpPr>
          <a:xfrm>
            <a:off x="4996522" y="3011241"/>
            <a:ext cx="2196087" cy="977727"/>
            <a:chOff x="4135958" y="2825886"/>
            <a:chExt cx="2196087" cy="977727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D9520AB7-AC78-7861-8C99-2CC846F4D932}"/>
                </a:ext>
              </a:extLst>
            </p:cNvPr>
            <p:cNvSpPr/>
            <p:nvPr/>
          </p:nvSpPr>
          <p:spPr>
            <a:xfrm>
              <a:off x="4135958" y="2951886"/>
              <a:ext cx="2196087" cy="8517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7EBE9BE6-C176-011B-A7AB-A11AA708BCB8}"/>
                </a:ext>
              </a:extLst>
            </p:cNvPr>
            <p:cNvSpPr/>
            <p:nvPr/>
          </p:nvSpPr>
          <p:spPr>
            <a:xfrm>
              <a:off x="4359501" y="3177049"/>
              <a:ext cx="1735065" cy="3254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1AE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상품 리스트 출력</a:t>
              </a: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A6BDC303-DFBF-136A-E1FB-877D0617771B}"/>
                </a:ext>
              </a:extLst>
            </p:cNvPr>
            <p:cNvSpPr/>
            <p:nvPr/>
          </p:nvSpPr>
          <p:spPr>
            <a:xfrm>
              <a:off x="4325300" y="2825886"/>
              <a:ext cx="1832583" cy="252000"/>
            </a:xfrm>
            <a:prstGeom prst="rect">
              <a:avLst/>
            </a:prstGeom>
            <a:solidFill>
              <a:srgbClr val="A76459"/>
            </a:solidFill>
            <a:ln>
              <a:solidFill>
                <a:srgbClr val="D1AE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상품 관련 기능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6DBA70E-9DB8-687E-432F-7A89CCA2D47A}"/>
              </a:ext>
            </a:extLst>
          </p:cNvPr>
          <p:cNvGrpSpPr/>
          <p:nvPr/>
        </p:nvGrpSpPr>
        <p:grpSpPr>
          <a:xfrm>
            <a:off x="10542718" y="1977738"/>
            <a:ext cx="1440000" cy="1761142"/>
            <a:chOff x="8274713" y="1907308"/>
            <a:chExt cx="1440000" cy="176114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F2EA8E7-8038-E2B5-F26B-FC015E24C303}"/>
                </a:ext>
              </a:extLst>
            </p:cNvPr>
            <p:cNvGrpSpPr/>
            <p:nvPr/>
          </p:nvGrpSpPr>
          <p:grpSpPr>
            <a:xfrm>
              <a:off x="8274713" y="1907308"/>
              <a:ext cx="1440000" cy="1440000"/>
              <a:chOff x="7311347" y="1907308"/>
              <a:chExt cx="1440000" cy="1440000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A29C1057-9996-E314-BB2C-D895D2C6CC3F}"/>
                  </a:ext>
                </a:extLst>
              </p:cNvPr>
              <p:cNvGrpSpPr/>
              <p:nvPr/>
            </p:nvGrpSpPr>
            <p:grpSpPr>
              <a:xfrm>
                <a:off x="7380461" y="2267308"/>
                <a:ext cx="1349025" cy="720000"/>
                <a:chOff x="7390621" y="2267308"/>
                <a:chExt cx="1349025" cy="720000"/>
              </a:xfrm>
            </p:grpSpPr>
            <p:pic>
              <p:nvPicPr>
                <p:cNvPr id="20" name="그래픽 19" descr="데이터베이스 단색으로 채워진">
                  <a:extLst>
                    <a:ext uri="{FF2B5EF4-FFF2-40B4-BE49-F238E27FC236}">
                      <a16:creationId xmlns:a16="http://schemas.microsoft.com/office/drawing/2014/main" id="{1E2A61D8-D941-5E6B-6017-E9D28B2A63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19646" y="2267308"/>
                  <a:ext cx="720000" cy="720000"/>
                </a:xfrm>
                <a:prstGeom prst="rect">
                  <a:avLst/>
                </a:prstGeom>
              </p:spPr>
            </p:pic>
            <p:pic>
              <p:nvPicPr>
                <p:cNvPr id="21" name="그래픽 20" descr="컴퓨터 단색으로 채워진">
                  <a:extLst>
                    <a:ext uri="{FF2B5EF4-FFF2-40B4-BE49-F238E27FC236}">
                      <a16:creationId xmlns:a16="http://schemas.microsoft.com/office/drawing/2014/main" id="{EC33E55A-30CB-26B0-42D3-66661923BB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90621" y="2267308"/>
                  <a:ext cx="720000" cy="720000"/>
                </a:xfrm>
                <a:prstGeom prst="rect">
                  <a:avLst/>
                </a:prstGeom>
              </p:spPr>
            </p:pic>
          </p:grp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1514ED35-8E1D-DD5C-0089-277A1F97775B}"/>
                  </a:ext>
                </a:extLst>
              </p:cNvPr>
              <p:cNvSpPr/>
              <p:nvPr/>
            </p:nvSpPr>
            <p:spPr>
              <a:xfrm>
                <a:off x="7311347" y="1907308"/>
                <a:ext cx="1440000" cy="1440000"/>
              </a:xfrm>
              <a:prstGeom prst="ellipse">
                <a:avLst/>
              </a:prstGeom>
              <a:noFill/>
              <a:ln w="76200" cap="flat" cmpd="sng" algn="ctr">
                <a:solidFill>
                  <a:srgbClr val="A764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1F39D7-1142-94A5-7953-00523920E29C}"/>
                </a:ext>
              </a:extLst>
            </p:cNvPr>
            <p:cNvSpPr txBox="1"/>
            <p:nvPr/>
          </p:nvSpPr>
          <p:spPr>
            <a:xfrm>
              <a:off x="8688158" y="3345285"/>
              <a:ext cx="56938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b="1" dirty="0">
                  <a:solidFill>
                    <a:srgbClr val="A76459"/>
                  </a:solidFill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서버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301B00C-99B1-DD54-EBEC-711C649850DF}"/>
              </a:ext>
            </a:extLst>
          </p:cNvPr>
          <p:cNvGrpSpPr/>
          <p:nvPr/>
        </p:nvGrpSpPr>
        <p:grpSpPr>
          <a:xfrm>
            <a:off x="209629" y="1973427"/>
            <a:ext cx="1440000" cy="1765453"/>
            <a:chOff x="9446106" y="1329886"/>
            <a:chExt cx="1440000" cy="1765453"/>
          </a:xfrm>
        </p:grpSpPr>
        <p:pic>
          <p:nvPicPr>
            <p:cNvPr id="54" name="그래픽 53" descr="남성 프로그래머 단색으로 채워진">
              <a:extLst>
                <a:ext uri="{FF2B5EF4-FFF2-40B4-BE49-F238E27FC236}">
                  <a16:creationId xmlns:a16="http://schemas.microsoft.com/office/drawing/2014/main" id="{01F2AC83-E252-934C-A237-84794EB7F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606729" y="1509886"/>
              <a:ext cx="1080000" cy="1080000"/>
            </a:xfrm>
            <a:prstGeom prst="rect">
              <a:avLst/>
            </a:prstGeom>
          </p:spPr>
        </p:pic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F89C2DC3-B115-E064-2089-129D24B7F426}"/>
                </a:ext>
              </a:extLst>
            </p:cNvPr>
            <p:cNvSpPr/>
            <p:nvPr/>
          </p:nvSpPr>
          <p:spPr>
            <a:xfrm>
              <a:off x="9446106" y="1329886"/>
              <a:ext cx="1440000" cy="1440000"/>
            </a:xfrm>
            <a:prstGeom prst="ellipse">
              <a:avLst/>
            </a:prstGeom>
            <a:noFill/>
            <a:ln w="76200" cap="flat" cmpd="sng" algn="ctr">
              <a:solidFill>
                <a:srgbClr val="A76459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3F72756-A7F4-6BD0-5569-5E75FF56DFDA}"/>
                </a:ext>
              </a:extLst>
            </p:cNvPr>
            <p:cNvSpPr txBox="1"/>
            <p:nvPr/>
          </p:nvSpPr>
          <p:spPr>
            <a:xfrm>
              <a:off x="9787637" y="2772174"/>
              <a:ext cx="75693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rgbClr val="A76459"/>
                  </a:solidFill>
                  <a:latin typeface="a시월구일2" panose="02020600000000000000" pitchFamily="18" charset="-127"/>
                  <a:ea typeface="a시월구일2" panose="02020600000000000000" pitchFamily="18" charset="-127"/>
                </a:rPr>
                <a:t>관리자</a:t>
              </a:r>
              <a:endParaRPr lang="en-US" altLang="ko-KR" sz="1500" b="1" dirty="0">
                <a:solidFill>
                  <a:srgbClr val="A76459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endParaRPr>
            </a:p>
          </p:txBody>
        </p:sp>
      </p:grpSp>
      <p:sp>
        <p:nvSpPr>
          <p:cNvPr id="57" name="오른쪽 화살표[R] 53">
            <a:extLst>
              <a:ext uri="{FF2B5EF4-FFF2-40B4-BE49-F238E27FC236}">
                <a16:creationId xmlns:a16="http://schemas.microsoft.com/office/drawing/2014/main" id="{B754CD9D-9DA6-F7CD-CBA2-A63FDD2E249F}"/>
              </a:ext>
            </a:extLst>
          </p:cNvPr>
          <p:cNvSpPr/>
          <p:nvPr/>
        </p:nvSpPr>
        <p:spPr>
          <a:xfrm>
            <a:off x="1807037" y="2150718"/>
            <a:ext cx="720000" cy="54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58" name="왼쪽 화살표[L] 30">
            <a:extLst>
              <a:ext uri="{FF2B5EF4-FFF2-40B4-BE49-F238E27FC236}">
                <a16:creationId xmlns:a16="http://schemas.microsoft.com/office/drawing/2014/main" id="{8575CD8C-B498-E91A-B929-E593FC857CB5}"/>
              </a:ext>
            </a:extLst>
          </p:cNvPr>
          <p:cNvSpPr/>
          <p:nvPr/>
        </p:nvSpPr>
        <p:spPr>
          <a:xfrm>
            <a:off x="1807037" y="2690718"/>
            <a:ext cx="720000" cy="540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59" name="오른쪽 화살표[R] 53">
            <a:extLst>
              <a:ext uri="{FF2B5EF4-FFF2-40B4-BE49-F238E27FC236}">
                <a16:creationId xmlns:a16="http://schemas.microsoft.com/office/drawing/2014/main" id="{79D58889-33D8-3F2F-E51E-D7A17B9B1826}"/>
              </a:ext>
            </a:extLst>
          </p:cNvPr>
          <p:cNvSpPr/>
          <p:nvPr/>
        </p:nvSpPr>
        <p:spPr>
          <a:xfrm>
            <a:off x="9662093" y="2153006"/>
            <a:ext cx="720000" cy="54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60" name="왼쪽 화살표[L] 30">
            <a:extLst>
              <a:ext uri="{FF2B5EF4-FFF2-40B4-BE49-F238E27FC236}">
                <a16:creationId xmlns:a16="http://schemas.microsoft.com/office/drawing/2014/main" id="{0409394F-871B-372A-02A0-D2647957AF39}"/>
              </a:ext>
            </a:extLst>
          </p:cNvPr>
          <p:cNvSpPr/>
          <p:nvPr/>
        </p:nvSpPr>
        <p:spPr>
          <a:xfrm>
            <a:off x="9662093" y="2693006"/>
            <a:ext cx="720000" cy="540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E712BEC-C985-6E93-19A2-BCE30033D3A8}"/>
              </a:ext>
            </a:extLst>
          </p:cNvPr>
          <p:cNvSpPr/>
          <p:nvPr/>
        </p:nvSpPr>
        <p:spPr>
          <a:xfrm>
            <a:off x="5519773" y="2457108"/>
            <a:ext cx="1899314" cy="325407"/>
          </a:xfrm>
          <a:prstGeom prst="rect">
            <a:avLst/>
          </a:prstGeom>
          <a:solidFill>
            <a:schemeClr val="bg1"/>
          </a:solidFill>
          <a:ln>
            <a:solidFill>
              <a:srgbClr val="D1AE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개인 커스텀 캐릭터 출력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506F3BA-3E30-D146-59EB-FCFEBEAFFD7C}"/>
              </a:ext>
            </a:extLst>
          </p:cNvPr>
          <p:cNvCxnSpPr/>
          <p:nvPr/>
        </p:nvCxnSpPr>
        <p:spPr>
          <a:xfrm>
            <a:off x="0" y="4885901"/>
            <a:ext cx="12192000" cy="0"/>
          </a:xfrm>
          <a:prstGeom prst="line">
            <a:avLst/>
          </a:prstGeom>
          <a:ln w="28575">
            <a:solidFill>
              <a:srgbClr val="A764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26">
            <a:extLst>
              <a:ext uri="{FF2B5EF4-FFF2-40B4-BE49-F238E27FC236}">
                <a16:creationId xmlns:a16="http://schemas.microsoft.com/office/drawing/2014/main" id="{7D3E617E-9E8D-01A4-DD80-56421AFE4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032843"/>
              </p:ext>
            </p:extLst>
          </p:nvPr>
        </p:nvGraphicFramePr>
        <p:xfrm>
          <a:off x="2864069" y="5098203"/>
          <a:ext cx="7200000" cy="16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8425">
                  <a:extLst>
                    <a:ext uri="{9D8B030D-6E8A-4147-A177-3AD203B41FA5}">
                      <a16:colId xmlns:a16="http://schemas.microsoft.com/office/drawing/2014/main" val="3262173990"/>
                    </a:ext>
                  </a:extLst>
                </a:gridCol>
                <a:gridCol w="5691575">
                  <a:extLst>
                    <a:ext uri="{9D8B030D-6E8A-4147-A177-3AD203B41FA5}">
                      <a16:colId xmlns:a16="http://schemas.microsoft.com/office/drawing/2014/main" val="95228115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rgbClr val="A764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bg1"/>
                          </a:solidFill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역할</a:t>
                      </a:r>
                    </a:p>
                  </a:txBody>
                  <a:tcPr anchor="ctr">
                    <a:solidFill>
                      <a:srgbClr val="A764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83698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손현철</a:t>
                      </a:r>
                      <a:endParaRPr lang="ko-KR" altLang="en-US" sz="1500" dirty="0">
                        <a:latin typeface="a시월구일2" panose="02020600000000000000" pitchFamily="18" charset="-127"/>
                        <a:ea typeface="a시월구일2" panose="02020600000000000000" pitchFamily="18" charset="-127"/>
                      </a:endParaRPr>
                    </a:p>
                  </a:txBody>
                  <a:tcPr anchor="ctr">
                    <a:solidFill>
                      <a:srgbClr val="D1AE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캐릭터 커스텀 기능</a:t>
                      </a:r>
                    </a:p>
                  </a:txBody>
                  <a:tcPr anchor="ctr"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0117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김동준</a:t>
                      </a:r>
                    </a:p>
                  </a:txBody>
                  <a:tcPr anchor="ctr">
                    <a:solidFill>
                      <a:srgbClr val="D1AE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회원 관리 기능 </a:t>
                      </a:r>
                      <a:r>
                        <a:rPr lang="en-US" altLang="ko-KR" sz="1500" dirty="0"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&amp; </a:t>
                      </a:r>
                      <a:r>
                        <a:rPr lang="ko-KR" altLang="en-US" sz="1500" dirty="0"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관리자 기능 </a:t>
                      </a:r>
                      <a:r>
                        <a:rPr lang="en-US" altLang="ko-KR" sz="1500" dirty="0"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&amp; UI/UX </a:t>
                      </a:r>
                      <a:r>
                        <a:rPr lang="ko-KR" altLang="en-US" sz="1500" dirty="0"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68978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이유림</a:t>
                      </a:r>
                      <a:endParaRPr lang="ko-KR" altLang="en-US" sz="1500" dirty="0">
                        <a:latin typeface="a시월구일2" panose="02020600000000000000" pitchFamily="18" charset="-127"/>
                        <a:ea typeface="a시월구일2" panose="02020600000000000000" pitchFamily="18" charset="-127"/>
                      </a:endParaRPr>
                    </a:p>
                  </a:txBody>
                  <a:tcPr anchor="ctr">
                    <a:solidFill>
                      <a:srgbClr val="D1AE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챗봇</a:t>
                      </a:r>
                      <a:r>
                        <a:rPr lang="ko-KR" altLang="en-US" sz="1500" dirty="0"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 기능 </a:t>
                      </a:r>
                      <a:r>
                        <a:rPr lang="en-US" altLang="ko-KR" sz="1500" dirty="0"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&amp; </a:t>
                      </a:r>
                      <a:r>
                        <a:rPr lang="ko-KR" altLang="en-US" sz="1500" dirty="0"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관리자 기능 </a:t>
                      </a:r>
                      <a:r>
                        <a:rPr lang="en-US" altLang="ko-KR" sz="1500" dirty="0"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&amp; API </a:t>
                      </a:r>
                      <a:r>
                        <a:rPr lang="ko-KR" altLang="en-US" sz="1500" dirty="0"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관리</a:t>
                      </a:r>
                    </a:p>
                  </a:txBody>
                  <a:tcPr anchor="ctr"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00243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박수란</a:t>
                      </a:r>
                      <a:endParaRPr lang="ko-KR" altLang="en-US" sz="1500" dirty="0">
                        <a:latin typeface="a시월구일2" panose="02020600000000000000" pitchFamily="18" charset="-127"/>
                        <a:ea typeface="a시월구일2" panose="02020600000000000000" pitchFamily="18" charset="-127"/>
                      </a:endParaRPr>
                    </a:p>
                  </a:txBody>
                  <a:tcPr anchor="ctr">
                    <a:solidFill>
                      <a:srgbClr val="D1AE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프론트와 연동</a:t>
                      </a:r>
                    </a:p>
                  </a:txBody>
                  <a:tcPr anchor="ctr"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68598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CB1C559-9C06-7329-42F4-5A49361D1B5F}"/>
              </a:ext>
            </a:extLst>
          </p:cNvPr>
          <p:cNvSpPr txBox="1"/>
          <p:nvPr/>
        </p:nvSpPr>
        <p:spPr>
          <a:xfrm>
            <a:off x="361068" y="5025704"/>
            <a:ext cx="21419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a시월구일4" panose="02020600000000000000" pitchFamily="18" charset="-127"/>
                <a:ea typeface="a시월구일4" panose="02020600000000000000" pitchFamily="18" charset="-127"/>
              </a:rPr>
              <a:t>개발 목표</a:t>
            </a:r>
            <a:r>
              <a:rPr lang="en-US" altLang="ko-KR" sz="1500" b="1" dirty="0">
                <a:latin typeface="a시월구일4" panose="02020600000000000000" pitchFamily="18" charset="-127"/>
                <a:ea typeface="a시월구일4" panose="02020600000000000000" pitchFamily="18" charset="-127"/>
              </a:rPr>
              <a:t>: </a:t>
            </a:r>
            <a:r>
              <a:rPr lang="ko-KR" altLang="en-US" sz="1500" b="1" dirty="0">
                <a:latin typeface="a시월구일4" panose="02020600000000000000" pitchFamily="18" charset="-127"/>
                <a:ea typeface="a시월구일4" panose="02020600000000000000" pitchFamily="18" charset="-127"/>
              </a:rPr>
              <a:t>관리자 기능</a:t>
            </a:r>
            <a:endParaRPr lang="ko-KR" altLang="en-US" sz="150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0D60B3-AA77-C208-78FC-A53FDE693AD6}"/>
              </a:ext>
            </a:extLst>
          </p:cNvPr>
          <p:cNvSpPr/>
          <p:nvPr/>
        </p:nvSpPr>
        <p:spPr>
          <a:xfrm>
            <a:off x="3054029" y="2436892"/>
            <a:ext cx="2109087" cy="325407"/>
          </a:xfrm>
          <a:prstGeom prst="rect">
            <a:avLst/>
          </a:prstGeom>
          <a:solidFill>
            <a:schemeClr val="bg1"/>
          </a:solidFill>
          <a:ln>
            <a:solidFill>
              <a:srgbClr val="D1AE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회원 탈퇴</a:t>
            </a:r>
          </a:p>
        </p:txBody>
      </p:sp>
    </p:spTree>
    <p:extLst>
      <p:ext uri="{BB962C8B-B14F-4D97-AF65-F5344CB8AC3E}">
        <p14:creationId xmlns:p14="http://schemas.microsoft.com/office/powerpoint/2010/main" val="4242187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0" y="-51421"/>
            <a:ext cx="12192001" cy="12452836"/>
            <a:chOff x="0" y="-51421"/>
            <a:chExt cx="12192001" cy="12452836"/>
          </a:xfrm>
        </p:grpSpPr>
        <p:sp>
          <p:nvSpPr>
            <p:cNvPr id="53" name="자유형 52"/>
            <p:cNvSpPr/>
            <p:nvPr/>
          </p:nvSpPr>
          <p:spPr>
            <a:xfrm>
              <a:off x="1486332" y="1292379"/>
              <a:ext cx="9179251" cy="5565621"/>
            </a:xfrm>
            <a:custGeom>
              <a:avLst/>
              <a:gdLst>
                <a:gd name="connsiteX0" fmla="*/ 9179251 w 9179251"/>
                <a:gd name="connsiteY0" fmla="*/ 0 h 5565621"/>
                <a:gd name="connsiteX1" fmla="*/ 7956688 w 9179251"/>
                <a:gd name="connsiteY1" fmla="*/ 3547439 h 5565621"/>
                <a:gd name="connsiteX2" fmla="*/ 6879721 w 9179251"/>
                <a:gd name="connsiteY2" fmla="*/ 5565621 h 5565621"/>
                <a:gd name="connsiteX3" fmla="*/ 2390515 w 9179251"/>
                <a:gd name="connsiteY3" fmla="*/ 5565621 h 5565621"/>
                <a:gd name="connsiteX4" fmla="*/ 1302733 w 9179251"/>
                <a:gd name="connsiteY4" fmla="*/ 3848070 h 5565621"/>
                <a:gd name="connsiteX5" fmla="*/ 0 w 9179251"/>
                <a:gd name="connsiteY5" fmla="*/ 40083 h 556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79251" h="5565621">
                  <a:moveTo>
                    <a:pt x="9179251" y="0"/>
                  </a:moveTo>
                  <a:lnTo>
                    <a:pt x="7956688" y="3547439"/>
                  </a:lnTo>
                  <a:lnTo>
                    <a:pt x="6879721" y="5565621"/>
                  </a:lnTo>
                  <a:lnTo>
                    <a:pt x="2390515" y="5565621"/>
                  </a:lnTo>
                  <a:lnTo>
                    <a:pt x="1302733" y="3848070"/>
                  </a:lnTo>
                  <a:lnTo>
                    <a:pt x="0" y="4008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rot="16200000">
              <a:off x="5385524" y="-2959784"/>
              <a:ext cx="1466044" cy="8305103"/>
            </a:xfrm>
            <a:custGeom>
              <a:avLst/>
              <a:gdLst>
                <a:gd name="connsiteX0" fmla="*/ 1092883 w 1092883"/>
                <a:gd name="connsiteY0" fmla="*/ 6142853 h 6142853"/>
                <a:gd name="connsiteX1" fmla="*/ 224047 w 1092883"/>
                <a:gd name="connsiteY1" fmla="*/ 5910050 h 6142853"/>
                <a:gd name="connsiteX2" fmla="*/ 218725 w 1092883"/>
                <a:gd name="connsiteY2" fmla="*/ 5882292 h 6142853"/>
                <a:gd name="connsiteX3" fmla="*/ 0 w 1092883"/>
                <a:gd name="connsiteY3" fmla="*/ 3065038 h 6142853"/>
                <a:gd name="connsiteX4" fmla="*/ 218725 w 1092883"/>
                <a:gd name="connsiteY4" fmla="*/ 247785 h 6142853"/>
                <a:gd name="connsiteX5" fmla="*/ 221606 w 1092883"/>
                <a:gd name="connsiteY5" fmla="*/ 232759 h 6142853"/>
                <a:gd name="connsiteX6" fmla="*/ 1090273 w 1092883"/>
                <a:gd name="connsiteY6" fmla="*/ 0 h 6142853"/>
                <a:gd name="connsiteX7" fmla="*/ 1039909 w 1092883"/>
                <a:gd name="connsiteY7" fmla="*/ 246572 h 6142853"/>
                <a:gd name="connsiteX8" fmla="*/ 812522 w 1092883"/>
                <a:gd name="connsiteY8" fmla="*/ 3065037 h 6142853"/>
                <a:gd name="connsiteX9" fmla="*/ 1039909 w 1092883"/>
                <a:gd name="connsiteY9" fmla="*/ 5883502 h 6142853"/>
                <a:gd name="connsiteX0" fmla="*/ 1092883 w 1092883"/>
                <a:gd name="connsiteY0" fmla="*/ 5952353 h 5952353"/>
                <a:gd name="connsiteX1" fmla="*/ 224047 w 1092883"/>
                <a:gd name="connsiteY1" fmla="*/ 5719550 h 5952353"/>
                <a:gd name="connsiteX2" fmla="*/ 218725 w 1092883"/>
                <a:gd name="connsiteY2" fmla="*/ 5691792 h 5952353"/>
                <a:gd name="connsiteX3" fmla="*/ 0 w 1092883"/>
                <a:gd name="connsiteY3" fmla="*/ 2874538 h 5952353"/>
                <a:gd name="connsiteX4" fmla="*/ 218725 w 1092883"/>
                <a:gd name="connsiteY4" fmla="*/ 57285 h 5952353"/>
                <a:gd name="connsiteX5" fmla="*/ 221606 w 1092883"/>
                <a:gd name="connsiteY5" fmla="*/ 42259 h 5952353"/>
                <a:gd name="connsiteX6" fmla="*/ 1061698 w 1092883"/>
                <a:gd name="connsiteY6" fmla="*/ 0 h 5952353"/>
                <a:gd name="connsiteX7" fmla="*/ 1039909 w 1092883"/>
                <a:gd name="connsiteY7" fmla="*/ 56072 h 5952353"/>
                <a:gd name="connsiteX8" fmla="*/ 812522 w 1092883"/>
                <a:gd name="connsiteY8" fmla="*/ 2874537 h 5952353"/>
                <a:gd name="connsiteX9" fmla="*/ 1039909 w 1092883"/>
                <a:gd name="connsiteY9" fmla="*/ 5693002 h 5952353"/>
                <a:gd name="connsiteX10" fmla="*/ 1092883 w 1092883"/>
                <a:gd name="connsiteY10" fmla="*/ 5952353 h 5952353"/>
                <a:gd name="connsiteX0" fmla="*/ 1092883 w 1092883"/>
                <a:gd name="connsiteY0" fmla="*/ 6063666 h 6063666"/>
                <a:gd name="connsiteX1" fmla="*/ 224047 w 1092883"/>
                <a:gd name="connsiteY1" fmla="*/ 5830863 h 6063666"/>
                <a:gd name="connsiteX2" fmla="*/ 218725 w 1092883"/>
                <a:gd name="connsiteY2" fmla="*/ 5803105 h 6063666"/>
                <a:gd name="connsiteX3" fmla="*/ 0 w 1092883"/>
                <a:gd name="connsiteY3" fmla="*/ 2985851 h 6063666"/>
                <a:gd name="connsiteX4" fmla="*/ 218725 w 1092883"/>
                <a:gd name="connsiteY4" fmla="*/ 168598 h 6063666"/>
                <a:gd name="connsiteX5" fmla="*/ 221606 w 1092883"/>
                <a:gd name="connsiteY5" fmla="*/ 153572 h 6063666"/>
                <a:gd name="connsiteX6" fmla="*/ 1061698 w 1092883"/>
                <a:gd name="connsiteY6" fmla="*/ 111313 h 6063666"/>
                <a:gd name="connsiteX7" fmla="*/ 1039909 w 1092883"/>
                <a:gd name="connsiteY7" fmla="*/ 167385 h 6063666"/>
                <a:gd name="connsiteX8" fmla="*/ 812522 w 1092883"/>
                <a:gd name="connsiteY8" fmla="*/ 2985850 h 6063666"/>
                <a:gd name="connsiteX9" fmla="*/ 1039909 w 1092883"/>
                <a:gd name="connsiteY9" fmla="*/ 5804315 h 6063666"/>
                <a:gd name="connsiteX10" fmla="*/ 1092883 w 1092883"/>
                <a:gd name="connsiteY10" fmla="*/ 6063666 h 6063666"/>
                <a:gd name="connsiteX0" fmla="*/ 1016683 w 1061698"/>
                <a:gd name="connsiteY0" fmla="*/ 5930319 h 5930319"/>
                <a:gd name="connsiteX1" fmla="*/ 224047 w 1061698"/>
                <a:gd name="connsiteY1" fmla="*/ 5830863 h 5930319"/>
                <a:gd name="connsiteX2" fmla="*/ 218725 w 1061698"/>
                <a:gd name="connsiteY2" fmla="*/ 5803105 h 5930319"/>
                <a:gd name="connsiteX3" fmla="*/ 0 w 1061698"/>
                <a:gd name="connsiteY3" fmla="*/ 2985851 h 5930319"/>
                <a:gd name="connsiteX4" fmla="*/ 218725 w 1061698"/>
                <a:gd name="connsiteY4" fmla="*/ 168598 h 5930319"/>
                <a:gd name="connsiteX5" fmla="*/ 221606 w 1061698"/>
                <a:gd name="connsiteY5" fmla="*/ 153572 h 5930319"/>
                <a:gd name="connsiteX6" fmla="*/ 1061698 w 1061698"/>
                <a:gd name="connsiteY6" fmla="*/ 111313 h 5930319"/>
                <a:gd name="connsiteX7" fmla="*/ 1039909 w 1061698"/>
                <a:gd name="connsiteY7" fmla="*/ 167385 h 5930319"/>
                <a:gd name="connsiteX8" fmla="*/ 812522 w 1061698"/>
                <a:gd name="connsiteY8" fmla="*/ 2985850 h 5930319"/>
                <a:gd name="connsiteX9" fmla="*/ 1039909 w 1061698"/>
                <a:gd name="connsiteY9" fmla="*/ 5804315 h 5930319"/>
                <a:gd name="connsiteX10" fmla="*/ 1016683 w 1061698"/>
                <a:gd name="connsiteY10" fmla="*/ 5930319 h 5930319"/>
                <a:gd name="connsiteX0" fmla="*/ 1016683 w 1061698"/>
                <a:gd name="connsiteY0" fmla="*/ 5930319 h 6014492"/>
                <a:gd name="connsiteX1" fmla="*/ 224047 w 1061698"/>
                <a:gd name="connsiteY1" fmla="*/ 5830863 h 6014492"/>
                <a:gd name="connsiteX2" fmla="*/ 218725 w 1061698"/>
                <a:gd name="connsiteY2" fmla="*/ 5803105 h 6014492"/>
                <a:gd name="connsiteX3" fmla="*/ 0 w 1061698"/>
                <a:gd name="connsiteY3" fmla="*/ 2985851 h 6014492"/>
                <a:gd name="connsiteX4" fmla="*/ 218725 w 1061698"/>
                <a:gd name="connsiteY4" fmla="*/ 168598 h 6014492"/>
                <a:gd name="connsiteX5" fmla="*/ 221606 w 1061698"/>
                <a:gd name="connsiteY5" fmla="*/ 153572 h 6014492"/>
                <a:gd name="connsiteX6" fmla="*/ 1061698 w 1061698"/>
                <a:gd name="connsiteY6" fmla="*/ 111313 h 6014492"/>
                <a:gd name="connsiteX7" fmla="*/ 1039909 w 1061698"/>
                <a:gd name="connsiteY7" fmla="*/ 167385 h 6014492"/>
                <a:gd name="connsiteX8" fmla="*/ 812522 w 1061698"/>
                <a:gd name="connsiteY8" fmla="*/ 2985850 h 6014492"/>
                <a:gd name="connsiteX9" fmla="*/ 1039909 w 1061698"/>
                <a:gd name="connsiteY9" fmla="*/ 5804315 h 6014492"/>
                <a:gd name="connsiteX10" fmla="*/ 1016683 w 1061698"/>
                <a:gd name="connsiteY10" fmla="*/ 5930319 h 601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1698" h="6014492">
                  <a:moveTo>
                    <a:pt x="1016683" y="5930319"/>
                  </a:moveTo>
                  <a:cubicBezTo>
                    <a:pt x="614359" y="6154345"/>
                    <a:pt x="488259" y="5864015"/>
                    <a:pt x="224047" y="5830863"/>
                  </a:cubicBezTo>
                  <a:lnTo>
                    <a:pt x="218725" y="5803105"/>
                  </a:lnTo>
                  <a:cubicBezTo>
                    <a:pt x="81702" y="5027257"/>
                    <a:pt x="0" y="4048951"/>
                    <a:pt x="0" y="2985851"/>
                  </a:cubicBezTo>
                  <a:cubicBezTo>
                    <a:pt x="0" y="1922752"/>
                    <a:pt x="81702" y="944446"/>
                    <a:pt x="218725" y="168598"/>
                  </a:cubicBezTo>
                  <a:lnTo>
                    <a:pt x="221606" y="153572"/>
                  </a:lnTo>
                  <a:cubicBezTo>
                    <a:pt x="501637" y="139486"/>
                    <a:pt x="705467" y="-155588"/>
                    <a:pt x="1061698" y="111313"/>
                  </a:cubicBezTo>
                  <a:cubicBezTo>
                    <a:pt x="1044910" y="193504"/>
                    <a:pt x="1056697" y="85194"/>
                    <a:pt x="1039909" y="167385"/>
                  </a:cubicBezTo>
                  <a:cubicBezTo>
                    <a:pt x="897841" y="933378"/>
                    <a:pt x="812522" y="1915341"/>
                    <a:pt x="812522" y="2985850"/>
                  </a:cubicBezTo>
                  <a:cubicBezTo>
                    <a:pt x="812522" y="4056360"/>
                    <a:pt x="897841" y="5038322"/>
                    <a:pt x="1039909" y="5804315"/>
                  </a:cubicBezTo>
                  <a:lnTo>
                    <a:pt x="1016683" y="593031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dist="381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자유형 48"/>
            <p:cNvSpPr/>
            <p:nvPr/>
          </p:nvSpPr>
          <p:spPr>
            <a:xfrm flipH="1">
              <a:off x="8058908" y="1093154"/>
              <a:ext cx="4133093" cy="5764846"/>
            </a:xfrm>
            <a:custGeom>
              <a:avLst/>
              <a:gdLst>
                <a:gd name="connsiteX0" fmla="*/ 1096424 w 4133093"/>
                <a:gd name="connsiteY0" fmla="*/ 0 h 5764846"/>
                <a:gd name="connsiteX1" fmla="*/ 0 w 4133093"/>
                <a:gd name="connsiteY1" fmla="*/ 446829 h 5764846"/>
                <a:gd name="connsiteX2" fmla="*/ 0 w 4133093"/>
                <a:gd name="connsiteY2" fmla="*/ 5764846 h 5764846"/>
                <a:gd name="connsiteX3" fmla="*/ 4133093 w 4133093"/>
                <a:gd name="connsiteY3" fmla="*/ 5764846 h 5764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3093" h="5764846">
                  <a:moveTo>
                    <a:pt x="1096424" y="0"/>
                  </a:moveTo>
                  <a:lnTo>
                    <a:pt x="0" y="446829"/>
                  </a:lnTo>
                  <a:lnTo>
                    <a:pt x="0" y="5764846"/>
                  </a:lnTo>
                  <a:lnTo>
                    <a:pt x="4133093" y="5764846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자유형 47"/>
            <p:cNvSpPr/>
            <p:nvPr/>
          </p:nvSpPr>
          <p:spPr>
            <a:xfrm>
              <a:off x="0" y="1093154"/>
              <a:ext cx="4133092" cy="5764846"/>
            </a:xfrm>
            <a:custGeom>
              <a:avLst/>
              <a:gdLst>
                <a:gd name="connsiteX0" fmla="*/ 1096423 w 4133092"/>
                <a:gd name="connsiteY0" fmla="*/ 0 h 5764846"/>
                <a:gd name="connsiteX1" fmla="*/ 4133092 w 4133092"/>
                <a:gd name="connsiteY1" fmla="*/ 5764846 h 5764846"/>
                <a:gd name="connsiteX2" fmla="*/ 0 w 4133092"/>
                <a:gd name="connsiteY2" fmla="*/ 5764846 h 5764846"/>
                <a:gd name="connsiteX3" fmla="*/ 0 w 4133092"/>
                <a:gd name="connsiteY3" fmla="*/ 446828 h 5764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3092" h="5764846">
                  <a:moveTo>
                    <a:pt x="1096423" y="0"/>
                  </a:moveTo>
                  <a:lnTo>
                    <a:pt x="4133092" y="5764846"/>
                  </a:lnTo>
                  <a:lnTo>
                    <a:pt x="0" y="5764846"/>
                  </a:lnTo>
                  <a:lnTo>
                    <a:pt x="0" y="44682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5385524" y="-2921540"/>
              <a:ext cx="1466044" cy="8305103"/>
            </a:xfrm>
            <a:custGeom>
              <a:avLst/>
              <a:gdLst>
                <a:gd name="connsiteX0" fmla="*/ 1092883 w 1092883"/>
                <a:gd name="connsiteY0" fmla="*/ 6142853 h 6142853"/>
                <a:gd name="connsiteX1" fmla="*/ 224047 w 1092883"/>
                <a:gd name="connsiteY1" fmla="*/ 5910050 h 6142853"/>
                <a:gd name="connsiteX2" fmla="*/ 218725 w 1092883"/>
                <a:gd name="connsiteY2" fmla="*/ 5882292 h 6142853"/>
                <a:gd name="connsiteX3" fmla="*/ 0 w 1092883"/>
                <a:gd name="connsiteY3" fmla="*/ 3065038 h 6142853"/>
                <a:gd name="connsiteX4" fmla="*/ 218725 w 1092883"/>
                <a:gd name="connsiteY4" fmla="*/ 247785 h 6142853"/>
                <a:gd name="connsiteX5" fmla="*/ 221606 w 1092883"/>
                <a:gd name="connsiteY5" fmla="*/ 232759 h 6142853"/>
                <a:gd name="connsiteX6" fmla="*/ 1090273 w 1092883"/>
                <a:gd name="connsiteY6" fmla="*/ 0 h 6142853"/>
                <a:gd name="connsiteX7" fmla="*/ 1039909 w 1092883"/>
                <a:gd name="connsiteY7" fmla="*/ 246572 h 6142853"/>
                <a:gd name="connsiteX8" fmla="*/ 812522 w 1092883"/>
                <a:gd name="connsiteY8" fmla="*/ 3065037 h 6142853"/>
                <a:gd name="connsiteX9" fmla="*/ 1039909 w 1092883"/>
                <a:gd name="connsiteY9" fmla="*/ 5883502 h 6142853"/>
                <a:gd name="connsiteX0" fmla="*/ 1092883 w 1092883"/>
                <a:gd name="connsiteY0" fmla="*/ 5952353 h 5952353"/>
                <a:gd name="connsiteX1" fmla="*/ 224047 w 1092883"/>
                <a:gd name="connsiteY1" fmla="*/ 5719550 h 5952353"/>
                <a:gd name="connsiteX2" fmla="*/ 218725 w 1092883"/>
                <a:gd name="connsiteY2" fmla="*/ 5691792 h 5952353"/>
                <a:gd name="connsiteX3" fmla="*/ 0 w 1092883"/>
                <a:gd name="connsiteY3" fmla="*/ 2874538 h 5952353"/>
                <a:gd name="connsiteX4" fmla="*/ 218725 w 1092883"/>
                <a:gd name="connsiteY4" fmla="*/ 57285 h 5952353"/>
                <a:gd name="connsiteX5" fmla="*/ 221606 w 1092883"/>
                <a:gd name="connsiteY5" fmla="*/ 42259 h 5952353"/>
                <a:gd name="connsiteX6" fmla="*/ 1061698 w 1092883"/>
                <a:gd name="connsiteY6" fmla="*/ 0 h 5952353"/>
                <a:gd name="connsiteX7" fmla="*/ 1039909 w 1092883"/>
                <a:gd name="connsiteY7" fmla="*/ 56072 h 5952353"/>
                <a:gd name="connsiteX8" fmla="*/ 812522 w 1092883"/>
                <a:gd name="connsiteY8" fmla="*/ 2874537 h 5952353"/>
                <a:gd name="connsiteX9" fmla="*/ 1039909 w 1092883"/>
                <a:gd name="connsiteY9" fmla="*/ 5693002 h 5952353"/>
                <a:gd name="connsiteX10" fmla="*/ 1092883 w 1092883"/>
                <a:gd name="connsiteY10" fmla="*/ 5952353 h 5952353"/>
                <a:gd name="connsiteX0" fmla="*/ 1092883 w 1092883"/>
                <a:gd name="connsiteY0" fmla="*/ 6063666 h 6063666"/>
                <a:gd name="connsiteX1" fmla="*/ 224047 w 1092883"/>
                <a:gd name="connsiteY1" fmla="*/ 5830863 h 6063666"/>
                <a:gd name="connsiteX2" fmla="*/ 218725 w 1092883"/>
                <a:gd name="connsiteY2" fmla="*/ 5803105 h 6063666"/>
                <a:gd name="connsiteX3" fmla="*/ 0 w 1092883"/>
                <a:gd name="connsiteY3" fmla="*/ 2985851 h 6063666"/>
                <a:gd name="connsiteX4" fmla="*/ 218725 w 1092883"/>
                <a:gd name="connsiteY4" fmla="*/ 168598 h 6063666"/>
                <a:gd name="connsiteX5" fmla="*/ 221606 w 1092883"/>
                <a:gd name="connsiteY5" fmla="*/ 153572 h 6063666"/>
                <a:gd name="connsiteX6" fmla="*/ 1061698 w 1092883"/>
                <a:gd name="connsiteY6" fmla="*/ 111313 h 6063666"/>
                <a:gd name="connsiteX7" fmla="*/ 1039909 w 1092883"/>
                <a:gd name="connsiteY7" fmla="*/ 167385 h 6063666"/>
                <a:gd name="connsiteX8" fmla="*/ 812522 w 1092883"/>
                <a:gd name="connsiteY8" fmla="*/ 2985850 h 6063666"/>
                <a:gd name="connsiteX9" fmla="*/ 1039909 w 1092883"/>
                <a:gd name="connsiteY9" fmla="*/ 5804315 h 6063666"/>
                <a:gd name="connsiteX10" fmla="*/ 1092883 w 1092883"/>
                <a:gd name="connsiteY10" fmla="*/ 6063666 h 6063666"/>
                <a:gd name="connsiteX0" fmla="*/ 1016683 w 1061698"/>
                <a:gd name="connsiteY0" fmla="*/ 5930319 h 5930319"/>
                <a:gd name="connsiteX1" fmla="*/ 224047 w 1061698"/>
                <a:gd name="connsiteY1" fmla="*/ 5830863 h 5930319"/>
                <a:gd name="connsiteX2" fmla="*/ 218725 w 1061698"/>
                <a:gd name="connsiteY2" fmla="*/ 5803105 h 5930319"/>
                <a:gd name="connsiteX3" fmla="*/ 0 w 1061698"/>
                <a:gd name="connsiteY3" fmla="*/ 2985851 h 5930319"/>
                <a:gd name="connsiteX4" fmla="*/ 218725 w 1061698"/>
                <a:gd name="connsiteY4" fmla="*/ 168598 h 5930319"/>
                <a:gd name="connsiteX5" fmla="*/ 221606 w 1061698"/>
                <a:gd name="connsiteY5" fmla="*/ 153572 h 5930319"/>
                <a:gd name="connsiteX6" fmla="*/ 1061698 w 1061698"/>
                <a:gd name="connsiteY6" fmla="*/ 111313 h 5930319"/>
                <a:gd name="connsiteX7" fmla="*/ 1039909 w 1061698"/>
                <a:gd name="connsiteY7" fmla="*/ 167385 h 5930319"/>
                <a:gd name="connsiteX8" fmla="*/ 812522 w 1061698"/>
                <a:gd name="connsiteY8" fmla="*/ 2985850 h 5930319"/>
                <a:gd name="connsiteX9" fmla="*/ 1039909 w 1061698"/>
                <a:gd name="connsiteY9" fmla="*/ 5804315 h 5930319"/>
                <a:gd name="connsiteX10" fmla="*/ 1016683 w 1061698"/>
                <a:gd name="connsiteY10" fmla="*/ 5930319 h 5930319"/>
                <a:gd name="connsiteX0" fmla="*/ 1016683 w 1061698"/>
                <a:gd name="connsiteY0" fmla="*/ 5930319 h 6014492"/>
                <a:gd name="connsiteX1" fmla="*/ 224047 w 1061698"/>
                <a:gd name="connsiteY1" fmla="*/ 5830863 h 6014492"/>
                <a:gd name="connsiteX2" fmla="*/ 218725 w 1061698"/>
                <a:gd name="connsiteY2" fmla="*/ 5803105 h 6014492"/>
                <a:gd name="connsiteX3" fmla="*/ 0 w 1061698"/>
                <a:gd name="connsiteY3" fmla="*/ 2985851 h 6014492"/>
                <a:gd name="connsiteX4" fmla="*/ 218725 w 1061698"/>
                <a:gd name="connsiteY4" fmla="*/ 168598 h 6014492"/>
                <a:gd name="connsiteX5" fmla="*/ 221606 w 1061698"/>
                <a:gd name="connsiteY5" fmla="*/ 153572 h 6014492"/>
                <a:gd name="connsiteX6" fmla="*/ 1061698 w 1061698"/>
                <a:gd name="connsiteY6" fmla="*/ 111313 h 6014492"/>
                <a:gd name="connsiteX7" fmla="*/ 1039909 w 1061698"/>
                <a:gd name="connsiteY7" fmla="*/ 167385 h 6014492"/>
                <a:gd name="connsiteX8" fmla="*/ 812522 w 1061698"/>
                <a:gd name="connsiteY8" fmla="*/ 2985850 h 6014492"/>
                <a:gd name="connsiteX9" fmla="*/ 1039909 w 1061698"/>
                <a:gd name="connsiteY9" fmla="*/ 5804315 h 6014492"/>
                <a:gd name="connsiteX10" fmla="*/ 1016683 w 1061698"/>
                <a:gd name="connsiteY10" fmla="*/ 5930319 h 601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1698" h="6014492">
                  <a:moveTo>
                    <a:pt x="1016683" y="5930319"/>
                  </a:moveTo>
                  <a:cubicBezTo>
                    <a:pt x="614359" y="6154345"/>
                    <a:pt x="488259" y="5864015"/>
                    <a:pt x="224047" y="5830863"/>
                  </a:cubicBezTo>
                  <a:lnTo>
                    <a:pt x="218725" y="5803105"/>
                  </a:lnTo>
                  <a:cubicBezTo>
                    <a:pt x="81702" y="5027257"/>
                    <a:pt x="0" y="4048951"/>
                    <a:pt x="0" y="2985851"/>
                  </a:cubicBezTo>
                  <a:cubicBezTo>
                    <a:pt x="0" y="1922752"/>
                    <a:pt x="81702" y="944446"/>
                    <a:pt x="218725" y="168598"/>
                  </a:cubicBezTo>
                  <a:lnTo>
                    <a:pt x="221606" y="153572"/>
                  </a:lnTo>
                  <a:cubicBezTo>
                    <a:pt x="501637" y="139486"/>
                    <a:pt x="705467" y="-155588"/>
                    <a:pt x="1061698" y="111313"/>
                  </a:cubicBezTo>
                  <a:cubicBezTo>
                    <a:pt x="1044910" y="193504"/>
                    <a:pt x="1056697" y="85194"/>
                    <a:pt x="1039909" y="167385"/>
                  </a:cubicBezTo>
                  <a:cubicBezTo>
                    <a:pt x="897841" y="933378"/>
                    <a:pt x="812522" y="1915341"/>
                    <a:pt x="812522" y="2985850"/>
                  </a:cubicBezTo>
                  <a:cubicBezTo>
                    <a:pt x="812522" y="4056360"/>
                    <a:pt x="897841" y="5038322"/>
                    <a:pt x="1039909" y="5804315"/>
                  </a:cubicBezTo>
                  <a:lnTo>
                    <a:pt x="1016683" y="593031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dist="381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이등변 삼각형 28"/>
            <p:cNvSpPr/>
            <p:nvPr/>
          </p:nvSpPr>
          <p:spPr>
            <a:xfrm>
              <a:off x="4524266" y="2177195"/>
              <a:ext cx="1530646" cy="2714692"/>
            </a:xfrm>
            <a:prstGeom prst="triangle">
              <a:avLst>
                <a:gd name="adj" fmla="val 33134"/>
              </a:avLst>
            </a:prstGeom>
            <a:solidFill>
              <a:schemeClr val="tx1">
                <a:alpha val="32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이등변 삼각형 29"/>
            <p:cNvSpPr/>
            <p:nvPr/>
          </p:nvSpPr>
          <p:spPr>
            <a:xfrm flipH="1">
              <a:off x="6276271" y="2179070"/>
              <a:ext cx="1530646" cy="2714692"/>
            </a:xfrm>
            <a:prstGeom prst="triangle">
              <a:avLst>
                <a:gd name="adj" fmla="val 33134"/>
              </a:avLst>
            </a:prstGeom>
            <a:solidFill>
              <a:schemeClr val="tx1">
                <a:alpha val="32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758007" y="1898163"/>
              <a:ext cx="2798213" cy="2912117"/>
              <a:chOff x="5127036" y="1498247"/>
              <a:chExt cx="2026444" cy="2108933"/>
            </a:xfrm>
          </p:grpSpPr>
          <p:sp>
            <p:nvSpPr>
              <p:cNvPr id="26" name="자유형 25"/>
              <p:cNvSpPr/>
              <p:nvPr/>
            </p:nvSpPr>
            <p:spPr>
              <a:xfrm>
                <a:off x="5164795" y="1528455"/>
                <a:ext cx="1962150" cy="2078725"/>
              </a:xfrm>
              <a:custGeom>
                <a:avLst/>
                <a:gdLst>
                  <a:gd name="connsiteX0" fmla="*/ 1962150 w 1962150"/>
                  <a:gd name="connsiteY0" fmla="*/ 0 h 2078725"/>
                  <a:gd name="connsiteX1" fmla="*/ 1962150 w 1962150"/>
                  <a:gd name="connsiteY1" fmla="*/ 2078725 h 2078725"/>
                  <a:gd name="connsiteX2" fmla="*/ 0 w 1962150"/>
                  <a:gd name="connsiteY2" fmla="*/ 2078725 h 2078725"/>
                  <a:gd name="connsiteX3" fmla="*/ 0 w 1962150"/>
                  <a:gd name="connsiteY3" fmla="*/ 592 h 2078725"/>
                  <a:gd name="connsiteX4" fmla="*/ 196421 w 1962150"/>
                  <a:gd name="connsiteY4" fmla="*/ 12075 h 2078725"/>
                  <a:gd name="connsiteX5" fmla="*/ 976008 w 1962150"/>
                  <a:gd name="connsiteY5" fmla="*/ 26982 h 2078725"/>
                  <a:gd name="connsiteX6" fmla="*/ 1755596 w 1962150"/>
                  <a:gd name="connsiteY6" fmla="*/ 12075 h 207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2150" h="2078725">
                    <a:moveTo>
                      <a:pt x="1962150" y="0"/>
                    </a:moveTo>
                    <a:lnTo>
                      <a:pt x="1962150" y="2078725"/>
                    </a:lnTo>
                    <a:lnTo>
                      <a:pt x="0" y="2078725"/>
                    </a:lnTo>
                    <a:lnTo>
                      <a:pt x="0" y="592"/>
                    </a:lnTo>
                    <a:lnTo>
                      <a:pt x="196421" y="12075"/>
                    </a:lnTo>
                    <a:cubicBezTo>
                      <a:pt x="449758" y="21876"/>
                      <a:pt x="710234" y="26982"/>
                      <a:pt x="976008" y="26982"/>
                    </a:cubicBezTo>
                    <a:cubicBezTo>
                      <a:pt x="1241783" y="26982"/>
                      <a:pt x="1502259" y="21876"/>
                      <a:pt x="1755596" y="120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endParaRPr lang="en-US" altLang="ko-KR" sz="20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30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프로젝트</a:t>
                </a:r>
                <a:endParaRPr lang="en-US" altLang="ko-KR" sz="30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30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개발 전략</a:t>
                </a:r>
                <a:endParaRPr lang="en-US" altLang="ko-KR" sz="30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27" name="자유형 26"/>
              <p:cNvSpPr/>
              <p:nvPr/>
            </p:nvSpPr>
            <p:spPr>
              <a:xfrm>
                <a:off x="5127036" y="1498247"/>
                <a:ext cx="2026444" cy="47625"/>
              </a:xfrm>
              <a:custGeom>
                <a:avLst/>
                <a:gdLst>
                  <a:gd name="connsiteX0" fmla="*/ 0 w 2026444"/>
                  <a:gd name="connsiteY0" fmla="*/ 4763 h 47625"/>
                  <a:gd name="connsiteX1" fmla="*/ 159544 w 2026444"/>
                  <a:gd name="connsiteY1" fmla="*/ 16669 h 47625"/>
                  <a:gd name="connsiteX2" fmla="*/ 507206 w 2026444"/>
                  <a:gd name="connsiteY2" fmla="*/ 30956 h 47625"/>
                  <a:gd name="connsiteX3" fmla="*/ 871537 w 2026444"/>
                  <a:gd name="connsiteY3" fmla="*/ 47625 h 47625"/>
                  <a:gd name="connsiteX4" fmla="*/ 1207294 w 2026444"/>
                  <a:gd name="connsiteY4" fmla="*/ 40481 h 47625"/>
                  <a:gd name="connsiteX5" fmla="*/ 1531144 w 2026444"/>
                  <a:gd name="connsiteY5" fmla="*/ 33338 h 47625"/>
                  <a:gd name="connsiteX6" fmla="*/ 1874044 w 2026444"/>
                  <a:gd name="connsiteY6" fmla="*/ 23813 h 47625"/>
                  <a:gd name="connsiteX7" fmla="*/ 2026444 w 2026444"/>
                  <a:gd name="connsiteY7" fmla="*/ 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6444" h="47625">
                    <a:moveTo>
                      <a:pt x="0" y="4763"/>
                    </a:moveTo>
                    <a:cubicBezTo>
                      <a:pt x="37505" y="8533"/>
                      <a:pt x="75010" y="12304"/>
                      <a:pt x="159544" y="16669"/>
                    </a:cubicBezTo>
                    <a:cubicBezTo>
                      <a:pt x="244078" y="21034"/>
                      <a:pt x="507206" y="30956"/>
                      <a:pt x="507206" y="30956"/>
                    </a:cubicBezTo>
                    <a:lnTo>
                      <a:pt x="871537" y="47625"/>
                    </a:lnTo>
                    <a:lnTo>
                      <a:pt x="1207294" y="40481"/>
                    </a:lnTo>
                    <a:lnTo>
                      <a:pt x="1531144" y="33338"/>
                    </a:lnTo>
                    <a:cubicBezTo>
                      <a:pt x="1642269" y="30560"/>
                      <a:pt x="1791494" y="29369"/>
                      <a:pt x="1874044" y="23813"/>
                    </a:cubicBezTo>
                    <a:cubicBezTo>
                      <a:pt x="1956594" y="18257"/>
                      <a:pt x="1991519" y="9128"/>
                      <a:pt x="202644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85000"/>
                  </a:schemeClr>
                </a:solidFill>
                <a:prstDash val="sysDash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자유형 42"/>
            <p:cNvSpPr/>
            <p:nvPr/>
          </p:nvSpPr>
          <p:spPr>
            <a:xfrm rot="19800000">
              <a:off x="1055768" y="-51419"/>
              <a:ext cx="4139353" cy="1164247"/>
            </a:xfrm>
            <a:custGeom>
              <a:avLst/>
              <a:gdLst>
                <a:gd name="connsiteX0" fmla="*/ 2122818 w 4139353"/>
                <a:gd name="connsiteY0" fmla="*/ 0 h 1164247"/>
                <a:gd name="connsiteX1" fmla="*/ 4139353 w 4139353"/>
                <a:gd name="connsiteY1" fmla="*/ 1164247 h 1164247"/>
                <a:gd name="connsiteX2" fmla="*/ 0 w 4139353"/>
                <a:gd name="connsiteY2" fmla="*/ 1164247 h 1164247"/>
                <a:gd name="connsiteX3" fmla="*/ 0 w 4139353"/>
                <a:gd name="connsiteY3" fmla="*/ 89994 h 1164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9353" h="1164247">
                  <a:moveTo>
                    <a:pt x="2122818" y="0"/>
                  </a:moveTo>
                  <a:lnTo>
                    <a:pt x="4139353" y="1164247"/>
                  </a:lnTo>
                  <a:lnTo>
                    <a:pt x="0" y="1164247"/>
                  </a:lnTo>
                  <a:lnTo>
                    <a:pt x="0" y="8999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2685E">
                    <a:shade val="30000"/>
                    <a:satMod val="115000"/>
                  </a:srgbClr>
                </a:gs>
                <a:gs pos="50000">
                  <a:srgbClr val="A2685E">
                    <a:shade val="67500"/>
                    <a:satMod val="115000"/>
                  </a:srgbClr>
                </a:gs>
                <a:gs pos="100000">
                  <a:srgbClr val="A2685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자유형 49"/>
            <p:cNvSpPr/>
            <p:nvPr/>
          </p:nvSpPr>
          <p:spPr>
            <a:xfrm rot="9000000" flipH="1">
              <a:off x="3042002" y="163928"/>
              <a:ext cx="2496841" cy="12237487"/>
            </a:xfrm>
            <a:custGeom>
              <a:avLst/>
              <a:gdLst>
                <a:gd name="connsiteX0" fmla="*/ 500129 w 2496841"/>
                <a:gd name="connsiteY0" fmla="*/ 1311052 h 12237487"/>
                <a:gd name="connsiteX1" fmla="*/ 1972822 w 2496841"/>
                <a:gd name="connsiteY1" fmla="*/ 460793 h 12237487"/>
                <a:gd name="connsiteX2" fmla="*/ 2023816 w 2496841"/>
                <a:gd name="connsiteY2" fmla="*/ 371342 h 12237487"/>
                <a:gd name="connsiteX3" fmla="*/ 2496841 w 2496841"/>
                <a:gd name="connsiteY3" fmla="*/ 0 h 12237487"/>
                <a:gd name="connsiteX4" fmla="*/ 1077156 w 2496841"/>
                <a:gd name="connsiteY4" fmla="*/ 0 h 12237487"/>
                <a:gd name="connsiteX5" fmla="*/ 1061841 w 2496841"/>
                <a:gd name="connsiteY5" fmla="*/ 15724 h 12237487"/>
                <a:gd name="connsiteX6" fmla="*/ 500134 w 2496841"/>
                <a:gd name="connsiteY6" fmla="*/ 1311034 h 12237487"/>
                <a:gd name="connsiteX7" fmla="*/ 2496841 w 2496841"/>
                <a:gd name="connsiteY7" fmla="*/ 12237487 h 12237487"/>
                <a:gd name="connsiteX8" fmla="*/ 1121429 w 2496841"/>
                <a:gd name="connsiteY8" fmla="*/ 6118744 h 12237487"/>
                <a:gd name="connsiteX9" fmla="*/ 1128180 w 2496841"/>
                <a:gd name="connsiteY9" fmla="*/ 5523832 h 12237487"/>
                <a:gd name="connsiteX10" fmla="*/ 0 w 2496841"/>
                <a:gd name="connsiteY10" fmla="*/ 6175187 h 12237487"/>
                <a:gd name="connsiteX11" fmla="*/ 4676 w 2496841"/>
                <a:gd name="connsiteY11" fmla="*/ 6663432 h 12237487"/>
                <a:gd name="connsiteX12" fmla="*/ 1061841 w 2496841"/>
                <a:gd name="connsiteY12" fmla="*/ 12221765 h 12237487"/>
                <a:gd name="connsiteX13" fmla="*/ 1077153 w 2496841"/>
                <a:gd name="connsiteY13" fmla="*/ 12237487 h 12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6841" h="12237487">
                  <a:moveTo>
                    <a:pt x="500129" y="1311052"/>
                  </a:moveTo>
                  <a:lnTo>
                    <a:pt x="1972822" y="460793"/>
                  </a:lnTo>
                  <a:lnTo>
                    <a:pt x="2023816" y="371342"/>
                  </a:lnTo>
                  <a:cubicBezTo>
                    <a:pt x="2171294" y="131112"/>
                    <a:pt x="2330613" y="0"/>
                    <a:pt x="2496841" y="0"/>
                  </a:cubicBezTo>
                  <a:lnTo>
                    <a:pt x="1077156" y="0"/>
                  </a:lnTo>
                  <a:lnTo>
                    <a:pt x="1061841" y="15724"/>
                  </a:lnTo>
                  <a:cubicBezTo>
                    <a:pt x="851773" y="256160"/>
                    <a:pt x="660591" y="705529"/>
                    <a:pt x="500134" y="1311034"/>
                  </a:cubicBezTo>
                  <a:close/>
                  <a:moveTo>
                    <a:pt x="2496841" y="12237487"/>
                  </a:moveTo>
                  <a:cubicBezTo>
                    <a:pt x="1736941" y="12237487"/>
                    <a:pt x="1121429" y="9497513"/>
                    <a:pt x="1121429" y="6118744"/>
                  </a:cubicBezTo>
                  <a:lnTo>
                    <a:pt x="1128180" y="5523832"/>
                  </a:lnTo>
                  <a:lnTo>
                    <a:pt x="0" y="6175187"/>
                  </a:lnTo>
                  <a:lnTo>
                    <a:pt x="4676" y="6663432"/>
                  </a:lnTo>
                  <a:cubicBezTo>
                    <a:pt x="56493" y="9356248"/>
                    <a:pt x="488927" y="11566030"/>
                    <a:pt x="1061841" y="12221765"/>
                  </a:cubicBezTo>
                  <a:lnTo>
                    <a:pt x="1077153" y="12237487"/>
                  </a:lnTo>
                  <a:close/>
                </a:path>
              </a:pathLst>
            </a:custGeom>
            <a:gradFill flip="none" rotWithShape="1">
              <a:gsLst>
                <a:gs pos="49000">
                  <a:schemeClr val="bg1"/>
                </a:gs>
                <a:gs pos="62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dist="38100" dir="8100000" algn="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자유형 43"/>
            <p:cNvSpPr/>
            <p:nvPr/>
          </p:nvSpPr>
          <p:spPr>
            <a:xfrm rot="1800000" flipH="1">
              <a:off x="7030086" y="-51421"/>
              <a:ext cx="4139345" cy="1164247"/>
            </a:xfrm>
            <a:custGeom>
              <a:avLst/>
              <a:gdLst>
                <a:gd name="connsiteX0" fmla="*/ 4139345 w 4139345"/>
                <a:gd name="connsiteY0" fmla="*/ 1164247 h 1164247"/>
                <a:gd name="connsiteX1" fmla="*/ 2122811 w 4139345"/>
                <a:gd name="connsiteY1" fmla="*/ 0 h 1164247"/>
                <a:gd name="connsiteX2" fmla="*/ 0 w 4139345"/>
                <a:gd name="connsiteY2" fmla="*/ 89994 h 1164247"/>
                <a:gd name="connsiteX3" fmla="*/ 0 w 4139345"/>
                <a:gd name="connsiteY3" fmla="*/ 1164247 h 1164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9345" h="1164247">
                  <a:moveTo>
                    <a:pt x="4139345" y="1164247"/>
                  </a:moveTo>
                  <a:lnTo>
                    <a:pt x="2122811" y="0"/>
                  </a:lnTo>
                  <a:lnTo>
                    <a:pt x="0" y="89994"/>
                  </a:lnTo>
                  <a:lnTo>
                    <a:pt x="0" y="116424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2685E">
                    <a:shade val="30000"/>
                    <a:satMod val="115000"/>
                  </a:srgbClr>
                </a:gs>
                <a:gs pos="50000">
                  <a:srgbClr val="A2685E">
                    <a:shade val="67500"/>
                    <a:satMod val="115000"/>
                  </a:srgbClr>
                </a:gs>
                <a:gs pos="100000">
                  <a:srgbClr val="A2685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자유형 50"/>
            <p:cNvSpPr/>
            <p:nvPr/>
          </p:nvSpPr>
          <p:spPr>
            <a:xfrm rot="12600000">
              <a:off x="6656770" y="149451"/>
              <a:ext cx="2497001" cy="12237487"/>
            </a:xfrm>
            <a:custGeom>
              <a:avLst/>
              <a:gdLst>
                <a:gd name="connsiteX0" fmla="*/ 1713365 w 2497001"/>
                <a:gd name="connsiteY0" fmla="*/ 0 h 12237487"/>
                <a:gd name="connsiteX1" fmla="*/ 750478 w 2497001"/>
                <a:gd name="connsiteY1" fmla="*/ 555923 h 12237487"/>
                <a:gd name="connsiteX2" fmla="*/ 788363 w 2497001"/>
                <a:gd name="connsiteY2" fmla="*/ 468137 h 12237487"/>
                <a:gd name="connsiteX3" fmla="*/ 1062001 w 2497001"/>
                <a:gd name="connsiteY3" fmla="*/ 15724 h 12237487"/>
                <a:gd name="connsiteX4" fmla="*/ 1077316 w 2497001"/>
                <a:gd name="connsiteY4" fmla="*/ 0 h 12237487"/>
                <a:gd name="connsiteX5" fmla="*/ 2497001 w 2497001"/>
                <a:gd name="connsiteY5" fmla="*/ 12237487 h 12237487"/>
                <a:gd name="connsiteX6" fmla="*/ 1077313 w 2497001"/>
                <a:gd name="connsiteY6" fmla="*/ 12237487 h 12237487"/>
                <a:gd name="connsiteX7" fmla="*/ 1062001 w 2497001"/>
                <a:gd name="connsiteY7" fmla="*/ 12221765 h 12237487"/>
                <a:gd name="connsiteX8" fmla="*/ 4836 w 2497001"/>
                <a:gd name="connsiteY8" fmla="*/ 6663432 h 12237487"/>
                <a:gd name="connsiteX9" fmla="*/ 0 w 2497001"/>
                <a:gd name="connsiteY9" fmla="*/ 6158518 h 12237487"/>
                <a:gd name="connsiteX10" fmla="*/ 1128531 w 2497001"/>
                <a:gd name="connsiteY10" fmla="*/ 5506960 h 12237487"/>
                <a:gd name="connsiteX11" fmla="*/ 1121589 w 2497001"/>
                <a:gd name="connsiteY11" fmla="*/ 6118744 h 12237487"/>
                <a:gd name="connsiteX12" fmla="*/ 2497001 w 2497001"/>
                <a:gd name="connsiteY12" fmla="*/ 12237487 h 12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7001" h="12237487">
                  <a:moveTo>
                    <a:pt x="1713365" y="0"/>
                  </a:moveTo>
                  <a:lnTo>
                    <a:pt x="750478" y="555923"/>
                  </a:lnTo>
                  <a:lnTo>
                    <a:pt x="788363" y="468137"/>
                  </a:lnTo>
                  <a:cubicBezTo>
                    <a:pt x="874932" y="277470"/>
                    <a:pt x="966515" y="125013"/>
                    <a:pt x="1062001" y="15724"/>
                  </a:cubicBezTo>
                  <a:lnTo>
                    <a:pt x="1077316" y="0"/>
                  </a:lnTo>
                  <a:close/>
                  <a:moveTo>
                    <a:pt x="2497001" y="12237487"/>
                  </a:moveTo>
                  <a:lnTo>
                    <a:pt x="1077313" y="12237487"/>
                  </a:lnTo>
                  <a:lnTo>
                    <a:pt x="1062001" y="12221765"/>
                  </a:lnTo>
                  <a:cubicBezTo>
                    <a:pt x="489087" y="11566031"/>
                    <a:pt x="56653" y="9356249"/>
                    <a:pt x="4836" y="6663432"/>
                  </a:cubicBezTo>
                  <a:lnTo>
                    <a:pt x="0" y="6158518"/>
                  </a:lnTo>
                  <a:lnTo>
                    <a:pt x="1128531" y="5506960"/>
                  </a:lnTo>
                  <a:lnTo>
                    <a:pt x="1121589" y="6118744"/>
                  </a:lnTo>
                  <a:cubicBezTo>
                    <a:pt x="1121589" y="9497513"/>
                    <a:pt x="1737100" y="12237487"/>
                    <a:pt x="2497001" y="12237487"/>
                  </a:cubicBezTo>
                  <a:close/>
                </a:path>
              </a:pathLst>
            </a:custGeom>
            <a:gradFill flip="none" rotWithShape="1">
              <a:gsLst>
                <a:gs pos="49000">
                  <a:schemeClr val="bg1"/>
                </a:gs>
                <a:gs pos="62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dist="38100" dir="2700000" algn="tl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5393034" y="4098983"/>
              <a:ext cx="1683066" cy="357775"/>
              <a:chOff x="5393034" y="4213283"/>
              <a:chExt cx="1683066" cy="357775"/>
            </a:xfrm>
          </p:grpSpPr>
          <p:sp>
            <p:nvSpPr>
              <p:cNvPr id="16" name="Freeform 5"/>
              <p:cNvSpPr>
                <a:spLocks noEditPoints="1"/>
              </p:cNvSpPr>
              <p:nvPr/>
            </p:nvSpPr>
            <p:spPr bwMode="auto">
              <a:xfrm>
                <a:off x="6030993" y="4213283"/>
                <a:ext cx="357658" cy="357775"/>
              </a:xfrm>
              <a:custGeom>
                <a:avLst/>
                <a:gdLst>
                  <a:gd name="T0" fmla="*/ 5346 w 9213"/>
                  <a:gd name="T1" fmla="*/ 645 h 9217"/>
                  <a:gd name="T2" fmla="*/ 4465 w 9213"/>
                  <a:gd name="T3" fmla="*/ 30 h 9217"/>
                  <a:gd name="T4" fmla="*/ 4143 w 9213"/>
                  <a:gd name="T5" fmla="*/ 1113 h 9217"/>
                  <a:gd name="T6" fmla="*/ 5028 w 9213"/>
                  <a:gd name="T7" fmla="*/ 484 h 9217"/>
                  <a:gd name="T8" fmla="*/ 4625 w 9213"/>
                  <a:gd name="T9" fmla="*/ 1089 h 9217"/>
                  <a:gd name="T10" fmla="*/ 4406 w 9213"/>
                  <a:gd name="T11" fmla="*/ 363 h 9217"/>
                  <a:gd name="T12" fmla="*/ 3074 w 9213"/>
                  <a:gd name="T13" fmla="*/ 3390 h 9217"/>
                  <a:gd name="T14" fmla="*/ 2226 w 9213"/>
                  <a:gd name="T15" fmla="*/ 2823 h 9217"/>
                  <a:gd name="T16" fmla="*/ 2329 w 9213"/>
                  <a:gd name="T17" fmla="*/ 3881 h 9217"/>
                  <a:gd name="T18" fmla="*/ 2805 w 9213"/>
                  <a:gd name="T19" fmla="*/ 3361 h 9217"/>
                  <a:gd name="T20" fmla="*/ 2264 w 9213"/>
                  <a:gd name="T21" fmla="*/ 3526 h 9217"/>
                  <a:gd name="T22" fmla="*/ 2500 w 9213"/>
                  <a:gd name="T23" fmla="*/ 3024 h 9217"/>
                  <a:gd name="T24" fmla="*/ 6475 w 9213"/>
                  <a:gd name="T25" fmla="*/ 7204 h 9217"/>
                  <a:gd name="T26" fmla="*/ 6893 w 9213"/>
                  <a:gd name="T27" fmla="*/ 6994 h 9217"/>
                  <a:gd name="T28" fmla="*/ 6875 w 9213"/>
                  <a:gd name="T29" fmla="*/ 7342 h 9217"/>
                  <a:gd name="T30" fmla="*/ 6973 w 9213"/>
                  <a:gd name="T31" fmla="*/ 7642 h 9217"/>
                  <a:gd name="T32" fmla="*/ 6785 w 9213"/>
                  <a:gd name="T33" fmla="*/ 7939 h 9217"/>
                  <a:gd name="T34" fmla="*/ 6482 w 9213"/>
                  <a:gd name="T35" fmla="*/ 7679 h 9217"/>
                  <a:gd name="T36" fmla="*/ 6875 w 9213"/>
                  <a:gd name="T37" fmla="*/ 8232 h 9217"/>
                  <a:gd name="T38" fmla="*/ 7222 w 9213"/>
                  <a:gd name="T39" fmla="*/ 7509 h 9217"/>
                  <a:gd name="T40" fmla="*/ 7008 w 9213"/>
                  <a:gd name="T41" fmla="*/ 6742 h 9217"/>
                  <a:gd name="T42" fmla="*/ 8882 w 9213"/>
                  <a:gd name="T43" fmla="*/ 4468 h 9217"/>
                  <a:gd name="T44" fmla="*/ 8101 w 9213"/>
                  <a:gd name="T45" fmla="*/ 4973 h 9217"/>
                  <a:gd name="T46" fmla="*/ 6449 w 9213"/>
                  <a:gd name="T47" fmla="*/ 5111 h 9217"/>
                  <a:gd name="T48" fmla="*/ 4884 w 9213"/>
                  <a:gd name="T49" fmla="*/ 4887 h 9217"/>
                  <a:gd name="T50" fmla="*/ 3493 w 9213"/>
                  <a:gd name="T51" fmla="*/ 4998 h 9217"/>
                  <a:gd name="T52" fmla="*/ 1938 w 9213"/>
                  <a:gd name="T53" fmla="*/ 5093 h 9217"/>
                  <a:gd name="T54" fmla="*/ 1292 w 9213"/>
                  <a:gd name="T55" fmla="*/ 5313 h 9217"/>
                  <a:gd name="T56" fmla="*/ 2611 w 9213"/>
                  <a:gd name="T57" fmla="*/ 5150 h 9217"/>
                  <a:gd name="T58" fmla="*/ 4138 w 9213"/>
                  <a:gd name="T59" fmla="*/ 5381 h 9217"/>
                  <a:gd name="T60" fmla="*/ 5666 w 9213"/>
                  <a:gd name="T61" fmla="*/ 5222 h 9217"/>
                  <a:gd name="T62" fmla="*/ 7152 w 9213"/>
                  <a:gd name="T63" fmla="*/ 5182 h 9217"/>
                  <a:gd name="T64" fmla="*/ 8065 w 9213"/>
                  <a:gd name="T65" fmla="*/ 5821 h 9217"/>
                  <a:gd name="T66" fmla="*/ 6168 w 9213"/>
                  <a:gd name="T67" fmla="*/ 6289 h 9217"/>
                  <a:gd name="T68" fmla="*/ 5787 w 9213"/>
                  <a:gd name="T69" fmla="*/ 7970 h 9217"/>
                  <a:gd name="T70" fmla="*/ 1337 w 9213"/>
                  <a:gd name="T71" fmla="*/ 8824 h 9217"/>
                  <a:gd name="T72" fmla="*/ 477 w 9213"/>
                  <a:gd name="T73" fmla="*/ 4738 h 9217"/>
                  <a:gd name="T74" fmla="*/ 1744 w 9213"/>
                  <a:gd name="T75" fmla="*/ 8640 h 9217"/>
                  <a:gd name="T76" fmla="*/ 1718 w 9213"/>
                  <a:gd name="T77" fmla="*/ 8369 h 9217"/>
                  <a:gd name="T78" fmla="*/ 372 w 9213"/>
                  <a:gd name="T79" fmla="*/ 4460 h 9217"/>
                  <a:gd name="T80" fmla="*/ 807 w 9213"/>
                  <a:gd name="T81" fmla="*/ 8559 h 9217"/>
                  <a:gd name="T82" fmla="*/ 1614 w 9213"/>
                  <a:gd name="T83" fmla="*/ 9209 h 9217"/>
                  <a:gd name="T84" fmla="*/ 8760 w 9213"/>
                  <a:gd name="T85" fmla="*/ 8643 h 9217"/>
                  <a:gd name="T86" fmla="*/ 9103 w 9213"/>
                  <a:gd name="T87" fmla="*/ 6854 h 9217"/>
                  <a:gd name="T88" fmla="*/ 8793 w 9213"/>
                  <a:gd name="T89" fmla="*/ 4727 h 9217"/>
                  <a:gd name="T90" fmla="*/ 7386 w 9213"/>
                  <a:gd name="T91" fmla="*/ 8947 h 9217"/>
                  <a:gd name="T92" fmla="*/ 6029 w 9213"/>
                  <a:gd name="T93" fmla="*/ 7836 h 9217"/>
                  <a:gd name="T94" fmla="*/ 6577 w 9213"/>
                  <a:gd name="T95" fmla="*/ 6281 h 9217"/>
                  <a:gd name="T96" fmla="*/ 8230 w 9213"/>
                  <a:gd name="T97" fmla="*/ 6200 h 9217"/>
                  <a:gd name="T98" fmla="*/ 8927 w 9213"/>
                  <a:gd name="T99" fmla="*/ 7692 h 9217"/>
                  <a:gd name="T100" fmla="*/ 7689 w 9213"/>
                  <a:gd name="T101" fmla="*/ 8931 h 9217"/>
                  <a:gd name="T102" fmla="*/ 4852 w 9213"/>
                  <a:gd name="T103" fmla="*/ 2463 h 9217"/>
                  <a:gd name="T104" fmla="*/ 4016 w 9213"/>
                  <a:gd name="T105" fmla="*/ 2211 h 9217"/>
                  <a:gd name="T106" fmla="*/ 4382 w 9213"/>
                  <a:gd name="T107" fmla="*/ 2984 h 9217"/>
                  <a:gd name="T108" fmla="*/ 4560 w 9213"/>
                  <a:gd name="T109" fmla="*/ 2608 h 9217"/>
                  <a:gd name="T110" fmla="*/ 4187 w 9213"/>
                  <a:gd name="T111" fmla="*/ 2572 h 9217"/>
                  <a:gd name="T112" fmla="*/ 7962 w 9213"/>
                  <a:gd name="T113" fmla="*/ 6703 h 9217"/>
                  <a:gd name="T114" fmla="*/ 7637 w 9213"/>
                  <a:gd name="T115" fmla="*/ 8055 h 9217"/>
                  <a:gd name="T116" fmla="*/ 8495 w 9213"/>
                  <a:gd name="T117" fmla="*/ 7796 h 9217"/>
                  <a:gd name="T118" fmla="*/ 8226 w 9213"/>
                  <a:gd name="T119" fmla="*/ 7769 h 9217"/>
                  <a:gd name="T120" fmla="*/ 7846 w 9213"/>
                  <a:gd name="T121" fmla="*/ 7884 h 9217"/>
                  <a:gd name="T122" fmla="*/ 7990 w 9213"/>
                  <a:gd name="T123" fmla="*/ 6972 h 9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213" h="9217">
                    <a:moveTo>
                      <a:pt x="4668" y="1360"/>
                    </a:moveTo>
                    <a:lnTo>
                      <a:pt x="4703" y="1360"/>
                    </a:lnTo>
                    <a:lnTo>
                      <a:pt x="4770" y="1352"/>
                    </a:lnTo>
                    <a:lnTo>
                      <a:pt x="4870" y="1331"/>
                    </a:lnTo>
                    <a:lnTo>
                      <a:pt x="4992" y="1279"/>
                    </a:lnTo>
                    <a:lnTo>
                      <a:pt x="5100" y="1205"/>
                    </a:lnTo>
                    <a:lnTo>
                      <a:pt x="5192" y="1113"/>
                    </a:lnTo>
                    <a:lnTo>
                      <a:pt x="5266" y="1005"/>
                    </a:lnTo>
                    <a:lnTo>
                      <a:pt x="5317" y="883"/>
                    </a:lnTo>
                    <a:lnTo>
                      <a:pt x="5340" y="783"/>
                    </a:lnTo>
                    <a:lnTo>
                      <a:pt x="5346" y="716"/>
                    </a:lnTo>
                    <a:lnTo>
                      <a:pt x="5348" y="680"/>
                    </a:lnTo>
                    <a:lnTo>
                      <a:pt x="5346" y="645"/>
                    </a:lnTo>
                    <a:lnTo>
                      <a:pt x="5340" y="576"/>
                    </a:lnTo>
                    <a:lnTo>
                      <a:pt x="5317" y="478"/>
                    </a:lnTo>
                    <a:lnTo>
                      <a:pt x="5266" y="356"/>
                    </a:lnTo>
                    <a:lnTo>
                      <a:pt x="5192" y="248"/>
                    </a:lnTo>
                    <a:lnTo>
                      <a:pt x="5100" y="154"/>
                    </a:lnTo>
                    <a:lnTo>
                      <a:pt x="4992" y="81"/>
                    </a:lnTo>
                    <a:lnTo>
                      <a:pt x="4870" y="30"/>
                    </a:lnTo>
                    <a:lnTo>
                      <a:pt x="4770" y="7"/>
                    </a:lnTo>
                    <a:lnTo>
                      <a:pt x="4703" y="0"/>
                    </a:lnTo>
                    <a:lnTo>
                      <a:pt x="4668" y="0"/>
                    </a:lnTo>
                    <a:lnTo>
                      <a:pt x="4632" y="0"/>
                    </a:lnTo>
                    <a:lnTo>
                      <a:pt x="4564" y="7"/>
                    </a:lnTo>
                    <a:lnTo>
                      <a:pt x="4465" y="30"/>
                    </a:lnTo>
                    <a:lnTo>
                      <a:pt x="4343" y="81"/>
                    </a:lnTo>
                    <a:lnTo>
                      <a:pt x="4235" y="154"/>
                    </a:lnTo>
                    <a:lnTo>
                      <a:pt x="4143" y="248"/>
                    </a:lnTo>
                    <a:lnTo>
                      <a:pt x="4069" y="356"/>
                    </a:lnTo>
                    <a:lnTo>
                      <a:pt x="4017" y="478"/>
                    </a:lnTo>
                    <a:lnTo>
                      <a:pt x="3996" y="576"/>
                    </a:lnTo>
                    <a:lnTo>
                      <a:pt x="3989" y="645"/>
                    </a:lnTo>
                    <a:lnTo>
                      <a:pt x="3987" y="680"/>
                    </a:lnTo>
                    <a:lnTo>
                      <a:pt x="3989" y="716"/>
                    </a:lnTo>
                    <a:lnTo>
                      <a:pt x="3996" y="783"/>
                    </a:lnTo>
                    <a:lnTo>
                      <a:pt x="4017" y="883"/>
                    </a:lnTo>
                    <a:lnTo>
                      <a:pt x="4069" y="1004"/>
                    </a:lnTo>
                    <a:lnTo>
                      <a:pt x="4143" y="1113"/>
                    </a:lnTo>
                    <a:lnTo>
                      <a:pt x="4235" y="1205"/>
                    </a:lnTo>
                    <a:lnTo>
                      <a:pt x="4343" y="1279"/>
                    </a:lnTo>
                    <a:lnTo>
                      <a:pt x="4465" y="1331"/>
                    </a:lnTo>
                    <a:lnTo>
                      <a:pt x="4564" y="1352"/>
                    </a:lnTo>
                    <a:lnTo>
                      <a:pt x="4632" y="1360"/>
                    </a:lnTo>
                    <a:lnTo>
                      <a:pt x="4668" y="1360"/>
                    </a:lnTo>
                    <a:close/>
                    <a:moveTo>
                      <a:pt x="4668" y="271"/>
                    </a:moveTo>
                    <a:lnTo>
                      <a:pt x="4710" y="271"/>
                    </a:lnTo>
                    <a:lnTo>
                      <a:pt x="4789" y="288"/>
                    </a:lnTo>
                    <a:lnTo>
                      <a:pt x="4862" y="320"/>
                    </a:lnTo>
                    <a:lnTo>
                      <a:pt x="4929" y="363"/>
                    </a:lnTo>
                    <a:lnTo>
                      <a:pt x="4985" y="419"/>
                    </a:lnTo>
                    <a:lnTo>
                      <a:pt x="5028" y="484"/>
                    </a:lnTo>
                    <a:lnTo>
                      <a:pt x="5060" y="557"/>
                    </a:lnTo>
                    <a:lnTo>
                      <a:pt x="5076" y="638"/>
                    </a:lnTo>
                    <a:lnTo>
                      <a:pt x="5077" y="680"/>
                    </a:lnTo>
                    <a:lnTo>
                      <a:pt x="5076" y="722"/>
                    </a:lnTo>
                    <a:lnTo>
                      <a:pt x="5060" y="802"/>
                    </a:lnTo>
                    <a:lnTo>
                      <a:pt x="5028" y="876"/>
                    </a:lnTo>
                    <a:lnTo>
                      <a:pt x="4985" y="940"/>
                    </a:lnTo>
                    <a:lnTo>
                      <a:pt x="4929" y="997"/>
                    </a:lnTo>
                    <a:lnTo>
                      <a:pt x="4862" y="1041"/>
                    </a:lnTo>
                    <a:lnTo>
                      <a:pt x="4789" y="1073"/>
                    </a:lnTo>
                    <a:lnTo>
                      <a:pt x="4710" y="1089"/>
                    </a:lnTo>
                    <a:lnTo>
                      <a:pt x="4668" y="1090"/>
                    </a:lnTo>
                    <a:lnTo>
                      <a:pt x="4625" y="1089"/>
                    </a:lnTo>
                    <a:lnTo>
                      <a:pt x="4546" y="1073"/>
                    </a:lnTo>
                    <a:lnTo>
                      <a:pt x="4472" y="1041"/>
                    </a:lnTo>
                    <a:lnTo>
                      <a:pt x="4406" y="997"/>
                    </a:lnTo>
                    <a:lnTo>
                      <a:pt x="4351" y="940"/>
                    </a:lnTo>
                    <a:lnTo>
                      <a:pt x="4307" y="876"/>
                    </a:lnTo>
                    <a:lnTo>
                      <a:pt x="4275" y="802"/>
                    </a:lnTo>
                    <a:lnTo>
                      <a:pt x="4259" y="722"/>
                    </a:lnTo>
                    <a:lnTo>
                      <a:pt x="4258" y="680"/>
                    </a:lnTo>
                    <a:lnTo>
                      <a:pt x="4259" y="638"/>
                    </a:lnTo>
                    <a:lnTo>
                      <a:pt x="4275" y="557"/>
                    </a:lnTo>
                    <a:lnTo>
                      <a:pt x="4307" y="484"/>
                    </a:lnTo>
                    <a:lnTo>
                      <a:pt x="4351" y="419"/>
                    </a:lnTo>
                    <a:lnTo>
                      <a:pt x="4406" y="363"/>
                    </a:lnTo>
                    <a:lnTo>
                      <a:pt x="4472" y="320"/>
                    </a:lnTo>
                    <a:lnTo>
                      <a:pt x="4546" y="288"/>
                    </a:lnTo>
                    <a:lnTo>
                      <a:pt x="4625" y="271"/>
                    </a:lnTo>
                    <a:lnTo>
                      <a:pt x="4668" y="271"/>
                    </a:lnTo>
                    <a:close/>
                    <a:moveTo>
                      <a:pt x="2500" y="3907"/>
                    </a:moveTo>
                    <a:lnTo>
                      <a:pt x="2560" y="3904"/>
                    </a:lnTo>
                    <a:lnTo>
                      <a:pt x="2673" y="3881"/>
                    </a:lnTo>
                    <a:lnTo>
                      <a:pt x="2775" y="3838"/>
                    </a:lnTo>
                    <a:lnTo>
                      <a:pt x="2867" y="3776"/>
                    </a:lnTo>
                    <a:lnTo>
                      <a:pt x="2946" y="3697"/>
                    </a:lnTo>
                    <a:lnTo>
                      <a:pt x="3008" y="3605"/>
                    </a:lnTo>
                    <a:lnTo>
                      <a:pt x="3051" y="3503"/>
                    </a:lnTo>
                    <a:lnTo>
                      <a:pt x="3074" y="3390"/>
                    </a:lnTo>
                    <a:lnTo>
                      <a:pt x="3076" y="3331"/>
                    </a:lnTo>
                    <a:lnTo>
                      <a:pt x="3074" y="3271"/>
                    </a:lnTo>
                    <a:lnTo>
                      <a:pt x="3051" y="3158"/>
                    </a:lnTo>
                    <a:lnTo>
                      <a:pt x="3008" y="3056"/>
                    </a:lnTo>
                    <a:lnTo>
                      <a:pt x="2946" y="2964"/>
                    </a:lnTo>
                    <a:lnTo>
                      <a:pt x="2867" y="2885"/>
                    </a:lnTo>
                    <a:lnTo>
                      <a:pt x="2775" y="2823"/>
                    </a:lnTo>
                    <a:lnTo>
                      <a:pt x="2673" y="2780"/>
                    </a:lnTo>
                    <a:lnTo>
                      <a:pt x="2560" y="2757"/>
                    </a:lnTo>
                    <a:lnTo>
                      <a:pt x="2500" y="2755"/>
                    </a:lnTo>
                    <a:lnTo>
                      <a:pt x="2441" y="2757"/>
                    </a:lnTo>
                    <a:lnTo>
                      <a:pt x="2329" y="2780"/>
                    </a:lnTo>
                    <a:lnTo>
                      <a:pt x="2226" y="2823"/>
                    </a:lnTo>
                    <a:lnTo>
                      <a:pt x="2134" y="2885"/>
                    </a:lnTo>
                    <a:lnTo>
                      <a:pt x="2055" y="2964"/>
                    </a:lnTo>
                    <a:lnTo>
                      <a:pt x="1993" y="3056"/>
                    </a:lnTo>
                    <a:lnTo>
                      <a:pt x="1950" y="3158"/>
                    </a:lnTo>
                    <a:lnTo>
                      <a:pt x="1927" y="3271"/>
                    </a:lnTo>
                    <a:lnTo>
                      <a:pt x="1924" y="3331"/>
                    </a:lnTo>
                    <a:lnTo>
                      <a:pt x="1927" y="3390"/>
                    </a:lnTo>
                    <a:lnTo>
                      <a:pt x="1950" y="3503"/>
                    </a:lnTo>
                    <a:lnTo>
                      <a:pt x="1993" y="3605"/>
                    </a:lnTo>
                    <a:lnTo>
                      <a:pt x="2055" y="3697"/>
                    </a:lnTo>
                    <a:lnTo>
                      <a:pt x="2134" y="3776"/>
                    </a:lnTo>
                    <a:lnTo>
                      <a:pt x="2226" y="3838"/>
                    </a:lnTo>
                    <a:lnTo>
                      <a:pt x="2329" y="3881"/>
                    </a:lnTo>
                    <a:lnTo>
                      <a:pt x="2441" y="3904"/>
                    </a:lnTo>
                    <a:lnTo>
                      <a:pt x="2500" y="3907"/>
                    </a:lnTo>
                    <a:close/>
                    <a:moveTo>
                      <a:pt x="2500" y="3024"/>
                    </a:moveTo>
                    <a:lnTo>
                      <a:pt x="2532" y="3026"/>
                    </a:lnTo>
                    <a:lnTo>
                      <a:pt x="2592" y="3037"/>
                    </a:lnTo>
                    <a:lnTo>
                      <a:pt x="2647" y="3060"/>
                    </a:lnTo>
                    <a:lnTo>
                      <a:pt x="2696" y="3094"/>
                    </a:lnTo>
                    <a:lnTo>
                      <a:pt x="2737" y="3135"/>
                    </a:lnTo>
                    <a:lnTo>
                      <a:pt x="2771" y="3184"/>
                    </a:lnTo>
                    <a:lnTo>
                      <a:pt x="2794" y="3239"/>
                    </a:lnTo>
                    <a:lnTo>
                      <a:pt x="2805" y="3300"/>
                    </a:lnTo>
                    <a:lnTo>
                      <a:pt x="2807" y="3331"/>
                    </a:lnTo>
                    <a:lnTo>
                      <a:pt x="2805" y="3361"/>
                    </a:lnTo>
                    <a:lnTo>
                      <a:pt x="2794" y="3422"/>
                    </a:lnTo>
                    <a:lnTo>
                      <a:pt x="2771" y="3477"/>
                    </a:lnTo>
                    <a:lnTo>
                      <a:pt x="2737" y="3526"/>
                    </a:lnTo>
                    <a:lnTo>
                      <a:pt x="2696" y="3567"/>
                    </a:lnTo>
                    <a:lnTo>
                      <a:pt x="2647" y="3601"/>
                    </a:lnTo>
                    <a:lnTo>
                      <a:pt x="2592" y="3624"/>
                    </a:lnTo>
                    <a:lnTo>
                      <a:pt x="2532" y="3635"/>
                    </a:lnTo>
                    <a:lnTo>
                      <a:pt x="2500" y="3637"/>
                    </a:lnTo>
                    <a:lnTo>
                      <a:pt x="2470" y="3635"/>
                    </a:lnTo>
                    <a:lnTo>
                      <a:pt x="2409" y="3624"/>
                    </a:lnTo>
                    <a:lnTo>
                      <a:pt x="2354" y="3601"/>
                    </a:lnTo>
                    <a:lnTo>
                      <a:pt x="2305" y="3567"/>
                    </a:lnTo>
                    <a:lnTo>
                      <a:pt x="2264" y="3526"/>
                    </a:lnTo>
                    <a:lnTo>
                      <a:pt x="2231" y="3477"/>
                    </a:lnTo>
                    <a:lnTo>
                      <a:pt x="2208" y="3422"/>
                    </a:lnTo>
                    <a:lnTo>
                      <a:pt x="2196" y="3361"/>
                    </a:lnTo>
                    <a:lnTo>
                      <a:pt x="2195" y="3331"/>
                    </a:lnTo>
                    <a:lnTo>
                      <a:pt x="2196" y="3300"/>
                    </a:lnTo>
                    <a:lnTo>
                      <a:pt x="2208" y="3239"/>
                    </a:lnTo>
                    <a:lnTo>
                      <a:pt x="2231" y="3184"/>
                    </a:lnTo>
                    <a:lnTo>
                      <a:pt x="2264" y="3135"/>
                    </a:lnTo>
                    <a:lnTo>
                      <a:pt x="2305" y="3094"/>
                    </a:lnTo>
                    <a:lnTo>
                      <a:pt x="2354" y="3060"/>
                    </a:lnTo>
                    <a:lnTo>
                      <a:pt x="2409" y="3037"/>
                    </a:lnTo>
                    <a:lnTo>
                      <a:pt x="2470" y="3026"/>
                    </a:lnTo>
                    <a:lnTo>
                      <a:pt x="2500" y="3024"/>
                    </a:lnTo>
                    <a:close/>
                    <a:moveTo>
                      <a:pt x="6875" y="6723"/>
                    </a:moveTo>
                    <a:lnTo>
                      <a:pt x="6835" y="6724"/>
                    </a:lnTo>
                    <a:lnTo>
                      <a:pt x="6759" y="6737"/>
                    </a:lnTo>
                    <a:lnTo>
                      <a:pt x="6688" y="6763"/>
                    </a:lnTo>
                    <a:lnTo>
                      <a:pt x="6622" y="6801"/>
                    </a:lnTo>
                    <a:lnTo>
                      <a:pt x="6564" y="6850"/>
                    </a:lnTo>
                    <a:lnTo>
                      <a:pt x="6514" y="6906"/>
                    </a:lnTo>
                    <a:lnTo>
                      <a:pt x="6475" y="6971"/>
                    </a:lnTo>
                    <a:lnTo>
                      <a:pt x="6448" y="7043"/>
                    </a:lnTo>
                    <a:lnTo>
                      <a:pt x="6439" y="7082"/>
                    </a:lnTo>
                    <a:lnTo>
                      <a:pt x="6435" y="7109"/>
                    </a:lnTo>
                    <a:lnTo>
                      <a:pt x="6446" y="7161"/>
                    </a:lnTo>
                    <a:lnTo>
                      <a:pt x="6475" y="7204"/>
                    </a:lnTo>
                    <a:lnTo>
                      <a:pt x="6518" y="7233"/>
                    </a:lnTo>
                    <a:lnTo>
                      <a:pt x="6544" y="7240"/>
                    </a:lnTo>
                    <a:lnTo>
                      <a:pt x="6571" y="7244"/>
                    </a:lnTo>
                    <a:lnTo>
                      <a:pt x="6623" y="7233"/>
                    </a:lnTo>
                    <a:lnTo>
                      <a:pt x="6667" y="7204"/>
                    </a:lnTo>
                    <a:lnTo>
                      <a:pt x="6697" y="7161"/>
                    </a:lnTo>
                    <a:lnTo>
                      <a:pt x="6704" y="7133"/>
                    </a:lnTo>
                    <a:lnTo>
                      <a:pt x="6711" y="7105"/>
                    </a:lnTo>
                    <a:lnTo>
                      <a:pt x="6741" y="7053"/>
                    </a:lnTo>
                    <a:lnTo>
                      <a:pt x="6787" y="7015"/>
                    </a:lnTo>
                    <a:lnTo>
                      <a:pt x="6844" y="6995"/>
                    </a:lnTo>
                    <a:lnTo>
                      <a:pt x="6875" y="6992"/>
                    </a:lnTo>
                    <a:lnTo>
                      <a:pt x="6893" y="6994"/>
                    </a:lnTo>
                    <a:lnTo>
                      <a:pt x="6927" y="7001"/>
                    </a:lnTo>
                    <a:lnTo>
                      <a:pt x="6973" y="7023"/>
                    </a:lnTo>
                    <a:lnTo>
                      <a:pt x="7021" y="7070"/>
                    </a:lnTo>
                    <a:lnTo>
                      <a:pt x="7042" y="7116"/>
                    </a:lnTo>
                    <a:lnTo>
                      <a:pt x="7049" y="7149"/>
                    </a:lnTo>
                    <a:lnTo>
                      <a:pt x="7049" y="7168"/>
                    </a:lnTo>
                    <a:lnTo>
                      <a:pt x="7049" y="7185"/>
                    </a:lnTo>
                    <a:lnTo>
                      <a:pt x="7042" y="7220"/>
                    </a:lnTo>
                    <a:lnTo>
                      <a:pt x="7021" y="7266"/>
                    </a:lnTo>
                    <a:lnTo>
                      <a:pt x="6973" y="7313"/>
                    </a:lnTo>
                    <a:lnTo>
                      <a:pt x="6927" y="7335"/>
                    </a:lnTo>
                    <a:lnTo>
                      <a:pt x="6893" y="7342"/>
                    </a:lnTo>
                    <a:lnTo>
                      <a:pt x="6875" y="7342"/>
                    </a:lnTo>
                    <a:lnTo>
                      <a:pt x="6848" y="7345"/>
                    </a:lnTo>
                    <a:lnTo>
                      <a:pt x="6799" y="7365"/>
                    </a:lnTo>
                    <a:lnTo>
                      <a:pt x="6762" y="7401"/>
                    </a:lnTo>
                    <a:lnTo>
                      <a:pt x="6741" y="7450"/>
                    </a:lnTo>
                    <a:lnTo>
                      <a:pt x="6740" y="7478"/>
                    </a:lnTo>
                    <a:lnTo>
                      <a:pt x="6741" y="7505"/>
                    </a:lnTo>
                    <a:lnTo>
                      <a:pt x="6762" y="7554"/>
                    </a:lnTo>
                    <a:lnTo>
                      <a:pt x="6799" y="7590"/>
                    </a:lnTo>
                    <a:lnTo>
                      <a:pt x="6848" y="7612"/>
                    </a:lnTo>
                    <a:lnTo>
                      <a:pt x="6875" y="7613"/>
                    </a:lnTo>
                    <a:lnTo>
                      <a:pt x="6893" y="7613"/>
                    </a:lnTo>
                    <a:lnTo>
                      <a:pt x="6927" y="7620"/>
                    </a:lnTo>
                    <a:lnTo>
                      <a:pt x="6973" y="7642"/>
                    </a:lnTo>
                    <a:lnTo>
                      <a:pt x="7021" y="7689"/>
                    </a:lnTo>
                    <a:lnTo>
                      <a:pt x="7042" y="7735"/>
                    </a:lnTo>
                    <a:lnTo>
                      <a:pt x="7049" y="7770"/>
                    </a:lnTo>
                    <a:lnTo>
                      <a:pt x="7049" y="7787"/>
                    </a:lnTo>
                    <a:lnTo>
                      <a:pt x="7049" y="7806"/>
                    </a:lnTo>
                    <a:lnTo>
                      <a:pt x="7042" y="7841"/>
                    </a:lnTo>
                    <a:lnTo>
                      <a:pt x="7021" y="7887"/>
                    </a:lnTo>
                    <a:lnTo>
                      <a:pt x="6973" y="7934"/>
                    </a:lnTo>
                    <a:lnTo>
                      <a:pt x="6927" y="7956"/>
                    </a:lnTo>
                    <a:lnTo>
                      <a:pt x="6893" y="7962"/>
                    </a:lnTo>
                    <a:lnTo>
                      <a:pt x="6875" y="7963"/>
                    </a:lnTo>
                    <a:lnTo>
                      <a:pt x="6842" y="7960"/>
                    </a:lnTo>
                    <a:lnTo>
                      <a:pt x="6785" y="7939"/>
                    </a:lnTo>
                    <a:lnTo>
                      <a:pt x="6738" y="7898"/>
                    </a:lnTo>
                    <a:lnTo>
                      <a:pt x="6708" y="7843"/>
                    </a:lnTo>
                    <a:lnTo>
                      <a:pt x="6701" y="7812"/>
                    </a:lnTo>
                    <a:lnTo>
                      <a:pt x="6697" y="7782"/>
                    </a:lnTo>
                    <a:lnTo>
                      <a:pt x="6681" y="7725"/>
                    </a:lnTo>
                    <a:lnTo>
                      <a:pt x="6659" y="7691"/>
                    </a:lnTo>
                    <a:lnTo>
                      <a:pt x="6639" y="7674"/>
                    </a:lnTo>
                    <a:lnTo>
                      <a:pt x="6615" y="7661"/>
                    </a:lnTo>
                    <a:lnTo>
                      <a:pt x="6583" y="7653"/>
                    </a:lnTo>
                    <a:lnTo>
                      <a:pt x="6564" y="7653"/>
                    </a:lnTo>
                    <a:lnTo>
                      <a:pt x="6544" y="7653"/>
                    </a:lnTo>
                    <a:lnTo>
                      <a:pt x="6511" y="7663"/>
                    </a:lnTo>
                    <a:lnTo>
                      <a:pt x="6482" y="7679"/>
                    </a:lnTo>
                    <a:lnTo>
                      <a:pt x="6462" y="7702"/>
                    </a:lnTo>
                    <a:lnTo>
                      <a:pt x="6440" y="7747"/>
                    </a:lnTo>
                    <a:lnTo>
                      <a:pt x="6430" y="7815"/>
                    </a:lnTo>
                    <a:lnTo>
                      <a:pt x="6435" y="7849"/>
                    </a:lnTo>
                    <a:lnTo>
                      <a:pt x="6440" y="7891"/>
                    </a:lnTo>
                    <a:lnTo>
                      <a:pt x="6466" y="7966"/>
                    </a:lnTo>
                    <a:lnTo>
                      <a:pt x="6505" y="8036"/>
                    </a:lnTo>
                    <a:lnTo>
                      <a:pt x="6554" y="8097"/>
                    </a:lnTo>
                    <a:lnTo>
                      <a:pt x="6613" y="8147"/>
                    </a:lnTo>
                    <a:lnTo>
                      <a:pt x="6681" y="8189"/>
                    </a:lnTo>
                    <a:lnTo>
                      <a:pt x="6754" y="8216"/>
                    </a:lnTo>
                    <a:lnTo>
                      <a:pt x="6834" y="8232"/>
                    </a:lnTo>
                    <a:lnTo>
                      <a:pt x="6875" y="8232"/>
                    </a:lnTo>
                    <a:lnTo>
                      <a:pt x="6920" y="8231"/>
                    </a:lnTo>
                    <a:lnTo>
                      <a:pt x="7008" y="8214"/>
                    </a:lnTo>
                    <a:lnTo>
                      <a:pt x="7087" y="8179"/>
                    </a:lnTo>
                    <a:lnTo>
                      <a:pt x="7157" y="8132"/>
                    </a:lnTo>
                    <a:lnTo>
                      <a:pt x="7218" y="8071"/>
                    </a:lnTo>
                    <a:lnTo>
                      <a:pt x="7267" y="8000"/>
                    </a:lnTo>
                    <a:lnTo>
                      <a:pt x="7300" y="7920"/>
                    </a:lnTo>
                    <a:lnTo>
                      <a:pt x="7319" y="7833"/>
                    </a:lnTo>
                    <a:lnTo>
                      <a:pt x="7320" y="7787"/>
                    </a:lnTo>
                    <a:lnTo>
                      <a:pt x="7319" y="7743"/>
                    </a:lnTo>
                    <a:lnTo>
                      <a:pt x="7301" y="7658"/>
                    </a:lnTo>
                    <a:lnTo>
                      <a:pt x="7268" y="7578"/>
                    </a:lnTo>
                    <a:lnTo>
                      <a:pt x="7222" y="7509"/>
                    </a:lnTo>
                    <a:lnTo>
                      <a:pt x="7193" y="7478"/>
                    </a:lnTo>
                    <a:lnTo>
                      <a:pt x="7222" y="7447"/>
                    </a:lnTo>
                    <a:lnTo>
                      <a:pt x="7268" y="7377"/>
                    </a:lnTo>
                    <a:lnTo>
                      <a:pt x="7301" y="7298"/>
                    </a:lnTo>
                    <a:lnTo>
                      <a:pt x="7319" y="7213"/>
                    </a:lnTo>
                    <a:lnTo>
                      <a:pt x="7320" y="7168"/>
                    </a:lnTo>
                    <a:lnTo>
                      <a:pt x="7319" y="7122"/>
                    </a:lnTo>
                    <a:lnTo>
                      <a:pt x="7300" y="7035"/>
                    </a:lnTo>
                    <a:lnTo>
                      <a:pt x="7267" y="6956"/>
                    </a:lnTo>
                    <a:lnTo>
                      <a:pt x="7218" y="6884"/>
                    </a:lnTo>
                    <a:lnTo>
                      <a:pt x="7157" y="6824"/>
                    </a:lnTo>
                    <a:lnTo>
                      <a:pt x="7087" y="6776"/>
                    </a:lnTo>
                    <a:lnTo>
                      <a:pt x="7008" y="6742"/>
                    </a:lnTo>
                    <a:lnTo>
                      <a:pt x="6920" y="6724"/>
                    </a:lnTo>
                    <a:lnTo>
                      <a:pt x="6875" y="6723"/>
                    </a:lnTo>
                    <a:close/>
                    <a:moveTo>
                      <a:pt x="8881" y="6441"/>
                    </a:moveTo>
                    <a:lnTo>
                      <a:pt x="9203" y="4972"/>
                    </a:lnTo>
                    <a:lnTo>
                      <a:pt x="9212" y="4930"/>
                    </a:lnTo>
                    <a:lnTo>
                      <a:pt x="9212" y="4845"/>
                    </a:lnTo>
                    <a:lnTo>
                      <a:pt x="9198" y="4764"/>
                    </a:lnTo>
                    <a:lnTo>
                      <a:pt x="9167" y="4688"/>
                    </a:lnTo>
                    <a:lnTo>
                      <a:pt x="9124" y="4620"/>
                    </a:lnTo>
                    <a:lnTo>
                      <a:pt x="9068" y="4561"/>
                    </a:lnTo>
                    <a:lnTo>
                      <a:pt x="9002" y="4512"/>
                    </a:lnTo>
                    <a:lnTo>
                      <a:pt x="8924" y="4479"/>
                    </a:lnTo>
                    <a:lnTo>
                      <a:pt x="8882" y="4468"/>
                    </a:lnTo>
                    <a:lnTo>
                      <a:pt x="8841" y="4460"/>
                    </a:lnTo>
                    <a:lnTo>
                      <a:pt x="8756" y="4459"/>
                    </a:lnTo>
                    <a:lnTo>
                      <a:pt x="8675" y="4473"/>
                    </a:lnTo>
                    <a:lnTo>
                      <a:pt x="8599" y="4504"/>
                    </a:lnTo>
                    <a:lnTo>
                      <a:pt x="8531" y="4548"/>
                    </a:lnTo>
                    <a:lnTo>
                      <a:pt x="8471" y="4604"/>
                    </a:lnTo>
                    <a:lnTo>
                      <a:pt x="8423" y="4672"/>
                    </a:lnTo>
                    <a:lnTo>
                      <a:pt x="8390" y="4748"/>
                    </a:lnTo>
                    <a:lnTo>
                      <a:pt x="8378" y="4790"/>
                    </a:lnTo>
                    <a:lnTo>
                      <a:pt x="8319" y="5061"/>
                    </a:lnTo>
                    <a:lnTo>
                      <a:pt x="8236" y="5032"/>
                    </a:lnTo>
                    <a:lnTo>
                      <a:pt x="8157" y="4998"/>
                    </a:lnTo>
                    <a:lnTo>
                      <a:pt x="8101" y="4973"/>
                    </a:lnTo>
                    <a:lnTo>
                      <a:pt x="7975" y="4926"/>
                    </a:lnTo>
                    <a:lnTo>
                      <a:pt x="7826" y="4887"/>
                    </a:lnTo>
                    <a:lnTo>
                      <a:pt x="7635" y="4862"/>
                    </a:lnTo>
                    <a:lnTo>
                      <a:pt x="7520" y="4861"/>
                    </a:lnTo>
                    <a:lnTo>
                      <a:pt x="7405" y="4862"/>
                    </a:lnTo>
                    <a:lnTo>
                      <a:pt x="7216" y="4887"/>
                    </a:lnTo>
                    <a:lnTo>
                      <a:pt x="7065" y="4926"/>
                    </a:lnTo>
                    <a:lnTo>
                      <a:pt x="6940" y="4973"/>
                    </a:lnTo>
                    <a:lnTo>
                      <a:pt x="6884" y="4998"/>
                    </a:lnTo>
                    <a:lnTo>
                      <a:pt x="6832" y="5021"/>
                    </a:lnTo>
                    <a:lnTo>
                      <a:pt x="6724" y="5061"/>
                    </a:lnTo>
                    <a:lnTo>
                      <a:pt x="6602" y="5093"/>
                    </a:lnTo>
                    <a:lnTo>
                      <a:pt x="6449" y="5111"/>
                    </a:lnTo>
                    <a:lnTo>
                      <a:pt x="6356" y="5113"/>
                    </a:lnTo>
                    <a:lnTo>
                      <a:pt x="6260" y="5111"/>
                    </a:lnTo>
                    <a:lnTo>
                      <a:pt x="6108" y="5093"/>
                    </a:lnTo>
                    <a:lnTo>
                      <a:pt x="5986" y="5061"/>
                    </a:lnTo>
                    <a:lnTo>
                      <a:pt x="5879" y="5021"/>
                    </a:lnTo>
                    <a:lnTo>
                      <a:pt x="5826" y="4998"/>
                    </a:lnTo>
                    <a:lnTo>
                      <a:pt x="5770" y="4973"/>
                    </a:lnTo>
                    <a:lnTo>
                      <a:pt x="5644" y="4926"/>
                    </a:lnTo>
                    <a:lnTo>
                      <a:pt x="5493" y="4887"/>
                    </a:lnTo>
                    <a:lnTo>
                      <a:pt x="5305" y="4862"/>
                    </a:lnTo>
                    <a:lnTo>
                      <a:pt x="5189" y="4861"/>
                    </a:lnTo>
                    <a:lnTo>
                      <a:pt x="5074" y="4862"/>
                    </a:lnTo>
                    <a:lnTo>
                      <a:pt x="4884" y="4887"/>
                    </a:lnTo>
                    <a:lnTo>
                      <a:pt x="4734" y="4926"/>
                    </a:lnTo>
                    <a:lnTo>
                      <a:pt x="4609" y="4973"/>
                    </a:lnTo>
                    <a:lnTo>
                      <a:pt x="4553" y="4998"/>
                    </a:lnTo>
                    <a:lnTo>
                      <a:pt x="4500" y="5021"/>
                    </a:lnTo>
                    <a:lnTo>
                      <a:pt x="4392" y="5061"/>
                    </a:lnTo>
                    <a:lnTo>
                      <a:pt x="4269" y="5093"/>
                    </a:lnTo>
                    <a:lnTo>
                      <a:pt x="4118" y="5111"/>
                    </a:lnTo>
                    <a:lnTo>
                      <a:pt x="4023" y="5113"/>
                    </a:lnTo>
                    <a:lnTo>
                      <a:pt x="3928" y="5111"/>
                    </a:lnTo>
                    <a:lnTo>
                      <a:pt x="3775" y="5093"/>
                    </a:lnTo>
                    <a:lnTo>
                      <a:pt x="3653" y="5061"/>
                    </a:lnTo>
                    <a:lnTo>
                      <a:pt x="3547" y="5021"/>
                    </a:lnTo>
                    <a:lnTo>
                      <a:pt x="3493" y="4998"/>
                    </a:lnTo>
                    <a:lnTo>
                      <a:pt x="3437" y="4973"/>
                    </a:lnTo>
                    <a:lnTo>
                      <a:pt x="3312" y="4926"/>
                    </a:lnTo>
                    <a:lnTo>
                      <a:pt x="3162" y="4887"/>
                    </a:lnTo>
                    <a:lnTo>
                      <a:pt x="2972" y="4862"/>
                    </a:lnTo>
                    <a:lnTo>
                      <a:pt x="2857" y="4861"/>
                    </a:lnTo>
                    <a:lnTo>
                      <a:pt x="2742" y="4862"/>
                    </a:lnTo>
                    <a:lnTo>
                      <a:pt x="2553" y="4887"/>
                    </a:lnTo>
                    <a:lnTo>
                      <a:pt x="2402" y="4926"/>
                    </a:lnTo>
                    <a:lnTo>
                      <a:pt x="2277" y="4973"/>
                    </a:lnTo>
                    <a:lnTo>
                      <a:pt x="2221" y="4998"/>
                    </a:lnTo>
                    <a:lnTo>
                      <a:pt x="2169" y="5021"/>
                    </a:lnTo>
                    <a:lnTo>
                      <a:pt x="2061" y="5061"/>
                    </a:lnTo>
                    <a:lnTo>
                      <a:pt x="1938" y="5093"/>
                    </a:lnTo>
                    <a:lnTo>
                      <a:pt x="1786" y="5111"/>
                    </a:lnTo>
                    <a:lnTo>
                      <a:pt x="1692" y="5113"/>
                    </a:lnTo>
                    <a:lnTo>
                      <a:pt x="1616" y="5111"/>
                    </a:lnTo>
                    <a:lnTo>
                      <a:pt x="1479" y="5098"/>
                    </a:lnTo>
                    <a:lnTo>
                      <a:pt x="1419" y="5087"/>
                    </a:lnTo>
                    <a:lnTo>
                      <a:pt x="1391" y="5083"/>
                    </a:lnTo>
                    <a:lnTo>
                      <a:pt x="1339" y="5093"/>
                    </a:lnTo>
                    <a:lnTo>
                      <a:pt x="1296" y="5120"/>
                    </a:lnTo>
                    <a:lnTo>
                      <a:pt x="1266" y="5163"/>
                    </a:lnTo>
                    <a:lnTo>
                      <a:pt x="1257" y="5191"/>
                    </a:lnTo>
                    <a:lnTo>
                      <a:pt x="1253" y="5218"/>
                    </a:lnTo>
                    <a:lnTo>
                      <a:pt x="1263" y="5270"/>
                    </a:lnTo>
                    <a:lnTo>
                      <a:pt x="1292" y="5313"/>
                    </a:lnTo>
                    <a:lnTo>
                      <a:pt x="1335" y="5343"/>
                    </a:lnTo>
                    <a:lnTo>
                      <a:pt x="1361" y="5350"/>
                    </a:lnTo>
                    <a:lnTo>
                      <a:pt x="1437" y="5365"/>
                    </a:lnTo>
                    <a:lnTo>
                      <a:pt x="1601" y="5381"/>
                    </a:lnTo>
                    <a:lnTo>
                      <a:pt x="1692" y="5382"/>
                    </a:lnTo>
                    <a:lnTo>
                      <a:pt x="1806" y="5381"/>
                    </a:lnTo>
                    <a:lnTo>
                      <a:pt x="1996" y="5356"/>
                    </a:lnTo>
                    <a:lnTo>
                      <a:pt x="2147" y="5317"/>
                    </a:lnTo>
                    <a:lnTo>
                      <a:pt x="2272" y="5270"/>
                    </a:lnTo>
                    <a:lnTo>
                      <a:pt x="2329" y="5245"/>
                    </a:lnTo>
                    <a:lnTo>
                      <a:pt x="2380" y="5222"/>
                    </a:lnTo>
                    <a:lnTo>
                      <a:pt x="2488" y="5182"/>
                    </a:lnTo>
                    <a:lnTo>
                      <a:pt x="2611" y="5150"/>
                    </a:lnTo>
                    <a:lnTo>
                      <a:pt x="2763" y="5132"/>
                    </a:lnTo>
                    <a:lnTo>
                      <a:pt x="2857" y="5130"/>
                    </a:lnTo>
                    <a:lnTo>
                      <a:pt x="2952" y="5132"/>
                    </a:lnTo>
                    <a:lnTo>
                      <a:pt x="3105" y="5150"/>
                    </a:lnTo>
                    <a:lnTo>
                      <a:pt x="3227" y="5182"/>
                    </a:lnTo>
                    <a:lnTo>
                      <a:pt x="3333" y="5222"/>
                    </a:lnTo>
                    <a:lnTo>
                      <a:pt x="3387" y="5245"/>
                    </a:lnTo>
                    <a:lnTo>
                      <a:pt x="3443" y="5270"/>
                    </a:lnTo>
                    <a:lnTo>
                      <a:pt x="3568" y="5317"/>
                    </a:lnTo>
                    <a:lnTo>
                      <a:pt x="3719" y="5356"/>
                    </a:lnTo>
                    <a:lnTo>
                      <a:pt x="3908" y="5381"/>
                    </a:lnTo>
                    <a:lnTo>
                      <a:pt x="4023" y="5382"/>
                    </a:lnTo>
                    <a:lnTo>
                      <a:pt x="4138" y="5381"/>
                    </a:lnTo>
                    <a:lnTo>
                      <a:pt x="4327" y="5356"/>
                    </a:lnTo>
                    <a:lnTo>
                      <a:pt x="4478" y="5317"/>
                    </a:lnTo>
                    <a:lnTo>
                      <a:pt x="4603" y="5270"/>
                    </a:lnTo>
                    <a:lnTo>
                      <a:pt x="4659" y="5245"/>
                    </a:lnTo>
                    <a:lnTo>
                      <a:pt x="4713" y="5222"/>
                    </a:lnTo>
                    <a:lnTo>
                      <a:pt x="4819" y="5182"/>
                    </a:lnTo>
                    <a:lnTo>
                      <a:pt x="4942" y="5150"/>
                    </a:lnTo>
                    <a:lnTo>
                      <a:pt x="5094" y="5132"/>
                    </a:lnTo>
                    <a:lnTo>
                      <a:pt x="5189" y="5130"/>
                    </a:lnTo>
                    <a:lnTo>
                      <a:pt x="5283" y="5132"/>
                    </a:lnTo>
                    <a:lnTo>
                      <a:pt x="5436" y="5150"/>
                    </a:lnTo>
                    <a:lnTo>
                      <a:pt x="5558" y="5182"/>
                    </a:lnTo>
                    <a:lnTo>
                      <a:pt x="5666" y="5222"/>
                    </a:lnTo>
                    <a:lnTo>
                      <a:pt x="5718" y="5245"/>
                    </a:lnTo>
                    <a:lnTo>
                      <a:pt x="5775" y="5270"/>
                    </a:lnTo>
                    <a:lnTo>
                      <a:pt x="5899" y="5317"/>
                    </a:lnTo>
                    <a:lnTo>
                      <a:pt x="6050" y="5356"/>
                    </a:lnTo>
                    <a:lnTo>
                      <a:pt x="6240" y="5381"/>
                    </a:lnTo>
                    <a:lnTo>
                      <a:pt x="6354" y="5382"/>
                    </a:lnTo>
                    <a:lnTo>
                      <a:pt x="6469" y="5381"/>
                    </a:lnTo>
                    <a:lnTo>
                      <a:pt x="6659" y="5356"/>
                    </a:lnTo>
                    <a:lnTo>
                      <a:pt x="6810" y="5317"/>
                    </a:lnTo>
                    <a:lnTo>
                      <a:pt x="6936" y="5270"/>
                    </a:lnTo>
                    <a:lnTo>
                      <a:pt x="6992" y="5245"/>
                    </a:lnTo>
                    <a:lnTo>
                      <a:pt x="7044" y="5222"/>
                    </a:lnTo>
                    <a:lnTo>
                      <a:pt x="7152" y="5182"/>
                    </a:lnTo>
                    <a:lnTo>
                      <a:pt x="7274" y="5150"/>
                    </a:lnTo>
                    <a:lnTo>
                      <a:pt x="7427" y="5132"/>
                    </a:lnTo>
                    <a:lnTo>
                      <a:pt x="7520" y="5130"/>
                    </a:lnTo>
                    <a:lnTo>
                      <a:pt x="7615" y="5132"/>
                    </a:lnTo>
                    <a:lnTo>
                      <a:pt x="7768" y="5150"/>
                    </a:lnTo>
                    <a:lnTo>
                      <a:pt x="7890" y="5182"/>
                    </a:lnTo>
                    <a:lnTo>
                      <a:pt x="7997" y="5222"/>
                    </a:lnTo>
                    <a:lnTo>
                      <a:pt x="8050" y="5245"/>
                    </a:lnTo>
                    <a:lnTo>
                      <a:pt x="8099" y="5267"/>
                    </a:lnTo>
                    <a:lnTo>
                      <a:pt x="8203" y="5307"/>
                    </a:lnTo>
                    <a:lnTo>
                      <a:pt x="8260" y="5326"/>
                    </a:lnTo>
                    <a:lnTo>
                      <a:pt x="8144" y="5855"/>
                    </a:lnTo>
                    <a:lnTo>
                      <a:pt x="8065" y="5821"/>
                    </a:lnTo>
                    <a:lnTo>
                      <a:pt x="7900" y="5771"/>
                    </a:lnTo>
                    <a:lnTo>
                      <a:pt x="7730" y="5735"/>
                    </a:lnTo>
                    <a:lnTo>
                      <a:pt x="7553" y="5718"/>
                    </a:lnTo>
                    <a:lnTo>
                      <a:pt x="7463" y="5716"/>
                    </a:lnTo>
                    <a:lnTo>
                      <a:pt x="7373" y="5718"/>
                    </a:lnTo>
                    <a:lnTo>
                      <a:pt x="7196" y="5735"/>
                    </a:lnTo>
                    <a:lnTo>
                      <a:pt x="7026" y="5771"/>
                    </a:lnTo>
                    <a:lnTo>
                      <a:pt x="6862" y="5821"/>
                    </a:lnTo>
                    <a:lnTo>
                      <a:pt x="6705" y="5889"/>
                    </a:lnTo>
                    <a:lnTo>
                      <a:pt x="6556" y="5970"/>
                    </a:lnTo>
                    <a:lnTo>
                      <a:pt x="6416" y="6063"/>
                    </a:lnTo>
                    <a:lnTo>
                      <a:pt x="6286" y="6171"/>
                    </a:lnTo>
                    <a:lnTo>
                      <a:pt x="6168" y="6289"/>
                    </a:lnTo>
                    <a:lnTo>
                      <a:pt x="6060" y="6419"/>
                    </a:lnTo>
                    <a:lnTo>
                      <a:pt x="5967" y="6559"/>
                    </a:lnTo>
                    <a:lnTo>
                      <a:pt x="5886" y="6709"/>
                    </a:lnTo>
                    <a:lnTo>
                      <a:pt x="5818" y="6866"/>
                    </a:lnTo>
                    <a:lnTo>
                      <a:pt x="5768" y="7030"/>
                    </a:lnTo>
                    <a:lnTo>
                      <a:pt x="5732" y="7200"/>
                    </a:lnTo>
                    <a:lnTo>
                      <a:pt x="5715" y="7377"/>
                    </a:lnTo>
                    <a:lnTo>
                      <a:pt x="5713" y="7466"/>
                    </a:lnTo>
                    <a:lnTo>
                      <a:pt x="5713" y="7525"/>
                    </a:lnTo>
                    <a:lnTo>
                      <a:pt x="5722" y="7640"/>
                    </a:lnTo>
                    <a:lnTo>
                      <a:pt x="5736" y="7753"/>
                    </a:lnTo>
                    <a:lnTo>
                      <a:pt x="5758" y="7864"/>
                    </a:lnTo>
                    <a:lnTo>
                      <a:pt x="5787" y="7970"/>
                    </a:lnTo>
                    <a:lnTo>
                      <a:pt x="5823" y="8075"/>
                    </a:lnTo>
                    <a:lnTo>
                      <a:pt x="5863" y="8178"/>
                    </a:lnTo>
                    <a:lnTo>
                      <a:pt x="5912" y="8277"/>
                    </a:lnTo>
                    <a:lnTo>
                      <a:pt x="5993" y="8418"/>
                    </a:lnTo>
                    <a:lnTo>
                      <a:pt x="6122" y="8592"/>
                    </a:lnTo>
                    <a:lnTo>
                      <a:pt x="6272" y="8749"/>
                    </a:lnTo>
                    <a:lnTo>
                      <a:pt x="6440" y="8888"/>
                    </a:lnTo>
                    <a:lnTo>
                      <a:pt x="6531" y="8948"/>
                    </a:lnTo>
                    <a:lnTo>
                      <a:pt x="1744" y="8948"/>
                    </a:lnTo>
                    <a:lnTo>
                      <a:pt x="1681" y="8945"/>
                    </a:lnTo>
                    <a:lnTo>
                      <a:pt x="1557" y="8924"/>
                    </a:lnTo>
                    <a:lnTo>
                      <a:pt x="1442" y="8883"/>
                    </a:lnTo>
                    <a:lnTo>
                      <a:pt x="1337" y="8824"/>
                    </a:lnTo>
                    <a:lnTo>
                      <a:pt x="1243" y="8748"/>
                    </a:lnTo>
                    <a:lnTo>
                      <a:pt x="1162" y="8657"/>
                    </a:lnTo>
                    <a:lnTo>
                      <a:pt x="1098" y="8553"/>
                    </a:lnTo>
                    <a:lnTo>
                      <a:pt x="1050" y="8437"/>
                    </a:lnTo>
                    <a:lnTo>
                      <a:pt x="1034" y="8375"/>
                    </a:lnTo>
                    <a:lnTo>
                      <a:pt x="273" y="4914"/>
                    </a:lnTo>
                    <a:lnTo>
                      <a:pt x="268" y="4884"/>
                    </a:lnTo>
                    <a:lnTo>
                      <a:pt x="278" y="4825"/>
                    </a:lnTo>
                    <a:lnTo>
                      <a:pt x="310" y="4774"/>
                    </a:lnTo>
                    <a:lnTo>
                      <a:pt x="359" y="4740"/>
                    </a:lnTo>
                    <a:lnTo>
                      <a:pt x="389" y="4731"/>
                    </a:lnTo>
                    <a:lnTo>
                      <a:pt x="419" y="4727"/>
                    </a:lnTo>
                    <a:lnTo>
                      <a:pt x="477" y="4738"/>
                    </a:lnTo>
                    <a:lnTo>
                      <a:pt x="527" y="4770"/>
                    </a:lnTo>
                    <a:lnTo>
                      <a:pt x="562" y="4818"/>
                    </a:lnTo>
                    <a:lnTo>
                      <a:pt x="571" y="4848"/>
                    </a:lnTo>
                    <a:lnTo>
                      <a:pt x="1332" y="8309"/>
                    </a:lnTo>
                    <a:lnTo>
                      <a:pt x="1341" y="8345"/>
                    </a:lnTo>
                    <a:lnTo>
                      <a:pt x="1368" y="8412"/>
                    </a:lnTo>
                    <a:lnTo>
                      <a:pt x="1407" y="8473"/>
                    </a:lnTo>
                    <a:lnTo>
                      <a:pt x="1453" y="8525"/>
                    </a:lnTo>
                    <a:lnTo>
                      <a:pt x="1508" y="8569"/>
                    </a:lnTo>
                    <a:lnTo>
                      <a:pt x="1568" y="8604"/>
                    </a:lnTo>
                    <a:lnTo>
                      <a:pt x="1636" y="8627"/>
                    </a:lnTo>
                    <a:lnTo>
                      <a:pt x="1708" y="8640"/>
                    </a:lnTo>
                    <a:lnTo>
                      <a:pt x="1744" y="8640"/>
                    </a:lnTo>
                    <a:lnTo>
                      <a:pt x="5542" y="8640"/>
                    </a:lnTo>
                    <a:lnTo>
                      <a:pt x="5569" y="8638"/>
                    </a:lnTo>
                    <a:lnTo>
                      <a:pt x="5618" y="8618"/>
                    </a:lnTo>
                    <a:lnTo>
                      <a:pt x="5654" y="8581"/>
                    </a:lnTo>
                    <a:lnTo>
                      <a:pt x="5675" y="8533"/>
                    </a:lnTo>
                    <a:lnTo>
                      <a:pt x="5677" y="8506"/>
                    </a:lnTo>
                    <a:lnTo>
                      <a:pt x="5675" y="8479"/>
                    </a:lnTo>
                    <a:lnTo>
                      <a:pt x="5654" y="8430"/>
                    </a:lnTo>
                    <a:lnTo>
                      <a:pt x="5618" y="8392"/>
                    </a:lnTo>
                    <a:lnTo>
                      <a:pt x="5569" y="8372"/>
                    </a:lnTo>
                    <a:lnTo>
                      <a:pt x="5542" y="8371"/>
                    </a:lnTo>
                    <a:lnTo>
                      <a:pt x="1744" y="8371"/>
                    </a:lnTo>
                    <a:lnTo>
                      <a:pt x="1718" y="8369"/>
                    </a:lnTo>
                    <a:lnTo>
                      <a:pt x="1669" y="8352"/>
                    </a:lnTo>
                    <a:lnTo>
                      <a:pt x="1630" y="8320"/>
                    </a:lnTo>
                    <a:lnTo>
                      <a:pt x="1603" y="8276"/>
                    </a:lnTo>
                    <a:lnTo>
                      <a:pt x="1596" y="8250"/>
                    </a:lnTo>
                    <a:lnTo>
                      <a:pt x="834" y="4790"/>
                    </a:lnTo>
                    <a:lnTo>
                      <a:pt x="823" y="4748"/>
                    </a:lnTo>
                    <a:lnTo>
                      <a:pt x="789" y="4672"/>
                    </a:lnTo>
                    <a:lnTo>
                      <a:pt x="740" y="4604"/>
                    </a:lnTo>
                    <a:lnTo>
                      <a:pt x="681" y="4548"/>
                    </a:lnTo>
                    <a:lnTo>
                      <a:pt x="612" y="4505"/>
                    </a:lnTo>
                    <a:lnTo>
                      <a:pt x="537" y="4475"/>
                    </a:lnTo>
                    <a:lnTo>
                      <a:pt x="455" y="4459"/>
                    </a:lnTo>
                    <a:lnTo>
                      <a:pt x="372" y="4460"/>
                    </a:lnTo>
                    <a:lnTo>
                      <a:pt x="330" y="4468"/>
                    </a:lnTo>
                    <a:lnTo>
                      <a:pt x="288" y="4478"/>
                    </a:lnTo>
                    <a:lnTo>
                      <a:pt x="212" y="4512"/>
                    </a:lnTo>
                    <a:lnTo>
                      <a:pt x="144" y="4561"/>
                    </a:lnTo>
                    <a:lnTo>
                      <a:pt x="88" y="4620"/>
                    </a:lnTo>
                    <a:lnTo>
                      <a:pt x="45" y="4688"/>
                    </a:lnTo>
                    <a:lnTo>
                      <a:pt x="15" y="4764"/>
                    </a:lnTo>
                    <a:lnTo>
                      <a:pt x="0" y="4845"/>
                    </a:lnTo>
                    <a:lnTo>
                      <a:pt x="0" y="4930"/>
                    </a:lnTo>
                    <a:lnTo>
                      <a:pt x="9" y="4972"/>
                    </a:lnTo>
                    <a:lnTo>
                      <a:pt x="771" y="8433"/>
                    </a:lnTo>
                    <a:lnTo>
                      <a:pt x="781" y="8476"/>
                    </a:lnTo>
                    <a:lnTo>
                      <a:pt x="807" y="8559"/>
                    </a:lnTo>
                    <a:lnTo>
                      <a:pt x="840" y="8638"/>
                    </a:lnTo>
                    <a:lnTo>
                      <a:pt x="879" y="8715"/>
                    </a:lnTo>
                    <a:lnTo>
                      <a:pt x="922" y="8785"/>
                    </a:lnTo>
                    <a:lnTo>
                      <a:pt x="972" y="8853"/>
                    </a:lnTo>
                    <a:lnTo>
                      <a:pt x="1027" y="8915"/>
                    </a:lnTo>
                    <a:lnTo>
                      <a:pt x="1087" y="8973"/>
                    </a:lnTo>
                    <a:lnTo>
                      <a:pt x="1152" y="9024"/>
                    </a:lnTo>
                    <a:lnTo>
                      <a:pt x="1220" y="9071"/>
                    </a:lnTo>
                    <a:lnTo>
                      <a:pt x="1293" y="9111"/>
                    </a:lnTo>
                    <a:lnTo>
                      <a:pt x="1368" y="9145"/>
                    </a:lnTo>
                    <a:lnTo>
                      <a:pt x="1447" y="9173"/>
                    </a:lnTo>
                    <a:lnTo>
                      <a:pt x="1529" y="9194"/>
                    </a:lnTo>
                    <a:lnTo>
                      <a:pt x="1614" y="9209"/>
                    </a:lnTo>
                    <a:lnTo>
                      <a:pt x="1701" y="9217"/>
                    </a:lnTo>
                    <a:lnTo>
                      <a:pt x="1744" y="9217"/>
                    </a:lnTo>
                    <a:lnTo>
                      <a:pt x="7463" y="9217"/>
                    </a:lnTo>
                    <a:lnTo>
                      <a:pt x="7466" y="9217"/>
                    </a:lnTo>
                    <a:lnTo>
                      <a:pt x="7555" y="9216"/>
                    </a:lnTo>
                    <a:lnTo>
                      <a:pt x="7732" y="9197"/>
                    </a:lnTo>
                    <a:lnTo>
                      <a:pt x="7902" y="9163"/>
                    </a:lnTo>
                    <a:lnTo>
                      <a:pt x="8066" y="9111"/>
                    </a:lnTo>
                    <a:lnTo>
                      <a:pt x="8223" y="9045"/>
                    </a:lnTo>
                    <a:lnTo>
                      <a:pt x="8371" y="8964"/>
                    </a:lnTo>
                    <a:lnTo>
                      <a:pt x="8511" y="8869"/>
                    </a:lnTo>
                    <a:lnTo>
                      <a:pt x="8640" y="8762"/>
                    </a:lnTo>
                    <a:lnTo>
                      <a:pt x="8760" y="8643"/>
                    </a:lnTo>
                    <a:lnTo>
                      <a:pt x="8866" y="8513"/>
                    </a:lnTo>
                    <a:lnTo>
                      <a:pt x="8960" y="8373"/>
                    </a:lnTo>
                    <a:lnTo>
                      <a:pt x="9042" y="8225"/>
                    </a:lnTo>
                    <a:lnTo>
                      <a:pt x="9108" y="8068"/>
                    </a:lnTo>
                    <a:lnTo>
                      <a:pt x="9159" y="7904"/>
                    </a:lnTo>
                    <a:lnTo>
                      <a:pt x="9193" y="7733"/>
                    </a:lnTo>
                    <a:lnTo>
                      <a:pt x="9212" y="7557"/>
                    </a:lnTo>
                    <a:lnTo>
                      <a:pt x="9213" y="7466"/>
                    </a:lnTo>
                    <a:lnTo>
                      <a:pt x="9212" y="7396"/>
                    </a:lnTo>
                    <a:lnTo>
                      <a:pt x="9200" y="7254"/>
                    </a:lnTo>
                    <a:lnTo>
                      <a:pt x="9179" y="7118"/>
                    </a:lnTo>
                    <a:lnTo>
                      <a:pt x="9146" y="6984"/>
                    </a:lnTo>
                    <a:lnTo>
                      <a:pt x="9103" y="6854"/>
                    </a:lnTo>
                    <a:lnTo>
                      <a:pt x="9051" y="6729"/>
                    </a:lnTo>
                    <a:lnTo>
                      <a:pt x="8989" y="6609"/>
                    </a:lnTo>
                    <a:lnTo>
                      <a:pt x="8918" y="6495"/>
                    </a:lnTo>
                    <a:lnTo>
                      <a:pt x="8881" y="6441"/>
                    </a:lnTo>
                    <a:close/>
                    <a:moveTo>
                      <a:pt x="8554" y="5251"/>
                    </a:moveTo>
                    <a:lnTo>
                      <a:pt x="8554" y="5251"/>
                    </a:lnTo>
                    <a:lnTo>
                      <a:pt x="8554" y="5250"/>
                    </a:lnTo>
                    <a:lnTo>
                      <a:pt x="8554" y="5250"/>
                    </a:lnTo>
                    <a:lnTo>
                      <a:pt x="8642" y="4848"/>
                    </a:lnTo>
                    <a:lnTo>
                      <a:pt x="8650" y="4818"/>
                    </a:lnTo>
                    <a:lnTo>
                      <a:pt x="8685" y="4770"/>
                    </a:lnTo>
                    <a:lnTo>
                      <a:pt x="8735" y="4738"/>
                    </a:lnTo>
                    <a:lnTo>
                      <a:pt x="8793" y="4727"/>
                    </a:lnTo>
                    <a:lnTo>
                      <a:pt x="8823" y="4731"/>
                    </a:lnTo>
                    <a:lnTo>
                      <a:pt x="8854" y="4740"/>
                    </a:lnTo>
                    <a:lnTo>
                      <a:pt x="8902" y="4774"/>
                    </a:lnTo>
                    <a:lnTo>
                      <a:pt x="8934" y="4825"/>
                    </a:lnTo>
                    <a:lnTo>
                      <a:pt x="8944" y="4884"/>
                    </a:lnTo>
                    <a:lnTo>
                      <a:pt x="8940" y="4914"/>
                    </a:lnTo>
                    <a:lnTo>
                      <a:pt x="8659" y="6190"/>
                    </a:lnTo>
                    <a:lnTo>
                      <a:pt x="8597" y="6132"/>
                    </a:lnTo>
                    <a:lnTo>
                      <a:pt x="8463" y="6030"/>
                    </a:lnTo>
                    <a:lnTo>
                      <a:pt x="8393" y="5984"/>
                    </a:lnTo>
                    <a:lnTo>
                      <a:pt x="8554" y="5251"/>
                    </a:lnTo>
                    <a:close/>
                    <a:moveTo>
                      <a:pt x="7463" y="8948"/>
                    </a:moveTo>
                    <a:lnTo>
                      <a:pt x="7386" y="8947"/>
                    </a:lnTo>
                    <a:lnTo>
                      <a:pt x="7238" y="8931"/>
                    </a:lnTo>
                    <a:lnTo>
                      <a:pt x="7094" y="8901"/>
                    </a:lnTo>
                    <a:lnTo>
                      <a:pt x="6954" y="8857"/>
                    </a:lnTo>
                    <a:lnTo>
                      <a:pt x="6822" y="8801"/>
                    </a:lnTo>
                    <a:lnTo>
                      <a:pt x="6697" y="8734"/>
                    </a:lnTo>
                    <a:lnTo>
                      <a:pt x="6577" y="8653"/>
                    </a:lnTo>
                    <a:lnTo>
                      <a:pt x="6468" y="8562"/>
                    </a:lnTo>
                    <a:lnTo>
                      <a:pt x="6367" y="8463"/>
                    </a:lnTo>
                    <a:lnTo>
                      <a:pt x="6278" y="8352"/>
                    </a:lnTo>
                    <a:lnTo>
                      <a:pt x="6197" y="8234"/>
                    </a:lnTo>
                    <a:lnTo>
                      <a:pt x="6129" y="8108"/>
                    </a:lnTo>
                    <a:lnTo>
                      <a:pt x="6072" y="7976"/>
                    </a:lnTo>
                    <a:lnTo>
                      <a:pt x="6029" y="7836"/>
                    </a:lnTo>
                    <a:lnTo>
                      <a:pt x="6000" y="7692"/>
                    </a:lnTo>
                    <a:lnTo>
                      <a:pt x="5984" y="7542"/>
                    </a:lnTo>
                    <a:lnTo>
                      <a:pt x="5983" y="7466"/>
                    </a:lnTo>
                    <a:lnTo>
                      <a:pt x="5984" y="7390"/>
                    </a:lnTo>
                    <a:lnTo>
                      <a:pt x="6000" y="7241"/>
                    </a:lnTo>
                    <a:lnTo>
                      <a:pt x="6029" y="7097"/>
                    </a:lnTo>
                    <a:lnTo>
                      <a:pt x="6072" y="6958"/>
                    </a:lnTo>
                    <a:lnTo>
                      <a:pt x="6129" y="6825"/>
                    </a:lnTo>
                    <a:lnTo>
                      <a:pt x="6197" y="6700"/>
                    </a:lnTo>
                    <a:lnTo>
                      <a:pt x="6278" y="6582"/>
                    </a:lnTo>
                    <a:lnTo>
                      <a:pt x="6367" y="6471"/>
                    </a:lnTo>
                    <a:lnTo>
                      <a:pt x="6468" y="6372"/>
                    </a:lnTo>
                    <a:lnTo>
                      <a:pt x="6577" y="6281"/>
                    </a:lnTo>
                    <a:lnTo>
                      <a:pt x="6697" y="6200"/>
                    </a:lnTo>
                    <a:lnTo>
                      <a:pt x="6822" y="6132"/>
                    </a:lnTo>
                    <a:lnTo>
                      <a:pt x="6954" y="6076"/>
                    </a:lnTo>
                    <a:lnTo>
                      <a:pt x="7094" y="6032"/>
                    </a:lnTo>
                    <a:lnTo>
                      <a:pt x="7238" y="6003"/>
                    </a:lnTo>
                    <a:lnTo>
                      <a:pt x="7386" y="5987"/>
                    </a:lnTo>
                    <a:lnTo>
                      <a:pt x="7463" y="5986"/>
                    </a:lnTo>
                    <a:lnTo>
                      <a:pt x="7539" y="5987"/>
                    </a:lnTo>
                    <a:lnTo>
                      <a:pt x="7689" y="6003"/>
                    </a:lnTo>
                    <a:lnTo>
                      <a:pt x="7833" y="6032"/>
                    </a:lnTo>
                    <a:lnTo>
                      <a:pt x="7972" y="6076"/>
                    </a:lnTo>
                    <a:lnTo>
                      <a:pt x="8105" y="6132"/>
                    </a:lnTo>
                    <a:lnTo>
                      <a:pt x="8230" y="6200"/>
                    </a:lnTo>
                    <a:lnTo>
                      <a:pt x="8348" y="6281"/>
                    </a:lnTo>
                    <a:lnTo>
                      <a:pt x="8459" y="6372"/>
                    </a:lnTo>
                    <a:lnTo>
                      <a:pt x="8558" y="6471"/>
                    </a:lnTo>
                    <a:lnTo>
                      <a:pt x="8649" y="6582"/>
                    </a:lnTo>
                    <a:lnTo>
                      <a:pt x="8730" y="6700"/>
                    </a:lnTo>
                    <a:lnTo>
                      <a:pt x="8797" y="6825"/>
                    </a:lnTo>
                    <a:lnTo>
                      <a:pt x="8854" y="6958"/>
                    </a:lnTo>
                    <a:lnTo>
                      <a:pt x="8897" y="7097"/>
                    </a:lnTo>
                    <a:lnTo>
                      <a:pt x="8927" y="7241"/>
                    </a:lnTo>
                    <a:lnTo>
                      <a:pt x="8943" y="7391"/>
                    </a:lnTo>
                    <a:lnTo>
                      <a:pt x="8943" y="7466"/>
                    </a:lnTo>
                    <a:lnTo>
                      <a:pt x="8943" y="7542"/>
                    </a:lnTo>
                    <a:lnTo>
                      <a:pt x="8927" y="7692"/>
                    </a:lnTo>
                    <a:lnTo>
                      <a:pt x="8897" y="7836"/>
                    </a:lnTo>
                    <a:lnTo>
                      <a:pt x="8854" y="7976"/>
                    </a:lnTo>
                    <a:lnTo>
                      <a:pt x="8797" y="8108"/>
                    </a:lnTo>
                    <a:lnTo>
                      <a:pt x="8730" y="8234"/>
                    </a:lnTo>
                    <a:lnTo>
                      <a:pt x="8649" y="8352"/>
                    </a:lnTo>
                    <a:lnTo>
                      <a:pt x="8558" y="8463"/>
                    </a:lnTo>
                    <a:lnTo>
                      <a:pt x="8459" y="8562"/>
                    </a:lnTo>
                    <a:lnTo>
                      <a:pt x="8348" y="8653"/>
                    </a:lnTo>
                    <a:lnTo>
                      <a:pt x="8230" y="8734"/>
                    </a:lnTo>
                    <a:lnTo>
                      <a:pt x="8105" y="8801"/>
                    </a:lnTo>
                    <a:lnTo>
                      <a:pt x="7972" y="8857"/>
                    </a:lnTo>
                    <a:lnTo>
                      <a:pt x="7833" y="8901"/>
                    </a:lnTo>
                    <a:lnTo>
                      <a:pt x="7689" y="8931"/>
                    </a:lnTo>
                    <a:lnTo>
                      <a:pt x="7539" y="8947"/>
                    </a:lnTo>
                    <a:lnTo>
                      <a:pt x="7463" y="8948"/>
                    </a:lnTo>
                    <a:close/>
                    <a:moveTo>
                      <a:pt x="4382" y="2984"/>
                    </a:moveTo>
                    <a:lnTo>
                      <a:pt x="4429" y="2983"/>
                    </a:lnTo>
                    <a:lnTo>
                      <a:pt x="4521" y="2964"/>
                    </a:lnTo>
                    <a:lnTo>
                      <a:pt x="4606" y="2928"/>
                    </a:lnTo>
                    <a:lnTo>
                      <a:pt x="4683" y="2876"/>
                    </a:lnTo>
                    <a:lnTo>
                      <a:pt x="4746" y="2813"/>
                    </a:lnTo>
                    <a:lnTo>
                      <a:pt x="4798" y="2736"/>
                    </a:lnTo>
                    <a:lnTo>
                      <a:pt x="4834" y="2651"/>
                    </a:lnTo>
                    <a:lnTo>
                      <a:pt x="4852" y="2559"/>
                    </a:lnTo>
                    <a:lnTo>
                      <a:pt x="4854" y="2512"/>
                    </a:lnTo>
                    <a:lnTo>
                      <a:pt x="4852" y="2463"/>
                    </a:lnTo>
                    <a:lnTo>
                      <a:pt x="4834" y="2371"/>
                    </a:lnTo>
                    <a:lnTo>
                      <a:pt x="4798" y="2286"/>
                    </a:lnTo>
                    <a:lnTo>
                      <a:pt x="4746" y="2211"/>
                    </a:lnTo>
                    <a:lnTo>
                      <a:pt x="4683" y="2146"/>
                    </a:lnTo>
                    <a:lnTo>
                      <a:pt x="4606" y="2096"/>
                    </a:lnTo>
                    <a:lnTo>
                      <a:pt x="4521" y="2060"/>
                    </a:lnTo>
                    <a:lnTo>
                      <a:pt x="4429" y="2041"/>
                    </a:lnTo>
                    <a:lnTo>
                      <a:pt x="4382" y="2039"/>
                    </a:lnTo>
                    <a:lnTo>
                      <a:pt x="4333" y="2041"/>
                    </a:lnTo>
                    <a:lnTo>
                      <a:pt x="4241" y="2060"/>
                    </a:lnTo>
                    <a:lnTo>
                      <a:pt x="4156" y="2096"/>
                    </a:lnTo>
                    <a:lnTo>
                      <a:pt x="4081" y="2146"/>
                    </a:lnTo>
                    <a:lnTo>
                      <a:pt x="4016" y="2211"/>
                    </a:lnTo>
                    <a:lnTo>
                      <a:pt x="3966" y="2286"/>
                    </a:lnTo>
                    <a:lnTo>
                      <a:pt x="3930" y="2371"/>
                    </a:lnTo>
                    <a:lnTo>
                      <a:pt x="3911" y="2463"/>
                    </a:lnTo>
                    <a:lnTo>
                      <a:pt x="3909" y="2512"/>
                    </a:lnTo>
                    <a:lnTo>
                      <a:pt x="3911" y="2559"/>
                    </a:lnTo>
                    <a:lnTo>
                      <a:pt x="3930" y="2651"/>
                    </a:lnTo>
                    <a:lnTo>
                      <a:pt x="3966" y="2736"/>
                    </a:lnTo>
                    <a:lnTo>
                      <a:pt x="4016" y="2813"/>
                    </a:lnTo>
                    <a:lnTo>
                      <a:pt x="4081" y="2876"/>
                    </a:lnTo>
                    <a:lnTo>
                      <a:pt x="4156" y="2928"/>
                    </a:lnTo>
                    <a:lnTo>
                      <a:pt x="4241" y="2964"/>
                    </a:lnTo>
                    <a:lnTo>
                      <a:pt x="4333" y="2983"/>
                    </a:lnTo>
                    <a:lnTo>
                      <a:pt x="4382" y="2984"/>
                    </a:lnTo>
                    <a:close/>
                    <a:moveTo>
                      <a:pt x="4382" y="2309"/>
                    </a:moveTo>
                    <a:lnTo>
                      <a:pt x="4402" y="2310"/>
                    </a:lnTo>
                    <a:lnTo>
                      <a:pt x="4442" y="2317"/>
                    </a:lnTo>
                    <a:lnTo>
                      <a:pt x="4478" y="2333"/>
                    </a:lnTo>
                    <a:lnTo>
                      <a:pt x="4510" y="2355"/>
                    </a:lnTo>
                    <a:lnTo>
                      <a:pt x="4537" y="2382"/>
                    </a:lnTo>
                    <a:lnTo>
                      <a:pt x="4560" y="2415"/>
                    </a:lnTo>
                    <a:lnTo>
                      <a:pt x="4575" y="2451"/>
                    </a:lnTo>
                    <a:lnTo>
                      <a:pt x="4583" y="2490"/>
                    </a:lnTo>
                    <a:lnTo>
                      <a:pt x="4583" y="2512"/>
                    </a:lnTo>
                    <a:lnTo>
                      <a:pt x="4583" y="2532"/>
                    </a:lnTo>
                    <a:lnTo>
                      <a:pt x="4575" y="2572"/>
                    </a:lnTo>
                    <a:lnTo>
                      <a:pt x="4560" y="2608"/>
                    </a:lnTo>
                    <a:lnTo>
                      <a:pt x="4537" y="2640"/>
                    </a:lnTo>
                    <a:lnTo>
                      <a:pt x="4510" y="2667"/>
                    </a:lnTo>
                    <a:lnTo>
                      <a:pt x="4478" y="2690"/>
                    </a:lnTo>
                    <a:lnTo>
                      <a:pt x="4442" y="2705"/>
                    </a:lnTo>
                    <a:lnTo>
                      <a:pt x="4402" y="2713"/>
                    </a:lnTo>
                    <a:lnTo>
                      <a:pt x="4382" y="2713"/>
                    </a:lnTo>
                    <a:lnTo>
                      <a:pt x="4360" y="2713"/>
                    </a:lnTo>
                    <a:lnTo>
                      <a:pt x="4321" y="2705"/>
                    </a:lnTo>
                    <a:lnTo>
                      <a:pt x="4285" y="2690"/>
                    </a:lnTo>
                    <a:lnTo>
                      <a:pt x="4252" y="2667"/>
                    </a:lnTo>
                    <a:lnTo>
                      <a:pt x="4225" y="2640"/>
                    </a:lnTo>
                    <a:lnTo>
                      <a:pt x="4203" y="2608"/>
                    </a:lnTo>
                    <a:lnTo>
                      <a:pt x="4187" y="2572"/>
                    </a:lnTo>
                    <a:lnTo>
                      <a:pt x="4180" y="2532"/>
                    </a:lnTo>
                    <a:lnTo>
                      <a:pt x="4179" y="2512"/>
                    </a:lnTo>
                    <a:lnTo>
                      <a:pt x="4180" y="2490"/>
                    </a:lnTo>
                    <a:lnTo>
                      <a:pt x="4187" y="2451"/>
                    </a:lnTo>
                    <a:lnTo>
                      <a:pt x="4203" y="2415"/>
                    </a:lnTo>
                    <a:lnTo>
                      <a:pt x="4225" y="2382"/>
                    </a:lnTo>
                    <a:lnTo>
                      <a:pt x="4252" y="2355"/>
                    </a:lnTo>
                    <a:lnTo>
                      <a:pt x="4285" y="2333"/>
                    </a:lnTo>
                    <a:lnTo>
                      <a:pt x="4321" y="2317"/>
                    </a:lnTo>
                    <a:lnTo>
                      <a:pt x="4360" y="2310"/>
                    </a:lnTo>
                    <a:lnTo>
                      <a:pt x="4382" y="2309"/>
                    </a:lnTo>
                    <a:close/>
                    <a:moveTo>
                      <a:pt x="8011" y="6701"/>
                    </a:moveTo>
                    <a:lnTo>
                      <a:pt x="7962" y="6703"/>
                    </a:lnTo>
                    <a:lnTo>
                      <a:pt x="7867" y="6722"/>
                    </a:lnTo>
                    <a:lnTo>
                      <a:pt x="7779" y="6759"/>
                    </a:lnTo>
                    <a:lnTo>
                      <a:pt x="7703" y="6811"/>
                    </a:lnTo>
                    <a:lnTo>
                      <a:pt x="7637" y="6877"/>
                    </a:lnTo>
                    <a:lnTo>
                      <a:pt x="7585" y="6955"/>
                    </a:lnTo>
                    <a:lnTo>
                      <a:pt x="7548" y="7041"/>
                    </a:lnTo>
                    <a:lnTo>
                      <a:pt x="7527" y="7136"/>
                    </a:lnTo>
                    <a:lnTo>
                      <a:pt x="7526" y="7187"/>
                    </a:lnTo>
                    <a:lnTo>
                      <a:pt x="7526" y="7747"/>
                    </a:lnTo>
                    <a:lnTo>
                      <a:pt x="7527" y="7796"/>
                    </a:lnTo>
                    <a:lnTo>
                      <a:pt x="7548" y="7891"/>
                    </a:lnTo>
                    <a:lnTo>
                      <a:pt x="7585" y="7977"/>
                    </a:lnTo>
                    <a:lnTo>
                      <a:pt x="7637" y="8055"/>
                    </a:lnTo>
                    <a:lnTo>
                      <a:pt x="7703" y="8121"/>
                    </a:lnTo>
                    <a:lnTo>
                      <a:pt x="7779" y="8173"/>
                    </a:lnTo>
                    <a:lnTo>
                      <a:pt x="7867" y="8211"/>
                    </a:lnTo>
                    <a:lnTo>
                      <a:pt x="7962" y="8229"/>
                    </a:lnTo>
                    <a:lnTo>
                      <a:pt x="8011" y="8232"/>
                    </a:lnTo>
                    <a:lnTo>
                      <a:pt x="8062" y="8229"/>
                    </a:lnTo>
                    <a:lnTo>
                      <a:pt x="8157" y="8211"/>
                    </a:lnTo>
                    <a:lnTo>
                      <a:pt x="8243" y="8173"/>
                    </a:lnTo>
                    <a:lnTo>
                      <a:pt x="8321" y="8121"/>
                    </a:lnTo>
                    <a:lnTo>
                      <a:pt x="8387" y="8055"/>
                    </a:lnTo>
                    <a:lnTo>
                      <a:pt x="8439" y="7977"/>
                    </a:lnTo>
                    <a:lnTo>
                      <a:pt x="8475" y="7891"/>
                    </a:lnTo>
                    <a:lnTo>
                      <a:pt x="8495" y="7796"/>
                    </a:lnTo>
                    <a:lnTo>
                      <a:pt x="8496" y="7747"/>
                    </a:lnTo>
                    <a:lnTo>
                      <a:pt x="8496" y="7187"/>
                    </a:lnTo>
                    <a:lnTo>
                      <a:pt x="8495" y="7136"/>
                    </a:lnTo>
                    <a:lnTo>
                      <a:pt x="8475" y="7041"/>
                    </a:lnTo>
                    <a:lnTo>
                      <a:pt x="8439" y="6955"/>
                    </a:lnTo>
                    <a:lnTo>
                      <a:pt x="8387" y="6877"/>
                    </a:lnTo>
                    <a:lnTo>
                      <a:pt x="8321" y="6811"/>
                    </a:lnTo>
                    <a:lnTo>
                      <a:pt x="8243" y="6759"/>
                    </a:lnTo>
                    <a:lnTo>
                      <a:pt x="8157" y="6722"/>
                    </a:lnTo>
                    <a:lnTo>
                      <a:pt x="8062" y="6703"/>
                    </a:lnTo>
                    <a:lnTo>
                      <a:pt x="8011" y="6701"/>
                    </a:lnTo>
                    <a:close/>
                    <a:moveTo>
                      <a:pt x="8227" y="7747"/>
                    </a:moveTo>
                    <a:lnTo>
                      <a:pt x="8226" y="7769"/>
                    </a:lnTo>
                    <a:lnTo>
                      <a:pt x="8217" y="7810"/>
                    </a:lnTo>
                    <a:lnTo>
                      <a:pt x="8201" y="7849"/>
                    </a:lnTo>
                    <a:lnTo>
                      <a:pt x="8178" y="7884"/>
                    </a:lnTo>
                    <a:lnTo>
                      <a:pt x="8148" y="7913"/>
                    </a:lnTo>
                    <a:lnTo>
                      <a:pt x="8115" y="7936"/>
                    </a:lnTo>
                    <a:lnTo>
                      <a:pt x="8076" y="7951"/>
                    </a:lnTo>
                    <a:lnTo>
                      <a:pt x="8034" y="7960"/>
                    </a:lnTo>
                    <a:lnTo>
                      <a:pt x="8011" y="7962"/>
                    </a:lnTo>
                    <a:lnTo>
                      <a:pt x="7990" y="7960"/>
                    </a:lnTo>
                    <a:lnTo>
                      <a:pt x="7948" y="7951"/>
                    </a:lnTo>
                    <a:lnTo>
                      <a:pt x="7909" y="7936"/>
                    </a:lnTo>
                    <a:lnTo>
                      <a:pt x="7874" y="7913"/>
                    </a:lnTo>
                    <a:lnTo>
                      <a:pt x="7846" y="7884"/>
                    </a:lnTo>
                    <a:lnTo>
                      <a:pt x="7823" y="7849"/>
                    </a:lnTo>
                    <a:lnTo>
                      <a:pt x="7805" y="7810"/>
                    </a:lnTo>
                    <a:lnTo>
                      <a:pt x="7797" y="7769"/>
                    </a:lnTo>
                    <a:lnTo>
                      <a:pt x="7797" y="7747"/>
                    </a:lnTo>
                    <a:lnTo>
                      <a:pt x="7797" y="7187"/>
                    </a:lnTo>
                    <a:lnTo>
                      <a:pt x="7797" y="7164"/>
                    </a:lnTo>
                    <a:lnTo>
                      <a:pt x="7805" y="7122"/>
                    </a:lnTo>
                    <a:lnTo>
                      <a:pt x="7823" y="7083"/>
                    </a:lnTo>
                    <a:lnTo>
                      <a:pt x="7846" y="7048"/>
                    </a:lnTo>
                    <a:lnTo>
                      <a:pt x="7874" y="7020"/>
                    </a:lnTo>
                    <a:lnTo>
                      <a:pt x="7909" y="6997"/>
                    </a:lnTo>
                    <a:lnTo>
                      <a:pt x="7948" y="6981"/>
                    </a:lnTo>
                    <a:lnTo>
                      <a:pt x="7990" y="6972"/>
                    </a:lnTo>
                    <a:lnTo>
                      <a:pt x="8011" y="6971"/>
                    </a:lnTo>
                    <a:lnTo>
                      <a:pt x="8034" y="6972"/>
                    </a:lnTo>
                    <a:lnTo>
                      <a:pt x="8076" y="6981"/>
                    </a:lnTo>
                    <a:lnTo>
                      <a:pt x="8115" y="6997"/>
                    </a:lnTo>
                    <a:lnTo>
                      <a:pt x="8148" y="7020"/>
                    </a:lnTo>
                    <a:lnTo>
                      <a:pt x="8178" y="7048"/>
                    </a:lnTo>
                    <a:lnTo>
                      <a:pt x="8201" y="7083"/>
                    </a:lnTo>
                    <a:lnTo>
                      <a:pt x="8217" y="7122"/>
                    </a:lnTo>
                    <a:lnTo>
                      <a:pt x="8226" y="7164"/>
                    </a:lnTo>
                    <a:lnTo>
                      <a:pt x="8227" y="7187"/>
                    </a:lnTo>
                    <a:lnTo>
                      <a:pt x="8227" y="7747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7" name="Group 8"/>
              <p:cNvGrpSpPr>
                <a:grpSpLocks noChangeAspect="1"/>
              </p:cNvGrpSpPr>
              <p:nvPr/>
            </p:nvGrpSpPr>
            <p:grpSpPr bwMode="auto">
              <a:xfrm>
                <a:off x="5393034" y="4348138"/>
                <a:ext cx="222920" cy="222920"/>
                <a:chOff x="6369" y="-2056"/>
                <a:chExt cx="3967" cy="3967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9" name="Freeform 9"/>
                <p:cNvSpPr>
                  <a:spLocks noEditPoints="1"/>
                </p:cNvSpPr>
                <p:nvPr/>
              </p:nvSpPr>
              <p:spPr bwMode="auto">
                <a:xfrm>
                  <a:off x="6369" y="-2056"/>
                  <a:ext cx="3967" cy="3967"/>
                </a:xfrm>
                <a:custGeom>
                  <a:avLst/>
                  <a:gdLst>
                    <a:gd name="T0" fmla="*/ 1777 w 11902"/>
                    <a:gd name="T1" fmla="*/ 7295 h 11902"/>
                    <a:gd name="T2" fmla="*/ 826 w 11902"/>
                    <a:gd name="T3" fmla="*/ 7924 h 11902"/>
                    <a:gd name="T4" fmla="*/ 405 w 11902"/>
                    <a:gd name="T5" fmla="*/ 8830 h 11902"/>
                    <a:gd name="T6" fmla="*/ 23 w 11902"/>
                    <a:gd name="T7" fmla="*/ 9882 h 11902"/>
                    <a:gd name="T8" fmla="*/ 579 w 11902"/>
                    <a:gd name="T9" fmla="*/ 11255 h 11902"/>
                    <a:gd name="T10" fmla="*/ 11767 w 11902"/>
                    <a:gd name="T11" fmla="*/ 11894 h 11902"/>
                    <a:gd name="T12" fmla="*/ 11802 w 11902"/>
                    <a:gd name="T13" fmla="*/ 23 h 11902"/>
                    <a:gd name="T14" fmla="*/ 1160 w 11902"/>
                    <a:gd name="T15" fmla="*/ 8330 h 11902"/>
                    <a:gd name="T16" fmla="*/ 1840 w 11902"/>
                    <a:gd name="T17" fmla="*/ 7690 h 11902"/>
                    <a:gd name="T18" fmla="*/ 2416 w 11902"/>
                    <a:gd name="T19" fmla="*/ 8054 h 11902"/>
                    <a:gd name="T20" fmla="*/ 3260 w 11902"/>
                    <a:gd name="T21" fmla="*/ 8017 h 11902"/>
                    <a:gd name="T22" fmla="*/ 3945 w 11902"/>
                    <a:gd name="T23" fmla="*/ 8398 h 11902"/>
                    <a:gd name="T24" fmla="*/ 4381 w 11902"/>
                    <a:gd name="T25" fmla="*/ 8631 h 11902"/>
                    <a:gd name="T26" fmla="*/ 5229 w 11902"/>
                    <a:gd name="T27" fmla="*/ 8643 h 11902"/>
                    <a:gd name="T28" fmla="*/ 3699 w 11902"/>
                    <a:gd name="T29" fmla="*/ 6142 h 11902"/>
                    <a:gd name="T30" fmla="*/ 4776 w 11902"/>
                    <a:gd name="T31" fmla="*/ 4252 h 11902"/>
                    <a:gd name="T32" fmla="*/ 6827 w 11902"/>
                    <a:gd name="T33" fmla="*/ 3455 h 11902"/>
                    <a:gd name="T34" fmla="*/ 8798 w 11902"/>
                    <a:gd name="T35" fmla="*/ 4059 h 11902"/>
                    <a:gd name="T36" fmla="*/ 10051 w 11902"/>
                    <a:gd name="T37" fmla="*/ 5827 h 11902"/>
                    <a:gd name="T38" fmla="*/ 9947 w 11902"/>
                    <a:gd name="T39" fmla="*/ 7914 h 11902"/>
                    <a:gd name="T40" fmla="*/ 8533 w 11902"/>
                    <a:gd name="T41" fmla="*/ 9550 h 11902"/>
                    <a:gd name="T42" fmla="*/ 6410 w 11902"/>
                    <a:gd name="T43" fmla="*/ 9941 h 11902"/>
                    <a:gd name="T44" fmla="*/ 7277 w 11902"/>
                    <a:gd name="T45" fmla="*/ 9576 h 11902"/>
                    <a:gd name="T46" fmla="*/ 9475 w 11902"/>
                    <a:gd name="T47" fmla="*/ 8028 h 11902"/>
                    <a:gd name="T48" fmla="*/ 9746 w 11902"/>
                    <a:gd name="T49" fmla="*/ 6210 h 11902"/>
                    <a:gd name="T50" fmla="*/ 8094 w 11902"/>
                    <a:gd name="T51" fmla="*/ 4093 h 11902"/>
                    <a:gd name="T52" fmla="*/ 6261 w 11902"/>
                    <a:gd name="T53" fmla="*/ 3913 h 11902"/>
                    <a:gd name="T54" fmla="*/ 4231 w 11902"/>
                    <a:gd name="T55" fmla="*/ 5664 h 11902"/>
                    <a:gd name="T56" fmla="*/ 4213 w 11902"/>
                    <a:gd name="T57" fmla="*/ 7726 h 11902"/>
                    <a:gd name="T58" fmla="*/ 3720 w 11902"/>
                    <a:gd name="T59" fmla="*/ 7399 h 11902"/>
                    <a:gd name="T60" fmla="*/ 4799 w 11902"/>
                    <a:gd name="T61" fmla="*/ 7268 h 11902"/>
                    <a:gd name="T62" fmla="*/ 5680 w 11902"/>
                    <a:gd name="T63" fmla="*/ 7102 h 11902"/>
                    <a:gd name="T64" fmla="*/ 6784 w 11902"/>
                    <a:gd name="T65" fmla="*/ 6942 h 11902"/>
                    <a:gd name="T66" fmla="*/ 7743 w 11902"/>
                    <a:gd name="T67" fmla="*/ 7287 h 11902"/>
                    <a:gd name="T68" fmla="*/ 8618 w 11902"/>
                    <a:gd name="T69" fmla="*/ 6973 h 11902"/>
                    <a:gd name="T70" fmla="*/ 8833 w 11902"/>
                    <a:gd name="T71" fmla="*/ 8307 h 11902"/>
                    <a:gd name="T72" fmla="*/ 6426 w 11902"/>
                    <a:gd name="T73" fmla="*/ 9165 h 11902"/>
                    <a:gd name="T74" fmla="*/ 5730 w 11902"/>
                    <a:gd name="T75" fmla="*/ 8790 h 11902"/>
                    <a:gd name="T76" fmla="*/ 4416 w 11902"/>
                    <a:gd name="T77" fmla="*/ 6719 h 11902"/>
                    <a:gd name="T78" fmla="*/ 6287 w 11902"/>
                    <a:gd name="T79" fmla="*/ 4301 h 11902"/>
                    <a:gd name="T80" fmla="*/ 9046 w 11902"/>
                    <a:gd name="T81" fmla="*/ 5425 h 11902"/>
                    <a:gd name="T82" fmla="*/ 9023 w 11902"/>
                    <a:gd name="T83" fmla="*/ 6832 h 11902"/>
                    <a:gd name="T84" fmla="*/ 7851 w 11902"/>
                    <a:gd name="T85" fmla="*/ 6849 h 11902"/>
                    <a:gd name="T86" fmla="*/ 6974 w 11902"/>
                    <a:gd name="T87" fmla="*/ 6535 h 11902"/>
                    <a:gd name="T88" fmla="*/ 6015 w 11902"/>
                    <a:gd name="T89" fmla="*/ 6879 h 11902"/>
                    <a:gd name="T90" fmla="*/ 4911 w 11902"/>
                    <a:gd name="T91" fmla="*/ 6719 h 11902"/>
                    <a:gd name="T92" fmla="*/ 384 w 11902"/>
                    <a:gd name="T93" fmla="*/ 9214 h 11902"/>
                    <a:gd name="T94" fmla="*/ 862 w 11902"/>
                    <a:gd name="T95" fmla="*/ 10974 h 11902"/>
                    <a:gd name="T96" fmla="*/ 5236 w 11902"/>
                    <a:gd name="T97" fmla="*/ 11056 h 11902"/>
                    <a:gd name="T98" fmla="*/ 5401 w 11902"/>
                    <a:gd name="T99" fmla="*/ 11472 h 11902"/>
                    <a:gd name="T100" fmla="*/ 6911 w 11902"/>
                    <a:gd name="T101" fmla="*/ 10366 h 11902"/>
                    <a:gd name="T102" fmla="*/ 9161 w 11902"/>
                    <a:gd name="T103" fmla="*/ 9587 h 11902"/>
                    <a:gd name="T104" fmla="*/ 10466 w 11902"/>
                    <a:gd name="T105" fmla="*/ 7541 h 11902"/>
                    <a:gd name="T106" fmla="*/ 10235 w 11902"/>
                    <a:gd name="T107" fmla="*/ 5219 h 11902"/>
                    <a:gd name="T108" fmla="*/ 8569 w 11902"/>
                    <a:gd name="T109" fmla="*/ 3471 h 11902"/>
                    <a:gd name="T110" fmla="*/ 6266 w 11902"/>
                    <a:gd name="T111" fmla="*/ 3129 h 11902"/>
                    <a:gd name="T112" fmla="*/ 4154 w 11902"/>
                    <a:gd name="T113" fmla="*/ 4334 h 11902"/>
                    <a:gd name="T114" fmla="*/ 3264 w 11902"/>
                    <a:gd name="T115" fmla="*/ 6624 h 11902"/>
                    <a:gd name="T116" fmla="*/ 2592 w 11902"/>
                    <a:gd name="T117" fmla="*/ 7531 h 119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1902" h="11902">
                      <a:moveTo>
                        <a:pt x="11710" y="0"/>
                      </a:moveTo>
                      <a:lnTo>
                        <a:pt x="2112" y="0"/>
                      </a:lnTo>
                      <a:lnTo>
                        <a:pt x="2092" y="0"/>
                      </a:lnTo>
                      <a:lnTo>
                        <a:pt x="2055" y="9"/>
                      </a:lnTo>
                      <a:lnTo>
                        <a:pt x="2020" y="23"/>
                      </a:lnTo>
                      <a:lnTo>
                        <a:pt x="1990" y="43"/>
                      </a:lnTo>
                      <a:lnTo>
                        <a:pt x="1964" y="69"/>
                      </a:lnTo>
                      <a:lnTo>
                        <a:pt x="1942" y="101"/>
                      </a:lnTo>
                      <a:lnTo>
                        <a:pt x="1928" y="135"/>
                      </a:lnTo>
                      <a:lnTo>
                        <a:pt x="1921" y="173"/>
                      </a:lnTo>
                      <a:lnTo>
                        <a:pt x="1919" y="191"/>
                      </a:lnTo>
                      <a:lnTo>
                        <a:pt x="1919" y="7315"/>
                      </a:lnTo>
                      <a:lnTo>
                        <a:pt x="1873" y="7305"/>
                      </a:lnTo>
                      <a:lnTo>
                        <a:pt x="1777" y="7295"/>
                      </a:lnTo>
                      <a:lnTo>
                        <a:pt x="1728" y="7295"/>
                      </a:lnTo>
                      <a:lnTo>
                        <a:pt x="1679" y="7295"/>
                      </a:lnTo>
                      <a:lnTo>
                        <a:pt x="1582" y="7305"/>
                      </a:lnTo>
                      <a:lnTo>
                        <a:pt x="1487" y="7324"/>
                      </a:lnTo>
                      <a:lnTo>
                        <a:pt x="1398" y="7353"/>
                      </a:lnTo>
                      <a:lnTo>
                        <a:pt x="1312" y="7389"/>
                      </a:lnTo>
                      <a:lnTo>
                        <a:pt x="1230" y="7433"/>
                      </a:lnTo>
                      <a:lnTo>
                        <a:pt x="1153" y="7485"/>
                      </a:lnTo>
                      <a:lnTo>
                        <a:pt x="1083" y="7544"/>
                      </a:lnTo>
                      <a:lnTo>
                        <a:pt x="1018" y="7609"/>
                      </a:lnTo>
                      <a:lnTo>
                        <a:pt x="959" y="7681"/>
                      </a:lnTo>
                      <a:lnTo>
                        <a:pt x="907" y="7757"/>
                      </a:lnTo>
                      <a:lnTo>
                        <a:pt x="862" y="7838"/>
                      </a:lnTo>
                      <a:lnTo>
                        <a:pt x="826" y="7924"/>
                      </a:lnTo>
                      <a:lnTo>
                        <a:pt x="798" y="8015"/>
                      </a:lnTo>
                      <a:lnTo>
                        <a:pt x="779" y="8109"/>
                      </a:lnTo>
                      <a:lnTo>
                        <a:pt x="769" y="8205"/>
                      </a:lnTo>
                      <a:lnTo>
                        <a:pt x="767" y="8254"/>
                      </a:lnTo>
                      <a:lnTo>
                        <a:pt x="767" y="8258"/>
                      </a:lnTo>
                      <a:lnTo>
                        <a:pt x="733" y="8286"/>
                      </a:lnTo>
                      <a:lnTo>
                        <a:pt x="668" y="8345"/>
                      </a:lnTo>
                      <a:lnTo>
                        <a:pt x="610" y="8408"/>
                      </a:lnTo>
                      <a:lnTo>
                        <a:pt x="557" y="8477"/>
                      </a:lnTo>
                      <a:lnTo>
                        <a:pt x="511" y="8549"/>
                      </a:lnTo>
                      <a:lnTo>
                        <a:pt x="472" y="8626"/>
                      </a:lnTo>
                      <a:lnTo>
                        <a:pt x="439" y="8706"/>
                      </a:lnTo>
                      <a:lnTo>
                        <a:pt x="415" y="8788"/>
                      </a:lnTo>
                      <a:lnTo>
                        <a:pt x="405" y="8830"/>
                      </a:lnTo>
                      <a:lnTo>
                        <a:pt x="191" y="8830"/>
                      </a:lnTo>
                      <a:lnTo>
                        <a:pt x="173" y="8831"/>
                      </a:lnTo>
                      <a:lnTo>
                        <a:pt x="135" y="8839"/>
                      </a:lnTo>
                      <a:lnTo>
                        <a:pt x="101" y="8853"/>
                      </a:lnTo>
                      <a:lnTo>
                        <a:pt x="69" y="8875"/>
                      </a:lnTo>
                      <a:lnTo>
                        <a:pt x="43" y="8901"/>
                      </a:lnTo>
                      <a:lnTo>
                        <a:pt x="23" y="8931"/>
                      </a:lnTo>
                      <a:lnTo>
                        <a:pt x="9" y="8965"/>
                      </a:lnTo>
                      <a:lnTo>
                        <a:pt x="0" y="9003"/>
                      </a:lnTo>
                      <a:lnTo>
                        <a:pt x="0" y="9023"/>
                      </a:lnTo>
                      <a:lnTo>
                        <a:pt x="0" y="9790"/>
                      </a:lnTo>
                      <a:lnTo>
                        <a:pt x="0" y="9810"/>
                      </a:lnTo>
                      <a:lnTo>
                        <a:pt x="9" y="9848"/>
                      </a:lnTo>
                      <a:lnTo>
                        <a:pt x="23" y="9882"/>
                      </a:lnTo>
                      <a:lnTo>
                        <a:pt x="43" y="9913"/>
                      </a:lnTo>
                      <a:lnTo>
                        <a:pt x="69" y="9939"/>
                      </a:lnTo>
                      <a:lnTo>
                        <a:pt x="101" y="9959"/>
                      </a:lnTo>
                      <a:lnTo>
                        <a:pt x="135" y="9975"/>
                      </a:lnTo>
                      <a:lnTo>
                        <a:pt x="173" y="9982"/>
                      </a:lnTo>
                      <a:lnTo>
                        <a:pt x="191" y="9982"/>
                      </a:lnTo>
                      <a:lnTo>
                        <a:pt x="384" y="9982"/>
                      </a:lnTo>
                      <a:lnTo>
                        <a:pt x="384" y="10558"/>
                      </a:lnTo>
                      <a:lnTo>
                        <a:pt x="384" y="10627"/>
                      </a:lnTo>
                      <a:lnTo>
                        <a:pt x="399" y="10762"/>
                      </a:lnTo>
                      <a:lnTo>
                        <a:pt x="426" y="10893"/>
                      </a:lnTo>
                      <a:lnTo>
                        <a:pt x="465" y="11020"/>
                      </a:lnTo>
                      <a:lnTo>
                        <a:pt x="517" y="11141"/>
                      </a:lnTo>
                      <a:lnTo>
                        <a:pt x="579" y="11255"/>
                      </a:lnTo>
                      <a:lnTo>
                        <a:pt x="651" y="11363"/>
                      </a:lnTo>
                      <a:lnTo>
                        <a:pt x="733" y="11462"/>
                      </a:lnTo>
                      <a:lnTo>
                        <a:pt x="825" y="11553"/>
                      </a:lnTo>
                      <a:lnTo>
                        <a:pt x="924" y="11635"/>
                      </a:lnTo>
                      <a:lnTo>
                        <a:pt x="1031" y="11708"/>
                      </a:lnTo>
                      <a:lnTo>
                        <a:pt x="1146" y="11770"/>
                      </a:lnTo>
                      <a:lnTo>
                        <a:pt x="1266" y="11820"/>
                      </a:lnTo>
                      <a:lnTo>
                        <a:pt x="1392" y="11861"/>
                      </a:lnTo>
                      <a:lnTo>
                        <a:pt x="1523" y="11887"/>
                      </a:lnTo>
                      <a:lnTo>
                        <a:pt x="1659" y="11901"/>
                      </a:lnTo>
                      <a:lnTo>
                        <a:pt x="1728" y="11902"/>
                      </a:lnTo>
                      <a:lnTo>
                        <a:pt x="11710" y="11902"/>
                      </a:lnTo>
                      <a:lnTo>
                        <a:pt x="11730" y="11901"/>
                      </a:lnTo>
                      <a:lnTo>
                        <a:pt x="11767" y="11894"/>
                      </a:lnTo>
                      <a:lnTo>
                        <a:pt x="11802" y="11879"/>
                      </a:lnTo>
                      <a:lnTo>
                        <a:pt x="11832" y="11858"/>
                      </a:lnTo>
                      <a:lnTo>
                        <a:pt x="11858" y="11832"/>
                      </a:lnTo>
                      <a:lnTo>
                        <a:pt x="11879" y="11802"/>
                      </a:lnTo>
                      <a:lnTo>
                        <a:pt x="11894" y="11767"/>
                      </a:lnTo>
                      <a:lnTo>
                        <a:pt x="11901" y="11730"/>
                      </a:lnTo>
                      <a:lnTo>
                        <a:pt x="11902" y="11710"/>
                      </a:lnTo>
                      <a:lnTo>
                        <a:pt x="11902" y="191"/>
                      </a:lnTo>
                      <a:lnTo>
                        <a:pt x="11901" y="173"/>
                      </a:lnTo>
                      <a:lnTo>
                        <a:pt x="11894" y="135"/>
                      </a:lnTo>
                      <a:lnTo>
                        <a:pt x="11879" y="101"/>
                      </a:lnTo>
                      <a:lnTo>
                        <a:pt x="11858" y="69"/>
                      </a:lnTo>
                      <a:lnTo>
                        <a:pt x="11832" y="43"/>
                      </a:lnTo>
                      <a:lnTo>
                        <a:pt x="11802" y="23"/>
                      </a:lnTo>
                      <a:lnTo>
                        <a:pt x="11767" y="9"/>
                      </a:lnTo>
                      <a:lnTo>
                        <a:pt x="11730" y="0"/>
                      </a:lnTo>
                      <a:lnTo>
                        <a:pt x="11710" y="0"/>
                      </a:lnTo>
                      <a:close/>
                      <a:moveTo>
                        <a:pt x="11518" y="2304"/>
                      </a:moveTo>
                      <a:lnTo>
                        <a:pt x="2304" y="2304"/>
                      </a:lnTo>
                      <a:lnTo>
                        <a:pt x="2304" y="384"/>
                      </a:lnTo>
                      <a:lnTo>
                        <a:pt x="11518" y="384"/>
                      </a:lnTo>
                      <a:lnTo>
                        <a:pt x="11518" y="2304"/>
                      </a:lnTo>
                      <a:close/>
                      <a:moveTo>
                        <a:pt x="1064" y="8523"/>
                      </a:moveTo>
                      <a:lnTo>
                        <a:pt x="1088" y="8508"/>
                      </a:lnTo>
                      <a:lnTo>
                        <a:pt x="1127" y="8466"/>
                      </a:lnTo>
                      <a:lnTo>
                        <a:pt x="1153" y="8415"/>
                      </a:lnTo>
                      <a:lnTo>
                        <a:pt x="1163" y="8359"/>
                      </a:lnTo>
                      <a:lnTo>
                        <a:pt x="1160" y="8330"/>
                      </a:lnTo>
                      <a:lnTo>
                        <a:pt x="1158" y="8309"/>
                      </a:lnTo>
                      <a:lnTo>
                        <a:pt x="1153" y="8281"/>
                      </a:lnTo>
                      <a:lnTo>
                        <a:pt x="1152" y="8254"/>
                      </a:lnTo>
                      <a:lnTo>
                        <a:pt x="1153" y="8195"/>
                      </a:lnTo>
                      <a:lnTo>
                        <a:pt x="1176" y="8083"/>
                      </a:lnTo>
                      <a:lnTo>
                        <a:pt x="1221" y="7981"/>
                      </a:lnTo>
                      <a:lnTo>
                        <a:pt x="1283" y="7888"/>
                      </a:lnTo>
                      <a:lnTo>
                        <a:pt x="1361" y="7809"/>
                      </a:lnTo>
                      <a:lnTo>
                        <a:pt x="1453" y="7747"/>
                      </a:lnTo>
                      <a:lnTo>
                        <a:pt x="1556" y="7704"/>
                      </a:lnTo>
                      <a:lnTo>
                        <a:pt x="1669" y="7681"/>
                      </a:lnTo>
                      <a:lnTo>
                        <a:pt x="1728" y="7678"/>
                      </a:lnTo>
                      <a:lnTo>
                        <a:pt x="1765" y="7680"/>
                      </a:lnTo>
                      <a:lnTo>
                        <a:pt x="1840" y="7690"/>
                      </a:lnTo>
                      <a:lnTo>
                        <a:pt x="1911" y="7708"/>
                      </a:lnTo>
                      <a:lnTo>
                        <a:pt x="1978" y="7736"/>
                      </a:lnTo>
                      <a:lnTo>
                        <a:pt x="2042" y="7773"/>
                      </a:lnTo>
                      <a:lnTo>
                        <a:pt x="2101" y="7818"/>
                      </a:lnTo>
                      <a:lnTo>
                        <a:pt x="2154" y="7870"/>
                      </a:lnTo>
                      <a:lnTo>
                        <a:pt x="2200" y="7929"/>
                      </a:lnTo>
                      <a:lnTo>
                        <a:pt x="2220" y="7962"/>
                      </a:lnTo>
                      <a:lnTo>
                        <a:pt x="2232" y="7979"/>
                      </a:lnTo>
                      <a:lnTo>
                        <a:pt x="2260" y="8009"/>
                      </a:lnTo>
                      <a:lnTo>
                        <a:pt x="2295" y="8032"/>
                      </a:lnTo>
                      <a:lnTo>
                        <a:pt x="2332" y="8048"/>
                      </a:lnTo>
                      <a:lnTo>
                        <a:pt x="2354" y="8053"/>
                      </a:lnTo>
                      <a:lnTo>
                        <a:pt x="2374" y="8055"/>
                      </a:lnTo>
                      <a:lnTo>
                        <a:pt x="2416" y="8054"/>
                      </a:lnTo>
                      <a:lnTo>
                        <a:pt x="2456" y="8042"/>
                      </a:lnTo>
                      <a:lnTo>
                        <a:pt x="2492" y="8022"/>
                      </a:lnTo>
                      <a:lnTo>
                        <a:pt x="2509" y="8009"/>
                      </a:lnTo>
                      <a:lnTo>
                        <a:pt x="2538" y="7986"/>
                      </a:lnTo>
                      <a:lnTo>
                        <a:pt x="2613" y="7937"/>
                      </a:lnTo>
                      <a:lnTo>
                        <a:pt x="2707" y="7897"/>
                      </a:lnTo>
                      <a:lnTo>
                        <a:pt x="2818" y="7873"/>
                      </a:lnTo>
                      <a:lnTo>
                        <a:pt x="2880" y="7871"/>
                      </a:lnTo>
                      <a:lnTo>
                        <a:pt x="2918" y="7871"/>
                      </a:lnTo>
                      <a:lnTo>
                        <a:pt x="2993" y="7881"/>
                      </a:lnTo>
                      <a:lnTo>
                        <a:pt x="3065" y="7903"/>
                      </a:lnTo>
                      <a:lnTo>
                        <a:pt x="3134" y="7932"/>
                      </a:lnTo>
                      <a:lnTo>
                        <a:pt x="3199" y="7970"/>
                      </a:lnTo>
                      <a:lnTo>
                        <a:pt x="3260" y="8017"/>
                      </a:lnTo>
                      <a:lnTo>
                        <a:pt x="3313" y="8071"/>
                      </a:lnTo>
                      <a:lnTo>
                        <a:pt x="3359" y="8133"/>
                      </a:lnTo>
                      <a:lnTo>
                        <a:pt x="3379" y="8166"/>
                      </a:lnTo>
                      <a:lnTo>
                        <a:pt x="3395" y="8192"/>
                      </a:lnTo>
                      <a:lnTo>
                        <a:pt x="3438" y="8233"/>
                      </a:lnTo>
                      <a:lnTo>
                        <a:pt x="3491" y="8257"/>
                      </a:lnTo>
                      <a:lnTo>
                        <a:pt x="3550" y="8266"/>
                      </a:lnTo>
                      <a:lnTo>
                        <a:pt x="3581" y="8261"/>
                      </a:lnTo>
                      <a:lnTo>
                        <a:pt x="3618" y="8257"/>
                      </a:lnTo>
                      <a:lnTo>
                        <a:pt x="3693" y="8258"/>
                      </a:lnTo>
                      <a:lnTo>
                        <a:pt x="3765" y="8276"/>
                      </a:lnTo>
                      <a:lnTo>
                        <a:pt x="3831" y="8304"/>
                      </a:lnTo>
                      <a:lnTo>
                        <a:pt x="3893" y="8346"/>
                      </a:lnTo>
                      <a:lnTo>
                        <a:pt x="3945" y="8398"/>
                      </a:lnTo>
                      <a:lnTo>
                        <a:pt x="3987" y="8460"/>
                      </a:lnTo>
                      <a:lnTo>
                        <a:pt x="4015" y="8529"/>
                      </a:lnTo>
                      <a:lnTo>
                        <a:pt x="4024" y="8568"/>
                      </a:lnTo>
                      <a:lnTo>
                        <a:pt x="4030" y="8594"/>
                      </a:lnTo>
                      <a:lnTo>
                        <a:pt x="4054" y="8643"/>
                      </a:lnTo>
                      <a:lnTo>
                        <a:pt x="4092" y="8682"/>
                      </a:lnTo>
                      <a:lnTo>
                        <a:pt x="4138" y="8709"/>
                      </a:lnTo>
                      <a:lnTo>
                        <a:pt x="4164" y="8718"/>
                      </a:lnTo>
                      <a:lnTo>
                        <a:pt x="4191" y="8723"/>
                      </a:lnTo>
                      <a:lnTo>
                        <a:pt x="4246" y="8722"/>
                      </a:lnTo>
                      <a:lnTo>
                        <a:pt x="4296" y="8706"/>
                      </a:lnTo>
                      <a:lnTo>
                        <a:pt x="4341" y="8676"/>
                      </a:lnTo>
                      <a:lnTo>
                        <a:pt x="4360" y="8656"/>
                      </a:lnTo>
                      <a:lnTo>
                        <a:pt x="4381" y="8631"/>
                      </a:lnTo>
                      <a:lnTo>
                        <a:pt x="4427" y="8587"/>
                      </a:lnTo>
                      <a:lnTo>
                        <a:pt x="4478" y="8548"/>
                      </a:lnTo>
                      <a:lnTo>
                        <a:pt x="4531" y="8515"/>
                      </a:lnTo>
                      <a:lnTo>
                        <a:pt x="4587" y="8489"/>
                      </a:lnTo>
                      <a:lnTo>
                        <a:pt x="4645" y="8469"/>
                      </a:lnTo>
                      <a:lnTo>
                        <a:pt x="4705" y="8454"/>
                      </a:lnTo>
                      <a:lnTo>
                        <a:pt x="4767" y="8447"/>
                      </a:lnTo>
                      <a:lnTo>
                        <a:pt x="4799" y="8447"/>
                      </a:lnTo>
                      <a:lnTo>
                        <a:pt x="4846" y="8448"/>
                      </a:lnTo>
                      <a:lnTo>
                        <a:pt x="4935" y="8463"/>
                      </a:lnTo>
                      <a:lnTo>
                        <a:pt x="5019" y="8490"/>
                      </a:lnTo>
                      <a:lnTo>
                        <a:pt x="5098" y="8531"/>
                      </a:lnTo>
                      <a:lnTo>
                        <a:pt x="5167" y="8581"/>
                      </a:lnTo>
                      <a:lnTo>
                        <a:pt x="5229" y="8643"/>
                      </a:lnTo>
                      <a:lnTo>
                        <a:pt x="5282" y="8712"/>
                      </a:lnTo>
                      <a:lnTo>
                        <a:pt x="5324" y="8790"/>
                      </a:lnTo>
                      <a:lnTo>
                        <a:pt x="5340" y="8830"/>
                      </a:lnTo>
                      <a:lnTo>
                        <a:pt x="806" y="8830"/>
                      </a:lnTo>
                      <a:lnTo>
                        <a:pt x="825" y="8784"/>
                      </a:lnTo>
                      <a:lnTo>
                        <a:pt x="875" y="8695"/>
                      </a:lnTo>
                      <a:lnTo>
                        <a:pt x="940" y="8617"/>
                      </a:lnTo>
                      <a:lnTo>
                        <a:pt x="1019" y="8551"/>
                      </a:lnTo>
                      <a:lnTo>
                        <a:pt x="1064" y="8523"/>
                      </a:lnTo>
                      <a:close/>
                      <a:moveTo>
                        <a:pt x="3647" y="6719"/>
                      </a:moveTo>
                      <a:lnTo>
                        <a:pt x="3648" y="6634"/>
                      </a:lnTo>
                      <a:lnTo>
                        <a:pt x="3657" y="6467"/>
                      </a:lnTo>
                      <a:lnTo>
                        <a:pt x="3673" y="6303"/>
                      </a:lnTo>
                      <a:lnTo>
                        <a:pt x="3699" y="6142"/>
                      </a:lnTo>
                      <a:lnTo>
                        <a:pt x="3730" y="5982"/>
                      </a:lnTo>
                      <a:lnTo>
                        <a:pt x="3771" y="5827"/>
                      </a:lnTo>
                      <a:lnTo>
                        <a:pt x="3818" y="5673"/>
                      </a:lnTo>
                      <a:lnTo>
                        <a:pt x="3874" y="5523"/>
                      </a:lnTo>
                      <a:lnTo>
                        <a:pt x="3936" y="5377"/>
                      </a:lnTo>
                      <a:lnTo>
                        <a:pt x="4004" y="5235"/>
                      </a:lnTo>
                      <a:lnTo>
                        <a:pt x="4080" y="5095"/>
                      </a:lnTo>
                      <a:lnTo>
                        <a:pt x="4162" y="4961"/>
                      </a:lnTo>
                      <a:lnTo>
                        <a:pt x="4250" y="4830"/>
                      </a:lnTo>
                      <a:lnTo>
                        <a:pt x="4344" y="4705"/>
                      </a:lnTo>
                      <a:lnTo>
                        <a:pt x="4445" y="4584"/>
                      </a:lnTo>
                      <a:lnTo>
                        <a:pt x="4550" y="4468"/>
                      </a:lnTo>
                      <a:lnTo>
                        <a:pt x="4660" y="4357"/>
                      </a:lnTo>
                      <a:lnTo>
                        <a:pt x="4776" y="4252"/>
                      </a:lnTo>
                      <a:lnTo>
                        <a:pt x="4897" y="4152"/>
                      </a:lnTo>
                      <a:lnTo>
                        <a:pt x="5023" y="4059"/>
                      </a:lnTo>
                      <a:lnTo>
                        <a:pt x="5153" y="3969"/>
                      </a:lnTo>
                      <a:lnTo>
                        <a:pt x="5288" y="3889"/>
                      </a:lnTo>
                      <a:lnTo>
                        <a:pt x="5426" y="3812"/>
                      </a:lnTo>
                      <a:lnTo>
                        <a:pt x="5569" y="3743"/>
                      </a:lnTo>
                      <a:lnTo>
                        <a:pt x="5716" y="3681"/>
                      </a:lnTo>
                      <a:lnTo>
                        <a:pt x="5866" y="3627"/>
                      </a:lnTo>
                      <a:lnTo>
                        <a:pt x="6018" y="3579"/>
                      </a:lnTo>
                      <a:lnTo>
                        <a:pt x="6175" y="3539"/>
                      </a:lnTo>
                      <a:lnTo>
                        <a:pt x="6333" y="3506"/>
                      </a:lnTo>
                      <a:lnTo>
                        <a:pt x="6496" y="3481"/>
                      </a:lnTo>
                      <a:lnTo>
                        <a:pt x="6660" y="3464"/>
                      </a:lnTo>
                      <a:lnTo>
                        <a:pt x="6827" y="3455"/>
                      </a:lnTo>
                      <a:lnTo>
                        <a:pt x="6911" y="3455"/>
                      </a:lnTo>
                      <a:lnTo>
                        <a:pt x="6994" y="3455"/>
                      </a:lnTo>
                      <a:lnTo>
                        <a:pt x="7161" y="3464"/>
                      </a:lnTo>
                      <a:lnTo>
                        <a:pt x="7325" y="3481"/>
                      </a:lnTo>
                      <a:lnTo>
                        <a:pt x="7488" y="3506"/>
                      </a:lnTo>
                      <a:lnTo>
                        <a:pt x="7647" y="3539"/>
                      </a:lnTo>
                      <a:lnTo>
                        <a:pt x="7803" y="3579"/>
                      </a:lnTo>
                      <a:lnTo>
                        <a:pt x="7956" y="3627"/>
                      </a:lnTo>
                      <a:lnTo>
                        <a:pt x="8106" y="3681"/>
                      </a:lnTo>
                      <a:lnTo>
                        <a:pt x="8253" y="3743"/>
                      </a:lnTo>
                      <a:lnTo>
                        <a:pt x="8395" y="3812"/>
                      </a:lnTo>
                      <a:lnTo>
                        <a:pt x="8533" y="3889"/>
                      </a:lnTo>
                      <a:lnTo>
                        <a:pt x="8669" y="3969"/>
                      </a:lnTo>
                      <a:lnTo>
                        <a:pt x="8798" y="4059"/>
                      </a:lnTo>
                      <a:lnTo>
                        <a:pt x="8925" y="4152"/>
                      </a:lnTo>
                      <a:lnTo>
                        <a:pt x="9046" y="4252"/>
                      </a:lnTo>
                      <a:lnTo>
                        <a:pt x="9161" y="4357"/>
                      </a:lnTo>
                      <a:lnTo>
                        <a:pt x="9272" y="4468"/>
                      </a:lnTo>
                      <a:lnTo>
                        <a:pt x="9377" y="4584"/>
                      </a:lnTo>
                      <a:lnTo>
                        <a:pt x="9478" y="4705"/>
                      </a:lnTo>
                      <a:lnTo>
                        <a:pt x="9571" y="4830"/>
                      </a:lnTo>
                      <a:lnTo>
                        <a:pt x="9659" y="4961"/>
                      </a:lnTo>
                      <a:lnTo>
                        <a:pt x="9741" y="5095"/>
                      </a:lnTo>
                      <a:lnTo>
                        <a:pt x="9818" y="5235"/>
                      </a:lnTo>
                      <a:lnTo>
                        <a:pt x="9885" y="5377"/>
                      </a:lnTo>
                      <a:lnTo>
                        <a:pt x="9947" y="5523"/>
                      </a:lnTo>
                      <a:lnTo>
                        <a:pt x="10003" y="5673"/>
                      </a:lnTo>
                      <a:lnTo>
                        <a:pt x="10051" y="5827"/>
                      </a:lnTo>
                      <a:lnTo>
                        <a:pt x="10091" y="5982"/>
                      </a:lnTo>
                      <a:lnTo>
                        <a:pt x="10123" y="6142"/>
                      </a:lnTo>
                      <a:lnTo>
                        <a:pt x="10149" y="6303"/>
                      </a:lnTo>
                      <a:lnTo>
                        <a:pt x="10165" y="6467"/>
                      </a:lnTo>
                      <a:lnTo>
                        <a:pt x="10173" y="6634"/>
                      </a:lnTo>
                      <a:lnTo>
                        <a:pt x="10175" y="6719"/>
                      </a:lnTo>
                      <a:lnTo>
                        <a:pt x="10173" y="6803"/>
                      </a:lnTo>
                      <a:lnTo>
                        <a:pt x="10165" y="6970"/>
                      </a:lnTo>
                      <a:lnTo>
                        <a:pt x="10149" y="7134"/>
                      </a:lnTo>
                      <a:lnTo>
                        <a:pt x="10123" y="7295"/>
                      </a:lnTo>
                      <a:lnTo>
                        <a:pt x="10091" y="7455"/>
                      </a:lnTo>
                      <a:lnTo>
                        <a:pt x="10051" y="7612"/>
                      </a:lnTo>
                      <a:lnTo>
                        <a:pt x="10003" y="7765"/>
                      </a:lnTo>
                      <a:lnTo>
                        <a:pt x="9947" y="7914"/>
                      </a:lnTo>
                      <a:lnTo>
                        <a:pt x="9885" y="8061"/>
                      </a:lnTo>
                      <a:lnTo>
                        <a:pt x="9818" y="8204"/>
                      </a:lnTo>
                      <a:lnTo>
                        <a:pt x="9741" y="8342"/>
                      </a:lnTo>
                      <a:lnTo>
                        <a:pt x="9659" y="8477"/>
                      </a:lnTo>
                      <a:lnTo>
                        <a:pt x="9571" y="8607"/>
                      </a:lnTo>
                      <a:lnTo>
                        <a:pt x="9478" y="8732"/>
                      </a:lnTo>
                      <a:lnTo>
                        <a:pt x="9377" y="8853"/>
                      </a:lnTo>
                      <a:lnTo>
                        <a:pt x="9272" y="8970"/>
                      </a:lnTo>
                      <a:lnTo>
                        <a:pt x="9161" y="9081"/>
                      </a:lnTo>
                      <a:lnTo>
                        <a:pt x="9046" y="9186"/>
                      </a:lnTo>
                      <a:lnTo>
                        <a:pt x="8925" y="9285"/>
                      </a:lnTo>
                      <a:lnTo>
                        <a:pt x="8798" y="9380"/>
                      </a:lnTo>
                      <a:lnTo>
                        <a:pt x="8669" y="9468"/>
                      </a:lnTo>
                      <a:lnTo>
                        <a:pt x="8533" y="9550"/>
                      </a:lnTo>
                      <a:lnTo>
                        <a:pt x="8395" y="9625"/>
                      </a:lnTo>
                      <a:lnTo>
                        <a:pt x="8253" y="9694"/>
                      </a:lnTo>
                      <a:lnTo>
                        <a:pt x="8106" y="9756"/>
                      </a:lnTo>
                      <a:lnTo>
                        <a:pt x="7956" y="9810"/>
                      </a:lnTo>
                      <a:lnTo>
                        <a:pt x="7803" y="9858"/>
                      </a:lnTo>
                      <a:lnTo>
                        <a:pt x="7647" y="9898"/>
                      </a:lnTo>
                      <a:lnTo>
                        <a:pt x="7488" y="9931"/>
                      </a:lnTo>
                      <a:lnTo>
                        <a:pt x="7325" y="9956"/>
                      </a:lnTo>
                      <a:lnTo>
                        <a:pt x="7161" y="9973"/>
                      </a:lnTo>
                      <a:lnTo>
                        <a:pt x="6994" y="9982"/>
                      </a:lnTo>
                      <a:lnTo>
                        <a:pt x="6911" y="9982"/>
                      </a:lnTo>
                      <a:lnTo>
                        <a:pt x="6810" y="9982"/>
                      </a:lnTo>
                      <a:lnTo>
                        <a:pt x="6608" y="9967"/>
                      </a:lnTo>
                      <a:lnTo>
                        <a:pt x="6410" y="9941"/>
                      </a:lnTo>
                      <a:lnTo>
                        <a:pt x="6214" y="9904"/>
                      </a:lnTo>
                      <a:lnTo>
                        <a:pt x="6118" y="9881"/>
                      </a:lnTo>
                      <a:lnTo>
                        <a:pt x="6128" y="9861"/>
                      </a:lnTo>
                      <a:lnTo>
                        <a:pt x="6142" y="9815"/>
                      </a:lnTo>
                      <a:lnTo>
                        <a:pt x="6143" y="9790"/>
                      </a:lnTo>
                      <a:lnTo>
                        <a:pt x="6143" y="9494"/>
                      </a:lnTo>
                      <a:lnTo>
                        <a:pt x="6237" y="9520"/>
                      </a:lnTo>
                      <a:lnTo>
                        <a:pt x="6426" y="9559"/>
                      </a:lnTo>
                      <a:lnTo>
                        <a:pt x="6619" y="9584"/>
                      </a:lnTo>
                      <a:lnTo>
                        <a:pt x="6813" y="9597"/>
                      </a:lnTo>
                      <a:lnTo>
                        <a:pt x="6911" y="9599"/>
                      </a:lnTo>
                      <a:lnTo>
                        <a:pt x="6986" y="9597"/>
                      </a:lnTo>
                      <a:lnTo>
                        <a:pt x="7133" y="9590"/>
                      </a:lnTo>
                      <a:lnTo>
                        <a:pt x="7277" y="9576"/>
                      </a:lnTo>
                      <a:lnTo>
                        <a:pt x="7420" y="9554"/>
                      </a:lnTo>
                      <a:lnTo>
                        <a:pt x="7560" y="9525"/>
                      </a:lnTo>
                      <a:lnTo>
                        <a:pt x="7698" y="9489"/>
                      </a:lnTo>
                      <a:lnTo>
                        <a:pt x="7834" y="9448"/>
                      </a:lnTo>
                      <a:lnTo>
                        <a:pt x="7966" y="9399"/>
                      </a:lnTo>
                      <a:lnTo>
                        <a:pt x="8094" y="9344"/>
                      </a:lnTo>
                      <a:lnTo>
                        <a:pt x="8221" y="9284"/>
                      </a:lnTo>
                      <a:lnTo>
                        <a:pt x="8404" y="9181"/>
                      </a:lnTo>
                      <a:lnTo>
                        <a:pt x="8633" y="9026"/>
                      </a:lnTo>
                      <a:lnTo>
                        <a:pt x="8847" y="8850"/>
                      </a:lnTo>
                      <a:lnTo>
                        <a:pt x="9042" y="8654"/>
                      </a:lnTo>
                      <a:lnTo>
                        <a:pt x="9219" y="8441"/>
                      </a:lnTo>
                      <a:lnTo>
                        <a:pt x="9374" y="8211"/>
                      </a:lnTo>
                      <a:lnTo>
                        <a:pt x="9475" y="8028"/>
                      </a:lnTo>
                      <a:lnTo>
                        <a:pt x="9535" y="7903"/>
                      </a:lnTo>
                      <a:lnTo>
                        <a:pt x="9590" y="7773"/>
                      </a:lnTo>
                      <a:lnTo>
                        <a:pt x="9639" y="7642"/>
                      </a:lnTo>
                      <a:lnTo>
                        <a:pt x="9681" y="7507"/>
                      </a:lnTo>
                      <a:lnTo>
                        <a:pt x="9717" y="7369"/>
                      </a:lnTo>
                      <a:lnTo>
                        <a:pt x="9746" y="7228"/>
                      </a:lnTo>
                      <a:lnTo>
                        <a:pt x="9767" y="7085"/>
                      </a:lnTo>
                      <a:lnTo>
                        <a:pt x="9782" y="6940"/>
                      </a:lnTo>
                      <a:lnTo>
                        <a:pt x="9790" y="6793"/>
                      </a:lnTo>
                      <a:lnTo>
                        <a:pt x="9790" y="6719"/>
                      </a:lnTo>
                      <a:lnTo>
                        <a:pt x="9790" y="6644"/>
                      </a:lnTo>
                      <a:lnTo>
                        <a:pt x="9782" y="6498"/>
                      </a:lnTo>
                      <a:lnTo>
                        <a:pt x="9767" y="6352"/>
                      </a:lnTo>
                      <a:lnTo>
                        <a:pt x="9746" y="6210"/>
                      </a:lnTo>
                      <a:lnTo>
                        <a:pt x="9717" y="6069"/>
                      </a:lnTo>
                      <a:lnTo>
                        <a:pt x="9681" y="5932"/>
                      </a:lnTo>
                      <a:lnTo>
                        <a:pt x="9639" y="5796"/>
                      </a:lnTo>
                      <a:lnTo>
                        <a:pt x="9590" y="5664"/>
                      </a:lnTo>
                      <a:lnTo>
                        <a:pt x="9535" y="5534"/>
                      </a:lnTo>
                      <a:lnTo>
                        <a:pt x="9475" y="5409"/>
                      </a:lnTo>
                      <a:lnTo>
                        <a:pt x="9374" y="5226"/>
                      </a:lnTo>
                      <a:lnTo>
                        <a:pt x="9219" y="4996"/>
                      </a:lnTo>
                      <a:lnTo>
                        <a:pt x="9042" y="4783"/>
                      </a:lnTo>
                      <a:lnTo>
                        <a:pt x="8847" y="4587"/>
                      </a:lnTo>
                      <a:lnTo>
                        <a:pt x="8633" y="4411"/>
                      </a:lnTo>
                      <a:lnTo>
                        <a:pt x="8404" y="4256"/>
                      </a:lnTo>
                      <a:lnTo>
                        <a:pt x="8221" y="4155"/>
                      </a:lnTo>
                      <a:lnTo>
                        <a:pt x="8094" y="4093"/>
                      </a:lnTo>
                      <a:lnTo>
                        <a:pt x="7966" y="4039"/>
                      </a:lnTo>
                      <a:lnTo>
                        <a:pt x="7834" y="3991"/>
                      </a:lnTo>
                      <a:lnTo>
                        <a:pt x="7698" y="3948"/>
                      </a:lnTo>
                      <a:lnTo>
                        <a:pt x="7560" y="3913"/>
                      </a:lnTo>
                      <a:lnTo>
                        <a:pt x="7420" y="3884"/>
                      </a:lnTo>
                      <a:lnTo>
                        <a:pt x="7277" y="3863"/>
                      </a:lnTo>
                      <a:lnTo>
                        <a:pt x="7133" y="3847"/>
                      </a:lnTo>
                      <a:lnTo>
                        <a:pt x="6986" y="3840"/>
                      </a:lnTo>
                      <a:lnTo>
                        <a:pt x="6911" y="3840"/>
                      </a:lnTo>
                      <a:lnTo>
                        <a:pt x="6836" y="3840"/>
                      </a:lnTo>
                      <a:lnTo>
                        <a:pt x="6689" y="3847"/>
                      </a:lnTo>
                      <a:lnTo>
                        <a:pt x="6545" y="3863"/>
                      </a:lnTo>
                      <a:lnTo>
                        <a:pt x="6401" y="3884"/>
                      </a:lnTo>
                      <a:lnTo>
                        <a:pt x="6261" y="3913"/>
                      </a:lnTo>
                      <a:lnTo>
                        <a:pt x="6123" y="3948"/>
                      </a:lnTo>
                      <a:lnTo>
                        <a:pt x="5988" y="3991"/>
                      </a:lnTo>
                      <a:lnTo>
                        <a:pt x="5855" y="4039"/>
                      </a:lnTo>
                      <a:lnTo>
                        <a:pt x="5727" y="4093"/>
                      </a:lnTo>
                      <a:lnTo>
                        <a:pt x="5601" y="4155"/>
                      </a:lnTo>
                      <a:lnTo>
                        <a:pt x="5418" y="4256"/>
                      </a:lnTo>
                      <a:lnTo>
                        <a:pt x="5189" y="4411"/>
                      </a:lnTo>
                      <a:lnTo>
                        <a:pt x="4974" y="4587"/>
                      </a:lnTo>
                      <a:lnTo>
                        <a:pt x="4780" y="4783"/>
                      </a:lnTo>
                      <a:lnTo>
                        <a:pt x="4603" y="4996"/>
                      </a:lnTo>
                      <a:lnTo>
                        <a:pt x="4447" y="5226"/>
                      </a:lnTo>
                      <a:lnTo>
                        <a:pt x="4347" y="5409"/>
                      </a:lnTo>
                      <a:lnTo>
                        <a:pt x="4286" y="5534"/>
                      </a:lnTo>
                      <a:lnTo>
                        <a:pt x="4231" y="5664"/>
                      </a:lnTo>
                      <a:lnTo>
                        <a:pt x="4182" y="5796"/>
                      </a:lnTo>
                      <a:lnTo>
                        <a:pt x="4141" y="5932"/>
                      </a:lnTo>
                      <a:lnTo>
                        <a:pt x="4105" y="6069"/>
                      </a:lnTo>
                      <a:lnTo>
                        <a:pt x="4076" y="6210"/>
                      </a:lnTo>
                      <a:lnTo>
                        <a:pt x="4054" y="6352"/>
                      </a:lnTo>
                      <a:lnTo>
                        <a:pt x="4040" y="6498"/>
                      </a:lnTo>
                      <a:lnTo>
                        <a:pt x="4031" y="6644"/>
                      </a:lnTo>
                      <a:lnTo>
                        <a:pt x="4031" y="6719"/>
                      </a:lnTo>
                      <a:lnTo>
                        <a:pt x="4033" y="6813"/>
                      </a:lnTo>
                      <a:lnTo>
                        <a:pt x="4044" y="7002"/>
                      </a:lnTo>
                      <a:lnTo>
                        <a:pt x="4069" y="7187"/>
                      </a:lnTo>
                      <a:lnTo>
                        <a:pt x="4105" y="7370"/>
                      </a:lnTo>
                      <a:lnTo>
                        <a:pt x="4154" y="7550"/>
                      </a:lnTo>
                      <a:lnTo>
                        <a:pt x="4213" y="7726"/>
                      </a:lnTo>
                      <a:lnTo>
                        <a:pt x="4283" y="7897"/>
                      </a:lnTo>
                      <a:lnTo>
                        <a:pt x="4365" y="8065"/>
                      </a:lnTo>
                      <a:lnTo>
                        <a:pt x="4411" y="8146"/>
                      </a:lnTo>
                      <a:lnTo>
                        <a:pt x="4347" y="8178"/>
                      </a:lnTo>
                      <a:lnTo>
                        <a:pt x="4286" y="8214"/>
                      </a:lnTo>
                      <a:lnTo>
                        <a:pt x="4249" y="8161"/>
                      </a:lnTo>
                      <a:lnTo>
                        <a:pt x="4158" y="8065"/>
                      </a:lnTo>
                      <a:lnTo>
                        <a:pt x="4053" y="7988"/>
                      </a:lnTo>
                      <a:lnTo>
                        <a:pt x="3936" y="7927"/>
                      </a:lnTo>
                      <a:lnTo>
                        <a:pt x="3873" y="7906"/>
                      </a:lnTo>
                      <a:lnTo>
                        <a:pt x="3847" y="7835"/>
                      </a:lnTo>
                      <a:lnTo>
                        <a:pt x="3798" y="7691"/>
                      </a:lnTo>
                      <a:lnTo>
                        <a:pt x="3755" y="7546"/>
                      </a:lnTo>
                      <a:lnTo>
                        <a:pt x="3720" y="7399"/>
                      </a:lnTo>
                      <a:lnTo>
                        <a:pt x="3692" y="7251"/>
                      </a:lnTo>
                      <a:lnTo>
                        <a:pt x="3670" y="7101"/>
                      </a:lnTo>
                      <a:lnTo>
                        <a:pt x="3656" y="6948"/>
                      </a:lnTo>
                      <a:lnTo>
                        <a:pt x="3648" y="6796"/>
                      </a:lnTo>
                      <a:lnTo>
                        <a:pt x="3647" y="6719"/>
                      </a:lnTo>
                      <a:close/>
                      <a:moveTo>
                        <a:pt x="4810" y="8064"/>
                      </a:moveTo>
                      <a:lnTo>
                        <a:pt x="4754" y="7973"/>
                      </a:lnTo>
                      <a:lnTo>
                        <a:pt x="4656" y="7788"/>
                      </a:lnTo>
                      <a:lnTo>
                        <a:pt x="4573" y="7595"/>
                      </a:lnTo>
                      <a:lnTo>
                        <a:pt x="4508" y="7396"/>
                      </a:lnTo>
                      <a:lnTo>
                        <a:pt x="4482" y="7295"/>
                      </a:lnTo>
                      <a:lnTo>
                        <a:pt x="4607" y="7295"/>
                      </a:lnTo>
                      <a:lnTo>
                        <a:pt x="4672" y="7292"/>
                      </a:lnTo>
                      <a:lnTo>
                        <a:pt x="4799" y="7268"/>
                      </a:lnTo>
                      <a:lnTo>
                        <a:pt x="4917" y="7219"/>
                      </a:lnTo>
                      <a:lnTo>
                        <a:pt x="5023" y="7147"/>
                      </a:lnTo>
                      <a:lnTo>
                        <a:pt x="5071" y="7102"/>
                      </a:lnTo>
                      <a:lnTo>
                        <a:pt x="5183" y="6990"/>
                      </a:lnTo>
                      <a:lnTo>
                        <a:pt x="5203" y="6973"/>
                      </a:lnTo>
                      <a:lnTo>
                        <a:pt x="5248" y="6942"/>
                      </a:lnTo>
                      <a:lnTo>
                        <a:pt x="5297" y="6924"/>
                      </a:lnTo>
                      <a:lnTo>
                        <a:pt x="5349" y="6914"/>
                      </a:lnTo>
                      <a:lnTo>
                        <a:pt x="5402" y="6914"/>
                      </a:lnTo>
                      <a:lnTo>
                        <a:pt x="5454" y="6924"/>
                      </a:lnTo>
                      <a:lnTo>
                        <a:pt x="5503" y="6942"/>
                      </a:lnTo>
                      <a:lnTo>
                        <a:pt x="5547" y="6973"/>
                      </a:lnTo>
                      <a:lnTo>
                        <a:pt x="5568" y="6990"/>
                      </a:lnTo>
                      <a:lnTo>
                        <a:pt x="5680" y="7102"/>
                      </a:lnTo>
                      <a:lnTo>
                        <a:pt x="5703" y="7125"/>
                      </a:lnTo>
                      <a:lnTo>
                        <a:pt x="5753" y="7166"/>
                      </a:lnTo>
                      <a:lnTo>
                        <a:pt x="5835" y="7217"/>
                      </a:lnTo>
                      <a:lnTo>
                        <a:pt x="5955" y="7264"/>
                      </a:lnTo>
                      <a:lnTo>
                        <a:pt x="6079" y="7287"/>
                      </a:lnTo>
                      <a:lnTo>
                        <a:pt x="6207" y="7287"/>
                      </a:lnTo>
                      <a:lnTo>
                        <a:pt x="6332" y="7264"/>
                      </a:lnTo>
                      <a:lnTo>
                        <a:pt x="6450" y="7217"/>
                      </a:lnTo>
                      <a:lnTo>
                        <a:pt x="6532" y="7166"/>
                      </a:lnTo>
                      <a:lnTo>
                        <a:pt x="6583" y="7125"/>
                      </a:lnTo>
                      <a:lnTo>
                        <a:pt x="6607" y="7102"/>
                      </a:lnTo>
                      <a:lnTo>
                        <a:pt x="6719" y="6990"/>
                      </a:lnTo>
                      <a:lnTo>
                        <a:pt x="6738" y="6973"/>
                      </a:lnTo>
                      <a:lnTo>
                        <a:pt x="6784" y="6942"/>
                      </a:lnTo>
                      <a:lnTo>
                        <a:pt x="6833" y="6924"/>
                      </a:lnTo>
                      <a:lnTo>
                        <a:pt x="6885" y="6914"/>
                      </a:lnTo>
                      <a:lnTo>
                        <a:pt x="6937" y="6914"/>
                      </a:lnTo>
                      <a:lnTo>
                        <a:pt x="6989" y="6924"/>
                      </a:lnTo>
                      <a:lnTo>
                        <a:pt x="7038" y="6942"/>
                      </a:lnTo>
                      <a:lnTo>
                        <a:pt x="7084" y="6973"/>
                      </a:lnTo>
                      <a:lnTo>
                        <a:pt x="7102" y="6990"/>
                      </a:lnTo>
                      <a:lnTo>
                        <a:pt x="7215" y="7102"/>
                      </a:lnTo>
                      <a:lnTo>
                        <a:pt x="7239" y="7125"/>
                      </a:lnTo>
                      <a:lnTo>
                        <a:pt x="7289" y="7166"/>
                      </a:lnTo>
                      <a:lnTo>
                        <a:pt x="7372" y="7217"/>
                      </a:lnTo>
                      <a:lnTo>
                        <a:pt x="7490" y="7264"/>
                      </a:lnTo>
                      <a:lnTo>
                        <a:pt x="7615" y="7287"/>
                      </a:lnTo>
                      <a:lnTo>
                        <a:pt x="7743" y="7287"/>
                      </a:lnTo>
                      <a:lnTo>
                        <a:pt x="7867" y="7264"/>
                      </a:lnTo>
                      <a:lnTo>
                        <a:pt x="7986" y="7217"/>
                      </a:lnTo>
                      <a:lnTo>
                        <a:pt x="8068" y="7166"/>
                      </a:lnTo>
                      <a:lnTo>
                        <a:pt x="8119" y="7125"/>
                      </a:lnTo>
                      <a:lnTo>
                        <a:pt x="8142" y="7102"/>
                      </a:lnTo>
                      <a:lnTo>
                        <a:pt x="8254" y="6990"/>
                      </a:lnTo>
                      <a:lnTo>
                        <a:pt x="8274" y="6973"/>
                      </a:lnTo>
                      <a:lnTo>
                        <a:pt x="8319" y="6942"/>
                      </a:lnTo>
                      <a:lnTo>
                        <a:pt x="8368" y="6924"/>
                      </a:lnTo>
                      <a:lnTo>
                        <a:pt x="8420" y="6914"/>
                      </a:lnTo>
                      <a:lnTo>
                        <a:pt x="8473" y="6914"/>
                      </a:lnTo>
                      <a:lnTo>
                        <a:pt x="8525" y="6924"/>
                      </a:lnTo>
                      <a:lnTo>
                        <a:pt x="8574" y="6942"/>
                      </a:lnTo>
                      <a:lnTo>
                        <a:pt x="8618" y="6973"/>
                      </a:lnTo>
                      <a:lnTo>
                        <a:pt x="8639" y="6990"/>
                      </a:lnTo>
                      <a:lnTo>
                        <a:pt x="8751" y="7102"/>
                      </a:lnTo>
                      <a:lnTo>
                        <a:pt x="8798" y="7147"/>
                      </a:lnTo>
                      <a:lnTo>
                        <a:pt x="8905" y="7219"/>
                      </a:lnTo>
                      <a:lnTo>
                        <a:pt x="9023" y="7268"/>
                      </a:lnTo>
                      <a:lnTo>
                        <a:pt x="9150" y="7292"/>
                      </a:lnTo>
                      <a:lnTo>
                        <a:pt x="9214" y="7295"/>
                      </a:lnTo>
                      <a:lnTo>
                        <a:pt x="9337" y="7295"/>
                      </a:lnTo>
                      <a:lnTo>
                        <a:pt x="9311" y="7397"/>
                      </a:lnTo>
                      <a:lnTo>
                        <a:pt x="9245" y="7596"/>
                      </a:lnTo>
                      <a:lnTo>
                        <a:pt x="9164" y="7788"/>
                      </a:lnTo>
                      <a:lnTo>
                        <a:pt x="9068" y="7970"/>
                      </a:lnTo>
                      <a:lnTo>
                        <a:pt x="8957" y="8145"/>
                      </a:lnTo>
                      <a:lnTo>
                        <a:pt x="8833" y="8307"/>
                      </a:lnTo>
                      <a:lnTo>
                        <a:pt x="8695" y="8460"/>
                      </a:lnTo>
                      <a:lnTo>
                        <a:pt x="8546" y="8601"/>
                      </a:lnTo>
                      <a:lnTo>
                        <a:pt x="8387" y="8729"/>
                      </a:lnTo>
                      <a:lnTo>
                        <a:pt x="8217" y="8844"/>
                      </a:lnTo>
                      <a:lnTo>
                        <a:pt x="8037" y="8947"/>
                      </a:lnTo>
                      <a:lnTo>
                        <a:pt x="7848" y="9033"/>
                      </a:lnTo>
                      <a:lnTo>
                        <a:pt x="7651" y="9104"/>
                      </a:lnTo>
                      <a:lnTo>
                        <a:pt x="7446" y="9157"/>
                      </a:lnTo>
                      <a:lnTo>
                        <a:pt x="7236" y="9194"/>
                      </a:lnTo>
                      <a:lnTo>
                        <a:pt x="7020" y="9213"/>
                      </a:lnTo>
                      <a:lnTo>
                        <a:pt x="6911" y="9214"/>
                      </a:lnTo>
                      <a:lnTo>
                        <a:pt x="6813" y="9213"/>
                      </a:lnTo>
                      <a:lnTo>
                        <a:pt x="6617" y="9197"/>
                      </a:lnTo>
                      <a:lnTo>
                        <a:pt x="6426" y="9165"/>
                      </a:lnTo>
                      <a:lnTo>
                        <a:pt x="6236" y="9121"/>
                      </a:lnTo>
                      <a:lnTo>
                        <a:pt x="6143" y="9092"/>
                      </a:lnTo>
                      <a:lnTo>
                        <a:pt x="6143" y="9023"/>
                      </a:lnTo>
                      <a:lnTo>
                        <a:pt x="6142" y="9003"/>
                      </a:lnTo>
                      <a:lnTo>
                        <a:pt x="6135" y="8965"/>
                      </a:lnTo>
                      <a:lnTo>
                        <a:pt x="6120" y="8931"/>
                      </a:lnTo>
                      <a:lnTo>
                        <a:pt x="6099" y="8901"/>
                      </a:lnTo>
                      <a:lnTo>
                        <a:pt x="6073" y="8875"/>
                      </a:lnTo>
                      <a:lnTo>
                        <a:pt x="6043" y="8853"/>
                      </a:lnTo>
                      <a:lnTo>
                        <a:pt x="6008" y="8839"/>
                      </a:lnTo>
                      <a:lnTo>
                        <a:pt x="5971" y="8831"/>
                      </a:lnTo>
                      <a:lnTo>
                        <a:pt x="5951" y="8830"/>
                      </a:lnTo>
                      <a:lnTo>
                        <a:pt x="5740" y="8830"/>
                      </a:lnTo>
                      <a:lnTo>
                        <a:pt x="5730" y="8790"/>
                      </a:lnTo>
                      <a:lnTo>
                        <a:pt x="5707" y="8712"/>
                      </a:lnTo>
                      <a:lnTo>
                        <a:pt x="5678" y="8636"/>
                      </a:lnTo>
                      <a:lnTo>
                        <a:pt x="5642" y="8564"/>
                      </a:lnTo>
                      <a:lnTo>
                        <a:pt x="5578" y="8461"/>
                      </a:lnTo>
                      <a:lnTo>
                        <a:pt x="5474" y="8339"/>
                      </a:lnTo>
                      <a:lnTo>
                        <a:pt x="5350" y="8237"/>
                      </a:lnTo>
                      <a:lnTo>
                        <a:pt x="5248" y="8175"/>
                      </a:lnTo>
                      <a:lnTo>
                        <a:pt x="5174" y="8140"/>
                      </a:lnTo>
                      <a:lnTo>
                        <a:pt x="5098" y="8112"/>
                      </a:lnTo>
                      <a:lnTo>
                        <a:pt x="5019" y="8089"/>
                      </a:lnTo>
                      <a:lnTo>
                        <a:pt x="4937" y="8073"/>
                      </a:lnTo>
                      <a:lnTo>
                        <a:pt x="4853" y="8065"/>
                      </a:lnTo>
                      <a:lnTo>
                        <a:pt x="4810" y="8064"/>
                      </a:lnTo>
                      <a:close/>
                      <a:moveTo>
                        <a:pt x="4416" y="6719"/>
                      </a:moveTo>
                      <a:lnTo>
                        <a:pt x="4417" y="6590"/>
                      </a:lnTo>
                      <a:lnTo>
                        <a:pt x="4443" y="6339"/>
                      </a:lnTo>
                      <a:lnTo>
                        <a:pt x="4493" y="6096"/>
                      </a:lnTo>
                      <a:lnTo>
                        <a:pt x="4565" y="5861"/>
                      </a:lnTo>
                      <a:lnTo>
                        <a:pt x="4660" y="5638"/>
                      </a:lnTo>
                      <a:lnTo>
                        <a:pt x="4776" y="5425"/>
                      </a:lnTo>
                      <a:lnTo>
                        <a:pt x="4911" y="5226"/>
                      </a:lnTo>
                      <a:lnTo>
                        <a:pt x="5064" y="5041"/>
                      </a:lnTo>
                      <a:lnTo>
                        <a:pt x="5234" y="4872"/>
                      </a:lnTo>
                      <a:lnTo>
                        <a:pt x="5418" y="4720"/>
                      </a:lnTo>
                      <a:lnTo>
                        <a:pt x="5618" y="4584"/>
                      </a:lnTo>
                      <a:lnTo>
                        <a:pt x="5830" y="4469"/>
                      </a:lnTo>
                      <a:lnTo>
                        <a:pt x="6053" y="4374"/>
                      </a:lnTo>
                      <a:lnTo>
                        <a:pt x="6287" y="4301"/>
                      </a:lnTo>
                      <a:lnTo>
                        <a:pt x="6531" y="4252"/>
                      </a:lnTo>
                      <a:lnTo>
                        <a:pt x="6783" y="4226"/>
                      </a:lnTo>
                      <a:lnTo>
                        <a:pt x="6911" y="4223"/>
                      </a:lnTo>
                      <a:lnTo>
                        <a:pt x="7039" y="4226"/>
                      </a:lnTo>
                      <a:lnTo>
                        <a:pt x="7291" y="4252"/>
                      </a:lnTo>
                      <a:lnTo>
                        <a:pt x="7534" y="4301"/>
                      </a:lnTo>
                      <a:lnTo>
                        <a:pt x="7769" y="4374"/>
                      </a:lnTo>
                      <a:lnTo>
                        <a:pt x="7992" y="4469"/>
                      </a:lnTo>
                      <a:lnTo>
                        <a:pt x="8204" y="4584"/>
                      </a:lnTo>
                      <a:lnTo>
                        <a:pt x="8404" y="4720"/>
                      </a:lnTo>
                      <a:lnTo>
                        <a:pt x="8588" y="4872"/>
                      </a:lnTo>
                      <a:lnTo>
                        <a:pt x="8758" y="5041"/>
                      </a:lnTo>
                      <a:lnTo>
                        <a:pt x="8911" y="5226"/>
                      </a:lnTo>
                      <a:lnTo>
                        <a:pt x="9046" y="5425"/>
                      </a:lnTo>
                      <a:lnTo>
                        <a:pt x="9161" y="5638"/>
                      </a:lnTo>
                      <a:lnTo>
                        <a:pt x="9256" y="5861"/>
                      </a:lnTo>
                      <a:lnTo>
                        <a:pt x="9328" y="6096"/>
                      </a:lnTo>
                      <a:lnTo>
                        <a:pt x="9379" y="6339"/>
                      </a:lnTo>
                      <a:lnTo>
                        <a:pt x="9404" y="6590"/>
                      </a:lnTo>
                      <a:lnTo>
                        <a:pt x="9406" y="6719"/>
                      </a:lnTo>
                      <a:lnTo>
                        <a:pt x="9404" y="6816"/>
                      </a:lnTo>
                      <a:lnTo>
                        <a:pt x="9397" y="6911"/>
                      </a:lnTo>
                      <a:lnTo>
                        <a:pt x="9214" y="6911"/>
                      </a:lnTo>
                      <a:lnTo>
                        <a:pt x="9187" y="6909"/>
                      </a:lnTo>
                      <a:lnTo>
                        <a:pt x="9135" y="6899"/>
                      </a:lnTo>
                      <a:lnTo>
                        <a:pt x="9086" y="6879"/>
                      </a:lnTo>
                      <a:lnTo>
                        <a:pt x="9042" y="6850"/>
                      </a:lnTo>
                      <a:lnTo>
                        <a:pt x="9023" y="6832"/>
                      </a:lnTo>
                      <a:lnTo>
                        <a:pt x="8911" y="6719"/>
                      </a:lnTo>
                      <a:lnTo>
                        <a:pt x="8886" y="6696"/>
                      </a:lnTo>
                      <a:lnTo>
                        <a:pt x="8836" y="6656"/>
                      </a:lnTo>
                      <a:lnTo>
                        <a:pt x="8754" y="6604"/>
                      </a:lnTo>
                      <a:lnTo>
                        <a:pt x="8636" y="6558"/>
                      </a:lnTo>
                      <a:lnTo>
                        <a:pt x="8510" y="6535"/>
                      </a:lnTo>
                      <a:lnTo>
                        <a:pt x="8382" y="6535"/>
                      </a:lnTo>
                      <a:lnTo>
                        <a:pt x="8258" y="6558"/>
                      </a:lnTo>
                      <a:lnTo>
                        <a:pt x="8139" y="6604"/>
                      </a:lnTo>
                      <a:lnTo>
                        <a:pt x="8057" y="6656"/>
                      </a:lnTo>
                      <a:lnTo>
                        <a:pt x="8006" y="6696"/>
                      </a:lnTo>
                      <a:lnTo>
                        <a:pt x="7983" y="6719"/>
                      </a:lnTo>
                      <a:lnTo>
                        <a:pt x="7871" y="6832"/>
                      </a:lnTo>
                      <a:lnTo>
                        <a:pt x="7851" y="6849"/>
                      </a:lnTo>
                      <a:lnTo>
                        <a:pt x="7806" y="6879"/>
                      </a:lnTo>
                      <a:lnTo>
                        <a:pt x="7757" y="6898"/>
                      </a:lnTo>
                      <a:lnTo>
                        <a:pt x="7706" y="6908"/>
                      </a:lnTo>
                      <a:lnTo>
                        <a:pt x="7652" y="6908"/>
                      </a:lnTo>
                      <a:lnTo>
                        <a:pt x="7600" y="6898"/>
                      </a:lnTo>
                      <a:lnTo>
                        <a:pt x="7552" y="6879"/>
                      </a:lnTo>
                      <a:lnTo>
                        <a:pt x="7507" y="6849"/>
                      </a:lnTo>
                      <a:lnTo>
                        <a:pt x="7487" y="6832"/>
                      </a:lnTo>
                      <a:lnTo>
                        <a:pt x="7374" y="6719"/>
                      </a:lnTo>
                      <a:lnTo>
                        <a:pt x="7350" y="6696"/>
                      </a:lnTo>
                      <a:lnTo>
                        <a:pt x="7300" y="6656"/>
                      </a:lnTo>
                      <a:lnTo>
                        <a:pt x="7219" y="6604"/>
                      </a:lnTo>
                      <a:lnTo>
                        <a:pt x="7099" y="6558"/>
                      </a:lnTo>
                      <a:lnTo>
                        <a:pt x="6974" y="6535"/>
                      </a:lnTo>
                      <a:lnTo>
                        <a:pt x="6847" y="6535"/>
                      </a:lnTo>
                      <a:lnTo>
                        <a:pt x="6722" y="6558"/>
                      </a:lnTo>
                      <a:lnTo>
                        <a:pt x="6603" y="6604"/>
                      </a:lnTo>
                      <a:lnTo>
                        <a:pt x="6522" y="6656"/>
                      </a:lnTo>
                      <a:lnTo>
                        <a:pt x="6472" y="6696"/>
                      </a:lnTo>
                      <a:lnTo>
                        <a:pt x="6447" y="6719"/>
                      </a:lnTo>
                      <a:lnTo>
                        <a:pt x="6335" y="6832"/>
                      </a:lnTo>
                      <a:lnTo>
                        <a:pt x="6315" y="6849"/>
                      </a:lnTo>
                      <a:lnTo>
                        <a:pt x="6270" y="6879"/>
                      </a:lnTo>
                      <a:lnTo>
                        <a:pt x="6221" y="6898"/>
                      </a:lnTo>
                      <a:lnTo>
                        <a:pt x="6169" y="6908"/>
                      </a:lnTo>
                      <a:lnTo>
                        <a:pt x="6116" y="6908"/>
                      </a:lnTo>
                      <a:lnTo>
                        <a:pt x="6064" y="6898"/>
                      </a:lnTo>
                      <a:lnTo>
                        <a:pt x="6015" y="6879"/>
                      </a:lnTo>
                      <a:lnTo>
                        <a:pt x="5971" y="6849"/>
                      </a:lnTo>
                      <a:lnTo>
                        <a:pt x="5951" y="6832"/>
                      </a:lnTo>
                      <a:lnTo>
                        <a:pt x="5838" y="6719"/>
                      </a:lnTo>
                      <a:lnTo>
                        <a:pt x="5815" y="6696"/>
                      </a:lnTo>
                      <a:lnTo>
                        <a:pt x="5765" y="6656"/>
                      </a:lnTo>
                      <a:lnTo>
                        <a:pt x="5683" y="6604"/>
                      </a:lnTo>
                      <a:lnTo>
                        <a:pt x="5563" y="6558"/>
                      </a:lnTo>
                      <a:lnTo>
                        <a:pt x="5439" y="6535"/>
                      </a:lnTo>
                      <a:lnTo>
                        <a:pt x="5311" y="6535"/>
                      </a:lnTo>
                      <a:lnTo>
                        <a:pt x="5186" y="6558"/>
                      </a:lnTo>
                      <a:lnTo>
                        <a:pt x="5068" y="6604"/>
                      </a:lnTo>
                      <a:lnTo>
                        <a:pt x="4986" y="6656"/>
                      </a:lnTo>
                      <a:lnTo>
                        <a:pt x="4935" y="6696"/>
                      </a:lnTo>
                      <a:lnTo>
                        <a:pt x="4911" y="6719"/>
                      </a:lnTo>
                      <a:lnTo>
                        <a:pt x="4799" y="6832"/>
                      </a:lnTo>
                      <a:lnTo>
                        <a:pt x="4780" y="6850"/>
                      </a:lnTo>
                      <a:lnTo>
                        <a:pt x="4735" y="6879"/>
                      </a:lnTo>
                      <a:lnTo>
                        <a:pt x="4686" y="6899"/>
                      </a:lnTo>
                      <a:lnTo>
                        <a:pt x="4635" y="6909"/>
                      </a:lnTo>
                      <a:lnTo>
                        <a:pt x="4607" y="6911"/>
                      </a:lnTo>
                      <a:lnTo>
                        <a:pt x="4423" y="6911"/>
                      </a:lnTo>
                      <a:lnTo>
                        <a:pt x="4417" y="6816"/>
                      </a:lnTo>
                      <a:lnTo>
                        <a:pt x="4416" y="6719"/>
                      </a:lnTo>
                      <a:close/>
                      <a:moveTo>
                        <a:pt x="384" y="9214"/>
                      </a:moveTo>
                      <a:lnTo>
                        <a:pt x="5759" y="9214"/>
                      </a:lnTo>
                      <a:lnTo>
                        <a:pt x="5759" y="9599"/>
                      </a:lnTo>
                      <a:lnTo>
                        <a:pt x="384" y="9599"/>
                      </a:lnTo>
                      <a:lnTo>
                        <a:pt x="384" y="9214"/>
                      </a:lnTo>
                      <a:close/>
                      <a:moveTo>
                        <a:pt x="4223" y="11518"/>
                      </a:moveTo>
                      <a:lnTo>
                        <a:pt x="1728" y="11518"/>
                      </a:lnTo>
                      <a:lnTo>
                        <a:pt x="1679" y="11517"/>
                      </a:lnTo>
                      <a:lnTo>
                        <a:pt x="1582" y="11508"/>
                      </a:lnTo>
                      <a:lnTo>
                        <a:pt x="1487" y="11488"/>
                      </a:lnTo>
                      <a:lnTo>
                        <a:pt x="1398" y="11460"/>
                      </a:lnTo>
                      <a:lnTo>
                        <a:pt x="1312" y="11423"/>
                      </a:lnTo>
                      <a:lnTo>
                        <a:pt x="1230" y="11380"/>
                      </a:lnTo>
                      <a:lnTo>
                        <a:pt x="1153" y="11328"/>
                      </a:lnTo>
                      <a:lnTo>
                        <a:pt x="1083" y="11269"/>
                      </a:lnTo>
                      <a:lnTo>
                        <a:pt x="1018" y="11204"/>
                      </a:lnTo>
                      <a:lnTo>
                        <a:pt x="959" y="11132"/>
                      </a:lnTo>
                      <a:lnTo>
                        <a:pt x="907" y="11056"/>
                      </a:lnTo>
                      <a:lnTo>
                        <a:pt x="862" y="10974"/>
                      </a:lnTo>
                      <a:lnTo>
                        <a:pt x="826" y="10887"/>
                      </a:lnTo>
                      <a:lnTo>
                        <a:pt x="798" y="10798"/>
                      </a:lnTo>
                      <a:lnTo>
                        <a:pt x="779" y="10705"/>
                      </a:lnTo>
                      <a:lnTo>
                        <a:pt x="769" y="10608"/>
                      </a:lnTo>
                      <a:lnTo>
                        <a:pt x="767" y="10558"/>
                      </a:lnTo>
                      <a:lnTo>
                        <a:pt x="767" y="9982"/>
                      </a:lnTo>
                      <a:lnTo>
                        <a:pt x="5375" y="9982"/>
                      </a:lnTo>
                      <a:lnTo>
                        <a:pt x="5375" y="10558"/>
                      </a:lnTo>
                      <a:lnTo>
                        <a:pt x="5375" y="10608"/>
                      </a:lnTo>
                      <a:lnTo>
                        <a:pt x="5365" y="10705"/>
                      </a:lnTo>
                      <a:lnTo>
                        <a:pt x="5346" y="10798"/>
                      </a:lnTo>
                      <a:lnTo>
                        <a:pt x="5317" y="10887"/>
                      </a:lnTo>
                      <a:lnTo>
                        <a:pt x="5281" y="10974"/>
                      </a:lnTo>
                      <a:lnTo>
                        <a:pt x="5236" y="11056"/>
                      </a:lnTo>
                      <a:lnTo>
                        <a:pt x="5185" y="11132"/>
                      </a:lnTo>
                      <a:lnTo>
                        <a:pt x="5126" y="11204"/>
                      </a:lnTo>
                      <a:lnTo>
                        <a:pt x="5061" y="11269"/>
                      </a:lnTo>
                      <a:lnTo>
                        <a:pt x="4989" y="11328"/>
                      </a:lnTo>
                      <a:lnTo>
                        <a:pt x="4912" y="11380"/>
                      </a:lnTo>
                      <a:lnTo>
                        <a:pt x="4832" y="11423"/>
                      </a:lnTo>
                      <a:lnTo>
                        <a:pt x="4745" y="11460"/>
                      </a:lnTo>
                      <a:lnTo>
                        <a:pt x="4655" y="11488"/>
                      </a:lnTo>
                      <a:lnTo>
                        <a:pt x="4561" y="11508"/>
                      </a:lnTo>
                      <a:lnTo>
                        <a:pt x="4465" y="11517"/>
                      </a:lnTo>
                      <a:lnTo>
                        <a:pt x="4416" y="11518"/>
                      </a:lnTo>
                      <a:lnTo>
                        <a:pt x="4223" y="11518"/>
                      </a:lnTo>
                      <a:close/>
                      <a:moveTo>
                        <a:pt x="5354" y="11518"/>
                      </a:moveTo>
                      <a:lnTo>
                        <a:pt x="5401" y="11472"/>
                      </a:lnTo>
                      <a:lnTo>
                        <a:pt x="5484" y="11371"/>
                      </a:lnTo>
                      <a:lnTo>
                        <a:pt x="5559" y="11263"/>
                      </a:lnTo>
                      <a:lnTo>
                        <a:pt x="5622" y="11148"/>
                      </a:lnTo>
                      <a:lnTo>
                        <a:pt x="5676" y="11026"/>
                      </a:lnTo>
                      <a:lnTo>
                        <a:pt x="5716" y="10899"/>
                      </a:lnTo>
                      <a:lnTo>
                        <a:pt x="5743" y="10765"/>
                      </a:lnTo>
                      <a:lnTo>
                        <a:pt x="5758" y="10628"/>
                      </a:lnTo>
                      <a:lnTo>
                        <a:pt x="5759" y="10558"/>
                      </a:lnTo>
                      <a:lnTo>
                        <a:pt x="5759" y="10178"/>
                      </a:lnTo>
                      <a:lnTo>
                        <a:pt x="5899" y="10222"/>
                      </a:lnTo>
                      <a:lnTo>
                        <a:pt x="6181" y="10293"/>
                      </a:lnTo>
                      <a:lnTo>
                        <a:pt x="6470" y="10340"/>
                      </a:lnTo>
                      <a:lnTo>
                        <a:pt x="6763" y="10365"/>
                      </a:lnTo>
                      <a:lnTo>
                        <a:pt x="6911" y="10366"/>
                      </a:lnTo>
                      <a:lnTo>
                        <a:pt x="7004" y="10365"/>
                      </a:lnTo>
                      <a:lnTo>
                        <a:pt x="7192" y="10356"/>
                      </a:lnTo>
                      <a:lnTo>
                        <a:pt x="7374" y="10337"/>
                      </a:lnTo>
                      <a:lnTo>
                        <a:pt x="7556" y="10310"/>
                      </a:lnTo>
                      <a:lnTo>
                        <a:pt x="7734" y="10273"/>
                      </a:lnTo>
                      <a:lnTo>
                        <a:pt x="7909" y="10228"/>
                      </a:lnTo>
                      <a:lnTo>
                        <a:pt x="8080" y="10175"/>
                      </a:lnTo>
                      <a:lnTo>
                        <a:pt x="8247" y="10113"/>
                      </a:lnTo>
                      <a:lnTo>
                        <a:pt x="8411" y="10044"/>
                      </a:lnTo>
                      <a:lnTo>
                        <a:pt x="8569" y="9967"/>
                      </a:lnTo>
                      <a:lnTo>
                        <a:pt x="8725" y="9882"/>
                      </a:lnTo>
                      <a:lnTo>
                        <a:pt x="8876" y="9792"/>
                      </a:lnTo>
                      <a:lnTo>
                        <a:pt x="9021" y="9692"/>
                      </a:lnTo>
                      <a:lnTo>
                        <a:pt x="9161" y="9587"/>
                      </a:lnTo>
                      <a:lnTo>
                        <a:pt x="9296" y="9476"/>
                      </a:lnTo>
                      <a:lnTo>
                        <a:pt x="9426" y="9358"/>
                      </a:lnTo>
                      <a:lnTo>
                        <a:pt x="9550" y="9235"/>
                      </a:lnTo>
                      <a:lnTo>
                        <a:pt x="9668" y="9105"/>
                      </a:lnTo>
                      <a:lnTo>
                        <a:pt x="9780" y="8970"/>
                      </a:lnTo>
                      <a:lnTo>
                        <a:pt x="9885" y="8829"/>
                      </a:lnTo>
                      <a:lnTo>
                        <a:pt x="9983" y="8683"/>
                      </a:lnTo>
                      <a:lnTo>
                        <a:pt x="10074" y="8533"/>
                      </a:lnTo>
                      <a:lnTo>
                        <a:pt x="10159" y="8378"/>
                      </a:lnTo>
                      <a:lnTo>
                        <a:pt x="10235" y="8218"/>
                      </a:lnTo>
                      <a:lnTo>
                        <a:pt x="10306" y="8055"/>
                      </a:lnTo>
                      <a:lnTo>
                        <a:pt x="10366" y="7887"/>
                      </a:lnTo>
                      <a:lnTo>
                        <a:pt x="10419" y="7717"/>
                      </a:lnTo>
                      <a:lnTo>
                        <a:pt x="10466" y="7541"/>
                      </a:lnTo>
                      <a:lnTo>
                        <a:pt x="10502" y="7364"/>
                      </a:lnTo>
                      <a:lnTo>
                        <a:pt x="10529" y="7183"/>
                      </a:lnTo>
                      <a:lnTo>
                        <a:pt x="10548" y="6999"/>
                      </a:lnTo>
                      <a:lnTo>
                        <a:pt x="10558" y="6813"/>
                      </a:lnTo>
                      <a:lnTo>
                        <a:pt x="10558" y="6719"/>
                      </a:lnTo>
                      <a:lnTo>
                        <a:pt x="10558" y="6624"/>
                      </a:lnTo>
                      <a:lnTo>
                        <a:pt x="10548" y="6439"/>
                      </a:lnTo>
                      <a:lnTo>
                        <a:pt x="10529" y="6254"/>
                      </a:lnTo>
                      <a:lnTo>
                        <a:pt x="10502" y="6074"/>
                      </a:lnTo>
                      <a:lnTo>
                        <a:pt x="10466" y="5896"/>
                      </a:lnTo>
                      <a:lnTo>
                        <a:pt x="10419" y="5722"/>
                      </a:lnTo>
                      <a:lnTo>
                        <a:pt x="10366" y="5550"/>
                      </a:lnTo>
                      <a:lnTo>
                        <a:pt x="10306" y="5383"/>
                      </a:lnTo>
                      <a:lnTo>
                        <a:pt x="10235" y="5219"/>
                      </a:lnTo>
                      <a:lnTo>
                        <a:pt x="10159" y="5059"/>
                      </a:lnTo>
                      <a:lnTo>
                        <a:pt x="10074" y="4905"/>
                      </a:lnTo>
                      <a:lnTo>
                        <a:pt x="9983" y="4754"/>
                      </a:lnTo>
                      <a:lnTo>
                        <a:pt x="9885" y="4609"/>
                      </a:lnTo>
                      <a:lnTo>
                        <a:pt x="9780" y="4468"/>
                      </a:lnTo>
                      <a:lnTo>
                        <a:pt x="9668" y="4334"/>
                      </a:lnTo>
                      <a:lnTo>
                        <a:pt x="9550" y="4203"/>
                      </a:lnTo>
                      <a:lnTo>
                        <a:pt x="9426" y="4079"/>
                      </a:lnTo>
                      <a:lnTo>
                        <a:pt x="9296" y="3962"/>
                      </a:lnTo>
                      <a:lnTo>
                        <a:pt x="9161" y="3850"/>
                      </a:lnTo>
                      <a:lnTo>
                        <a:pt x="9021" y="3745"/>
                      </a:lnTo>
                      <a:lnTo>
                        <a:pt x="8876" y="3647"/>
                      </a:lnTo>
                      <a:lnTo>
                        <a:pt x="8725" y="3555"/>
                      </a:lnTo>
                      <a:lnTo>
                        <a:pt x="8569" y="3471"/>
                      </a:lnTo>
                      <a:lnTo>
                        <a:pt x="8411" y="3393"/>
                      </a:lnTo>
                      <a:lnTo>
                        <a:pt x="8247" y="3324"/>
                      </a:lnTo>
                      <a:lnTo>
                        <a:pt x="8080" y="3262"/>
                      </a:lnTo>
                      <a:lnTo>
                        <a:pt x="7909" y="3209"/>
                      </a:lnTo>
                      <a:lnTo>
                        <a:pt x="7734" y="3165"/>
                      </a:lnTo>
                      <a:lnTo>
                        <a:pt x="7556" y="3129"/>
                      </a:lnTo>
                      <a:lnTo>
                        <a:pt x="7374" y="3100"/>
                      </a:lnTo>
                      <a:lnTo>
                        <a:pt x="7192" y="3081"/>
                      </a:lnTo>
                      <a:lnTo>
                        <a:pt x="7004" y="3072"/>
                      </a:lnTo>
                      <a:lnTo>
                        <a:pt x="6911" y="3071"/>
                      </a:lnTo>
                      <a:lnTo>
                        <a:pt x="6817" y="3072"/>
                      </a:lnTo>
                      <a:lnTo>
                        <a:pt x="6630" y="3081"/>
                      </a:lnTo>
                      <a:lnTo>
                        <a:pt x="6447" y="3100"/>
                      </a:lnTo>
                      <a:lnTo>
                        <a:pt x="6266" y="3129"/>
                      </a:lnTo>
                      <a:lnTo>
                        <a:pt x="6087" y="3165"/>
                      </a:lnTo>
                      <a:lnTo>
                        <a:pt x="5913" y="3209"/>
                      </a:lnTo>
                      <a:lnTo>
                        <a:pt x="5742" y="3262"/>
                      </a:lnTo>
                      <a:lnTo>
                        <a:pt x="5575" y="3324"/>
                      </a:lnTo>
                      <a:lnTo>
                        <a:pt x="5411" y="3393"/>
                      </a:lnTo>
                      <a:lnTo>
                        <a:pt x="5252" y="3471"/>
                      </a:lnTo>
                      <a:lnTo>
                        <a:pt x="5097" y="3555"/>
                      </a:lnTo>
                      <a:lnTo>
                        <a:pt x="4946" y="3647"/>
                      </a:lnTo>
                      <a:lnTo>
                        <a:pt x="4800" y="3745"/>
                      </a:lnTo>
                      <a:lnTo>
                        <a:pt x="4660" y="3850"/>
                      </a:lnTo>
                      <a:lnTo>
                        <a:pt x="4525" y="3962"/>
                      </a:lnTo>
                      <a:lnTo>
                        <a:pt x="4396" y="4079"/>
                      </a:lnTo>
                      <a:lnTo>
                        <a:pt x="4272" y="4203"/>
                      </a:lnTo>
                      <a:lnTo>
                        <a:pt x="4154" y="4334"/>
                      </a:lnTo>
                      <a:lnTo>
                        <a:pt x="4041" y="4468"/>
                      </a:lnTo>
                      <a:lnTo>
                        <a:pt x="3936" y="4609"/>
                      </a:lnTo>
                      <a:lnTo>
                        <a:pt x="3838" y="4754"/>
                      </a:lnTo>
                      <a:lnTo>
                        <a:pt x="3748" y="4905"/>
                      </a:lnTo>
                      <a:lnTo>
                        <a:pt x="3663" y="5059"/>
                      </a:lnTo>
                      <a:lnTo>
                        <a:pt x="3586" y="5219"/>
                      </a:lnTo>
                      <a:lnTo>
                        <a:pt x="3516" y="5383"/>
                      </a:lnTo>
                      <a:lnTo>
                        <a:pt x="3455" y="5550"/>
                      </a:lnTo>
                      <a:lnTo>
                        <a:pt x="3402" y="5722"/>
                      </a:lnTo>
                      <a:lnTo>
                        <a:pt x="3356" y="5896"/>
                      </a:lnTo>
                      <a:lnTo>
                        <a:pt x="3320" y="6074"/>
                      </a:lnTo>
                      <a:lnTo>
                        <a:pt x="3293" y="6254"/>
                      </a:lnTo>
                      <a:lnTo>
                        <a:pt x="3274" y="6439"/>
                      </a:lnTo>
                      <a:lnTo>
                        <a:pt x="3264" y="6624"/>
                      </a:lnTo>
                      <a:lnTo>
                        <a:pt x="3264" y="6719"/>
                      </a:lnTo>
                      <a:lnTo>
                        <a:pt x="3265" y="6836"/>
                      </a:lnTo>
                      <a:lnTo>
                        <a:pt x="3281" y="7068"/>
                      </a:lnTo>
                      <a:lnTo>
                        <a:pt x="3311" y="7297"/>
                      </a:lnTo>
                      <a:lnTo>
                        <a:pt x="3356" y="7521"/>
                      </a:lnTo>
                      <a:lnTo>
                        <a:pt x="3383" y="7634"/>
                      </a:lnTo>
                      <a:lnTo>
                        <a:pt x="3327" y="7599"/>
                      </a:lnTo>
                      <a:lnTo>
                        <a:pt x="3206" y="7546"/>
                      </a:lnTo>
                      <a:lnTo>
                        <a:pt x="3080" y="7508"/>
                      </a:lnTo>
                      <a:lnTo>
                        <a:pt x="2947" y="7488"/>
                      </a:lnTo>
                      <a:lnTo>
                        <a:pt x="2880" y="7487"/>
                      </a:lnTo>
                      <a:lnTo>
                        <a:pt x="2820" y="7488"/>
                      </a:lnTo>
                      <a:lnTo>
                        <a:pt x="2704" y="7503"/>
                      </a:lnTo>
                      <a:lnTo>
                        <a:pt x="2592" y="7531"/>
                      </a:lnTo>
                      <a:lnTo>
                        <a:pt x="2481" y="7575"/>
                      </a:lnTo>
                      <a:lnTo>
                        <a:pt x="2429" y="7602"/>
                      </a:lnTo>
                      <a:lnTo>
                        <a:pt x="2400" y="7572"/>
                      </a:lnTo>
                      <a:lnTo>
                        <a:pt x="2337" y="7517"/>
                      </a:lnTo>
                      <a:lnTo>
                        <a:pt x="2304" y="7491"/>
                      </a:lnTo>
                      <a:lnTo>
                        <a:pt x="2304" y="2688"/>
                      </a:lnTo>
                      <a:lnTo>
                        <a:pt x="11518" y="2688"/>
                      </a:lnTo>
                      <a:lnTo>
                        <a:pt x="11518" y="11518"/>
                      </a:lnTo>
                      <a:lnTo>
                        <a:pt x="5354" y="115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10"/>
                <p:cNvSpPr>
                  <a:spLocks noEditPoints="1"/>
                </p:cNvSpPr>
                <p:nvPr/>
              </p:nvSpPr>
              <p:spPr bwMode="auto">
                <a:xfrm>
                  <a:off x="7265" y="-1800"/>
                  <a:ext cx="384" cy="384"/>
                </a:xfrm>
                <a:custGeom>
                  <a:avLst/>
                  <a:gdLst>
                    <a:gd name="T0" fmla="*/ 635 w 1152"/>
                    <a:gd name="T1" fmla="*/ 1151 h 1152"/>
                    <a:gd name="T2" fmla="*/ 849 w 1152"/>
                    <a:gd name="T3" fmla="*/ 1085 h 1152"/>
                    <a:gd name="T4" fmla="*/ 1021 w 1152"/>
                    <a:gd name="T5" fmla="*/ 943 h 1152"/>
                    <a:gd name="T6" fmla="*/ 1126 w 1152"/>
                    <a:gd name="T7" fmla="*/ 748 h 1152"/>
                    <a:gd name="T8" fmla="*/ 1152 w 1152"/>
                    <a:gd name="T9" fmla="*/ 576 h 1152"/>
                    <a:gd name="T10" fmla="*/ 1126 w 1152"/>
                    <a:gd name="T11" fmla="*/ 405 h 1152"/>
                    <a:gd name="T12" fmla="*/ 1021 w 1152"/>
                    <a:gd name="T13" fmla="*/ 211 h 1152"/>
                    <a:gd name="T14" fmla="*/ 849 w 1152"/>
                    <a:gd name="T15" fmla="*/ 69 h 1152"/>
                    <a:gd name="T16" fmla="*/ 635 w 1152"/>
                    <a:gd name="T17" fmla="*/ 3 h 1152"/>
                    <a:gd name="T18" fmla="*/ 517 w 1152"/>
                    <a:gd name="T19" fmla="*/ 3 h 1152"/>
                    <a:gd name="T20" fmla="*/ 301 w 1152"/>
                    <a:gd name="T21" fmla="*/ 69 h 1152"/>
                    <a:gd name="T22" fmla="*/ 131 w 1152"/>
                    <a:gd name="T23" fmla="*/ 211 h 1152"/>
                    <a:gd name="T24" fmla="*/ 24 w 1152"/>
                    <a:gd name="T25" fmla="*/ 405 h 1152"/>
                    <a:gd name="T26" fmla="*/ 0 w 1152"/>
                    <a:gd name="T27" fmla="*/ 576 h 1152"/>
                    <a:gd name="T28" fmla="*/ 24 w 1152"/>
                    <a:gd name="T29" fmla="*/ 748 h 1152"/>
                    <a:gd name="T30" fmla="*/ 131 w 1152"/>
                    <a:gd name="T31" fmla="*/ 943 h 1152"/>
                    <a:gd name="T32" fmla="*/ 301 w 1152"/>
                    <a:gd name="T33" fmla="*/ 1085 h 1152"/>
                    <a:gd name="T34" fmla="*/ 517 w 1152"/>
                    <a:gd name="T35" fmla="*/ 1151 h 1152"/>
                    <a:gd name="T36" fmla="*/ 576 w 1152"/>
                    <a:gd name="T37" fmla="*/ 385 h 1152"/>
                    <a:gd name="T38" fmla="*/ 632 w 1152"/>
                    <a:gd name="T39" fmla="*/ 393 h 1152"/>
                    <a:gd name="T40" fmla="*/ 698 w 1152"/>
                    <a:gd name="T41" fmla="*/ 428 h 1152"/>
                    <a:gd name="T42" fmla="*/ 744 w 1152"/>
                    <a:gd name="T43" fmla="*/ 486 h 1152"/>
                    <a:gd name="T44" fmla="*/ 767 w 1152"/>
                    <a:gd name="T45" fmla="*/ 558 h 1152"/>
                    <a:gd name="T46" fmla="*/ 767 w 1152"/>
                    <a:gd name="T47" fmla="*/ 596 h 1152"/>
                    <a:gd name="T48" fmla="*/ 744 w 1152"/>
                    <a:gd name="T49" fmla="*/ 668 h 1152"/>
                    <a:gd name="T50" fmla="*/ 698 w 1152"/>
                    <a:gd name="T51" fmla="*/ 725 h 1152"/>
                    <a:gd name="T52" fmla="*/ 632 w 1152"/>
                    <a:gd name="T53" fmla="*/ 761 h 1152"/>
                    <a:gd name="T54" fmla="*/ 576 w 1152"/>
                    <a:gd name="T55" fmla="*/ 769 h 1152"/>
                    <a:gd name="T56" fmla="*/ 518 w 1152"/>
                    <a:gd name="T57" fmla="*/ 761 h 1152"/>
                    <a:gd name="T58" fmla="*/ 454 w 1152"/>
                    <a:gd name="T59" fmla="*/ 725 h 1152"/>
                    <a:gd name="T60" fmla="*/ 406 w 1152"/>
                    <a:gd name="T61" fmla="*/ 668 h 1152"/>
                    <a:gd name="T62" fmla="*/ 384 w 1152"/>
                    <a:gd name="T63" fmla="*/ 596 h 1152"/>
                    <a:gd name="T64" fmla="*/ 384 w 1152"/>
                    <a:gd name="T65" fmla="*/ 558 h 1152"/>
                    <a:gd name="T66" fmla="*/ 406 w 1152"/>
                    <a:gd name="T67" fmla="*/ 486 h 1152"/>
                    <a:gd name="T68" fmla="*/ 454 w 1152"/>
                    <a:gd name="T69" fmla="*/ 428 h 1152"/>
                    <a:gd name="T70" fmla="*/ 518 w 1152"/>
                    <a:gd name="T71" fmla="*/ 393 h 1152"/>
                    <a:gd name="T72" fmla="*/ 576 w 1152"/>
                    <a:gd name="T73" fmla="*/ 385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152" h="1152">
                      <a:moveTo>
                        <a:pt x="576" y="1152"/>
                      </a:moveTo>
                      <a:lnTo>
                        <a:pt x="635" y="1151"/>
                      </a:lnTo>
                      <a:lnTo>
                        <a:pt x="747" y="1128"/>
                      </a:lnTo>
                      <a:lnTo>
                        <a:pt x="849" y="1085"/>
                      </a:lnTo>
                      <a:lnTo>
                        <a:pt x="942" y="1021"/>
                      </a:lnTo>
                      <a:lnTo>
                        <a:pt x="1021" y="943"/>
                      </a:lnTo>
                      <a:lnTo>
                        <a:pt x="1083" y="851"/>
                      </a:lnTo>
                      <a:lnTo>
                        <a:pt x="1126" y="748"/>
                      </a:lnTo>
                      <a:lnTo>
                        <a:pt x="1149" y="635"/>
                      </a:lnTo>
                      <a:lnTo>
                        <a:pt x="1152" y="576"/>
                      </a:lnTo>
                      <a:lnTo>
                        <a:pt x="1149" y="517"/>
                      </a:lnTo>
                      <a:lnTo>
                        <a:pt x="1126" y="405"/>
                      </a:lnTo>
                      <a:lnTo>
                        <a:pt x="1083" y="303"/>
                      </a:lnTo>
                      <a:lnTo>
                        <a:pt x="1021" y="211"/>
                      </a:lnTo>
                      <a:lnTo>
                        <a:pt x="942" y="131"/>
                      </a:lnTo>
                      <a:lnTo>
                        <a:pt x="849" y="69"/>
                      </a:lnTo>
                      <a:lnTo>
                        <a:pt x="747" y="26"/>
                      </a:lnTo>
                      <a:lnTo>
                        <a:pt x="635" y="3"/>
                      </a:lnTo>
                      <a:lnTo>
                        <a:pt x="576" y="0"/>
                      </a:lnTo>
                      <a:lnTo>
                        <a:pt x="517" y="3"/>
                      </a:lnTo>
                      <a:lnTo>
                        <a:pt x="405" y="26"/>
                      </a:lnTo>
                      <a:lnTo>
                        <a:pt x="301" y="69"/>
                      </a:lnTo>
                      <a:lnTo>
                        <a:pt x="209" y="131"/>
                      </a:lnTo>
                      <a:lnTo>
                        <a:pt x="131" y="211"/>
                      </a:lnTo>
                      <a:lnTo>
                        <a:pt x="68" y="303"/>
                      </a:lnTo>
                      <a:lnTo>
                        <a:pt x="24" y="405"/>
                      </a:lnTo>
                      <a:lnTo>
                        <a:pt x="1" y="517"/>
                      </a:lnTo>
                      <a:lnTo>
                        <a:pt x="0" y="576"/>
                      </a:lnTo>
                      <a:lnTo>
                        <a:pt x="1" y="635"/>
                      </a:lnTo>
                      <a:lnTo>
                        <a:pt x="24" y="748"/>
                      </a:lnTo>
                      <a:lnTo>
                        <a:pt x="68" y="851"/>
                      </a:lnTo>
                      <a:lnTo>
                        <a:pt x="131" y="943"/>
                      </a:lnTo>
                      <a:lnTo>
                        <a:pt x="209" y="1021"/>
                      </a:lnTo>
                      <a:lnTo>
                        <a:pt x="301" y="1085"/>
                      </a:lnTo>
                      <a:lnTo>
                        <a:pt x="405" y="1128"/>
                      </a:lnTo>
                      <a:lnTo>
                        <a:pt x="517" y="1151"/>
                      </a:lnTo>
                      <a:lnTo>
                        <a:pt x="576" y="1152"/>
                      </a:lnTo>
                      <a:close/>
                      <a:moveTo>
                        <a:pt x="576" y="385"/>
                      </a:moveTo>
                      <a:lnTo>
                        <a:pt x="595" y="385"/>
                      </a:lnTo>
                      <a:lnTo>
                        <a:pt x="632" y="393"/>
                      </a:lnTo>
                      <a:lnTo>
                        <a:pt x="667" y="408"/>
                      </a:lnTo>
                      <a:lnTo>
                        <a:pt x="698" y="428"/>
                      </a:lnTo>
                      <a:lnTo>
                        <a:pt x="724" y="454"/>
                      </a:lnTo>
                      <a:lnTo>
                        <a:pt x="744" y="486"/>
                      </a:lnTo>
                      <a:lnTo>
                        <a:pt x="759" y="520"/>
                      </a:lnTo>
                      <a:lnTo>
                        <a:pt x="767" y="558"/>
                      </a:lnTo>
                      <a:lnTo>
                        <a:pt x="767" y="576"/>
                      </a:lnTo>
                      <a:lnTo>
                        <a:pt x="767" y="596"/>
                      </a:lnTo>
                      <a:lnTo>
                        <a:pt x="759" y="634"/>
                      </a:lnTo>
                      <a:lnTo>
                        <a:pt x="744" y="668"/>
                      </a:lnTo>
                      <a:lnTo>
                        <a:pt x="724" y="699"/>
                      </a:lnTo>
                      <a:lnTo>
                        <a:pt x="698" y="725"/>
                      </a:lnTo>
                      <a:lnTo>
                        <a:pt x="667" y="746"/>
                      </a:lnTo>
                      <a:lnTo>
                        <a:pt x="632" y="761"/>
                      </a:lnTo>
                      <a:lnTo>
                        <a:pt x="595" y="768"/>
                      </a:lnTo>
                      <a:lnTo>
                        <a:pt x="576" y="769"/>
                      </a:lnTo>
                      <a:lnTo>
                        <a:pt x="556" y="768"/>
                      </a:lnTo>
                      <a:lnTo>
                        <a:pt x="518" y="761"/>
                      </a:lnTo>
                      <a:lnTo>
                        <a:pt x="484" y="746"/>
                      </a:lnTo>
                      <a:lnTo>
                        <a:pt x="454" y="725"/>
                      </a:lnTo>
                      <a:lnTo>
                        <a:pt x="428" y="699"/>
                      </a:lnTo>
                      <a:lnTo>
                        <a:pt x="406" y="668"/>
                      </a:lnTo>
                      <a:lnTo>
                        <a:pt x="392" y="634"/>
                      </a:lnTo>
                      <a:lnTo>
                        <a:pt x="384" y="596"/>
                      </a:lnTo>
                      <a:lnTo>
                        <a:pt x="383" y="576"/>
                      </a:lnTo>
                      <a:lnTo>
                        <a:pt x="384" y="558"/>
                      </a:lnTo>
                      <a:lnTo>
                        <a:pt x="392" y="520"/>
                      </a:lnTo>
                      <a:lnTo>
                        <a:pt x="406" y="486"/>
                      </a:lnTo>
                      <a:lnTo>
                        <a:pt x="428" y="454"/>
                      </a:lnTo>
                      <a:lnTo>
                        <a:pt x="454" y="428"/>
                      </a:lnTo>
                      <a:lnTo>
                        <a:pt x="484" y="408"/>
                      </a:lnTo>
                      <a:lnTo>
                        <a:pt x="518" y="393"/>
                      </a:lnTo>
                      <a:lnTo>
                        <a:pt x="556" y="385"/>
                      </a:lnTo>
                      <a:lnTo>
                        <a:pt x="576" y="3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Freeform 11"/>
                <p:cNvSpPr>
                  <a:spLocks noEditPoints="1"/>
                </p:cNvSpPr>
                <p:nvPr/>
              </p:nvSpPr>
              <p:spPr bwMode="auto">
                <a:xfrm>
                  <a:off x="7777" y="-1800"/>
                  <a:ext cx="384" cy="384"/>
                </a:xfrm>
                <a:custGeom>
                  <a:avLst/>
                  <a:gdLst>
                    <a:gd name="T0" fmla="*/ 635 w 1152"/>
                    <a:gd name="T1" fmla="*/ 1151 h 1152"/>
                    <a:gd name="T2" fmla="*/ 851 w 1152"/>
                    <a:gd name="T3" fmla="*/ 1085 h 1152"/>
                    <a:gd name="T4" fmla="*/ 1021 w 1152"/>
                    <a:gd name="T5" fmla="*/ 943 h 1152"/>
                    <a:gd name="T6" fmla="*/ 1127 w 1152"/>
                    <a:gd name="T7" fmla="*/ 748 h 1152"/>
                    <a:gd name="T8" fmla="*/ 1152 w 1152"/>
                    <a:gd name="T9" fmla="*/ 576 h 1152"/>
                    <a:gd name="T10" fmla="*/ 1127 w 1152"/>
                    <a:gd name="T11" fmla="*/ 405 h 1152"/>
                    <a:gd name="T12" fmla="*/ 1021 w 1152"/>
                    <a:gd name="T13" fmla="*/ 211 h 1152"/>
                    <a:gd name="T14" fmla="*/ 851 w 1152"/>
                    <a:gd name="T15" fmla="*/ 69 h 1152"/>
                    <a:gd name="T16" fmla="*/ 635 w 1152"/>
                    <a:gd name="T17" fmla="*/ 3 h 1152"/>
                    <a:gd name="T18" fmla="*/ 517 w 1152"/>
                    <a:gd name="T19" fmla="*/ 3 h 1152"/>
                    <a:gd name="T20" fmla="*/ 302 w 1152"/>
                    <a:gd name="T21" fmla="*/ 69 h 1152"/>
                    <a:gd name="T22" fmla="*/ 131 w 1152"/>
                    <a:gd name="T23" fmla="*/ 211 h 1152"/>
                    <a:gd name="T24" fmla="*/ 26 w 1152"/>
                    <a:gd name="T25" fmla="*/ 405 h 1152"/>
                    <a:gd name="T26" fmla="*/ 0 w 1152"/>
                    <a:gd name="T27" fmla="*/ 576 h 1152"/>
                    <a:gd name="T28" fmla="*/ 26 w 1152"/>
                    <a:gd name="T29" fmla="*/ 748 h 1152"/>
                    <a:gd name="T30" fmla="*/ 131 w 1152"/>
                    <a:gd name="T31" fmla="*/ 943 h 1152"/>
                    <a:gd name="T32" fmla="*/ 302 w 1152"/>
                    <a:gd name="T33" fmla="*/ 1085 h 1152"/>
                    <a:gd name="T34" fmla="*/ 517 w 1152"/>
                    <a:gd name="T35" fmla="*/ 1151 h 1152"/>
                    <a:gd name="T36" fmla="*/ 576 w 1152"/>
                    <a:gd name="T37" fmla="*/ 385 h 1152"/>
                    <a:gd name="T38" fmla="*/ 633 w 1152"/>
                    <a:gd name="T39" fmla="*/ 393 h 1152"/>
                    <a:gd name="T40" fmla="*/ 698 w 1152"/>
                    <a:gd name="T41" fmla="*/ 428 h 1152"/>
                    <a:gd name="T42" fmla="*/ 746 w 1152"/>
                    <a:gd name="T43" fmla="*/ 486 h 1152"/>
                    <a:gd name="T44" fmla="*/ 767 w 1152"/>
                    <a:gd name="T45" fmla="*/ 558 h 1152"/>
                    <a:gd name="T46" fmla="*/ 767 w 1152"/>
                    <a:gd name="T47" fmla="*/ 596 h 1152"/>
                    <a:gd name="T48" fmla="*/ 746 w 1152"/>
                    <a:gd name="T49" fmla="*/ 668 h 1152"/>
                    <a:gd name="T50" fmla="*/ 698 w 1152"/>
                    <a:gd name="T51" fmla="*/ 725 h 1152"/>
                    <a:gd name="T52" fmla="*/ 633 w 1152"/>
                    <a:gd name="T53" fmla="*/ 761 h 1152"/>
                    <a:gd name="T54" fmla="*/ 576 w 1152"/>
                    <a:gd name="T55" fmla="*/ 769 h 1152"/>
                    <a:gd name="T56" fmla="*/ 520 w 1152"/>
                    <a:gd name="T57" fmla="*/ 761 h 1152"/>
                    <a:gd name="T58" fmla="*/ 453 w 1152"/>
                    <a:gd name="T59" fmla="*/ 725 h 1152"/>
                    <a:gd name="T60" fmla="*/ 407 w 1152"/>
                    <a:gd name="T61" fmla="*/ 668 h 1152"/>
                    <a:gd name="T62" fmla="*/ 384 w 1152"/>
                    <a:gd name="T63" fmla="*/ 596 h 1152"/>
                    <a:gd name="T64" fmla="*/ 384 w 1152"/>
                    <a:gd name="T65" fmla="*/ 558 h 1152"/>
                    <a:gd name="T66" fmla="*/ 407 w 1152"/>
                    <a:gd name="T67" fmla="*/ 486 h 1152"/>
                    <a:gd name="T68" fmla="*/ 453 w 1152"/>
                    <a:gd name="T69" fmla="*/ 428 h 1152"/>
                    <a:gd name="T70" fmla="*/ 520 w 1152"/>
                    <a:gd name="T71" fmla="*/ 393 h 1152"/>
                    <a:gd name="T72" fmla="*/ 576 w 1152"/>
                    <a:gd name="T73" fmla="*/ 385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152" h="1152">
                      <a:moveTo>
                        <a:pt x="576" y="1152"/>
                      </a:moveTo>
                      <a:lnTo>
                        <a:pt x="635" y="1151"/>
                      </a:lnTo>
                      <a:lnTo>
                        <a:pt x="747" y="1128"/>
                      </a:lnTo>
                      <a:lnTo>
                        <a:pt x="851" y="1085"/>
                      </a:lnTo>
                      <a:lnTo>
                        <a:pt x="943" y="1021"/>
                      </a:lnTo>
                      <a:lnTo>
                        <a:pt x="1021" y="943"/>
                      </a:lnTo>
                      <a:lnTo>
                        <a:pt x="1084" y="851"/>
                      </a:lnTo>
                      <a:lnTo>
                        <a:pt x="1127" y="748"/>
                      </a:lnTo>
                      <a:lnTo>
                        <a:pt x="1150" y="635"/>
                      </a:lnTo>
                      <a:lnTo>
                        <a:pt x="1152" y="576"/>
                      </a:lnTo>
                      <a:lnTo>
                        <a:pt x="1150" y="517"/>
                      </a:lnTo>
                      <a:lnTo>
                        <a:pt x="1127" y="405"/>
                      </a:lnTo>
                      <a:lnTo>
                        <a:pt x="1084" y="303"/>
                      </a:lnTo>
                      <a:lnTo>
                        <a:pt x="1021" y="211"/>
                      </a:lnTo>
                      <a:lnTo>
                        <a:pt x="943" y="131"/>
                      </a:lnTo>
                      <a:lnTo>
                        <a:pt x="851" y="69"/>
                      </a:lnTo>
                      <a:lnTo>
                        <a:pt x="747" y="26"/>
                      </a:lnTo>
                      <a:lnTo>
                        <a:pt x="635" y="3"/>
                      </a:lnTo>
                      <a:lnTo>
                        <a:pt x="576" y="0"/>
                      </a:lnTo>
                      <a:lnTo>
                        <a:pt x="517" y="3"/>
                      </a:lnTo>
                      <a:lnTo>
                        <a:pt x="404" y="26"/>
                      </a:lnTo>
                      <a:lnTo>
                        <a:pt x="302" y="69"/>
                      </a:lnTo>
                      <a:lnTo>
                        <a:pt x="210" y="131"/>
                      </a:lnTo>
                      <a:lnTo>
                        <a:pt x="131" y="211"/>
                      </a:lnTo>
                      <a:lnTo>
                        <a:pt x="69" y="303"/>
                      </a:lnTo>
                      <a:lnTo>
                        <a:pt x="26" y="405"/>
                      </a:lnTo>
                      <a:lnTo>
                        <a:pt x="3" y="517"/>
                      </a:lnTo>
                      <a:lnTo>
                        <a:pt x="0" y="576"/>
                      </a:lnTo>
                      <a:lnTo>
                        <a:pt x="3" y="635"/>
                      </a:lnTo>
                      <a:lnTo>
                        <a:pt x="26" y="748"/>
                      </a:lnTo>
                      <a:lnTo>
                        <a:pt x="69" y="851"/>
                      </a:lnTo>
                      <a:lnTo>
                        <a:pt x="131" y="943"/>
                      </a:lnTo>
                      <a:lnTo>
                        <a:pt x="210" y="1021"/>
                      </a:lnTo>
                      <a:lnTo>
                        <a:pt x="302" y="1085"/>
                      </a:lnTo>
                      <a:lnTo>
                        <a:pt x="404" y="1128"/>
                      </a:lnTo>
                      <a:lnTo>
                        <a:pt x="517" y="1151"/>
                      </a:lnTo>
                      <a:lnTo>
                        <a:pt x="576" y="1152"/>
                      </a:lnTo>
                      <a:close/>
                      <a:moveTo>
                        <a:pt x="576" y="385"/>
                      </a:moveTo>
                      <a:lnTo>
                        <a:pt x="596" y="385"/>
                      </a:lnTo>
                      <a:lnTo>
                        <a:pt x="633" y="393"/>
                      </a:lnTo>
                      <a:lnTo>
                        <a:pt x="668" y="408"/>
                      </a:lnTo>
                      <a:lnTo>
                        <a:pt x="698" y="428"/>
                      </a:lnTo>
                      <a:lnTo>
                        <a:pt x="724" y="454"/>
                      </a:lnTo>
                      <a:lnTo>
                        <a:pt x="746" y="486"/>
                      </a:lnTo>
                      <a:lnTo>
                        <a:pt x="760" y="520"/>
                      </a:lnTo>
                      <a:lnTo>
                        <a:pt x="767" y="558"/>
                      </a:lnTo>
                      <a:lnTo>
                        <a:pt x="769" y="576"/>
                      </a:lnTo>
                      <a:lnTo>
                        <a:pt x="767" y="596"/>
                      </a:lnTo>
                      <a:lnTo>
                        <a:pt x="760" y="634"/>
                      </a:lnTo>
                      <a:lnTo>
                        <a:pt x="746" y="668"/>
                      </a:lnTo>
                      <a:lnTo>
                        <a:pt x="724" y="699"/>
                      </a:lnTo>
                      <a:lnTo>
                        <a:pt x="698" y="725"/>
                      </a:lnTo>
                      <a:lnTo>
                        <a:pt x="668" y="746"/>
                      </a:lnTo>
                      <a:lnTo>
                        <a:pt x="633" y="761"/>
                      </a:lnTo>
                      <a:lnTo>
                        <a:pt x="596" y="768"/>
                      </a:lnTo>
                      <a:lnTo>
                        <a:pt x="576" y="769"/>
                      </a:lnTo>
                      <a:lnTo>
                        <a:pt x="557" y="768"/>
                      </a:lnTo>
                      <a:lnTo>
                        <a:pt x="520" y="761"/>
                      </a:lnTo>
                      <a:lnTo>
                        <a:pt x="485" y="746"/>
                      </a:lnTo>
                      <a:lnTo>
                        <a:pt x="453" y="725"/>
                      </a:lnTo>
                      <a:lnTo>
                        <a:pt x="427" y="699"/>
                      </a:lnTo>
                      <a:lnTo>
                        <a:pt x="407" y="668"/>
                      </a:lnTo>
                      <a:lnTo>
                        <a:pt x="393" y="634"/>
                      </a:lnTo>
                      <a:lnTo>
                        <a:pt x="384" y="596"/>
                      </a:lnTo>
                      <a:lnTo>
                        <a:pt x="384" y="576"/>
                      </a:lnTo>
                      <a:lnTo>
                        <a:pt x="384" y="558"/>
                      </a:lnTo>
                      <a:lnTo>
                        <a:pt x="393" y="520"/>
                      </a:lnTo>
                      <a:lnTo>
                        <a:pt x="407" y="486"/>
                      </a:lnTo>
                      <a:lnTo>
                        <a:pt x="427" y="454"/>
                      </a:lnTo>
                      <a:lnTo>
                        <a:pt x="453" y="428"/>
                      </a:lnTo>
                      <a:lnTo>
                        <a:pt x="485" y="408"/>
                      </a:lnTo>
                      <a:lnTo>
                        <a:pt x="520" y="393"/>
                      </a:lnTo>
                      <a:lnTo>
                        <a:pt x="557" y="385"/>
                      </a:lnTo>
                      <a:lnTo>
                        <a:pt x="576" y="3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Freeform 12"/>
                <p:cNvSpPr>
                  <a:spLocks noEditPoints="1"/>
                </p:cNvSpPr>
                <p:nvPr/>
              </p:nvSpPr>
              <p:spPr bwMode="auto">
                <a:xfrm>
                  <a:off x="8289" y="-1800"/>
                  <a:ext cx="384" cy="384"/>
                </a:xfrm>
                <a:custGeom>
                  <a:avLst/>
                  <a:gdLst>
                    <a:gd name="T0" fmla="*/ 635 w 1152"/>
                    <a:gd name="T1" fmla="*/ 1151 h 1152"/>
                    <a:gd name="T2" fmla="*/ 851 w 1152"/>
                    <a:gd name="T3" fmla="*/ 1085 h 1152"/>
                    <a:gd name="T4" fmla="*/ 1021 w 1152"/>
                    <a:gd name="T5" fmla="*/ 943 h 1152"/>
                    <a:gd name="T6" fmla="*/ 1127 w 1152"/>
                    <a:gd name="T7" fmla="*/ 748 h 1152"/>
                    <a:gd name="T8" fmla="*/ 1152 w 1152"/>
                    <a:gd name="T9" fmla="*/ 576 h 1152"/>
                    <a:gd name="T10" fmla="*/ 1127 w 1152"/>
                    <a:gd name="T11" fmla="*/ 405 h 1152"/>
                    <a:gd name="T12" fmla="*/ 1021 w 1152"/>
                    <a:gd name="T13" fmla="*/ 211 h 1152"/>
                    <a:gd name="T14" fmla="*/ 851 w 1152"/>
                    <a:gd name="T15" fmla="*/ 69 h 1152"/>
                    <a:gd name="T16" fmla="*/ 635 w 1152"/>
                    <a:gd name="T17" fmla="*/ 3 h 1152"/>
                    <a:gd name="T18" fmla="*/ 517 w 1152"/>
                    <a:gd name="T19" fmla="*/ 3 h 1152"/>
                    <a:gd name="T20" fmla="*/ 301 w 1152"/>
                    <a:gd name="T21" fmla="*/ 69 h 1152"/>
                    <a:gd name="T22" fmla="*/ 131 w 1152"/>
                    <a:gd name="T23" fmla="*/ 211 h 1152"/>
                    <a:gd name="T24" fmla="*/ 24 w 1152"/>
                    <a:gd name="T25" fmla="*/ 405 h 1152"/>
                    <a:gd name="T26" fmla="*/ 0 w 1152"/>
                    <a:gd name="T27" fmla="*/ 576 h 1152"/>
                    <a:gd name="T28" fmla="*/ 24 w 1152"/>
                    <a:gd name="T29" fmla="*/ 748 h 1152"/>
                    <a:gd name="T30" fmla="*/ 131 w 1152"/>
                    <a:gd name="T31" fmla="*/ 943 h 1152"/>
                    <a:gd name="T32" fmla="*/ 301 w 1152"/>
                    <a:gd name="T33" fmla="*/ 1085 h 1152"/>
                    <a:gd name="T34" fmla="*/ 517 w 1152"/>
                    <a:gd name="T35" fmla="*/ 1151 h 1152"/>
                    <a:gd name="T36" fmla="*/ 576 w 1152"/>
                    <a:gd name="T37" fmla="*/ 385 h 1152"/>
                    <a:gd name="T38" fmla="*/ 634 w 1152"/>
                    <a:gd name="T39" fmla="*/ 393 h 1152"/>
                    <a:gd name="T40" fmla="*/ 698 w 1152"/>
                    <a:gd name="T41" fmla="*/ 428 h 1152"/>
                    <a:gd name="T42" fmla="*/ 744 w 1152"/>
                    <a:gd name="T43" fmla="*/ 486 h 1152"/>
                    <a:gd name="T44" fmla="*/ 767 w 1152"/>
                    <a:gd name="T45" fmla="*/ 558 h 1152"/>
                    <a:gd name="T46" fmla="*/ 767 w 1152"/>
                    <a:gd name="T47" fmla="*/ 596 h 1152"/>
                    <a:gd name="T48" fmla="*/ 744 w 1152"/>
                    <a:gd name="T49" fmla="*/ 668 h 1152"/>
                    <a:gd name="T50" fmla="*/ 698 w 1152"/>
                    <a:gd name="T51" fmla="*/ 725 h 1152"/>
                    <a:gd name="T52" fmla="*/ 634 w 1152"/>
                    <a:gd name="T53" fmla="*/ 761 h 1152"/>
                    <a:gd name="T54" fmla="*/ 576 w 1152"/>
                    <a:gd name="T55" fmla="*/ 769 h 1152"/>
                    <a:gd name="T56" fmla="*/ 518 w 1152"/>
                    <a:gd name="T57" fmla="*/ 761 h 1152"/>
                    <a:gd name="T58" fmla="*/ 454 w 1152"/>
                    <a:gd name="T59" fmla="*/ 725 h 1152"/>
                    <a:gd name="T60" fmla="*/ 407 w 1152"/>
                    <a:gd name="T61" fmla="*/ 668 h 1152"/>
                    <a:gd name="T62" fmla="*/ 384 w 1152"/>
                    <a:gd name="T63" fmla="*/ 596 h 1152"/>
                    <a:gd name="T64" fmla="*/ 384 w 1152"/>
                    <a:gd name="T65" fmla="*/ 558 h 1152"/>
                    <a:gd name="T66" fmla="*/ 407 w 1152"/>
                    <a:gd name="T67" fmla="*/ 486 h 1152"/>
                    <a:gd name="T68" fmla="*/ 454 w 1152"/>
                    <a:gd name="T69" fmla="*/ 428 h 1152"/>
                    <a:gd name="T70" fmla="*/ 518 w 1152"/>
                    <a:gd name="T71" fmla="*/ 393 h 1152"/>
                    <a:gd name="T72" fmla="*/ 576 w 1152"/>
                    <a:gd name="T73" fmla="*/ 385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152" h="1152">
                      <a:moveTo>
                        <a:pt x="576" y="1152"/>
                      </a:moveTo>
                      <a:lnTo>
                        <a:pt x="635" y="1151"/>
                      </a:lnTo>
                      <a:lnTo>
                        <a:pt x="747" y="1128"/>
                      </a:lnTo>
                      <a:lnTo>
                        <a:pt x="851" y="1085"/>
                      </a:lnTo>
                      <a:lnTo>
                        <a:pt x="943" y="1021"/>
                      </a:lnTo>
                      <a:lnTo>
                        <a:pt x="1021" y="943"/>
                      </a:lnTo>
                      <a:lnTo>
                        <a:pt x="1083" y="851"/>
                      </a:lnTo>
                      <a:lnTo>
                        <a:pt x="1127" y="748"/>
                      </a:lnTo>
                      <a:lnTo>
                        <a:pt x="1150" y="635"/>
                      </a:lnTo>
                      <a:lnTo>
                        <a:pt x="1152" y="576"/>
                      </a:lnTo>
                      <a:lnTo>
                        <a:pt x="1150" y="517"/>
                      </a:lnTo>
                      <a:lnTo>
                        <a:pt x="1127" y="405"/>
                      </a:lnTo>
                      <a:lnTo>
                        <a:pt x="1083" y="303"/>
                      </a:lnTo>
                      <a:lnTo>
                        <a:pt x="1021" y="211"/>
                      </a:lnTo>
                      <a:lnTo>
                        <a:pt x="943" y="131"/>
                      </a:lnTo>
                      <a:lnTo>
                        <a:pt x="851" y="69"/>
                      </a:lnTo>
                      <a:lnTo>
                        <a:pt x="747" y="26"/>
                      </a:lnTo>
                      <a:lnTo>
                        <a:pt x="635" y="3"/>
                      </a:lnTo>
                      <a:lnTo>
                        <a:pt x="576" y="0"/>
                      </a:lnTo>
                      <a:lnTo>
                        <a:pt x="517" y="3"/>
                      </a:lnTo>
                      <a:lnTo>
                        <a:pt x="405" y="26"/>
                      </a:lnTo>
                      <a:lnTo>
                        <a:pt x="301" y="69"/>
                      </a:lnTo>
                      <a:lnTo>
                        <a:pt x="209" y="131"/>
                      </a:lnTo>
                      <a:lnTo>
                        <a:pt x="131" y="211"/>
                      </a:lnTo>
                      <a:lnTo>
                        <a:pt x="69" y="303"/>
                      </a:lnTo>
                      <a:lnTo>
                        <a:pt x="24" y="405"/>
                      </a:lnTo>
                      <a:lnTo>
                        <a:pt x="1" y="517"/>
                      </a:lnTo>
                      <a:lnTo>
                        <a:pt x="0" y="576"/>
                      </a:lnTo>
                      <a:lnTo>
                        <a:pt x="1" y="635"/>
                      </a:lnTo>
                      <a:lnTo>
                        <a:pt x="24" y="748"/>
                      </a:lnTo>
                      <a:lnTo>
                        <a:pt x="69" y="851"/>
                      </a:lnTo>
                      <a:lnTo>
                        <a:pt x="131" y="943"/>
                      </a:lnTo>
                      <a:lnTo>
                        <a:pt x="209" y="1021"/>
                      </a:lnTo>
                      <a:lnTo>
                        <a:pt x="301" y="1085"/>
                      </a:lnTo>
                      <a:lnTo>
                        <a:pt x="405" y="1128"/>
                      </a:lnTo>
                      <a:lnTo>
                        <a:pt x="517" y="1151"/>
                      </a:lnTo>
                      <a:lnTo>
                        <a:pt x="576" y="1152"/>
                      </a:lnTo>
                      <a:close/>
                      <a:moveTo>
                        <a:pt x="576" y="385"/>
                      </a:moveTo>
                      <a:lnTo>
                        <a:pt x="596" y="385"/>
                      </a:lnTo>
                      <a:lnTo>
                        <a:pt x="634" y="393"/>
                      </a:lnTo>
                      <a:lnTo>
                        <a:pt x="668" y="408"/>
                      </a:lnTo>
                      <a:lnTo>
                        <a:pt x="698" y="428"/>
                      </a:lnTo>
                      <a:lnTo>
                        <a:pt x="724" y="454"/>
                      </a:lnTo>
                      <a:lnTo>
                        <a:pt x="744" y="486"/>
                      </a:lnTo>
                      <a:lnTo>
                        <a:pt x="760" y="520"/>
                      </a:lnTo>
                      <a:lnTo>
                        <a:pt x="767" y="558"/>
                      </a:lnTo>
                      <a:lnTo>
                        <a:pt x="767" y="576"/>
                      </a:lnTo>
                      <a:lnTo>
                        <a:pt x="767" y="596"/>
                      </a:lnTo>
                      <a:lnTo>
                        <a:pt x="760" y="634"/>
                      </a:lnTo>
                      <a:lnTo>
                        <a:pt x="744" y="668"/>
                      </a:lnTo>
                      <a:lnTo>
                        <a:pt x="724" y="699"/>
                      </a:lnTo>
                      <a:lnTo>
                        <a:pt x="698" y="725"/>
                      </a:lnTo>
                      <a:lnTo>
                        <a:pt x="668" y="746"/>
                      </a:lnTo>
                      <a:lnTo>
                        <a:pt x="634" y="761"/>
                      </a:lnTo>
                      <a:lnTo>
                        <a:pt x="596" y="768"/>
                      </a:lnTo>
                      <a:lnTo>
                        <a:pt x="576" y="769"/>
                      </a:lnTo>
                      <a:lnTo>
                        <a:pt x="556" y="768"/>
                      </a:lnTo>
                      <a:lnTo>
                        <a:pt x="518" y="761"/>
                      </a:lnTo>
                      <a:lnTo>
                        <a:pt x="484" y="746"/>
                      </a:lnTo>
                      <a:lnTo>
                        <a:pt x="454" y="725"/>
                      </a:lnTo>
                      <a:lnTo>
                        <a:pt x="428" y="699"/>
                      </a:lnTo>
                      <a:lnTo>
                        <a:pt x="407" y="668"/>
                      </a:lnTo>
                      <a:lnTo>
                        <a:pt x="392" y="634"/>
                      </a:lnTo>
                      <a:lnTo>
                        <a:pt x="384" y="596"/>
                      </a:lnTo>
                      <a:lnTo>
                        <a:pt x="384" y="576"/>
                      </a:lnTo>
                      <a:lnTo>
                        <a:pt x="384" y="558"/>
                      </a:lnTo>
                      <a:lnTo>
                        <a:pt x="392" y="520"/>
                      </a:lnTo>
                      <a:lnTo>
                        <a:pt x="407" y="486"/>
                      </a:lnTo>
                      <a:lnTo>
                        <a:pt x="428" y="454"/>
                      </a:lnTo>
                      <a:lnTo>
                        <a:pt x="454" y="428"/>
                      </a:lnTo>
                      <a:lnTo>
                        <a:pt x="484" y="408"/>
                      </a:lnTo>
                      <a:lnTo>
                        <a:pt x="518" y="393"/>
                      </a:lnTo>
                      <a:lnTo>
                        <a:pt x="556" y="385"/>
                      </a:lnTo>
                      <a:lnTo>
                        <a:pt x="576" y="3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Rectangle 13"/>
                <p:cNvSpPr>
                  <a:spLocks noChangeArrowheads="1"/>
                </p:cNvSpPr>
                <p:nvPr/>
              </p:nvSpPr>
              <p:spPr bwMode="auto">
                <a:xfrm>
                  <a:off x="9953" y="-1544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Rectangle 14"/>
                <p:cNvSpPr>
                  <a:spLocks noChangeArrowheads="1"/>
                </p:cNvSpPr>
                <p:nvPr/>
              </p:nvSpPr>
              <p:spPr bwMode="auto">
                <a:xfrm>
                  <a:off x="9953" y="-1800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Rectangle 15"/>
                <p:cNvSpPr>
                  <a:spLocks noChangeArrowheads="1"/>
                </p:cNvSpPr>
                <p:nvPr/>
              </p:nvSpPr>
              <p:spPr bwMode="auto">
                <a:xfrm>
                  <a:off x="9696" y="-1544"/>
                  <a:ext cx="128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Rectangle 16"/>
                <p:cNvSpPr>
                  <a:spLocks noChangeArrowheads="1"/>
                </p:cNvSpPr>
                <p:nvPr/>
              </p:nvSpPr>
              <p:spPr bwMode="auto">
                <a:xfrm>
                  <a:off x="9696" y="-1800"/>
                  <a:ext cx="128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Rectangle 17"/>
                <p:cNvSpPr>
                  <a:spLocks noChangeArrowheads="1"/>
                </p:cNvSpPr>
                <p:nvPr/>
              </p:nvSpPr>
              <p:spPr bwMode="auto">
                <a:xfrm>
                  <a:off x="9440" y="-1544"/>
                  <a:ext cx="129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Rectangle 18"/>
                <p:cNvSpPr>
                  <a:spLocks noChangeArrowheads="1"/>
                </p:cNvSpPr>
                <p:nvPr/>
              </p:nvSpPr>
              <p:spPr bwMode="auto">
                <a:xfrm>
                  <a:off x="9440" y="-1800"/>
                  <a:ext cx="129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" name="Rectangle 19"/>
                <p:cNvSpPr>
                  <a:spLocks noChangeArrowheads="1"/>
                </p:cNvSpPr>
                <p:nvPr/>
              </p:nvSpPr>
              <p:spPr bwMode="auto">
                <a:xfrm>
                  <a:off x="9185" y="-1544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Rectangle 20"/>
                <p:cNvSpPr>
                  <a:spLocks noChangeArrowheads="1"/>
                </p:cNvSpPr>
                <p:nvPr/>
              </p:nvSpPr>
              <p:spPr bwMode="auto">
                <a:xfrm>
                  <a:off x="9185" y="-1800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8" name="Group 23"/>
              <p:cNvGrpSpPr>
                <a:grpSpLocks noChangeAspect="1"/>
              </p:cNvGrpSpPr>
              <p:nvPr/>
            </p:nvGrpSpPr>
            <p:grpSpPr bwMode="auto">
              <a:xfrm>
                <a:off x="6778905" y="4369716"/>
                <a:ext cx="297195" cy="194461"/>
                <a:chOff x="5374" y="5621"/>
                <a:chExt cx="2835" cy="1855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40" name="Freeform 24"/>
                <p:cNvSpPr>
                  <a:spLocks noEditPoints="1"/>
                </p:cNvSpPr>
                <p:nvPr/>
              </p:nvSpPr>
              <p:spPr bwMode="auto">
                <a:xfrm>
                  <a:off x="5374" y="5621"/>
                  <a:ext cx="2835" cy="1855"/>
                </a:xfrm>
                <a:custGeom>
                  <a:avLst/>
                  <a:gdLst>
                    <a:gd name="T0" fmla="*/ 8062 w 8505"/>
                    <a:gd name="T1" fmla="*/ 1826 h 5566"/>
                    <a:gd name="T2" fmla="*/ 8108 w 8505"/>
                    <a:gd name="T3" fmla="*/ 1316 h 5566"/>
                    <a:gd name="T4" fmla="*/ 8125 w 8505"/>
                    <a:gd name="T5" fmla="*/ 1158 h 5566"/>
                    <a:gd name="T6" fmla="*/ 8142 w 8505"/>
                    <a:gd name="T7" fmla="*/ 1028 h 5566"/>
                    <a:gd name="T8" fmla="*/ 8291 w 8505"/>
                    <a:gd name="T9" fmla="*/ 805 h 5566"/>
                    <a:gd name="T10" fmla="*/ 8333 w 8505"/>
                    <a:gd name="T11" fmla="*/ 602 h 5566"/>
                    <a:gd name="T12" fmla="*/ 8278 w 8505"/>
                    <a:gd name="T13" fmla="*/ 338 h 5566"/>
                    <a:gd name="T14" fmla="*/ 8227 w 8505"/>
                    <a:gd name="T15" fmla="*/ 95 h 5566"/>
                    <a:gd name="T16" fmla="*/ 8081 w 8505"/>
                    <a:gd name="T17" fmla="*/ 0 h 5566"/>
                    <a:gd name="T18" fmla="*/ 7978 w 8505"/>
                    <a:gd name="T19" fmla="*/ 125 h 5566"/>
                    <a:gd name="T20" fmla="*/ 8057 w 8505"/>
                    <a:gd name="T21" fmla="*/ 466 h 5566"/>
                    <a:gd name="T22" fmla="*/ 8037 w 8505"/>
                    <a:gd name="T23" fmla="*/ 750 h 5566"/>
                    <a:gd name="T24" fmla="*/ 7803 w 8505"/>
                    <a:gd name="T25" fmla="*/ 832 h 5566"/>
                    <a:gd name="T26" fmla="*/ 7644 w 8505"/>
                    <a:gd name="T27" fmla="*/ 816 h 5566"/>
                    <a:gd name="T28" fmla="*/ 7111 w 8505"/>
                    <a:gd name="T29" fmla="*/ 1143 h 5566"/>
                    <a:gd name="T30" fmla="*/ 4217 w 8505"/>
                    <a:gd name="T31" fmla="*/ 1153 h 5566"/>
                    <a:gd name="T32" fmla="*/ 3453 w 8505"/>
                    <a:gd name="T33" fmla="*/ 1295 h 5566"/>
                    <a:gd name="T34" fmla="*/ 2752 w 8505"/>
                    <a:gd name="T35" fmla="*/ 1577 h 5566"/>
                    <a:gd name="T36" fmla="*/ 2120 w 8505"/>
                    <a:gd name="T37" fmla="*/ 1980 h 5566"/>
                    <a:gd name="T38" fmla="*/ 1562 w 8505"/>
                    <a:gd name="T39" fmla="*/ 2483 h 5566"/>
                    <a:gd name="T40" fmla="*/ 929 w 8505"/>
                    <a:gd name="T41" fmla="*/ 3297 h 5566"/>
                    <a:gd name="T42" fmla="*/ 318 w 8505"/>
                    <a:gd name="T43" fmla="*/ 4631 h 5566"/>
                    <a:gd name="T44" fmla="*/ 54 w 8505"/>
                    <a:gd name="T45" fmla="*/ 4824 h 5566"/>
                    <a:gd name="T46" fmla="*/ 0 w 8505"/>
                    <a:gd name="T47" fmla="*/ 5439 h 5566"/>
                    <a:gd name="T48" fmla="*/ 101 w 8505"/>
                    <a:gd name="T49" fmla="*/ 5563 h 5566"/>
                    <a:gd name="T50" fmla="*/ 7867 w 8505"/>
                    <a:gd name="T51" fmla="*/ 5544 h 5566"/>
                    <a:gd name="T52" fmla="*/ 7922 w 8505"/>
                    <a:gd name="T53" fmla="*/ 4955 h 5566"/>
                    <a:gd name="T54" fmla="*/ 7941 w 8505"/>
                    <a:gd name="T55" fmla="*/ 4710 h 5566"/>
                    <a:gd name="T56" fmla="*/ 8151 w 8505"/>
                    <a:gd name="T57" fmla="*/ 4304 h 5566"/>
                    <a:gd name="T58" fmla="*/ 8439 w 8505"/>
                    <a:gd name="T59" fmla="*/ 4154 h 5566"/>
                    <a:gd name="T60" fmla="*/ 8502 w 8505"/>
                    <a:gd name="T61" fmla="*/ 4019 h 5566"/>
                    <a:gd name="T62" fmla="*/ 7667 w 8505"/>
                    <a:gd name="T63" fmla="*/ 1338 h 5566"/>
                    <a:gd name="T64" fmla="*/ 252 w 8505"/>
                    <a:gd name="T65" fmla="*/ 5314 h 5566"/>
                    <a:gd name="T66" fmla="*/ 252 w 8505"/>
                    <a:gd name="T67" fmla="*/ 5314 h 5566"/>
                    <a:gd name="T68" fmla="*/ 690 w 8505"/>
                    <a:gd name="T69" fmla="*/ 4321 h 5566"/>
                    <a:gd name="T70" fmla="*/ 1362 w 8505"/>
                    <a:gd name="T71" fmla="*/ 3107 h 5566"/>
                    <a:gd name="T72" fmla="*/ 2146 w 8505"/>
                    <a:gd name="T73" fmla="*/ 2280 h 5566"/>
                    <a:gd name="T74" fmla="*/ 2720 w 8505"/>
                    <a:gd name="T75" fmla="*/ 1881 h 5566"/>
                    <a:gd name="T76" fmla="*/ 3358 w 8505"/>
                    <a:gd name="T77" fmla="*/ 1590 h 5566"/>
                    <a:gd name="T78" fmla="*/ 4055 w 8505"/>
                    <a:gd name="T79" fmla="*/ 1424 h 5566"/>
                    <a:gd name="T80" fmla="*/ 7052 w 8505"/>
                    <a:gd name="T81" fmla="*/ 1394 h 5566"/>
                    <a:gd name="T82" fmla="*/ 7322 w 8505"/>
                    <a:gd name="T83" fmla="*/ 1440 h 5566"/>
                    <a:gd name="T84" fmla="*/ 7591 w 8505"/>
                    <a:gd name="T85" fmla="*/ 1596 h 5566"/>
                    <a:gd name="T86" fmla="*/ 7627 w 8505"/>
                    <a:gd name="T87" fmla="*/ 1629 h 5566"/>
                    <a:gd name="T88" fmla="*/ 7816 w 8505"/>
                    <a:gd name="T89" fmla="*/ 1891 h 5566"/>
                    <a:gd name="T90" fmla="*/ 8173 w 8505"/>
                    <a:gd name="T91" fmla="*/ 3990 h 5566"/>
                    <a:gd name="T92" fmla="*/ 7805 w 8505"/>
                    <a:gd name="T93" fmla="*/ 4334 h 5566"/>
                    <a:gd name="T94" fmla="*/ 7677 w 8505"/>
                    <a:gd name="T95" fmla="*/ 4802 h 55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8505" h="5566">
                      <a:moveTo>
                        <a:pt x="8502" y="4019"/>
                      </a:moveTo>
                      <a:lnTo>
                        <a:pt x="8124" y="2019"/>
                      </a:lnTo>
                      <a:lnTo>
                        <a:pt x="8106" y="1953"/>
                      </a:lnTo>
                      <a:lnTo>
                        <a:pt x="8062" y="1826"/>
                      </a:lnTo>
                      <a:lnTo>
                        <a:pt x="8001" y="1705"/>
                      </a:lnTo>
                      <a:lnTo>
                        <a:pt x="7928" y="1593"/>
                      </a:lnTo>
                      <a:lnTo>
                        <a:pt x="7886" y="1540"/>
                      </a:lnTo>
                      <a:lnTo>
                        <a:pt x="8108" y="1316"/>
                      </a:lnTo>
                      <a:lnTo>
                        <a:pt x="8125" y="1298"/>
                      </a:lnTo>
                      <a:lnTo>
                        <a:pt x="8144" y="1251"/>
                      </a:lnTo>
                      <a:lnTo>
                        <a:pt x="8144" y="1202"/>
                      </a:lnTo>
                      <a:lnTo>
                        <a:pt x="8125" y="1158"/>
                      </a:lnTo>
                      <a:lnTo>
                        <a:pt x="8108" y="1138"/>
                      </a:lnTo>
                      <a:lnTo>
                        <a:pt x="8065" y="1094"/>
                      </a:lnTo>
                      <a:lnTo>
                        <a:pt x="8092" y="1074"/>
                      </a:lnTo>
                      <a:lnTo>
                        <a:pt x="8142" y="1028"/>
                      </a:lnTo>
                      <a:lnTo>
                        <a:pt x="8189" y="978"/>
                      </a:lnTo>
                      <a:lnTo>
                        <a:pt x="8229" y="924"/>
                      </a:lnTo>
                      <a:lnTo>
                        <a:pt x="8262" y="865"/>
                      </a:lnTo>
                      <a:lnTo>
                        <a:pt x="8291" y="805"/>
                      </a:lnTo>
                      <a:lnTo>
                        <a:pt x="8312" y="740"/>
                      </a:lnTo>
                      <a:lnTo>
                        <a:pt x="8327" y="674"/>
                      </a:lnTo>
                      <a:lnTo>
                        <a:pt x="8333" y="641"/>
                      </a:lnTo>
                      <a:lnTo>
                        <a:pt x="8333" y="602"/>
                      </a:lnTo>
                      <a:lnTo>
                        <a:pt x="8327" y="524"/>
                      </a:lnTo>
                      <a:lnTo>
                        <a:pt x="8312" y="448"/>
                      </a:lnTo>
                      <a:lnTo>
                        <a:pt x="8291" y="374"/>
                      </a:lnTo>
                      <a:lnTo>
                        <a:pt x="8278" y="338"/>
                      </a:lnTo>
                      <a:lnTo>
                        <a:pt x="8259" y="286"/>
                      </a:lnTo>
                      <a:lnTo>
                        <a:pt x="8235" y="180"/>
                      </a:lnTo>
                      <a:lnTo>
                        <a:pt x="8230" y="125"/>
                      </a:lnTo>
                      <a:lnTo>
                        <a:pt x="8227" y="95"/>
                      </a:lnTo>
                      <a:lnTo>
                        <a:pt x="8207" y="47"/>
                      </a:lnTo>
                      <a:lnTo>
                        <a:pt x="8171" y="15"/>
                      </a:lnTo>
                      <a:lnTo>
                        <a:pt x="8127" y="0"/>
                      </a:lnTo>
                      <a:lnTo>
                        <a:pt x="8081" y="0"/>
                      </a:lnTo>
                      <a:lnTo>
                        <a:pt x="8036" y="15"/>
                      </a:lnTo>
                      <a:lnTo>
                        <a:pt x="8000" y="47"/>
                      </a:lnTo>
                      <a:lnTo>
                        <a:pt x="7980" y="95"/>
                      </a:lnTo>
                      <a:lnTo>
                        <a:pt x="7978" y="125"/>
                      </a:lnTo>
                      <a:lnTo>
                        <a:pt x="7983" y="200"/>
                      </a:lnTo>
                      <a:lnTo>
                        <a:pt x="8013" y="347"/>
                      </a:lnTo>
                      <a:lnTo>
                        <a:pt x="8039" y="417"/>
                      </a:lnTo>
                      <a:lnTo>
                        <a:pt x="8057" y="466"/>
                      </a:lnTo>
                      <a:lnTo>
                        <a:pt x="8079" y="569"/>
                      </a:lnTo>
                      <a:lnTo>
                        <a:pt x="8081" y="620"/>
                      </a:lnTo>
                      <a:lnTo>
                        <a:pt x="8072" y="665"/>
                      </a:lnTo>
                      <a:lnTo>
                        <a:pt x="8037" y="750"/>
                      </a:lnTo>
                      <a:lnTo>
                        <a:pt x="7988" y="825"/>
                      </a:lnTo>
                      <a:lnTo>
                        <a:pt x="7924" y="890"/>
                      </a:lnTo>
                      <a:lnTo>
                        <a:pt x="7886" y="916"/>
                      </a:lnTo>
                      <a:lnTo>
                        <a:pt x="7803" y="832"/>
                      </a:lnTo>
                      <a:lnTo>
                        <a:pt x="7784" y="816"/>
                      </a:lnTo>
                      <a:lnTo>
                        <a:pt x="7738" y="798"/>
                      </a:lnTo>
                      <a:lnTo>
                        <a:pt x="7690" y="798"/>
                      </a:lnTo>
                      <a:lnTo>
                        <a:pt x="7644" y="816"/>
                      </a:lnTo>
                      <a:lnTo>
                        <a:pt x="7625" y="832"/>
                      </a:lnTo>
                      <a:lnTo>
                        <a:pt x="7288" y="1169"/>
                      </a:lnTo>
                      <a:lnTo>
                        <a:pt x="7229" y="1158"/>
                      </a:lnTo>
                      <a:lnTo>
                        <a:pt x="7111" y="1143"/>
                      </a:lnTo>
                      <a:lnTo>
                        <a:pt x="7052" y="1142"/>
                      </a:lnTo>
                      <a:lnTo>
                        <a:pt x="4519" y="1142"/>
                      </a:lnTo>
                      <a:lnTo>
                        <a:pt x="4417" y="1143"/>
                      </a:lnTo>
                      <a:lnTo>
                        <a:pt x="4217" y="1153"/>
                      </a:lnTo>
                      <a:lnTo>
                        <a:pt x="4021" y="1175"/>
                      </a:lnTo>
                      <a:lnTo>
                        <a:pt x="3828" y="1205"/>
                      </a:lnTo>
                      <a:lnTo>
                        <a:pt x="3639" y="1246"/>
                      </a:lnTo>
                      <a:lnTo>
                        <a:pt x="3453" y="1295"/>
                      </a:lnTo>
                      <a:lnTo>
                        <a:pt x="3272" y="1352"/>
                      </a:lnTo>
                      <a:lnTo>
                        <a:pt x="3095" y="1420"/>
                      </a:lnTo>
                      <a:lnTo>
                        <a:pt x="2920" y="1495"/>
                      </a:lnTo>
                      <a:lnTo>
                        <a:pt x="2752" y="1577"/>
                      </a:lnTo>
                      <a:lnTo>
                        <a:pt x="2588" y="1668"/>
                      </a:lnTo>
                      <a:lnTo>
                        <a:pt x="2426" y="1766"/>
                      </a:lnTo>
                      <a:lnTo>
                        <a:pt x="2271" y="1869"/>
                      </a:lnTo>
                      <a:lnTo>
                        <a:pt x="2120" y="1980"/>
                      </a:lnTo>
                      <a:lnTo>
                        <a:pt x="1973" y="2097"/>
                      </a:lnTo>
                      <a:lnTo>
                        <a:pt x="1832" y="2221"/>
                      </a:lnTo>
                      <a:lnTo>
                        <a:pt x="1693" y="2349"/>
                      </a:lnTo>
                      <a:lnTo>
                        <a:pt x="1562" y="2483"/>
                      </a:lnTo>
                      <a:lnTo>
                        <a:pt x="1436" y="2621"/>
                      </a:lnTo>
                      <a:lnTo>
                        <a:pt x="1313" y="2765"/>
                      </a:lnTo>
                      <a:lnTo>
                        <a:pt x="1140" y="2987"/>
                      </a:lnTo>
                      <a:lnTo>
                        <a:pt x="929" y="3297"/>
                      </a:lnTo>
                      <a:lnTo>
                        <a:pt x="740" y="3618"/>
                      </a:lnTo>
                      <a:lnTo>
                        <a:pt x="576" y="3949"/>
                      </a:lnTo>
                      <a:lnTo>
                        <a:pt x="433" y="4288"/>
                      </a:lnTo>
                      <a:lnTo>
                        <a:pt x="318" y="4631"/>
                      </a:lnTo>
                      <a:lnTo>
                        <a:pt x="271" y="4802"/>
                      </a:lnTo>
                      <a:lnTo>
                        <a:pt x="126" y="4802"/>
                      </a:lnTo>
                      <a:lnTo>
                        <a:pt x="101" y="4804"/>
                      </a:lnTo>
                      <a:lnTo>
                        <a:pt x="54" y="4824"/>
                      </a:lnTo>
                      <a:lnTo>
                        <a:pt x="21" y="4857"/>
                      </a:lnTo>
                      <a:lnTo>
                        <a:pt x="1" y="4903"/>
                      </a:lnTo>
                      <a:lnTo>
                        <a:pt x="0" y="4929"/>
                      </a:lnTo>
                      <a:lnTo>
                        <a:pt x="0" y="5439"/>
                      </a:lnTo>
                      <a:lnTo>
                        <a:pt x="1" y="5465"/>
                      </a:lnTo>
                      <a:lnTo>
                        <a:pt x="21" y="5510"/>
                      </a:lnTo>
                      <a:lnTo>
                        <a:pt x="54" y="5544"/>
                      </a:lnTo>
                      <a:lnTo>
                        <a:pt x="101" y="5563"/>
                      </a:lnTo>
                      <a:lnTo>
                        <a:pt x="126" y="5566"/>
                      </a:lnTo>
                      <a:lnTo>
                        <a:pt x="7797" y="5566"/>
                      </a:lnTo>
                      <a:lnTo>
                        <a:pt x="7821" y="5563"/>
                      </a:lnTo>
                      <a:lnTo>
                        <a:pt x="7867" y="5544"/>
                      </a:lnTo>
                      <a:lnTo>
                        <a:pt x="7902" y="5510"/>
                      </a:lnTo>
                      <a:lnTo>
                        <a:pt x="7921" y="5465"/>
                      </a:lnTo>
                      <a:lnTo>
                        <a:pt x="7922" y="5439"/>
                      </a:lnTo>
                      <a:lnTo>
                        <a:pt x="7922" y="4955"/>
                      </a:lnTo>
                      <a:lnTo>
                        <a:pt x="7925" y="4942"/>
                      </a:lnTo>
                      <a:lnTo>
                        <a:pt x="7925" y="4929"/>
                      </a:lnTo>
                      <a:lnTo>
                        <a:pt x="7926" y="4851"/>
                      </a:lnTo>
                      <a:lnTo>
                        <a:pt x="7941" y="4710"/>
                      </a:lnTo>
                      <a:lnTo>
                        <a:pt x="7970" y="4586"/>
                      </a:lnTo>
                      <a:lnTo>
                        <a:pt x="8014" y="4477"/>
                      </a:lnTo>
                      <a:lnTo>
                        <a:pt x="8075" y="4383"/>
                      </a:lnTo>
                      <a:lnTo>
                        <a:pt x="8151" y="4304"/>
                      </a:lnTo>
                      <a:lnTo>
                        <a:pt x="8245" y="4238"/>
                      </a:lnTo>
                      <a:lnTo>
                        <a:pt x="8356" y="4184"/>
                      </a:lnTo>
                      <a:lnTo>
                        <a:pt x="8418" y="4163"/>
                      </a:lnTo>
                      <a:lnTo>
                        <a:pt x="8439" y="4154"/>
                      </a:lnTo>
                      <a:lnTo>
                        <a:pt x="8475" y="4125"/>
                      </a:lnTo>
                      <a:lnTo>
                        <a:pt x="8498" y="4086"/>
                      </a:lnTo>
                      <a:lnTo>
                        <a:pt x="8505" y="4042"/>
                      </a:lnTo>
                      <a:lnTo>
                        <a:pt x="8502" y="4019"/>
                      </a:lnTo>
                      <a:close/>
                      <a:moveTo>
                        <a:pt x="7715" y="1100"/>
                      </a:moveTo>
                      <a:lnTo>
                        <a:pt x="7841" y="1227"/>
                      </a:lnTo>
                      <a:lnTo>
                        <a:pt x="7705" y="1365"/>
                      </a:lnTo>
                      <a:lnTo>
                        <a:pt x="7667" y="1338"/>
                      </a:lnTo>
                      <a:lnTo>
                        <a:pt x="7589" y="1287"/>
                      </a:lnTo>
                      <a:lnTo>
                        <a:pt x="7549" y="1266"/>
                      </a:lnTo>
                      <a:lnTo>
                        <a:pt x="7715" y="1100"/>
                      </a:lnTo>
                      <a:close/>
                      <a:moveTo>
                        <a:pt x="252" y="5314"/>
                      </a:moveTo>
                      <a:lnTo>
                        <a:pt x="252" y="5054"/>
                      </a:lnTo>
                      <a:lnTo>
                        <a:pt x="7670" y="5054"/>
                      </a:lnTo>
                      <a:lnTo>
                        <a:pt x="7670" y="5312"/>
                      </a:lnTo>
                      <a:lnTo>
                        <a:pt x="252" y="5314"/>
                      </a:lnTo>
                      <a:close/>
                      <a:moveTo>
                        <a:pt x="7677" y="4802"/>
                      </a:moveTo>
                      <a:lnTo>
                        <a:pt x="530" y="4802"/>
                      </a:lnTo>
                      <a:lnTo>
                        <a:pt x="577" y="4641"/>
                      </a:lnTo>
                      <a:lnTo>
                        <a:pt x="690" y="4321"/>
                      </a:lnTo>
                      <a:lnTo>
                        <a:pt x="826" y="4006"/>
                      </a:lnTo>
                      <a:lnTo>
                        <a:pt x="983" y="3696"/>
                      </a:lnTo>
                      <a:lnTo>
                        <a:pt x="1163" y="3396"/>
                      </a:lnTo>
                      <a:lnTo>
                        <a:pt x="1362" y="3107"/>
                      </a:lnTo>
                      <a:lnTo>
                        <a:pt x="1582" y="2833"/>
                      </a:lnTo>
                      <a:lnTo>
                        <a:pt x="1820" y="2575"/>
                      </a:lnTo>
                      <a:lnTo>
                        <a:pt x="2012" y="2395"/>
                      </a:lnTo>
                      <a:lnTo>
                        <a:pt x="2146" y="2280"/>
                      </a:lnTo>
                      <a:lnTo>
                        <a:pt x="2282" y="2172"/>
                      </a:lnTo>
                      <a:lnTo>
                        <a:pt x="2424" y="2068"/>
                      </a:lnTo>
                      <a:lnTo>
                        <a:pt x="2570" y="1972"/>
                      </a:lnTo>
                      <a:lnTo>
                        <a:pt x="2720" y="1881"/>
                      </a:lnTo>
                      <a:lnTo>
                        <a:pt x="2873" y="1797"/>
                      </a:lnTo>
                      <a:lnTo>
                        <a:pt x="3031" y="1721"/>
                      </a:lnTo>
                      <a:lnTo>
                        <a:pt x="3193" y="1652"/>
                      </a:lnTo>
                      <a:lnTo>
                        <a:pt x="3358" y="1590"/>
                      </a:lnTo>
                      <a:lnTo>
                        <a:pt x="3527" y="1535"/>
                      </a:lnTo>
                      <a:lnTo>
                        <a:pt x="3700" y="1489"/>
                      </a:lnTo>
                      <a:lnTo>
                        <a:pt x="3877" y="1453"/>
                      </a:lnTo>
                      <a:lnTo>
                        <a:pt x="4055" y="1424"/>
                      </a:lnTo>
                      <a:lnTo>
                        <a:pt x="4238" y="1406"/>
                      </a:lnTo>
                      <a:lnTo>
                        <a:pt x="4424" y="1395"/>
                      </a:lnTo>
                      <a:lnTo>
                        <a:pt x="4519" y="1394"/>
                      </a:lnTo>
                      <a:lnTo>
                        <a:pt x="7052" y="1394"/>
                      </a:lnTo>
                      <a:lnTo>
                        <a:pt x="7091" y="1395"/>
                      </a:lnTo>
                      <a:lnTo>
                        <a:pt x="7169" y="1403"/>
                      </a:lnTo>
                      <a:lnTo>
                        <a:pt x="7247" y="1419"/>
                      </a:lnTo>
                      <a:lnTo>
                        <a:pt x="7322" y="1440"/>
                      </a:lnTo>
                      <a:lnTo>
                        <a:pt x="7394" y="1469"/>
                      </a:lnTo>
                      <a:lnTo>
                        <a:pt x="7463" y="1505"/>
                      </a:lnTo>
                      <a:lnTo>
                        <a:pt x="7529" y="1547"/>
                      </a:lnTo>
                      <a:lnTo>
                        <a:pt x="7591" y="1596"/>
                      </a:lnTo>
                      <a:lnTo>
                        <a:pt x="7620" y="1622"/>
                      </a:lnTo>
                      <a:lnTo>
                        <a:pt x="7621" y="1625"/>
                      </a:lnTo>
                      <a:lnTo>
                        <a:pt x="7623" y="1626"/>
                      </a:lnTo>
                      <a:lnTo>
                        <a:pt x="7627" y="1629"/>
                      </a:lnTo>
                      <a:lnTo>
                        <a:pt x="7631" y="1633"/>
                      </a:lnTo>
                      <a:lnTo>
                        <a:pt x="7676" y="1679"/>
                      </a:lnTo>
                      <a:lnTo>
                        <a:pt x="7754" y="1780"/>
                      </a:lnTo>
                      <a:lnTo>
                        <a:pt x="7816" y="1891"/>
                      </a:lnTo>
                      <a:lnTo>
                        <a:pt x="7862" y="2009"/>
                      </a:lnTo>
                      <a:lnTo>
                        <a:pt x="7877" y="2071"/>
                      </a:lnTo>
                      <a:lnTo>
                        <a:pt x="8235" y="3961"/>
                      </a:lnTo>
                      <a:lnTo>
                        <a:pt x="8173" y="3990"/>
                      </a:lnTo>
                      <a:lnTo>
                        <a:pt x="8057" y="4058"/>
                      </a:lnTo>
                      <a:lnTo>
                        <a:pt x="7958" y="4137"/>
                      </a:lnTo>
                      <a:lnTo>
                        <a:pt x="7875" y="4229"/>
                      </a:lnTo>
                      <a:lnTo>
                        <a:pt x="7805" y="4334"/>
                      </a:lnTo>
                      <a:lnTo>
                        <a:pt x="7751" y="4451"/>
                      </a:lnTo>
                      <a:lnTo>
                        <a:pt x="7710" y="4582"/>
                      </a:lnTo>
                      <a:lnTo>
                        <a:pt x="7684" y="4724"/>
                      </a:lnTo>
                      <a:lnTo>
                        <a:pt x="7677" y="480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Freeform 25"/>
                <p:cNvSpPr>
                  <a:spLocks/>
                </p:cNvSpPr>
                <p:nvPr/>
              </p:nvSpPr>
              <p:spPr bwMode="auto">
                <a:xfrm>
                  <a:off x="6410" y="7006"/>
                  <a:ext cx="802" cy="84"/>
                </a:xfrm>
                <a:custGeom>
                  <a:avLst/>
                  <a:gdLst>
                    <a:gd name="T0" fmla="*/ 2280 w 2405"/>
                    <a:gd name="T1" fmla="*/ 0 h 252"/>
                    <a:gd name="T2" fmla="*/ 124 w 2405"/>
                    <a:gd name="T3" fmla="*/ 0 h 252"/>
                    <a:gd name="T4" fmla="*/ 94 w 2405"/>
                    <a:gd name="T5" fmla="*/ 3 h 252"/>
                    <a:gd name="T6" fmla="*/ 48 w 2405"/>
                    <a:gd name="T7" fmla="*/ 23 h 252"/>
                    <a:gd name="T8" fmla="*/ 16 w 2405"/>
                    <a:gd name="T9" fmla="*/ 59 h 252"/>
                    <a:gd name="T10" fmla="*/ 0 w 2405"/>
                    <a:gd name="T11" fmla="*/ 102 h 252"/>
                    <a:gd name="T12" fmla="*/ 0 w 2405"/>
                    <a:gd name="T13" fmla="*/ 150 h 252"/>
                    <a:gd name="T14" fmla="*/ 16 w 2405"/>
                    <a:gd name="T15" fmla="*/ 194 h 252"/>
                    <a:gd name="T16" fmla="*/ 48 w 2405"/>
                    <a:gd name="T17" fmla="*/ 231 h 252"/>
                    <a:gd name="T18" fmla="*/ 94 w 2405"/>
                    <a:gd name="T19" fmla="*/ 251 h 252"/>
                    <a:gd name="T20" fmla="*/ 124 w 2405"/>
                    <a:gd name="T21" fmla="*/ 252 h 252"/>
                    <a:gd name="T22" fmla="*/ 2280 w 2405"/>
                    <a:gd name="T23" fmla="*/ 252 h 252"/>
                    <a:gd name="T24" fmla="*/ 2310 w 2405"/>
                    <a:gd name="T25" fmla="*/ 251 h 252"/>
                    <a:gd name="T26" fmla="*/ 2358 w 2405"/>
                    <a:gd name="T27" fmla="*/ 231 h 252"/>
                    <a:gd name="T28" fmla="*/ 2389 w 2405"/>
                    <a:gd name="T29" fmla="*/ 194 h 252"/>
                    <a:gd name="T30" fmla="*/ 2405 w 2405"/>
                    <a:gd name="T31" fmla="*/ 150 h 252"/>
                    <a:gd name="T32" fmla="*/ 2405 w 2405"/>
                    <a:gd name="T33" fmla="*/ 102 h 252"/>
                    <a:gd name="T34" fmla="*/ 2389 w 2405"/>
                    <a:gd name="T35" fmla="*/ 59 h 252"/>
                    <a:gd name="T36" fmla="*/ 2358 w 2405"/>
                    <a:gd name="T37" fmla="*/ 23 h 252"/>
                    <a:gd name="T38" fmla="*/ 2310 w 2405"/>
                    <a:gd name="T39" fmla="*/ 3 h 252"/>
                    <a:gd name="T40" fmla="*/ 2280 w 2405"/>
                    <a:gd name="T41" fmla="*/ 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405" h="252">
                      <a:moveTo>
                        <a:pt x="2280" y="0"/>
                      </a:moveTo>
                      <a:lnTo>
                        <a:pt x="124" y="0"/>
                      </a:lnTo>
                      <a:lnTo>
                        <a:pt x="94" y="3"/>
                      </a:lnTo>
                      <a:lnTo>
                        <a:pt x="48" y="23"/>
                      </a:lnTo>
                      <a:lnTo>
                        <a:pt x="16" y="59"/>
                      </a:lnTo>
                      <a:lnTo>
                        <a:pt x="0" y="102"/>
                      </a:lnTo>
                      <a:lnTo>
                        <a:pt x="0" y="150"/>
                      </a:lnTo>
                      <a:lnTo>
                        <a:pt x="16" y="194"/>
                      </a:lnTo>
                      <a:lnTo>
                        <a:pt x="48" y="231"/>
                      </a:lnTo>
                      <a:lnTo>
                        <a:pt x="94" y="251"/>
                      </a:lnTo>
                      <a:lnTo>
                        <a:pt x="124" y="252"/>
                      </a:lnTo>
                      <a:lnTo>
                        <a:pt x="2280" y="252"/>
                      </a:lnTo>
                      <a:lnTo>
                        <a:pt x="2310" y="251"/>
                      </a:lnTo>
                      <a:lnTo>
                        <a:pt x="2358" y="231"/>
                      </a:lnTo>
                      <a:lnTo>
                        <a:pt x="2389" y="194"/>
                      </a:lnTo>
                      <a:lnTo>
                        <a:pt x="2405" y="150"/>
                      </a:lnTo>
                      <a:lnTo>
                        <a:pt x="2405" y="102"/>
                      </a:lnTo>
                      <a:lnTo>
                        <a:pt x="2389" y="59"/>
                      </a:lnTo>
                      <a:lnTo>
                        <a:pt x="2358" y="23"/>
                      </a:lnTo>
                      <a:lnTo>
                        <a:pt x="2310" y="3"/>
                      </a:lnTo>
                      <a:lnTo>
                        <a:pt x="22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Freeform 26"/>
                <p:cNvSpPr>
                  <a:spLocks noEditPoints="1"/>
                </p:cNvSpPr>
                <p:nvPr/>
              </p:nvSpPr>
              <p:spPr bwMode="auto">
                <a:xfrm>
                  <a:off x="6410" y="6285"/>
                  <a:ext cx="1525" cy="539"/>
                </a:xfrm>
                <a:custGeom>
                  <a:avLst/>
                  <a:gdLst>
                    <a:gd name="T0" fmla="*/ 4294 w 4574"/>
                    <a:gd name="T1" fmla="*/ 146 h 1615"/>
                    <a:gd name="T2" fmla="*/ 4203 w 4574"/>
                    <a:gd name="T3" fmla="*/ 33 h 1615"/>
                    <a:gd name="T4" fmla="*/ 4097 w 4574"/>
                    <a:gd name="T5" fmla="*/ 0 h 1615"/>
                    <a:gd name="T6" fmla="*/ 1803 w 4574"/>
                    <a:gd name="T7" fmla="*/ 2 h 1615"/>
                    <a:gd name="T8" fmla="*/ 1487 w 4574"/>
                    <a:gd name="T9" fmla="*/ 42 h 1615"/>
                    <a:gd name="T10" fmla="*/ 1189 w 4574"/>
                    <a:gd name="T11" fmla="*/ 131 h 1615"/>
                    <a:gd name="T12" fmla="*/ 911 w 4574"/>
                    <a:gd name="T13" fmla="*/ 268 h 1615"/>
                    <a:gd name="T14" fmla="*/ 658 w 4574"/>
                    <a:gd name="T15" fmla="*/ 450 h 1615"/>
                    <a:gd name="T16" fmla="*/ 433 w 4574"/>
                    <a:gd name="T17" fmla="*/ 670 h 1615"/>
                    <a:gd name="T18" fmla="*/ 243 w 4574"/>
                    <a:gd name="T19" fmla="*/ 927 h 1615"/>
                    <a:gd name="T20" fmla="*/ 90 w 4574"/>
                    <a:gd name="T21" fmla="*/ 1216 h 1615"/>
                    <a:gd name="T22" fmla="*/ 4 w 4574"/>
                    <a:gd name="T23" fmla="*/ 1452 h 1615"/>
                    <a:gd name="T24" fmla="*/ 0 w 4574"/>
                    <a:gd name="T25" fmla="*/ 1497 h 1615"/>
                    <a:gd name="T26" fmla="*/ 43 w 4574"/>
                    <a:gd name="T27" fmla="*/ 1585 h 1615"/>
                    <a:gd name="T28" fmla="*/ 109 w 4574"/>
                    <a:gd name="T29" fmla="*/ 1614 h 1615"/>
                    <a:gd name="T30" fmla="*/ 4359 w 4574"/>
                    <a:gd name="T31" fmla="*/ 1615 h 1615"/>
                    <a:gd name="T32" fmla="*/ 4427 w 4574"/>
                    <a:gd name="T33" fmla="*/ 1602 h 1615"/>
                    <a:gd name="T34" fmla="*/ 4503 w 4574"/>
                    <a:gd name="T35" fmla="*/ 1552 h 1615"/>
                    <a:gd name="T36" fmla="*/ 4536 w 4574"/>
                    <a:gd name="T37" fmla="*/ 1510 h 1615"/>
                    <a:gd name="T38" fmla="*/ 4574 w 4574"/>
                    <a:gd name="T39" fmla="*/ 1398 h 1615"/>
                    <a:gd name="T40" fmla="*/ 4566 w 4574"/>
                    <a:gd name="T41" fmla="*/ 1308 h 1615"/>
                    <a:gd name="T42" fmla="*/ 2193 w 4574"/>
                    <a:gd name="T43" fmla="*/ 1010 h 1615"/>
                    <a:gd name="T44" fmla="*/ 2841 w 4574"/>
                    <a:gd name="T45" fmla="*/ 1363 h 1615"/>
                    <a:gd name="T46" fmla="*/ 2193 w 4574"/>
                    <a:gd name="T47" fmla="*/ 1010 h 1615"/>
                    <a:gd name="T48" fmla="*/ 3093 w 4574"/>
                    <a:gd name="T49" fmla="*/ 883 h 1615"/>
                    <a:gd name="T50" fmla="*/ 3073 w 4574"/>
                    <a:gd name="T51" fmla="*/ 813 h 1615"/>
                    <a:gd name="T52" fmla="*/ 2994 w 4574"/>
                    <a:gd name="T53" fmla="*/ 759 h 1615"/>
                    <a:gd name="T54" fmla="*/ 2066 w 4574"/>
                    <a:gd name="T55" fmla="*/ 758 h 1615"/>
                    <a:gd name="T56" fmla="*/ 1996 w 4574"/>
                    <a:gd name="T57" fmla="*/ 778 h 1615"/>
                    <a:gd name="T58" fmla="*/ 1942 w 4574"/>
                    <a:gd name="T59" fmla="*/ 857 h 1615"/>
                    <a:gd name="T60" fmla="*/ 1941 w 4574"/>
                    <a:gd name="T61" fmla="*/ 1363 h 1615"/>
                    <a:gd name="T62" fmla="*/ 328 w 4574"/>
                    <a:gd name="T63" fmla="*/ 1300 h 1615"/>
                    <a:gd name="T64" fmla="*/ 453 w 4574"/>
                    <a:gd name="T65" fmla="*/ 1066 h 1615"/>
                    <a:gd name="T66" fmla="*/ 606 w 4574"/>
                    <a:gd name="T67" fmla="*/ 856 h 1615"/>
                    <a:gd name="T68" fmla="*/ 785 w 4574"/>
                    <a:gd name="T69" fmla="*/ 673 h 1615"/>
                    <a:gd name="T70" fmla="*/ 985 w 4574"/>
                    <a:gd name="T71" fmla="*/ 520 h 1615"/>
                    <a:gd name="T72" fmla="*/ 1205 w 4574"/>
                    <a:gd name="T73" fmla="*/ 399 h 1615"/>
                    <a:gd name="T74" fmla="*/ 1441 w 4574"/>
                    <a:gd name="T75" fmla="*/ 313 h 1615"/>
                    <a:gd name="T76" fmla="*/ 1690 w 4574"/>
                    <a:gd name="T77" fmla="*/ 264 h 1615"/>
                    <a:gd name="T78" fmla="*/ 1883 w 4574"/>
                    <a:gd name="T79" fmla="*/ 252 h 1615"/>
                    <a:gd name="T80" fmla="*/ 4320 w 4574"/>
                    <a:gd name="T81" fmla="*/ 1363 h 1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574" h="1615">
                      <a:moveTo>
                        <a:pt x="4304" y="182"/>
                      </a:moveTo>
                      <a:lnTo>
                        <a:pt x="4294" y="146"/>
                      </a:lnTo>
                      <a:lnTo>
                        <a:pt x="4258" y="81"/>
                      </a:lnTo>
                      <a:lnTo>
                        <a:pt x="4203" y="33"/>
                      </a:lnTo>
                      <a:lnTo>
                        <a:pt x="4136" y="5"/>
                      </a:lnTo>
                      <a:lnTo>
                        <a:pt x="4097" y="0"/>
                      </a:lnTo>
                      <a:lnTo>
                        <a:pt x="1883" y="0"/>
                      </a:lnTo>
                      <a:lnTo>
                        <a:pt x="1803" y="2"/>
                      </a:lnTo>
                      <a:lnTo>
                        <a:pt x="1643" y="15"/>
                      </a:lnTo>
                      <a:lnTo>
                        <a:pt x="1487" y="42"/>
                      </a:lnTo>
                      <a:lnTo>
                        <a:pt x="1336" y="81"/>
                      </a:lnTo>
                      <a:lnTo>
                        <a:pt x="1189" y="131"/>
                      </a:lnTo>
                      <a:lnTo>
                        <a:pt x="1047" y="195"/>
                      </a:lnTo>
                      <a:lnTo>
                        <a:pt x="911" y="268"/>
                      </a:lnTo>
                      <a:lnTo>
                        <a:pt x="780" y="353"/>
                      </a:lnTo>
                      <a:lnTo>
                        <a:pt x="658" y="450"/>
                      </a:lnTo>
                      <a:lnTo>
                        <a:pt x="541" y="555"/>
                      </a:lnTo>
                      <a:lnTo>
                        <a:pt x="433" y="670"/>
                      </a:lnTo>
                      <a:lnTo>
                        <a:pt x="334" y="794"/>
                      </a:lnTo>
                      <a:lnTo>
                        <a:pt x="243" y="927"/>
                      </a:lnTo>
                      <a:lnTo>
                        <a:pt x="161" y="1066"/>
                      </a:lnTo>
                      <a:lnTo>
                        <a:pt x="90" y="1216"/>
                      </a:lnTo>
                      <a:lnTo>
                        <a:pt x="30" y="1372"/>
                      </a:lnTo>
                      <a:lnTo>
                        <a:pt x="4" y="1452"/>
                      </a:lnTo>
                      <a:lnTo>
                        <a:pt x="1" y="1467"/>
                      </a:lnTo>
                      <a:lnTo>
                        <a:pt x="0" y="1497"/>
                      </a:lnTo>
                      <a:lnTo>
                        <a:pt x="8" y="1540"/>
                      </a:lnTo>
                      <a:lnTo>
                        <a:pt x="43" y="1585"/>
                      </a:lnTo>
                      <a:lnTo>
                        <a:pt x="80" y="1606"/>
                      </a:lnTo>
                      <a:lnTo>
                        <a:pt x="109" y="1614"/>
                      </a:lnTo>
                      <a:lnTo>
                        <a:pt x="125" y="1615"/>
                      </a:lnTo>
                      <a:lnTo>
                        <a:pt x="4359" y="1615"/>
                      </a:lnTo>
                      <a:lnTo>
                        <a:pt x="4382" y="1614"/>
                      </a:lnTo>
                      <a:lnTo>
                        <a:pt x="4427" y="1602"/>
                      </a:lnTo>
                      <a:lnTo>
                        <a:pt x="4468" y="1582"/>
                      </a:lnTo>
                      <a:lnTo>
                        <a:pt x="4503" y="1552"/>
                      </a:lnTo>
                      <a:lnTo>
                        <a:pt x="4517" y="1534"/>
                      </a:lnTo>
                      <a:lnTo>
                        <a:pt x="4536" y="1510"/>
                      </a:lnTo>
                      <a:lnTo>
                        <a:pt x="4561" y="1455"/>
                      </a:lnTo>
                      <a:lnTo>
                        <a:pt x="4574" y="1398"/>
                      </a:lnTo>
                      <a:lnTo>
                        <a:pt x="4572" y="1337"/>
                      </a:lnTo>
                      <a:lnTo>
                        <a:pt x="4566" y="1308"/>
                      </a:lnTo>
                      <a:lnTo>
                        <a:pt x="4304" y="182"/>
                      </a:lnTo>
                      <a:close/>
                      <a:moveTo>
                        <a:pt x="2193" y="1010"/>
                      </a:moveTo>
                      <a:lnTo>
                        <a:pt x="2841" y="1010"/>
                      </a:lnTo>
                      <a:lnTo>
                        <a:pt x="2841" y="1363"/>
                      </a:lnTo>
                      <a:lnTo>
                        <a:pt x="2193" y="1363"/>
                      </a:lnTo>
                      <a:lnTo>
                        <a:pt x="2193" y="1010"/>
                      </a:lnTo>
                      <a:close/>
                      <a:moveTo>
                        <a:pt x="3093" y="1363"/>
                      </a:moveTo>
                      <a:lnTo>
                        <a:pt x="3093" y="883"/>
                      </a:lnTo>
                      <a:lnTo>
                        <a:pt x="3092" y="857"/>
                      </a:lnTo>
                      <a:lnTo>
                        <a:pt x="3073" y="813"/>
                      </a:lnTo>
                      <a:lnTo>
                        <a:pt x="3038" y="778"/>
                      </a:lnTo>
                      <a:lnTo>
                        <a:pt x="2994" y="759"/>
                      </a:lnTo>
                      <a:lnTo>
                        <a:pt x="2968" y="758"/>
                      </a:lnTo>
                      <a:lnTo>
                        <a:pt x="2066" y="758"/>
                      </a:lnTo>
                      <a:lnTo>
                        <a:pt x="2040" y="759"/>
                      </a:lnTo>
                      <a:lnTo>
                        <a:pt x="1996" y="778"/>
                      </a:lnTo>
                      <a:lnTo>
                        <a:pt x="1961" y="813"/>
                      </a:lnTo>
                      <a:lnTo>
                        <a:pt x="1942" y="857"/>
                      </a:lnTo>
                      <a:lnTo>
                        <a:pt x="1941" y="883"/>
                      </a:lnTo>
                      <a:lnTo>
                        <a:pt x="1941" y="1363"/>
                      </a:lnTo>
                      <a:lnTo>
                        <a:pt x="302" y="1363"/>
                      </a:lnTo>
                      <a:lnTo>
                        <a:pt x="328" y="1300"/>
                      </a:lnTo>
                      <a:lnTo>
                        <a:pt x="387" y="1180"/>
                      </a:lnTo>
                      <a:lnTo>
                        <a:pt x="453" y="1066"/>
                      </a:lnTo>
                      <a:lnTo>
                        <a:pt x="525" y="958"/>
                      </a:lnTo>
                      <a:lnTo>
                        <a:pt x="606" y="856"/>
                      </a:lnTo>
                      <a:lnTo>
                        <a:pt x="692" y="761"/>
                      </a:lnTo>
                      <a:lnTo>
                        <a:pt x="785" y="673"/>
                      </a:lnTo>
                      <a:lnTo>
                        <a:pt x="882" y="594"/>
                      </a:lnTo>
                      <a:lnTo>
                        <a:pt x="985" y="520"/>
                      </a:lnTo>
                      <a:lnTo>
                        <a:pt x="1093" y="455"/>
                      </a:lnTo>
                      <a:lnTo>
                        <a:pt x="1205" y="399"/>
                      </a:lnTo>
                      <a:lnTo>
                        <a:pt x="1320" y="352"/>
                      </a:lnTo>
                      <a:lnTo>
                        <a:pt x="1441" y="313"/>
                      </a:lnTo>
                      <a:lnTo>
                        <a:pt x="1564" y="284"/>
                      </a:lnTo>
                      <a:lnTo>
                        <a:pt x="1690" y="264"/>
                      </a:lnTo>
                      <a:lnTo>
                        <a:pt x="1819" y="254"/>
                      </a:lnTo>
                      <a:lnTo>
                        <a:pt x="1883" y="252"/>
                      </a:lnTo>
                      <a:lnTo>
                        <a:pt x="4061" y="252"/>
                      </a:lnTo>
                      <a:lnTo>
                        <a:pt x="4320" y="1363"/>
                      </a:lnTo>
                      <a:lnTo>
                        <a:pt x="3093" y="13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7471DC8-0131-4D48-88D7-CA800CB3C5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93" y="124548"/>
            <a:ext cx="1106899" cy="64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5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이등변 삼각형 47"/>
          <p:cNvSpPr/>
          <p:nvPr/>
        </p:nvSpPr>
        <p:spPr>
          <a:xfrm flipH="1">
            <a:off x="10530726" y="4143308"/>
            <a:ext cx="1661274" cy="2714692"/>
          </a:xfrm>
          <a:prstGeom prst="triangle">
            <a:avLst>
              <a:gd name="adj" fmla="val 0"/>
            </a:avLst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1"/>
            <a:ext cx="12242626" cy="697977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1654971 w 12192000"/>
              <a:gd name="connsiteY2" fmla="*/ 65532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194917"/>
              <a:gd name="connsiteY0" fmla="*/ 0 h 6860094"/>
              <a:gd name="connsiteX1" fmla="*/ 12192000 w 12194917"/>
              <a:gd name="connsiteY1" fmla="*/ 0 h 6860094"/>
              <a:gd name="connsiteX2" fmla="*/ 11959770 w 12194917"/>
              <a:gd name="connsiteY2" fmla="*/ 6640285 h 6860094"/>
              <a:gd name="connsiteX3" fmla="*/ 0 w 12194917"/>
              <a:gd name="connsiteY3" fmla="*/ 6858000 h 6860094"/>
              <a:gd name="connsiteX4" fmla="*/ 0 w 12194917"/>
              <a:gd name="connsiteY4" fmla="*/ 0 h 6860094"/>
              <a:gd name="connsiteX0" fmla="*/ 0 w 12192295"/>
              <a:gd name="connsiteY0" fmla="*/ 0 h 6860094"/>
              <a:gd name="connsiteX1" fmla="*/ 12192000 w 12192295"/>
              <a:gd name="connsiteY1" fmla="*/ 0 h 6860094"/>
              <a:gd name="connsiteX2" fmla="*/ 11959770 w 12192295"/>
              <a:gd name="connsiteY2" fmla="*/ 6640285 h 6860094"/>
              <a:gd name="connsiteX3" fmla="*/ 0 w 12192295"/>
              <a:gd name="connsiteY3" fmla="*/ 6858000 h 6860094"/>
              <a:gd name="connsiteX4" fmla="*/ 0 w 12192295"/>
              <a:gd name="connsiteY4" fmla="*/ 0 h 6860094"/>
              <a:gd name="connsiteX0" fmla="*/ 0 w 12192295"/>
              <a:gd name="connsiteY0" fmla="*/ 0 h 6862316"/>
              <a:gd name="connsiteX1" fmla="*/ 12192000 w 12192295"/>
              <a:gd name="connsiteY1" fmla="*/ 0 h 6862316"/>
              <a:gd name="connsiteX2" fmla="*/ 11959770 w 12192295"/>
              <a:gd name="connsiteY2" fmla="*/ 6640285 h 6862316"/>
              <a:gd name="connsiteX3" fmla="*/ 0 w 12192295"/>
              <a:gd name="connsiteY3" fmla="*/ 6858000 h 6862316"/>
              <a:gd name="connsiteX4" fmla="*/ 0 w 12192295"/>
              <a:gd name="connsiteY4" fmla="*/ 0 h 6862316"/>
              <a:gd name="connsiteX0" fmla="*/ 0 w 12372105"/>
              <a:gd name="connsiteY0" fmla="*/ 0 h 6862316"/>
              <a:gd name="connsiteX1" fmla="*/ 12192000 w 12372105"/>
              <a:gd name="connsiteY1" fmla="*/ 0 h 6862316"/>
              <a:gd name="connsiteX2" fmla="*/ 11959770 w 12372105"/>
              <a:gd name="connsiteY2" fmla="*/ 6640285 h 6862316"/>
              <a:gd name="connsiteX3" fmla="*/ 0 w 12372105"/>
              <a:gd name="connsiteY3" fmla="*/ 6858000 h 6862316"/>
              <a:gd name="connsiteX4" fmla="*/ 0 w 12372105"/>
              <a:gd name="connsiteY4" fmla="*/ 0 h 6862316"/>
              <a:gd name="connsiteX0" fmla="*/ 0 w 12372105"/>
              <a:gd name="connsiteY0" fmla="*/ 0 h 7067210"/>
              <a:gd name="connsiteX1" fmla="*/ 12192000 w 12372105"/>
              <a:gd name="connsiteY1" fmla="*/ 0 h 7067210"/>
              <a:gd name="connsiteX2" fmla="*/ 11959770 w 12372105"/>
              <a:gd name="connsiteY2" fmla="*/ 6640285 h 7067210"/>
              <a:gd name="connsiteX3" fmla="*/ 0 w 12372105"/>
              <a:gd name="connsiteY3" fmla="*/ 6858000 h 7067210"/>
              <a:gd name="connsiteX4" fmla="*/ 0 w 12372105"/>
              <a:gd name="connsiteY4" fmla="*/ 0 h 7067210"/>
              <a:gd name="connsiteX0" fmla="*/ 0 w 12253444"/>
              <a:gd name="connsiteY0" fmla="*/ 0 h 6986838"/>
              <a:gd name="connsiteX1" fmla="*/ 12192000 w 12253444"/>
              <a:gd name="connsiteY1" fmla="*/ 0 h 6986838"/>
              <a:gd name="connsiteX2" fmla="*/ 11727541 w 12253444"/>
              <a:gd name="connsiteY2" fmla="*/ 6495142 h 6986838"/>
              <a:gd name="connsiteX3" fmla="*/ 0 w 12253444"/>
              <a:gd name="connsiteY3" fmla="*/ 6858000 h 6986838"/>
              <a:gd name="connsiteX4" fmla="*/ 0 w 12253444"/>
              <a:gd name="connsiteY4" fmla="*/ 0 h 6986838"/>
              <a:gd name="connsiteX0" fmla="*/ 0 w 12208177"/>
              <a:gd name="connsiteY0" fmla="*/ 0 h 6979775"/>
              <a:gd name="connsiteX1" fmla="*/ 12192000 w 12208177"/>
              <a:gd name="connsiteY1" fmla="*/ 0 h 6979775"/>
              <a:gd name="connsiteX2" fmla="*/ 11567884 w 12208177"/>
              <a:gd name="connsiteY2" fmla="*/ 6480628 h 6979775"/>
              <a:gd name="connsiteX3" fmla="*/ 0 w 12208177"/>
              <a:gd name="connsiteY3" fmla="*/ 6858000 h 6979775"/>
              <a:gd name="connsiteX4" fmla="*/ 0 w 12208177"/>
              <a:gd name="connsiteY4" fmla="*/ 0 h 6979775"/>
              <a:gd name="connsiteX0" fmla="*/ 0 w 12242626"/>
              <a:gd name="connsiteY0" fmla="*/ 0 h 6979775"/>
              <a:gd name="connsiteX1" fmla="*/ 12192000 w 12242626"/>
              <a:gd name="connsiteY1" fmla="*/ 0 h 6979775"/>
              <a:gd name="connsiteX2" fmla="*/ 11698512 w 12242626"/>
              <a:gd name="connsiteY2" fmla="*/ 6480628 h 6979775"/>
              <a:gd name="connsiteX3" fmla="*/ 0 w 12242626"/>
              <a:gd name="connsiteY3" fmla="*/ 6858000 h 6979775"/>
              <a:gd name="connsiteX4" fmla="*/ 0 w 12242626"/>
              <a:gd name="connsiteY4" fmla="*/ 0 h 697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2626" h="6979775">
                <a:moveTo>
                  <a:pt x="0" y="0"/>
                </a:moveTo>
                <a:lnTo>
                  <a:pt x="12192000" y="0"/>
                </a:lnTo>
                <a:cubicBezTo>
                  <a:pt x="12211352" y="2402114"/>
                  <a:pt x="12448417" y="4223657"/>
                  <a:pt x="11698512" y="6480628"/>
                </a:cubicBezTo>
                <a:cubicBezTo>
                  <a:pt x="10459960" y="7249886"/>
                  <a:pt x="4126895" y="6916057"/>
                  <a:pt x="0" y="68580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2023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년 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학기 졸업프로젝트</a:t>
            </a:r>
            <a:endParaRPr lang="en-US" altLang="ko-KR" sz="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185227" y="6178826"/>
            <a:ext cx="1832011" cy="389437"/>
            <a:chOff x="4125200" y="5074580"/>
            <a:chExt cx="3561511" cy="757083"/>
          </a:xfrm>
        </p:grpSpPr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5475175" y="5074580"/>
              <a:ext cx="756835" cy="757082"/>
            </a:xfrm>
            <a:custGeom>
              <a:avLst/>
              <a:gdLst>
                <a:gd name="T0" fmla="*/ 5346 w 9213"/>
                <a:gd name="T1" fmla="*/ 645 h 9217"/>
                <a:gd name="T2" fmla="*/ 4465 w 9213"/>
                <a:gd name="T3" fmla="*/ 30 h 9217"/>
                <a:gd name="T4" fmla="*/ 4143 w 9213"/>
                <a:gd name="T5" fmla="*/ 1113 h 9217"/>
                <a:gd name="T6" fmla="*/ 5028 w 9213"/>
                <a:gd name="T7" fmla="*/ 484 h 9217"/>
                <a:gd name="T8" fmla="*/ 4625 w 9213"/>
                <a:gd name="T9" fmla="*/ 1089 h 9217"/>
                <a:gd name="T10" fmla="*/ 4406 w 9213"/>
                <a:gd name="T11" fmla="*/ 363 h 9217"/>
                <a:gd name="T12" fmla="*/ 3074 w 9213"/>
                <a:gd name="T13" fmla="*/ 3390 h 9217"/>
                <a:gd name="T14" fmla="*/ 2226 w 9213"/>
                <a:gd name="T15" fmla="*/ 2823 h 9217"/>
                <a:gd name="T16" fmla="*/ 2329 w 9213"/>
                <a:gd name="T17" fmla="*/ 3881 h 9217"/>
                <a:gd name="T18" fmla="*/ 2805 w 9213"/>
                <a:gd name="T19" fmla="*/ 3361 h 9217"/>
                <a:gd name="T20" fmla="*/ 2264 w 9213"/>
                <a:gd name="T21" fmla="*/ 3526 h 9217"/>
                <a:gd name="T22" fmla="*/ 2500 w 9213"/>
                <a:gd name="T23" fmla="*/ 3024 h 9217"/>
                <a:gd name="T24" fmla="*/ 6475 w 9213"/>
                <a:gd name="T25" fmla="*/ 7204 h 9217"/>
                <a:gd name="T26" fmla="*/ 6893 w 9213"/>
                <a:gd name="T27" fmla="*/ 6994 h 9217"/>
                <a:gd name="T28" fmla="*/ 6875 w 9213"/>
                <a:gd name="T29" fmla="*/ 7342 h 9217"/>
                <a:gd name="T30" fmla="*/ 6973 w 9213"/>
                <a:gd name="T31" fmla="*/ 7642 h 9217"/>
                <a:gd name="T32" fmla="*/ 6785 w 9213"/>
                <a:gd name="T33" fmla="*/ 7939 h 9217"/>
                <a:gd name="T34" fmla="*/ 6482 w 9213"/>
                <a:gd name="T35" fmla="*/ 7679 h 9217"/>
                <a:gd name="T36" fmla="*/ 6875 w 9213"/>
                <a:gd name="T37" fmla="*/ 8232 h 9217"/>
                <a:gd name="T38" fmla="*/ 7222 w 9213"/>
                <a:gd name="T39" fmla="*/ 7509 h 9217"/>
                <a:gd name="T40" fmla="*/ 7008 w 9213"/>
                <a:gd name="T41" fmla="*/ 6742 h 9217"/>
                <a:gd name="T42" fmla="*/ 8882 w 9213"/>
                <a:gd name="T43" fmla="*/ 4468 h 9217"/>
                <a:gd name="T44" fmla="*/ 8101 w 9213"/>
                <a:gd name="T45" fmla="*/ 4973 h 9217"/>
                <a:gd name="T46" fmla="*/ 6449 w 9213"/>
                <a:gd name="T47" fmla="*/ 5111 h 9217"/>
                <a:gd name="T48" fmla="*/ 4884 w 9213"/>
                <a:gd name="T49" fmla="*/ 4887 h 9217"/>
                <a:gd name="T50" fmla="*/ 3493 w 9213"/>
                <a:gd name="T51" fmla="*/ 4998 h 9217"/>
                <a:gd name="T52" fmla="*/ 1938 w 9213"/>
                <a:gd name="T53" fmla="*/ 5093 h 9217"/>
                <a:gd name="T54" fmla="*/ 1292 w 9213"/>
                <a:gd name="T55" fmla="*/ 5313 h 9217"/>
                <a:gd name="T56" fmla="*/ 2611 w 9213"/>
                <a:gd name="T57" fmla="*/ 5150 h 9217"/>
                <a:gd name="T58" fmla="*/ 4138 w 9213"/>
                <a:gd name="T59" fmla="*/ 5381 h 9217"/>
                <a:gd name="T60" fmla="*/ 5666 w 9213"/>
                <a:gd name="T61" fmla="*/ 5222 h 9217"/>
                <a:gd name="T62" fmla="*/ 7152 w 9213"/>
                <a:gd name="T63" fmla="*/ 5182 h 9217"/>
                <a:gd name="T64" fmla="*/ 8065 w 9213"/>
                <a:gd name="T65" fmla="*/ 5821 h 9217"/>
                <a:gd name="T66" fmla="*/ 6168 w 9213"/>
                <a:gd name="T67" fmla="*/ 6289 h 9217"/>
                <a:gd name="T68" fmla="*/ 5787 w 9213"/>
                <a:gd name="T69" fmla="*/ 7970 h 9217"/>
                <a:gd name="T70" fmla="*/ 1337 w 9213"/>
                <a:gd name="T71" fmla="*/ 8824 h 9217"/>
                <a:gd name="T72" fmla="*/ 477 w 9213"/>
                <a:gd name="T73" fmla="*/ 4738 h 9217"/>
                <a:gd name="T74" fmla="*/ 1744 w 9213"/>
                <a:gd name="T75" fmla="*/ 8640 h 9217"/>
                <a:gd name="T76" fmla="*/ 1718 w 9213"/>
                <a:gd name="T77" fmla="*/ 8369 h 9217"/>
                <a:gd name="T78" fmla="*/ 372 w 9213"/>
                <a:gd name="T79" fmla="*/ 4460 h 9217"/>
                <a:gd name="T80" fmla="*/ 807 w 9213"/>
                <a:gd name="T81" fmla="*/ 8559 h 9217"/>
                <a:gd name="T82" fmla="*/ 1614 w 9213"/>
                <a:gd name="T83" fmla="*/ 9209 h 9217"/>
                <a:gd name="T84" fmla="*/ 8760 w 9213"/>
                <a:gd name="T85" fmla="*/ 8643 h 9217"/>
                <a:gd name="T86" fmla="*/ 9103 w 9213"/>
                <a:gd name="T87" fmla="*/ 6854 h 9217"/>
                <a:gd name="T88" fmla="*/ 8793 w 9213"/>
                <a:gd name="T89" fmla="*/ 4727 h 9217"/>
                <a:gd name="T90" fmla="*/ 7386 w 9213"/>
                <a:gd name="T91" fmla="*/ 8947 h 9217"/>
                <a:gd name="T92" fmla="*/ 6029 w 9213"/>
                <a:gd name="T93" fmla="*/ 7836 h 9217"/>
                <a:gd name="T94" fmla="*/ 6577 w 9213"/>
                <a:gd name="T95" fmla="*/ 6281 h 9217"/>
                <a:gd name="T96" fmla="*/ 8230 w 9213"/>
                <a:gd name="T97" fmla="*/ 6200 h 9217"/>
                <a:gd name="T98" fmla="*/ 8927 w 9213"/>
                <a:gd name="T99" fmla="*/ 7692 h 9217"/>
                <a:gd name="T100" fmla="*/ 7689 w 9213"/>
                <a:gd name="T101" fmla="*/ 8931 h 9217"/>
                <a:gd name="T102" fmla="*/ 4852 w 9213"/>
                <a:gd name="T103" fmla="*/ 2463 h 9217"/>
                <a:gd name="T104" fmla="*/ 4016 w 9213"/>
                <a:gd name="T105" fmla="*/ 2211 h 9217"/>
                <a:gd name="T106" fmla="*/ 4382 w 9213"/>
                <a:gd name="T107" fmla="*/ 2984 h 9217"/>
                <a:gd name="T108" fmla="*/ 4560 w 9213"/>
                <a:gd name="T109" fmla="*/ 2608 h 9217"/>
                <a:gd name="T110" fmla="*/ 4187 w 9213"/>
                <a:gd name="T111" fmla="*/ 2572 h 9217"/>
                <a:gd name="T112" fmla="*/ 7962 w 9213"/>
                <a:gd name="T113" fmla="*/ 6703 h 9217"/>
                <a:gd name="T114" fmla="*/ 7637 w 9213"/>
                <a:gd name="T115" fmla="*/ 8055 h 9217"/>
                <a:gd name="T116" fmla="*/ 8495 w 9213"/>
                <a:gd name="T117" fmla="*/ 7796 h 9217"/>
                <a:gd name="T118" fmla="*/ 8226 w 9213"/>
                <a:gd name="T119" fmla="*/ 7769 h 9217"/>
                <a:gd name="T120" fmla="*/ 7846 w 9213"/>
                <a:gd name="T121" fmla="*/ 7884 h 9217"/>
                <a:gd name="T122" fmla="*/ 7990 w 9213"/>
                <a:gd name="T123" fmla="*/ 6972 h 9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13" h="9217">
                  <a:moveTo>
                    <a:pt x="4668" y="1360"/>
                  </a:moveTo>
                  <a:lnTo>
                    <a:pt x="4703" y="1360"/>
                  </a:lnTo>
                  <a:lnTo>
                    <a:pt x="4770" y="1352"/>
                  </a:lnTo>
                  <a:lnTo>
                    <a:pt x="4870" y="1331"/>
                  </a:lnTo>
                  <a:lnTo>
                    <a:pt x="4992" y="1279"/>
                  </a:lnTo>
                  <a:lnTo>
                    <a:pt x="5100" y="1205"/>
                  </a:lnTo>
                  <a:lnTo>
                    <a:pt x="5192" y="1113"/>
                  </a:lnTo>
                  <a:lnTo>
                    <a:pt x="5266" y="1005"/>
                  </a:lnTo>
                  <a:lnTo>
                    <a:pt x="5317" y="883"/>
                  </a:lnTo>
                  <a:lnTo>
                    <a:pt x="5340" y="783"/>
                  </a:lnTo>
                  <a:lnTo>
                    <a:pt x="5346" y="716"/>
                  </a:lnTo>
                  <a:lnTo>
                    <a:pt x="5348" y="680"/>
                  </a:lnTo>
                  <a:lnTo>
                    <a:pt x="5346" y="645"/>
                  </a:lnTo>
                  <a:lnTo>
                    <a:pt x="5340" y="576"/>
                  </a:lnTo>
                  <a:lnTo>
                    <a:pt x="5317" y="478"/>
                  </a:lnTo>
                  <a:lnTo>
                    <a:pt x="5266" y="356"/>
                  </a:lnTo>
                  <a:lnTo>
                    <a:pt x="5192" y="248"/>
                  </a:lnTo>
                  <a:lnTo>
                    <a:pt x="5100" y="154"/>
                  </a:lnTo>
                  <a:lnTo>
                    <a:pt x="4992" y="81"/>
                  </a:lnTo>
                  <a:lnTo>
                    <a:pt x="4870" y="30"/>
                  </a:lnTo>
                  <a:lnTo>
                    <a:pt x="4770" y="7"/>
                  </a:lnTo>
                  <a:lnTo>
                    <a:pt x="4703" y="0"/>
                  </a:lnTo>
                  <a:lnTo>
                    <a:pt x="4668" y="0"/>
                  </a:lnTo>
                  <a:lnTo>
                    <a:pt x="4632" y="0"/>
                  </a:lnTo>
                  <a:lnTo>
                    <a:pt x="4564" y="7"/>
                  </a:lnTo>
                  <a:lnTo>
                    <a:pt x="4465" y="30"/>
                  </a:lnTo>
                  <a:lnTo>
                    <a:pt x="4343" y="81"/>
                  </a:lnTo>
                  <a:lnTo>
                    <a:pt x="4235" y="154"/>
                  </a:lnTo>
                  <a:lnTo>
                    <a:pt x="4143" y="248"/>
                  </a:lnTo>
                  <a:lnTo>
                    <a:pt x="4069" y="356"/>
                  </a:lnTo>
                  <a:lnTo>
                    <a:pt x="4017" y="478"/>
                  </a:lnTo>
                  <a:lnTo>
                    <a:pt x="3996" y="576"/>
                  </a:lnTo>
                  <a:lnTo>
                    <a:pt x="3989" y="645"/>
                  </a:lnTo>
                  <a:lnTo>
                    <a:pt x="3987" y="680"/>
                  </a:lnTo>
                  <a:lnTo>
                    <a:pt x="3989" y="716"/>
                  </a:lnTo>
                  <a:lnTo>
                    <a:pt x="3996" y="783"/>
                  </a:lnTo>
                  <a:lnTo>
                    <a:pt x="4017" y="883"/>
                  </a:lnTo>
                  <a:lnTo>
                    <a:pt x="4069" y="1004"/>
                  </a:lnTo>
                  <a:lnTo>
                    <a:pt x="4143" y="1113"/>
                  </a:lnTo>
                  <a:lnTo>
                    <a:pt x="4235" y="1205"/>
                  </a:lnTo>
                  <a:lnTo>
                    <a:pt x="4343" y="1279"/>
                  </a:lnTo>
                  <a:lnTo>
                    <a:pt x="4465" y="1331"/>
                  </a:lnTo>
                  <a:lnTo>
                    <a:pt x="4564" y="1352"/>
                  </a:lnTo>
                  <a:lnTo>
                    <a:pt x="4632" y="1360"/>
                  </a:lnTo>
                  <a:lnTo>
                    <a:pt x="4668" y="1360"/>
                  </a:lnTo>
                  <a:close/>
                  <a:moveTo>
                    <a:pt x="4668" y="271"/>
                  </a:moveTo>
                  <a:lnTo>
                    <a:pt x="4710" y="271"/>
                  </a:lnTo>
                  <a:lnTo>
                    <a:pt x="4789" y="288"/>
                  </a:lnTo>
                  <a:lnTo>
                    <a:pt x="4862" y="320"/>
                  </a:lnTo>
                  <a:lnTo>
                    <a:pt x="4929" y="363"/>
                  </a:lnTo>
                  <a:lnTo>
                    <a:pt x="4985" y="419"/>
                  </a:lnTo>
                  <a:lnTo>
                    <a:pt x="5028" y="484"/>
                  </a:lnTo>
                  <a:lnTo>
                    <a:pt x="5060" y="557"/>
                  </a:lnTo>
                  <a:lnTo>
                    <a:pt x="5076" y="638"/>
                  </a:lnTo>
                  <a:lnTo>
                    <a:pt x="5077" y="680"/>
                  </a:lnTo>
                  <a:lnTo>
                    <a:pt x="5076" y="722"/>
                  </a:lnTo>
                  <a:lnTo>
                    <a:pt x="5060" y="802"/>
                  </a:lnTo>
                  <a:lnTo>
                    <a:pt x="5028" y="876"/>
                  </a:lnTo>
                  <a:lnTo>
                    <a:pt x="4985" y="940"/>
                  </a:lnTo>
                  <a:lnTo>
                    <a:pt x="4929" y="997"/>
                  </a:lnTo>
                  <a:lnTo>
                    <a:pt x="4862" y="1041"/>
                  </a:lnTo>
                  <a:lnTo>
                    <a:pt x="4789" y="1073"/>
                  </a:lnTo>
                  <a:lnTo>
                    <a:pt x="4710" y="1089"/>
                  </a:lnTo>
                  <a:lnTo>
                    <a:pt x="4668" y="1090"/>
                  </a:lnTo>
                  <a:lnTo>
                    <a:pt x="4625" y="1089"/>
                  </a:lnTo>
                  <a:lnTo>
                    <a:pt x="4546" y="1073"/>
                  </a:lnTo>
                  <a:lnTo>
                    <a:pt x="4472" y="1041"/>
                  </a:lnTo>
                  <a:lnTo>
                    <a:pt x="4406" y="997"/>
                  </a:lnTo>
                  <a:lnTo>
                    <a:pt x="4351" y="940"/>
                  </a:lnTo>
                  <a:lnTo>
                    <a:pt x="4307" y="876"/>
                  </a:lnTo>
                  <a:lnTo>
                    <a:pt x="4275" y="802"/>
                  </a:lnTo>
                  <a:lnTo>
                    <a:pt x="4259" y="722"/>
                  </a:lnTo>
                  <a:lnTo>
                    <a:pt x="4258" y="680"/>
                  </a:lnTo>
                  <a:lnTo>
                    <a:pt x="4259" y="638"/>
                  </a:lnTo>
                  <a:lnTo>
                    <a:pt x="4275" y="557"/>
                  </a:lnTo>
                  <a:lnTo>
                    <a:pt x="4307" y="484"/>
                  </a:lnTo>
                  <a:lnTo>
                    <a:pt x="4351" y="419"/>
                  </a:lnTo>
                  <a:lnTo>
                    <a:pt x="4406" y="363"/>
                  </a:lnTo>
                  <a:lnTo>
                    <a:pt x="4472" y="320"/>
                  </a:lnTo>
                  <a:lnTo>
                    <a:pt x="4546" y="288"/>
                  </a:lnTo>
                  <a:lnTo>
                    <a:pt x="4625" y="271"/>
                  </a:lnTo>
                  <a:lnTo>
                    <a:pt x="4668" y="271"/>
                  </a:lnTo>
                  <a:close/>
                  <a:moveTo>
                    <a:pt x="2500" y="3907"/>
                  </a:moveTo>
                  <a:lnTo>
                    <a:pt x="2560" y="3904"/>
                  </a:lnTo>
                  <a:lnTo>
                    <a:pt x="2673" y="3881"/>
                  </a:lnTo>
                  <a:lnTo>
                    <a:pt x="2775" y="3838"/>
                  </a:lnTo>
                  <a:lnTo>
                    <a:pt x="2867" y="3776"/>
                  </a:lnTo>
                  <a:lnTo>
                    <a:pt x="2946" y="3697"/>
                  </a:lnTo>
                  <a:lnTo>
                    <a:pt x="3008" y="3605"/>
                  </a:lnTo>
                  <a:lnTo>
                    <a:pt x="3051" y="3503"/>
                  </a:lnTo>
                  <a:lnTo>
                    <a:pt x="3074" y="3390"/>
                  </a:lnTo>
                  <a:lnTo>
                    <a:pt x="3076" y="3331"/>
                  </a:lnTo>
                  <a:lnTo>
                    <a:pt x="3074" y="3271"/>
                  </a:lnTo>
                  <a:lnTo>
                    <a:pt x="3051" y="3158"/>
                  </a:lnTo>
                  <a:lnTo>
                    <a:pt x="3008" y="3056"/>
                  </a:lnTo>
                  <a:lnTo>
                    <a:pt x="2946" y="2964"/>
                  </a:lnTo>
                  <a:lnTo>
                    <a:pt x="2867" y="2885"/>
                  </a:lnTo>
                  <a:lnTo>
                    <a:pt x="2775" y="2823"/>
                  </a:lnTo>
                  <a:lnTo>
                    <a:pt x="2673" y="2780"/>
                  </a:lnTo>
                  <a:lnTo>
                    <a:pt x="2560" y="2757"/>
                  </a:lnTo>
                  <a:lnTo>
                    <a:pt x="2500" y="2755"/>
                  </a:lnTo>
                  <a:lnTo>
                    <a:pt x="2441" y="2757"/>
                  </a:lnTo>
                  <a:lnTo>
                    <a:pt x="2329" y="2780"/>
                  </a:lnTo>
                  <a:lnTo>
                    <a:pt x="2226" y="2823"/>
                  </a:lnTo>
                  <a:lnTo>
                    <a:pt x="2134" y="2885"/>
                  </a:lnTo>
                  <a:lnTo>
                    <a:pt x="2055" y="2964"/>
                  </a:lnTo>
                  <a:lnTo>
                    <a:pt x="1993" y="3056"/>
                  </a:lnTo>
                  <a:lnTo>
                    <a:pt x="1950" y="3158"/>
                  </a:lnTo>
                  <a:lnTo>
                    <a:pt x="1927" y="3271"/>
                  </a:lnTo>
                  <a:lnTo>
                    <a:pt x="1924" y="3331"/>
                  </a:lnTo>
                  <a:lnTo>
                    <a:pt x="1927" y="3390"/>
                  </a:lnTo>
                  <a:lnTo>
                    <a:pt x="1950" y="3503"/>
                  </a:lnTo>
                  <a:lnTo>
                    <a:pt x="1993" y="3605"/>
                  </a:lnTo>
                  <a:lnTo>
                    <a:pt x="2055" y="3697"/>
                  </a:lnTo>
                  <a:lnTo>
                    <a:pt x="2134" y="3776"/>
                  </a:lnTo>
                  <a:lnTo>
                    <a:pt x="2226" y="3838"/>
                  </a:lnTo>
                  <a:lnTo>
                    <a:pt x="2329" y="3881"/>
                  </a:lnTo>
                  <a:lnTo>
                    <a:pt x="2441" y="3904"/>
                  </a:lnTo>
                  <a:lnTo>
                    <a:pt x="2500" y="3907"/>
                  </a:lnTo>
                  <a:close/>
                  <a:moveTo>
                    <a:pt x="2500" y="3024"/>
                  </a:moveTo>
                  <a:lnTo>
                    <a:pt x="2532" y="3026"/>
                  </a:lnTo>
                  <a:lnTo>
                    <a:pt x="2592" y="3037"/>
                  </a:lnTo>
                  <a:lnTo>
                    <a:pt x="2647" y="3060"/>
                  </a:lnTo>
                  <a:lnTo>
                    <a:pt x="2696" y="3094"/>
                  </a:lnTo>
                  <a:lnTo>
                    <a:pt x="2737" y="3135"/>
                  </a:lnTo>
                  <a:lnTo>
                    <a:pt x="2771" y="3184"/>
                  </a:lnTo>
                  <a:lnTo>
                    <a:pt x="2794" y="3239"/>
                  </a:lnTo>
                  <a:lnTo>
                    <a:pt x="2805" y="3300"/>
                  </a:lnTo>
                  <a:lnTo>
                    <a:pt x="2807" y="3331"/>
                  </a:lnTo>
                  <a:lnTo>
                    <a:pt x="2805" y="3361"/>
                  </a:lnTo>
                  <a:lnTo>
                    <a:pt x="2794" y="3422"/>
                  </a:lnTo>
                  <a:lnTo>
                    <a:pt x="2771" y="3477"/>
                  </a:lnTo>
                  <a:lnTo>
                    <a:pt x="2737" y="3526"/>
                  </a:lnTo>
                  <a:lnTo>
                    <a:pt x="2696" y="3567"/>
                  </a:lnTo>
                  <a:lnTo>
                    <a:pt x="2647" y="3601"/>
                  </a:lnTo>
                  <a:lnTo>
                    <a:pt x="2592" y="3624"/>
                  </a:lnTo>
                  <a:lnTo>
                    <a:pt x="2532" y="3635"/>
                  </a:lnTo>
                  <a:lnTo>
                    <a:pt x="2500" y="3637"/>
                  </a:lnTo>
                  <a:lnTo>
                    <a:pt x="2470" y="3635"/>
                  </a:lnTo>
                  <a:lnTo>
                    <a:pt x="2409" y="3624"/>
                  </a:lnTo>
                  <a:lnTo>
                    <a:pt x="2354" y="3601"/>
                  </a:lnTo>
                  <a:lnTo>
                    <a:pt x="2305" y="3567"/>
                  </a:lnTo>
                  <a:lnTo>
                    <a:pt x="2264" y="3526"/>
                  </a:lnTo>
                  <a:lnTo>
                    <a:pt x="2231" y="3477"/>
                  </a:lnTo>
                  <a:lnTo>
                    <a:pt x="2208" y="3422"/>
                  </a:lnTo>
                  <a:lnTo>
                    <a:pt x="2196" y="3361"/>
                  </a:lnTo>
                  <a:lnTo>
                    <a:pt x="2195" y="3331"/>
                  </a:lnTo>
                  <a:lnTo>
                    <a:pt x="2196" y="3300"/>
                  </a:lnTo>
                  <a:lnTo>
                    <a:pt x="2208" y="3239"/>
                  </a:lnTo>
                  <a:lnTo>
                    <a:pt x="2231" y="3184"/>
                  </a:lnTo>
                  <a:lnTo>
                    <a:pt x="2264" y="3135"/>
                  </a:lnTo>
                  <a:lnTo>
                    <a:pt x="2305" y="3094"/>
                  </a:lnTo>
                  <a:lnTo>
                    <a:pt x="2354" y="3060"/>
                  </a:lnTo>
                  <a:lnTo>
                    <a:pt x="2409" y="3037"/>
                  </a:lnTo>
                  <a:lnTo>
                    <a:pt x="2470" y="3026"/>
                  </a:lnTo>
                  <a:lnTo>
                    <a:pt x="2500" y="3024"/>
                  </a:lnTo>
                  <a:close/>
                  <a:moveTo>
                    <a:pt x="6875" y="6723"/>
                  </a:moveTo>
                  <a:lnTo>
                    <a:pt x="6835" y="6724"/>
                  </a:lnTo>
                  <a:lnTo>
                    <a:pt x="6759" y="6737"/>
                  </a:lnTo>
                  <a:lnTo>
                    <a:pt x="6688" y="6763"/>
                  </a:lnTo>
                  <a:lnTo>
                    <a:pt x="6622" y="6801"/>
                  </a:lnTo>
                  <a:lnTo>
                    <a:pt x="6564" y="6850"/>
                  </a:lnTo>
                  <a:lnTo>
                    <a:pt x="6514" y="6906"/>
                  </a:lnTo>
                  <a:lnTo>
                    <a:pt x="6475" y="6971"/>
                  </a:lnTo>
                  <a:lnTo>
                    <a:pt x="6448" y="7043"/>
                  </a:lnTo>
                  <a:lnTo>
                    <a:pt x="6439" y="7082"/>
                  </a:lnTo>
                  <a:lnTo>
                    <a:pt x="6435" y="7109"/>
                  </a:lnTo>
                  <a:lnTo>
                    <a:pt x="6446" y="7161"/>
                  </a:lnTo>
                  <a:lnTo>
                    <a:pt x="6475" y="7204"/>
                  </a:lnTo>
                  <a:lnTo>
                    <a:pt x="6518" y="7233"/>
                  </a:lnTo>
                  <a:lnTo>
                    <a:pt x="6544" y="7240"/>
                  </a:lnTo>
                  <a:lnTo>
                    <a:pt x="6571" y="7244"/>
                  </a:lnTo>
                  <a:lnTo>
                    <a:pt x="6623" y="7233"/>
                  </a:lnTo>
                  <a:lnTo>
                    <a:pt x="6667" y="7204"/>
                  </a:lnTo>
                  <a:lnTo>
                    <a:pt x="6697" y="7161"/>
                  </a:lnTo>
                  <a:lnTo>
                    <a:pt x="6704" y="7133"/>
                  </a:lnTo>
                  <a:lnTo>
                    <a:pt x="6711" y="7105"/>
                  </a:lnTo>
                  <a:lnTo>
                    <a:pt x="6741" y="7053"/>
                  </a:lnTo>
                  <a:lnTo>
                    <a:pt x="6787" y="7015"/>
                  </a:lnTo>
                  <a:lnTo>
                    <a:pt x="6844" y="6995"/>
                  </a:lnTo>
                  <a:lnTo>
                    <a:pt x="6875" y="6992"/>
                  </a:lnTo>
                  <a:lnTo>
                    <a:pt x="6893" y="6994"/>
                  </a:lnTo>
                  <a:lnTo>
                    <a:pt x="6927" y="7001"/>
                  </a:lnTo>
                  <a:lnTo>
                    <a:pt x="6973" y="7023"/>
                  </a:lnTo>
                  <a:lnTo>
                    <a:pt x="7021" y="7070"/>
                  </a:lnTo>
                  <a:lnTo>
                    <a:pt x="7042" y="7116"/>
                  </a:lnTo>
                  <a:lnTo>
                    <a:pt x="7049" y="7149"/>
                  </a:lnTo>
                  <a:lnTo>
                    <a:pt x="7049" y="7168"/>
                  </a:lnTo>
                  <a:lnTo>
                    <a:pt x="7049" y="7185"/>
                  </a:lnTo>
                  <a:lnTo>
                    <a:pt x="7042" y="7220"/>
                  </a:lnTo>
                  <a:lnTo>
                    <a:pt x="7021" y="7266"/>
                  </a:lnTo>
                  <a:lnTo>
                    <a:pt x="6973" y="7313"/>
                  </a:lnTo>
                  <a:lnTo>
                    <a:pt x="6927" y="7335"/>
                  </a:lnTo>
                  <a:lnTo>
                    <a:pt x="6893" y="7342"/>
                  </a:lnTo>
                  <a:lnTo>
                    <a:pt x="6875" y="7342"/>
                  </a:lnTo>
                  <a:lnTo>
                    <a:pt x="6848" y="7345"/>
                  </a:lnTo>
                  <a:lnTo>
                    <a:pt x="6799" y="7365"/>
                  </a:lnTo>
                  <a:lnTo>
                    <a:pt x="6762" y="7401"/>
                  </a:lnTo>
                  <a:lnTo>
                    <a:pt x="6741" y="7450"/>
                  </a:lnTo>
                  <a:lnTo>
                    <a:pt x="6740" y="7478"/>
                  </a:lnTo>
                  <a:lnTo>
                    <a:pt x="6741" y="7505"/>
                  </a:lnTo>
                  <a:lnTo>
                    <a:pt x="6762" y="7554"/>
                  </a:lnTo>
                  <a:lnTo>
                    <a:pt x="6799" y="7590"/>
                  </a:lnTo>
                  <a:lnTo>
                    <a:pt x="6848" y="7612"/>
                  </a:lnTo>
                  <a:lnTo>
                    <a:pt x="6875" y="7613"/>
                  </a:lnTo>
                  <a:lnTo>
                    <a:pt x="6893" y="7613"/>
                  </a:lnTo>
                  <a:lnTo>
                    <a:pt x="6927" y="7620"/>
                  </a:lnTo>
                  <a:lnTo>
                    <a:pt x="6973" y="7642"/>
                  </a:lnTo>
                  <a:lnTo>
                    <a:pt x="7021" y="7689"/>
                  </a:lnTo>
                  <a:lnTo>
                    <a:pt x="7042" y="7735"/>
                  </a:lnTo>
                  <a:lnTo>
                    <a:pt x="7049" y="7770"/>
                  </a:lnTo>
                  <a:lnTo>
                    <a:pt x="7049" y="7787"/>
                  </a:lnTo>
                  <a:lnTo>
                    <a:pt x="7049" y="7806"/>
                  </a:lnTo>
                  <a:lnTo>
                    <a:pt x="7042" y="7841"/>
                  </a:lnTo>
                  <a:lnTo>
                    <a:pt x="7021" y="7887"/>
                  </a:lnTo>
                  <a:lnTo>
                    <a:pt x="6973" y="7934"/>
                  </a:lnTo>
                  <a:lnTo>
                    <a:pt x="6927" y="7956"/>
                  </a:lnTo>
                  <a:lnTo>
                    <a:pt x="6893" y="7962"/>
                  </a:lnTo>
                  <a:lnTo>
                    <a:pt x="6875" y="7963"/>
                  </a:lnTo>
                  <a:lnTo>
                    <a:pt x="6842" y="7960"/>
                  </a:lnTo>
                  <a:lnTo>
                    <a:pt x="6785" y="7939"/>
                  </a:lnTo>
                  <a:lnTo>
                    <a:pt x="6738" y="7898"/>
                  </a:lnTo>
                  <a:lnTo>
                    <a:pt x="6708" y="7843"/>
                  </a:lnTo>
                  <a:lnTo>
                    <a:pt x="6701" y="7812"/>
                  </a:lnTo>
                  <a:lnTo>
                    <a:pt x="6697" y="7782"/>
                  </a:lnTo>
                  <a:lnTo>
                    <a:pt x="6681" y="7725"/>
                  </a:lnTo>
                  <a:lnTo>
                    <a:pt x="6659" y="7691"/>
                  </a:lnTo>
                  <a:lnTo>
                    <a:pt x="6639" y="7674"/>
                  </a:lnTo>
                  <a:lnTo>
                    <a:pt x="6615" y="7661"/>
                  </a:lnTo>
                  <a:lnTo>
                    <a:pt x="6583" y="7653"/>
                  </a:lnTo>
                  <a:lnTo>
                    <a:pt x="6564" y="7653"/>
                  </a:lnTo>
                  <a:lnTo>
                    <a:pt x="6544" y="7653"/>
                  </a:lnTo>
                  <a:lnTo>
                    <a:pt x="6511" y="7663"/>
                  </a:lnTo>
                  <a:lnTo>
                    <a:pt x="6482" y="7679"/>
                  </a:lnTo>
                  <a:lnTo>
                    <a:pt x="6462" y="7702"/>
                  </a:lnTo>
                  <a:lnTo>
                    <a:pt x="6440" y="7747"/>
                  </a:lnTo>
                  <a:lnTo>
                    <a:pt x="6430" y="7815"/>
                  </a:lnTo>
                  <a:lnTo>
                    <a:pt x="6435" y="7849"/>
                  </a:lnTo>
                  <a:lnTo>
                    <a:pt x="6440" y="7891"/>
                  </a:lnTo>
                  <a:lnTo>
                    <a:pt x="6466" y="7966"/>
                  </a:lnTo>
                  <a:lnTo>
                    <a:pt x="6505" y="8036"/>
                  </a:lnTo>
                  <a:lnTo>
                    <a:pt x="6554" y="8097"/>
                  </a:lnTo>
                  <a:lnTo>
                    <a:pt x="6613" y="8147"/>
                  </a:lnTo>
                  <a:lnTo>
                    <a:pt x="6681" y="8189"/>
                  </a:lnTo>
                  <a:lnTo>
                    <a:pt x="6754" y="8216"/>
                  </a:lnTo>
                  <a:lnTo>
                    <a:pt x="6834" y="8232"/>
                  </a:lnTo>
                  <a:lnTo>
                    <a:pt x="6875" y="8232"/>
                  </a:lnTo>
                  <a:lnTo>
                    <a:pt x="6920" y="8231"/>
                  </a:lnTo>
                  <a:lnTo>
                    <a:pt x="7008" y="8214"/>
                  </a:lnTo>
                  <a:lnTo>
                    <a:pt x="7087" y="8179"/>
                  </a:lnTo>
                  <a:lnTo>
                    <a:pt x="7157" y="8132"/>
                  </a:lnTo>
                  <a:lnTo>
                    <a:pt x="7218" y="8071"/>
                  </a:lnTo>
                  <a:lnTo>
                    <a:pt x="7267" y="8000"/>
                  </a:lnTo>
                  <a:lnTo>
                    <a:pt x="7300" y="7920"/>
                  </a:lnTo>
                  <a:lnTo>
                    <a:pt x="7319" y="7833"/>
                  </a:lnTo>
                  <a:lnTo>
                    <a:pt x="7320" y="7787"/>
                  </a:lnTo>
                  <a:lnTo>
                    <a:pt x="7319" y="7743"/>
                  </a:lnTo>
                  <a:lnTo>
                    <a:pt x="7301" y="7658"/>
                  </a:lnTo>
                  <a:lnTo>
                    <a:pt x="7268" y="7578"/>
                  </a:lnTo>
                  <a:lnTo>
                    <a:pt x="7222" y="7509"/>
                  </a:lnTo>
                  <a:lnTo>
                    <a:pt x="7193" y="7478"/>
                  </a:lnTo>
                  <a:lnTo>
                    <a:pt x="7222" y="7447"/>
                  </a:lnTo>
                  <a:lnTo>
                    <a:pt x="7268" y="7377"/>
                  </a:lnTo>
                  <a:lnTo>
                    <a:pt x="7301" y="7298"/>
                  </a:lnTo>
                  <a:lnTo>
                    <a:pt x="7319" y="7213"/>
                  </a:lnTo>
                  <a:lnTo>
                    <a:pt x="7320" y="7168"/>
                  </a:lnTo>
                  <a:lnTo>
                    <a:pt x="7319" y="7122"/>
                  </a:lnTo>
                  <a:lnTo>
                    <a:pt x="7300" y="7035"/>
                  </a:lnTo>
                  <a:lnTo>
                    <a:pt x="7267" y="6956"/>
                  </a:lnTo>
                  <a:lnTo>
                    <a:pt x="7218" y="6884"/>
                  </a:lnTo>
                  <a:lnTo>
                    <a:pt x="7157" y="6824"/>
                  </a:lnTo>
                  <a:lnTo>
                    <a:pt x="7087" y="6776"/>
                  </a:lnTo>
                  <a:lnTo>
                    <a:pt x="7008" y="6742"/>
                  </a:lnTo>
                  <a:lnTo>
                    <a:pt x="6920" y="6724"/>
                  </a:lnTo>
                  <a:lnTo>
                    <a:pt x="6875" y="6723"/>
                  </a:lnTo>
                  <a:close/>
                  <a:moveTo>
                    <a:pt x="8881" y="6441"/>
                  </a:moveTo>
                  <a:lnTo>
                    <a:pt x="9203" y="4972"/>
                  </a:lnTo>
                  <a:lnTo>
                    <a:pt x="9212" y="4930"/>
                  </a:lnTo>
                  <a:lnTo>
                    <a:pt x="9212" y="4845"/>
                  </a:lnTo>
                  <a:lnTo>
                    <a:pt x="9198" y="4764"/>
                  </a:lnTo>
                  <a:lnTo>
                    <a:pt x="9167" y="4688"/>
                  </a:lnTo>
                  <a:lnTo>
                    <a:pt x="9124" y="4620"/>
                  </a:lnTo>
                  <a:lnTo>
                    <a:pt x="9068" y="4561"/>
                  </a:lnTo>
                  <a:lnTo>
                    <a:pt x="9002" y="4512"/>
                  </a:lnTo>
                  <a:lnTo>
                    <a:pt x="8924" y="4479"/>
                  </a:lnTo>
                  <a:lnTo>
                    <a:pt x="8882" y="4468"/>
                  </a:lnTo>
                  <a:lnTo>
                    <a:pt x="8841" y="4460"/>
                  </a:lnTo>
                  <a:lnTo>
                    <a:pt x="8756" y="4459"/>
                  </a:lnTo>
                  <a:lnTo>
                    <a:pt x="8675" y="4473"/>
                  </a:lnTo>
                  <a:lnTo>
                    <a:pt x="8599" y="4504"/>
                  </a:lnTo>
                  <a:lnTo>
                    <a:pt x="8531" y="4548"/>
                  </a:lnTo>
                  <a:lnTo>
                    <a:pt x="8471" y="4604"/>
                  </a:lnTo>
                  <a:lnTo>
                    <a:pt x="8423" y="4672"/>
                  </a:lnTo>
                  <a:lnTo>
                    <a:pt x="8390" y="4748"/>
                  </a:lnTo>
                  <a:lnTo>
                    <a:pt x="8378" y="4790"/>
                  </a:lnTo>
                  <a:lnTo>
                    <a:pt x="8319" y="5061"/>
                  </a:lnTo>
                  <a:lnTo>
                    <a:pt x="8236" y="5032"/>
                  </a:lnTo>
                  <a:lnTo>
                    <a:pt x="8157" y="4998"/>
                  </a:lnTo>
                  <a:lnTo>
                    <a:pt x="8101" y="4973"/>
                  </a:lnTo>
                  <a:lnTo>
                    <a:pt x="7975" y="4926"/>
                  </a:lnTo>
                  <a:lnTo>
                    <a:pt x="7826" y="4887"/>
                  </a:lnTo>
                  <a:lnTo>
                    <a:pt x="7635" y="4862"/>
                  </a:lnTo>
                  <a:lnTo>
                    <a:pt x="7520" y="4861"/>
                  </a:lnTo>
                  <a:lnTo>
                    <a:pt x="7405" y="4862"/>
                  </a:lnTo>
                  <a:lnTo>
                    <a:pt x="7216" y="4887"/>
                  </a:lnTo>
                  <a:lnTo>
                    <a:pt x="7065" y="4926"/>
                  </a:lnTo>
                  <a:lnTo>
                    <a:pt x="6940" y="4973"/>
                  </a:lnTo>
                  <a:lnTo>
                    <a:pt x="6884" y="4998"/>
                  </a:lnTo>
                  <a:lnTo>
                    <a:pt x="6832" y="5021"/>
                  </a:lnTo>
                  <a:lnTo>
                    <a:pt x="6724" y="5061"/>
                  </a:lnTo>
                  <a:lnTo>
                    <a:pt x="6602" y="5093"/>
                  </a:lnTo>
                  <a:lnTo>
                    <a:pt x="6449" y="5111"/>
                  </a:lnTo>
                  <a:lnTo>
                    <a:pt x="6356" y="5113"/>
                  </a:lnTo>
                  <a:lnTo>
                    <a:pt x="6260" y="5111"/>
                  </a:lnTo>
                  <a:lnTo>
                    <a:pt x="6108" y="5093"/>
                  </a:lnTo>
                  <a:lnTo>
                    <a:pt x="5986" y="5061"/>
                  </a:lnTo>
                  <a:lnTo>
                    <a:pt x="5879" y="5021"/>
                  </a:lnTo>
                  <a:lnTo>
                    <a:pt x="5826" y="4998"/>
                  </a:lnTo>
                  <a:lnTo>
                    <a:pt x="5770" y="4973"/>
                  </a:lnTo>
                  <a:lnTo>
                    <a:pt x="5644" y="4926"/>
                  </a:lnTo>
                  <a:lnTo>
                    <a:pt x="5493" y="4887"/>
                  </a:lnTo>
                  <a:lnTo>
                    <a:pt x="5305" y="4862"/>
                  </a:lnTo>
                  <a:lnTo>
                    <a:pt x="5189" y="4861"/>
                  </a:lnTo>
                  <a:lnTo>
                    <a:pt x="5074" y="4862"/>
                  </a:lnTo>
                  <a:lnTo>
                    <a:pt x="4884" y="4887"/>
                  </a:lnTo>
                  <a:lnTo>
                    <a:pt x="4734" y="4926"/>
                  </a:lnTo>
                  <a:lnTo>
                    <a:pt x="4609" y="4973"/>
                  </a:lnTo>
                  <a:lnTo>
                    <a:pt x="4553" y="4998"/>
                  </a:lnTo>
                  <a:lnTo>
                    <a:pt x="4500" y="5021"/>
                  </a:lnTo>
                  <a:lnTo>
                    <a:pt x="4392" y="5061"/>
                  </a:lnTo>
                  <a:lnTo>
                    <a:pt x="4269" y="5093"/>
                  </a:lnTo>
                  <a:lnTo>
                    <a:pt x="4118" y="5111"/>
                  </a:lnTo>
                  <a:lnTo>
                    <a:pt x="4023" y="5113"/>
                  </a:lnTo>
                  <a:lnTo>
                    <a:pt x="3928" y="5111"/>
                  </a:lnTo>
                  <a:lnTo>
                    <a:pt x="3775" y="5093"/>
                  </a:lnTo>
                  <a:lnTo>
                    <a:pt x="3653" y="5061"/>
                  </a:lnTo>
                  <a:lnTo>
                    <a:pt x="3547" y="5021"/>
                  </a:lnTo>
                  <a:lnTo>
                    <a:pt x="3493" y="4998"/>
                  </a:lnTo>
                  <a:lnTo>
                    <a:pt x="3437" y="4973"/>
                  </a:lnTo>
                  <a:lnTo>
                    <a:pt x="3312" y="4926"/>
                  </a:lnTo>
                  <a:lnTo>
                    <a:pt x="3162" y="4887"/>
                  </a:lnTo>
                  <a:lnTo>
                    <a:pt x="2972" y="4862"/>
                  </a:lnTo>
                  <a:lnTo>
                    <a:pt x="2857" y="4861"/>
                  </a:lnTo>
                  <a:lnTo>
                    <a:pt x="2742" y="4862"/>
                  </a:lnTo>
                  <a:lnTo>
                    <a:pt x="2553" y="4887"/>
                  </a:lnTo>
                  <a:lnTo>
                    <a:pt x="2402" y="4926"/>
                  </a:lnTo>
                  <a:lnTo>
                    <a:pt x="2277" y="4973"/>
                  </a:lnTo>
                  <a:lnTo>
                    <a:pt x="2221" y="4998"/>
                  </a:lnTo>
                  <a:lnTo>
                    <a:pt x="2169" y="5021"/>
                  </a:lnTo>
                  <a:lnTo>
                    <a:pt x="2061" y="5061"/>
                  </a:lnTo>
                  <a:lnTo>
                    <a:pt x="1938" y="5093"/>
                  </a:lnTo>
                  <a:lnTo>
                    <a:pt x="1786" y="5111"/>
                  </a:lnTo>
                  <a:lnTo>
                    <a:pt x="1692" y="5113"/>
                  </a:lnTo>
                  <a:lnTo>
                    <a:pt x="1616" y="5111"/>
                  </a:lnTo>
                  <a:lnTo>
                    <a:pt x="1479" y="5098"/>
                  </a:lnTo>
                  <a:lnTo>
                    <a:pt x="1419" y="5087"/>
                  </a:lnTo>
                  <a:lnTo>
                    <a:pt x="1391" y="5083"/>
                  </a:lnTo>
                  <a:lnTo>
                    <a:pt x="1339" y="5093"/>
                  </a:lnTo>
                  <a:lnTo>
                    <a:pt x="1296" y="5120"/>
                  </a:lnTo>
                  <a:lnTo>
                    <a:pt x="1266" y="5163"/>
                  </a:lnTo>
                  <a:lnTo>
                    <a:pt x="1257" y="5191"/>
                  </a:lnTo>
                  <a:lnTo>
                    <a:pt x="1253" y="5218"/>
                  </a:lnTo>
                  <a:lnTo>
                    <a:pt x="1263" y="5270"/>
                  </a:lnTo>
                  <a:lnTo>
                    <a:pt x="1292" y="5313"/>
                  </a:lnTo>
                  <a:lnTo>
                    <a:pt x="1335" y="5343"/>
                  </a:lnTo>
                  <a:lnTo>
                    <a:pt x="1361" y="5350"/>
                  </a:lnTo>
                  <a:lnTo>
                    <a:pt x="1437" y="5365"/>
                  </a:lnTo>
                  <a:lnTo>
                    <a:pt x="1601" y="5381"/>
                  </a:lnTo>
                  <a:lnTo>
                    <a:pt x="1692" y="5382"/>
                  </a:lnTo>
                  <a:lnTo>
                    <a:pt x="1806" y="5381"/>
                  </a:lnTo>
                  <a:lnTo>
                    <a:pt x="1996" y="5356"/>
                  </a:lnTo>
                  <a:lnTo>
                    <a:pt x="2147" y="5317"/>
                  </a:lnTo>
                  <a:lnTo>
                    <a:pt x="2272" y="5270"/>
                  </a:lnTo>
                  <a:lnTo>
                    <a:pt x="2329" y="5245"/>
                  </a:lnTo>
                  <a:lnTo>
                    <a:pt x="2380" y="5222"/>
                  </a:lnTo>
                  <a:lnTo>
                    <a:pt x="2488" y="5182"/>
                  </a:lnTo>
                  <a:lnTo>
                    <a:pt x="2611" y="5150"/>
                  </a:lnTo>
                  <a:lnTo>
                    <a:pt x="2763" y="5132"/>
                  </a:lnTo>
                  <a:lnTo>
                    <a:pt x="2857" y="5130"/>
                  </a:lnTo>
                  <a:lnTo>
                    <a:pt x="2952" y="5132"/>
                  </a:lnTo>
                  <a:lnTo>
                    <a:pt x="3105" y="5150"/>
                  </a:lnTo>
                  <a:lnTo>
                    <a:pt x="3227" y="5182"/>
                  </a:lnTo>
                  <a:lnTo>
                    <a:pt x="3333" y="5222"/>
                  </a:lnTo>
                  <a:lnTo>
                    <a:pt x="3387" y="5245"/>
                  </a:lnTo>
                  <a:lnTo>
                    <a:pt x="3443" y="5270"/>
                  </a:lnTo>
                  <a:lnTo>
                    <a:pt x="3568" y="5317"/>
                  </a:lnTo>
                  <a:lnTo>
                    <a:pt x="3719" y="5356"/>
                  </a:lnTo>
                  <a:lnTo>
                    <a:pt x="3908" y="5381"/>
                  </a:lnTo>
                  <a:lnTo>
                    <a:pt x="4023" y="5382"/>
                  </a:lnTo>
                  <a:lnTo>
                    <a:pt x="4138" y="5381"/>
                  </a:lnTo>
                  <a:lnTo>
                    <a:pt x="4327" y="5356"/>
                  </a:lnTo>
                  <a:lnTo>
                    <a:pt x="4478" y="5317"/>
                  </a:lnTo>
                  <a:lnTo>
                    <a:pt x="4603" y="5270"/>
                  </a:lnTo>
                  <a:lnTo>
                    <a:pt x="4659" y="5245"/>
                  </a:lnTo>
                  <a:lnTo>
                    <a:pt x="4713" y="5222"/>
                  </a:lnTo>
                  <a:lnTo>
                    <a:pt x="4819" y="5182"/>
                  </a:lnTo>
                  <a:lnTo>
                    <a:pt x="4942" y="5150"/>
                  </a:lnTo>
                  <a:lnTo>
                    <a:pt x="5094" y="5132"/>
                  </a:lnTo>
                  <a:lnTo>
                    <a:pt x="5189" y="5130"/>
                  </a:lnTo>
                  <a:lnTo>
                    <a:pt x="5283" y="5132"/>
                  </a:lnTo>
                  <a:lnTo>
                    <a:pt x="5436" y="5150"/>
                  </a:lnTo>
                  <a:lnTo>
                    <a:pt x="5558" y="5182"/>
                  </a:lnTo>
                  <a:lnTo>
                    <a:pt x="5666" y="5222"/>
                  </a:lnTo>
                  <a:lnTo>
                    <a:pt x="5718" y="5245"/>
                  </a:lnTo>
                  <a:lnTo>
                    <a:pt x="5775" y="5270"/>
                  </a:lnTo>
                  <a:lnTo>
                    <a:pt x="5899" y="5317"/>
                  </a:lnTo>
                  <a:lnTo>
                    <a:pt x="6050" y="5356"/>
                  </a:lnTo>
                  <a:lnTo>
                    <a:pt x="6240" y="5381"/>
                  </a:lnTo>
                  <a:lnTo>
                    <a:pt x="6354" y="5382"/>
                  </a:lnTo>
                  <a:lnTo>
                    <a:pt x="6469" y="5381"/>
                  </a:lnTo>
                  <a:lnTo>
                    <a:pt x="6659" y="5356"/>
                  </a:lnTo>
                  <a:lnTo>
                    <a:pt x="6810" y="5317"/>
                  </a:lnTo>
                  <a:lnTo>
                    <a:pt x="6936" y="5270"/>
                  </a:lnTo>
                  <a:lnTo>
                    <a:pt x="6992" y="5245"/>
                  </a:lnTo>
                  <a:lnTo>
                    <a:pt x="7044" y="5222"/>
                  </a:lnTo>
                  <a:lnTo>
                    <a:pt x="7152" y="5182"/>
                  </a:lnTo>
                  <a:lnTo>
                    <a:pt x="7274" y="5150"/>
                  </a:lnTo>
                  <a:lnTo>
                    <a:pt x="7427" y="5132"/>
                  </a:lnTo>
                  <a:lnTo>
                    <a:pt x="7520" y="5130"/>
                  </a:lnTo>
                  <a:lnTo>
                    <a:pt x="7615" y="5132"/>
                  </a:lnTo>
                  <a:lnTo>
                    <a:pt x="7768" y="5150"/>
                  </a:lnTo>
                  <a:lnTo>
                    <a:pt x="7890" y="5182"/>
                  </a:lnTo>
                  <a:lnTo>
                    <a:pt x="7997" y="5222"/>
                  </a:lnTo>
                  <a:lnTo>
                    <a:pt x="8050" y="5245"/>
                  </a:lnTo>
                  <a:lnTo>
                    <a:pt x="8099" y="5267"/>
                  </a:lnTo>
                  <a:lnTo>
                    <a:pt x="8203" y="5307"/>
                  </a:lnTo>
                  <a:lnTo>
                    <a:pt x="8260" y="5326"/>
                  </a:lnTo>
                  <a:lnTo>
                    <a:pt x="8144" y="5855"/>
                  </a:lnTo>
                  <a:lnTo>
                    <a:pt x="8065" y="5821"/>
                  </a:lnTo>
                  <a:lnTo>
                    <a:pt x="7900" y="5771"/>
                  </a:lnTo>
                  <a:lnTo>
                    <a:pt x="7730" y="5735"/>
                  </a:lnTo>
                  <a:lnTo>
                    <a:pt x="7553" y="5718"/>
                  </a:lnTo>
                  <a:lnTo>
                    <a:pt x="7463" y="5716"/>
                  </a:lnTo>
                  <a:lnTo>
                    <a:pt x="7373" y="5718"/>
                  </a:lnTo>
                  <a:lnTo>
                    <a:pt x="7196" y="5735"/>
                  </a:lnTo>
                  <a:lnTo>
                    <a:pt x="7026" y="5771"/>
                  </a:lnTo>
                  <a:lnTo>
                    <a:pt x="6862" y="5821"/>
                  </a:lnTo>
                  <a:lnTo>
                    <a:pt x="6705" y="5889"/>
                  </a:lnTo>
                  <a:lnTo>
                    <a:pt x="6556" y="5970"/>
                  </a:lnTo>
                  <a:lnTo>
                    <a:pt x="6416" y="6063"/>
                  </a:lnTo>
                  <a:lnTo>
                    <a:pt x="6286" y="6171"/>
                  </a:lnTo>
                  <a:lnTo>
                    <a:pt x="6168" y="6289"/>
                  </a:lnTo>
                  <a:lnTo>
                    <a:pt x="6060" y="6419"/>
                  </a:lnTo>
                  <a:lnTo>
                    <a:pt x="5967" y="6559"/>
                  </a:lnTo>
                  <a:lnTo>
                    <a:pt x="5886" y="6709"/>
                  </a:lnTo>
                  <a:lnTo>
                    <a:pt x="5818" y="6866"/>
                  </a:lnTo>
                  <a:lnTo>
                    <a:pt x="5768" y="7030"/>
                  </a:lnTo>
                  <a:lnTo>
                    <a:pt x="5732" y="7200"/>
                  </a:lnTo>
                  <a:lnTo>
                    <a:pt x="5715" y="7377"/>
                  </a:lnTo>
                  <a:lnTo>
                    <a:pt x="5713" y="7466"/>
                  </a:lnTo>
                  <a:lnTo>
                    <a:pt x="5713" y="7525"/>
                  </a:lnTo>
                  <a:lnTo>
                    <a:pt x="5722" y="7640"/>
                  </a:lnTo>
                  <a:lnTo>
                    <a:pt x="5736" y="7753"/>
                  </a:lnTo>
                  <a:lnTo>
                    <a:pt x="5758" y="7864"/>
                  </a:lnTo>
                  <a:lnTo>
                    <a:pt x="5787" y="7970"/>
                  </a:lnTo>
                  <a:lnTo>
                    <a:pt x="5823" y="8075"/>
                  </a:lnTo>
                  <a:lnTo>
                    <a:pt x="5863" y="8178"/>
                  </a:lnTo>
                  <a:lnTo>
                    <a:pt x="5912" y="8277"/>
                  </a:lnTo>
                  <a:lnTo>
                    <a:pt x="5993" y="8418"/>
                  </a:lnTo>
                  <a:lnTo>
                    <a:pt x="6122" y="8592"/>
                  </a:lnTo>
                  <a:lnTo>
                    <a:pt x="6272" y="8749"/>
                  </a:lnTo>
                  <a:lnTo>
                    <a:pt x="6440" y="8888"/>
                  </a:lnTo>
                  <a:lnTo>
                    <a:pt x="6531" y="8948"/>
                  </a:lnTo>
                  <a:lnTo>
                    <a:pt x="1744" y="8948"/>
                  </a:lnTo>
                  <a:lnTo>
                    <a:pt x="1681" y="8945"/>
                  </a:lnTo>
                  <a:lnTo>
                    <a:pt x="1557" y="8924"/>
                  </a:lnTo>
                  <a:lnTo>
                    <a:pt x="1442" y="8883"/>
                  </a:lnTo>
                  <a:lnTo>
                    <a:pt x="1337" y="8824"/>
                  </a:lnTo>
                  <a:lnTo>
                    <a:pt x="1243" y="8748"/>
                  </a:lnTo>
                  <a:lnTo>
                    <a:pt x="1162" y="8657"/>
                  </a:lnTo>
                  <a:lnTo>
                    <a:pt x="1098" y="8553"/>
                  </a:lnTo>
                  <a:lnTo>
                    <a:pt x="1050" y="8437"/>
                  </a:lnTo>
                  <a:lnTo>
                    <a:pt x="1034" y="8375"/>
                  </a:lnTo>
                  <a:lnTo>
                    <a:pt x="273" y="4914"/>
                  </a:lnTo>
                  <a:lnTo>
                    <a:pt x="268" y="4884"/>
                  </a:lnTo>
                  <a:lnTo>
                    <a:pt x="278" y="4825"/>
                  </a:lnTo>
                  <a:lnTo>
                    <a:pt x="310" y="4774"/>
                  </a:lnTo>
                  <a:lnTo>
                    <a:pt x="359" y="4740"/>
                  </a:lnTo>
                  <a:lnTo>
                    <a:pt x="389" y="4731"/>
                  </a:lnTo>
                  <a:lnTo>
                    <a:pt x="419" y="4727"/>
                  </a:lnTo>
                  <a:lnTo>
                    <a:pt x="477" y="4738"/>
                  </a:lnTo>
                  <a:lnTo>
                    <a:pt x="527" y="4770"/>
                  </a:lnTo>
                  <a:lnTo>
                    <a:pt x="562" y="4818"/>
                  </a:lnTo>
                  <a:lnTo>
                    <a:pt x="571" y="4848"/>
                  </a:lnTo>
                  <a:lnTo>
                    <a:pt x="1332" y="8309"/>
                  </a:lnTo>
                  <a:lnTo>
                    <a:pt x="1341" y="8345"/>
                  </a:lnTo>
                  <a:lnTo>
                    <a:pt x="1368" y="8412"/>
                  </a:lnTo>
                  <a:lnTo>
                    <a:pt x="1407" y="8473"/>
                  </a:lnTo>
                  <a:lnTo>
                    <a:pt x="1453" y="8525"/>
                  </a:lnTo>
                  <a:lnTo>
                    <a:pt x="1508" y="8569"/>
                  </a:lnTo>
                  <a:lnTo>
                    <a:pt x="1568" y="8604"/>
                  </a:lnTo>
                  <a:lnTo>
                    <a:pt x="1636" y="8627"/>
                  </a:lnTo>
                  <a:lnTo>
                    <a:pt x="1708" y="8640"/>
                  </a:lnTo>
                  <a:lnTo>
                    <a:pt x="1744" y="8640"/>
                  </a:lnTo>
                  <a:lnTo>
                    <a:pt x="5542" y="8640"/>
                  </a:lnTo>
                  <a:lnTo>
                    <a:pt x="5569" y="8638"/>
                  </a:lnTo>
                  <a:lnTo>
                    <a:pt x="5618" y="8618"/>
                  </a:lnTo>
                  <a:lnTo>
                    <a:pt x="5654" y="8581"/>
                  </a:lnTo>
                  <a:lnTo>
                    <a:pt x="5675" y="8533"/>
                  </a:lnTo>
                  <a:lnTo>
                    <a:pt x="5677" y="8506"/>
                  </a:lnTo>
                  <a:lnTo>
                    <a:pt x="5675" y="8479"/>
                  </a:lnTo>
                  <a:lnTo>
                    <a:pt x="5654" y="8430"/>
                  </a:lnTo>
                  <a:lnTo>
                    <a:pt x="5618" y="8392"/>
                  </a:lnTo>
                  <a:lnTo>
                    <a:pt x="5569" y="8372"/>
                  </a:lnTo>
                  <a:lnTo>
                    <a:pt x="5542" y="8371"/>
                  </a:lnTo>
                  <a:lnTo>
                    <a:pt x="1744" y="8371"/>
                  </a:lnTo>
                  <a:lnTo>
                    <a:pt x="1718" y="8369"/>
                  </a:lnTo>
                  <a:lnTo>
                    <a:pt x="1669" y="8352"/>
                  </a:lnTo>
                  <a:lnTo>
                    <a:pt x="1630" y="8320"/>
                  </a:lnTo>
                  <a:lnTo>
                    <a:pt x="1603" y="8276"/>
                  </a:lnTo>
                  <a:lnTo>
                    <a:pt x="1596" y="8250"/>
                  </a:lnTo>
                  <a:lnTo>
                    <a:pt x="834" y="4790"/>
                  </a:lnTo>
                  <a:lnTo>
                    <a:pt x="823" y="4748"/>
                  </a:lnTo>
                  <a:lnTo>
                    <a:pt x="789" y="4672"/>
                  </a:lnTo>
                  <a:lnTo>
                    <a:pt x="740" y="4604"/>
                  </a:lnTo>
                  <a:lnTo>
                    <a:pt x="681" y="4548"/>
                  </a:lnTo>
                  <a:lnTo>
                    <a:pt x="612" y="4505"/>
                  </a:lnTo>
                  <a:lnTo>
                    <a:pt x="537" y="4475"/>
                  </a:lnTo>
                  <a:lnTo>
                    <a:pt x="455" y="4459"/>
                  </a:lnTo>
                  <a:lnTo>
                    <a:pt x="372" y="4460"/>
                  </a:lnTo>
                  <a:lnTo>
                    <a:pt x="330" y="4468"/>
                  </a:lnTo>
                  <a:lnTo>
                    <a:pt x="288" y="4478"/>
                  </a:lnTo>
                  <a:lnTo>
                    <a:pt x="212" y="4512"/>
                  </a:lnTo>
                  <a:lnTo>
                    <a:pt x="144" y="4561"/>
                  </a:lnTo>
                  <a:lnTo>
                    <a:pt x="88" y="4620"/>
                  </a:lnTo>
                  <a:lnTo>
                    <a:pt x="45" y="4688"/>
                  </a:lnTo>
                  <a:lnTo>
                    <a:pt x="15" y="4764"/>
                  </a:lnTo>
                  <a:lnTo>
                    <a:pt x="0" y="4845"/>
                  </a:lnTo>
                  <a:lnTo>
                    <a:pt x="0" y="4930"/>
                  </a:lnTo>
                  <a:lnTo>
                    <a:pt x="9" y="4972"/>
                  </a:lnTo>
                  <a:lnTo>
                    <a:pt x="771" y="8433"/>
                  </a:lnTo>
                  <a:lnTo>
                    <a:pt x="781" y="8476"/>
                  </a:lnTo>
                  <a:lnTo>
                    <a:pt x="807" y="8559"/>
                  </a:lnTo>
                  <a:lnTo>
                    <a:pt x="840" y="8638"/>
                  </a:lnTo>
                  <a:lnTo>
                    <a:pt x="879" y="8715"/>
                  </a:lnTo>
                  <a:lnTo>
                    <a:pt x="922" y="8785"/>
                  </a:lnTo>
                  <a:lnTo>
                    <a:pt x="972" y="8853"/>
                  </a:lnTo>
                  <a:lnTo>
                    <a:pt x="1027" y="8915"/>
                  </a:lnTo>
                  <a:lnTo>
                    <a:pt x="1087" y="8973"/>
                  </a:lnTo>
                  <a:lnTo>
                    <a:pt x="1152" y="9024"/>
                  </a:lnTo>
                  <a:lnTo>
                    <a:pt x="1220" y="9071"/>
                  </a:lnTo>
                  <a:lnTo>
                    <a:pt x="1293" y="9111"/>
                  </a:lnTo>
                  <a:lnTo>
                    <a:pt x="1368" y="9145"/>
                  </a:lnTo>
                  <a:lnTo>
                    <a:pt x="1447" y="9173"/>
                  </a:lnTo>
                  <a:lnTo>
                    <a:pt x="1529" y="9194"/>
                  </a:lnTo>
                  <a:lnTo>
                    <a:pt x="1614" y="9209"/>
                  </a:lnTo>
                  <a:lnTo>
                    <a:pt x="1701" y="9217"/>
                  </a:lnTo>
                  <a:lnTo>
                    <a:pt x="1744" y="9217"/>
                  </a:lnTo>
                  <a:lnTo>
                    <a:pt x="7463" y="9217"/>
                  </a:lnTo>
                  <a:lnTo>
                    <a:pt x="7466" y="9217"/>
                  </a:lnTo>
                  <a:lnTo>
                    <a:pt x="7555" y="9216"/>
                  </a:lnTo>
                  <a:lnTo>
                    <a:pt x="7732" y="9197"/>
                  </a:lnTo>
                  <a:lnTo>
                    <a:pt x="7902" y="9163"/>
                  </a:lnTo>
                  <a:lnTo>
                    <a:pt x="8066" y="9111"/>
                  </a:lnTo>
                  <a:lnTo>
                    <a:pt x="8223" y="9045"/>
                  </a:lnTo>
                  <a:lnTo>
                    <a:pt x="8371" y="8964"/>
                  </a:lnTo>
                  <a:lnTo>
                    <a:pt x="8511" y="8869"/>
                  </a:lnTo>
                  <a:lnTo>
                    <a:pt x="8640" y="8762"/>
                  </a:lnTo>
                  <a:lnTo>
                    <a:pt x="8760" y="8643"/>
                  </a:lnTo>
                  <a:lnTo>
                    <a:pt x="8866" y="8513"/>
                  </a:lnTo>
                  <a:lnTo>
                    <a:pt x="8960" y="8373"/>
                  </a:lnTo>
                  <a:lnTo>
                    <a:pt x="9042" y="8225"/>
                  </a:lnTo>
                  <a:lnTo>
                    <a:pt x="9108" y="8068"/>
                  </a:lnTo>
                  <a:lnTo>
                    <a:pt x="9159" y="7904"/>
                  </a:lnTo>
                  <a:lnTo>
                    <a:pt x="9193" y="7733"/>
                  </a:lnTo>
                  <a:lnTo>
                    <a:pt x="9212" y="7557"/>
                  </a:lnTo>
                  <a:lnTo>
                    <a:pt x="9213" y="7466"/>
                  </a:lnTo>
                  <a:lnTo>
                    <a:pt x="9212" y="7396"/>
                  </a:lnTo>
                  <a:lnTo>
                    <a:pt x="9200" y="7254"/>
                  </a:lnTo>
                  <a:lnTo>
                    <a:pt x="9179" y="7118"/>
                  </a:lnTo>
                  <a:lnTo>
                    <a:pt x="9146" y="6984"/>
                  </a:lnTo>
                  <a:lnTo>
                    <a:pt x="9103" y="6854"/>
                  </a:lnTo>
                  <a:lnTo>
                    <a:pt x="9051" y="6729"/>
                  </a:lnTo>
                  <a:lnTo>
                    <a:pt x="8989" y="6609"/>
                  </a:lnTo>
                  <a:lnTo>
                    <a:pt x="8918" y="6495"/>
                  </a:lnTo>
                  <a:lnTo>
                    <a:pt x="8881" y="6441"/>
                  </a:lnTo>
                  <a:close/>
                  <a:moveTo>
                    <a:pt x="8554" y="5251"/>
                  </a:moveTo>
                  <a:lnTo>
                    <a:pt x="8554" y="5251"/>
                  </a:lnTo>
                  <a:lnTo>
                    <a:pt x="8554" y="5250"/>
                  </a:lnTo>
                  <a:lnTo>
                    <a:pt x="8554" y="5250"/>
                  </a:lnTo>
                  <a:lnTo>
                    <a:pt x="8642" y="4848"/>
                  </a:lnTo>
                  <a:lnTo>
                    <a:pt x="8650" y="4818"/>
                  </a:lnTo>
                  <a:lnTo>
                    <a:pt x="8685" y="4770"/>
                  </a:lnTo>
                  <a:lnTo>
                    <a:pt x="8735" y="4738"/>
                  </a:lnTo>
                  <a:lnTo>
                    <a:pt x="8793" y="4727"/>
                  </a:lnTo>
                  <a:lnTo>
                    <a:pt x="8823" y="4731"/>
                  </a:lnTo>
                  <a:lnTo>
                    <a:pt x="8854" y="4740"/>
                  </a:lnTo>
                  <a:lnTo>
                    <a:pt x="8902" y="4774"/>
                  </a:lnTo>
                  <a:lnTo>
                    <a:pt x="8934" y="4825"/>
                  </a:lnTo>
                  <a:lnTo>
                    <a:pt x="8944" y="4884"/>
                  </a:lnTo>
                  <a:lnTo>
                    <a:pt x="8940" y="4914"/>
                  </a:lnTo>
                  <a:lnTo>
                    <a:pt x="8659" y="6190"/>
                  </a:lnTo>
                  <a:lnTo>
                    <a:pt x="8597" y="6132"/>
                  </a:lnTo>
                  <a:lnTo>
                    <a:pt x="8463" y="6030"/>
                  </a:lnTo>
                  <a:lnTo>
                    <a:pt x="8393" y="5984"/>
                  </a:lnTo>
                  <a:lnTo>
                    <a:pt x="8554" y="5251"/>
                  </a:lnTo>
                  <a:close/>
                  <a:moveTo>
                    <a:pt x="7463" y="8948"/>
                  </a:moveTo>
                  <a:lnTo>
                    <a:pt x="7386" y="8947"/>
                  </a:lnTo>
                  <a:lnTo>
                    <a:pt x="7238" y="8931"/>
                  </a:lnTo>
                  <a:lnTo>
                    <a:pt x="7094" y="8901"/>
                  </a:lnTo>
                  <a:lnTo>
                    <a:pt x="6954" y="8857"/>
                  </a:lnTo>
                  <a:lnTo>
                    <a:pt x="6822" y="8801"/>
                  </a:lnTo>
                  <a:lnTo>
                    <a:pt x="6697" y="8734"/>
                  </a:lnTo>
                  <a:lnTo>
                    <a:pt x="6577" y="8653"/>
                  </a:lnTo>
                  <a:lnTo>
                    <a:pt x="6468" y="8562"/>
                  </a:lnTo>
                  <a:lnTo>
                    <a:pt x="6367" y="8463"/>
                  </a:lnTo>
                  <a:lnTo>
                    <a:pt x="6278" y="8352"/>
                  </a:lnTo>
                  <a:lnTo>
                    <a:pt x="6197" y="8234"/>
                  </a:lnTo>
                  <a:lnTo>
                    <a:pt x="6129" y="8108"/>
                  </a:lnTo>
                  <a:lnTo>
                    <a:pt x="6072" y="7976"/>
                  </a:lnTo>
                  <a:lnTo>
                    <a:pt x="6029" y="7836"/>
                  </a:lnTo>
                  <a:lnTo>
                    <a:pt x="6000" y="7692"/>
                  </a:lnTo>
                  <a:lnTo>
                    <a:pt x="5984" y="7542"/>
                  </a:lnTo>
                  <a:lnTo>
                    <a:pt x="5983" y="7466"/>
                  </a:lnTo>
                  <a:lnTo>
                    <a:pt x="5984" y="7390"/>
                  </a:lnTo>
                  <a:lnTo>
                    <a:pt x="6000" y="7241"/>
                  </a:lnTo>
                  <a:lnTo>
                    <a:pt x="6029" y="7097"/>
                  </a:lnTo>
                  <a:lnTo>
                    <a:pt x="6072" y="6958"/>
                  </a:lnTo>
                  <a:lnTo>
                    <a:pt x="6129" y="6825"/>
                  </a:lnTo>
                  <a:lnTo>
                    <a:pt x="6197" y="6700"/>
                  </a:lnTo>
                  <a:lnTo>
                    <a:pt x="6278" y="6582"/>
                  </a:lnTo>
                  <a:lnTo>
                    <a:pt x="6367" y="6471"/>
                  </a:lnTo>
                  <a:lnTo>
                    <a:pt x="6468" y="6372"/>
                  </a:lnTo>
                  <a:lnTo>
                    <a:pt x="6577" y="6281"/>
                  </a:lnTo>
                  <a:lnTo>
                    <a:pt x="6697" y="6200"/>
                  </a:lnTo>
                  <a:lnTo>
                    <a:pt x="6822" y="6132"/>
                  </a:lnTo>
                  <a:lnTo>
                    <a:pt x="6954" y="6076"/>
                  </a:lnTo>
                  <a:lnTo>
                    <a:pt x="7094" y="6032"/>
                  </a:lnTo>
                  <a:lnTo>
                    <a:pt x="7238" y="6003"/>
                  </a:lnTo>
                  <a:lnTo>
                    <a:pt x="7386" y="5987"/>
                  </a:lnTo>
                  <a:lnTo>
                    <a:pt x="7463" y="5986"/>
                  </a:lnTo>
                  <a:lnTo>
                    <a:pt x="7539" y="5987"/>
                  </a:lnTo>
                  <a:lnTo>
                    <a:pt x="7689" y="6003"/>
                  </a:lnTo>
                  <a:lnTo>
                    <a:pt x="7833" y="6032"/>
                  </a:lnTo>
                  <a:lnTo>
                    <a:pt x="7972" y="6076"/>
                  </a:lnTo>
                  <a:lnTo>
                    <a:pt x="8105" y="6132"/>
                  </a:lnTo>
                  <a:lnTo>
                    <a:pt x="8230" y="6200"/>
                  </a:lnTo>
                  <a:lnTo>
                    <a:pt x="8348" y="6281"/>
                  </a:lnTo>
                  <a:lnTo>
                    <a:pt x="8459" y="6372"/>
                  </a:lnTo>
                  <a:lnTo>
                    <a:pt x="8558" y="6471"/>
                  </a:lnTo>
                  <a:lnTo>
                    <a:pt x="8649" y="6582"/>
                  </a:lnTo>
                  <a:lnTo>
                    <a:pt x="8730" y="6700"/>
                  </a:lnTo>
                  <a:lnTo>
                    <a:pt x="8797" y="6825"/>
                  </a:lnTo>
                  <a:lnTo>
                    <a:pt x="8854" y="6958"/>
                  </a:lnTo>
                  <a:lnTo>
                    <a:pt x="8897" y="7097"/>
                  </a:lnTo>
                  <a:lnTo>
                    <a:pt x="8927" y="7241"/>
                  </a:lnTo>
                  <a:lnTo>
                    <a:pt x="8943" y="7391"/>
                  </a:lnTo>
                  <a:lnTo>
                    <a:pt x="8943" y="7466"/>
                  </a:lnTo>
                  <a:lnTo>
                    <a:pt x="8943" y="7542"/>
                  </a:lnTo>
                  <a:lnTo>
                    <a:pt x="8927" y="7692"/>
                  </a:lnTo>
                  <a:lnTo>
                    <a:pt x="8897" y="7836"/>
                  </a:lnTo>
                  <a:lnTo>
                    <a:pt x="8854" y="7976"/>
                  </a:lnTo>
                  <a:lnTo>
                    <a:pt x="8797" y="8108"/>
                  </a:lnTo>
                  <a:lnTo>
                    <a:pt x="8730" y="8234"/>
                  </a:lnTo>
                  <a:lnTo>
                    <a:pt x="8649" y="8352"/>
                  </a:lnTo>
                  <a:lnTo>
                    <a:pt x="8558" y="8463"/>
                  </a:lnTo>
                  <a:lnTo>
                    <a:pt x="8459" y="8562"/>
                  </a:lnTo>
                  <a:lnTo>
                    <a:pt x="8348" y="8653"/>
                  </a:lnTo>
                  <a:lnTo>
                    <a:pt x="8230" y="8734"/>
                  </a:lnTo>
                  <a:lnTo>
                    <a:pt x="8105" y="8801"/>
                  </a:lnTo>
                  <a:lnTo>
                    <a:pt x="7972" y="8857"/>
                  </a:lnTo>
                  <a:lnTo>
                    <a:pt x="7833" y="8901"/>
                  </a:lnTo>
                  <a:lnTo>
                    <a:pt x="7689" y="8931"/>
                  </a:lnTo>
                  <a:lnTo>
                    <a:pt x="7539" y="8947"/>
                  </a:lnTo>
                  <a:lnTo>
                    <a:pt x="7463" y="8948"/>
                  </a:lnTo>
                  <a:close/>
                  <a:moveTo>
                    <a:pt x="4382" y="2984"/>
                  </a:moveTo>
                  <a:lnTo>
                    <a:pt x="4429" y="2983"/>
                  </a:lnTo>
                  <a:lnTo>
                    <a:pt x="4521" y="2964"/>
                  </a:lnTo>
                  <a:lnTo>
                    <a:pt x="4606" y="2928"/>
                  </a:lnTo>
                  <a:lnTo>
                    <a:pt x="4683" y="2876"/>
                  </a:lnTo>
                  <a:lnTo>
                    <a:pt x="4746" y="2813"/>
                  </a:lnTo>
                  <a:lnTo>
                    <a:pt x="4798" y="2736"/>
                  </a:lnTo>
                  <a:lnTo>
                    <a:pt x="4834" y="2651"/>
                  </a:lnTo>
                  <a:lnTo>
                    <a:pt x="4852" y="2559"/>
                  </a:lnTo>
                  <a:lnTo>
                    <a:pt x="4854" y="2512"/>
                  </a:lnTo>
                  <a:lnTo>
                    <a:pt x="4852" y="2463"/>
                  </a:lnTo>
                  <a:lnTo>
                    <a:pt x="4834" y="2371"/>
                  </a:lnTo>
                  <a:lnTo>
                    <a:pt x="4798" y="2286"/>
                  </a:lnTo>
                  <a:lnTo>
                    <a:pt x="4746" y="2211"/>
                  </a:lnTo>
                  <a:lnTo>
                    <a:pt x="4683" y="2146"/>
                  </a:lnTo>
                  <a:lnTo>
                    <a:pt x="4606" y="2096"/>
                  </a:lnTo>
                  <a:lnTo>
                    <a:pt x="4521" y="2060"/>
                  </a:lnTo>
                  <a:lnTo>
                    <a:pt x="4429" y="2041"/>
                  </a:lnTo>
                  <a:lnTo>
                    <a:pt x="4382" y="2039"/>
                  </a:lnTo>
                  <a:lnTo>
                    <a:pt x="4333" y="2041"/>
                  </a:lnTo>
                  <a:lnTo>
                    <a:pt x="4241" y="2060"/>
                  </a:lnTo>
                  <a:lnTo>
                    <a:pt x="4156" y="2096"/>
                  </a:lnTo>
                  <a:lnTo>
                    <a:pt x="4081" y="2146"/>
                  </a:lnTo>
                  <a:lnTo>
                    <a:pt x="4016" y="2211"/>
                  </a:lnTo>
                  <a:lnTo>
                    <a:pt x="3966" y="2286"/>
                  </a:lnTo>
                  <a:lnTo>
                    <a:pt x="3930" y="2371"/>
                  </a:lnTo>
                  <a:lnTo>
                    <a:pt x="3911" y="2463"/>
                  </a:lnTo>
                  <a:lnTo>
                    <a:pt x="3909" y="2512"/>
                  </a:lnTo>
                  <a:lnTo>
                    <a:pt x="3911" y="2559"/>
                  </a:lnTo>
                  <a:lnTo>
                    <a:pt x="3930" y="2651"/>
                  </a:lnTo>
                  <a:lnTo>
                    <a:pt x="3966" y="2736"/>
                  </a:lnTo>
                  <a:lnTo>
                    <a:pt x="4016" y="2813"/>
                  </a:lnTo>
                  <a:lnTo>
                    <a:pt x="4081" y="2876"/>
                  </a:lnTo>
                  <a:lnTo>
                    <a:pt x="4156" y="2928"/>
                  </a:lnTo>
                  <a:lnTo>
                    <a:pt x="4241" y="2964"/>
                  </a:lnTo>
                  <a:lnTo>
                    <a:pt x="4333" y="2983"/>
                  </a:lnTo>
                  <a:lnTo>
                    <a:pt x="4382" y="2984"/>
                  </a:lnTo>
                  <a:close/>
                  <a:moveTo>
                    <a:pt x="4382" y="2309"/>
                  </a:moveTo>
                  <a:lnTo>
                    <a:pt x="4402" y="2310"/>
                  </a:lnTo>
                  <a:lnTo>
                    <a:pt x="4442" y="2317"/>
                  </a:lnTo>
                  <a:lnTo>
                    <a:pt x="4478" y="2333"/>
                  </a:lnTo>
                  <a:lnTo>
                    <a:pt x="4510" y="2355"/>
                  </a:lnTo>
                  <a:lnTo>
                    <a:pt x="4537" y="2382"/>
                  </a:lnTo>
                  <a:lnTo>
                    <a:pt x="4560" y="2415"/>
                  </a:lnTo>
                  <a:lnTo>
                    <a:pt x="4575" y="2451"/>
                  </a:lnTo>
                  <a:lnTo>
                    <a:pt x="4583" y="2490"/>
                  </a:lnTo>
                  <a:lnTo>
                    <a:pt x="4583" y="2512"/>
                  </a:lnTo>
                  <a:lnTo>
                    <a:pt x="4583" y="2532"/>
                  </a:lnTo>
                  <a:lnTo>
                    <a:pt x="4575" y="2572"/>
                  </a:lnTo>
                  <a:lnTo>
                    <a:pt x="4560" y="2608"/>
                  </a:lnTo>
                  <a:lnTo>
                    <a:pt x="4537" y="2640"/>
                  </a:lnTo>
                  <a:lnTo>
                    <a:pt x="4510" y="2667"/>
                  </a:lnTo>
                  <a:lnTo>
                    <a:pt x="4478" y="2690"/>
                  </a:lnTo>
                  <a:lnTo>
                    <a:pt x="4442" y="2705"/>
                  </a:lnTo>
                  <a:lnTo>
                    <a:pt x="4402" y="2713"/>
                  </a:lnTo>
                  <a:lnTo>
                    <a:pt x="4382" y="2713"/>
                  </a:lnTo>
                  <a:lnTo>
                    <a:pt x="4360" y="2713"/>
                  </a:lnTo>
                  <a:lnTo>
                    <a:pt x="4321" y="2705"/>
                  </a:lnTo>
                  <a:lnTo>
                    <a:pt x="4285" y="2690"/>
                  </a:lnTo>
                  <a:lnTo>
                    <a:pt x="4252" y="2667"/>
                  </a:lnTo>
                  <a:lnTo>
                    <a:pt x="4225" y="2640"/>
                  </a:lnTo>
                  <a:lnTo>
                    <a:pt x="4203" y="2608"/>
                  </a:lnTo>
                  <a:lnTo>
                    <a:pt x="4187" y="2572"/>
                  </a:lnTo>
                  <a:lnTo>
                    <a:pt x="4180" y="2532"/>
                  </a:lnTo>
                  <a:lnTo>
                    <a:pt x="4179" y="2512"/>
                  </a:lnTo>
                  <a:lnTo>
                    <a:pt x="4180" y="2490"/>
                  </a:lnTo>
                  <a:lnTo>
                    <a:pt x="4187" y="2451"/>
                  </a:lnTo>
                  <a:lnTo>
                    <a:pt x="4203" y="2415"/>
                  </a:lnTo>
                  <a:lnTo>
                    <a:pt x="4225" y="2382"/>
                  </a:lnTo>
                  <a:lnTo>
                    <a:pt x="4252" y="2355"/>
                  </a:lnTo>
                  <a:lnTo>
                    <a:pt x="4285" y="2333"/>
                  </a:lnTo>
                  <a:lnTo>
                    <a:pt x="4321" y="2317"/>
                  </a:lnTo>
                  <a:lnTo>
                    <a:pt x="4360" y="2310"/>
                  </a:lnTo>
                  <a:lnTo>
                    <a:pt x="4382" y="2309"/>
                  </a:lnTo>
                  <a:close/>
                  <a:moveTo>
                    <a:pt x="8011" y="6701"/>
                  </a:moveTo>
                  <a:lnTo>
                    <a:pt x="7962" y="6703"/>
                  </a:lnTo>
                  <a:lnTo>
                    <a:pt x="7867" y="6722"/>
                  </a:lnTo>
                  <a:lnTo>
                    <a:pt x="7779" y="6759"/>
                  </a:lnTo>
                  <a:lnTo>
                    <a:pt x="7703" y="6811"/>
                  </a:lnTo>
                  <a:lnTo>
                    <a:pt x="7637" y="6877"/>
                  </a:lnTo>
                  <a:lnTo>
                    <a:pt x="7585" y="6955"/>
                  </a:lnTo>
                  <a:lnTo>
                    <a:pt x="7548" y="7041"/>
                  </a:lnTo>
                  <a:lnTo>
                    <a:pt x="7527" y="7136"/>
                  </a:lnTo>
                  <a:lnTo>
                    <a:pt x="7526" y="7187"/>
                  </a:lnTo>
                  <a:lnTo>
                    <a:pt x="7526" y="7747"/>
                  </a:lnTo>
                  <a:lnTo>
                    <a:pt x="7527" y="7796"/>
                  </a:lnTo>
                  <a:lnTo>
                    <a:pt x="7548" y="7891"/>
                  </a:lnTo>
                  <a:lnTo>
                    <a:pt x="7585" y="7977"/>
                  </a:lnTo>
                  <a:lnTo>
                    <a:pt x="7637" y="8055"/>
                  </a:lnTo>
                  <a:lnTo>
                    <a:pt x="7703" y="8121"/>
                  </a:lnTo>
                  <a:lnTo>
                    <a:pt x="7779" y="8173"/>
                  </a:lnTo>
                  <a:lnTo>
                    <a:pt x="7867" y="8211"/>
                  </a:lnTo>
                  <a:lnTo>
                    <a:pt x="7962" y="8229"/>
                  </a:lnTo>
                  <a:lnTo>
                    <a:pt x="8011" y="8232"/>
                  </a:lnTo>
                  <a:lnTo>
                    <a:pt x="8062" y="8229"/>
                  </a:lnTo>
                  <a:lnTo>
                    <a:pt x="8157" y="8211"/>
                  </a:lnTo>
                  <a:lnTo>
                    <a:pt x="8243" y="8173"/>
                  </a:lnTo>
                  <a:lnTo>
                    <a:pt x="8321" y="8121"/>
                  </a:lnTo>
                  <a:lnTo>
                    <a:pt x="8387" y="8055"/>
                  </a:lnTo>
                  <a:lnTo>
                    <a:pt x="8439" y="7977"/>
                  </a:lnTo>
                  <a:lnTo>
                    <a:pt x="8475" y="7891"/>
                  </a:lnTo>
                  <a:lnTo>
                    <a:pt x="8495" y="7796"/>
                  </a:lnTo>
                  <a:lnTo>
                    <a:pt x="8496" y="7747"/>
                  </a:lnTo>
                  <a:lnTo>
                    <a:pt x="8496" y="7187"/>
                  </a:lnTo>
                  <a:lnTo>
                    <a:pt x="8495" y="7136"/>
                  </a:lnTo>
                  <a:lnTo>
                    <a:pt x="8475" y="7041"/>
                  </a:lnTo>
                  <a:lnTo>
                    <a:pt x="8439" y="6955"/>
                  </a:lnTo>
                  <a:lnTo>
                    <a:pt x="8387" y="6877"/>
                  </a:lnTo>
                  <a:lnTo>
                    <a:pt x="8321" y="6811"/>
                  </a:lnTo>
                  <a:lnTo>
                    <a:pt x="8243" y="6759"/>
                  </a:lnTo>
                  <a:lnTo>
                    <a:pt x="8157" y="6722"/>
                  </a:lnTo>
                  <a:lnTo>
                    <a:pt x="8062" y="6703"/>
                  </a:lnTo>
                  <a:lnTo>
                    <a:pt x="8011" y="6701"/>
                  </a:lnTo>
                  <a:close/>
                  <a:moveTo>
                    <a:pt x="8227" y="7747"/>
                  </a:moveTo>
                  <a:lnTo>
                    <a:pt x="8226" y="7769"/>
                  </a:lnTo>
                  <a:lnTo>
                    <a:pt x="8217" y="7810"/>
                  </a:lnTo>
                  <a:lnTo>
                    <a:pt x="8201" y="7849"/>
                  </a:lnTo>
                  <a:lnTo>
                    <a:pt x="8178" y="7884"/>
                  </a:lnTo>
                  <a:lnTo>
                    <a:pt x="8148" y="7913"/>
                  </a:lnTo>
                  <a:lnTo>
                    <a:pt x="8115" y="7936"/>
                  </a:lnTo>
                  <a:lnTo>
                    <a:pt x="8076" y="7951"/>
                  </a:lnTo>
                  <a:lnTo>
                    <a:pt x="8034" y="7960"/>
                  </a:lnTo>
                  <a:lnTo>
                    <a:pt x="8011" y="7962"/>
                  </a:lnTo>
                  <a:lnTo>
                    <a:pt x="7990" y="7960"/>
                  </a:lnTo>
                  <a:lnTo>
                    <a:pt x="7948" y="7951"/>
                  </a:lnTo>
                  <a:lnTo>
                    <a:pt x="7909" y="7936"/>
                  </a:lnTo>
                  <a:lnTo>
                    <a:pt x="7874" y="7913"/>
                  </a:lnTo>
                  <a:lnTo>
                    <a:pt x="7846" y="7884"/>
                  </a:lnTo>
                  <a:lnTo>
                    <a:pt x="7823" y="7849"/>
                  </a:lnTo>
                  <a:lnTo>
                    <a:pt x="7805" y="7810"/>
                  </a:lnTo>
                  <a:lnTo>
                    <a:pt x="7797" y="7769"/>
                  </a:lnTo>
                  <a:lnTo>
                    <a:pt x="7797" y="7747"/>
                  </a:lnTo>
                  <a:lnTo>
                    <a:pt x="7797" y="7187"/>
                  </a:lnTo>
                  <a:lnTo>
                    <a:pt x="7797" y="7164"/>
                  </a:lnTo>
                  <a:lnTo>
                    <a:pt x="7805" y="7122"/>
                  </a:lnTo>
                  <a:lnTo>
                    <a:pt x="7823" y="7083"/>
                  </a:lnTo>
                  <a:lnTo>
                    <a:pt x="7846" y="7048"/>
                  </a:lnTo>
                  <a:lnTo>
                    <a:pt x="7874" y="7020"/>
                  </a:lnTo>
                  <a:lnTo>
                    <a:pt x="7909" y="6997"/>
                  </a:lnTo>
                  <a:lnTo>
                    <a:pt x="7948" y="6981"/>
                  </a:lnTo>
                  <a:lnTo>
                    <a:pt x="7990" y="6972"/>
                  </a:lnTo>
                  <a:lnTo>
                    <a:pt x="8011" y="6971"/>
                  </a:lnTo>
                  <a:lnTo>
                    <a:pt x="8034" y="6972"/>
                  </a:lnTo>
                  <a:lnTo>
                    <a:pt x="8076" y="6981"/>
                  </a:lnTo>
                  <a:lnTo>
                    <a:pt x="8115" y="6997"/>
                  </a:lnTo>
                  <a:lnTo>
                    <a:pt x="8148" y="7020"/>
                  </a:lnTo>
                  <a:lnTo>
                    <a:pt x="8178" y="7048"/>
                  </a:lnTo>
                  <a:lnTo>
                    <a:pt x="8201" y="7083"/>
                  </a:lnTo>
                  <a:lnTo>
                    <a:pt x="8217" y="7122"/>
                  </a:lnTo>
                  <a:lnTo>
                    <a:pt x="8226" y="7164"/>
                  </a:lnTo>
                  <a:lnTo>
                    <a:pt x="8227" y="7187"/>
                  </a:lnTo>
                  <a:lnTo>
                    <a:pt x="8227" y="774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8"/>
            <p:cNvGrpSpPr>
              <a:grpSpLocks noChangeAspect="1"/>
            </p:cNvGrpSpPr>
            <p:nvPr/>
          </p:nvGrpSpPr>
          <p:grpSpPr bwMode="auto">
            <a:xfrm>
              <a:off x="4125200" y="5359945"/>
              <a:ext cx="471718" cy="471718"/>
              <a:chOff x="6369" y="-2056"/>
              <a:chExt cx="3967" cy="3967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9" name="Freeform 9"/>
              <p:cNvSpPr>
                <a:spLocks noEditPoints="1"/>
              </p:cNvSpPr>
              <p:nvPr/>
            </p:nvSpPr>
            <p:spPr bwMode="auto">
              <a:xfrm>
                <a:off x="6369" y="-2056"/>
                <a:ext cx="3967" cy="3967"/>
              </a:xfrm>
              <a:custGeom>
                <a:avLst/>
                <a:gdLst>
                  <a:gd name="T0" fmla="*/ 1777 w 11902"/>
                  <a:gd name="T1" fmla="*/ 7295 h 11902"/>
                  <a:gd name="T2" fmla="*/ 826 w 11902"/>
                  <a:gd name="T3" fmla="*/ 7924 h 11902"/>
                  <a:gd name="T4" fmla="*/ 405 w 11902"/>
                  <a:gd name="T5" fmla="*/ 8830 h 11902"/>
                  <a:gd name="T6" fmla="*/ 23 w 11902"/>
                  <a:gd name="T7" fmla="*/ 9882 h 11902"/>
                  <a:gd name="T8" fmla="*/ 579 w 11902"/>
                  <a:gd name="T9" fmla="*/ 11255 h 11902"/>
                  <a:gd name="T10" fmla="*/ 11767 w 11902"/>
                  <a:gd name="T11" fmla="*/ 11894 h 11902"/>
                  <a:gd name="T12" fmla="*/ 11802 w 11902"/>
                  <a:gd name="T13" fmla="*/ 23 h 11902"/>
                  <a:gd name="T14" fmla="*/ 1160 w 11902"/>
                  <a:gd name="T15" fmla="*/ 8330 h 11902"/>
                  <a:gd name="T16" fmla="*/ 1840 w 11902"/>
                  <a:gd name="T17" fmla="*/ 7690 h 11902"/>
                  <a:gd name="T18" fmla="*/ 2416 w 11902"/>
                  <a:gd name="T19" fmla="*/ 8054 h 11902"/>
                  <a:gd name="T20" fmla="*/ 3260 w 11902"/>
                  <a:gd name="T21" fmla="*/ 8017 h 11902"/>
                  <a:gd name="T22" fmla="*/ 3945 w 11902"/>
                  <a:gd name="T23" fmla="*/ 8398 h 11902"/>
                  <a:gd name="T24" fmla="*/ 4381 w 11902"/>
                  <a:gd name="T25" fmla="*/ 8631 h 11902"/>
                  <a:gd name="T26" fmla="*/ 5229 w 11902"/>
                  <a:gd name="T27" fmla="*/ 8643 h 11902"/>
                  <a:gd name="T28" fmla="*/ 3699 w 11902"/>
                  <a:gd name="T29" fmla="*/ 6142 h 11902"/>
                  <a:gd name="T30" fmla="*/ 4776 w 11902"/>
                  <a:gd name="T31" fmla="*/ 4252 h 11902"/>
                  <a:gd name="T32" fmla="*/ 6827 w 11902"/>
                  <a:gd name="T33" fmla="*/ 3455 h 11902"/>
                  <a:gd name="T34" fmla="*/ 8798 w 11902"/>
                  <a:gd name="T35" fmla="*/ 4059 h 11902"/>
                  <a:gd name="T36" fmla="*/ 10051 w 11902"/>
                  <a:gd name="T37" fmla="*/ 5827 h 11902"/>
                  <a:gd name="T38" fmla="*/ 9947 w 11902"/>
                  <a:gd name="T39" fmla="*/ 7914 h 11902"/>
                  <a:gd name="T40" fmla="*/ 8533 w 11902"/>
                  <a:gd name="T41" fmla="*/ 9550 h 11902"/>
                  <a:gd name="T42" fmla="*/ 6410 w 11902"/>
                  <a:gd name="T43" fmla="*/ 9941 h 11902"/>
                  <a:gd name="T44" fmla="*/ 7277 w 11902"/>
                  <a:gd name="T45" fmla="*/ 9576 h 11902"/>
                  <a:gd name="T46" fmla="*/ 9475 w 11902"/>
                  <a:gd name="T47" fmla="*/ 8028 h 11902"/>
                  <a:gd name="T48" fmla="*/ 9746 w 11902"/>
                  <a:gd name="T49" fmla="*/ 6210 h 11902"/>
                  <a:gd name="T50" fmla="*/ 8094 w 11902"/>
                  <a:gd name="T51" fmla="*/ 4093 h 11902"/>
                  <a:gd name="T52" fmla="*/ 6261 w 11902"/>
                  <a:gd name="T53" fmla="*/ 3913 h 11902"/>
                  <a:gd name="T54" fmla="*/ 4231 w 11902"/>
                  <a:gd name="T55" fmla="*/ 5664 h 11902"/>
                  <a:gd name="T56" fmla="*/ 4213 w 11902"/>
                  <a:gd name="T57" fmla="*/ 7726 h 11902"/>
                  <a:gd name="T58" fmla="*/ 3720 w 11902"/>
                  <a:gd name="T59" fmla="*/ 7399 h 11902"/>
                  <a:gd name="T60" fmla="*/ 4799 w 11902"/>
                  <a:gd name="T61" fmla="*/ 7268 h 11902"/>
                  <a:gd name="T62" fmla="*/ 5680 w 11902"/>
                  <a:gd name="T63" fmla="*/ 7102 h 11902"/>
                  <a:gd name="T64" fmla="*/ 6784 w 11902"/>
                  <a:gd name="T65" fmla="*/ 6942 h 11902"/>
                  <a:gd name="T66" fmla="*/ 7743 w 11902"/>
                  <a:gd name="T67" fmla="*/ 7287 h 11902"/>
                  <a:gd name="T68" fmla="*/ 8618 w 11902"/>
                  <a:gd name="T69" fmla="*/ 6973 h 11902"/>
                  <a:gd name="T70" fmla="*/ 8833 w 11902"/>
                  <a:gd name="T71" fmla="*/ 8307 h 11902"/>
                  <a:gd name="T72" fmla="*/ 6426 w 11902"/>
                  <a:gd name="T73" fmla="*/ 9165 h 11902"/>
                  <a:gd name="T74" fmla="*/ 5730 w 11902"/>
                  <a:gd name="T75" fmla="*/ 8790 h 11902"/>
                  <a:gd name="T76" fmla="*/ 4416 w 11902"/>
                  <a:gd name="T77" fmla="*/ 6719 h 11902"/>
                  <a:gd name="T78" fmla="*/ 6287 w 11902"/>
                  <a:gd name="T79" fmla="*/ 4301 h 11902"/>
                  <a:gd name="T80" fmla="*/ 9046 w 11902"/>
                  <a:gd name="T81" fmla="*/ 5425 h 11902"/>
                  <a:gd name="T82" fmla="*/ 9023 w 11902"/>
                  <a:gd name="T83" fmla="*/ 6832 h 11902"/>
                  <a:gd name="T84" fmla="*/ 7851 w 11902"/>
                  <a:gd name="T85" fmla="*/ 6849 h 11902"/>
                  <a:gd name="T86" fmla="*/ 6974 w 11902"/>
                  <a:gd name="T87" fmla="*/ 6535 h 11902"/>
                  <a:gd name="T88" fmla="*/ 6015 w 11902"/>
                  <a:gd name="T89" fmla="*/ 6879 h 11902"/>
                  <a:gd name="T90" fmla="*/ 4911 w 11902"/>
                  <a:gd name="T91" fmla="*/ 6719 h 11902"/>
                  <a:gd name="T92" fmla="*/ 384 w 11902"/>
                  <a:gd name="T93" fmla="*/ 9214 h 11902"/>
                  <a:gd name="T94" fmla="*/ 862 w 11902"/>
                  <a:gd name="T95" fmla="*/ 10974 h 11902"/>
                  <a:gd name="T96" fmla="*/ 5236 w 11902"/>
                  <a:gd name="T97" fmla="*/ 11056 h 11902"/>
                  <a:gd name="T98" fmla="*/ 5401 w 11902"/>
                  <a:gd name="T99" fmla="*/ 11472 h 11902"/>
                  <a:gd name="T100" fmla="*/ 6911 w 11902"/>
                  <a:gd name="T101" fmla="*/ 10366 h 11902"/>
                  <a:gd name="T102" fmla="*/ 9161 w 11902"/>
                  <a:gd name="T103" fmla="*/ 9587 h 11902"/>
                  <a:gd name="T104" fmla="*/ 10466 w 11902"/>
                  <a:gd name="T105" fmla="*/ 7541 h 11902"/>
                  <a:gd name="T106" fmla="*/ 10235 w 11902"/>
                  <a:gd name="T107" fmla="*/ 5219 h 11902"/>
                  <a:gd name="T108" fmla="*/ 8569 w 11902"/>
                  <a:gd name="T109" fmla="*/ 3471 h 11902"/>
                  <a:gd name="T110" fmla="*/ 6266 w 11902"/>
                  <a:gd name="T111" fmla="*/ 3129 h 11902"/>
                  <a:gd name="T112" fmla="*/ 4154 w 11902"/>
                  <a:gd name="T113" fmla="*/ 4334 h 11902"/>
                  <a:gd name="T114" fmla="*/ 3264 w 11902"/>
                  <a:gd name="T115" fmla="*/ 6624 h 11902"/>
                  <a:gd name="T116" fmla="*/ 2592 w 11902"/>
                  <a:gd name="T117" fmla="*/ 7531 h 11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902" h="11902">
                    <a:moveTo>
                      <a:pt x="11710" y="0"/>
                    </a:moveTo>
                    <a:lnTo>
                      <a:pt x="2112" y="0"/>
                    </a:lnTo>
                    <a:lnTo>
                      <a:pt x="2092" y="0"/>
                    </a:lnTo>
                    <a:lnTo>
                      <a:pt x="2055" y="9"/>
                    </a:lnTo>
                    <a:lnTo>
                      <a:pt x="2020" y="23"/>
                    </a:lnTo>
                    <a:lnTo>
                      <a:pt x="1990" y="43"/>
                    </a:lnTo>
                    <a:lnTo>
                      <a:pt x="1964" y="69"/>
                    </a:lnTo>
                    <a:lnTo>
                      <a:pt x="1942" y="101"/>
                    </a:lnTo>
                    <a:lnTo>
                      <a:pt x="1928" y="135"/>
                    </a:lnTo>
                    <a:lnTo>
                      <a:pt x="1921" y="173"/>
                    </a:lnTo>
                    <a:lnTo>
                      <a:pt x="1919" y="191"/>
                    </a:lnTo>
                    <a:lnTo>
                      <a:pt x="1919" y="7315"/>
                    </a:lnTo>
                    <a:lnTo>
                      <a:pt x="1873" y="7305"/>
                    </a:lnTo>
                    <a:lnTo>
                      <a:pt x="1777" y="7295"/>
                    </a:lnTo>
                    <a:lnTo>
                      <a:pt x="1728" y="7295"/>
                    </a:lnTo>
                    <a:lnTo>
                      <a:pt x="1679" y="7295"/>
                    </a:lnTo>
                    <a:lnTo>
                      <a:pt x="1582" y="7305"/>
                    </a:lnTo>
                    <a:lnTo>
                      <a:pt x="1487" y="7324"/>
                    </a:lnTo>
                    <a:lnTo>
                      <a:pt x="1398" y="7353"/>
                    </a:lnTo>
                    <a:lnTo>
                      <a:pt x="1312" y="7389"/>
                    </a:lnTo>
                    <a:lnTo>
                      <a:pt x="1230" y="7433"/>
                    </a:lnTo>
                    <a:lnTo>
                      <a:pt x="1153" y="7485"/>
                    </a:lnTo>
                    <a:lnTo>
                      <a:pt x="1083" y="7544"/>
                    </a:lnTo>
                    <a:lnTo>
                      <a:pt x="1018" y="7609"/>
                    </a:lnTo>
                    <a:lnTo>
                      <a:pt x="959" y="7681"/>
                    </a:lnTo>
                    <a:lnTo>
                      <a:pt x="907" y="7757"/>
                    </a:lnTo>
                    <a:lnTo>
                      <a:pt x="862" y="7838"/>
                    </a:lnTo>
                    <a:lnTo>
                      <a:pt x="826" y="7924"/>
                    </a:lnTo>
                    <a:lnTo>
                      <a:pt x="798" y="8015"/>
                    </a:lnTo>
                    <a:lnTo>
                      <a:pt x="779" y="8109"/>
                    </a:lnTo>
                    <a:lnTo>
                      <a:pt x="769" y="8205"/>
                    </a:lnTo>
                    <a:lnTo>
                      <a:pt x="767" y="8254"/>
                    </a:lnTo>
                    <a:lnTo>
                      <a:pt x="767" y="8258"/>
                    </a:lnTo>
                    <a:lnTo>
                      <a:pt x="733" y="8286"/>
                    </a:lnTo>
                    <a:lnTo>
                      <a:pt x="668" y="8345"/>
                    </a:lnTo>
                    <a:lnTo>
                      <a:pt x="610" y="8408"/>
                    </a:lnTo>
                    <a:lnTo>
                      <a:pt x="557" y="8477"/>
                    </a:lnTo>
                    <a:lnTo>
                      <a:pt x="511" y="8549"/>
                    </a:lnTo>
                    <a:lnTo>
                      <a:pt x="472" y="8626"/>
                    </a:lnTo>
                    <a:lnTo>
                      <a:pt x="439" y="8706"/>
                    </a:lnTo>
                    <a:lnTo>
                      <a:pt x="415" y="8788"/>
                    </a:lnTo>
                    <a:lnTo>
                      <a:pt x="405" y="8830"/>
                    </a:lnTo>
                    <a:lnTo>
                      <a:pt x="191" y="8830"/>
                    </a:lnTo>
                    <a:lnTo>
                      <a:pt x="173" y="8831"/>
                    </a:lnTo>
                    <a:lnTo>
                      <a:pt x="135" y="8839"/>
                    </a:lnTo>
                    <a:lnTo>
                      <a:pt x="101" y="8853"/>
                    </a:lnTo>
                    <a:lnTo>
                      <a:pt x="69" y="8875"/>
                    </a:lnTo>
                    <a:lnTo>
                      <a:pt x="43" y="8901"/>
                    </a:lnTo>
                    <a:lnTo>
                      <a:pt x="23" y="8931"/>
                    </a:lnTo>
                    <a:lnTo>
                      <a:pt x="9" y="8965"/>
                    </a:lnTo>
                    <a:lnTo>
                      <a:pt x="0" y="9003"/>
                    </a:lnTo>
                    <a:lnTo>
                      <a:pt x="0" y="9023"/>
                    </a:lnTo>
                    <a:lnTo>
                      <a:pt x="0" y="9790"/>
                    </a:lnTo>
                    <a:lnTo>
                      <a:pt x="0" y="9810"/>
                    </a:lnTo>
                    <a:lnTo>
                      <a:pt x="9" y="9848"/>
                    </a:lnTo>
                    <a:lnTo>
                      <a:pt x="23" y="9882"/>
                    </a:lnTo>
                    <a:lnTo>
                      <a:pt x="43" y="9913"/>
                    </a:lnTo>
                    <a:lnTo>
                      <a:pt x="69" y="9939"/>
                    </a:lnTo>
                    <a:lnTo>
                      <a:pt x="101" y="9959"/>
                    </a:lnTo>
                    <a:lnTo>
                      <a:pt x="135" y="9975"/>
                    </a:lnTo>
                    <a:lnTo>
                      <a:pt x="173" y="9982"/>
                    </a:lnTo>
                    <a:lnTo>
                      <a:pt x="191" y="9982"/>
                    </a:lnTo>
                    <a:lnTo>
                      <a:pt x="384" y="9982"/>
                    </a:lnTo>
                    <a:lnTo>
                      <a:pt x="384" y="10558"/>
                    </a:lnTo>
                    <a:lnTo>
                      <a:pt x="384" y="10627"/>
                    </a:lnTo>
                    <a:lnTo>
                      <a:pt x="399" y="10762"/>
                    </a:lnTo>
                    <a:lnTo>
                      <a:pt x="426" y="10893"/>
                    </a:lnTo>
                    <a:lnTo>
                      <a:pt x="465" y="11020"/>
                    </a:lnTo>
                    <a:lnTo>
                      <a:pt x="517" y="11141"/>
                    </a:lnTo>
                    <a:lnTo>
                      <a:pt x="579" y="11255"/>
                    </a:lnTo>
                    <a:lnTo>
                      <a:pt x="651" y="11363"/>
                    </a:lnTo>
                    <a:lnTo>
                      <a:pt x="733" y="11462"/>
                    </a:lnTo>
                    <a:lnTo>
                      <a:pt x="825" y="11553"/>
                    </a:lnTo>
                    <a:lnTo>
                      <a:pt x="924" y="11635"/>
                    </a:lnTo>
                    <a:lnTo>
                      <a:pt x="1031" y="11708"/>
                    </a:lnTo>
                    <a:lnTo>
                      <a:pt x="1146" y="11770"/>
                    </a:lnTo>
                    <a:lnTo>
                      <a:pt x="1266" y="11820"/>
                    </a:lnTo>
                    <a:lnTo>
                      <a:pt x="1392" y="11861"/>
                    </a:lnTo>
                    <a:lnTo>
                      <a:pt x="1523" y="11887"/>
                    </a:lnTo>
                    <a:lnTo>
                      <a:pt x="1659" y="11901"/>
                    </a:lnTo>
                    <a:lnTo>
                      <a:pt x="1728" y="11902"/>
                    </a:lnTo>
                    <a:lnTo>
                      <a:pt x="11710" y="11902"/>
                    </a:lnTo>
                    <a:lnTo>
                      <a:pt x="11730" y="11901"/>
                    </a:lnTo>
                    <a:lnTo>
                      <a:pt x="11767" y="11894"/>
                    </a:lnTo>
                    <a:lnTo>
                      <a:pt x="11802" y="11879"/>
                    </a:lnTo>
                    <a:lnTo>
                      <a:pt x="11832" y="11858"/>
                    </a:lnTo>
                    <a:lnTo>
                      <a:pt x="11858" y="11832"/>
                    </a:lnTo>
                    <a:lnTo>
                      <a:pt x="11879" y="11802"/>
                    </a:lnTo>
                    <a:lnTo>
                      <a:pt x="11894" y="11767"/>
                    </a:lnTo>
                    <a:lnTo>
                      <a:pt x="11901" y="11730"/>
                    </a:lnTo>
                    <a:lnTo>
                      <a:pt x="11902" y="11710"/>
                    </a:lnTo>
                    <a:lnTo>
                      <a:pt x="11902" y="191"/>
                    </a:lnTo>
                    <a:lnTo>
                      <a:pt x="11901" y="173"/>
                    </a:lnTo>
                    <a:lnTo>
                      <a:pt x="11894" y="135"/>
                    </a:lnTo>
                    <a:lnTo>
                      <a:pt x="11879" y="101"/>
                    </a:lnTo>
                    <a:lnTo>
                      <a:pt x="11858" y="69"/>
                    </a:lnTo>
                    <a:lnTo>
                      <a:pt x="11832" y="43"/>
                    </a:lnTo>
                    <a:lnTo>
                      <a:pt x="11802" y="23"/>
                    </a:lnTo>
                    <a:lnTo>
                      <a:pt x="11767" y="9"/>
                    </a:lnTo>
                    <a:lnTo>
                      <a:pt x="11730" y="0"/>
                    </a:lnTo>
                    <a:lnTo>
                      <a:pt x="11710" y="0"/>
                    </a:lnTo>
                    <a:close/>
                    <a:moveTo>
                      <a:pt x="11518" y="2304"/>
                    </a:moveTo>
                    <a:lnTo>
                      <a:pt x="2304" y="2304"/>
                    </a:lnTo>
                    <a:lnTo>
                      <a:pt x="2304" y="384"/>
                    </a:lnTo>
                    <a:lnTo>
                      <a:pt x="11518" y="384"/>
                    </a:lnTo>
                    <a:lnTo>
                      <a:pt x="11518" y="2304"/>
                    </a:lnTo>
                    <a:close/>
                    <a:moveTo>
                      <a:pt x="1064" y="8523"/>
                    </a:moveTo>
                    <a:lnTo>
                      <a:pt x="1088" y="8508"/>
                    </a:lnTo>
                    <a:lnTo>
                      <a:pt x="1127" y="8466"/>
                    </a:lnTo>
                    <a:lnTo>
                      <a:pt x="1153" y="8415"/>
                    </a:lnTo>
                    <a:lnTo>
                      <a:pt x="1163" y="8359"/>
                    </a:lnTo>
                    <a:lnTo>
                      <a:pt x="1160" y="8330"/>
                    </a:lnTo>
                    <a:lnTo>
                      <a:pt x="1158" y="8309"/>
                    </a:lnTo>
                    <a:lnTo>
                      <a:pt x="1153" y="8281"/>
                    </a:lnTo>
                    <a:lnTo>
                      <a:pt x="1152" y="8254"/>
                    </a:lnTo>
                    <a:lnTo>
                      <a:pt x="1153" y="8195"/>
                    </a:lnTo>
                    <a:lnTo>
                      <a:pt x="1176" y="8083"/>
                    </a:lnTo>
                    <a:lnTo>
                      <a:pt x="1221" y="7981"/>
                    </a:lnTo>
                    <a:lnTo>
                      <a:pt x="1283" y="7888"/>
                    </a:lnTo>
                    <a:lnTo>
                      <a:pt x="1361" y="7809"/>
                    </a:lnTo>
                    <a:lnTo>
                      <a:pt x="1453" y="7747"/>
                    </a:lnTo>
                    <a:lnTo>
                      <a:pt x="1556" y="7704"/>
                    </a:lnTo>
                    <a:lnTo>
                      <a:pt x="1669" y="7681"/>
                    </a:lnTo>
                    <a:lnTo>
                      <a:pt x="1728" y="7678"/>
                    </a:lnTo>
                    <a:lnTo>
                      <a:pt x="1765" y="7680"/>
                    </a:lnTo>
                    <a:lnTo>
                      <a:pt x="1840" y="7690"/>
                    </a:lnTo>
                    <a:lnTo>
                      <a:pt x="1911" y="7708"/>
                    </a:lnTo>
                    <a:lnTo>
                      <a:pt x="1978" y="7736"/>
                    </a:lnTo>
                    <a:lnTo>
                      <a:pt x="2042" y="7773"/>
                    </a:lnTo>
                    <a:lnTo>
                      <a:pt x="2101" y="7818"/>
                    </a:lnTo>
                    <a:lnTo>
                      <a:pt x="2154" y="7870"/>
                    </a:lnTo>
                    <a:lnTo>
                      <a:pt x="2200" y="7929"/>
                    </a:lnTo>
                    <a:lnTo>
                      <a:pt x="2220" y="7962"/>
                    </a:lnTo>
                    <a:lnTo>
                      <a:pt x="2232" y="7979"/>
                    </a:lnTo>
                    <a:lnTo>
                      <a:pt x="2260" y="8009"/>
                    </a:lnTo>
                    <a:lnTo>
                      <a:pt x="2295" y="8032"/>
                    </a:lnTo>
                    <a:lnTo>
                      <a:pt x="2332" y="8048"/>
                    </a:lnTo>
                    <a:lnTo>
                      <a:pt x="2354" y="8053"/>
                    </a:lnTo>
                    <a:lnTo>
                      <a:pt x="2374" y="8055"/>
                    </a:lnTo>
                    <a:lnTo>
                      <a:pt x="2416" y="8054"/>
                    </a:lnTo>
                    <a:lnTo>
                      <a:pt x="2456" y="8042"/>
                    </a:lnTo>
                    <a:lnTo>
                      <a:pt x="2492" y="8022"/>
                    </a:lnTo>
                    <a:lnTo>
                      <a:pt x="2509" y="8009"/>
                    </a:lnTo>
                    <a:lnTo>
                      <a:pt x="2538" y="7986"/>
                    </a:lnTo>
                    <a:lnTo>
                      <a:pt x="2613" y="7937"/>
                    </a:lnTo>
                    <a:lnTo>
                      <a:pt x="2707" y="7897"/>
                    </a:lnTo>
                    <a:lnTo>
                      <a:pt x="2818" y="7873"/>
                    </a:lnTo>
                    <a:lnTo>
                      <a:pt x="2880" y="7871"/>
                    </a:lnTo>
                    <a:lnTo>
                      <a:pt x="2918" y="7871"/>
                    </a:lnTo>
                    <a:lnTo>
                      <a:pt x="2993" y="7881"/>
                    </a:lnTo>
                    <a:lnTo>
                      <a:pt x="3065" y="7903"/>
                    </a:lnTo>
                    <a:lnTo>
                      <a:pt x="3134" y="7932"/>
                    </a:lnTo>
                    <a:lnTo>
                      <a:pt x="3199" y="7970"/>
                    </a:lnTo>
                    <a:lnTo>
                      <a:pt x="3260" y="8017"/>
                    </a:lnTo>
                    <a:lnTo>
                      <a:pt x="3313" y="8071"/>
                    </a:lnTo>
                    <a:lnTo>
                      <a:pt x="3359" y="8133"/>
                    </a:lnTo>
                    <a:lnTo>
                      <a:pt x="3379" y="8166"/>
                    </a:lnTo>
                    <a:lnTo>
                      <a:pt x="3395" y="8192"/>
                    </a:lnTo>
                    <a:lnTo>
                      <a:pt x="3438" y="8233"/>
                    </a:lnTo>
                    <a:lnTo>
                      <a:pt x="3491" y="8257"/>
                    </a:lnTo>
                    <a:lnTo>
                      <a:pt x="3550" y="8266"/>
                    </a:lnTo>
                    <a:lnTo>
                      <a:pt x="3581" y="8261"/>
                    </a:lnTo>
                    <a:lnTo>
                      <a:pt x="3618" y="8257"/>
                    </a:lnTo>
                    <a:lnTo>
                      <a:pt x="3693" y="8258"/>
                    </a:lnTo>
                    <a:lnTo>
                      <a:pt x="3765" y="8276"/>
                    </a:lnTo>
                    <a:lnTo>
                      <a:pt x="3831" y="8304"/>
                    </a:lnTo>
                    <a:lnTo>
                      <a:pt x="3893" y="8346"/>
                    </a:lnTo>
                    <a:lnTo>
                      <a:pt x="3945" y="8398"/>
                    </a:lnTo>
                    <a:lnTo>
                      <a:pt x="3987" y="8460"/>
                    </a:lnTo>
                    <a:lnTo>
                      <a:pt x="4015" y="8529"/>
                    </a:lnTo>
                    <a:lnTo>
                      <a:pt x="4024" y="8568"/>
                    </a:lnTo>
                    <a:lnTo>
                      <a:pt x="4030" y="8594"/>
                    </a:lnTo>
                    <a:lnTo>
                      <a:pt x="4054" y="8643"/>
                    </a:lnTo>
                    <a:lnTo>
                      <a:pt x="4092" y="8682"/>
                    </a:lnTo>
                    <a:lnTo>
                      <a:pt x="4138" y="8709"/>
                    </a:lnTo>
                    <a:lnTo>
                      <a:pt x="4164" y="8718"/>
                    </a:lnTo>
                    <a:lnTo>
                      <a:pt x="4191" y="8723"/>
                    </a:lnTo>
                    <a:lnTo>
                      <a:pt x="4246" y="8722"/>
                    </a:lnTo>
                    <a:lnTo>
                      <a:pt x="4296" y="8706"/>
                    </a:lnTo>
                    <a:lnTo>
                      <a:pt x="4341" y="8676"/>
                    </a:lnTo>
                    <a:lnTo>
                      <a:pt x="4360" y="8656"/>
                    </a:lnTo>
                    <a:lnTo>
                      <a:pt x="4381" y="8631"/>
                    </a:lnTo>
                    <a:lnTo>
                      <a:pt x="4427" y="8587"/>
                    </a:lnTo>
                    <a:lnTo>
                      <a:pt x="4478" y="8548"/>
                    </a:lnTo>
                    <a:lnTo>
                      <a:pt x="4531" y="8515"/>
                    </a:lnTo>
                    <a:lnTo>
                      <a:pt x="4587" y="8489"/>
                    </a:lnTo>
                    <a:lnTo>
                      <a:pt x="4645" y="8469"/>
                    </a:lnTo>
                    <a:lnTo>
                      <a:pt x="4705" y="8454"/>
                    </a:lnTo>
                    <a:lnTo>
                      <a:pt x="4767" y="8447"/>
                    </a:lnTo>
                    <a:lnTo>
                      <a:pt x="4799" y="8447"/>
                    </a:lnTo>
                    <a:lnTo>
                      <a:pt x="4846" y="8448"/>
                    </a:lnTo>
                    <a:lnTo>
                      <a:pt x="4935" y="8463"/>
                    </a:lnTo>
                    <a:lnTo>
                      <a:pt x="5019" y="8490"/>
                    </a:lnTo>
                    <a:lnTo>
                      <a:pt x="5098" y="8531"/>
                    </a:lnTo>
                    <a:lnTo>
                      <a:pt x="5167" y="8581"/>
                    </a:lnTo>
                    <a:lnTo>
                      <a:pt x="5229" y="8643"/>
                    </a:lnTo>
                    <a:lnTo>
                      <a:pt x="5282" y="8712"/>
                    </a:lnTo>
                    <a:lnTo>
                      <a:pt x="5324" y="8790"/>
                    </a:lnTo>
                    <a:lnTo>
                      <a:pt x="5340" y="8830"/>
                    </a:lnTo>
                    <a:lnTo>
                      <a:pt x="806" y="8830"/>
                    </a:lnTo>
                    <a:lnTo>
                      <a:pt x="825" y="8784"/>
                    </a:lnTo>
                    <a:lnTo>
                      <a:pt x="875" y="8695"/>
                    </a:lnTo>
                    <a:lnTo>
                      <a:pt x="940" y="8617"/>
                    </a:lnTo>
                    <a:lnTo>
                      <a:pt x="1019" y="8551"/>
                    </a:lnTo>
                    <a:lnTo>
                      <a:pt x="1064" y="8523"/>
                    </a:lnTo>
                    <a:close/>
                    <a:moveTo>
                      <a:pt x="3647" y="6719"/>
                    </a:moveTo>
                    <a:lnTo>
                      <a:pt x="3648" y="6634"/>
                    </a:lnTo>
                    <a:lnTo>
                      <a:pt x="3657" y="6467"/>
                    </a:lnTo>
                    <a:lnTo>
                      <a:pt x="3673" y="6303"/>
                    </a:lnTo>
                    <a:lnTo>
                      <a:pt x="3699" y="6142"/>
                    </a:lnTo>
                    <a:lnTo>
                      <a:pt x="3730" y="5982"/>
                    </a:lnTo>
                    <a:lnTo>
                      <a:pt x="3771" y="5827"/>
                    </a:lnTo>
                    <a:lnTo>
                      <a:pt x="3818" y="5673"/>
                    </a:lnTo>
                    <a:lnTo>
                      <a:pt x="3874" y="5523"/>
                    </a:lnTo>
                    <a:lnTo>
                      <a:pt x="3936" y="5377"/>
                    </a:lnTo>
                    <a:lnTo>
                      <a:pt x="4004" y="5235"/>
                    </a:lnTo>
                    <a:lnTo>
                      <a:pt x="4080" y="5095"/>
                    </a:lnTo>
                    <a:lnTo>
                      <a:pt x="4162" y="4961"/>
                    </a:lnTo>
                    <a:lnTo>
                      <a:pt x="4250" y="4830"/>
                    </a:lnTo>
                    <a:lnTo>
                      <a:pt x="4344" y="4705"/>
                    </a:lnTo>
                    <a:lnTo>
                      <a:pt x="4445" y="4584"/>
                    </a:lnTo>
                    <a:lnTo>
                      <a:pt x="4550" y="4468"/>
                    </a:lnTo>
                    <a:lnTo>
                      <a:pt x="4660" y="4357"/>
                    </a:lnTo>
                    <a:lnTo>
                      <a:pt x="4776" y="4252"/>
                    </a:lnTo>
                    <a:lnTo>
                      <a:pt x="4897" y="4152"/>
                    </a:lnTo>
                    <a:lnTo>
                      <a:pt x="5023" y="4059"/>
                    </a:lnTo>
                    <a:lnTo>
                      <a:pt x="5153" y="3969"/>
                    </a:lnTo>
                    <a:lnTo>
                      <a:pt x="5288" y="3889"/>
                    </a:lnTo>
                    <a:lnTo>
                      <a:pt x="5426" y="3812"/>
                    </a:lnTo>
                    <a:lnTo>
                      <a:pt x="5569" y="3743"/>
                    </a:lnTo>
                    <a:lnTo>
                      <a:pt x="5716" y="3681"/>
                    </a:lnTo>
                    <a:lnTo>
                      <a:pt x="5866" y="3627"/>
                    </a:lnTo>
                    <a:lnTo>
                      <a:pt x="6018" y="3579"/>
                    </a:lnTo>
                    <a:lnTo>
                      <a:pt x="6175" y="3539"/>
                    </a:lnTo>
                    <a:lnTo>
                      <a:pt x="6333" y="3506"/>
                    </a:lnTo>
                    <a:lnTo>
                      <a:pt x="6496" y="3481"/>
                    </a:lnTo>
                    <a:lnTo>
                      <a:pt x="6660" y="3464"/>
                    </a:lnTo>
                    <a:lnTo>
                      <a:pt x="6827" y="3455"/>
                    </a:lnTo>
                    <a:lnTo>
                      <a:pt x="6911" y="3455"/>
                    </a:lnTo>
                    <a:lnTo>
                      <a:pt x="6994" y="3455"/>
                    </a:lnTo>
                    <a:lnTo>
                      <a:pt x="7161" y="3464"/>
                    </a:lnTo>
                    <a:lnTo>
                      <a:pt x="7325" y="3481"/>
                    </a:lnTo>
                    <a:lnTo>
                      <a:pt x="7488" y="3506"/>
                    </a:lnTo>
                    <a:lnTo>
                      <a:pt x="7647" y="3539"/>
                    </a:lnTo>
                    <a:lnTo>
                      <a:pt x="7803" y="3579"/>
                    </a:lnTo>
                    <a:lnTo>
                      <a:pt x="7956" y="3627"/>
                    </a:lnTo>
                    <a:lnTo>
                      <a:pt x="8106" y="3681"/>
                    </a:lnTo>
                    <a:lnTo>
                      <a:pt x="8253" y="3743"/>
                    </a:lnTo>
                    <a:lnTo>
                      <a:pt x="8395" y="3812"/>
                    </a:lnTo>
                    <a:lnTo>
                      <a:pt x="8533" y="3889"/>
                    </a:lnTo>
                    <a:lnTo>
                      <a:pt x="8669" y="3969"/>
                    </a:lnTo>
                    <a:lnTo>
                      <a:pt x="8798" y="4059"/>
                    </a:lnTo>
                    <a:lnTo>
                      <a:pt x="8925" y="4152"/>
                    </a:lnTo>
                    <a:lnTo>
                      <a:pt x="9046" y="4252"/>
                    </a:lnTo>
                    <a:lnTo>
                      <a:pt x="9161" y="4357"/>
                    </a:lnTo>
                    <a:lnTo>
                      <a:pt x="9272" y="4468"/>
                    </a:lnTo>
                    <a:lnTo>
                      <a:pt x="9377" y="4584"/>
                    </a:lnTo>
                    <a:lnTo>
                      <a:pt x="9478" y="4705"/>
                    </a:lnTo>
                    <a:lnTo>
                      <a:pt x="9571" y="4830"/>
                    </a:lnTo>
                    <a:lnTo>
                      <a:pt x="9659" y="4961"/>
                    </a:lnTo>
                    <a:lnTo>
                      <a:pt x="9741" y="5095"/>
                    </a:lnTo>
                    <a:lnTo>
                      <a:pt x="9818" y="5235"/>
                    </a:lnTo>
                    <a:lnTo>
                      <a:pt x="9885" y="5377"/>
                    </a:lnTo>
                    <a:lnTo>
                      <a:pt x="9947" y="5523"/>
                    </a:lnTo>
                    <a:lnTo>
                      <a:pt x="10003" y="5673"/>
                    </a:lnTo>
                    <a:lnTo>
                      <a:pt x="10051" y="5827"/>
                    </a:lnTo>
                    <a:lnTo>
                      <a:pt x="10091" y="5982"/>
                    </a:lnTo>
                    <a:lnTo>
                      <a:pt x="10123" y="6142"/>
                    </a:lnTo>
                    <a:lnTo>
                      <a:pt x="10149" y="6303"/>
                    </a:lnTo>
                    <a:lnTo>
                      <a:pt x="10165" y="6467"/>
                    </a:lnTo>
                    <a:lnTo>
                      <a:pt x="10173" y="6634"/>
                    </a:lnTo>
                    <a:lnTo>
                      <a:pt x="10175" y="6719"/>
                    </a:lnTo>
                    <a:lnTo>
                      <a:pt x="10173" y="6803"/>
                    </a:lnTo>
                    <a:lnTo>
                      <a:pt x="10165" y="6970"/>
                    </a:lnTo>
                    <a:lnTo>
                      <a:pt x="10149" y="7134"/>
                    </a:lnTo>
                    <a:lnTo>
                      <a:pt x="10123" y="7295"/>
                    </a:lnTo>
                    <a:lnTo>
                      <a:pt x="10091" y="7455"/>
                    </a:lnTo>
                    <a:lnTo>
                      <a:pt x="10051" y="7612"/>
                    </a:lnTo>
                    <a:lnTo>
                      <a:pt x="10003" y="7765"/>
                    </a:lnTo>
                    <a:lnTo>
                      <a:pt x="9947" y="7914"/>
                    </a:lnTo>
                    <a:lnTo>
                      <a:pt x="9885" y="8061"/>
                    </a:lnTo>
                    <a:lnTo>
                      <a:pt x="9818" y="8204"/>
                    </a:lnTo>
                    <a:lnTo>
                      <a:pt x="9741" y="8342"/>
                    </a:lnTo>
                    <a:lnTo>
                      <a:pt x="9659" y="8477"/>
                    </a:lnTo>
                    <a:lnTo>
                      <a:pt x="9571" y="8607"/>
                    </a:lnTo>
                    <a:lnTo>
                      <a:pt x="9478" y="8732"/>
                    </a:lnTo>
                    <a:lnTo>
                      <a:pt x="9377" y="8853"/>
                    </a:lnTo>
                    <a:lnTo>
                      <a:pt x="9272" y="8970"/>
                    </a:lnTo>
                    <a:lnTo>
                      <a:pt x="9161" y="9081"/>
                    </a:lnTo>
                    <a:lnTo>
                      <a:pt x="9046" y="9186"/>
                    </a:lnTo>
                    <a:lnTo>
                      <a:pt x="8925" y="9285"/>
                    </a:lnTo>
                    <a:lnTo>
                      <a:pt x="8798" y="9380"/>
                    </a:lnTo>
                    <a:lnTo>
                      <a:pt x="8669" y="9468"/>
                    </a:lnTo>
                    <a:lnTo>
                      <a:pt x="8533" y="9550"/>
                    </a:lnTo>
                    <a:lnTo>
                      <a:pt x="8395" y="9625"/>
                    </a:lnTo>
                    <a:lnTo>
                      <a:pt x="8253" y="9694"/>
                    </a:lnTo>
                    <a:lnTo>
                      <a:pt x="8106" y="9756"/>
                    </a:lnTo>
                    <a:lnTo>
                      <a:pt x="7956" y="9810"/>
                    </a:lnTo>
                    <a:lnTo>
                      <a:pt x="7803" y="9858"/>
                    </a:lnTo>
                    <a:lnTo>
                      <a:pt x="7647" y="9898"/>
                    </a:lnTo>
                    <a:lnTo>
                      <a:pt x="7488" y="9931"/>
                    </a:lnTo>
                    <a:lnTo>
                      <a:pt x="7325" y="9956"/>
                    </a:lnTo>
                    <a:lnTo>
                      <a:pt x="7161" y="9973"/>
                    </a:lnTo>
                    <a:lnTo>
                      <a:pt x="6994" y="9982"/>
                    </a:lnTo>
                    <a:lnTo>
                      <a:pt x="6911" y="9982"/>
                    </a:lnTo>
                    <a:lnTo>
                      <a:pt x="6810" y="9982"/>
                    </a:lnTo>
                    <a:lnTo>
                      <a:pt x="6608" y="9967"/>
                    </a:lnTo>
                    <a:lnTo>
                      <a:pt x="6410" y="9941"/>
                    </a:lnTo>
                    <a:lnTo>
                      <a:pt x="6214" y="9904"/>
                    </a:lnTo>
                    <a:lnTo>
                      <a:pt x="6118" y="9881"/>
                    </a:lnTo>
                    <a:lnTo>
                      <a:pt x="6128" y="9861"/>
                    </a:lnTo>
                    <a:lnTo>
                      <a:pt x="6142" y="9815"/>
                    </a:lnTo>
                    <a:lnTo>
                      <a:pt x="6143" y="9790"/>
                    </a:lnTo>
                    <a:lnTo>
                      <a:pt x="6143" y="9494"/>
                    </a:lnTo>
                    <a:lnTo>
                      <a:pt x="6237" y="9520"/>
                    </a:lnTo>
                    <a:lnTo>
                      <a:pt x="6426" y="9559"/>
                    </a:lnTo>
                    <a:lnTo>
                      <a:pt x="6619" y="9584"/>
                    </a:lnTo>
                    <a:lnTo>
                      <a:pt x="6813" y="9597"/>
                    </a:lnTo>
                    <a:lnTo>
                      <a:pt x="6911" y="9599"/>
                    </a:lnTo>
                    <a:lnTo>
                      <a:pt x="6986" y="9597"/>
                    </a:lnTo>
                    <a:lnTo>
                      <a:pt x="7133" y="9590"/>
                    </a:lnTo>
                    <a:lnTo>
                      <a:pt x="7277" y="9576"/>
                    </a:lnTo>
                    <a:lnTo>
                      <a:pt x="7420" y="9554"/>
                    </a:lnTo>
                    <a:lnTo>
                      <a:pt x="7560" y="9525"/>
                    </a:lnTo>
                    <a:lnTo>
                      <a:pt x="7698" y="9489"/>
                    </a:lnTo>
                    <a:lnTo>
                      <a:pt x="7834" y="9448"/>
                    </a:lnTo>
                    <a:lnTo>
                      <a:pt x="7966" y="9399"/>
                    </a:lnTo>
                    <a:lnTo>
                      <a:pt x="8094" y="9344"/>
                    </a:lnTo>
                    <a:lnTo>
                      <a:pt x="8221" y="9284"/>
                    </a:lnTo>
                    <a:lnTo>
                      <a:pt x="8404" y="9181"/>
                    </a:lnTo>
                    <a:lnTo>
                      <a:pt x="8633" y="9026"/>
                    </a:lnTo>
                    <a:lnTo>
                      <a:pt x="8847" y="8850"/>
                    </a:lnTo>
                    <a:lnTo>
                      <a:pt x="9042" y="8654"/>
                    </a:lnTo>
                    <a:lnTo>
                      <a:pt x="9219" y="8441"/>
                    </a:lnTo>
                    <a:lnTo>
                      <a:pt x="9374" y="8211"/>
                    </a:lnTo>
                    <a:lnTo>
                      <a:pt x="9475" y="8028"/>
                    </a:lnTo>
                    <a:lnTo>
                      <a:pt x="9535" y="7903"/>
                    </a:lnTo>
                    <a:lnTo>
                      <a:pt x="9590" y="7773"/>
                    </a:lnTo>
                    <a:lnTo>
                      <a:pt x="9639" y="7642"/>
                    </a:lnTo>
                    <a:lnTo>
                      <a:pt x="9681" y="7507"/>
                    </a:lnTo>
                    <a:lnTo>
                      <a:pt x="9717" y="7369"/>
                    </a:lnTo>
                    <a:lnTo>
                      <a:pt x="9746" y="7228"/>
                    </a:lnTo>
                    <a:lnTo>
                      <a:pt x="9767" y="7085"/>
                    </a:lnTo>
                    <a:lnTo>
                      <a:pt x="9782" y="6940"/>
                    </a:lnTo>
                    <a:lnTo>
                      <a:pt x="9790" y="6793"/>
                    </a:lnTo>
                    <a:lnTo>
                      <a:pt x="9790" y="6719"/>
                    </a:lnTo>
                    <a:lnTo>
                      <a:pt x="9790" y="6644"/>
                    </a:lnTo>
                    <a:lnTo>
                      <a:pt x="9782" y="6498"/>
                    </a:lnTo>
                    <a:lnTo>
                      <a:pt x="9767" y="6352"/>
                    </a:lnTo>
                    <a:lnTo>
                      <a:pt x="9746" y="6210"/>
                    </a:lnTo>
                    <a:lnTo>
                      <a:pt x="9717" y="6069"/>
                    </a:lnTo>
                    <a:lnTo>
                      <a:pt x="9681" y="5932"/>
                    </a:lnTo>
                    <a:lnTo>
                      <a:pt x="9639" y="5796"/>
                    </a:lnTo>
                    <a:lnTo>
                      <a:pt x="9590" y="5664"/>
                    </a:lnTo>
                    <a:lnTo>
                      <a:pt x="9535" y="5534"/>
                    </a:lnTo>
                    <a:lnTo>
                      <a:pt x="9475" y="5409"/>
                    </a:lnTo>
                    <a:lnTo>
                      <a:pt x="9374" y="5226"/>
                    </a:lnTo>
                    <a:lnTo>
                      <a:pt x="9219" y="4996"/>
                    </a:lnTo>
                    <a:lnTo>
                      <a:pt x="9042" y="4783"/>
                    </a:lnTo>
                    <a:lnTo>
                      <a:pt x="8847" y="4587"/>
                    </a:lnTo>
                    <a:lnTo>
                      <a:pt x="8633" y="4411"/>
                    </a:lnTo>
                    <a:lnTo>
                      <a:pt x="8404" y="4256"/>
                    </a:lnTo>
                    <a:lnTo>
                      <a:pt x="8221" y="4155"/>
                    </a:lnTo>
                    <a:lnTo>
                      <a:pt x="8094" y="4093"/>
                    </a:lnTo>
                    <a:lnTo>
                      <a:pt x="7966" y="4039"/>
                    </a:lnTo>
                    <a:lnTo>
                      <a:pt x="7834" y="3991"/>
                    </a:lnTo>
                    <a:lnTo>
                      <a:pt x="7698" y="3948"/>
                    </a:lnTo>
                    <a:lnTo>
                      <a:pt x="7560" y="3913"/>
                    </a:lnTo>
                    <a:lnTo>
                      <a:pt x="7420" y="3884"/>
                    </a:lnTo>
                    <a:lnTo>
                      <a:pt x="7277" y="3863"/>
                    </a:lnTo>
                    <a:lnTo>
                      <a:pt x="7133" y="3847"/>
                    </a:lnTo>
                    <a:lnTo>
                      <a:pt x="6986" y="3840"/>
                    </a:lnTo>
                    <a:lnTo>
                      <a:pt x="6911" y="3840"/>
                    </a:lnTo>
                    <a:lnTo>
                      <a:pt x="6836" y="3840"/>
                    </a:lnTo>
                    <a:lnTo>
                      <a:pt x="6689" y="3847"/>
                    </a:lnTo>
                    <a:lnTo>
                      <a:pt x="6545" y="3863"/>
                    </a:lnTo>
                    <a:lnTo>
                      <a:pt x="6401" y="3884"/>
                    </a:lnTo>
                    <a:lnTo>
                      <a:pt x="6261" y="3913"/>
                    </a:lnTo>
                    <a:lnTo>
                      <a:pt x="6123" y="3948"/>
                    </a:lnTo>
                    <a:lnTo>
                      <a:pt x="5988" y="3991"/>
                    </a:lnTo>
                    <a:lnTo>
                      <a:pt x="5855" y="4039"/>
                    </a:lnTo>
                    <a:lnTo>
                      <a:pt x="5727" y="4093"/>
                    </a:lnTo>
                    <a:lnTo>
                      <a:pt x="5601" y="4155"/>
                    </a:lnTo>
                    <a:lnTo>
                      <a:pt x="5418" y="4256"/>
                    </a:lnTo>
                    <a:lnTo>
                      <a:pt x="5189" y="4411"/>
                    </a:lnTo>
                    <a:lnTo>
                      <a:pt x="4974" y="4587"/>
                    </a:lnTo>
                    <a:lnTo>
                      <a:pt x="4780" y="4783"/>
                    </a:lnTo>
                    <a:lnTo>
                      <a:pt x="4603" y="4996"/>
                    </a:lnTo>
                    <a:lnTo>
                      <a:pt x="4447" y="5226"/>
                    </a:lnTo>
                    <a:lnTo>
                      <a:pt x="4347" y="5409"/>
                    </a:lnTo>
                    <a:lnTo>
                      <a:pt x="4286" y="5534"/>
                    </a:lnTo>
                    <a:lnTo>
                      <a:pt x="4231" y="5664"/>
                    </a:lnTo>
                    <a:lnTo>
                      <a:pt x="4182" y="5796"/>
                    </a:lnTo>
                    <a:lnTo>
                      <a:pt x="4141" y="5932"/>
                    </a:lnTo>
                    <a:lnTo>
                      <a:pt x="4105" y="6069"/>
                    </a:lnTo>
                    <a:lnTo>
                      <a:pt x="4076" y="6210"/>
                    </a:lnTo>
                    <a:lnTo>
                      <a:pt x="4054" y="6352"/>
                    </a:lnTo>
                    <a:lnTo>
                      <a:pt x="4040" y="6498"/>
                    </a:lnTo>
                    <a:lnTo>
                      <a:pt x="4031" y="6644"/>
                    </a:lnTo>
                    <a:lnTo>
                      <a:pt x="4031" y="6719"/>
                    </a:lnTo>
                    <a:lnTo>
                      <a:pt x="4033" y="6813"/>
                    </a:lnTo>
                    <a:lnTo>
                      <a:pt x="4044" y="7002"/>
                    </a:lnTo>
                    <a:lnTo>
                      <a:pt x="4069" y="7187"/>
                    </a:lnTo>
                    <a:lnTo>
                      <a:pt x="4105" y="7370"/>
                    </a:lnTo>
                    <a:lnTo>
                      <a:pt x="4154" y="7550"/>
                    </a:lnTo>
                    <a:lnTo>
                      <a:pt x="4213" y="7726"/>
                    </a:lnTo>
                    <a:lnTo>
                      <a:pt x="4283" y="7897"/>
                    </a:lnTo>
                    <a:lnTo>
                      <a:pt x="4365" y="8065"/>
                    </a:lnTo>
                    <a:lnTo>
                      <a:pt x="4411" y="8146"/>
                    </a:lnTo>
                    <a:lnTo>
                      <a:pt x="4347" y="8178"/>
                    </a:lnTo>
                    <a:lnTo>
                      <a:pt x="4286" y="8214"/>
                    </a:lnTo>
                    <a:lnTo>
                      <a:pt x="4249" y="8161"/>
                    </a:lnTo>
                    <a:lnTo>
                      <a:pt x="4158" y="8065"/>
                    </a:lnTo>
                    <a:lnTo>
                      <a:pt x="4053" y="7988"/>
                    </a:lnTo>
                    <a:lnTo>
                      <a:pt x="3936" y="7927"/>
                    </a:lnTo>
                    <a:lnTo>
                      <a:pt x="3873" y="7906"/>
                    </a:lnTo>
                    <a:lnTo>
                      <a:pt x="3847" y="7835"/>
                    </a:lnTo>
                    <a:lnTo>
                      <a:pt x="3798" y="7691"/>
                    </a:lnTo>
                    <a:lnTo>
                      <a:pt x="3755" y="7546"/>
                    </a:lnTo>
                    <a:lnTo>
                      <a:pt x="3720" y="7399"/>
                    </a:lnTo>
                    <a:lnTo>
                      <a:pt x="3692" y="7251"/>
                    </a:lnTo>
                    <a:lnTo>
                      <a:pt x="3670" y="7101"/>
                    </a:lnTo>
                    <a:lnTo>
                      <a:pt x="3656" y="6948"/>
                    </a:lnTo>
                    <a:lnTo>
                      <a:pt x="3648" y="6796"/>
                    </a:lnTo>
                    <a:lnTo>
                      <a:pt x="3647" y="6719"/>
                    </a:lnTo>
                    <a:close/>
                    <a:moveTo>
                      <a:pt x="4810" y="8064"/>
                    </a:moveTo>
                    <a:lnTo>
                      <a:pt x="4754" y="7973"/>
                    </a:lnTo>
                    <a:lnTo>
                      <a:pt x="4656" y="7788"/>
                    </a:lnTo>
                    <a:lnTo>
                      <a:pt x="4573" y="7595"/>
                    </a:lnTo>
                    <a:lnTo>
                      <a:pt x="4508" y="7396"/>
                    </a:lnTo>
                    <a:lnTo>
                      <a:pt x="4482" y="7295"/>
                    </a:lnTo>
                    <a:lnTo>
                      <a:pt x="4607" y="7295"/>
                    </a:lnTo>
                    <a:lnTo>
                      <a:pt x="4672" y="7292"/>
                    </a:lnTo>
                    <a:lnTo>
                      <a:pt x="4799" y="7268"/>
                    </a:lnTo>
                    <a:lnTo>
                      <a:pt x="4917" y="7219"/>
                    </a:lnTo>
                    <a:lnTo>
                      <a:pt x="5023" y="7147"/>
                    </a:lnTo>
                    <a:lnTo>
                      <a:pt x="5071" y="7102"/>
                    </a:lnTo>
                    <a:lnTo>
                      <a:pt x="5183" y="6990"/>
                    </a:lnTo>
                    <a:lnTo>
                      <a:pt x="5203" y="6973"/>
                    </a:lnTo>
                    <a:lnTo>
                      <a:pt x="5248" y="6942"/>
                    </a:lnTo>
                    <a:lnTo>
                      <a:pt x="5297" y="6924"/>
                    </a:lnTo>
                    <a:lnTo>
                      <a:pt x="5349" y="6914"/>
                    </a:lnTo>
                    <a:lnTo>
                      <a:pt x="5402" y="6914"/>
                    </a:lnTo>
                    <a:lnTo>
                      <a:pt x="5454" y="6924"/>
                    </a:lnTo>
                    <a:lnTo>
                      <a:pt x="5503" y="6942"/>
                    </a:lnTo>
                    <a:lnTo>
                      <a:pt x="5547" y="6973"/>
                    </a:lnTo>
                    <a:lnTo>
                      <a:pt x="5568" y="6990"/>
                    </a:lnTo>
                    <a:lnTo>
                      <a:pt x="5680" y="7102"/>
                    </a:lnTo>
                    <a:lnTo>
                      <a:pt x="5703" y="7125"/>
                    </a:lnTo>
                    <a:lnTo>
                      <a:pt x="5753" y="7166"/>
                    </a:lnTo>
                    <a:lnTo>
                      <a:pt x="5835" y="7217"/>
                    </a:lnTo>
                    <a:lnTo>
                      <a:pt x="5955" y="7264"/>
                    </a:lnTo>
                    <a:lnTo>
                      <a:pt x="6079" y="7287"/>
                    </a:lnTo>
                    <a:lnTo>
                      <a:pt x="6207" y="7287"/>
                    </a:lnTo>
                    <a:lnTo>
                      <a:pt x="6332" y="7264"/>
                    </a:lnTo>
                    <a:lnTo>
                      <a:pt x="6450" y="7217"/>
                    </a:lnTo>
                    <a:lnTo>
                      <a:pt x="6532" y="7166"/>
                    </a:lnTo>
                    <a:lnTo>
                      <a:pt x="6583" y="7125"/>
                    </a:lnTo>
                    <a:lnTo>
                      <a:pt x="6607" y="7102"/>
                    </a:lnTo>
                    <a:lnTo>
                      <a:pt x="6719" y="6990"/>
                    </a:lnTo>
                    <a:lnTo>
                      <a:pt x="6738" y="6973"/>
                    </a:lnTo>
                    <a:lnTo>
                      <a:pt x="6784" y="6942"/>
                    </a:lnTo>
                    <a:lnTo>
                      <a:pt x="6833" y="6924"/>
                    </a:lnTo>
                    <a:lnTo>
                      <a:pt x="6885" y="6914"/>
                    </a:lnTo>
                    <a:lnTo>
                      <a:pt x="6937" y="6914"/>
                    </a:lnTo>
                    <a:lnTo>
                      <a:pt x="6989" y="6924"/>
                    </a:lnTo>
                    <a:lnTo>
                      <a:pt x="7038" y="6942"/>
                    </a:lnTo>
                    <a:lnTo>
                      <a:pt x="7084" y="6973"/>
                    </a:lnTo>
                    <a:lnTo>
                      <a:pt x="7102" y="6990"/>
                    </a:lnTo>
                    <a:lnTo>
                      <a:pt x="7215" y="7102"/>
                    </a:lnTo>
                    <a:lnTo>
                      <a:pt x="7239" y="7125"/>
                    </a:lnTo>
                    <a:lnTo>
                      <a:pt x="7289" y="7166"/>
                    </a:lnTo>
                    <a:lnTo>
                      <a:pt x="7372" y="7217"/>
                    </a:lnTo>
                    <a:lnTo>
                      <a:pt x="7490" y="7264"/>
                    </a:lnTo>
                    <a:lnTo>
                      <a:pt x="7615" y="7287"/>
                    </a:lnTo>
                    <a:lnTo>
                      <a:pt x="7743" y="7287"/>
                    </a:lnTo>
                    <a:lnTo>
                      <a:pt x="7867" y="7264"/>
                    </a:lnTo>
                    <a:lnTo>
                      <a:pt x="7986" y="7217"/>
                    </a:lnTo>
                    <a:lnTo>
                      <a:pt x="8068" y="7166"/>
                    </a:lnTo>
                    <a:lnTo>
                      <a:pt x="8119" y="7125"/>
                    </a:lnTo>
                    <a:lnTo>
                      <a:pt x="8142" y="7102"/>
                    </a:lnTo>
                    <a:lnTo>
                      <a:pt x="8254" y="6990"/>
                    </a:lnTo>
                    <a:lnTo>
                      <a:pt x="8274" y="6973"/>
                    </a:lnTo>
                    <a:lnTo>
                      <a:pt x="8319" y="6942"/>
                    </a:lnTo>
                    <a:lnTo>
                      <a:pt x="8368" y="6924"/>
                    </a:lnTo>
                    <a:lnTo>
                      <a:pt x="8420" y="6914"/>
                    </a:lnTo>
                    <a:lnTo>
                      <a:pt x="8473" y="6914"/>
                    </a:lnTo>
                    <a:lnTo>
                      <a:pt x="8525" y="6924"/>
                    </a:lnTo>
                    <a:lnTo>
                      <a:pt x="8574" y="6942"/>
                    </a:lnTo>
                    <a:lnTo>
                      <a:pt x="8618" y="6973"/>
                    </a:lnTo>
                    <a:lnTo>
                      <a:pt x="8639" y="6990"/>
                    </a:lnTo>
                    <a:lnTo>
                      <a:pt x="8751" y="7102"/>
                    </a:lnTo>
                    <a:lnTo>
                      <a:pt x="8798" y="7147"/>
                    </a:lnTo>
                    <a:lnTo>
                      <a:pt x="8905" y="7219"/>
                    </a:lnTo>
                    <a:lnTo>
                      <a:pt x="9023" y="7268"/>
                    </a:lnTo>
                    <a:lnTo>
                      <a:pt x="9150" y="7292"/>
                    </a:lnTo>
                    <a:lnTo>
                      <a:pt x="9214" y="7295"/>
                    </a:lnTo>
                    <a:lnTo>
                      <a:pt x="9337" y="7295"/>
                    </a:lnTo>
                    <a:lnTo>
                      <a:pt x="9311" y="7397"/>
                    </a:lnTo>
                    <a:lnTo>
                      <a:pt x="9245" y="7596"/>
                    </a:lnTo>
                    <a:lnTo>
                      <a:pt x="9164" y="7788"/>
                    </a:lnTo>
                    <a:lnTo>
                      <a:pt x="9068" y="7970"/>
                    </a:lnTo>
                    <a:lnTo>
                      <a:pt x="8957" y="8145"/>
                    </a:lnTo>
                    <a:lnTo>
                      <a:pt x="8833" y="8307"/>
                    </a:lnTo>
                    <a:lnTo>
                      <a:pt x="8695" y="8460"/>
                    </a:lnTo>
                    <a:lnTo>
                      <a:pt x="8546" y="8601"/>
                    </a:lnTo>
                    <a:lnTo>
                      <a:pt x="8387" y="8729"/>
                    </a:lnTo>
                    <a:lnTo>
                      <a:pt x="8217" y="8844"/>
                    </a:lnTo>
                    <a:lnTo>
                      <a:pt x="8037" y="8947"/>
                    </a:lnTo>
                    <a:lnTo>
                      <a:pt x="7848" y="9033"/>
                    </a:lnTo>
                    <a:lnTo>
                      <a:pt x="7651" y="9104"/>
                    </a:lnTo>
                    <a:lnTo>
                      <a:pt x="7446" y="9157"/>
                    </a:lnTo>
                    <a:lnTo>
                      <a:pt x="7236" y="9194"/>
                    </a:lnTo>
                    <a:lnTo>
                      <a:pt x="7020" y="9213"/>
                    </a:lnTo>
                    <a:lnTo>
                      <a:pt x="6911" y="9214"/>
                    </a:lnTo>
                    <a:lnTo>
                      <a:pt x="6813" y="9213"/>
                    </a:lnTo>
                    <a:lnTo>
                      <a:pt x="6617" y="9197"/>
                    </a:lnTo>
                    <a:lnTo>
                      <a:pt x="6426" y="9165"/>
                    </a:lnTo>
                    <a:lnTo>
                      <a:pt x="6236" y="9121"/>
                    </a:lnTo>
                    <a:lnTo>
                      <a:pt x="6143" y="9092"/>
                    </a:lnTo>
                    <a:lnTo>
                      <a:pt x="6143" y="9023"/>
                    </a:lnTo>
                    <a:lnTo>
                      <a:pt x="6142" y="9003"/>
                    </a:lnTo>
                    <a:lnTo>
                      <a:pt x="6135" y="8965"/>
                    </a:lnTo>
                    <a:lnTo>
                      <a:pt x="6120" y="8931"/>
                    </a:lnTo>
                    <a:lnTo>
                      <a:pt x="6099" y="8901"/>
                    </a:lnTo>
                    <a:lnTo>
                      <a:pt x="6073" y="8875"/>
                    </a:lnTo>
                    <a:lnTo>
                      <a:pt x="6043" y="8853"/>
                    </a:lnTo>
                    <a:lnTo>
                      <a:pt x="6008" y="8839"/>
                    </a:lnTo>
                    <a:lnTo>
                      <a:pt x="5971" y="8831"/>
                    </a:lnTo>
                    <a:lnTo>
                      <a:pt x="5951" y="8830"/>
                    </a:lnTo>
                    <a:lnTo>
                      <a:pt x="5740" y="8830"/>
                    </a:lnTo>
                    <a:lnTo>
                      <a:pt x="5730" y="8790"/>
                    </a:lnTo>
                    <a:lnTo>
                      <a:pt x="5707" y="8712"/>
                    </a:lnTo>
                    <a:lnTo>
                      <a:pt x="5678" y="8636"/>
                    </a:lnTo>
                    <a:lnTo>
                      <a:pt x="5642" y="8564"/>
                    </a:lnTo>
                    <a:lnTo>
                      <a:pt x="5578" y="8461"/>
                    </a:lnTo>
                    <a:lnTo>
                      <a:pt x="5474" y="8339"/>
                    </a:lnTo>
                    <a:lnTo>
                      <a:pt x="5350" y="8237"/>
                    </a:lnTo>
                    <a:lnTo>
                      <a:pt x="5248" y="8175"/>
                    </a:lnTo>
                    <a:lnTo>
                      <a:pt x="5174" y="8140"/>
                    </a:lnTo>
                    <a:lnTo>
                      <a:pt x="5098" y="8112"/>
                    </a:lnTo>
                    <a:lnTo>
                      <a:pt x="5019" y="8089"/>
                    </a:lnTo>
                    <a:lnTo>
                      <a:pt x="4937" y="8073"/>
                    </a:lnTo>
                    <a:lnTo>
                      <a:pt x="4853" y="8065"/>
                    </a:lnTo>
                    <a:lnTo>
                      <a:pt x="4810" y="8064"/>
                    </a:lnTo>
                    <a:close/>
                    <a:moveTo>
                      <a:pt x="4416" y="6719"/>
                    </a:moveTo>
                    <a:lnTo>
                      <a:pt x="4417" y="6590"/>
                    </a:lnTo>
                    <a:lnTo>
                      <a:pt x="4443" y="6339"/>
                    </a:lnTo>
                    <a:lnTo>
                      <a:pt x="4493" y="6096"/>
                    </a:lnTo>
                    <a:lnTo>
                      <a:pt x="4565" y="5861"/>
                    </a:lnTo>
                    <a:lnTo>
                      <a:pt x="4660" y="5638"/>
                    </a:lnTo>
                    <a:lnTo>
                      <a:pt x="4776" y="5425"/>
                    </a:lnTo>
                    <a:lnTo>
                      <a:pt x="4911" y="5226"/>
                    </a:lnTo>
                    <a:lnTo>
                      <a:pt x="5064" y="5041"/>
                    </a:lnTo>
                    <a:lnTo>
                      <a:pt x="5234" y="4872"/>
                    </a:lnTo>
                    <a:lnTo>
                      <a:pt x="5418" y="4720"/>
                    </a:lnTo>
                    <a:lnTo>
                      <a:pt x="5618" y="4584"/>
                    </a:lnTo>
                    <a:lnTo>
                      <a:pt x="5830" y="4469"/>
                    </a:lnTo>
                    <a:lnTo>
                      <a:pt x="6053" y="4374"/>
                    </a:lnTo>
                    <a:lnTo>
                      <a:pt x="6287" y="4301"/>
                    </a:lnTo>
                    <a:lnTo>
                      <a:pt x="6531" y="4252"/>
                    </a:lnTo>
                    <a:lnTo>
                      <a:pt x="6783" y="4226"/>
                    </a:lnTo>
                    <a:lnTo>
                      <a:pt x="6911" y="4223"/>
                    </a:lnTo>
                    <a:lnTo>
                      <a:pt x="7039" y="4226"/>
                    </a:lnTo>
                    <a:lnTo>
                      <a:pt x="7291" y="4252"/>
                    </a:lnTo>
                    <a:lnTo>
                      <a:pt x="7534" y="4301"/>
                    </a:lnTo>
                    <a:lnTo>
                      <a:pt x="7769" y="4374"/>
                    </a:lnTo>
                    <a:lnTo>
                      <a:pt x="7992" y="4469"/>
                    </a:lnTo>
                    <a:lnTo>
                      <a:pt x="8204" y="4584"/>
                    </a:lnTo>
                    <a:lnTo>
                      <a:pt x="8404" y="4720"/>
                    </a:lnTo>
                    <a:lnTo>
                      <a:pt x="8588" y="4872"/>
                    </a:lnTo>
                    <a:lnTo>
                      <a:pt x="8758" y="5041"/>
                    </a:lnTo>
                    <a:lnTo>
                      <a:pt x="8911" y="5226"/>
                    </a:lnTo>
                    <a:lnTo>
                      <a:pt x="9046" y="5425"/>
                    </a:lnTo>
                    <a:lnTo>
                      <a:pt x="9161" y="5638"/>
                    </a:lnTo>
                    <a:lnTo>
                      <a:pt x="9256" y="5861"/>
                    </a:lnTo>
                    <a:lnTo>
                      <a:pt x="9328" y="6096"/>
                    </a:lnTo>
                    <a:lnTo>
                      <a:pt x="9379" y="6339"/>
                    </a:lnTo>
                    <a:lnTo>
                      <a:pt x="9404" y="6590"/>
                    </a:lnTo>
                    <a:lnTo>
                      <a:pt x="9406" y="6719"/>
                    </a:lnTo>
                    <a:lnTo>
                      <a:pt x="9404" y="6816"/>
                    </a:lnTo>
                    <a:lnTo>
                      <a:pt x="9397" y="6911"/>
                    </a:lnTo>
                    <a:lnTo>
                      <a:pt x="9214" y="6911"/>
                    </a:lnTo>
                    <a:lnTo>
                      <a:pt x="9187" y="6909"/>
                    </a:lnTo>
                    <a:lnTo>
                      <a:pt x="9135" y="6899"/>
                    </a:lnTo>
                    <a:lnTo>
                      <a:pt x="9086" y="6879"/>
                    </a:lnTo>
                    <a:lnTo>
                      <a:pt x="9042" y="6850"/>
                    </a:lnTo>
                    <a:lnTo>
                      <a:pt x="9023" y="6832"/>
                    </a:lnTo>
                    <a:lnTo>
                      <a:pt x="8911" y="6719"/>
                    </a:lnTo>
                    <a:lnTo>
                      <a:pt x="8886" y="6696"/>
                    </a:lnTo>
                    <a:lnTo>
                      <a:pt x="8836" y="6656"/>
                    </a:lnTo>
                    <a:lnTo>
                      <a:pt x="8754" y="6604"/>
                    </a:lnTo>
                    <a:lnTo>
                      <a:pt x="8636" y="6558"/>
                    </a:lnTo>
                    <a:lnTo>
                      <a:pt x="8510" y="6535"/>
                    </a:lnTo>
                    <a:lnTo>
                      <a:pt x="8382" y="6535"/>
                    </a:lnTo>
                    <a:lnTo>
                      <a:pt x="8258" y="6558"/>
                    </a:lnTo>
                    <a:lnTo>
                      <a:pt x="8139" y="6604"/>
                    </a:lnTo>
                    <a:lnTo>
                      <a:pt x="8057" y="6656"/>
                    </a:lnTo>
                    <a:lnTo>
                      <a:pt x="8006" y="6696"/>
                    </a:lnTo>
                    <a:lnTo>
                      <a:pt x="7983" y="6719"/>
                    </a:lnTo>
                    <a:lnTo>
                      <a:pt x="7871" y="6832"/>
                    </a:lnTo>
                    <a:lnTo>
                      <a:pt x="7851" y="6849"/>
                    </a:lnTo>
                    <a:lnTo>
                      <a:pt x="7806" y="6879"/>
                    </a:lnTo>
                    <a:lnTo>
                      <a:pt x="7757" y="6898"/>
                    </a:lnTo>
                    <a:lnTo>
                      <a:pt x="7706" y="6908"/>
                    </a:lnTo>
                    <a:lnTo>
                      <a:pt x="7652" y="6908"/>
                    </a:lnTo>
                    <a:lnTo>
                      <a:pt x="7600" y="6898"/>
                    </a:lnTo>
                    <a:lnTo>
                      <a:pt x="7552" y="6879"/>
                    </a:lnTo>
                    <a:lnTo>
                      <a:pt x="7507" y="6849"/>
                    </a:lnTo>
                    <a:lnTo>
                      <a:pt x="7487" y="6832"/>
                    </a:lnTo>
                    <a:lnTo>
                      <a:pt x="7374" y="6719"/>
                    </a:lnTo>
                    <a:lnTo>
                      <a:pt x="7350" y="6696"/>
                    </a:lnTo>
                    <a:lnTo>
                      <a:pt x="7300" y="6656"/>
                    </a:lnTo>
                    <a:lnTo>
                      <a:pt x="7219" y="6604"/>
                    </a:lnTo>
                    <a:lnTo>
                      <a:pt x="7099" y="6558"/>
                    </a:lnTo>
                    <a:lnTo>
                      <a:pt x="6974" y="6535"/>
                    </a:lnTo>
                    <a:lnTo>
                      <a:pt x="6847" y="6535"/>
                    </a:lnTo>
                    <a:lnTo>
                      <a:pt x="6722" y="6558"/>
                    </a:lnTo>
                    <a:lnTo>
                      <a:pt x="6603" y="6604"/>
                    </a:lnTo>
                    <a:lnTo>
                      <a:pt x="6522" y="6656"/>
                    </a:lnTo>
                    <a:lnTo>
                      <a:pt x="6472" y="6696"/>
                    </a:lnTo>
                    <a:lnTo>
                      <a:pt x="6447" y="6719"/>
                    </a:lnTo>
                    <a:lnTo>
                      <a:pt x="6335" y="6832"/>
                    </a:lnTo>
                    <a:lnTo>
                      <a:pt x="6315" y="6849"/>
                    </a:lnTo>
                    <a:lnTo>
                      <a:pt x="6270" y="6879"/>
                    </a:lnTo>
                    <a:lnTo>
                      <a:pt x="6221" y="6898"/>
                    </a:lnTo>
                    <a:lnTo>
                      <a:pt x="6169" y="6908"/>
                    </a:lnTo>
                    <a:lnTo>
                      <a:pt x="6116" y="6908"/>
                    </a:lnTo>
                    <a:lnTo>
                      <a:pt x="6064" y="6898"/>
                    </a:lnTo>
                    <a:lnTo>
                      <a:pt x="6015" y="6879"/>
                    </a:lnTo>
                    <a:lnTo>
                      <a:pt x="5971" y="6849"/>
                    </a:lnTo>
                    <a:lnTo>
                      <a:pt x="5951" y="6832"/>
                    </a:lnTo>
                    <a:lnTo>
                      <a:pt x="5838" y="6719"/>
                    </a:lnTo>
                    <a:lnTo>
                      <a:pt x="5815" y="6696"/>
                    </a:lnTo>
                    <a:lnTo>
                      <a:pt x="5765" y="6656"/>
                    </a:lnTo>
                    <a:lnTo>
                      <a:pt x="5683" y="6604"/>
                    </a:lnTo>
                    <a:lnTo>
                      <a:pt x="5563" y="6558"/>
                    </a:lnTo>
                    <a:lnTo>
                      <a:pt x="5439" y="6535"/>
                    </a:lnTo>
                    <a:lnTo>
                      <a:pt x="5311" y="6535"/>
                    </a:lnTo>
                    <a:lnTo>
                      <a:pt x="5186" y="6558"/>
                    </a:lnTo>
                    <a:lnTo>
                      <a:pt x="5068" y="6604"/>
                    </a:lnTo>
                    <a:lnTo>
                      <a:pt x="4986" y="6656"/>
                    </a:lnTo>
                    <a:lnTo>
                      <a:pt x="4935" y="6696"/>
                    </a:lnTo>
                    <a:lnTo>
                      <a:pt x="4911" y="6719"/>
                    </a:lnTo>
                    <a:lnTo>
                      <a:pt x="4799" y="6832"/>
                    </a:lnTo>
                    <a:lnTo>
                      <a:pt x="4780" y="6850"/>
                    </a:lnTo>
                    <a:lnTo>
                      <a:pt x="4735" y="6879"/>
                    </a:lnTo>
                    <a:lnTo>
                      <a:pt x="4686" y="6899"/>
                    </a:lnTo>
                    <a:lnTo>
                      <a:pt x="4635" y="6909"/>
                    </a:lnTo>
                    <a:lnTo>
                      <a:pt x="4607" y="6911"/>
                    </a:lnTo>
                    <a:lnTo>
                      <a:pt x="4423" y="6911"/>
                    </a:lnTo>
                    <a:lnTo>
                      <a:pt x="4417" y="6816"/>
                    </a:lnTo>
                    <a:lnTo>
                      <a:pt x="4416" y="6719"/>
                    </a:lnTo>
                    <a:close/>
                    <a:moveTo>
                      <a:pt x="384" y="9214"/>
                    </a:moveTo>
                    <a:lnTo>
                      <a:pt x="5759" y="9214"/>
                    </a:lnTo>
                    <a:lnTo>
                      <a:pt x="5759" y="9599"/>
                    </a:lnTo>
                    <a:lnTo>
                      <a:pt x="384" y="9599"/>
                    </a:lnTo>
                    <a:lnTo>
                      <a:pt x="384" y="9214"/>
                    </a:lnTo>
                    <a:close/>
                    <a:moveTo>
                      <a:pt x="4223" y="11518"/>
                    </a:moveTo>
                    <a:lnTo>
                      <a:pt x="1728" y="11518"/>
                    </a:lnTo>
                    <a:lnTo>
                      <a:pt x="1679" y="11517"/>
                    </a:lnTo>
                    <a:lnTo>
                      <a:pt x="1582" y="11508"/>
                    </a:lnTo>
                    <a:lnTo>
                      <a:pt x="1487" y="11488"/>
                    </a:lnTo>
                    <a:lnTo>
                      <a:pt x="1398" y="11460"/>
                    </a:lnTo>
                    <a:lnTo>
                      <a:pt x="1312" y="11423"/>
                    </a:lnTo>
                    <a:lnTo>
                      <a:pt x="1230" y="11380"/>
                    </a:lnTo>
                    <a:lnTo>
                      <a:pt x="1153" y="11328"/>
                    </a:lnTo>
                    <a:lnTo>
                      <a:pt x="1083" y="11269"/>
                    </a:lnTo>
                    <a:lnTo>
                      <a:pt x="1018" y="11204"/>
                    </a:lnTo>
                    <a:lnTo>
                      <a:pt x="959" y="11132"/>
                    </a:lnTo>
                    <a:lnTo>
                      <a:pt x="907" y="11056"/>
                    </a:lnTo>
                    <a:lnTo>
                      <a:pt x="862" y="10974"/>
                    </a:lnTo>
                    <a:lnTo>
                      <a:pt x="826" y="10887"/>
                    </a:lnTo>
                    <a:lnTo>
                      <a:pt x="798" y="10798"/>
                    </a:lnTo>
                    <a:lnTo>
                      <a:pt x="779" y="10705"/>
                    </a:lnTo>
                    <a:lnTo>
                      <a:pt x="769" y="10608"/>
                    </a:lnTo>
                    <a:lnTo>
                      <a:pt x="767" y="10558"/>
                    </a:lnTo>
                    <a:lnTo>
                      <a:pt x="767" y="9982"/>
                    </a:lnTo>
                    <a:lnTo>
                      <a:pt x="5375" y="9982"/>
                    </a:lnTo>
                    <a:lnTo>
                      <a:pt x="5375" y="10558"/>
                    </a:lnTo>
                    <a:lnTo>
                      <a:pt x="5375" y="10608"/>
                    </a:lnTo>
                    <a:lnTo>
                      <a:pt x="5365" y="10705"/>
                    </a:lnTo>
                    <a:lnTo>
                      <a:pt x="5346" y="10798"/>
                    </a:lnTo>
                    <a:lnTo>
                      <a:pt x="5317" y="10887"/>
                    </a:lnTo>
                    <a:lnTo>
                      <a:pt x="5281" y="10974"/>
                    </a:lnTo>
                    <a:lnTo>
                      <a:pt x="5236" y="11056"/>
                    </a:lnTo>
                    <a:lnTo>
                      <a:pt x="5185" y="11132"/>
                    </a:lnTo>
                    <a:lnTo>
                      <a:pt x="5126" y="11204"/>
                    </a:lnTo>
                    <a:lnTo>
                      <a:pt x="5061" y="11269"/>
                    </a:lnTo>
                    <a:lnTo>
                      <a:pt x="4989" y="11328"/>
                    </a:lnTo>
                    <a:lnTo>
                      <a:pt x="4912" y="11380"/>
                    </a:lnTo>
                    <a:lnTo>
                      <a:pt x="4832" y="11423"/>
                    </a:lnTo>
                    <a:lnTo>
                      <a:pt x="4745" y="11460"/>
                    </a:lnTo>
                    <a:lnTo>
                      <a:pt x="4655" y="11488"/>
                    </a:lnTo>
                    <a:lnTo>
                      <a:pt x="4561" y="11508"/>
                    </a:lnTo>
                    <a:lnTo>
                      <a:pt x="4465" y="11517"/>
                    </a:lnTo>
                    <a:lnTo>
                      <a:pt x="4416" y="11518"/>
                    </a:lnTo>
                    <a:lnTo>
                      <a:pt x="4223" y="11518"/>
                    </a:lnTo>
                    <a:close/>
                    <a:moveTo>
                      <a:pt x="5354" y="11518"/>
                    </a:moveTo>
                    <a:lnTo>
                      <a:pt x="5401" y="11472"/>
                    </a:lnTo>
                    <a:lnTo>
                      <a:pt x="5484" y="11371"/>
                    </a:lnTo>
                    <a:lnTo>
                      <a:pt x="5559" y="11263"/>
                    </a:lnTo>
                    <a:lnTo>
                      <a:pt x="5622" y="11148"/>
                    </a:lnTo>
                    <a:lnTo>
                      <a:pt x="5676" y="11026"/>
                    </a:lnTo>
                    <a:lnTo>
                      <a:pt x="5716" y="10899"/>
                    </a:lnTo>
                    <a:lnTo>
                      <a:pt x="5743" y="10765"/>
                    </a:lnTo>
                    <a:lnTo>
                      <a:pt x="5758" y="10628"/>
                    </a:lnTo>
                    <a:lnTo>
                      <a:pt x="5759" y="10558"/>
                    </a:lnTo>
                    <a:lnTo>
                      <a:pt x="5759" y="10178"/>
                    </a:lnTo>
                    <a:lnTo>
                      <a:pt x="5899" y="10222"/>
                    </a:lnTo>
                    <a:lnTo>
                      <a:pt x="6181" y="10293"/>
                    </a:lnTo>
                    <a:lnTo>
                      <a:pt x="6470" y="10340"/>
                    </a:lnTo>
                    <a:lnTo>
                      <a:pt x="6763" y="10365"/>
                    </a:lnTo>
                    <a:lnTo>
                      <a:pt x="6911" y="10366"/>
                    </a:lnTo>
                    <a:lnTo>
                      <a:pt x="7004" y="10365"/>
                    </a:lnTo>
                    <a:lnTo>
                      <a:pt x="7192" y="10356"/>
                    </a:lnTo>
                    <a:lnTo>
                      <a:pt x="7374" y="10337"/>
                    </a:lnTo>
                    <a:lnTo>
                      <a:pt x="7556" y="10310"/>
                    </a:lnTo>
                    <a:lnTo>
                      <a:pt x="7734" y="10273"/>
                    </a:lnTo>
                    <a:lnTo>
                      <a:pt x="7909" y="10228"/>
                    </a:lnTo>
                    <a:lnTo>
                      <a:pt x="8080" y="10175"/>
                    </a:lnTo>
                    <a:lnTo>
                      <a:pt x="8247" y="10113"/>
                    </a:lnTo>
                    <a:lnTo>
                      <a:pt x="8411" y="10044"/>
                    </a:lnTo>
                    <a:lnTo>
                      <a:pt x="8569" y="9967"/>
                    </a:lnTo>
                    <a:lnTo>
                      <a:pt x="8725" y="9882"/>
                    </a:lnTo>
                    <a:lnTo>
                      <a:pt x="8876" y="9792"/>
                    </a:lnTo>
                    <a:lnTo>
                      <a:pt x="9021" y="9692"/>
                    </a:lnTo>
                    <a:lnTo>
                      <a:pt x="9161" y="9587"/>
                    </a:lnTo>
                    <a:lnTo>
                      <a:pt x="9296" y="9476"/>
                    </a:lnTo>
                    <a:lnTo>
                      <a:pt x="9426" y="9358"/>
                    </a:lnTo>
                    <a:lnTo>
                      <a:pt x="9550" y="9235"/>
                    </a:lnTo>
                    <a:lnTo>
                      <a:pt x="9668" y="9105"/>
                    </a:lnTo>
                    <a:lnTo>
                      <a:pt x="9780" y="8970"/>
                    </a:lnTo>
                    <a:lnTo>
                      <a:pt x="9885" y="8829"/>
                    </a:lnTo>
                    <a:lnTo>
                      <a:pt x="9983" y="8683"/>
                    </a:lnTo>
                    <a:lnTo>
                      <a:pt x="10074" y="8533"/>
                    </a:lnTo>
                    <a:lnTo>
                      <a:pt x="10159" y="8378"/>
                    </a:lnTo>
                    <a:lnTo>
                      <a:pt x="10235" y="8218"/>
                    </a:lnTo>
                    <a:lnTo>
                      <a:pt x="10306" y="8055"/>
                    </a:lnTo>
                    <a:lnTo>
                      <a:pt x="10366" y="7887"/>
                    </a:lnTo>
                    <a:lnTo>
                      <a:pt x="10419" y="7717"/>
                    </a:lnTo>
                    <a:lnTo>
                      <a:pt x="10466" y="7541"/>
                    </a:lnTo>
                    <a:lnTo>
                      <a:pt x="10502" y="7364"/>
                    </a:lnTo>
                    <a:lnTo>
                      <a:pt x="10529" y="7183"/>
                    </a:lnTo>
                    <a:lnTo>
                      <a:pt x="10548" y="6999"/>
                    </a:lnTo>
                    <a:lnTo>
                      <a:pt x="10558" y="6813"/>
                    </a:lnTo>
                    <a:lnTo>
                      <a:pt x="10558" y="6719"/>
                    </a:lnTo>
                    <a:lnTo>
                      <a:pt x="10558" y="6624"/>
                    </a:lnTo>
                    <a:lnTo>
                      <a:pt x="10548" y="6439"/>
                    </a:lnTo>
                    <a:lnTo>
                      <a:pt x="10529" y="6254"/>
                    </a:lnTo>
                    <a:lnTo>
                      <a:pt x="10502" y="6074"/>
                    </a:lnTo>
                    <a:lnTo>
                      <a:pt x="10466" y="5896"/>
                    </a:lnTo>
                    <a:lnTo>
                      <a:pt x="10419" y="5722"/>
                    </a:lnTo>
                    <a:lnTo>
                      <a:pt x="10366" y="5550"/>
                    </a:lnTo>
                    <a:lnTo>
                      <a:pt x="10306" y="5383"/>
                    </a:lnTo>
                    <a:lnTo>
                      <a:pt x="10235" y="5219"/>
                    </a:lnTo>
                    <a:lnTo>
                      <a:pt x="10159" y="5059"/>
                    </a:lnTo>
                    <a:lnTo>
                      <a:pt x="10074" y="4905"/>
                    </a:lnTo>
                    <a:lnTo>
                      <a:pt x="9983" y="4754"/>
                    </a:lnTo>
                    <a:lnTo>
                      <a:pt x="9885" y="4609"/>
                    </a:lnTo>
                    <a:lnTo>
                      <a:pt x="9780" y="4468"/>
                    </a:lnTo>
                    <a:lnTo>
                      <a:pt x="9668" y="4334"/>
                    </a:lnTo>
                    <a:lnTo>
                      <a:pt x="9550" y="4203"/>
                    </a:lnTo>
                    <a:lnTo>
                      <a:pt x="9426" y="4079"/>
                    </a:lnTo>
                    <a:lnTo>
                      <a:pt x="9296" y="3962"/>
                    </a:lnTo>
                    <a:lnTo>
                      <a:pt x="9161" y="3850"/>
                    </a:lnTo>
                    <a:lnTo>
                      <a:pt x="9021" y="3745"/>
                    </a:lnTo>
                    <a:lnTo>
                      <a:pt x="8876" y="3647"/>
                    </a:lnTo>
                    <a:lnTo>
                      <a:pt x="8725" y="3555"/>
                    </a:lnTo>
                    <a:lnTo>
                      <a:pt x="8569" y="3471"/>
                    </a:lnTo>
                    <a:lnTo>
                      <a:pt x="8411" y="3393"/>
                    </a:lnTo>
                    <a:lnTo>
                      <a:pt x="8247" y="3324"/>
                    </a:lnTo>
                    <a:lnTo>
                      <a:pt x="8080" y="3262"/>
                    </a:lnTo>
                    <a:lnTo>
                      <a:pt x="7909" y="3209"/>
                    </a:lnTo>
                    <a:lnTo>
                      <a:pt x="7734" y="3165"/>
                    </a:lnTo>
                    <a:lnTo>
                      <a:pt x="7556" y="3129"/>
                    </a:lnTo>
                    <a:lnTo>
                      <a:pt x="7374" y="3100"/>
                    </a:lnTo>
                    <a:lnTo>
                      <a:pt x="7192" y="3081"/>
                    </a:lnTo>
                    <a:lnTo>
                      <a:pt x="7004" y="3072"/>
                    </a:lnTo>
                    <a:lnTo>
                      <a:pt x="6911" y="3071"/>
                    </a:lnTo>
                    <a:lnTo>
                      <a:pt x="6817" y="3072"/>
                    </a:lnTo>
                    <a:lnTo>
                      <a:pt x="6630" y="3081"/>
                    </a:lnTo>
                    <a:lnTo>
                      <a:pt x="6447" y="3100"/>
                    </a:lnTo>
                    <a:lnTo>
                      <a:pt x="6266" y="3129"/>
                    </a:lnTo>
                    <a:lnTo>
                      <a:pt x="6087" y="3165"/>
                    </a:lnTo>
                    <a:lnTo>
                      <a:pt x="5913" y="3209"/>
                    </a:lnTo>
                    <a:lnTo>
                      <a:pt x="5742" y="3262"/>
                    </a:lnTo>
                    <a:lnTo>
                      <a:pt x="5575" y="3324"/>
                    </a:lnTo>
                    <a:lnTo>
                      <a:pt x="5411" y="3393"/>
                    </a:lnTo>
                    <a:lnTo>
                      <a:pt x="5252" y="3471"/>
                    </a:lnTo>
                    <a:lnTo>
                      <a:pt x="5097" y="3555"/>
                    </a:lnTo>
                    <a:lnTo>
                      <a:pt x="4946" y="3647"/>
                    </a:lnTo>
                    <a:lnTo>
                      <a:pt x="4800" y="3745"/>
                    </a:lnTo>
                    <a:lnTo>
                      <a:pt x="4660" y="3850"/>
                    </a:lnTo>
                    <a:lnTo>
                      <a:pt x="4525" y="3962"/>
                    </a:lnTo>
                    <a:lnTo>
                      <a:pt x="4396" y="4079"/>
                    </a:lnTo>
                    <a:lnTo>
                      <a:pt x="4272" y="4203"/>
                    </a:lnTo>
                    <a:lnTo>
                      <a:pt x="4154" y="4334"/>
                    </a:lnTo>
                    <a:lnTo>
                      <a:pt x="4041" y="4468"/>
                    </a:lnTo>
                    <a:lnTo>
                      <a:pt x="3936" y="4609"/>
                    </a:lnTo>
                    <a:lnTo>
                      <a:pt x="3838" y="4754"/>
                    </a:lnTo>
                    <a:lnTo>
                      <a:pt x="3748" y="4905"/>
                    </a:lnTo>
                    <a:lnTo>
                      <a:pt x="3663" y="5059"/>
                    </a:lnTo>
                    <a:lnTo>
                      <a:pt x="3586" y="5219"/>
                    </a:lnTo>
                    <a:lnTo>
                      <a:pt x="3516" y="5383"/>
                    </a:lnTo>
                    <a:lnTo>
                      <a:pt x="3455" y="5550"/>
                    </a:lnTo>
                    <a:lnTo>
                      <a:pt x="3402" y="5722"/>
                    </a:lnTo>
                    <a:lnTo>
                      <a:pt x="3356" y="5896"/>
                    </a:lnTo>
                    <a:lnTo>
                      <a:pt x="3320" y="6074"/>
                    </a:lnTo>
                    <a:lnTo>
                      <a:pt x="3293" y="6254"/>
                    </a:lnTo>
                    <a:lnTo>
                      <a:pt x="3274" y="6439"/>
                    </a:lnTo>
                    <a:lnTo>
                      <a:pt x="3264" y="6624"/>
                    </a:lnTo>
                    <a:lnTo>
                      <a:pt x="3264" y="6719"/>
                    </a:lnTo>
                    <a:lnTo>
                      <a:pt x="3265" y="6836"/>
                    </a:lnTo>
                    <a:lnTo>
                      <a:pt x="3281" y="7068"/>
                    </a:lnTo>
                    <a:lnTo>
                      <a:pt x="3311" y="7297"/>
                    </a:lnTo>
                    <a:lnTo>
                      <a:pt x="3356" y="7521"/>
                    </a:lnTo>
                    <a:lnTo>
                      <a:pt x="3383" y="7634"/>
                    </a:lnTo>
                    <a:lnTo>
                      <a:pt x="3327" y="7599"/>
                    </a:lnTo>
                    <a:lnTo>
                      <a:pt x="3206" y="7546"/>
                    </a:lnTo>
                    <a:lnTo>
                      <a:pt x="3080" y="7508"/>
                    </a:lnTo>
                    <a:lnTo>
                      <a:pt x="2947" y="7488"/>
                    </a:lnTo>
                    <a:lnTo>
                      <a:pt x="2880" y="7487"/>
                    </a:lnTo>
                    <a:lnTo>
                      <a:pt x="2820" y="7488"/>
                    </a:lnTo>
                    <a:lnTo>
                      <a:pt x="2704" y="7503"/>
                    </a:lnTo>
                    <a:lnTo>
                      <a:pt x="2592" y="7531"/>
                    </a:lnTo>
                    <a:lnTo>
                      <a:pt x="2481" y="7575"/>
                    </a:lnTo>
                    <a:lnTo>
                      <a:pt x="2429" y="7602"/>
                    </a:lnTo>
                    <a:lnTo>
                      <a:pt x="2400" y="7572"/>
                    </a:lnTo>
                    <a:lnTo>
                      <a:pt x="2337" y="7517"/>
                    </a:lnTo>
                    <a:lnTo>
                      <a:pt x="2304" y="7491"/>
                    </a:lnTo>
                    <a:lnTo>
                      <a:pt x="2304" y="2688"/>
                    </a:lnTo>
                    <a:lnTo>
                      <a:pt x="11518" y="2688"/>
                    </a:lnTo>
                    <a:lnTo>
                      <a:pt x="11518" y="11518"/>
                    </a:lnTo>
                    <a:lnTo>
                      <a:pt x="5354" y="115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0"/>
              <p:cNvSpPr>
                <a:spLocks noEditPoints="1"/>
              </p:cNvSpPr>
              <p:nvPr/>
            </p:nvSpPr>
            <p:spPr bwMode="auto">
              <a:xfrm>
                <a:off x="7265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49 w 1152"/>
                  <a:gd name="T3" fmla="*/ 1085 h 1152"/>
                  <a:gd name="T4" fmla="*/ 1021 w 1152"/>
                  <a:gd name="T5" fmla="*/ 943 h 1152"/>
                  <a:gd name="T6" fmla="*/ 1126 w 1152"/>
                  <a:gd name="T7" fmla="*/ 748 h 1152"/>
                  <a:gd name="T8" fmla="*/ 1152 w 1152"/>
                  <a:gd name="T9" fmla="*/ 576 h 1152"/>
                  <a:gd name="T10" fmla="*/ 1126 w 1152"/>
                  <a:gd name="T11" fmla="*/ 405 h 1152"/>
                  <a:gd name="T12" fmla="*/ 1021 w 1152"/>
                  <a:gd name="T13" fmla="*/ 211 h 1152"/>
                  <a:gd name="T14" fmla="*/ 849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2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2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6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6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49" y="1085"/>
                    </a:lnTo>
                    <a:lnTo>
                      <a:pt x="942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6" y="748"/>
                    </a:lnTo>
                    <a:lnTo>
                      <a:pt x="1149" y="635"/>
                    </a:lnTo>
                    <a:lnTo>
                      <a:pt x="1152" y="576"/>
                    </a:lnTo>
                    <a:lnTo>
                      <a:pt x="1149" y="517"/>
                    </a:lnTo>
                    <a:lnTo>
                      <a:pt x="1126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2" y="131"/>
                    </a:lnTo>
                    <a:lnTo>
                      <a:pt x="849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8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8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5" y="385"/>
                    </a:lnTo>
                    <a:lnTo>
                      <a:pt x="632" y="393"/>
                    </a:lnTo>
                    <a:lnTo>
                      <a:pt x="667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59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59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7" y="746"/>
                    </a:lnTo>
                    <a:lnTo>
                      <a:pt x="632" y="761"/>
                    </a:lnTo>
                    <a:lnTo>
                      <a:pt x="595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6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3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6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7777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2 w 1152"/>
                  <a:gd name="T21" fmla="*/ 69 h 1152"/>
                  <a:gd name="T22" fmla="*/ 131 w 1152"/>
                  <a:gd name="T23" fmla="*/ 211 h 1152"/>
                  <a:gd name="T24" fmla="*/ 26 w 1152"/>
                  <a:gd name="T25" fmla="*/ 405 h 1152"/>
                  <a:gd name="T26" fmla="*/ 0 w 1152"/>
                  <a:gd name="T27" fmla="*/ 576 h 1152"/>
                  <a:gd name="T28" fmla="*/ 26 w 1152"/>
                  <a:gd name="T29" fmla="*/ 748 h 1152"/>
                  <a:gd name="T30" fmla="*/ 131 w 1152"/>
                  <a:gd name="T31" fmla="*/ 943 h 1152"/>
                  <a:gd name="T32" fmla="*/ 302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3 w 1152"/>
                  <a:gd name="T39" fmla="*/ 393 h 1152"/>
                  <a:gd name="T40" fmla="*/ 698 w 1152"/>
                  <a:gd name="T41" fmla="*/ 428 h 1152"/>
                  <a:gd name="T42" fmla="*/ 746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6 w 1152"/>
                  <a:gd name="T49" fmla="*/ 668 h 1152"/>
                  <a:gd name="T50" fmla="*/ 698 w 1152"/>
                  <a:gd name="T51" fmla="*/ 725 h 1152"/>
                  <a:gd name="T52" fmla="*/ 633 w 1152"/>
                  <a:gd name="T53" fmla="*/ 761 h 1152"/>
                  <a:gd name="T54" fmla="*/ 576 w 1152"/>
                  <a:gd name="T55" fmla="*/ 769 h 1152"/>
                  <a:gd name="T56" fmla="*/ 520 w 1152"/>
                  <a:gd name="T57" fmla="*/ 761 h 1152"/>
                  <a:gd name="T58" fmla="*/ 453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3 w 1152"/>
                  <a:gd name="T69" fmla="*/ 428 h 1152"/>
                  <a:gd name="T70" fmla="*/ 520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4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4" y="26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5"/>
                    </a:lnTo>
                    <a:lnTo>
                      <a:pt x="404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3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9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3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6"/>
                    </a:lnTo>
                    <a:lnTo>
                      <a:pt x="453" y="725"/>
                    </a:lnTo>
                    <a:lnTo>
                      <a:pt x="427" y="699"/>
                    </a:lnTo>
                    <a:lnTo>
                      <a:pt x="407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3" y="520"/>
                    </a:lnTo>
                    <a:lnTo>
                      <a:pt x="407" y="486"/>
                    </a:lnTo>
                    <a:lnTo>
                      <a:pt x="427" y="454"/>
                    </a:lnTo>
                    <a:lnTo>
                      <a:pt x="453" y="428"/>
                    </a:lnTo>
                    <a:lnTo>
                      <a:pt x="485" y="408"/>
                    </a:lnTo>
                    <a:lnTo>
                      <a:pt x="520" y="393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2"/>
              <p:cNvSpPr>
                <a:spLocks noEditPoints="1"/>
              </p:cNvSpPr>
              <p:nvPr/>
            </p:nvSpPr>
            <p:spPr bwMode="auto">
              <a:xfrm>
                <a:off x="8289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4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4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7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7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9953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14"/>
              <p:cNvSpPr>
                <a:spLocks noChangeArrowheads="1"/>
              </p:cNvSpPr>
              <p:nvPr/>
            </p:nvSpPr>
            <p:spPr bwMode="auto">
              <a:xfrm>
                <a:off x="9953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15"/>
              <p:cNvSpPr>
                <a:spLocks noChangeArrowheads="1"/>
              </p:cNvSpPr>
              <p:nvPr/>
            </p:nvSpPr>
            <p:spPr bwMode="auto">
              <a:xfrm>
                <a:off x="9696" y="-1544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16"/>
              <p:cNvSpPr>
                <a:spLocks noChangeArrowheads="1"/>
              </p:cNvSpPr>
              <p:nvPr/>
            </p:nvSpPr>
            <p:spPr bwMode="auto">
              <a:xfrm>
                <a:off x="9696" y="-1800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17"/>
              <p:cNvSpPr>
                <a:spLocks noChangeArrowheads="1"/>
              </p:cNvSpPr>
              <p:nvPr/>
            </p:nvSpPr>
            <p:spPr bwMode="auto">
              <a:xfrm>
                <a:off x="9440" y="-1544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18"/>
              <p:cNvSpPr>
                <a:spLocks noChangeArrowheads="1"/>
              </p:cNvSpPr>
              <p:nvPr/>
            </p:nvSpPr>
            <p:spPr bwMode="auto">
              <a:xfrm>
                <a:off x="9440" y="-1800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>
                <a:off x="9185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20"/>
              <p:cNvSpPr>
                <a:spLocks noChangeArrowheads="1"/>
              </p:cNvSpPr>
              <p:nvPr/>
            </p:nvSpPr>
            <p:spPr bwMode="auto">
              <a:xfrm>
                <a:off x="9185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8" name="Group 23"/>
            <p:cNvGrpSpPr>
              <a:grpSpLocks noChangeAspect="1"/>
            </p:cNvGrpSpPr>
            <p:nvPr/>
          </p:nvGrpSpPr>
          <p:grpSpPr bwMode="auto">
            <a:xfrm>
              <a:off x="7057821" y="5405606"/>
              <a:ext cx="628890" cy="411496"/>
              <a:chOff x="5374" y="5621"/>
              <a:chExt cx="2835" cy="185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40" name="Freeform 24"/>
              <p:cNvSpPr>
                <a:spLocks noEditPoints="1"/>
              </p:cNvSpPr>
              <p:nvPr/>
            </p:nvSpPr>
            <p:spPr bwMode="auto">
              <a:xfrm>
                <a:off x="5374" y="5621"/>
                <a:ext cx="2835" cy="1855"/>
              </a:xfrm>
              <a:custGeom>
                <a:avLst/>
                <a:gdLst>
                  <a:gd name="T0" fmla="*/ 8062 w 8505"/>
                  <a:gd name="T1" fmla="*/ 1826 h 5566"/>
                  <a:gd name="T2" fmla="*/ 8108 w 8505"/>
                  <a:gd name="T3" fmla="*/ 1316 h 5566"/>
                  <a:gd name="T4" fmla="*/ 8125 w 8505"/>
                  <a:gd name="T5" fmla="*/ 1158 h 5566"/>
                  <a:gd name="T6" fmla="*/ 8142 w 8505"/>
                  <a:gd name="T7" fmla="*/ 1028 h 5566"/>
                  <a:gd name="T8" fmla="*/ 8291 w 8505"/>
                  <a:gd name="T9" fmla="*/ 805 h 5566"/>
                  <a:gd name="T10" fmla="*/ 8333 w 8505"/>
                  <a:gd name="T11" fmla="*/ 602 h 5566"/>
                  <a:gd name="T12" fmla="*/ 8278 w 8505"/>
                  <a:gd name="T13" fmla="*/ 338 h 5566"/>
                  <a:gd name="T14" fmla="*/ 8227 w 8505"/>
                  <a:gd name="T15" fmla="*/ 95 h 5566"/>
                  <a:gd name="T16" fmla="*/ 8081 w 8505"/>
                  <a:gd name="T17" fmla="*/ 0 h 5566"/>
                  <a:gd name="T18" fmla="*/ 7978 w 8505"/>
                  <a:gd name="T19" fmla="*/ 125 h 5566"/>
                  <a:gd name="T20" fmla="*/ 8057 w 8505"/>
                  <a:gd name="T21" fmla="*/ 466 h 5566"/>
                  <a:gd name="T22" fmla="*/ 8037 w 8505"/>
                  <a:gd name="T23" fmla="*/ 750 h 5566"/>
                  <a:gd name="T24" fmla="*/ 7803 w 8505"/>
                  <a:gd name="T25" fmla="*/ 832 h 5566"/>
                  <a:gd name="T26" fmla="*/ 7644 w 8505"/>
                  <a:gd name="T27" fmla="*/ 816 h 5566"/>
                  <a:gd name="T28" fmla="*/ 7111 w 8505"/>
                  <a:gd name="T29" fmla="*/ 1143 h 5566"/>
                  <a:gd name="T30" fmla="*/ 4217 w 8505"/>
                  <a:gd name="T31" fmla="*/ 1153 h 5566"/>
                  <a:gd name="T32" fmla="*/ 3453 w 8505"/>
                  <a:gd name="T33" fmla="*/ 1295 h 5566"/>
                  <a:gd name="T34" fmla="*/ 2752 w 8505"/>
                  <a:gd name="T35" fmla="*/ 1577 h 5566"/>
                  <a:gd name="T36" fmla="*/ 2120 w 8505"/>
                  <a:gd name="T37" fmla="*/ 1980 h 5566"/>
                  <a:gd name="T38" fmla="*/ 1562 w 8505"/>
                  <a:gd name="T39" fmla="*/ 2483 h 5566"/>
                  <a:gd name="T40" fmla="*/ 929 w 8505"/>
                  <a:gd name="T41" fmla="*/ 3297 h 5566"/>
                  <a:gd name="T42" fmla="*/ 318 w 8505"/>
                  <a:gd name="T43" fmla="*/ 4631 h 5566"/>
                  <a:gd name="T44" fmla="*/ 54 w 8505"/>
                  <a:gd name="T45" fmla="*/ 4824 h 5566"/>
                  <a:gd name="T46" fmla="*/ 0 w 8505"/>
                  <a:gd name="T47" fmla="*/ 5439 h 5566"/>
                  <a:gd name="T48" fmla="*/ 101 w 8505"/>
                  <a:gd name="T49" fmla="*/ 5563 h 5566"/>
                  <a:gd name="T50" fmla="*/ 7867 w 8505"/>
                  <a:gd name="T51" fmla="*/ 5544 h 5566"/>
                  <a:gd name="T52" fmla="*/ 7922 w 8505"/>
                  <a:gd name="T53" fmla="*/ 4955 h 5566"/>
                  <a:gd name="T54" fmla="*/ 7941 w 8505"/>
                  <a:gd name="T55" fmla="*/ 4710 h 5566"/>
                  <a:gd name="T56" fmla="*/ 8151 w 8505"/>
                  <a:gd name="T57" fmla="*/ 4304 h 5566"/>
                  <a:gd name="T58" fmla="*/ 8439 w 8505"/>
                  <a:gd name="T59" fmla="*/ 4154 h 5566"/>
                  <a:gd name="T60" fmla="*/ 8502 w 8505"/>
                  <a:gd name="T61" fmla="*/ 4019 h 5566"/>
                  <a:gd name="T62" fmla="*/ 7667 w 8505"/>
                  <a:gd name="T63" fmla="*/ 1338 h 5566"/>
                  <a:gd name="T64" fmla="*/ 252 w 8505"/>
                  <a:gd name="T65" fmla="*/ 5314 h 5566"/>
                  <a:gd name="T66" fmla="*/ 252 w 8505"/>
                  <a:gd name="T67" fmla="*/ 5314 h 5566"/>
                  <a:gd name="T68" fmla="*/ 690 w 8505"/>
                  <a:gd name="T69" fmla="*/ 4321 h 5566"/>
                  <a:gd name="T70" fmla="*/ 1362 w 8505"/>
                  <a:gd name="T71" fmla="*/ 3107 h 5566"/>
                  <a:gd name="T72" fmla="*/ 2146 w 8505"/>
                  <a:gd name="T73" fmla="*/ 2280 h 5566"/>
                  <a:gd name="T74" fmla="*/ 2720 w 8505"/>
                  <a:gd name="T75" fmla="*/ 1881 h 5566"/>
                  <a:gd name="T76" fmla="*/ 3358 w 8505"/>
                  <a:gd name="T77" fmla="*/ 1590 h 5566"/>
                  <a:gd name="T78" fmla="*/ 4055 w 8505"/>
                  <a:gd name="T79" fmla="*/ 1424 h 5566"/>
                  <a:gd name="T80" fmla="*/ 7052 w 8505"/>
                  <a:gd name="T81" fmla="*/ 1394 h 5566"/>
                  <a:gd name="T82" fmla="*/ 7322 w 8505"/>
                  <a:gd name="T83" fmla="*/ 1440 h 5566"/>
                  <a:gd name="T84" fmla="*/ 7591 w 8505"/>
                  <a:gd name="T85" fmla="*/ 1596 h 5566"/>
                  <a:gd name="T86" fmla="*/ 7627 w 8505"/>
                  <a:gd name="T87" fmla="*/ 1629 h 5566"/>
                  <a:gd name="T88" fmla="*/ 7816 w 8505"/>
                  <a:gd name="T89" fmla="*/ 1891 h 5566"/>
                  <a:gd name="T90" fmla="*/ 8173 w 8505"/>
                  <a:gd name="T91" fmla="*/ 3990 h 5566"/>
                  <a:gd name="T92" fmla="*/ 7805 w 8505"/>
                  <a:gd name="T93" fmla="*/ 4334 h 5566"/>
                  <a:gd name="T94" fmla="*/ 7677 w 8505"/>
                  <a:gd name="T95" fmla="*/ 4802 h 5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505" h="5566">
                    <a:moveTo>
                      <a:pt x="8502" y="4019"/>
                    </a:moveTo>
                    <a:lnTo>
                      <a:pt x="8124" y="2019"/>
                    </a:lnTo>
                    <a:lnTo>
                      <a:pt x="8106" y="1953"/>
                    </a:lnTo>
                    <a:lnTo>
                      <a:pt x="8062" y="1826"/>
                    </a:lnTo>
                    <a:lnTo>
                      <a:pt x="8001" y="1705"/>
                    </a:lnTo>
                    <a:lnTo>
                      <a:pt x="7928" y="1593"/>
                    </a:lnTo>
                    <a:lnTo>
                      <a:pt x="7886" y="1540"/>
                    </a:lnTo>
                    <a:lnTo>
                      <a:pt x="8108" y="1316"/>
                    </a:lnTo>
                    <a:lnTo>
                      <a:pt x="8125" y="1298"/>
                    </a:lnTo>
                    <a:lnTo>
                      <a:pt x="8144" y="1251"/>
                    </a:lnTo>
                    <a:lnTo>
                      <a:pt x="8144" y="1202"/>
                    </a:lnTo>
                    <a:lnTo>
                      <a:pt x="8125" y="1158"/>
                    </a:lnTo>
                    <a:lnTo>
                      <a:pt x="8108" y="1138"/>
                    </a:lnTo>
                    <a:lnTo>
                      <a:pt x="8065" y="1094"/>
                    </a:lnTo>
                    <a:lnTo>
                      <a:pt x="8092" y="1074"/>
                    </a:lnTo>
                    <a:lnTo>
                      <a:pt x="8142" y="1028"/>
                    </a:lnTo>
                    <a:lnTo>
                      <a:pt x="8189" y="978"/>
                    </a:lnTo>
                    <a:lnTo>
                      <a:pt x="8229" y="924"/>
                    </a:lnTo>
                    <a:lnTo>
                      <a:pt x="8262" y="865"/>
                    </a:lnTo>
                    <a:lnTo>
                      <a:pt x="8291" y="805"/>
                    </a:lnTo>
                    <a:lnTo>
                      <a:pt x="8312" y="740"/>
                    </a:lnTo>
                    <a:lnTo>
                      <a:pt x="8327" y="674"/>
                    </a:lnTo>
                    <a:lnTo>
                      <a:pt x="8333" y="641"/>
                    </a:lnTo>
                    <a:lnTo>
                      <a:pt x="8333" y="602"/>
                    </a:lnTo>
                    <a:lnTo>
                      <a:pt x="8327" y="524"/>
                    </a:lnTo>
                    <a:lnTo>
                      <a:pt x="8312" y="448"/>
                    </a:lnTo>
                    <a:lnTo>
                      <a:pt x="8291" y="374"/>
                    </a:lnTo>
                    <a:lnTo>
                      <a:pt x="8278" y="338"/>
                    </a:lnTo>
                    <a:lnTo>
                      <a:pt x="8259" y="286"/>
                    </a:lnTo>
                    <a:lnTo>
                      <a:pt x="8235" y="180"/>
                    </a:lnTo>
                    <a:lnTo>
                      <a:pt x="8230" y="125"/>
                    </a:lnTo>
                    <a:lnTo>
                      <a:pt x="8227" y="95"/>
                    </a:lnTo>
                    <a:lnTo>
                      <a:pt x="8207" y="47"/>
                    </a:lnTo>
                    <a:lnTo>
                      <a:pt x="8171" y="15"/>
                    </a:lnTo>
                    <a:lnTo>
                      <a:pt x="8127" y="0"/>
                    </a:lnTo>
                    <a:lnTo>
                      <a:pt x="8081" y="0"/>
                    </a:lnTo>
                    <a:lnTo>
                      <a:pt x="8036" y="15"/>
                    </a:lnTo>
                    <a:lnTo>
                      <a:pt x="8000" y="47"/>
                    </a:lnTo>
                    <a:lnTo>
                      <a:pt x="7980" y="95"/>
                    </a:lnTo>
                    <a:lnTo>
                      <a:pt x="7978" y="125"/>
                    </a:lnTo>
                    <a:lnTo>
                      <a:pt x="7983" y="200"/>
                    </a:lnTo>
                    <a:lnTo>
                      <a:pt x="8013" y="347"/>
                    </a:lnTo>
                    <a:lnTo>
                      <a:pt x="8039" y="417"/>
                    </a:lnTo>
                    <a:lnTo>
                      <a:pt x="8057" y="466"/>
                    </a:lnTo>
                    <a:lnTo>
                      <a:pt x="8079" y="569"/>
                    </a:lnTo>
                    <a:lnTo>
                      <a:pt x="8081" y="620"/>
                    </a:lnTo>
                    <a:lnTo>
                      <a:pt x="8072" y="665"/>
                    </a:lnTo>
                    <a:lnTo>
                      <a:pt x="8037" y="750"/>
                    </a:lnTo>
                    <a:lnTo>
                      <a:pt x="7988" y="825"/>
                    </a:lnTo>
                    <a:lnTo>
                      <a:pt x="7924" y="890"/>
                    </a:lnTo>
                    <a:lnTo>
                      <a:pt x="7886" y="916"/>
                    </a:lnTo>
                    <a:lnTo>
                      <a:pt x="7803" y="832"/>
                    </a:lnTo>
                    <a:lnTo>
                      <a:pt x="7784" y="816"/>
                    </a:lnTo>
                    <a:lnTo>
                      <a:pt x="7738" y="798"/>
                    </a:lnTo>
                    <a:lnTo>
                      <a:pt x="7690" y="798"/>
                    </a:lnTo>
                    <a:lnTo>
                      <a:pt x="7644" y="816"/>
                    </a:lnTo>
                    <a:lnTo>
                      <a:pt x="7625" y="832"/>
                    </a:lnTo>
                    <a:lnTo>
                      <a:pt x="7288" y="1169"/>
                    </a:lnTo>
                    <a:lnTo>
                      <a:pt x="7229" y="1158"/>
                    </a:lnTo>
                    <a:lnTo>
                      <a:pt x="7111" y="1143"/>
                    </a:lnTo>
                    <a:lnTo>
                      <a:pt x="7052" y="1142"/>
                    </a:lnTo>
                    <a:lnTo>
                      <a:pt x="4519" y="1142"/>
                    </a:lnTo>
                    <a:lnTo>
                      <a:pt x="4417" y="1143"/>
                    </a:lnTo>
                    <a:lnTo>
                      <a:pt x="4217" y="1153"/>
                    </a:lnTo>
                    <a:lnTo>
                      <a:pt x="4021" y="1175"/>
                    </a:lnTo>
                    <a:lnTo>
                      <a:pt x="3828" y="1205"/>
                    </a:lnTo>
                    <a:lnTo>
                      <a:pt x="3639" y="1246"/>
                    </a:lnTo>
                    <a:lnTo>
                      <a:pt x="3453" y="1295"/>
                    </a:lnTo>
                    <a:lnTo>
                      <a:pt x="3272" y="1352"/>
                    </a:lnTo>
                    <a:lnTo>
                      <a:pt x="3095" y="1420"/>
                    </a:lnTo>
                    <a:lnTo>
                      <a:pt x="2920" y="1495"/>
                    </a:lnTo>
                    <a:lnTo>
                      <a:pt x="2752" y="1577"/>
                    </a:lnTo>
                    <a:lnTo>
                      <a:pt x="2588" y="1668"/>
                    </a:lnTo>
                    <a:lnTo>
                      <a:pt x="2426" y="1766"/>
                    </a:lnTo>
                    <a:lnTo>
                      <a:pt x="2271" y="1869"/>
                    </a:lnTo>
                    <a:lnTo>
                      <a:pt x="2120" y="1980"/>
                    </a:lnTo>
                    <a:lnTo>
                      <a:pt x="1973" y="2097"/>
                    </a:lnTo>
                    <a:lnTo>
                      <a:pt x="1832" y="2221"/>
                    </a:lnTo>
                    <a:lnTo>
                      <a:pt x="1693" y="2349"/>
                    </a:lnTo>
                    <a:lnTo>
                      <a:pt x="1562" y="2483"/>
                    </a:lnTo>
                    <a:lnTo>
                      <a:pt x="1436" y="2621"/>
                    </a:lnTo>
                    <a:lnTo>
                      <a:pt x="1313" y="2765"/>
                    </a:lnTo>
                    <a:lnTo>
                      <a:pt x="1140" y="2987"/>
                    </a:lnTo>
                    <a:lnTo>
                      <a:pt x="929" y="3297"/>
                    </a:lnTo>
                    <a:lnTo>
                      <a:pt x="740" y="3618"/>
                    </a:lnTo>
                    <a:lnTo>
                      <a:pt x="576" y="3949"/>
                    </a:lnTo>
                    <a:lnTo>
                      <a:pt x="433" y="4288"/>
                    </a:lnTo>
                    <a:lnTo>
                      <a:pt x="318" y="4631"/>
                    </a:lnTo>
                    <a:lnTo>
                      <a:pt x="271" y="4802"/>
                    </a:lnTo>
                    <a:lnTo>
                      <a:pt x="126" y="4802"/>
                    </a:lnTo>
                    <a:lnTo>
                      <a:pt x="101" y="4804"/>
                    </a:lnTo>
                    <a:lnTo>
                      <a:pt x="54" y="4824"/>
                    </a:lnTo>
                    <a:lnTo>
                      <a:pt x="21" y="4857"/>
                    </a:lnTo>
                    <a:lnTo>
                      <a:pt x="1" y="4903"/>
                    </a:lnTo>
                    <a:lnTo>
                      <a:pt x="0" y="4929"/>
                    </a:lnTo>
                    <a:lnTo>
                      <a:pt x="0" y="5439"/>
                    </a:lnTo>
                    <a:lnTo>
                      <a:pt x="1" y="5465"/>
                    </a:lnTo>
                    <a:lnTo>
                      <a:pt x="21" y="5510"/>
                    </a:lnTo>
                    <a:lnTo>
                      <a:pt x="54" y="5544"/>
                    </a:lnTo>
                    <a:lnTo>
                      <a:pt x="101" y="5563"/>
                    </a:lnTo>
                    <a:lnTo>
                      <a:pt x="126" y="5566"/>
                    </a:lnTo>
                    <a:lnTo>
                      <a:pt x="7797" y="5566"/>
                    </a:lnTo>
                    <a:lnTo>
                      <a:pt x="7821" y="5563"/>
                    </a:lnTo>
                    <a:lnTo>
                      <a:pt x="7867" y="5544"/>
                    </a:lnTo>
                    <a:lnTo>
                      <a:pt x="7902" y="5510"/>
                    </a:lnTo>
                    <a:lnTo>
                      <a:pt x="7921" y="5465"/>
                    </a:lnTo>
                    <a:lnTo>
                      <a:pt x="7922" y="5439"/>
                    </a:lnTo>
                    <a:lnTo>
                      <a:pt x="7922" y="4955"/>
                    </a:lnTo>
                    <a:lnTo>
                      <a:pt x="7925" y="4942"/>
                    </a:lnTo>
                    <a:lnTo>
                      <a:pt x="7925" y="4929"/>
                    </a:lnTo>
                    <a:lnTo>
                      <a:pt x="7926" y="4851"/>
                    </a:lnTo>
                    <a:lnTo>
                      <a:pt x="7941" y="4710"/>
                    </a:lnTo>
                    <a:lnTo>
                      <a:pt x="7970" y="4586"/>
                    </a:lnTo>
                    <a:lnTo>
                      <a:pt x="8014" y="4477"/>
                    </a:lnTo>
                    <a:lnTo>
                      <a:pt x="8075" y="4383"/>
                    </a:lnTo>
                    <a:lnTo>
                      <a:pt x="8151" y="4304"/>
                    </a:lnTo>
                    <a:lnTo>
                      <a:pt x="8245" y="4238"/>
                    </a:lnTo>
                    <a:lnTo>
                      <a:pt x="8356" y="4184"/>
                    </a:lnTo>
                    <a:lnTo>
                      <a:pt x="8418" y="4163"/>
                    </a:lnTo>
                    <a:lnTo>
                      <a:pt x="8439" y="4154"/>
                    </a:lnTo>
                    <a:lnTo>
                      <a:pt x="8475" y="4125"/>
                    </a:lnTo>
                    <a:lnTo>
                      <a:pt x="8498" y="4086"/>
                    </a:lnTo>
                    <a:lnTo>
                      <a:pt x="8505" y="4042"/>
                    </a:lnTo>
                    <a:lnTo>
                      <a:pt x="8502" y="4019"/>
                    </a:lnTo>
                    <a:close/>
                    <a:moveTo>
                      <a:pt x="7715" y="1100"/>
                    </a:moveTo>
                    <a:lnTo>
                      <a:pt x="7841" y="1227"/>
                    </a:lnTo>
                    <a:lnTo>
                      <a:pt x="7705" y="1365"/>
                    </a:lnTo>
                    <a:lnTo>
                      <a:pt x="7667" y="1338"/>
                    </a:lnTo>
                    <a:lnTo>
                      <a:pt x="7589" y="1287"/>
                    </a:lnTo>
                    <a:lnTo>
                      <a:pt x="7549" y="1266"/>
                    </a:lnTo>
                    <a:lnTo>
                      <a:pt x="7715" y="1100"/>
                    </a:lnTo>
                    <a:close/>
                    <a:moveTo>
                      <a:pt x="252" y="5314"/>
                    </a:moveTo>
                    <a:lnTo>
                      <a:pt x="252" y="5054"/>
                    </a:lnTo>
                    <a:lnTo>
                      <a:pt x="7670" y="5054"/>
                    </a:lnTo>
                    <a:lnTo>
                      <a:pt x="7670" y="5312"/>
                    </a:lnTo>
                    <a:lnTo>
                      <a:pt x="252" y="5314"/>
                    </a:lnTo>
                    <a:close/>
                    <a:moveTo>
                      <a:pt x="7677" y="4802"/>
                    </a:moveTo>
                    <a:lnTo>
                      <a:pt x="530" y="4802"/>
                    </a:lnTo>
                    <a:lnTo>
                      <a:pt x="577" y="4641"/>
                    </a:lnTo>
                    <a:lnTo>
                      <a:pt x="690" y="4321"/>
                    </a:lnTo>
                    <a:lnTo>
                      <a:pt x="826" y="4006"/>
                    </a:lnTo>
                    <a:lnTo>
                      <a:pt x="983" y="3696"/>
                    </a:lnTo>
                    <a:lnTo>
                      <a:pt x="1163" y="3396"/>
                    </a:lnTo>
                    <a:lnTo>
                      <a:pt x="1362" y="3107"/>
                    </a:lnTo>
                    <a:lnTo>
                      <a:pt x="1582" y="2833"/>
                    </a:lnTo>
                    <a:lnTo>
                      <a:pt x="1820" y="2575"/>
                    </a:lnTo>
                    <a:lnTo>
                      <a:pt x="2012" y="2395"/>
                    </a:lnTo>
                    <a:lnTo>
                      <a:pt x="2146" y="2280"/>
                    </a:lnTo>
                    <a:lnTo>
                      <a:pt x="2282" y="2172"/>
                    </a:lnTo>
                    <a:lnTo>
                      <a:pt x="2424" y="2068"/>
                    </a:lnTo>
                    <a:lnTo>
                      <a:pt x="2570" y="1972"/>
                    </a:lnTo>
                    <a:lnTo>
                      <a:pt x="2720" y="1881"/>
                    </a:lnTo>
                    <a:lnTo>
                      <a:pt x="2873" y="1797"/>
                    </a:lnTo>
                    <a:lnTo>
                      <a:pt x="3031" y="1721"/>
                    </a:lnTo>
                    <a:lnTo>
                      <a:pt x="3193" y="1652"/>
                    </a:lnTo>
                    <a:lnTo>
                      <a:pt x="3358" y="1590"/>
                    </a:lnTo>
                    <a:lnTo>
                      <a:pt x="3527" y="1535"/>
                    </a:lnTo>
                    <a:lnTo>
                      <a:pt x="3700" y="1489"/>
                    </a:lnTo>
                    <a:lnTo>
                      <a:pt x="3877" y="1453"/>
                    </a:lnTo>
                    <a:lnTo>
                      <a:pt x="4055" y="1424"/>
                    </a:lnTo>
                    <a:lnTo>
                      <a:pt x="4238" y="1406"/>
                    </a:lnTo>
                    <a:lnTo>
                      <a:pt x="4424" y="1395"/>
                    </a:lnTo>
                    <a:lnTo>
                      <a:pt x="4519" y="1394"/>
                    </a:lnTo>
                    <a:lnTo>
                      <a:pt x="7052" y="1394"/>
                    </a:lnTo>
                    <a:lnTo>
                      <a:pt x="7091" y="1395"/>
                    </a:lnTo>
                    <a:lnTo>
                      <a:pt x="7169" y="1403"/>
                    </a:lnTo>
                    <a:lnTo>
                      <a:pt x="7247" y="1419"/>
                    </a:lnTo>
                    <a:lnTo>
                      <a:pt x="7322" y="1440"/>
                    </a:lnTo>
                    <a:lnTo>
                      <a:pt x="7394" y="1469"/>
                    </a:lnTo>
                    <a:lnTo>
                      <a:pt x="7463" y="1505"/>
                    </a:lnTo>
                    <a:lnTo>
                      <a:pt x="7529" y="1547"/>
                    </a:lnTo>
                    <a:lnTo>
                      <a:pt x="7591" y="1596"/>
                    </a:lnTo>
                    <a:lnTo>
                      <a:pt x="7620" y="1622"/>
                    </a:lnTo>
                    <a:lnTo>
                      <a:pt x="7621" y="1625"/>
                    </a:lnTo>
                    <a:lnTo>
                      <a:pt x="7623" y="1626"/>
                    </a:lnTo>
                    <a:lnTo>
                      <a:pt x="7627" y="1629"/>
                    </a:lnTo>
                    <a:lnTo>
                      <a:pt x="7631" y="1633"/>
                    </a:lnTo>
                    <a:lnTo>
                      <a:pt x="7676" y="1679"/>
                    </a:lnTo>
                    <a:lnTo>
                      <a:pt x="7754" y="1780"/>
                    </a:lnTo>
                    <a:lnTo>
                      <a:pt x="7816" y="1891"/>
                    </a:lnTo>
                    <a:lnTo>
                      <a:pt x="7862" y="2009"/>
                    </a:lnTo>
                    <a:lnTo>
                      <a:pt x="7877" y="2071"/>
                    </a:lnTo>
                    <a:lnTo>
                      <a:pt x="8235" y="3961"/>
                    </a:lnTo>
                    <a:lnTo>
                      <a:pt x="8173" y="3990"/>
                    </a:lnTo>
                    <a:lnTo>
                      <a:pt x="8057" y="4058"/>
                    </a:lnTo>
                    <a:lnTo>
                      <a:pt x="7958" y="4137"/>
                    </a:lnTo>
                    <a:lnTo>
                      <a:pt x="7875" y="4229"/>
                    </a:lnTo>
                    <a:lnTo>
                      <a:pt x="7805" y="4334"/>
                    </a:lnTo>
                    <a:lnTo>
                      <a:pt x="7751" y="4451"/>
                    </a:lnTo>
                    <a:lnTo>
                      <a:pt x="7710" y="4582"/>
                    </a:lnTo>
                    <a:lnTo>
                      <a:pt x="7684" y="4724"/>
                    </a:lnTo>
                    <a:lnTo>
                      <a:pt x="7677" y="48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6410" y="7006"/>
                <a:ext cx="802" cy="84"/>
              </a:xfrm>
              <a:custGeom>
                <a:avLst/>
                <a:gdLst>
                  <a:gd name="T0" fmla="*/ 2280 w 2405"/>
                  <a:gd name="T1" fmla="*/ 0 h 252"/>
                  <a:gd name="T2" fmla="*/ 124 w 2405"/>
                  <a:gd name="T3" fmla="*/ 0 h 252"/>
                  <a:gd name="T4" fmla="*/ 94 w 2405"/>
                  <a:gd name="T5" fmla="*/ 3 h 252"/>
                  <a:gd name="T6" fmla="*/ 48 w 2405"/>
                  <a:gd name="T7" fmla="*/ 23 h 252"/>
                  <a:gd name="T8" fmla="*/ 16 w 2405"/>
                  <a:gd name="T9" fmla="*/ 59 h 252"/>
                  <a:gd name="T10" fmla="*/ 0 w 2405"/>
                  <a:gd name="T11" fmla="*/ 102 h 252"/>
                  <a:gd name="T12" fmla="*/ 0 w 2405"/>
                  <a:gd name="T13" fmla="*/ 150 h 252"/>
                  <a:gd name="T14" fmla="*/ 16 w 2405"/>
                  <a:gd name="T15" fmla="*/ 194 h 252"/>
                  <a:gd name="T16" fmla="*/ 48 w 2405"/>
                  <a:gd name="T17" fmla="*/ 231 h 252"/>
                  <a:gd name="T18" fmla="*/ 94 w 2405"/>
                  <a:gd name="T19" fmla="*/ 251 h 252"/>
                  <a:gd name="T20" fmla="*/ 124 w 2405"/>
                  <a:gd name="T21" fmla="*/ 252 h 252"/>
                  <a:gd name="T22" fmla="*/ 2280 w 2405"/>
                  <a:gd name="T23" fmla="*/ 252 h 252"/>
                  <a:gd name="T24" fmla="*/ 2310 w 2405"/>
                  <a:gd name="T25" fmla="*/ 251 h 252"/>
                  <a:gd name="T26" fmla="*/ 2358 w 2405"/>
                  <a:gd name="T27" fmla="*/ 231 h 252"/>
                  <a:gd name="T28" fmla="*/ 2389 w 2405"/>
                  <a:gd name="T29" fmla="*/ 194 h 252"/>
                  <a:gd name="T30" fmla="*/ 2405 w 2405"/>
                  <a:gd name="T31" fmla="*/ 150 h 252"/>
                  <a:gd name="T32" fmla="*/ 2405 w 2405"/>
                  <a:gd name="T33" fmla="*/ 102 h 252"/>
                  <a:gd name="T34" fmla="*/ 2389 w 2405"/>
                  <a:gd name="T35" fmla="*/ 59 h 252"/>
                  <a:gd name="T36" fmla="*/ 2358 w 2405"/>
                  <a:gd name="T37" fmla="*/ 23 h 252"/>
                  <a:gd name="T38" fmla="*/ 2310 w 2405"/>
                  <a:gd name="T39" fmla="*/ 3 h 252"/>
                  <a:gd name="T40" fmla="*/ 2280 w 2405"/>
                  <a:gd name="T41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5" h="252">
                    <a:moveTo>
                      <a:pt x="2280" y="0"/>
                    </a:moveTo>
                    <a:lnTo>
                      <a:pt x="124" y="0"/>
                    </a:lnTo>
                    <a:lnTo>
                      <a:pt x="94" y="3"/>
                    </a:lnTo>
                    <a:lnTo>
                      <a:pt x="48" y="23"/>
                    </a:lnTo>
                    <a:lnTo>
                      <a:pt x="16" y="59"/>
                    </a:lnTo>
                    <a:lnTo>
                      <a:pt x="0" y="102"/>
                    </a:lnTo>
                    <a:lnTo>
                      <a:pt x="0" y="150"/>
                    </a:lnTo>
                    <a:lnTo>
                      <a:pt x="16" y="194"/>
                    </a:lnTo>
                    <a:lnTo>
                      <a:pt x="48" y="231"/>
                    </a:lnTo>
                    <a:lnTo>
                      <a:pt x="94" y="251"/>
                    </a:lnTo>
                    <a:lnTo>
                      <a:pt x="124" y="252"/>
                    </a:lnTo>
                    <a:lnTo>
                      <a:pt x="2280" y="252"/>
                    </a:lnTo>
                    <a:lnTo>
                      <a:pt x="2310" y="251"/>
                    </a:lnTo>
                    <a:lnTo>
                      <a:pt x="2358" y="231"/>
                    </a:lnTo>
                    <a:lnTo>
                      <a:pt x="2389" y="194"/>
                    </a:lnTo>
                    <a:lnTo>
                      <a:pt x="2405" y="150"/>
                    </a:lnTo>
                    <a:lnTo>
                      <a:pt x="2405" y="102"/>
                    </a:lnTo>
                    <a:lnTo>
                      <a:pt x="2389" y="59"/>
                    </a:lnTo>
                    <a:lnTo>
                      <a:pt x="2358" y="23"/>
                    </a:lnTo>
                    <a:lnTo>
                      <a:pt x="2310" y="3"/>
                    </a:lnTo>
                    <a:lnTo>
                      <a:pt x="22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6"/>
              <p:cNvSpPr>
                <a:spLocks noEditPoints="1"/>
              </p:cNvSpPr>
              <p:nvPr/>
            </p:nvSpPr>
            <p:spPr bwMode="auto">
              <a:xfrm>
                <a:off x="6410" y="6285"/>
                <a:ext cx="1525" cy="539"/>
              </a:xfrm>
              <a:custGeom>
                <a:avLst/>
                <a:gdLst>
                  <a:gd name="T0" fmla="*/ 4294 w 4574"/>
                  <a:gd name="T1" fmla="*/ 146 h 1615"/>
                  <a:gd name="T2" fmla="*/ 4203 w 4574"/>
                  <a:gd name="T3" fmla="*/ 33 h 1615"/>
                  <a:gd name="T4" fmla="*/ 4097 w 4574"/>
                  <a:gd name="T5" fmla="*/ 0 h 1615"/>
                  <a:gd name="T6" fmla="*/ 1803 w 4574"/>
                  <a:gd name="T7" fmla="*/ 2 h 1615"/>
                  <a:gd name="T8" fmla="*/ 1487 w 4574"/>
                  <a:gd name="T9" fmla="*/ 42 h 1615"/>
                  <a:gd name="T10" fmla="*/ 1189 w 4574"/>
                  <a:gd name="T11" fmla="*/ 131 h 1615"/>
                  <a:gd name="T12" fmla="*/ 911 w 4574"/>
                  <a:gd name="T13" fmla="*/ 268 h 1615"/>
                  <a:gd name="T14" fmla="*/ 658 w 4574"/>
                  <a:gd name="T15" fmla="*/ 450 h 1615"/>
                  <a:gd name="T16" fmla="*/ 433 w 4574"/>
                  <a:gd name="T17" fmla="*/ 670 h 1615"/>
                  <a:gd name="T18" fmla="*/ 243 w 4574"/>
                  <a:gd name="T19" fmla="*/ 927 h 1615"/>
                  <a:gd name="T20" fmla="*/ 90 w 4574"/>
                  <a:gd name="T21" fmla="*/ 1216 h 1615"/>
                  <a:gd name="T22" fmla="*/ 4 w 4574"/>
                  <a:gd name="T23" fmla="*/ 1452 h 1615"/>
                  <a:gd name="T24" fmla="*/ 0 w 4574"/>
                  <a:gd name="T25" fmla="*/ 1497 h 1615"/>
                  <a:gd name="T26" fmla="*/ 43 w 4574"/>
                  <a:gd name="T27" fmla="*/ 1585 h 1615"/>
                  <a:gd name="T28" fmla="*/ 109 w 4574"/>
                  <a:gd name="T29" fmla="*/ 1614 h 1615"/>
                  <a:gd name="T30" fmla="*/ 4359 w 4574"/>
                  <a:gd name="T31" fmla="*/ 1615 h 1615"/>
                  <a:gd name="T32" fmla="*/ 4427 w 4574"/>
                  <a:gd name="T33" fmla="*/ 1602 h 1615"/>
                  <a:gd name="T34" fmla="*/ 4503 w 4574"/>
                  <a:gd name="T35" fmla="*/ 1552 h 1615"/>
                  <a:gd name="T36" fmla="*/ 4536 w 4574"/>
                  <a:gd name="T37" fmla="*/ 1510 h 1615"/>
                  <a:gd name="T38" fmla="*/ 4574 w 4574"/>
                  <a:gd name="T39" fmla="*/ 1398 h 1615"/>
                  <a:gd name="T40" fmla="*/ 4566 w 4574"/>
                  <a:gd name="T41" fmla="*/ 1308 h 1615"/>
                  <a:gd name="T42" fmla="*/ 2193 w 4574"/>
                  <a:gd name="T43" fmla="*/ 1010 h 1615"/>
                  <a:gd name="T44" fmla="*/ 2841 w 4574"/>
                  <a:gd name="T45" fmla="*/ 1363 h 1615"/>
                  <a:gd name="T46" fmla="*/ 2193 w 4574"/>
                  <a:gd name="T47" fmla="*/ 1010 h 1615"/>
                  <a:gd name="T48" fmla="*/ 3093 w 4574"/>
                  <a:gd name="T49" fmla="*/ 883 h 1615"/>
                  <a:gd name="T50" fmla="*/ 3073 w 4574"/>
                  <a:gd name="T51" fmla="*/ 813 h 1615"/>
                  <a:gd name="T52" fmla="*/ 2994 w 4574"/>
                  <a:gd name="T53" fmla="*/ 759 h 1615"/>
                  <a:gd name="T54" fmla="*/ 2066 w 4574"/>
                  <a:gd name="T55" fmla="*/ 758 h 1615"/>
                  <a:gd name="T56" fmla="*/ 1996 w 4574"/>
                  <a:gd name="T57" fmla="*/ 778 h 1615"/>
                  <a:gd name="T58" fmla="*/ 1942 w 4574"/>
                  <a:gd name="T59" fmla="*/ 857 h 1615"/>
                  <a:gd name="T60" fmla="*/ 1941 w 4574"/>
                  <a:gd name="T61" fmla="*/ 1363 h 1615"/>
                  <a:gd name="T62" fmla="*/ 328 w 4574"/>
                  <a:gd name="T63" fmla="*/ 1300 h 1615"/>
                  <a:gd name="T64" fmla="*/ 453 w 4574"/>
                  <a:gd name="T65" fmla="*/ 1066 h 1615"/>
                  <a:gd name="T66" fmla="*/ 606 w 4574"/>
                  <a:gd name="T67" fmla="*/ 856 h 1615"/>
                  <a:gd name="T68" fmla="*/ 785 w 4574"/>
                  <a:gd name="T69" fmla="*/ 673 h 1615"/>
                  <a:gd name="T70" fmla="*/ 985 w 4574"/>
                  <a:gd name="T71" fmla="*/ 520 h 1615"/>
                  <a:gd name="T72" fmla="*/ 1205 w 4574"/>
                  <a:gd name="T73" fmla="*/ 399 h 1615"/>
                  <a:gd name="T74" fmla="*/ 1441 w 4574"/>
                  <a:gd name="T75" fmla="*/ 313 h 1615"/>
                  <a:gd name="T76" fmla="*/ 1690 w 4574"/>
                  <a:gd name="T77" fmla="*/ 264 h 1615"/>
                  <a:gd name="T78" fmla="*/ 1883 w 4574"/>
                  <a:gd name="T79" fmla="*/ 252 h 1615"/>
                  <a:gd name="T80" fmla="*/ 4320 w 4574"/>
                  <a:gd name="T81" fmla="*/ 1363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74" h="1615">
                    <a:moveTo>
                      <a:pt x="4304" y="182"/>
                    </a:moveTo>
                    <a:lnTo>
                      <a:pt x="4294" y="146"/>
                    </a:lnTo>
                    <a:lnTo>
                      <a:pt x="4258" y="81"/>
                    </a:lnTo>
                    <a:lnTo>
                      <a:pt x="4203" y="33"/>
                    </a:lnTo>
                    <a:lnTo>
                      <a:pt x="4136" y="5"/>
                    </a:lnTo>
                    <a:lnTo>
                      <a:pt x="4097" y="0"/>
                    </a:lnTo>
                    <a:lnTo>
                      <a:pt x="1883" y="0"/>
                    </a:lnTo>
                    <a:lnTo>
                      <a:pt x="1803" y="2"/>
                    </a:lnTo>
                    <a:lnTo>
                      <a:pt x="1643" y="15"/>
                    </a:lnTo>
                    <a:lnTo>
                      <a:pt x="1487" y="42"/>
                    </a:lnTo>
                    <a:lnTo>
                      <a:pt x="1336" y="81"/>
                    </a:lnTo>
                    <a:lnTo>
                      <a:pt x="1189" y="131"/>
                    </a:lnTo>
                    <a:lnTo>
                      <a:pt x="1047" y="195"/>
                    </a:lnTo>
                    <a:lnTo>
                      <a:pt x="911" y="268"/>
                    </a:lnTo>
                    <a:lnTo>
                      <a:pt x="780" y="353"/>
                    </a:lnTo>
                    <a:lnTo>
                      <a:pt x="658" y="450"/>
                    </a:lnTo>
                    <a:lnTo>
                      <a:pt x="541" y="555"/>
                    </a:lnTo>
                    <a:lnTo>
                      <a:pt x="433" y="670"/>
                    </a:lnTo>
                    <a:lnTo>
                      <a:pt x="334" y="794"/>
                    </a:lnTo>
                    <a:lnTo>
                      <a:pt x="243" y="927"/>
                    </a:lnTo>
                    <a:lnTo>
                      <a:pt x="161" y="1066"/>
                    </a:lnTo>
                    <a:lnTo>
                      <a:pt x="90" y="1216"/>
                    </a:lnTo>
                    <a:lnTo>
                      <a:pt x="30" y="1372"/>
                    </a:lnTo>
                    <a:lnTo>
                      <a:pt x="4" y="1452"/>
                    </a:lnTo>
                    <a:lnTo>
                      <a:pt x="1" y="1467"/>
                    </a:lnTo>
                    <a:lnTo>
                      <a:pt x="0" y="1497"/>
                    </a:lnTo>
                    <a:lnTo>
                      <a:pt x="8" y="1540"/>
                    </a:lnTo>
                    <a:lnTo>
                      <a:pt x="43" y="1585"/>
                    </a:lnTo>
                    <a:lnTo>
                      <a:pt x="80" y="1606"/>
                    </a:lnTo>
                    <a:lnTo>
                      <a:pt x="109" y="1614"/>
                    </a:lnTo>
                    <a:lnTo>
                      <a:pt x="125" y="1615"/>
                    </a:lnTo>
                    <a:lnTo>
                      <a:pt x="4359" y="1615"/>
                    </a:lnTo>
                    <a:lnTo>
                      <a:pt x="4382" y="1614"/>
                    </a:lnTo>
                    <a:lnTo>
                      <a:pt x="4427" y="1602"/>
                    </a:lnTo>
                    <a:lnTo>
                      <a:pt x="4468" y="1582"/>
                    </a:lnTo>
                    <a:lnTo>
                      <a:pt x="4503" y="1552"/>
                    </a:lnTo>
                    <a:lnTo>
                      <a:pt x="4517" y="1534"/>
                    </a:lnTo>
                    <a:lnTo>
                      <a:pt x="4536" y="1510"/>
                    </a:lnTo>
                    <a:lnTo>
                      <a:pt x="4561" y="1455"/>
                    </a:lnTo>
                    <a:lnTo>
                      <a:pt x="4574" y="1398"/>
                    </a:lnTo>
                    <a:lnTo>
                      <a:pt x="4572" y="1337"/>
                    </a:lnTo>
                    <a:lnTo>
                      <a:pt x="4566" y="1308"/>
                    </a:lnTo>
                    <a:lnTo>
                      <a:pt x="4304" y="182"/>
                    </a:lnTo>
                    <a:close/>
                    <a:moveTo>
                      <a:pt x="2193" y="1010"/>
                    </a:moveTo>
                    <a:lnTo>
                      <a:pt x="2841" y="1010"/>
                    </a:lnTo>
                    <a:lnTo>
                      <a:pt x="2841" y="1363"/>
                    </a:lnTo>
                    <a:lnTo>
                      <a:pt x="2193" y="1363"/>
                    </a:lnTo>
                    <a:lnTo>
                      <a:pt x="2193" y="1010"/>
                    </a:lnTo>
                    <a:close/>
                    <a:moveTo>
                      <a:pt x="3093" y="1363"/>
                    </a:moveTo>
                    <a:lnTo>
                      <a:pt x="3093" y="883"/>
                    </a:lnTo>
                    <a:lnTo>
                      <a:pt x="3092" y="857"/>
                    </a:lnTo>
                    <a:lnTo>
                      <a:pt x="3073" y="813"/>
                    </a:lnTo>
                    <a:lnTo>
                      <a:pt x="3038" y="778"/>
                    </a:lnTo>
                    <a:lnTo>
                      <a:pt x="2994" y="759"/>
                    </a:lnTo>
                    <a:lnTo>
                      <a:pt x="2968" y="758"/>
                    </a:lnTo>
                    <a:lnTo>
                      <a:pt x="2066" y="758"/>
                    </a:lnTo>
                    <a:lnTo>
                      <a:pt x="2040" y="759"/>
                    </a:lnTo>
                    <a:lnTo>
                      <a:pt x="1996" y="778"/>
                    </a:lnTo>
                    <a:lnTo>
                      <a:pt x="1961" y="813"/>
                    </a:lnTo>
                    <a:lnTo>
                      <a:pt x="1942" y="857"/>
                    </a:lnTo>
                    <a:lnTo>
                      <a:pt x="1941" y="883"/>
                    </a:lnTo>
                    <a:lnTo>
                      <a:pt x="1941" y="1363"/>
                    </a:lnTo>
                    <a:lnTo>
                      <a:pt x="302" y="1363"/>
                    </a:lnTo>
                    <a:lnTo>
                      <a:pt x="328" y="1300"/>
                    </a:lnTo>
                    <a:lnTo>
                      <a:pt x="387" y="1180"/>
                    </a:lnTo>
                    <a:lnTo>
                      <a:pt x="453" y="1066"/>
                    </a:lnTo>
                    <a:lnTo>
                      <a:pt x="525" y="958"/>
                    </a:lnTo>
                    <a:lnTo>
                      <a:pt x="606" y="856"/>
                    </a:lnTo>
                    <a:lnTo>
                      <a:pt x="692" y="761"/>
                    </a:lnTo>
                    <a:lnTo>
                      <a:pt x="785" y="673"/>
                    </a:lnTo>
                    <a:lnTo>
                      <a:pt x="882" y="594"/>
                    </a:lnTo>
                    <a:lnTo>
                      <a:pt x="985" y="520"/>
                    </a:lnTo>
                    <a:lnTo>
                      <a:pt x="1093" y="455"/>
                    </a:lnTo>
                    <a:lnTo>
                      <a:pt x="1205" y="399"/>
                    </a:lnTo>
                    <a:lnTo>
                      <a:pt x="1320" y="352"/>
                    </a:lnTo>
                    <a:lnTo>
                      <a:pt x="1441" y="313"/>
                    </a:lnTo>
                    <a:lnTo>
                      <a:pt x="1564" y="284"/>
                    </a:lnTo>
                    <a:lnTo>
                      <a:pt x="1690" y="264"/>
                    </a:lnTo>
                    <a:lnTo>
                      <a:pt x="1819" y="254"/>
                    </a:lnTo>
                    <a:lnTo>
                      <a:pt x="1883" y="252"/>
                    </a:lnTo>
                    <a:lnTo>
                      <a:pt x="4061" y="252"/>
                    </a:lnTo>
                    <a:lnTo>
                      <a:pt x="4320" y="1363"/>
                    </a:lnTo>
                    <a:lnTo>
                      <a:pt x="3093" y="13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cxnSp>
        <p:nvCxnSpPr>
          <p:cNvPr id="2" name="직선 연결선 6">
            <a:extLst>
              <a:ext uri="{FF2B5EF4-FFF2-40B4-BE49-F238E27FC236}">
                <a16:creationId xmlns:a16="http://schemas.microsoft.com/office/drawing/2014/main" id="{1F1C9AFA-39CA-E7AF-7B50-97B534AD0427}"/>
              </a:ext>
            </a:extLst>
          </p:cNvPr>
          <p:cNvCxnSpPr>
            <a:cxnSpLocks/>
            <a:endCxn id="7" idx="6"/>
          </p:cNvCxnSpPr>
          <p:nvPr/>
        </p:nvCxnSpPr>
        <p:spPr>
          <a:xfrm flipV="1">
            <a:off x="1685880" y="2949480"/>
            <a:ext cx="9028800" cy="32040"/>
          </a:xfrm>
          <a:prstGeom prst="straightConnector1">
            <a:avLst/>
          </a:prstGeom>
          <a:ln w="25400">
            <a:solidFill>
              <a:srgbClr val="A76459"/>
            </a:solidFill>
            <a:round/>
          </a:ln>
        </p:spPr>
      </p:cxnSp>
      <p:sp>
        <p:nvSpPr>
          <p:cNvPr id="3" name="타원 7">
            <a:extLst>
              <a:ext uri="{FF2B5EF4-FFF2-40B4-BE49-F238E27FC236}">
                <a16:creationId xmlns:a16="http://schemas.microsoft.com/office/drawing/2014/main" id="{CE2E9CA3-B539-A381-6A5B-4CBB045780F4}"/>
              </a:ext>
            </a:extLst>
          </p:cNvPr>
          <p:cNvSpPr/>
          <p:nvPr/>
        </p:nvSpPr>
        <p:spPr>
          <a:xfrm>
            <a:off x="1566720" y="2874240"/>
            <a:ext cx="177840" cy="177840"/>
          </a:xfrm>
          <a:prstGeom prst="ellipse">
            <a:avLst/>
          </a:prstGeom>
          <a:solidFill>
            <a:srgbClr val="A76459"/>
          </a:solidFill>
          <a:ln w="635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  <a:ea typeface="DejaVu Sans"/>
            </a:endParaRPr>
          </a:p>
        </p:txBody>
      </p:sp>
      <p:sp>
        <p:nvSpPr>
          <p:cNvPr id="4" name="타원 8">
            <a:extLst>
              <a:ext uri="{FF2B5EF4-FFF2-40B4-BE49-F238E27FC236}">
                <a16:creationId xmlns:a16="http://schemas.microsoft.com/office/drawing/2014/main" id="{A56E02FA-4E24-D959-CA9B-EB1A789F5D72}"/>
              </a:ext>
            </a:extLst>
          </p:cNvPr>
          <p:cNvSpPr/>
          <p:nvPr/>
        </p:nvSpPr>
        <p:spPr>
          <a:xfrm>
            <a:off x="4556880" y="2860560"/>
            <a:ext cx="177840" cy="177840"/>
          </a:xfrm>
          <a:prstGeom prst="ellipse">
            <a:avLst/>
          </a:prstGeom>
          <a:solidFill>
            <a:srgbClr val="A76459"/>
          </a:solidFill>
          <a:ln w="635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  <a:ea typeface="DejaVu Sans"/>
            </a:endParaRPr>
          </a:p>
        </p:txBody>
      </p:sp>
      <p:sp>
        <p:nvSpPr>
          <p:cNvPr id="6" name="타원 9">
            <a:extLst>
              <a:ext uri="{FF2B5EF4-FFF2-40B4-BE49-F238E27FC236}">
                <a16:creationId xmlns:a16="http://schemas.microsoft.com/office/drawing/2014/main" id="{01935B79-C2FD-10CD-090E-1C4EA9247873}"/>
              </a:ext>
            </a:extLst>
          </p:cNvPr>
          <p:cNvSpPr/>
          <p:nvPr/>
        </p:nvSpPr>
        <p:spPr>
          <a:xfrm>
            <a:off x="7546680" y="2860560"/>
            <a:ext cx="177840" cy="177840"/>
          </a:xfrm>
          <a:prstGeom prst="ellipse">
            <a:avLst/>
          </a:prstGeom>
          <a:solidFill>
            <a:srgbClr val="A76459"/>
          </a:solidFill>
          <a:ln w="635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  <a:ea typeface="DejaVu Sans"/>
            </a:endParaRPr>
          </a:p>
        </p:txBody>
      </p:sp>
      <p:sp>
        <p:nvSpPr>
          <p:cNvPr id="7" name="타원 10">
            <a:extLst>
              <a:ext uri="{FF2B5EF4-FFF2-40B4-BE49-F238E27FC236}">
                <a16:creationId xmlns:a16="http://schemas.microsoft.com/office/drawing/2014/main" id="{571EBB5F-BF75-5859-AE40-621122F83495}"/>
              </a:ext>
            </a:extLst>
          </p:cNvPr>
          <p:cNvSpPr/>
          <p:nvPr/>
        </p:nvSpPr>
        <p:spPr>
          <a:xfrm>
            <a:off x="10536480" y="2860560"/>
            <a:ext cx="177840" cy="177840"/>
          </a:xfrm>
          <a:prstGeom prst="ellipse">
            <a:avLst/>
          </a:prstGeom>
          <a:solidFill>
            <a:srgbClr val="A76459"/>
          </a:solidFill>
          <a:ln w="635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  <a:ea typeface="DejaVu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66A3A1-F88D-F12A-B271-52D7A9CACEF3}"/>
              </a:ext>
            </a:extLst>
          </p:cNvPr>
          <p:cNvSpPr txBox="1"/>
          <p:nvPr/>
        </p:nvSpPr>
        <p:spPr>
          <a:xfrm>
            <a:off x="772225" y="3270937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a시월구일4" panose="02020600000000000000" pitchFamily="18" charset="-127"/>
                <a:ea typeface="a시월구일4" panose="02020600000000000000" pitchFamily="18" charset="-127"/>
              </a:rPr>
              <a:t>프로젝트 제안 개요</a:t>
            </a:r>
            <a:endParaRPr lang="en-US" altLang="ko-KR" sz="2000" b="1" dirty="0"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910DD2-7DE7-4760-1C7F-8E1C0B403B2A}"/>
              </a:ext>
            </a:extLst>
          </p:cNvPr>
          <p:cNvSpPr txBox="1"/>
          <p:nvPr/>
        </p:nvSpPr>
        <p:spPr>
          <a:xfrm>
            <a:off x="3763988" y="3270937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a시월구일4" panose="02020600000000000000" pitchFamily="18" charset="-127"/>
                <a:ea typeface="a시월구일4" panose="02020600000000000000" pitchFamily="18" charset="-127"/>
              </a:rPr>
              <a:t>프로젝트 개발 내용</a:t>
            </a:r>
            <a:endParaRPr lang="en-US" altLang="ko-KR" sz="2000" b="1" dirty="0"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D062AA-528D-DECE-E4A5-FEEBC72D4518}"/>
              </a:ext>
            </a:extLst>
          </p:cNvPr>
          <p:cNvSpPr txBox="1"/>
          <p:nvPr/>
        </p:nvSpPr>
        <p:spPr>
          <a:xfrm>
            <a:off x="6456431" y="3275148"/>
            <a:ext cx="235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a시월구일4" panose="02020600000000000000" pitchFamily="18" charset="-127"/>
                <a:ea typeface="a시월구일4" panose="02020600000000000000" pitchFamily="18" charset="-127"/>
              </a:rPr>
              <a:t>프로젝트 개발 전략</a:t>
            </a:r>
            <a:endParaRPr lang="en-US" altLang="ko-KR" sz="2000" b="1" dirty="0"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7FC3F1-E551-4DC3-2EDB-772F5C04DD1A}"/>
              </a:ext>
            </a:extLst>
          </p:cNvPr>
          <p:cNvSpPr txBox="1"/>
          <p:nvPr/>
        </p:nvSpPr>
        <p:spPr>
          <a:xfrm>
            <a:off x="9444988" y="3270937"/>
            <a:ext cx="235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a시월구일4" panose="02020600000000000000" pitchFamily="18" charset="-127"/>
                <a:ea typeface="a시월구일4" panose="02020600000000000000" pitchFamily="18" charset="-127"/>
              </a:rPr>
              <a:t>프로젝트 개발 성과</a:t>
            </a:r>
            <a:endParaRPr lang="en-US" altLang="ko-KR" sz="2000" b="1" dirty="0"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BD3178-CAE3-BDF9-1674-A4A5031D8741}"/>
              </a:ext>
            </a:extLst>
          </p:cNvPr>
          <p:cNvSpPr txBox="1"/>
          <p:nvPr/>
        </p:nvSpPr>
        <p:spPr>
          <a:xfrm>
            <a:off x="772225" y="3814508"/>
            <a:ext cx="23615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세계기술동향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아이디어 선정 이유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 err="1">
                <a:latin typeface="a시월구일2" panose="02020600000000000000" pitchFamily="18" charset="-127"/>
                <a:ea typeface="a시월구일2" panose="02020600000000000000" pitchFamily="18" charset="-127"/>
              </a:rPr>
              <a:t>밴치마킹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 사례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기존 서비스의 한계점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기존 서비스와 </a:t>
            </a:r>
            <a:r>
              <a:rPr lang="ko-KR" altLang="en-US" dirty="0" err="1">
                <a:latin typeface="a시월구일2" panose="02020600000000000000" pitchFamily="18" charset="-127"/>
                <a:ea typeface="a시월구일2" panose="02020600000000000000" pitchFamily="18" charset="-127"/>
              </a:rPr>
              <a:t>차별점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아이디어 기대 효과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6F676E-807B-3AA9-2531-A1EBF71C8343}"/>
              </a:ext>
            </a:extLst>
          </p:cNvPr>
          <p:cNvSpPr txBox="1"/>
          <p:nvPr/>
        </p:nvSpPr>
        <p:spPr>
          <a:xfrm>
            <a:off x="3763988" y="3809679"/>
            <a:ext cx="25074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개발 범위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서비스 시나리오</a:t>
            </a:r>
            <a:b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</a:b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시스템 구성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사용자 기능 개발 내용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관리자 기능 개발 내용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736DED-BF0A-EB57-4B6E-7119654FF2C3}"/>
              </a:ext>
            </a:extLst>
          </p:cNvPr>
          <p:cNvSpPr txBox="1"/>
          <p:nvPr/>
        </p:nvSpPr>
        <p:spPr>
          <a:xfrm>
            <a:off x="6456431" y="3809679"/>
            <a:ext cx="1988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개발 환경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팀원 구성 및 역할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개발 일정 및 계획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198953-75C4-87F3-9FD8-05EC96D27123}"/>
              </a:ext>
            </a:extLst>
          </p:cNvPr>
          <p:cNvSpPr txBox="1"/>
          <p:nvPr/>
        </p:nvSpPr>
        <p:spPr>
          <a:xfrm>
            <a:off x="9444988" y="380902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개발 결과물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08BC8ED-4040-F19F-AFF9-47229233B2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93" y="124548"/>
            <a:ext cx="1106899" cy="64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7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이등변 삼각형 47"/>
          <p:cNvSpPr/>
          <p:nvPr/>
        </p:nvSpPr>
        <p:spPr>
          <a:xfrm flipH="1">
            <a:off x="10530726" y="4143308"/>
            <a:ext cx="1661274" cy="2714692"/>
          </a:xfrm>
          <a:prstGeom prst="triangle">
            <a:avLst>
              <a:gd name="adj" fmla="val 0"/>
            </a:avLst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1"/>
            <a:ext cx="12242626" cy="697977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1654971 w 12192000"/>
              <a:gd name="connsiteY2" fmla="*/ 65532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194917"/>
              <a:gd name="connsiteY0" fmla="*/ 0 h 6860094"/>
              <a:gd name="connsiteX1" fmla="*/ 12192000 w 12194917"/>
              <a:gd name="connsiteY1" fmla="*/ 0 h 6860094"/>
              <a:gd name="connsiteX2" fmla="*/ 11959770 w 12194917"/>
              <a:gd name="connsiteY2" fmla="*/ 6640285 h 6860094"/>
              <a:gd name="connsiteX3" fmla="*/ 0 w 12194917"/>
              <a:gd name="connsiteY3" fmla="*/ 6858000 h 6860094"/>
              <a:gd name="connsiteX4" fmla="*/ 0 w 12194917"/>
              <a:gd name="connsiteY4" fmla="*/ 0 h 6860094"/>
              <a:gd name="connsiteX0" fmla="*/ 0 w 12192295"/>
              <a:gd name="connsiteY0" fmla="*/ 0 h 6860094"/>
              <a:gd name="connsiteX1" fmla="*/ 12192000 w 12192295"/>
              <a:gd name="connsiteY1" fmla="*/ 0 h 6860094"/>
              <a:gd name="connsiteX2" fmla="*/ 11959770 w 12192295"/>
              <a:gd name="connsiteY2" fmla="*/ 6640285 h 6860094"/>
              <a:gd name="connsiteX3" fmla="*/ 0 w 12192295"/>
              <a:gd name="connsiteY3" fmla="*/ 6858000 h 6860094"/>
              <a:gd name="connsiteX4" fmla="*/ 0 w 12192295"/>
              <a:gd name="connsiteY4" fmla="*/ 0 h 6860094"/>
              <a:gd name="connsiteX0" fmla="*/ 0 w 12192295"/>
              <a:gd name="connsiteY0" fmla="*/ 0 h 6862316"/>
              <a:gd name="connsiteX1" fmla="*/ 12192000 w 12192295"/>
              <a:gd name="connsiteY1" fmla="*/ 0 h 6862316"/>
              <a:gd name="connsiteX2" fmla="*/ 11959770 w 12192295"/>
              <a:gd name="connsiteY2" fmla="*/ 6640285 h 6862316"/>
              <a:gd name="connsiteX3" fmla="*/ 0 w 12192295"/>
              <a:gd name="connsiteY3" fmla="*/ 6858000 h 6862316"/>
              <a:gd name="connsiteX4" fmla="*/ 0 w 12192295"/>
              <a:gd name="connsiteY4" fmla="*/ 0 h 6862316"/>
              <a:gd name="connsiteX0" fmla="*/ 0 w 12372105"/>
              <a:gd name="connsiteY0" fmla="*/ 0 h 6862316"/>
              <a:gd name="connsiteX1" fmla="*/ 12192000 w 12372105"/>
              <a:gd name="connsiteY1" fmla="*/ 0 h 6862316"/>
              <a:gd name="connsiteX2" fmla="*/ 11959770 w 12372105"/>
              <a:gd name="connsiteY2" fmla="*/ 6640285 h 6862316"/>
              <a:gd name="connsiteX3" fmla="*/ 0 w 12372105"/>
              <a:gd name="connsiteY3" fmla="*/ 6858000 h 6862316"/>
              <a:gd name="connsiteX4" fmla="*/ 0 w 12372105"/>
              <a:gd name="connsiteY4" fmla="*/ 0 h 6862316"/>
              <a:gd name="connsiteX0" fmla="*/ 0 w 12372105"/>
              <a:gd name="connsiteY0" fmla="*/ 0 h 7067210"/>
              <a:gd name="connsiteX1" fmla="*/ 12192000 w 12372105"/>
              <a:gd name="connsiteY1" fmla="*/ 0 h 7067210"/>
              <a:gd name="connsiteX2" fmla="*/ 11959770 w 12372105"/>
              <a:gd name="connsiteY2" fmla="*/ 6640285 h 7067210"/>
              <a:gd name="connsiteX3" fmla="*/ 0 w 12372105"/>
              <a:gd name="connsiteY3" fmla="*/ 6858000 h 7067210"/>
              <a:gd name="connsiteX4" fmla="*/ 0 w 12372105"/>
              <a:gd name="connsiteY4" fmla="*/ 0 h 7067210"/>
              <a:gd name="connsiteX0" fmla="*/ 0 w 12253444"/>
              <a:gd name="connsiteY0" fmla="*/ 0 h 6986838"/>
              <a:gd name="connsiteX1" fmla="*/ 12192000 w 12253444"/>
              <a:gd name="connsiteY1" fmla="*/ 0 h 6986838"/>
              <a:gd name="connsiteX2" fmla="*/ 11727541 w 12253444"/>
              <a:gd name="connsiteY2" fmla="*/ 6495142 h 6986838"/>
              <a:gd name="connsiteX3" fmla="*/ 0 w 12253444"/>
              <a:gd name="connsiteY3" fmla="*/ 6858000 h 6986838"/>
              <a:gd name="connsiteX4" fmla="*/ 0 w 12253444"/>
              <a:gd name="connsiteY4" fmla="*/ 0 h 6986838"/>
              <a:gd name="connsiteX0" fmla="*/ 0 w 12208177"/>
              <a:gd name="connsiteY0" fmla="*/ 0 h 6979775"/>
              <a:gd name="connsiteX1" fmla="*/ 12192000 w 12208177"/>
              <a:gd name="connsiteY1" fmla="*/ 0 h 6979775"/>
              <a:gd name="connsiteX2" fmla="*/ 11567884 w 12208177"/>
              <a:gd name="connsiteY2" fmla="*/ 6480628 h 6979775"/>
              <a:gd name="connsiteX3" fmla="*/ 0 w 12208177"/>
              <a:gd name="connsiteY3" fmla="*/ 6858000 h 6979775"/>
              <a:gd name="connsiteX4" fmla="*/ 0 w 12208177"/>
              <a:gd name="connsiteY4" fmla="*/ 0 h 6979775"/>
              <a:gd name="connsiteX0" fmla="*/ 0 w 12242626"/>
              <a:gd name="connsiteY0" fmla="*/ 0 h 6979775"/>
              <a:gd name="connsiteX1" fmla="*/ 12192000 w 12242626"/>
              <a:gd name="connsiteY1" fmla="*/ 0 h 6979775"/>
              <a:gd name="connsiteX2" fmla="*/ 11698512 w 12242626"/>
              <a:gd name="connsiteY2" fmla="*/ 6480628 h 6979775"/>
              <a:gd name="connsiteX3" fmla="*/ 0 w 12242626"/>
              <a:gd name="connsiteY3" fmla="*/ 6858000 h 6979775"/>
              <a:gd name="connsiteX4" fmla="*/ 0 w 12242626"/>
              <a:gd name="connsiteY4" fmla="*/ 0 h 697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2626" h="6979775">
                <a:moveTo>
                  <a:pt x="0" y="0"/>
                </a:moveTo>
                <a:lnTo>
                  <a:pt x="12192000" y="0"/>
                </a:lnTo>
                <a:cubicBezTo>
                  <a:pt x="12211352" y="2402114"/>
                  <a:pt x="12448417" y="4223657"/>
                  <a:pt x="11698512" y="6480628"/>
                </a:cubicBezTo>
                <a:cubicBezTo>
                  <a:pt x="10459960" y="7249886"/>
                  <a:pt x="4126895" y="6916057"/>
                  <a:pt x="0" y="68580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환경</a:t>
            </a:r>
            <a:endParaRPr lang="en-US" altLang="ko-KR" sz="28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2023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년 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학기 졸업프로젝트</a:t>
            </a:r>
            <a:endParaRPr lang="en-US" altLang="ko-KR" sz="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185227" y="6178826"/>
            <a:ext cx="1832011" cy="389437"/>
            <a:chOff x="4125200" y="5074580"/>
            <a:chExt cx="3561511" cy="757083"/>
          </a:xfrm>
        </p:grpSpPr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5475175" y="5074580"/>
              <a:ext cx="756835" cy="757082"/>
            </a:xfrm>
            <a:custGeom>
              <a:avLst/>
              <a:gdLst>
                <a:gd name="T0" fmla="*/ 5346 w 9213"/>
                <a:gd name="T1" fmla="*/ 645 h 9217"/>
                <a:gd name="T2" fmla="*/ 4465 w 9213"/>
                <a:gd name="T3" fmla="*/ 30 h 9217"/>
                <a:gd name="T4" fmla="*/ 4143 w 9213"/>
                <a:gd name="T5" fmla="*/ 1113 h 9217"/>
                <a:gd name="T6" fmla="*/ 5028 w 9213"/>
                <a:gd name="T7" fmla="*/ 484 h 9217"/>
                <a:gd name="T8" fmla="*/ 4625 w 9213"/>
                <a:gd name="T9" fmla="*/ 1089 h 9217"/>
                <a:gd name="T10" fmla="*/ 4406 w 9213"/>
                <a:gd name="T11" fmla="*/ 363 h 9217"/>
                <a:gd name="T12" fmla="*/ 3074 w 9213"/>
                <a:gd name="T13" fmla="*/ 3390 h 9217"/>
                <a:gd name="T14" fmla="*/ 2226 w 9213"/>
                <a:gd name="T15" fmla="*/ 2823 h 9217"/>
                <a:gd name="T16" fmla="*/ 2329 w 9213"/>
                <a:gd name="T17" fmla="*/ 3881 h 9217"/>
                <a:gd name="T18" fmla="*/ 2805 w 9213"/>
                <a:gd name="T19" fmla="*/ 3361 h 9217"/>
                <a:gd name="T20" fmla="*/ 2264 w 9213"/>
                <a:gd name="T21" fmla="*/ 3526 h 9217"/>
                <a:gd name="T22" fmla="*/ 2500 w 9213"/>
                <a:gd name="T23" fmla="*/ 3024 h 9217"/>
                <a:gd name="T24" fmla="*/ 6475 w 9213"/>
                <a:gd name="T25" fmla="*/ 7204 h 9217"/>
                <a:gd name="T26" fmla="*/ 6893 w 9213"/>
                <a:gd name="T27" fmla="*/ 6994 h 9217"/>
                <a:gd name="T28" fmla="*/ 6875 w 9213"/>
                <a:gd name="T29" fmla="*/ 7342 h 9217"/>
                <a:gd name="T30" fmla="*/ 6973 w 9213"/>
                <a:gd name="T31" fmla="*/ 7642 h 9217"/>
                <a:gd name="T32" fmla="*/ 6785 w 9213"/>
                <a:gd name="T33" fmla="*/ 7939 h 9217"/>
                <a:gd name="T34" fmla="*/ 6482 w 9213"/>
                <a:gd name="T35" fmla="*/ 7679 h 9217"/>
                <a:gd name="T36" fmla="*/ 6875 w 9213"/>
                <a:gd name="T37" fmla="*/ 8232 h 9217"/>
                <a:gd name="T38" fmla="*/ 7222 w 9213"/>
                <a:gd name="T39" fmla="*/ 7509 h 9217"/>
                <a:gd name="T40" fmla="*/ 7008 w 9213"/>
                <a:gd name="T41" fmla="*/ 6742 h 9217"/>
                <a:gd name="T42" fmla="*/ 8882 w 9213"/>
                <a:gd name="T43" fmla="*/ 4468 h 9217"/>
                <a:gd name="T44" fmla="*/ 8101 w 9213"/>
                <a:gd name="T45" fmla="*/ 4973 h 9217"/>
                <a:gd name="T46" fmla="*/ 6449 w 9213"/>
                <a:gd name="T47" fmla="*/ 5111 h 9217"/>
                <a:gd name="T48" fmla="*/ 4884 w 9213"/>
                <a:gd name="T49" fmla="*/ 4887 h 9217"/>
                <a:gd name="T50" fmla="*/ 3493 w 9213"/>
                <a:gd name="T51" fmla="*/ 4998 h 9217"/>
                <a:gd name="T52" fmla="*/ 1938 w 9213"/>
                <a:gd name="T53" fmla="*/ 5093 h 9217"/>
                <a:gd name="T54" fmla="*/ 1292 w 9213"/>
                <a:gd name="T55" fmla="*/ 5313 h 9217"/>
                <a:gd name="T56" fmla="*/ 2611 w 9213"/>
                <a:gd name="T57" fmla="*/ 5150 h 9217"/>
                <a:gd name="T58" fmla="*/ 4138 w 9213"/>
                <a:gd name="T59" fmla="*/ 5381 h 9217"/>
                <a:gd name="T60" fmla="*/ 5666 w 9213"/>
                <a:gd name="T61" fmla="*/ 5222 h 9217"/>
                <a:gd name="T62" fmla="*/ 7152 w 9213"/>
                <a:gd name="T63" fmla="*/ 5182 h 9217"/>
                <a:gd name="T64" fmla="*/ 8065 w 9213"/>
                <a:gd name="T65" fmla="*/ 5821 h 9217"/>
                <a:gd name="T66" fmla="*/ 6168 w 9213"/>
                <a:gd name="T67" fmla="*/ 6289 h 9217"/>
                <a:gd name="T68" fmla="*/ 5787 w 9213"/>
                <a:gd name="T69" fmla="*/ 7970 h 9217"/>
                <a:gd name="T70" fmla="*/ 1337 w 9213"/>
                <a:gd name="T71" fmla="*/ 8824 h 9217"/>
                <a:gd name="T72" fmla="*/ 477 w 9213"/>
                <a:gd name="T73" fmla="*/ 4738 h 9217"/>
                <a:gd name="T74" fmla="*/ 1744 w 9213"/>
                <a:gd name="T75" fmla="*/ 8640 h 9217"/>
                <a:gd name="T76" fmla="*/ 1718 w 9213"/>
                <a:gd name="T77" fmla="*/ 8369 h 9217"/>
                <a:gd name="T78" fmla="*/ 372 w 9213"/>
                <a:gd name="T79" fmla="*/ 4460 h 9217"/>
                <a:gd name="T80" fmla="*/ 807 w 9213"/>
                <a:gd name="T81" fmla="*/ 8559 h 9217"/>
                <a:gd name="T82" fmla="*/ 1614 w 9213"/>
                <a:gd name="T83" fmla="*/ 9209 h 9217"/>
                <a:gd name="T84" fmla="*/ 8760 w 9213"/>
                <a:gd name="T85" fmla="*/ 8643 h 9217"/>
                <a:gd name="T86" fmla="*/ 9103 w 9213"/>
                <a:gd name="T87" fmla="*/ 6854 h 9217"/>
                <a:gd name="T88" fmla="*/ 8793 w 9213"/>
                <a:gd name="T89" fmla="*/ 4727 h 9217"/>
                <a:gd name="T90" fmla="*/ 7386 w 9213"/>
                <a:gd name="T91" fmla="*/ 8947 h 9217"/>
                <a:gd name="T92" fmla="*/ 6029 w 9213"/>
                <a:gd name="T93" fmla="*/ 7836 h 9217"/>
                <a:gd name="T94" fmla="*/ 6577 w 9213"/>
                <a:gd name="T95" fmla="*/ 6281 h 9217"/>
                <a:gd name="T96" fmla="*/ 8230 w 9213"/>
                <a:gd name="T97" fmla="*/ 6200 h 9217"/>
                <a:gd name="T98" fmla="*/ 8927 w 9213"/>
                <a:gd name="T99" fmla="*/ 7692 h 9217"/>
                <a:gd name="T100" fmla="*/ 7689 w 9213"/>
                <a:gd name="T101" fmla="*/ 8931 h 9217"/>
                <a:gd name="T102" fmla="*/ 4852 w 9213"/>
                <a:gd name="T103" fmla="*/ 2463 h 9217"/>
                <a:gd name="T104" fmla="*/ 4016 w 9213"/>
                <a:gd name="T105" fmla="*/ 2211 h 9217"/>
                <a:gd name="T106" fmla="*/ 4382 w 9213"/>
                <a:gd name="T107" fmla="*/ 2984 h 9217"/>
                <a:gd name="T108" fmla="*/ 4560 w 9213"/>
                <a:gd name="T109" fmla="*/ 2608 h 9217"/>
                <a:gd name="T110" fmla="*/ 4187 w 9213"/>
                <a:gd name="T111" fmla="*/ 2572 h 9217"/>
                <a:gd name="T112" fmla="*/ 7962 w 9213"/>
                <a:gd name="T113" fmla="*/ 6703 h 9217"/>
                <a:gd name="T114" fmla="*/ 7637 w 9213"/>
                <a:gd name="T115" fmla="*/ 8055 h 9217"/>
                <a:gd name="T116" fmla="*/ 8495 w 9213"/>
                <a:gd name="T117" fmla="*/ 7796 h 9217"/>
                <a:gd name="T118" fmla="*/ 8226 w 9213"/>
                <a:gd name="T119" fmla="*/ 7769 h 9217"/>
                <a:gd name="T120" fmla="*/ 7846 w 9213"/>
                <a:gd name="T121" fmla="*/ 7884 h 9217"/>
                <a:gd name="T122" fmla="*/ 7990 w 9213"/>
                <a:gd name="T123" fmla="*/ 6972 h 9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13" h="9217">
                  <a:moveTo>
                    <a:pt x="4668" y="1360"/>
                  </a:moveTo>
                  <a:lnTo>
                    <a:pt x="4703" y="1360"/>
                  </a:lnTo>
                  <a:lnTo>
                    <a:pt x="4770" y="1352"/>
                  </a:lnTo>
                  <a:lnTo>
                    <a:pt x="4870" y="1331"/>
                  </a:lnTo>
                  <a:lnTo>
                    <a:pt x="4992" y="1279"/>
                  </a:lnTo>
                  <a:lnTo>
                    <a:pt x="5100" y="1205"/>
                  </a:lnTo>
                  <a:lnTo>
                    <a:pt x="5192" y="1113"/>
                  </a:lnTo>
                  <a:lnTo>
                    <a:pt x="5266" y="1005"/>
                  </a:lnTo>
                  <a:lnTo>
                    <a:pt x="5317" y="883"/>
                  </a:lnTo>
                  <a:lnTo>
                    <a:pt x="5340" y="783"/>
                  </a:lnTo>
                  <a:lnTo>
                    <a:pt x="5346" y="716"/>
                  </a:lnTo>
                  <a:lnTo>
                    <a:pt x="5348" y="680"/>
                  </a:lnTo>
                  <a:lnTo>
                    <a:pt x="5346" y="645"/>
                  </a:lnTo>
                  <a:lnTo>
                    <a:pt x="5340" y="576"/>
                  </a:lnTo>
                  <a:lnTo>
                    <a:pt x="5317" y="478"/>
                  </a:lnTo>
                  <a:lnTo>
                    <a:pt x="5266" y="356"/>
                  </a:lnTo>
                  <a:lnTo>
                    <a:pt x="5192" y="248"/>
                  </a:lnTo>
                  <a:lnTo>
                    <a:pt x="5100" y="154"/>
                  </a:lnTo>
                  <a:lnTo>
                    <a:pt x="4992" y="81"/>
                  </a:lnTo>
                  <a:lnTo>
                    <a:pt x="4870" y="30"/>
                  </a:lnTo>
                  <a:lnTo>
                    <a:pt x="4770" y="7"/>
                  </a:lnTo>
                  <a:lnTo>
                    <a:pt x="4703" y="0"/>
                  </a:lnTo>
                  <a:lnTo>
                    <a:pt x="4668" y="0"/>
                  </a:lnTo>
                  <a:lnTo>
                    <a:pt x="4632" y="0"/>
                  </a:lnTo>
                  <a:lnTo>
                    <a:pt x="4564" y="7"/>
                  </a:lnTo>
                  <a:lnTo>
                    <a:pt x="4465" y="30"/>
                  </a:lnTo>
                  <a:lnTo>
                    <a:pt x="4343" y="81"/>
                  </a:lnTo>
                  <a:lnTo>
                    <a:pt x="4235" y="154"/>
                  </a:lnTo>
                  <a:lnTo>
                    <a:pt x="4143" y="248"/>
                  </a:lnTo>
                  <a:lnTo>
                    <a:pt x="4069" y="356"/>
                  </a:lnTo>
                  <a:lnTo>
                    <a:pt x="4017" y="478"/>
                  </a:lnTo>
                  <a:lnTo>
                    <a:pt x="3996" y="576"/>
                  </a:lnTo>
                  <a:lnTo>
                    <a:pt x="3989" y="645"/>
                  </a:lnTo>
                  <a:lnTo>
                    <a:pt x="3987" y="680"/>
                  </a:lnTo>
                  <a:lnTo>
                    <a:pt x="3989" y="716"/>
                  </a:lnTo>
                  <a:lnTo>
                    <a:pt x="3996" y="783"/>
                  </a:lnTo>
                  <a:lnTo>
                    <a:pt x="4017" y="883"/>
                  </a:lnTo>
                  <a:lnTo>
                    <a:pt x="4069" y="1004"/>
                  </a:lnTo>
                  <a:lnTo>
                    <a:pt x="4143" y="1113"/>
                  </a:lnTo>
                  <a:lnTo>
                    <a:pt x="4235" y="1205"/>
                  </a:lnTo>
                  <a:lnTo>
                    <a:pt x="4343" y="1279"/>
                  </a:lnTo>
                  <a:lnTo>
                    <a:pt x="4465" y="1331"/>
                  </a:lnTo>
                  <a:lnTo>
                    <a:pt x="4564" y="1352"/>
                  </a:lnTo>
                  <a:lnTo>
                    <a:pt x="4632" y="1360"/>
                  </a:lnTo>
                  <a:lnTo>
                    <a:pt x="4668" y="1360"/>
                  </a:lnTo>
                  <a:close/>
                  <a:moveTo>
                    <a:pt x="4668" y="271"/>
                  </a:moveTo>
                  <a:lnTo>
                    <a:pt x="4710" y="271"/>
                  </a:lnTo>
                  <a:lnTo>
                    <a:pt x="4789" y="288"/>
                  </a:lnTo>
                  <a:lnTo>
                    <a:pt x="4862" y="320"/>
                  </a:lnTo>
                  <a:lnTo>
                    <a:pt x="4929" y="363"/>
                  </a:lnTo>
                  <a:lnTo>
                    <a:pt x="4985" y="419"/>
                  </a:lnTo>
                  <a:lnTo>
                    <a:pt x="5028" y="484"/>
                  </a:lnTo>
                  <a:lnTo>
                    <a:pt x="5060" y="557"/>
                  </a:lnTo>
                  <a:lnTo>
                    <a:pt x="5076" y="638"/>
                  </a:lnTo>
                  <a:lnTo>
                    <a:pt x="5077" y="680"/>
                  </a:lnTo>
                  <a:lnTo>
                    <a:pt x="5076" y="722"/>
                  </a:lnTo>
                  <a:lnTo>
                    <a:pt x="5060" y="802"/>
                  </a:lnTo>
                  <a:lnTo>
                    <a:pt x="5028" y="876"/>
                  </a:lnTo>
                  <a:lnTo>
                    <a:pt x="4985" y="940"/>
                  </a:lnTo>
                  <a:lnTo>
                    <a:pt x="4929" y="997"/>
                  </a:lnTo>
                  <a:lnTo>
                    <a:pt x="4862" y="1041"/>
                  </a:lnTo>
                  <a:lnTo>
                    <a:pt x="4789" y="1073"/>
                  </a:lnTo>
                  <a:lnTo>
                    <a:pt x="4710" y="1089"/>
                  </a:lnTo>
                  <a:lnTo>
                    <a:pt x="4668" y="1090"/>
                  </a:lnTo>
                  <a:lnTo>
                    <a:pt x="4625" y="1089"/>
                  </a:lnTo>
                  <a:lnTo>
                    <a:pt x="4546" y="1073"/>
                  </a:lnTo>
                  <a:lnTo>
                    <a:pt x="4472" y="1041"/>
                  </a:lnTo>
                  <a:lnTo>
                    <a:pt x="4406" y="997"/>
                  </a:lnTo>
                  <a:lnTo>
                    <a:pt x="4351" y="940"/>
                  </a:lnTo>
                  <a:lnTo>
                    <a:pt x="4307" y="876"/>
                  </a:lnTo>
                  <a:lnTo>
                    <a:pt x="4275" y="802"/>
                  </a:lnTo>
                  <a:lnTo>
                    <a:pt x="4259" y="722"/>
                  </a:lnTo>
                  <a:lnTo>
                    <a:pt x="4258" y="680"/>
                  </a:lnTo>
                  <a:lnTo>
                    <a:pt x="4259" y="638"/>
                  </a:lnTo>
                  <a:lnTo>
                    <a:pt x="4275" y="557"/>
                  </a:lnTo>
                  <a:lnTo>
                    <a:pt x="4307" y="484"/>
                  </a:lnTo>
                  <a:lnTo>
                    <a:pt x="4351" y="419"/>
                  </a:lnTo>
                  <a:lnTo>
                    <a:pt x="4406" y="363"/>
                  </a:lnTo>
                  <a:lnTo>
                    <a:pt x="4472" y="320"/>
                  </a:lnTo>
                  <a:lnTo>
                    <a:pt x="4546" y="288"/>
                  </a:lnTo>
                  <a:lnTo>
                    <a:pt x="4625" y="271"/>
                  </a:lnTo>
                  <a:lnTo>
                    <a:pt x="4668" y="271"/>
                  </a:lnTo>
                  <a:close/>
                  <a:moveTo>
                    <a:pt x="2500" y="3907"/>
                  </a:moveTo>
                  <a:lnTo>
                    <a:pt x="2560" y="3904"/>
                  </a:lnTo>
                  <a:lnTo>
                    <a:pt x="2673" y="3881"/>
                  </a:lnTo>
                  <a:lnTo>
                    <a:pt x="2775" y="3838"/>
                  </a:lnTo>
                  <a:lnTo>
                    <a:pt x="2867" y="3776"/>
                  </a:lnTo>
                  <a:lnTo>
                    <a:pt x="2946" y="3697"/>
                  </a:lnTo>
                  <a:lnTo>
                    <a:pt x="3008" y="3605"/>
                  </a:lnTo>
                  <a:lnTo>
                    <a:pt x="3051" y="3503"/>
                  </a:lnTo>
                  <a:lnTo>
                    <a:pt x="3074" y="3390"/>
                  </a:lnTo>
                  <a:lnTo>
                    <a:pt x="3076" y="3331"/>
                  </a:lnTo>
                  <a:lnTo>
                    <a:pt x="3074" y="3271"/>
                  </a:lnTo>
                  <a:lnTo>
                    <a:pt x="3051" y="3158"/>
                  </a:lnTo>
                  <a:lnTo>
                    <a:pt x="3008" y="3056"/>
                  </a:lnTo>
                  <a:lnTo>
                    <a:pt x="2946" y="2964"/>
                  </a:lnTo>
                  <a:lnTo>
                    <a:pt x="2867" y="2885"/>
                  </a:lnTo>
                  <a:lnTo>
                    <a:pt x="2775" y="2823"/>
                  </a:lnTo>
                  <a:lnTo>
                    <a:pt x="2673" y="2780"/>
                  </a:lnTo>
                  <a:lnTo>
                    <a:pt x="2560" y="2757"/>
                  </a:lnTo>
                  <a:lnTo>
                    <a:pt x="2500" y="2755"/>
                  </a:lnTo>
                  <a:lnTo>
                    <a:pt x="2441" y="2757"/>
                  </a:lnTo>
                  <a:lnTo>
                    <a:pt x="2329" y="2780"/>
                  </a:lnTo>
                  <a:lnTo>
                    <a:pt x="2226" y="2823"/>
                  </a:lnTo>
                  <a:lnTo>
                    <a:pt x="2134" y="2885"/>
                  </a:lnTo>
                  <a:lnTo>
                    <a:pt x="2055" y="2964"/>
                  </a:lnTo>
                  <a:lnTo>
                    <a:pt x="1993" y="3056"/>
                  </a:lnTo>
                  <a:lnTo>
                    <a:pt x="1950" y="3158"/>
                  </a:lnTo>
                  <a:lnTo>
                    <a:pt x="1927" y="3271"/>
                  </a:lnTo>
                  <a:lnTo>
                    <a:pt x="1924" y="3331"/>
                  </a:lnTo>
                  <a:lnTo>
                    <a:pt x="1927" y="3390"/>
                  </a:lnTo>
                  <a:lnTo>
                    <a:pt x="1950" y="3503"/>
                  </a:lnTo>
                  <a:lnTo>
                    <a:pt x="1993" y="3605"/>
                  </a:lnTo>
                  <a:lnTo>
                    <a:pt x="2055" y="3697"/>
                  </a:lnTo>
                  <a:lnTo>
                    <a:pt x="2134" y="3776"/>
                  </a:lnTo>
                  <a:lnTo>
                    <a:pt x="2226" y="3838"/>
                  </a:lnTo>
                  <a:lnTo>
                    <a:pt x="2329" y="3881"/>
                  </a:lnTo>
                  <a:lnTo>
                    <a:pt x="2441" y="3904"/>
                  </a:lnTo>
                  <a:lnTo>
                    <a:pt x="2500" y="3907"/>
                  </a:lnTo>
                  <a:close/>
                  <a:moveTo>
                    <a:pt x="2500" y="3024"/>
                  </a:moveTo>
                  <a:lnTo>
                    <a:pt x="2532" y="3026"/>
                  </a:lnTo>
                  <a:lnTo>
                    <a:pt x="2592" y="3037"/>
                  </a:lnTo>
                  <a:lnTo>
                    <a:pt x="2647" y="3060"/>
                  </a:lnTo>
                  <a:lnTo>
                    <a:pt x="2696" y="3094"/>
                  </a:lnTo>
                  <a:lnTo>
                    <a:pt x="2737" y="3135"/>
                  </a:lnTo>
                  <a:lnTo>
                    <a:pt x="2771" y="3184"/>
                  </a:lnTo>
                  <a:lnTo>
                    <a:pt x="2794" y="3239"/>
                  </a:lnTo>
                  <a:lnTo>
                    <a:pt x="2805" y="3300"/>
                  </a:lnTo>
                  <a:lnTo>
                    <a:pt x="2807" y="3331"/>
                  </a:lnTo>
                  <a:lnTo>
                    <a:pt x="2805" y="3361"/>
                  </a:lnTo>
                  <a:lnTo>
                    <a:pt x="2794" y="3422"/>
                  </a:lnTo>
                  <a:lnTo>
                    <a:pt x="2771" y="3477"/>
                  </a:lnTo>
                  <a:lnTo>
                    <a:pt x="2737" y="3526"/>
                  </a:lnTo>
                  <a:lnTo>
                    <a:pt x="2696" y="3567"/>
                  </a:lnTo>
                  <a:lnTo>
                    <a:pt x="2647" y="3601"/>
                  </a:lnTo>
                  <a:lnTo>
                    <a:pt x="2592" y="3624"/>
                  </a:lnTo>
                  <a:lnTo>
                    <a:pt x="2532" y="3635"/>
                  </a:lnTo>
                  <a:lnTo>
                    <a:pt x="2500" y="3637"/>
                  </a:lnTo>
                  <a:lnTo>
                    <a:pt x="2470" y="3635"/>
                  </a:lnTo>
                  <a:lnTo>
                    <a:pt x="2409" y="3624"/>
                  </a:lnTo>
                  <a:lnTo>
                    <a:pt x="2354" y="3601"/>
                  </a:lnTo>
                  <a:lnTo>
                    <a:pt x="2305" y="3567"/>
                  </a:lnTo>
                  <a:lnTo>
                    <a:pt x="2264" y="3526"/>
                  </a:lnTo>
                  <a:lnTo>
                    <a:pt x="2231" y="3477"/>
                  </a:lnTo>
                  <a:lnTo>
                    <a:pt x="2208" y="3422"/>
                  </a:lnTo>
                  <a:lnTo>
                    <a:pt x="2196" y="3361"/>
                  </a:lnTo>
                  <a:lnTo>
                    <a:pt x="2195" y="3331"/>
                  </a:lnTo>
                  <a:lnTo>
                    <a:pt x="2196" y="3300"/>
                  </a:lnTo>
                  <a:lnTo>
                    <a:pt x="2208" y="3239"/>
                  </a:lnTo>
                  <a:lnTo>
                    <a:pt x="2231" y="3184"/>
                  </a:lnTo>
                  <a:lnTo>
                    <a:pt x="2264" y="3135"/>
                  </a:lnTo>
                  <a:lnTo>
                    <a:pt x="2305" y="3094"/>
                  </a:lnTo>
                  <a:lnTo>
                    <a:pt x="2354" y="3060"/>
                  </a:lnTo>
                  <a:lnTo>
                    <a:pt x="2409" y="3037"/>
                  </a:lnTo>
                  <a:lnTo>
                    <a:pt x="2470" y="3026"/>
                  </a:lnTo>
                  <a:lnTo>
                    <a:pt x="2500" y="3024"/>
                  </a:lnTo>
                  <a:close/>
                  <a:moveTo>
                    <a:pt x="6875" y="6723"/>
                  </a:moveTo>
                  <a:lnTo>
                    <a:pt x="6835" y="6724"/>
                  </a:lnTo>
                  <a:lnTo>
                    <a:pt x="6759" y="6737"/>
                  </a:lnTo>
                  <a:lnTo>
                    <a:pt x="6688" y="6763"/>
                  </a:lnTo>
                  <a:lnTo>
                    <a:pt x="6622" y="6801"/>
                  </a:lnTo>
                  <a:lnTo>
                    <a:pt x="6564" y="6850"/>
                  </a:lnTo>
                  <a:lnTo>
                    <a:pt x="6514" y="6906"/>
                  </a:lnTo>
                  <a:lnTo>
                    <a:pt x="6475" y="6971"/>
                  </a:lnTo>
                  <a:lnTo>
                    <a:pt x="6448" y="7043"/>
                  </a:lnTo>
                  <a:lnTo>
                    <a:pt x="6439" y="7082"/>
                  </a:lnTo>
                  <a:lnTo>
                    <a:pt x="6435" y="7109"/>
                  </a:lnTo>
                  <a:lnTo>
                    <a:pt x="6446" y="7161"/>
                  </a:lnTo>
                  <a:lnTo>
                    <a:pt x="6475" y="7204"/>
                  </a:lnTo>
                  <a:lnTo>
                    <a:pt x="6518" y="7233"/>
                  </a:lnTo>
                  <a:lnTo>
                    <a:pt x="6544" y="7240"/>
                  </a:lnTo>
                  <a:lnTo>
                    <a:pt x="6571" y="7244"/>
                  </a:lnTo>
                  <a:lnTo>
                    <a:pt x="6623" y="7233"/>
                  </a:lnTo>
                  <a:lnTo>
                    <a:pt x="6667" y="7204"/>
                  </a:lnTo>
                  <a:lnTo>
                    <a:pt x="6697" y="7161"/>
                  </a:lnTo>
                  <a:lnTo>
                    <a:pt x="6704" y="7133"/>
                  </a:lnTo>
                  <a:lnTo>
                    <a:pt x="6711" y="7105"/>
                  </a:lnTo>
                  <a:lnTo>
                    <a:pt x="6741" y="7053"/>
                  </a:lnTo>
                  <a:lnTo>
                    <a:pt x="6787" y="7015"/>
                  </a:lnTo>
                  <a:lnTo>
                    <a:pt x="6844" y="6995"/>
                  </a:lnTo>
                  <a:lnTo>
                    <a:pt x="6875" y="6992"/>
                  </a:lnTo>
                  <a:lnTo>
                    <a:pt x="6893" y="6994"/>
                  </a:lnTo>
                  <a:lnTo>
                    <a:pt x="6927" y="7001"/>
                  </a:lnTo>
                  <a:lnTo>
                    <a:pt x="6973" y="7023"/>
                  </a:lnTo>
                  <a:lnTo>
                    <a:pt x="7021" y="7070"/>
                  </a:lnTo>
                  <a:lnTo>
                    <a:pt x="7042" y="7116"/>
                  </a:lnTo>
                  <a:lnTo>
                    <a:pt x="7049" y="7149"/>
                  </a:lnTo>
                  <a:lnTo>
                    <a:pt x="7049" y="7168"/>
                  </a:lnTo>
                  <a:lnTo>
                    <a:pt x="7049" y="7185"/>
                  </a:lnTo>
                  <a:lnTo>
                    <a:pt x="7042" y="7220"/>
                  </a:lnTo>
                  <a:lnTo>
                    <a:pt x="7021" y="7266"/>
                  </a:lnTo>
                  <a:lnTo>
                    <a:pt x="6973" y="7313"/>
                  </a:lnTo>
                  <a:lnTo>
                    <a:pt x="6927" y="7335"/>
                  </a:lnTo>
                  <a:lnTo>
                    <a:pt x="6893" y="7342"/>
                  </a:lnTo>
                  <a:lnTo>
                    <a:pt x="6875" y="7342"/>
                  </a:lnTo>
                  <a:lnTo>
                    <a:pt x="6848" y="7345"/>
                  </a:lnTo>
                  <a:lnTo>
                    <a:pt x="6799" y="7365"/>
                  </a:lnTo>
                  <a:lnTo>
                    <a:pt x="6762" y="7401"/>
                  </a:lnTo>
                  <a:lnTo>
                    <a:pt x="6741" y="7450"/>
                  </a:lnTo>
                  <a:lnTo>
                    <a:pt x="6740" y="7478"/>
                  </a:lnTo>
                  <a:lnTo>
                    <a:pt x="6741" y="7505"/>
                  </a:lnTo>
                  <a:lnTo>
                    <a:pt x="6762" y="7554"/>
                  </a:lnTo>
                  <a:lnTo>
                    <a:pt x="6799" y="7590"/>
                  </a:lnTo>
                  <a:lnTo>
                    <a:pt x="6848" y="7612"/>
                  </a:lnTo>
                  <a:lnTo>
                    <a:pt x="6875" y="7613"/>
                  </a:lnTo>
                  <a:lnTo>
                    <a:pt x="6893" y="7613"/>
                  </a:lnTo>
                  <a:lnTo>
                    <a:pt x="6927" y="7620"/>
                  </a:lnTo>
                  <a:lnTo>
                    <a:pt x="6973" y="7642"/>
                  </a:lnTo>
                  <a:lnTo>
                    <a:pt x="7021" y="7689"/>
                  </a:lnTo>
                  <a:lnTo>
                    <a:pt x="7042" y="7735"/>
                  </a:lnTo>
                  <a:lnTo>
                    <a:pt x="7049" y="7770"/>
                  </a:lnTo>
                  <a:lnTo>
                    <a:pt x="7049" y="7787"/>
                  </a:lnTo>
                  <a:lnTo>
                    <a:pt x="7049" y="7806"/>
                  </a:lnTo>
                  <a:lnTo>
                    <a:pt x="7042" y="7841"/>
                  </a:lnTo>
                  <a:lnTo>
                    <a:pt x="7021" y="7887"/>
                  </a:lnTo>
                  <a:lnTo>
                    <a:pt x="6973" y="7934"/>
                  </a:lnTo>
                  <a:lnTo>
                    <a:pt x="6927" y="7956"/>
                  </a:lnTo>
                  <a:lnTo>
                    <a:pt x="6893" y="7962"/>
                  </a:lnTo>
                  <a:lnTo>
                    <a:pt x="6875" y="7963"/>
                  </a:lnTo>
                  <a:lnTo>
                    <a:pt x="6842" y="7960"/>
                  </a:lnTo>
                  <a:lnTo>
                    <a:pt x="6785" y="7939"/>
                  </a:lnTo>
                  <a:lnTo>
                    <a:pt x="6738" y="7898"/>
                  </a:lnTo>
                  <a:lnTo>
                    <a:pt x="6708" y="7843"/>
                  </a:lnTo>
                  <a:lnTo>
                    <a:pt x="6701" y="7812"/>
                  </a:lnTo>
                  <a:lnTo>
                    <a:pt x="6697" y="7782"/>
                  </a:lnTo>
                  <a:lnTo>
                    <a:pt x="6681" y="7725"/>
                  </a:lnTo>
                  <a:lnTo>
                    <a:pt x="6659" y="7691"/>
                  </a:lnTo>
                  <a:lnTo>
                    <a:pt x="6639" y="7674"/>
                  </a:lnTo>
                  <a:lnTo>
                    <a:pt x="6615" y="7661"/>
                  </a:lnTo>
                  <a:lnTo>
                    <a:pt x="6583" y="7653"/>
                  </a:lnTo>
                  <a:lnTo>
                    <a:pt x="6564" y="7653"/>
                  </a:lnTo>
                  <a:lnTo>
                    <a:pt x="6544" y="7653"/>
                  </a:lnTo>
                  <a:lnTo>
                    <a:pt x="6511" y="7663"/>
                  </a:lnTo>
                  <a:lnTo>
                    <a:pt x="6482" y="7679"/>
                  </a:lnTo>
                  <a:lnTo>
                    <a:pt x="6462" y="7702"/>
                  </a:lnTo>
                  <a:lnTo>
                    <a:pt x="6440" y="7747"/>
                  </a:lnTo>
                  <a:lnTo>
                    <a:pt x="6430" y="7815"/>
                  </a:lnTo>
                  <a:lnTo>
                    <a:pt x="6435" y="7849"/>
                  </a:lnTo>
                  <a:lnTo>
                    <a:pt x="6440" y="7891"/>
                  </a:lnTo>
                  <a:lnTo>
                    <a:pt x="6466" y="7966"/>
                  </a:lnTo>
                  <a:lnTo>
                    <a:pt x="6505" y="8036"/>
                  </a:lnTo>
                  <a:lnTo>
                    <a:pt x="6554" y="8097"/>
                  </a:lnTo>
                  <a:lnTo>
                    <a:pt x="6613" y="8147"/>
                  </a:lnTo>
                  <a:lnTo>
                    <a:pt x="6681" y="8189"/>
                  </a:lnTo>
                  <a:lnTo>
                    <a:pt x="6754" y="8216"/>
                  </a:lnTo>
                  <a:lnTo>
                    <a:pt x="6834" y="8232"/>
                  </a:lnTo>
                  <a:lnTo>
                    <a:pt x="6875" y="8232"/>
                  </a:lnTo>
                  <a:lnTo>
                    <a:pt x="6920" y="8231"/>
                  </a:lnTo>
                  <a:lnTo>
                    <a:pt x="7008" y="8214"/>
                  </a:lnTo>
                  <a:lnTo>
                    <a:pt x="7087" y="8179"/>
                  </a:lnTo>
                  <a:lnTo>
                    <a:pt x="7157" y="8132"/>
                  </a:lnTo>
                  <a:lnTo>
                    <a:pt x="7218" y="8071"/>
                  </a:lnTo>
                  <a:lnTo>
                    <a:pt x="7267" y="8000"/>
                  </a:lnTo>
                  <a:lnTo>
                    <a:pt x="7300" y="7920"/>
                  </a:lnTo>
                  <a:lnTo>
                    <a:pt x="7319" y="7833"/>
                  </a:lnTo>
                  <a:lnTo>
                    <a:pt x="7320" y="7787"/>
                  </a:lnTo>
                  <a:lnTo>
                    <a:pt x="7319" y="7743"/>
                  </a:lnTo>
                  <a:lnTo>
                    <a:pt x="7301" y="7658"/>
                  </a:lnTo>
                  <a:lnTo>
                    <a:pt x="7268" y="7578"/>
                  </a:lnTo>
                  <a:lnTo>
                    <a:pt x="7222" y="7509"/>
                  </a:lnTo>
                  <a:lnTo>
                    <a:pt x="7193" y="7478"/>
                  </a:lnTo>
                  <a:lnTo>
                    <a:pt x="7222" y="7447"/>
                  </a:lnTo>
                  <a:lnTo>
                    <a:pt x="7268" y="7377"/>
                  </a:lnTo>
                  <a:lnTo>
                    <a:pt x="7301" y="7298"/>
                  </a:lnTo>
                  <a:lnTo>
                    <a:pt x="7319" y="7213"/>
                  </a:lnTo>
                  <a:lnTo>
                    <a:pt x="7320" y="7168"/>
                  </a:lnTo>
                  <a:lnTo>
                    <a:pt x="7319" y="7122"/>
                  </a:lnTo>
                  <a:lnTo>
                    <a:pt x="7300" y="7035"/>
                  </a:lnTo>
                  <a:lnTo>
                    <a:pt x="7267" y="6956"/>
                  </a:lnTo>
                  <a:lnTo>
                    <a:pt x="7218" y="6884"/>
                  </a:lnTo>
                  <a:lnTo>
                    <a:pt x="7157" y="6824"/>
                  </a:lnTo>
                  <a:lnTo>
                    <a:pt x="7087" y="6776"/>
                  </a:lnTo>
                  <a:lnTo>
                    <a:pt x="7008" y="6742"/>
                  </a:lnTo>
                  <a:lnTo>
                    <a:pt x="6920" y="6724"/>
                  </a:lnTo>
                  <a:lnTo>
                    <a:pt x="6875" y="6723"/>
                  </a:lnTo>
                  <a:close/>
                  <a:moveTo>
                    <a:pt x="8881" y="6441"/>
                  </a:moveTo>
                  <a:lnTo>
                    <a:pt x="9203" y="4972"/>
                  </a:lnTo>
                  <a:lnTo>
                    <a:pt x="9212" y="4930"/>
                  </a:lnTo>
                  <a:lnTo>
                    <a:pt x="9212" y="4845"/>
                  </a:lnTo>
                  <a:lnTo>
                    <a:pt x="9198" y="4764"/>
                  </a:lnTo>
                  <a:lnTo>
                    <a:pt x="9167" y="4688"/>
                  </a:lnTo>
                  <a:lnTo>
                    <a:pt x="9124" y="4620"/>
                  </a:lnTo>
                  <a:lnTo>
                    <a:pt x="9068" y="4561"/>
                  </a:lnTo>
                  <a:lnTo>
                    <a:pt x="9002" y="4512"/>
                  </a:lnTo>
                  <a:lnTo>
                    <a:pt x="8924" y="4479"/>
                  </a:lnTo>
                  <a:lnTo>
                    <a:pt x="8882" y="4468"/>
                  </a:lnTo>
                  <a:lnTo>
                    <a:pt x="8841" y="4460"/>
                  </a:lnTo>
                  <a:lnTo>
                    <a:pt x="8756" y="4459"/>
                  </a:lnTo>
                  <a:lnTo>
                    <a:pt x="8675" y="4473"/>
                  </a:lnTo>
                  <a:lnTo>
                    <a:pt x="8599" y="4504"/>
                  </a:lnTo>
                  <a:lnTo>
                    <a:pt x="8531" y="4548"/>
                  </a:lnTo>
                  <a:lnTo>
                    <a:pt x="8471" y="4604"/>
                  </a:lnTo>
                  <a:lnTo>
                    <a:pt x="8423" y="4672"/>
                  </a:lnTo>
                  <a:lnTo>
                    <a:pt x="8390" y="4748"/>
                  </a:lnTo>
                  <a:lnTo>
                    <a:pt x="8378" y="4790"/>
                  </a:lnTo>
                  <a:lnTo>
                    <a:pt x="8319" y="5061"/>
                  </a:lnTo>
                  <a:lnTo>
                    <a:pt x="8236" y="5032"/>
                  </a:lnTo>
                  <a:lnTo>
                    <a:pt x="8157" y="4998"/>
                  </a:lnTo>
                  <a:lnTo>
                    <a:pt x="8101" y="4973"/>
                  </a:lnTo>
                  <a:lnTo>
                    <a:pt x="7975" y="4926"/>
                  </a:lnTo>
                  <a:lnTo>
                    <a:pt x="7826" y="4887"/>
                  </a:lnTo>
                  <a:lnTo>
                    <a:pt x="7635" y="4862"/>
                  </a:lnTo>
                  <a:lnTo>
                    <a:pt x="7520" y="4861"/>
                  </a:lnTo>
                  <a:lnTo>
                    <a:pt x="7405" y="4862"/>
                  </a:lnTo>
                  <a:lnTo>
                    <a:pt x="7216" y="4887"/>
                  </a:lnTo>
                  <a:lnTo>
                    <a:pt x="7065" y="4926"/>
                  </a:lnTo>
                  <a:lnTo>
                    <a:pt x="6940" y="4973"/>
                  </a:lnTo>
                  <a:lnTo>
                    <a:pt x="6884" y="4998"/>
                  </a:lnTo>
                  <a:lnTo>
                    <a:pt x="6832" y="5021"/>
                  </a:lnTo>
                  <a:lnTo>
                    <a:pt x="6724" y="5061"/>
                  </a:lnTo>
                  <a:lnTo>
                    <a:pt x="6602" y="5093"/>
                  </a:lnTo>
                  <a:lnTo>
                    <a:pt x="6449" y="5111"/>
                  </a:lnTo>
                  <a:lnTo>
                    <a:pt x="6356" y="5113"/>
                  </a:lnTo>
                  <a:lnTo>
                    <a:pt x="6260" y="5111"/>
                  </a:lnTo>
                  <a:lnTo>
                    <a:pt x="6108" y="5093"/>
                  </a:lnTo>
                  <a:lnTo>
                    <a:pt x="5986" y="5061"/>
                  </a:lnTo>
                  <a:lnTo>
                    <a:pt x="5879" y="5021"/>
                  </a:lnTo>
                  <a:lnTo>
                    <a:pt x="5826" y="4998"/>
                  </a:lnTo>
                  <a:lnTo>
                    <a:pt x="5770" y="4973"/>
                  </a:lnTo>
                  <a:lnTo>
                    <a:pt x="5644" y="4926"/>
                  </a:lnTo>
                  <a:lnTo>
                    <a:pt x="5493" y="4887"/>
                  </a:lnTo>
                  <a:lnTo>
                    <a:pt x="5305" y="4862"/>
                  </a:lnTo>
                  <a:lnTo>
                    <a:pt x="5189" y="4861"/>
                  </a:lnTo>
                  <a:lnTo>
                    <a:pt x="5074" y="4862"/>
                  </a:lnTo>
                  <a:lnTo>
                    <a:pt x="4884" y="4887"/>
                  </a:lnTo>
                  <a:lnTo>
                    <a:pt x="4734" y="4926"/>
                  </a:lnTo>
                  <a:lnTo>
                    <a:pt x="4609" y="4973"/>
                  </a:lnTo>
                  <a:lnTo>
                    <a:pt x="4553" y="4998"/>
                  </a:lnTo>
                  <a:lnTo>
                    <a:pt x="4500" y="5021"/>
                  </a:lnTo>
                  <a:lnTo>
                    <a:pt x="4392" y="5061"/>
                  </a:lnTo>
                  <a:lnTo>
                    <a:pt x="4269" y="5093"/>
                  </a:lnTo>
                  <a:lnTo>
                    <a:pt x="4118" y="5111"/>
                  </a:lnTo>
                  <a:lnTo>
                    <a:pt x="4023" y="5113"/>
                  </a:lnTo>
                  <a:lnTo>
                    <a:pt x="3928" y="5111"/>
                  </a:lnTo>
                  <a:lnTo>
                    <a:pt x="3775" y="5093"/>
                  </a:lnTo>
                  <a:lnTo>
                    <a:pt x="3653" y="5061"/>
                  </a:lnTo>
                  <a:lnTo>
                    <a:pt x="3547" y="5021"/>
                  </a:lnTo>
                  <a:lnTo>
                    <a:pt x="3493" y="4998"/>
                  </a:lnTo>
                  <a:lnTo>
                    <a:pt x="3437" y="4973"/>
                  </a:lnTo>
                  <a:lnTo>
                    <a:pt x="3312" y="4926"/>
                  </a:lnTo>
                  <a:lnTo>
                    <a:pt x="3162" y="4887"/>
                  </a:lnTo>
                  <a:lnTo>
                    <a:pt x="2972" y="4862"/>
                  </a:lnTo>
                  <a:lnTo>
                    <a:pt x="2857" y="4861"/>
                  </a:lnTo>
                  <a:lnTo>
                    <a:pt x="2742" y="4862"/>
                  </a:lnTo>
                  <a:lnTo>
                    <a:pt x="2553" y="4887"/>
                  </a:lnTo>
                  <a:lnTo>
                    <a:pt x="2402" y="4926"/>
                  </a:lnTo>
                  <a:lnTo>
                    <a:pt x="2277" y="4973"/>
                  </a:lnTo>
                  <a:lnTo>
                    <a:pt x="2221" y="4998"/>
                  </a:lnTo>
                  <a:lnTo>
                    <a:pt x="2169" y="5021"/>
                  </a:lnTo>
                  <a:lnTo>
                    <a:pt x="2061" y="5061"/>
                  </a:lnTo>
                  <a:lnTo>
                    <a:pt x="1938" y="5093"/>
                  </a:lnTo>
                  <a:lnTo>
                    <a:pt x="1786" y="5111"/>
                  </a:lnTo>
                  <a:lnTo>
                    <a:pt x="1692" y="5113"/>
                  </a:lnTo>
                  <a:lnTo>
                    <a:pt x="1616" y="5111"/>
                  </a:lnTo>
                  <a:lnTo>
                    <a:pt x="1479" y="5098"/>
                  </a:lnTo>
                  <a:lnTo>
                    <a:pt x="1419" y="5087"/>
                  </a:lnTo>
                  <a:lnTo>
                    <a:pt x="1391" y="5083"/>
                  </a:lnTo>
                  <a:lnTo>
                    <a:pt x="1339" y="5093"/>
                  </a:lnTo>
                  <a:lnTo>
                    <a:pt x="1296" y="5120"/>
                  </a:lnTo>
                  <a:lnTo>
                    <a:pt x="1266" y="5163"/>
                  </a:lnTo>
                  <a:lnTo>
                    <a:pt x="1257" y="5191"/>
                  </a:lnTo>
                  <a:lnTo>
                    <a:pt x="1253" y="5218"/>
                  </a:lnTo>
                  <a:lnTo>
                    <a:pt x="1263" y="5270"/>
                  </a:lnTo>
                  <a:lnTo>
                    <a:pt x="1292" y="5313"/>
                  </a:lnTo>
                  <a:lnTo>
                    <a:pt x="1335" y="5343"/>
                  </a:lnTo>
                  <a:lnTo>
                    <a:pt x="1361" y="5350"/>
                  </a:lnTo>
                  <a:lnTo>
                    <a:pt x="1437" y="5365"/>
                  </a:lnTo>
                  <a:lnTo>
                    <a:pt x="1601" y="5381"/>
                  </a:lnTo>
                  <a:lnTo>
                    <a:pt x="1692" y="5382"/>
                  </a:lnTo>
                  <a:lnTo>
                    <a:pt x="1806" y="5381"/>
                  </a:lnTo>
                  <a:lnTo>
                    <a:pt x="1996" y="5356"/>
                  </a:lnTo>
                  <a:lnTo>
                    <a:pt x="2147" y="5317"/>
                  </a:lnTo>
                  <a:lnTo>
                    <a:pt x="2272" y="5270"/>
                  </a:lnTo>
                  <a:lnTo>
                    <a:pt x="2329" y="5245"/>
                  </a:lnTo>
                  <a:lnTo>
                    <a:pt x="2380" y="5222"/>
                  </a:lnTo>
                  <a:lnTo>
                    <a:pt x="2488" y="5182"/>
                  </a:lnTo>
                  <a:lnTo>
                    <a:pt x="2611" y="5150"/>
                  </a:lnTo>
                  <a:lnTo>
                    <a:pt x="2763" y="5132"/>
                  </a:lnTo>
                  <a:lnTo>
                    <a:pt x="2857" y="5130"/>
                  </a:lnTo>
                  <a:lnTo>
                    <a:pt x="2952" y="5132"/>
                  </a:lnTo>
                  <a:lnTo>
                    <a:pt x="3105" y="5150"/>
                  </a:lnTo>
                  <a:lnTo>
                    <a:pt x="3227" y="5182"/>
                  </a:lnTo>
                  <a:lnTo>
                    <a:pt x="3333" y="5222"/>
                  </a:lnTo>
                  <a:lnTo>
                    <a:pt x="3387" y="5245"/>
                  </a:lnTo>
                  <a:lnTo>
                    <a:pt x="3443" y="5270"/>
                  </a:lnTo>
                  <a:lnTo>
                    <a:pt x="3568" y="5317"/>
                  </a:lnTo>
                  <a:lnTo>
                    <a:pt x="3719" y="5356"/>
                  </a:lnTo>
                  <a:lnTo>
                    <a:pt x="3908" y="5381"/>
                  </a:lnTo>
                  <a:lnTo>
                    <a:pt x="4023" y="5382"/>
                  </a:lnTo>
                  <a:lnTo>
                    <a:pt x="4138" y="5381"/>
                  </a:lnTo>
                  <a:lnTo>
                    <a:pt x="4327" y="5356"/>
                  </a:lnTo>
                  <a:lnTo>
                    <a:pt x="4478" y="5317"/>
                  </a:lnTo>
                  <a:lnTo>
                    <a:pt x="4603" y="5270"/>
                  </a:lnTo>
                  <a:lnTo>
                    <a:pt x="4659" y="5245"/>
                  </a:lnTo>
                  <a:lnTo>
                    <a:pt x="4713" y="5222"/>
                  </a:lnTo>
                  <a:lnTo>
                    <a:pt x="4819" y="5182"/>
                  </a:lnTo>
                  <a:lnTo>
                    <a:pt x="4942" y="5150"/>
                  </a:lnTo>
                  <a:lnTo>
                    <a:pt x="5094" y="5132"/>
                  </a:lnTo>
                  <a:lnTo>
                    <a:pt x="5189" y="5130"/>
                  </a:lnTo>
                  <a:lnTo>
                    <a:pt x="5283" y="5132"/>
                  </a:lnTo>
                  <a:lnTo>
                    <a:pt x="5436" y="5150"/>
                  </a:lnTo>
                  <a:lnTo>
                    <a:pt x="5558" y="5182"/>
                  </a:lnTo>
                  <a:lnTo>
                    <a:pt x="5666" y="5222"/>
                  </a:lnTo>
                  <a:lnTo>
                    <a:pt x="5718" y="5245"/>
                  </a:lnTo>
                  <a:lnTo>
                    <a:pt x="5775" y="5270"/>
                  </a:lnTo>
                  <a:lnTo>
                    <a:pt x="5899" y="5317"/>
                  </a:lnTo>
                  <a:lnTo>
                    <a:pt x="6050" y="5356"/>
                  </a:lnTo>
                  <a:lnTo>
                    <a:pt x="6240" y="5381"/>
                  </a:lnTo>
                  <a:lnTo>
                    <a:pt x="6354" y="5382"/>
                  </a:lnTo>
                  <a:lnTo>
                    <a:pt x="6469" y="5381"/>
                  </a:lnTo>
                  <a:lnTo>
                    <a:pt x="6659" y="5356"/>
                  </a:lnTo>
                  <a:lnTo>
                    <a:pt x="6810" y="5317"/>
                  </a:lnTo>
                  <a:lnTo>
                    <a:pt x="6936" y="5270"/>
                  </a:lnTo>
                  <a:lnTo>
                    <a:pt x="6992" y="5245"/>
                  </a:lnTo>
                  <a:lnTo>
                    <a:pt x="7044" y="5222"/>
                  </a:lnTo>
                  <a:lnTo>
                    <a:pt x="7152" y="5182"/>
                  </a:lnTo>
                  <a:lnTo>
                    <a:pt x="7274" y="5150"/>
                  </a:lnTo>
                  <a:lnTo>
                    <a:pt x="7427" y="5132"/>
                  </a:lnTo>
                  <a:lnTo>
                    <a:pt x="7520" y="5130"/>
                  </a:lnTo>
                  <a:lnTo>
                    <a:pt x="7615" y="5132"/>
                  </a:lnTo>
                  <a:lnTo>
                    <a:pt x="7768" y="5150"/>
                  </a:lnTo>
                  <a:lnTo>
                    <a:pt x="7890" y="5182"/>
                  </a:lnTo>
                  <a:lnTo>
                    <a:pt x="7997" y="5222"/>
                  </a:lnTo>
                  <a:lnTo>
                    <a:pt x="8050" y="5245"/>
                  </a:lnTo>
                  <a:lnTo>
                    <a:pt x="8099" y="5267"/>
                  </a:lnTo>
                  <a:lnTo>
                    <a:pt x="8203" y="5307"/>
                  </a:lnTo>
                  <a:lnTo>
                    <a:pt x="8260" y="5326"/>
                  </a:lnTo>
                  <a:lnTo>
                    <a:pt x="8144" y="5855"/>
                  </a:lnTo>
                  <a:lnTo>
                    <a:pt x="8065" y="5821"/>
                  </a:lnTo>
                  <a:lnTo>
                    <a:pt x="7900" y="5771"/>
                  </a:lnTo>
                  <a:lnTo>
                    <a:pt x="7730" y="5735"/>
                  </a:lnTo>
                  <a:lnTo>
                    <a:pt x="7553" y="5718"/>
                  </a:lnTo>
                  <a:lnTo>
                    <a:pt x="7463" y="5716"/>
                  </a:lnTo>
                  <a:lnTo>
                    <a:pt x="7373" y="5718"/>
                  </a:lnTo>
                  <a:lnTo>
                    <a:pt x="7196" y="5735"/>
                  </a:lnTo>
                  <a:lnTo>
                    <a:pt x="7026" y="5771"/>
                  </a:lnTo>
                  <a:lnTo>
                    <a:pt x="6862" y="5821"/>
                  </a:lnTo>
                  <a:lnTo>
                    <a:pt x="6705" y="5889"/>
                  </a:lnTo>
                  <a:lnTo>
                    <a:pt x="6556" y="5970"/>
                  </a:lnTo>
                  <a:lnTo>
                    <a:pt x="6416" y="6063"/>
                  </a:lnTo>
                  <a:lnTo>
                    <a:pt x="6286" y="6171"/>
                  </a:lnTo>
                  <a:lnTo>
                    <a:pt x="6168" y="6289"/>
                  </a:lnTo>
                  <a:lnTo>
                    <a:pt x="6060" y="6419"/>
                  </a:lnTo>
                  <a:lnTo>
                    <a:pt x="5967" y="6559"/>
                  </a:lnTo>
                  <a:lnTo>
                    <a:pt x="5886" y="6709"/>
                  </a:lnTo>
                  <a:lnTo>
                    <a:pt x="5818" y="6866"/>
                  </a:lnTo>
                  <a:lnTo>
                    <a:pt x="5768" y="7030"/>
                  </a:lnTo>
                  <a:lnTo>
                    <a:pt x="5732" y="7200"/>
                  </a:lnTo>
                  <a:lnTo>
                    <a:pt x="5715" y="7377"/>
                  </a:lnTo>
                  <a:lnTo>
                    <a:pt x="5713" y="7466"/>
                  </a:lnTo>
                  <a:lnTo>
                    <a:pt x="5713" y="7525"/>
                  </a:lnTo>
                  <a:lnTo>
                    <a:pt x="5722" y="7640"/>
                  </a:lnTo>
                  <a:lnTo>
                    <a:pt x="5736" y="7753"/>
                  </a:lnTo>
                  <a:lnTo>
                    <a:pt x="5758" y="7864"/>
                  </a:lnTo>
                  <a:lnTo>
                    <a:pt x="5787" y="7970"/>
                  </a:lnTo>
                  <a:lnTo>
                    <a:pt x="5823" y="8075"/>
                  </a:lnTo>
                  <a:lnTo>
                    <a:pt x="5863" y="8178"/>
                  </a:lnTo>
                  <a:lnTo>
                    <a:pt x="5912" y="8277"/>
                  </a:lnTo>
                  <a:lnTo>
                    <a:pt x="5993" y="8418"/>
                  </a:lnTo>
                  <a:lnTo>
                    <a:pt x="6122" y="8592"/>
                  </a:lnTo>
                  <a:lnTo>
                    <a:pt x="6272" y="8749"/>
                  </a:lnTo>
                  <a:lnTo>
                    <a:pt x="6440" y="8888"/>
                  </a:lnTo>
                  <a:lnTo>
                    <a:pt x="6531" y="8948"/>
                  </a:lnTo>
                  <a:lnTo>
                    <a:pt x="1744" y="8948"/>
                  </a:lnTo>
                  <a:lnTo>
                    <a:pt x="1681" y="8945"/>
                  </a:lnTo>
                  <a:lnTo>
                    <a:pt x="1557" y="8924"/>
                  </a:lnTo>
                  <a:lnTo>
                    <a:pt x="1442" y="8883"/>
                  </a:lnTo>
                  <a:lnTo>
                    <a:pt x="1337" y="8824"/>
                  </a:lnTo>
                  <a:lnTo>
                    <a:pt x="1243" y="8748"/>
                  </a:lnTo>
                  <a:lnTo>
                    <a:pt x="1162" y="8657"/>
                  </a:lnTo>
                  <a:lnTo>
                    <a:pt x="1098" y="8553"/>
                  </a:lnTo>
                  <a:lnTo>
                    <a:pt x="1050" y="8437"/>
                  </a:lnTo>
                  <a:lnTo>
                    <a:pt x="1034" y="8375"/>
                  </a:lnTo>
                  <a:lnTo>
                    <a:pt x="273" y="4914"/>
                  </a:lnTo>
                  <a:lnTo>
                    <a:pt x="268" y="4884"/>
                  </a:lnTo>
                  <a:lnTo>
                    <a:pt x="278" y="4825"/>
                  </a:lnTo>
                  <a:lnTo>
                    <a:pt x="310" y="4774"/>
                  </a:lnTo>
                  <a:lnTo>
                    <a:pt x="359" y="4740"/>
                  </a:lnTo>
                  <a:lnTo>
                    <a:pt x="389" y="4731"/>
                  </a:lnTo>
                  <a:lnTo>
                    <a:pt x="419" y="4727"/>
                  </a:lnTo>
                  <a:lnTo>
                    <a:pt x="477" y="4738"/>
                  </a:lnTo>
                  <a:lnTo>
                    <a:pt x="527" y="4770"/>
                  </a:lnTo>
                  <a:lnTo>
                    <a:pt x="562" y="4818"/>
                  </a:lnTo>
                  <a:lnTo>
                    <a:pt x="571" y="4848"/>
                  </a:lnTo>
                  <a:lnTo>
                    <a:pt x="1332" y="8309"/>
                  </a:lnTo>
                  <a:lnTo>
                    <a:pt x="1341" y="8345"/>
                  </a:lnTo>
                  <a:lnTo>
                    <a:pt x="1368" y="8412"/>
                  </a:lnTo>
                  <a:lnTo>
                    <a:pt x="1407" y="8473"/>
                  </a:lnTo>
                  <a:lnTo>
                    <a:pt x="1453" y="8525"/>
                  </a:lnTo>
                  <a:lnTo>
                    <a:pt x="1508" y="8569"/>
                  </a:lnTo>
                  <a:lnTo>
                    <a:pt x="1568" y="8604"/>
                  </a:lnTo>
                  <a:lnTo>
                    <a:pt x="1636" y="8627"/>
                  </a:lnTo>
                  <a:lnTo>
                    <a:pt x="1708" y="8640"/>
                  </a:lnTo>
                  <a:lnTo>
                    <a:pt x="1744" y="8640"/>
                  </a:lnTo>
                  <a:lnTo>
                    <a:pt x="5542" y="8640"/>
                  </a:lnTo>
                  <a:lnTo>
                    <a:pt x="5569" y="8638"/>
                  </a:lnTo>
                  <a:lnTo>
                    <a:pt x="5618" y="8618"/>
                  </a:lnTo>
                  <a:lnTo>
                    <a:pt x="5654" y="8581"/>
                  </a:lnTo>
                  <a:lnTo>
                    <a:pt x="5675" y="8533"/>
                  </a:lnTo>
                  <a:lnTo>
                    <a:pt x="5677" y="8506"/>
                  </a:lnTo>
                  <a:lnTo>
                    <a:pt x="5675" y="8479"/>
                  </a:lnTo>
                  <a:lnTo>
                    <a:pt x="5654" y="8430"/>
                  </a:lnTo>
                  <a:lnTo>
                    <a:pt x="5618" y="8392"/>
                  </a:lnTo>
                  <a:lnTo>
                    <a:pt x="5569" y="8372"/>
                  </a:lnTo>
                  <a:lnTo>
                    <a:pt x="5542" y="8371"/>
                  </a:lnTo>
                  <a:lnTo>
                    <a:pt x="1744" y="8371"/>
                  </a:lnTo>
                  <a:lnTo>
                    <a:pt x="1718" y="8369"/>
                  </a:lnTo>
                  <a:lnTo>
                    <a:pt x="1669" y="8352"/>
                  </a:lnTo>
                  <a:lnTo>
                    <a:pt x="1630" y="8320"/>
                  </a:lnTo>
                  <a:lnTo>
                    <a:pt x="1603" y="8276"/>
                  </a:lnTo>
                  <a:lnTo>
                    <a:pt x="1596" y="8250"/>
                  </a:lnTo>
                  <a:lnTo>
                    <a:pt x="834" y="4790"/>
                  </a:lnTo>
                  <a:lnTo>
                    <a:pt x="823" y="4748"/>
                  </a:lnTo>
                  <a:lnTo>
                    <a:pt x="789" y="4672"/>
                  </a:lnTo>
                  <a:lnTo>
                    <a:pt x="740" y="4604"/>
                  </a:lnTo>
                  <a:lnTo>
                    <a:pt x="681" y="4548"/>
                  </a:lnTo>
                  <a:lnTo>
                    <a:pt x="612" y="4505"/>
                  </a:lnTo>
                  <a:lnTo>
                    <a:pt x="537" y="4475"/>
                  </a:lnTo>
                  <a:lnTo>
                    <a:pt x="455" y="4459"/>
                  </a:lnTo>
                  <a:lnTo>
                    <a:pt x="372" y="4460"/>
                  </a:lnTo>
                  <a:lnTo>
                    <a:pt x="330" y="4468"/>
                  </a:lnTo>
                  <a:lnTo>
                    <a:pt x="288" y="4478"/>
                  </a:lnTo>
                  <a:lnTo>
                    <a:pt x="212" y="4512"/>
                  </a:lnTo>
                  <a:lnTo>
                    <a:pt x="144" y="4561"/>
                  </a:lnTo>
                  <a:lnTo>
                    <a:pt x="88" y="4620"/>
                  </a:lnTo>
                  <a:lnTo>
                    <a:pt x="45" y="4688"/>
                  </a:lnTo>
                  <a:lnTo>
                    <a:pt x="15" y="4764"/>
                  </a:lnTo>
                  <a:lnTo>
                    <a:pt x="0" y="4845"/>
                  </a:lnTo>
                  <a:lnTo>
                    <a:pt x="0" y="4930"/>
                  </a:lnTo>
                  <a:lnTo>
                    <a:pt x="9" y="4972"/>
                  </a:lnTo>
                  <a:lnTo>
                    <a:pt x="771" y="8433"/>
                  </a:lnTo>
                  <a:lnTo>
                    <a:pt x="781" y="8476"/>
                  </a:lnTo>
                  <a:lnTo>
                    <a:pt x="807" y="8559"/>
                  </a:lnTo>
                  <a:lnTo>
                    <a:pt x="840" y="8638"/>
                  </a:lnTo>
                  <a:lnTo>
                    <a:pt x="879" y="8715"/>
                  </a:lnTo>
                  <a:lnTo>
                    <a:pt x="922" y="8785"/>
                  </a:lnTo>
                  <a:lnTo>
                    <a:pt x="972" y="8853"/>
                  </a:lnTo>
                  <a:lnTo>
                    <a:pt x="1027" y="8915"/>
                  </a:lnTo>
                  <a:lnTo>
                    <a:pt x="1087" y="8973"/>
                  </a:lnTo>
                  <a:lnTo>
                    <a:pt x="1152" y="9024"/>
                  </a:lnTo>
                  <a:lnTo>
                    <a:pt x="1220" y="9071"/>
                  </a:lnTo>
                  <a:lnTo>
                    <a:pt x="1293" y="9111"/>
                  </a:lnTo>
                  <a:lnTo>
                    <a:pt x="1368" y="9145"/>
                  </a:lnTo>
                  <a:lnTo>
                    <a:pt x="1447" y="9173"/>
                  </a:lnTo>
                  <a:lnTo>
                    <a:pt x="1529" y="9194"/>
                  </a:lnTo>
                  <a:lnTo>
                    <a:pt x="1614" y="9209"/>
                  </a:lnTo>
                  <a:lnTo>
                    <a:pt x="1701" y="9217"/>
                  </a:lnTo>
                  <a:lnTo>
                    <a:pt x="1744" y="9217"/>
                  </a:lnTo>
                  <a:lnTo>
                    <a:pt x="7463" y="9217"/>
                  </a:lnTo>
                  <a:lnTo>
                    <a:pt x="7466" y="9217"/>
                  </a:lnTo>
                  <a:lnTo>
                    <a:pt x="7555" y="9216"/>
                  </a:lnTo>
                  <a:lnTo>
                    <a:pt x="7732" y="9197"/>
                  </a:lnTo>
                  <a:lnTo>
                    <a:pt x="7902" y="9163"/>
                  </a:lnTo>
                  <a:lnTo>
                    <a:pt x="8066" y="9111"/>
                  </a:lnTo>
                  <a:lnTo>
                    <a:pt x="8223" y="9045"/>
                  </a:lnTo>
                  <a:lnTo>
                    <a:pt x="8371" y="8964"/>
                  </a:lnTo>
                  <a:lnTo>
                    <a:pt x="8511" y="8869"/>
                  </a:lnTo>
                  <a:lnTo>
                    <a:pt x="8640" y="8762"/>
                  </a:lnTo>
                  <a:lnTo>
                    <a:pt x="8760" y="8643"/>
                  </a:lnTo>
                  <a:lnTo>
                    <a:pt x="8866" y="8513"/>
                  </a:lnTo>
                  <a:lnTo>
                    <a:pt x="8960" y="8373"/>
                  </a:lnTo>
                  <a:lnTo>
                    <a:pt x="9042" y="8225"/>
                  </a:lnTo>
                  <a:lnTo>
                    <a:pt x="9108" y="8068"/>
                  </a:lnTo>
                  <a:lnTo>
                    <a:pt x="9159" y="7904"/>
                  </a:lnTo>
                  <a:lnTo>
                    <a:pt x="9193" y="7733"/>
                  </a:lnTo>
                  <a:lnTo>
                    <a:pt x="9212" y="7557"/>
                  </a:lnTo>
                  <a:lnTo>
                    <a:pt x="9213" y="7466"/>
                  </a:lnTo>
                  <a:lnTo>
                    <a:pt x="9212" y="7396"/>
                  </a:lnTo>
                  <a:lnTo>
                    <a:pt x="9200" y="7254"/>
                  </a:lnTo>
                  <a:lnTo>
                    <a:pt x="9179" y="7118"/>
                  </a:lnTo>
                  <a:lnTo>
                    <a:pt x="9146" y="6984"/>
                  </a:lnTo>
                  <a:lnTo>
                    <a:pt x="9103" y="6854"/>
                  </a:lnTo>
                  <a:lnTo>
                    <a:pt x="9051" y="6729"/>
                  </a:lnTo>
                  <a:lnTo>
                    <a:pt x="8989" y="6609"/>
                  </a:lnTo>
                  <a:lnTo>
                    <a:pt x="8918" y="6495"/>
                  </a:lnTo>
                  <a:lnTo>
                    <a:pt x="8881" y="6441"/>
                  </a:lnTo>
                  <a:close/>
                  <a:moveTo>
                    <a:pt x="8554" y="5251"/>
                  </a:moveTo>
                  <a:lnTo>
                    <a:pt x="8554" y="5251"/>
                  </a:lnTo>
                  <a:lnTo>
                    <a:pt x="8554" y="5250"/>
                  </a:lnTo>
                  <a:lnTo>
                    <a:pt x="8554" y="5250"/>
                  </a:lnTo>
                  <a:lnTo>
                    <a:pt x="8642" y="4848"/>
                  </a:lnTo>
                  <a:lnTo>
                    <a:pt x="8650" y="4818"/>
                  </a:lnTo>
                  <a:lnTo>
                    <a:pt x="8685" y="4770"/>
                  </a:lnTo>
                  <a:lnTo>
                    <a:pt x="8735" y="4738"/>
                  </a:lnTo>
                  <a:lnTo>
                    <a:pt x="8793" y="4727"/>
                  </a:lnTo>
                  <a:lnTo>
                    <a:pt x="8823" y="4731"/>
                  </a:lnTo>
                  <a:lnTo>
                    <a:pt x="8854" y="4740"/>
                  </a:lnTo>
                  <a:lnTo>
                    <a:pt x="8902" y="4774"/>
                  </a:lnTo>
                  <a:lnTo>
                    <a:pt x="8934" y="4825"/>
                  </a:lnTo>
                  <a:lnTo>
                    <a:pt x="8944" y="4884"/>
                  </a:lnTo>
                  <a:lnTo>
                    <a:pt x="8940" y="4914"/>
                  </a:lnTo>
                  <a:lnTo>
                    <a:pt x="8659" y="6190"/>
                  </a:lnTo>
                  <a:lnTo>
                    <a:pt x="8597" y="6132"/>
                  </a:lnTo>
                  <a:lnTo>
                    <a:pt x="8463" y="6030"/>
                  </a:lnTo>
                  <a:lnTo>
                    <a:pt x="8393" y="5984"/>
                  </a:lnTo>
                  <a:lnTo>
                    <a:pt x="8554" y="5251"/>
                  </a:lnTo>
                  <a:close/>
                  <a:moveTo>
                    <a:pt x="7463" y="8948"/>
                  </a:moveTo>
                  <a:lnTo>
                    <a:pt x="7386" y="8947"/>
                  </a:lnTo>
                  <a:lnTo>
                    <a:pt x="7238" y="8931"/>
                  </a:lnTo>
                  <a:lnTo>
                    <a:pt x="7094" y="8901"/>
                  </a:lnTo>
                  <a:lnTo>
                    <a:pt x="6954" y="8857"/>
                  </a:lnTo>
                  <a:lnTo>
                    <a:pt x="6822" y="8801"/>
                  </a:lnTo>
                  <a:lnTo>
                    <a:pt x="6697" y="8734"/>
                  </a:lnTo>
                  <a:lnTo>
                    <a:pt x="6577" y="8653"/>
                  </a:lnTo>
                  <a:lnTo>
                    <a:pt x="6468" y="8562"/>
                  </a:lnTo>
                  <a:lnTo>
                    <a:pt x="6367" y="8463"/>
                  </a:lnTo>
                  <a:lnTo>
                    <a:pt x="6278" y="8352"/>
                  </a:lnTo>
                  <a:lnTo>
                    <a:pt x="6197" y="8234"/>
                  </a:lnTo>
                  <a:lnTo>
                    <a:pt x="6129" y="8108"/>
                  </a:lnTo>
                  <a:lnTo>
                    <a:pt x="6072" y="7976"/>
                  </a:lnTo>
                  <a:lnTo>
                    <a:pt x="6029" y="7836"/>
                  </a:lnTo>
                  <a:lnTo>
                    <a:pt x="6000" y="7692"/>
                  </a:lnTo>
                  <a:lnTo>
                    <a:pt x="5984" y="7542"/>
                  </a:lnTo>
                  <a:lnTo>
                    <a:pt x="5983" y="7466"/>
                  </a:lnTo>
                  <a:lnTo>
                    <a:pt x="5984" y="7390"/>
                  </a:lnTo>
                  <a:lnTo>
                    <a:pt x="6000" y="7241"/>
                  </a:lnTo>
                  <a:lnTo>
                    <a:pt x="6029" y="7097"/>
                  </a:lnTo>
                  <a:lnTo>
                    <a:pt x="6072" y="6958"/>
                  </a:lnTo>
                  <a:lnTo>
                    <a:pt x="6129" y="6825"/>
                  </a:lnTo>
                  <a:lnTo>
                    <a:pt x="6197" y="6700"/>
                  </a:lnTo>
                  <a:lnTo>
                    <a:pt x="6278" y="6582"/>
                  </a:lnTo>
                  <a:lnTo>
                    <a:pt x="6367" y="6471"/>
                  </a:lnTo>
                  <a:lnTo>
                    <a:pt x="6468" y="6372"/>
                  </a:lnTo>
                  <a:lnTo>
                    <a:pt x="6577" y="6281"/>
                  </a:lnTo>
                  <a:lnTo>
                    <a:pt x="6697" y="6200"/>
                  </a:lnTo>
                  <a:lnTo>
                    <a:pt x="6822" y="6132"/>
                  </a:lnTo>
                  <a:lnTo>
                    <a:pt x="6954" y="6076"/>
                  </a:lnTo>
                  <a:lnTo>
                    <a:pt x="7094" y="6032"/>
                  </a:lnTo>
                  <a:lnTo>
                    <a:pt x="7238" y="6003"/>
                  </a:lnTo>
                  <a:lnTo>
                    <a:pt x="7386" y="5987"/>
                  </a:lnTo>
                  <a:lnTo>
                    <a:pt x="7463" y="5986"/>
                  </a:lnTo>
                  <a:lnTo>
                    <a:pt x="7539" y="5987"/>
                  </a:lnTo>
                  <a:lnTo>
                    <a:pt x="7689" y="6003"/>
                  </a:lnTo>
                  <a:lnTo>
                    <a:pt x="7833" y="6032"/>
                  </a:lnTo>
                  <a:lnTo>
                    <a:pt x="7972" y="6076"/>
                  </a:lnTo>
                  <a:lnTo>
                    <a:pt x="8105" y="6132"/>
                  </a:lnTo>
                  <a:lnTo>
                    <a:pt x="8230" y="6200"/>
                  </a:lnTo>
                  <a:lnTo>
                    <a:pt x="8348" y="6281"/>
                  </a:lnTo>
                  <a:lnTo>
                    <a:pt x="8459" y="6372"/>
                  </a:lnTo>
                  <a:lnTo>
                    <a:pt x="8558" y="6471"/>
                  </a:lnTo>
                  <a:lnTo>
                    <a:pt x="8649" y="6582"/>
                  </a:lnTo>
                  <a:lnTo>
                    <a:pt x="8730" y="6700"/>
                  </a:lnTo>
                  <a:lnTo>
                    <a:pt x="8797" y="6825"/>
                  </a:lnTo>
                  <a:lnTo>
                    <a:pt x="8854" y="6958"/>
                  </a:lnTo>
                  <a:lnTo>
                    <a:pt x="8897" y="7097"/>
                  </a:lnTo>
                  <a:lnTo>
                    <a:pt x="8927" y="7241"/>
                  </a:lnTo>
                  <a:lnTo>
                    <a:pt x="8943" y="7391"/>
                  </a:lnTo>
                  <a:lnTo>
                    <a:pt x="8943" y="7466"/>
                  </a:lnTo>
                  <a:lnTo>
                    <a:pt x="8943" y="7542"/>
                  </a:lnTo>
                  <a:lnTo>
                    <a:pt x="8927" y="7692"/>
                  </a:lnTo>
                  <a:lnTo>
                    <a:pt x="8897" y="7836"/>
                  </a:lnTo>
                  <a:lnTo>
                    <a:pt x="8854" y="7976"/>
                  </a:lnTo>
                  <a:lnTo>
                    <a:pt x="8797" y="8108"/>
                  </a:lnTo>
                  <a:lnTo>
                    <a:pt x="8730" y="8234"/>
                  </a:lnTo>
                  <a:lnTo>
                    <a:pt x="8649" y="8352"/>
                  </a:lnTo>
                  <a:lnTo>
                    <a:pt x="8558" y="8463"/>
                  </a:lnTo>
                  <a:lnTo>
                    <a:pt x="8459" y="8562"/>
                  </a:lnTo>
                  <a:lnTo>
                    <a:pt x="8348" y="8653"/>
                  </a:lnTo>
                  <a:lnTo>
                    <a:pt x="8230" y="8734"/>
                  </a:lnTo>
                  <a:lnTo>
                    <a:pt x="8105" y="8801"/>
                  </a:lnTo>
                  <a:lnTo>
                    <a:pt x="7972" y="8857"/>
                  </a:lnTo>
                  <a:lnTo>
                    <a:pt x="7833" y="8901"/>
                  </a:lnTo>
                  <a:lnTo>
                    <a:pt x="7689" y="8931"/>
                  </a:lnTo>
                  <a:lnTo>
                    <a:pt x="7539" y="8947"/>
                  </a:lnTo>
                  <a:lnTo>
                    <a:pt x="7463" y="8948"/>
                  </a:lnTo>
                  <a:close/>
                  <a:moveTo>
                    <a:pt x="4382" y="2984"/>
                  </a:moveTo>
                  <a:lnTo>
                    <a:pt x="4429" y="2983"/>
                  </a:lnTo>
                  <a:lnTo>
                    <a:pt x="4521" y="2964"/>
                  </a:lnTo>
                  <a:lnTo>
                    <a:pt x="4606" y="2928"/>
                  </a:lnTo>
                  <a:lnTo>
                    <a:pt x="4683" y="2876"/>
                  </a:lnTo>
                  <a:lnTo>
                    <a:pt x="4746" y="2813"/>
                  </a:lnTo>
                  <a:lnTo>
                    <a:pt x="4798" y="2736"/>
                  </a:lnTo>
                  <a:lnTo>
                    <a:pt x="4834" y="2651"/>
                  </a:lnTo>
                  <a:lnTo>
                    <a:pt x="4852" y="2559"/>
                  </a:lnTo>
                  <a:lnTo>
                    <a:pt x="4854" y="2512"/>
                  </a:lnTo>
                  <a:lnTo>
                    <a:pt x="4852" y="2463"/>
                  </a:lnTo>
                  <a:lnTo>
                    <a:pt x="4834" y="2371"/>
                  </a:lnTo>
                  <a:lnTo>
                    <a:pt x="4798" y="2286"/>
                  </a:lnTo>
                  <a:lnTo>
                    <a:pt x="4746" y="2211"/>
                  </a:lnTo>
                  <a:lnTo>
                    <a:pt x="4683" y="2146"/>
                  </a:lnTo>
                  <a:lnTo>
                    <a:pt x="4606" y="2096"/>
                  </a:lnTo>
                  <a:lnTo>
                    <a:pt x="4521" y="2060"/>
                  </a:lnTo>
                  <a:lnTo>
                    <a:pt x="4429" y="2041"/>
                  </a:lnTo>
                  <a:lnTo>
                    <a:pt x="4382" y="2039"/>
                  </a:lnTo>
                  <a:lnTo>
                    <a:pt x="4333" y="2041"/>
                  </a:lnTo>
                  <a:lnTo>
                    <a:pt x="4241" y="2060"/>
                  </a:lnTo>
                  <a:lnTo>
                    <a:pt x="4156" y="2096"/>
                  </a:lnTo>
                  <a:lnTo>
                    <a:pt x="4081" y="2146"/>
                  </a:lnTo>
                  <a:lnTo>
                    <a:pt x="4016" y="2211"/>
                  </a:lnTo>
                  <a:lnTo>
                    <a:pt x="3966" y="2286"/>
                  </a:lnTo>
                  <a:lnTo>
                    <a:pt x="3930" y="2371"/>
                  </a:lnTo>
                  <a:lnTo>
                    <a:pt x="3911" y="2463"/>
                  </a:lnTo>
                  <a:lnTo>
                    <a:pt x="3909" y="2512"/>
                  </a:lnTo>
                  <a:lnTo>
                    <a:pt x="3911" y="2559"/>
                  </a:lnTo>
                  <a:lnTo>
                    <a:pt x="3930" y="2651"/>
                  </a:lnTo>
                  <a:lnTo>
                    <a:pt x="3966" y="2736"/>
                  </a:lnTo>
                  <a:lnTo>
                    <a:pt x="4016" y="2813"/>
                  </a:lnTo>
                  <a:lnTo>
                    <a:pt x="4081" y="2876"/>
                  </a:lnTo>
                  <a:lnTo>
                    <a:pt x="4156" y="2928"/>
                  </a:lnTo>
                  <a:lnTo>
                    <a:pt x="4241" y="2964"/>
                  </a:lnTo>
                  <a:lnTo>
                    <a:pt x="4333" y="2983"/>
                  </a:lnTo>
                  <a:lnTo>
                    <a:pt x="4382" y="2984"/>
                  </a:lnTo>
                  <a:close/>
                  <a:moveTo>
                    <a:pt x="4382" y="2309"/>
                  </a:moveTo>
                  <a:lnTo>
                    <a:pt x="4402" y="2310"/>
                  </a:lnTo>
                  <a:lnTo>
                    <a:pt x="4442" y="2317"/>
                  </a:lnTo>
                  <a:lnTo>
                    <a:pt x="4478" y="2333"/>
                  </a:lnTo>
                  <a:lnTo>
                    <a:pt x="4510" y="2355"/>
                  </a:lnTo>
                  <a:lnTo>
                    <a:pt x="4537" y="2382"/>
                  </a:lnTo>
                  <a:lnTo>
                    <a:pt x="4560" y="2415"/>
                  </a:lnTo>
                  <a:lnTo>
                    <a:pt x="4575" y="2451"/>
                  </a:lnTo>
                  <a:lnTo>
                    <a:pt x="4583" y="2490"/>
                  </a:lnTo>
                  <a:lnTo>
                    <a:pt x="4583" y="2512"/>
                  </a:lnTo>
                  <a:lnTo>
                    <a:pt x="4583" y="2532"/>
                  </a:lnTo>
                  <a:lnTo>
                    <a:pt x="4575" y="2572"/>
                  </a:lnTo>
                  <a:lnTo>
                    <a:pt x="4560" y="2608"/>
                  </a:lnTo>
                  <a:lnTo>
                    <a:pt x="4537" y="2640"/>
                  </a:lnTo>
                  <a:lnTo>
                    <a:pt x="4510" y="2667"/>
                  </a:lnTo>
                  <a:lnTo>
                    <a:pt x="4478" y="2690"/>
                  </a:lnTo>
                  <a:lnTo>
                    <a:pt x="4442" y="2705"/>
                  </a:lnTo>
                  <a:lnTo>
                    <a:pt x="4402" y="2713"/>
                  </a:lnTo>
                  <a:lnTo>
                    <a:pt x="4382" y="2713"/>
                  </a:lnTo>
                  <a:lnTo>
                    <a:pt x="4360" y="2713"/>
                  </a:lnTo>
                  <a:lnTo>
                    <a:pt x="4321" y="2705"/>
                  </a:lnTo>
                  <a:lnTo>
                    <a:pt x="4285" y="2690"/>
                  </a:lnTo>
                  <a:lnTo>
                    <a:pt x="4252" y="2667"/>
                  </a:lnTo>
                  <a:lnTo>
                    <a:pt x="4225" y="2640"/>
                  </a:lnTo>
                  <a:lnTo>
                    <a:pt x="4203" y="2608"/>
                  </a:lnTo>
                  <a:lnTo>
                    <a:pt x="4187" y="2572"/>
                  </a:lnTo>
                  <a:lnTo>
                    <a:pt x="4180" y="2532"/>
                  </a:lnTo>
                  <a:lnTo>
                    <a:pt x="4179" y="2512"/>
                  </a:lnTo>
                  <a:lnTo>
                    <a:pt x="4180" y="2490"/>
                  </a:lnTo>
                  <a:lnTo>
                    <a:pt x="4187" y="2451"/>
                  </a:lnTo>
                  <a:lnTo>
                    <a:pt x="4203" y="2415"/>
                  </a:lnTo>
                  <a:lnTo>
                    <a:pt x="4225" y="2382"/>
                  </a:lnTo>
                  <a:lnTo>
                    <a:pt x="4252" y="2355"/>
                  </a:lnTo>
                  <a:lnTo>
                    <a:pt x="4285" y="2333"/>
                  </a:lnTo>
                  <a:lnTo>
                    <a:pt x="4321" y="2317"/>
                  </a:lnTo>
                  <a:lnTo>
                    <a:pt x="4360" y="2310"/>
                  </a:lnTo>
                  <a:lnTo>
                    <a:pt x="4382" y="2309"/>
                  </a:lnTo>
                  <a:close/>
                  <a:moveTo>
                    <a:pt x="8011" y="6701"/>
                  </a:moveTo>
                  <a:lnTo>
                    <a:pt x="7962" y="6703"/>
                  </a:lnTo>
                  <a:lnTo>
                    <a:pt x="7867" y="6722"/>
                  </a:lnTo>
                  <a:lnTo>
                    <a:pt x="7779" y="6759"/>
                  </a:lnTo>
                  <a:lnTo>
                    <a:pt x="7703" y="6811"/>
                  </a:lnTo>
                  <a:lnTo>
                    <a:pt x="7637" y="6877"/>
                  </a:lnTo>
                  <a:lnTo>
                    <a:pt x="7585" y="6955"/>
                  </a:lnTo>
                  <a:lnTo>
                    <a:pt x="7548" y="7041"/>
                  </a:lnTo>
                  <a:lnTo>
                    <a:pt x="7527" y="7136"/>
                  </a:lnTo>
                  <a:lnTo>
                    <a:pt x="7526" y="7187"/>
                  </a:lnTo>
                  <a:lnTo>
                    <a:pt x="7526" y="7747"/>
                  </a:lnTo>
                  <a:lnTo>
                    <a:pt x="7527" y="7796"/>
                  </a:lnTo>
                  <a:lnTo>
                    <a:pt x="7548" y="7891"/>
                  </a:lnTo>
                  <a:lnTo>
                    <a:pt x="7585" y="7977"/>
                  </a:lnTo>
                  <a:lnTo>
                    <a:pt x="7637" y="8055"/>
                  </a:lnTo>
                  <a:lnTo>
                    <a:pt x="7703" y="8121"/>
                  </a:lnTo>
                  <a:lnTo>
                    <a:pt x="7779" y="8173"/>
                  </a:lnTo>
                  <a:lnTo>
                    <a:pt x="7867" y="8211"/>
                  </a:lnTo>
                  <a:lnTo>
                    <a:pt x="7962" y="8229"/>
                  </a:lnTo>
                  <a:lnTo>
                    <a:pt x="8011" y="8232"/>
                  </a:lnTo>
                  <a:lnTo>
                    <a:pt x="8062" y="8229"/>
                  </a:lnTo>
                  <a:lnTo>
                    <a:pt x="8157" y="8211"/>
                  </a:lnTo>
                  <a:lnTo>
                    <a:pt x="8243" y="8173"/>
                  </a:lnTo>
                  <a:lnTo>
                    <a:pt x="8321" y="8121"/>
                  </a:lnTo>
                  <a:lnTo>
                    <a:pt x="8387" y="8055"/>
                  </a:lnTo>
                  <a:lnTo>
                    <a:pt x="8439" y="7977"/>
                  </a:lnTo>
                  <a:lnTo>
                    <a:pt x="8475" y="7891"/>
                  </a:lnTo>
                  <a:lnTo>
                    <a:pt x="8495" y="7796"/>
                  </a:lnTo>
                  <a:lnTo>
                    <a:pt x="8496" y="7747"/>
                  </a:lnTo>
                  <a:lnTo>
                    <a:pt x="8496" y="7187"/>
                  </a:lnTo>
                  <a:lnTo>
                    <a:pt x="8495" y="7136"/>
                  </a:lnTo>
                  <a:lnTo>
                    <a:pt x="8475" y="7041"/>
                  </a:lnTo>
                  <a:lnTo>
                    <a:pt x="8439" y="6955"/>
                  </a:lnTo>
                  <a:lnTo>
                    <a:pt x="8387" y="6877"/>
                  </a:lnTo>
                  <a:lnTo>
                    <a:pt x="8321" y="6811"/>
                  </a:lnTo>
                  <a:lnTo>
                    <a:pt x="8243" y="6759"/>
                  </a:lnTo>
                  <a:lnTo>
                    <a:pt x="8157" y="6722"/>
                  </a:lnTo>
                  <a:lnTo>
                    <a:pt x="8062" y="6703"/>
                  </a:lnTo>
                  <a:lnTo>
                    <a:pt x="8011" y="6701"/>
                  </a:lnTo>
                  <a:close/>
                  <a:moveTo>
                    <a:pt x="8227" y="7747"/>
                  </a:moveTo>
                  <a:lnTo>
                    <a:pt x="8226" y="7769"/>
                  </a:lnTo>
                  <a:lnTo>
                    <a:pt x="8217" y="7810"/>
                  </a:lnTo>
                  <a:lnTo>
                    <a:pt x="8201" y="7849"/>
                  </a:lnTo>
                  <a:lnTo>
                    <a:pt x="8178" y="7884"/>
                  </a:lnTo>
                  <a:lnTo>
                    <a:pt x="8148" y="7913"/>
                  </a:lnTo>
                  <a:lnTo>
                    <a:pt x="8115" y="7936"/>
                  </a:lnTo>
                  <a:lnTo>
                    <a:pt x="8076" y="7951"/>
                  </a:lnTo>
                  <a:lnTo>
                    <a:pt x="8034" y="7960"/>
                  </a:lnTo>
                  <a:lnTo>
                    <a:pt x="8011" y="7962"/>
                  </a:lnTo>
                  <a:lnTo>
                    <a:pt x="7990" y="7960"/>
                  </a:lnTo>
                  <a:lnTo>
                    <a:pt x="7948" y="7951"/>
                  </a:lnTo>
                  <a:lnTo>
                    <a:pt x="7909" y="7936"/>
                  </a:lnTo>
                  <a:lnTo>
                    <a:pt x="7874" y="7913"/>
                  </a:lnTo>
                  <a:lnTo>
                    <a:pt x="7846" y="7884"/>
                  </a:lnTo>
                  <a:lnTo>
                    <a:pt x="7823" y="7849"/>
                  </a:lnTo>
                  <a:lnTo>
                    <a:pt x="7805" y="7810"/>
                  </a:lnTo>
                  <a:lnTo>
                    <a:pt x="7797" y="7769"/>
                  </a:lnTo>
                  <a:lnTo>
                    <a:pt x="7797" y="7747"/>
                  </a:lnTo>
                  <a:lnTo>
                    <a:pt x="7797" y="7187"/>
                  </a:lnTo>
                  <a:lnTo>
                    <a:pt x="7797" y="7164"/>
                  </a:lnTo>
                  <a:lnTo>
                    <a:pt x="7805" y="7122"/>
                  </a:lnTo>
                  <a:lnTo>
                    <a:pt x="7823" y="7083"/>
                  </a:lnTo>
                  <a:lnTo>
                    <a:pt x="7846" y="7048"/>
                  </a:lnTo>
                  <a:lnTo>
                    <a:pt x="7874" y="7020"/>
                  </a:lnTo>
                  <a:lnTo>
                    <a:pt x="7909" y="6997"/>
                  </a:lnTo>
                  <a:lnTo>
                    <a:pt x="7948" y="6981"/>
                  </a:lnTo>
                  <a:lnTo>
                    <a:pt x="7990" y="6972"/>
                  </a:lnTo>
                  <a:lnTo>
                    <a:pt x="8011" y="6971"/>
                  </a:lnTo>
                  <a:lnTo>
                    <a:pt x="8034" y="6972"/>
                  </a:lnTo>
                  <a:lnTo>
                    <a:pt x="8076" y="6981"/>
                  </a:lnTo>
                  <a:lnTo>
                    <a:pt x="8115" y="6997"/>
                  </a:lnTo>
                  <a:lnTo>
                    <a:pt x="8148" y="7020"/>
                  </a:lnTo>
                  <a:lnTo>
                    <a:pt x="8178" y="7048"/>
                  </a:lnTo>
                  <a:lnTo>
                    <a:pt x="8201" y="7083"/>
                  </a:lnTo>
                  <a:lnTo>
                    <a:pt x="8217" y="7122"/>
                  </a:lnTo>
                  <a:lnTo>
                    <a:pt x="8226" y="7164"/>
                  </a:lnTo>
                  <a:lnTo>
                    <a:pt x="8227" y="7187"/>
                  </a:lnTo>
                  <a:lnTo>
                    <a:pt x="8227" y="774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8"/>
            <p:cNvGrpSpPr>
              <a:grpSpLocks noChangeAspect="1"/>
            </p:cNvGrpSpPr>
            <p:nvPr/>
          </p:nvGrpSpPr>
          <p:grpSpPr bwMode="auto">
            <a:xfrm>
              <a:off x="4125200" y="5359945"/>
              <a:ext cx="471718" cy="471718"/>
              <a:chOff x="6369" y="-2056"/>
              <a:chExt cx="3967" cy="3967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9" name="Freeform 9"/>
              <p:cNvSpPr>
                <a:spLocks noEditPoints="1"/>
              </p:cNvSpPr>
              <p:nvPr/>
            </p:nvSpPr>
            <p:spPr bwMode="auto">
              <a:xfrm>
                <a:off x="6369" y="-2056"/>
                <a:ext cx="3967" cy="3967"/>
              </a:xfrm>
              <a:custGeom>
                <a:avLst/>
                <a:gdLst>
                  <a:gd name="T0" fmla="*/ 1777 w 11902"/>
                  <a:gd name="T1" fmla="*/ 7295 h 11902"/>
                  <a:gd name="T2" fmla="*/ 826 w 11902"/>
                  <a:gd name="T3" fmla="*/ 7924 h 11902"/>
                  <a:gd name="T4" fmla="*/ 405 w 11902"/>
                  <a:gd name="T5" fmla="*/ 8830 h 11902"/>
                  <a:gd name="T6" fmla="*/ 23 w 11902"/>
                  <a:gd name="T7" fmla="*/ 9882 h 11902"/>
                  <a:gd name="T8" fmla="*/ 579 w 11902"/>
                  <a:gd name="T9" fmla="*/ 11255 h 11902"/>
                  <a:gd name="T10" fmla="*/ 11767 w 11902"/>
                  <a:gd name="T11" fmla="*/ 11894 h 11902"/>
                  <a:gd name="T12" fmla="*/ 11802 w 11902"/>
                  <a:gd name="T13" fmla="*/ 23 h 11902"/>
                  <a:gd name="T14" fmla="*/ 1160 w 11902"/>
                  <a:gd name="T15" fmla="*/ 8330 h 11902"/>
                  <a:gd name="T16" fmla="*/ 1840 w 11902"/>
                  <a:gd name="T17" fmla="*/ 7690 h 11902"/>
                  <a:gd name="T18" fmla="*/ 2416 w 11902"/>
                  <a:gd name="T19" fmla="*/ 8054 h 11902"/>
                  <a:gd name="T20" fmla="*/ 3260 w 11902"/>
                  <a:gd name="T21" fmla="*/ 8017 h 11902"/>
                  <a:gd name="T22" fmla="*/ 3945 w 11902"/>
                  <a:gd name="T23" fmla="*/ 8398 h 11902"/>
                  <a:gd name="T24" fmla="*/ 4381 w 11902"/>
                  <a:gd name="T25" fmla="*/ 8631 h 11902"/>
                  <a:gd name="T26" fmla="*/ 5229 w 11902"/>
                  <a:gd name="T27" fmla="*/ 8643 h 11902"/>
                  <a:gd name="T28" fmla="*/ 3699 w 11902"/>
                  <a:gd name="T29" fmla="*/ 6142 h 11902"/>
                  <a:gd name="T30" fmla="*/ 4776 w 11902"/>
                  <a:gd name="T31" fmla="*/ 4252 h 11902"/>
                  <a:gd name="T32" fmla="*/ 6827 w 11902"/>
                  <a:gd name="T33" fmla="*/ 3455 h 11902"/>
                  <a:gd name="T34" fmla="*/ 8798 w 11902"/>
                  <a:gd name="T35" fmla="*/ 4059 h 11902"/>
                  <a:gd name="T36" fmla="*/ 10051 w 11902"/>
                  <a:gd name="T37" fmla="*/ 5827 h 11902"/>
                  <a:gd name="T38" fmla="*/ 9947 w 11902"/>
                  <a:gd name="T39" fmla="*/ 7914 h 11902"/>
                  <a:gd name="T40" fmla="*/ 8533 w 11902"/>
                  <a:gd name="T41" fmla="*/ 9550 h 11902"/>
                  <a:gd name="T42" fmla="*/ 6410 w 11902"/>
                  <a:gd name="T43" fmla="*/ 9941 h 11902"/>
                  <a:gd name="T44" fmla="*/ 7277 w 11902"/>
                  <a:gd name="T45" fmla="*/ 9576 h 11902"/>
                  <a:gd name="T46" fmla="*/ 9475 w 11902"/>
                  <a:gd name="T47" fmla="*/ 8028 h 11902"/>
                  <a:gd name="T48" fmla="*/ 9746 w 11902"/>
                  <a:gd name="T49" fmla="*/ 6210 h 11902"/>
                  <a:gd name="T50" fmla="*/ 8094 w 11902"/>
                  <a:gd name="T51" fmla="*/ 4093 h 11902"/>
                  <a:gd name="T52" fmla="*/ 6261 w 11902"/>
                  <a:gd name="T53" fmla="*/ 3913 h 11902"/>
                  <a:gd name="T54" fmla="*/ 4231 w 11902"/>
                  <a:gd name="T55" fmla="*/ 5664 h 11902"/>
                  <a:gd name="T56" fmla="*/ 4213 w 11902"/>
                  <a:gd name="T57" fmla="*/ 7726 h 11902"/>
                  <a:gd name="T58" fmla="*/ 3720 w 11902"/>
                  <a:gd name="T59" fmla="*/ 7399 h 11902"/>
                  <a:gd name="T60" fmla="*/ 4799 w 11902"/>
                  <a:gd name="T61" fmla="*/ 7268 h 11902"/>
                  <a:gd name="T62" fmla="*/ 5680 w 11902"/>
                  <a:gd name="T63" fmla="*/ 7102 h 11902"/>
                  <a:gd name="T64" fmla="*/ 6784 w 11902"/>
                  <a:gd name="T65" fmla="*/ 6942 h 11902"/>
                  <a:gd name="T66" fmla="*/ 7743 w 11902"/>
                  <a:gd name="T67" fmla="*/ 7287 h 11902"/>
                  <a:gd name="T68" fmla="*/ 8618 w 11902"/>
                  <a:gd name="T69" fmla="*/ 6973 h 11902"/>
                  <a:gd name="T70" fmla="*/ 8833 w 11902"/>
                  <a:gd name="T71" fmla="*/ 8307 h 11902"/>
                  <a:gd name="T72" fmla="*/ 6426 w 11902"/>
                  <a:gd name="T73" fmla="*/ 9165 h 11902"/>
                  <a:gd name="T74" fmla="*/ 5730 w 11902"/>
                  <a:gd name="T75" fmla="*/ 8790 h 11902"/>
                  <a:gd name="T76" fmla="*/ 4416 w 11902"/>
                  <a:gd name="T77" fmla="*/ 6719 h 11902"/>
                  <a:gd name="T78" fmla="*/ 6287 w 11902"/>
                  <a:gd name="T79" fmla="*/ 4301 h 11902"/>
                  <a:gd name="T80" fmla="*/ 9046 w 11902"/>
                  <a:gd name="T81" fmla="*/ 5425 h 11902"/>
                  <a:gd name="T82" fmla="*/ 9023 w 11902"/>
                  <a:gd name="T83" fmla="*/ 6832 h 11902"/>
                  <a:gd name="T84" fmla="*/ 7851 w 11902"/>
                  <a:gd name="T85" fmla="*/ 6849 h 11902"/>
                  <a:gd name="T86" fmla="*/ 6974 w 11902"/>
                  <a:gd name="T87" fmla="*/ 6535 h 11902"/>
                  <a:gd name="T88" fmla="*/ 6015 w 11902"/>
                  <a:gd name="T89" fmla="*/ 6879 h 11902"/>
                  <a:gd name="T90" fmla="*/ 4911 w 11902"/>
                  <a:gd name="T91" fmla="*/ 6719 h 11902"/>
                  <a:gd name="T92" fmla="*/ 384 w 11902"/>
                  <a:gd name="T93" fmla="*/ 9214 h 11902"/>
                  <a:gd name="T94" fmla="*/ 862 w 11902"/>
                  <a:gd name="T95" fmla="*/ 10974 h 11902"/>
                  <a:gd name="T96" fmla="*/ 5236 w 11902"/>
                  <a:gd name="T97" fmla="*/ 11056 h 11902"/>
                  <a:gd name="T98" fmla="*/ 5401 w 11902"/>
                  <a:gd name="T99" fmla="*/ 11472 h 11902"/>
                  <a:gd name="T100" fmla="*/ 6911 w 11902"/>
                  <a:gd name="T101" fmla="*/ 10366 h 11902"/>
                  <a:gd name="T102" fmla="*/ 9161 w 11902"/>
                  <a:gd name="T103" fmla="*/ 9587 h 11902"/>
                  <a:gd name="T104" fmla="*/ 10466 w 11902"/>
                  <a:gd name="T105" fmla="*/ 7541 h 11902"/>
                  <a:gd name="T106" fmla="*/ 10235 w 11902"/>
                  <a:gd name="T107" fmla="*/ 5219 h 11902"/>
                  <a:gd name="T108" fmla="*/ 8569 w 11902"/>
                  <a:gd name="T109" fmla="*/ 3471 h 11902"/>
                  <a:gd name="T110" fmla="*/ 6266 w 11902"/>
                  <a:gd name="T111" fmla="*/ 3129 h 11902"/>
                  <a:gd name="T112" fmla="*/ 4154 w 11902"/>
                  <a:gd name="T113" fmla="*/ 4334 h 11902"/>
                  <a:gd name="T114" fmla="*/ 3264 w 11902"/>
                  <a:gd name="T115" fmla="*/ 6624 h 11902"/>
                  <a:gd name="T116" fmla="*/ 2592 w 11902"/>
                  <a:gd name="T117" fmla="*/ 7531 h 11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902" h="11902">
                    <a:moveTo>
                      <a:pt x="11710" y="0"/>
                    </a:moveTo>
                    <a:lnTo>
                      <a:pt x="2112" y="0"/>
                    </a:lnTo>
                    <a:lnTo>
                      <a:pt x="2092" y="0"/>
                    </a:lnTo>
                    <a:lnTo>
                      <a:pt x="2055" y="9"/>
                    </a:lnTo>
                    <a:lnTo>
                      <a:pt x="2020" y="23"/>
                    </a:lnTo>
                    <a:lnTo>
                      <a:pt x="1990" y="43"/>
                    </a:lnTo>
                    <a:lnTo>
                      <a:pt x="1964" y="69"/>
                    </a:lnTo>
                    <a:lnTo>
                      <a:pt x="1942" y="101"/>
                    </a:lnTo>
                    <a:lnTo>
                      <a:pt x="1928" y="135"/>
                    </a:lnTo>
                    <a:lnTo>
                      <a:pt x="1921" y="173"/>
                    </a:lnTo>
                    <a:lnTo>
                      <a:pt x="1919" y="191"/>
                    </a:lnTo>
                    <a:lnTo>
                      <a:pt x="1919" y="7315"/>
                    </a:lnTo>
                    <a:lnTo>
                      <a:pt x="1873" y="7305"/>
                    </a:lnTo>
                    <a:lnTo>
                      <a:pt x="1777" y="7295"/>
                    </a:lnTo>
                    <a:lnTo>
                      <a:pt x="1728" y="7295"/>
                    </a:lnTo>
                    <a:lnTo>
                      <a:pt x="1679" y="7295"/>
                    </a:lnTo>
                    <a:lnTo>
                      <a:pt x="1582" y="7305"/>
                    </a:lnTo>
                    <a:lnTo>
                      <a:pt x="1487" y="7324"/>
                    </a:lnTo>
                    <a:lnTo>
                      <a:pt x="1398" y="7353"/>
                    </a:lnTo>
                    <a:lnTo>
                      <a:pt x="1312" y="7389"/>
                    </a:lnTo>
                    <a:lnTo>
                      <a:pt x="1230" y="7433"/>
                    </a:lnTo>
                    <a:lnTo>
                      <a:pt x="1153" y="7485"/>
                    </a:lnTo>
                    <a:lnTo>
                      <a:pt x="1083" y="7544"/>
                    </a:lnTo>
                    <a:lnTo>
                      <a:pt x="1018" y="7609"/>
                    </a:lnTo>
                    <a:lnTo>
                      <a:pt x="959" y="7681"/>
                    </a:lnTo>
                    <a:lnTo>
                      <a:pt x="907" y="7757"/>
                    </a:lnTo>
                    <a:lnTo>
                      <a:pt x="862" y="7838"/>
                    </a:lnTo>
                    <a:lnTo>
                      <a:pt x="826" y="7924"/>
                    </a:lnTo>
                    <a:lnTo>
                      <a:pt x="798" y="8015"/>
                    </a:lnTo>
                    <a:lnTo>
                      <a:pt x="779" y="8109"/>
                    </a:lnTo>
                    <a:lnTo>
                      <a:pt x="769" y="8205"/>
                    </a:lnTo>
                    <a:lnTo>
                      <a:pt x="767" y="8254"/>
                    </a:lnTo>
                    <a:lnTo>
                      <a:pt x="767" y="8258"/>
                    </a:lnTo>
                    <a:lnTo>
                      <a:pt x="733" y="8286"/>
                    </a:lnTo>
                    <a:lnTo>
                      <a:pt x="668" y="8345"/>
                    </a:lnTo>
                    <a:lnTo>
                      <a:pt x="610" y="8408"/>
                    </a:lnTo>
                    <a:lnTo>
                      <a:pt x="557" y="8477"/>
                    </a:lnTo>
                    <a:lnTo>
                      <a:pt x="511" y="8549"/>
                    </a:lnTo>
                    <a:lnTo>
                      <a:pt x="472" y="8626"/>
                    </a:lnTo>
                    <a:lnTo>
                      <a:pt x="439" y="8706"/>
                    </a:lnTo>
                    <a:lnTo>
                      <a:pt x="415" y="8788"/>
                    </a:lnTo>
                    <a:lnTo>
                      <a:pt x="405" y="8830"/>
                    </a:lnTo>
                    <a:lnTo>
                      <a:pt x="191" y="8830"/>
                    </a:lnTo>
                    <a:lnTo>
                      <a:pt x="173" y="8831"/>
                    </a:lnTo>
                    <a:lnTo>
                      <a:pt x="135" y="8839"/>
                    </a:lnTo>
                    <a:lnTo>
                      <a:pt x="101" y="8853"/>
                    </a:lnTo>
                    <a:lnTo>
                      <a:pt x="69" y="8875"/>
                    </a:lnTo>
                    <a:lnTo>
                      <a:pt x="43" y="8901"/>
                    </a:lnTo>
                    <a:lnTo>
                      <a:pt x="23" y="8931"/>
                    </a:lnTo>
                    <a:lnTo>
                      <a:pt x="9" y="8965"/>
                    </a:lnTo>
                    <a:lnTo>
                      <a:pt x="0" y="9003"/>
                    </a:lnTo>
                    <a:lnTo>
                      <a:pt x="0" y="9023"/>
                    </a:lnTo>
                    <a:lnTo>
                      <a:pt x="0" y="9790"/>
                    </a:lnTo>
                    <a:lnTo>
                      <a:pt x="0" y="9810"/>
                    </a:lnTo>
                    <a:lnTo>
                      <a:pt x="9" y="9848"/>
                    </a:lnTo>
                    <a:lnTo>
                      <a:pt x="23" y="9882"/>
                    </a:lnTo>
                    <a:lnTo>
                      <a:pt x="43" y="9913"/>
                    </a:lnTo>
                    <a:lnTo>
                      <a:pt x="69" y="9939"/>
                    </a:lnTo>
                    <a:lnTo>
                      <a:pt x="101" y="9959"/>
                    </a:lnTo>
                    <a:lnTo>
                      <a:pt x="135" y="9975"/>
                    </a:lnTo>
                    <a:lnTo>
                      <a:pt x="173" y="9982"/>
                    </a:lnTo>
                    <a:lnTo>
                      <a:pt x="191" y="9982"/>
                    </a:lnTo>
                    <a:lnTo>
                      <a:pt x="384" y="9982"/>
                    </a:lnTo>
                    <a:lnTo>
                      <a:pt x="384" y="10558"/>
                    </a:lnTo>
                    <a:lnTo>
                      <a:pt x="384" y="10627"/>
                    </a:lnTo>
                    <a:lnTo>
                      <a:pt x="399" y="10762"/>
                    </a:lnTo>
                    <a:lnTo>
                      <a:pt x="426" y="10893"/>
                    </a:lnTo>
                    <a:lnTo>
                      <a:pt x="465" y="11020"/>
                    </a:lnTo>
                    <a:lnTo>
                      <a:pt x="517" y="11141"/>
                    </a:lnTo>
                    <a:lnTo>
                      <a:pt x="579" y="11255"/>
                    </a:lnTo>
                    <a:lnTo>
                      <a:pt x="651" y="11363"/>
                    </a:lnTo>
                    <a:lnTo>
                      <a:pt x="733" y="11462"/>
                    </a:lnTo>
                    <a:lnTo>
                      <a:pt x="825" y="11553"/>
                    </a:lnTo>
                    <a:lnTo>
                      <a:pt x="924" y="11635"/>
                    </a:lnTo>
                    <a:lnTo>
                      <a:pt x="1031" y="11708"/>
                    </a:lnTo>
                    <a:lnTo>
                      <a:pt x="1146" y="11770"/>
                    </a:lnTo>
                    <a:lnTo>
                      <a:pt x="1266" y="11820"/>
                    </a:lnTo>
                    <a:lnTo>
                      <a:pt x="1392" y="11861"/>
                    </a:lnTo>
                    <a:lnTo>
                      <a:pt x="1523" y="11887"/>
                    </a:lnTo>
                    <a:lnTo>
                      <a:pt x="1659" y="11901"/>
                    </a:lnTo>
                    <a:lnTo>
                      <a:pt x="1728" y="11902"/>
                    </a:lnTo>
                    <a:lnTo>
                      <a:pt x="11710" y="11902"/>
                    </a:lnTo>
                    <a:lnTo>
                      <a:pt x="11730" y="11901"/>
                    </a:lnTo>
                    <a:lnTo>
                      <a:pt x="11767" y="11894"/>
                    </a:lnTo>
                    <a:lnTo>
                      <a:pt x="11802" y="11879"/>
                    </a:lnTo>
                    <a:lnTo>
                      <a:pt x="11832" y="11858"/>
                    </a:lnTo>
                    <a:lnTo>
                      <a:pt x="11858" y="11832"/>
                    </a:lnTo>
                    <a:lnTo>
                      <a:pt x="11879" y="11802"/>
                    </a:lnTo>
                    <a:lnTo>
                      <a:pt x="11894" y="11767"/>
                    </a:lnTo>
                    <a:lnTo>
                      <a:pt x="11901" y="11730"/>
                    </a:lnTo>
                    <a:lnTo>
                      <a:pt x="11902" y="11710"/>
                    </a:lnTo>
                    <a:lnTo>
                      <a:pt x="11902" y="191"/>
                    </a:lnTo>
                    <a:lnTo>
                      <a:pt x="11901" y="173"/>
                    </a:lnTo>
                    <a:lnTo>
                      <a:pt x="11894" y="135"/>
                    </a:lnTo>
                    <a:lnTo>
                      <a:pt x="11879" y="101"/>
                    </a:lnTo>
                    <a:lnTo>
                      <a:pt x="11858" y="69"/>
                    </a:lnTo>
                    <a:lnTo>
                      <a:pt x="11832" y="43"/>
                    </a:lnTo>
                    <a:lnTo>
                      <a:pt x="11802" y="23"/>
                    </a:lnTo>
                    <a:lnTo>
                      <a:pt x="11767" y="9"/>
                    </a:lnTo>
                    <a:lnTo>
                      <a:pt x="11730" y="0"/>
                    </a:lnTo>
                    <a:lnTo>
                      <a:pt x="11710" y="0"/>
                    </a:lnTo>
                    <a:close/>
                    <a:moveTo>
                      <a:pt x="11518" y="2304"/>
                    </a:moveTo>
                    <a:lnTo>
                      <a:pt x="2304" y="2304"/>
                    </a:lnTo>
                    <a:lnTo>
                      <a:pt x="2304" y="384"/>
                    </a:lnTo>
                    <a:lnTo>
                      <a:pt x="11518" y="384"/>
                    </a:lnTo>
                    <a:lnTo>
                      <a:pt x="11518" y="2304"/>
                    </a:lnTo>
                    <a:close/>
                    <a:moveTo>
                      <a:pt x="1064" y="8523"/>
                    </a:moveTo>
                    <a:lnTo>
                      <a:pt x="1088" y="8508"/>
                    </a:lnTo>
                    <a:lnTo>
                      <a:pt x="1127" y="8466"/>
                    </a:lnTo>
                    <a:lnTo>
                      <a:pt x="1153" y="8415"/>
                    </a:lnTo>
                    <a:lnTo>
                      <a:pt x="1163" y="8359"/>
                    </a:lnTo>
                    <a:lnTo>
                      <a:pt x="1160" y="8330"/>
                    </a:lnTo>
                    <a:lnTo>
                      <a:pt x="1158" y="8309"/>
                    </a:lnTo>
                    <a:lnTo>
                      <a:pt x="1153" y="8281"/>
                    </a:lnTo>
                    <a:lnTo>
                      <a:pt x="1152" y="8254"/>
                    </a:lnTo>
                    <a:lnTo>
                      <a:pt x="1153" y="8195"/>
                    </a:lnTo>
                    <a:lnTo>
                      <a:pt x="1176" y="8083"/>
                    </a:lnTo>
                    <a:lnTo>
                      <a:pt x="1221" y="7981"/>
                    </a:lnTo>
                    <a:lnTo>
                      <a:pt x="1283" y="7888"/>
                    </a:lnTo>
                    <a:lnTo>
                      <a:pt x="1361" y="7809"/>
                    </a:lnTo>
                    <a:lnTo>
                      <a:pt x="1453" y="7747"/>
                    </a:lnTo>
                    <a:lnTo>
                      <a:pt x="1556" y="7704"/>
                    </a:lnTo>
                    <a:lnTo>
                      <a:pt x="1669" y="7681"/>
                    </a:lnTo>
                    <a:lnTo>
                      <a:pt x="1728" y="7678"/>
                    </a:lnTo>
                    <a:lnTo>
                      <a:pt x="1765" y="7680"/>
                    </a:lnTo>
                    <a:lnTo>
                      <a:pt x="1840" y="7690"/>
                    </a:lnTo>
                    <a:lnTo>
                      <a:pt x="1911" y="7708"/>
                    </a:lnTo>
                    <a:lnTo>
                      <a:pt x="1978" y="7736"/>
                    </a:lnTo>
                    <a:lnTo>
                      <a:pt x="2042" y="7773"/>
                    </a:lnTo>
                    <a:lnTo>
                      <a:pt x="2101" y="7818"/>
                    </a:lnTo>
                    <a:lnTo>
                      <a:pt x="2154" y="7870"/>
                    </a:lnTo>
                    <a:lnTo>
                      <a:pt x="2200" y="7929"/>
                    </a:lnTo>
                    <a:lnTo>
                      <a:pt x="2220" y="7962"/>
                    </a:lnTo>
                    <a:lnTo>
                      <a:pt x="2232" y="7979"/>
                    </a:lnTo>
                    <a:lnTo>
                      <a:pt x="2260" y="8009"/>
                    </a:lnTo>
                    <a:lnTo>
                      <a:pt x="2295" y="8032"/>
                    </a:lnTo>
                    <a:lnTo>
                      <a:pt x="2332" y="8048"/>
                    </a:lnTo>
                    <a:lnTo>
                      <a:pt x="2354" y="8053"/>
                    </a:lnTo>
                    <a:lnTo>
                      <a:pt x="2374" y="8055"/>
                    </a:lnTo>
                    <a:lnTo>
                      <a:pt x="2416" y="8054"/>
                    </a:lnTo>
                    <a:lnTo>
                      <a:pt x="2456" y="8042"/>
                    </a:lnTo>
                    <a:lnTo>
                      <a:pt x="2492" y="8022"/>
                    </a:lnTo>
                    <a:lnTo>
                      <a:pt x="2509" y="8009"/>
                    </a:lnTo>
                    <a:lnTo>
                      <a:pt x="2538" y="7986"/>
                    </a:lnTo>
                    <a:lnTo>
                      <a:pt x="2613" y="7937"/>
                    </a:lnTo>
                    <a:lnTo>
                      <a:pt x="2707" y="7897"/>
                    </a:lnTo>
                    <a:lnTo>
                      <a:pt x="2818" y="7873"/>
                    </a:lnTo>
                    <a:lnTo>
                      <a:pt x="2880" y="7871"/>
                    </a:lnTo>
                    <a:lnTo>
                      <a:pt x="2918" y="7871"/>
                    </a:lnTo>
                    <a:lnTo>
                      <a:pt x="2993" y="7881"/>
                    </a:lnTo>
                    <a:lnTo>
                      <a:pt x="3065" y="7903"/>
                    </a:lnTo>
                    <a:lnTo>
                      <a:pt x="3134" y="7932"/>
                    </a:lnTo>
                    <a:lnTo>
                      <a:pt x="3199" y="7970"/>
                    </a:lnTo>
                    <a:lnTo>
                      <a:pt x="3260" y="8017"/>
                    </a:lnTo>
                    <a:lnTo>
                      <a:pt x="3313" y="8071"/>
                    </a:lnTo>
                    <a:lnTo>
                      <a:pt x="3359" y="8133"/>
                    </a:lnTo>
                    <a:lnTo>
                      <a:pt x="3379" y="8166"/>
                    </a:lnTo>
                    <a:lnTo>
                      <a:pt x="3395" y="8192"/>
                    </a:lnTo>
                    <a:lnTo>
                      <a:pt x="3438" y="8233"/>
                    </a:lnTo>
                    <a:lnTo>
                      <a:pt x="3491" y="8257"/>
                    </a:lnTo>
                    <a:lnTo>
                      <a:pt x="3550" y="8266"/>
                    </a:lnTo>
                    <a:lnTo>
                      <a:pt x="3581" y="8261"/>
                    </a:lnTo>
                    <a:lnTo>
                      <a:pt x="3618" y="8257"/>
                    </a:lnTo>
                    <a:lnTo>
                      <a:pt x="3693" y="8258"/>
                    </a:lnTo>
                    <a:lnTo>
                      <a:pt x="3765" y="8276"/>
                    </a:lnTo>
                    <a:lnTo>
                      <a:pt x="3831" y="8304"/>
                    </a:lnTo>
                    <a:lnTo>
                      <a:pt x="3893" y="8346"/>
                    </a:lnTo>
                    <a:lnTo>
                      <a:pt x="3945" y="8398"/>
                    </a:lnTo>
                    <a:lnTo>
                      <a:pt x="3987" y="8460"/>
                    </a:lnTo>
                    <a:lnTo>
                      <a:pt x="4015" y="8529"/>
                    </a:lnTo>
                    <a:lnTo>
                      <a:pt x="4024" y="8568"/>
                    </a:lnTo>
                    <a:lnTo>
                      <a:pt x="4030" y="8594"/>
                    </a:lnTo>
                    <a:lnTo>
                      <a:pt x="4054" y="8643"/>
                    </a:lnTo>
                    <a:lnTo>
                      <a:pt x="4092" y="8682"/>
                    </a:lnTo>
                    <a:lnTo>
                      <a:pt x="4138" y="8709"/>
                    </a:lnTo>
                    <a:lnTo>
                      <a:pt x="4164" y="8718"/>
                    </a:lnTo>
                    <a:lnTo>
                      <a:pt x="4191" y="8723"/>
                    </a:lnTo>
                    <a:lnTo>
                      <a:pt x="4246" y="8722"/>
                    </a:lnTo>
                    <a:lnTo>
                      <a:pt x="4296" y="8706"/>
                    </a:lnTo>
                    <a:lnTo>
                      <a:pt x="4341" y="8676"/>
                    </a:lnTo>
                    <a:lnTo>
                      <a:pt x="4360" y="8656"/>
                    </a:lnTo>
                    <a:lnTo>
                      <a:pt x="4381" y="8631"/>
                    </a:lnTo>
                    <a:lnTo>
                      <a:pt x="4427" y="8587"/>
                    </a:lnTo>
                    <a:lnTo>
                      <a:pt x="4478" y="8548"/>
                    </a:lnTo>
                    <a:lnTo>
                      <a:pt x="4531" y="8515"/>
                    </a:lnTo>
                    <a:lnTo>
                      <a:pt x="4587" y="8489"/>
                    </a:lnTo>
                    <a:lnTo>
                      <a:pt x="4645" y="8469"/>
                    </a:lnTo>
                    <a:lnTo>
                      <a:pt x="4705" y="8454"/>
                    </a:lnTo>
                    <a:lnTo>
                      <a:pt x="4767" y="8447"/>
                    </a:lnTo>
                    <a:lnTo>
                      <a:pt x="4799" y="8447"/>
                    </a:lnTo>
                    <a:lnTo>
                      <a:pt x="4846" y="8448"/>
                    </a:lnTo>
                    <a:lnTo>
                      <a:pt x="4935" y="8463"/>
                    </a:lnTo>
                    <a:lnTo>
                      <a:pt x="5019" y="8490"/>
                    </a:lnTo>
                    <a:lnTo>
                      <a:pt x="5098" y="8531"/>
                    </a:lnTo>
                    <a:lnTo>
                      <a:pt x="5167" y="8581"/>
                    </a:lnTo>
                    <a:lnTo>
                      <a:pt x="5229" y="8643"/>
                    </a:lnTo>
                    <a:lnTo>
                      <a:pt x="5282" y="8712"/>
                    </a:lnTo>
                    <a:lnTo>
                      <a:pt x="5324" y="8790"/>
                    </a:lnTo>
                    <a:lnTo>
                      <a:pt x="5340" y="8830"/>
                    </a:lnTo>
                    <a:lnTo>
                      <a:pt x="806" y="8830"/>
                    </a:lnTo>
                    <a:lnTo>
                      <a:pt x="825" y="8784"/>
                    </a:lnTo>
                    <a:lnTo>
                      <a:pt x="875" y="8695"/>
                    </a:lnTo>
                    <a:lnTo>
                      <a:pt x="940" y="8617"/>
                    </a:lnTo>
                    <a:lnTo>
                      <a:pt x="1019" y="8551"/>
                    </a:lnTo>
                    <a:lnTo>
                      <a:pt x="1064" y="8523"/>
                    </a:lnTo>
                    <a:close/>
                    <a:moveTo>
                      <a:pt x="3647" y="6719"/>
                    </a:moveTo>
                    <a:lnTo>
                      <a:pt x="3648" y="6634"/>
                    </a:lnTo>
                    <a:lnTo>
                      <a:pt x="3657" y="6467"/>
                    </a:lnTo>
                    <a:lnTo>
                      <a:pt x="3673" y="6303"/>
                    </a:lnTo>
                    <a:lnTo>
                      <a:pt x="3699" y="6142"/>
                    </a:lnTo>
                    <a:lnTo>
                      <a:pt x="3730" y="5982"/>
                    </a:lnTo>
                    <a:lnTo>
                      <a:pt x="3771" y="5827"/>
                    </a:lnTo>
                    <a:lnTo>
                      <a:pt x="3818" y="5673"/>
                    </a:lnTo>
                    <a:lnTo>
                      <a:pt x="3874" y="5523"/>
                    </a:lnTo>
                    <a:lnTo>
                      <a:pt x="3936" y="5377"/>
                    </a:lnTo>
                    <a:lnTo>
                      <a:pt x="4004" y="5235"/>
                    </a:lnTo>
                    <a:lnTo>
                      <a:pt x="4080" y="5095"/>
                    </a:lnTo>
                    <a:lnTo>
                      <a:pt x="4162" y="4961"/>
                    </a:lnTo>
                    <a:lnTo>
                      <a:pt x="4250" y="4830"/>
                    </a:lnTo>
                    <a:lnTo>
                      <a:pt x="4344" y="4705"/>
                    </a:lnTo>
                    <a:lnTo>
                      <a:pt x="4445" y="4584"/>
                    </a:lnTo>
                    <a:lnTo>
                      <a:pt x="4550" y="4468"/>
                    </a:lnTo>
                    <a:lnTo>
                      <a:pt x="4660" y="4357"/>
                    </a:lnTo>
                    <a:lnTo>
                      <a:pt x="4776" y="4252"/>
                    </a:lnTo>
                    <a:lnTo>
                      <a:pt x="4897" y="4152"/>
                    </a:lnTo>
                    <a:lnTo>
                      <a:pt x="5023" y="4059"/>
                    </a:lnTo>
                    <a:lnTo>
                      <a:pt x="5153" y="3969"/>
                    </a:lnTo>
                    <a:lnTo>
                      <a:pt x="5288" y="3889"/>
                    </a:lnTo>
                    <a:lnTo>
                      <a:pt x="5426" y="3812"/>
                    </a:lnTo>
                    <a:lnTo>
                      <a:pt x="5569" y="3743"/>
                    </a:lnTo>
                    <a:lnTo>
                      <a:pt x="5716" y="3681"/>
                    </a:lnTo>
                    <a:lnTo>
                      <a:pt x="5866" y="3627"/>
                    </a:lnTo>
                    <a:lnTo>
                      <a:pt x="6018" y="3579"/>
                    </a:lnTo>
                    <a:lnTo>
                      <a:pt x="6175" y="3539"/>
                    </a:lnTo>
                    <a:lnTo>
                      <a:pt x="6333" y="3506"/>
                    </a:lnTo>
                    <a:lnTo>
                      <a:pt x="6496" y="3481"/>
                    </a:lnTo>
                    <a:lnTo>
                      <a:pt x="6660" y="3464"/>
                    </a:lnTo>
                    <a:lnTo>
                      <a:pt x="6827" y="3455"/>
                    </a:lnTo>
                    <a:lnTo>
                      <a:pt x="6911" y="3455"/>
                    </a:lnTo>
                    <a:lnTo>
                      <a:pt x="6994" y="3455"/>
                    </a:lnTo>
                    <a:lnTo>
                      <a:pt x="7161" y="3464"/>
                    </a:lnTo>
                    <a:lnTo>
                      <a:pt x="7325" y="3481"/>
                    </a:lnTo>
                    <a:lnTo>
                      <a:pt x="7488" y="3506"/>
                    </a:lnTo>
                    <a:lnTo>
                      <a:pt x="7647" y="3539"/>
                    </a:lnTo>
                    <a:lnTo>
                      <a:pt x="7803" y="3579"/>
                    </a:lnTo>
                    <a:lnTo>
                      <a:pt x="7956" y="3627"/>
                    </a:lnTo>
                    <a:lnTo>
                      <a:pt x="8106" y="3681"/>
                    </a:lnTo>
                    <a:lnTo>
                      <a:pt x="8253" y="3743"/>
                    </a:lnTo>
                    <a:lnTo>
                      <a:pt x="8395" y="3812"/>
                    </a:lnTo>
                    <a:lnTo>
                      <a:pt x="8533" y="3889"/>
                    </a:lnTo>
                    <a:lnTo>
                      <a:pt x="8669" y="3969"/>
                    </a:lnTo>
                    <a:lnTo>
                      <a:pt x="8798" y="4059"/>
                    </a:lnTo>
                    <a:lnTo>
                      <a:pt x="8925" y="4152"/>
                    </a:lnTo>
                    <a:lnTo>
                      <a:pt x="9046" y="4252"/>
                    </a:lnTo>
                    <a:lnTo>
                      <a:pt x="9161" y="4357"/>
                    </a:lnTo>
                    <a:lnTo>
                      <a:pt x="9272" y="4468"/>
                    </a:lnTo>
                    <a:lnTo>
                      <a:pt x="9377" y="4584"/>
                    </a:lnTo>
                    <a:lnTo>
                      <a:pt x="9478" y="4705"/>
                    </a:lnTo>
                    <a:lnTo>
                      <a:pt x="9571" y="4830"/>
                    </a:lnTo>
                    <a:lnTo>
                      <a:pt x="9659" y="4961"/>
                    </a:lnTo>
                    <a:lnTo>
                      <a:pt x="9741" y="5095"/>
                    </a:lnTo>
                    <a:lnTo>
                      <a:pt x="9818" y="5235"/>
                    </a:lnTo>
                    <a:lnTo>
                      <a:pt x="9885" y="5377"/>
                    </a:lnTo>
                    <a:lnTo>
                      <a:pt x="9947" y="5523"/>
                    </a:lnTo>
                    <a:lnTo>
                      <a:pt x="10003" y="5673"/>
                    </a:lnTo>
                    <a:lnTo>
                      <a:pt x="10051" y="5827"/>
                    </a:lnTo>
                    <a:lnTo>
                      <a:pt x="10091" y="5982"/>
                    </a:lnTo>
                    <a:lnTo>
                      <a:pt x="10123" y="6142"/>
                    </a:lnTo>
                    <a:lnTo>
                      <a:pt x="10149" y="6303"/>
                    </a:lnTo>
                    <a:lnTo>
                      <a:pt x="10165" y="6467"/>
                    </a:lnTo>
                    <a:lnTo>
                      <a:pt x="10173" y="6634"/>
                    </a:lnTo>
                    <a:lnTo>
                      <a:pt x="10175" y="6719"/>
                    </a:lnTo>
                    <a:lnTo>
                      <a:pt x="10173" y="6803"/>
                    </a:lnTo>
                    <a:lnTo>
                      <a:pt x="10165" y="6970"/>
                    </a:lnTo>
                    <a:lnTo>
                      <a:pt x="10149" y="7134"/>
                    </a:lnTo>
                    <a:lnTo>
                      <a:pt x="10123" y="7295"/>
                    </a:lnTo>
                    <a:lnTo>
                      <a:pt x="10091" y="7455"/>
                    </a:lnTo>
                    <a:lnTo>
                      <a:pt x="10051" y="7612"/>
                    </a:lnTo>
                    <a:lnTo>
                      <a:pt x="10003" y="7765"/>
                    </a:lnTo>
                    <a:lnTo>
                      <a:pt x="9947" y="7914"/>
                    </a:lnTo>
                    <a:lnTo>
                      <a:pt x="9885" y="8061"/>
                    </a:lnTo>
                    <a:lnTo>
                      <a:pt x="9818" y="8204"/>
                    </a:lnTo>
                    <a:lnTo>
                      <a:pt x="9741" y="8342"/>
                    </a:lnTo>
                    <a:lnTo>
                      <a:pt x="9659" y="8477"/>
                    </a:lnTo>
                    <a:lnTo>
                      <a:pt x="9571" y="8607"/>
                    </a:lnTo>
                    <a:lnTo>
                      <a:pt x="9478" y="8732"/>
                    </a:lnTo>
                    <a:lnTo>
                      <a:pt x="9377" y="8853"/>
                    </a:lnTo>
                    <a:lnTo>
                      <a:pt x="9272" y="8970"/>
                    </a:lnTo>
                    <a:lnTo>
                      <a:pt x="9161" y="9081"/>
                    </a:lnTo>
                    <a:lnTo>
                      <a:pt x="9046" y="9186"/>
                    </a:lnTo>
                    <a:lnTo>
                      <a:pt x="8925" y="9285"/>
                    </a:lnTo>
                    <a:lnTo>
                      <a:pt x="8798" y="9380"/>
                    </a:lnTo>
                    <a:lnTo>
                      <a:pt x="8669" y="9468"/>
                    </a:lnTo>
                    <a:lnTo>
                      <a:pt x="8533" y="9550"/>
                    </a:lnTo>
                    <a:lnTo>
                      <a:pt x="8395" y="9625"/>
                    </a:lnTo>
                    <a:lnTo>
                      <a:pt x="8253" y="9694"/>
                    </a:lnTo>
                    <a:lnTo>
                      <a:pt x="8106" y="9756"/>
                    </a:lnTo>
                    <a:lnTo>
                      <a:pt x="7956" y="9810"/>
                    </a:lnTo>
                    <a:lnTo>
                      <a:pt x="7803" y="9858"/>
                    </a:lnTo>
                    <a:lnTo>
                      <a:pt x="7647" y="9898"/>
                    </a:lnTo>
                    <a:lnTo>
                      <a:pt x="7488" y="9931"/>
                    </a:lnTo>
                    <a:lnTo>
                      <a:pt x="7325" y="9956"/>
                    </a:lnTo>
                    <a:lnTo>
                      <a:pt x="7161" y="9973"/>
                    </a:lnTo>
                    <a:lnTo>
                      <a:pt x="6994" y="9982"/>
                    </a:lnTo>
                    <a:lnTo>
                      <a:pt x="6911" y="9982"/>
                    </a:lnTo>
                    <a:lnTo>
                      <a:pt x="6810" y="9982"/>
                    </a:lnTo>
                    <a:lnTo>
                      <a:pt x="6608" y="9967"/>
                    </a:lnTo>
                    <a:lnTo>
                      <a:pt x="6410" y="9941"/>
                    </a:lnTo>
                    <a:lnTo>
                      <a:pt x="6214" y="9904"/>
                    </a:lnTo>
                    <a:lnTo>
                      <a:pt x="6118" y="9881"/>
                    </a:lnTo>
                    <a:lnTo>
                      <a:pt x="6128" y="9861"/>
                    </a:lnTo>
                    <a:lnTo>
                      <a:pt x="6142" y="9815"/>
                    </a:lnTo>
                    <a:lnTo>
                      <a:pt x="6143" y="9790"/>
                    </a:lnTo>
                    <a:lnTo>
                      <a:pt x="6143" y="9494"/>
                    </a:lnTo>
                    <a:lnTo>
                      <a:pt x="6237" y="9520"/>
                    </a:lnTo>
                    <a:lnTo>
                      <a:pt x="6426" y="9559"/>
                    </a:lnTo>
                    <a:lnTo>
                      <a:pt x="6619" y="9584"/>
                    </a:lnTo>
                    <a:lnTo>
                      <a:pt x="6813" y="9597"/>
                    </a:lnTo>
                    <a:lnTo>
                      <a:pt x="6911" y="9599"/>
                    </a:lnTo>
                    <a:lnTo>
                      <a:pt x="6986" y="9597"/>
                    </a:lnTo>
                    <a:lnTo>
                      <a:pt x="7133" y="9590"/>
                    </a:lnTo>
                    <a:lnTo>
                      <a:pt x="7277" y="9576"/>
                    </a:lnTo>
                    <a:lnTo>
                      <a:pt x="7420" y="9554"/>
                    </a:lnTo>
                    <a:lnTo>
                      <a:pt x="7560" y="9525"/>
                    </a:lnTo>
                    <a:lnTo>
                      <a:pt x="7698" y="9489"/>
                    </a:lnTo>
                    <a:lnTo>
                      <a:pt x="7834" y="9448"/>
                    </a:lnTo>
                    <a:lnTo>
                      <a:pt x="7966" y="9399"/>
                    </a:lnTo>
                    <a:lnTo>
                      <a:pt x="8094" y="9344"/>
                    </a:lnTo>
                    <a:lnTo>
                      <a:pt x="8221" y="9284"/>
                    </a:lnTo>
                    <a:lnTo>
                      <a:pt x="8404" y="9181"/>
                    </a:lnTo>
                    <a:lnTo>
                      <a:pt x="8633" y="9026"/>
                    </a:lnTo>
                    <a:lnTo>
                      <a:pt x="8847" y="8850"/>
                    </a:lnTo>
                    <a:lnTo>
                      <a:pt x="9042" y="8654"/>
                    </a:lnTo>
                    <a:lnTo>
                      <a:pt x="9219" y="8441"/>
                    </a:lnTo>
                    <a:lnTo>
                      <a:pt x="9374" y="8211"/>
                    </a:lnTo>
                    <a:lnTo>
                      <a:pt x="9475" y="8028"/>
                    </a:lnTo>
                    <a:lnTo>
                      <a:pt x="9535" y="7903"/>
                    </a:lnTo>
                    <a:lnTo>
                      <a:pt x="9590" y="7773"/>
                    </a:lnTo>
                    <a:lnTo>
                      <a:pt x="9639" y="7642"/>
                    </a:lnTo>
                    <a:lnTo>
                      <a:pt x="9681" y="7507"/>
                    </a:lnTo>
                    <a:lnTo>
                      <a:pt x="9717" y="7369"/>
                    </a:lnTo>
                    <a:lnTo>
                      <a:pt x="9746" y="7228"/>
                    </a:lnTo>
                    <a:lnTo>
                      <a:pt x="9767" y="7085"/>
                    </a:lnTo>
                    <a:lnTo>
                      <a:pt x="9782" y="6940"/>
                    </a:lnTo>
                    <a:lnTo>
                      <a:pt x="9790" y="6793"/>
                    </a:lnTo>
                    <a:lnTo>
                      <a:pt x="9790" y="6719"/>
                    </a:lnTo>
                    <a:lnTo>
                      <a:pt x="9790" y="6644"/>
                    </a:lnTo>
                    <a:lnTo>
                      <a:pt x="9782" y="6498"/>
                    </a:lnTo>
                    <a:lnTo>
                      <a:pt x="9767" y="6352"/>
                    </a:lnTo>
                    <a:lnTo>
                      <a:pt x="9746" y="6210"/>
                    </a:lnTo>
                    <a:lnTo>
                      <a:pt x="9717" y="6069"/>
                    </a:lnTo>
                    <a:lnTo>
                      <a:pt x="9681" y="5932"/>
                    </a:lnTo>
                    <a:lnTo>
                      <a:pt x="9639" y="5796"/>
                    </a:lnTo>
                    <a:lnTo>
                      <a:pt x="9590" y="5664"/>
                    </a:lnTo>
                    <a:lnTo>
                      <a:pt x="9535" y="5534"/>
                    </a:lnTo>
                    <a:lnTo>
                      <a:pt x="9475" y="5409"/>
                    </a:lnTo>
                    <a:lnTo>
                      <a:pt x="9374" y="5226"/>
                    </a:lnTo>
                    <a:lnTo>
                      <a:pt x="9219" y="4996"/>
                    </a:lnTo>
                    <a:lnTo>
                      <a:pt x="9042" y="4783"/>
                    </a:lnTo>
                    <a:lnTo>
                      <a:pt x="8847" y="4587"/>
                    </a:lnTo>
                    <a:lnTo>
                      <a:pt x="8633" y="4411"/>
                    </a:lnTo>
                    <a:lnTo>
                      <a:pt x="8404" y="4256"/>
                    </a:lnTo>
                    <a:lnTo>
                      <a:pt x="8221" y="4155"/>
                    </a:lnTo>
                    <a:lnTo>
                      <a:pt x="8094" y="4093"/>
                    </a:lnTo>
                    <a:lnTo>
                      <a:pt x="7966" y="4039"/>
                    </a:lnTo>
                    <a:lnTo>
                      <a:pt x="7834" y="3991"/>
                    </a:lnTo>
                    <a:lnTo>
                      <a:pt x="7698" y="3948"/>
                    </a:lnTo>
                    <a:lnTo>
                      <a:pt x="7560" y="3913"/>
                    </a:lnTo>
                    <a:lnTo>
                      <a:pt x="7420" y="3884"/>
                    </a:lnTo>
                    <a:lnTo>
                      <a:pt x="7277" y="3863"/>
                    </a:lnTo>
                    <a:lnTo>
                      <a:pt x="7133" y="3847"/>
                    </a:lnTo>
                    <a:lnTo>
                      <a:pt x="6986" y="3840"/>
                    </a:lnTo>
                    <a:lnTo>
                      <a:pt x="6911" y="3840"/>
                    </a:lnTo>
                    <a:lnTo>
                      <a:pt x="6836" y="3840"/>
                    </a:lnTo>
                    <a:lnTo>
                      <a:pt x="6689" y="3847"/>
                    </a:lnTo>
                    <a:lnTo>
                      <a:pt x="6545" y="3863"/>
                    </a:lnTo>
                    <a:lnTo>
                      <a:pt x="6401" y="3884"/>
                    </a:lnTo>
                    <a:lnTo>
                      <a:pt x="6261" y="3913"/>
                    </a:lnTo>
                    <a:lnTo>
                      <a:pt x="6123" y="3948"/>
                    </a:lnTo>
                    <a:lnTo>
                      <a:pt x="5988" y="3991"/>
                    </a:lnTo>
                    <a:lnTo>
                      <a:pt x="5855" y="4039"/>
                    </a:lnTo>
                    <a:lnTo>
                      <a:pt x="5727" y="4093"/>
                    </a:lnTo>
                    <a:lnTo>
                      <a:pt x="5601" y="4155"/>
                    </a:lnTo>
                    <a:lnTo>
                      <a:pt x="5418" y="4256"/>
                    </a:lnTo>
                    <a:lnTo>
                      <a:pt x="5189" y="4411"/>
                    </a:lnTo>
                    <a:lnTo>
                      <a:pt x="4974" y="4587"/>
                    </a:lnTo>
                    <a:lnTo>
                      <a:pt x="4780" y="4783"/>
                    </a:lnTo>
                    <a:lnTo>
                      <a:pt x="4603" y="4996"/>
                    </a:lnTo>
                    <a:lnTo>
                      <a:pt x="4447" y="5226"/>
                    </a:lnTo>
                    <a:lnTo>
                      <a:pt x="4347" y="5409"/>
                    </a:lnTo>
                    <a:lnTo>
                      <a:pt x="4286" y="5534"/>
                    </a:lnTo>
                    <a:lnTo>
                      <a:pt x="4231" y="5664"/>
                    </a:lnTo>
                    <a:lnTo>
                      <a:pt x="4182" y="5796"/>
                    </a:lnTo>
                    <a:lnTo>
                      <a:pt x="4141" y="5932"/>
                    </a:lnTo>
                    <a:lnTo>
                      <a:pt x="4105" y="6069"/>
                    </a:lnTo>
                    <a:lnTo>
                      <a:pt x="4076" y="6210"/>
                    </a:lnTo>
                    <a:lnTo>
                      <a:pt x="4054" y="6352"/>
                    </a:lnTo>
                    <a:lnTo>
                      <a:pt x="4040" y="6498"/>
                    </a:lnTo>
                    <a:lnTo>
                      <a:pt x="4031" y="6644"/>
                    </a:lnTo>
                    <a:lnTo>
                      <a:pt x="4031" y="6719"/>
                    </a:lnTo>
                    <a:lnTo>
                      <a:pt x="4033" y="6813"/>
                    </a:lnTo>
                    <a:lnTo>
                      <a:pt x="4044" y="7002"/>
                    </a:lnTo>
                    <a:lnTo>
                      <a:pt x="4069" y="7187"/>
                    </a:lnTo>
                    <a:lnTo>
                      <a:pt x="4105" y="7370"/>
                    </a:lnTo>
                    <a:lnTo>
                      <a:pt x="4154" y="7550"/>
                    </a:lnTo>
                    <a:lnTo>
                      <a:pt x="4213" y="7726"/>
                    </a:lnTo>
                    <a:lnTo>
                      <a:pt x="4283" y="7897"/>
                    </a:lnTo>
                    <a:lnTo>
                      <a:pt x="4365" y="8065"/>
                    </a:lnTo>
                    <a:lnTo>
                      <a:pt x="4411" y="8146"/>
                    </a:lnTo>
                    <a:lnTo>
                      <a:pt x="4347" y="8178"/>
                    </a:lnTo>
                    <a:lnTo>
                      <a:pt x="4286" y="8214"/>
                    </a:lnTo>
                    <a:lnTo>
                      <a:pt x="4249" y="8161"/>
                    </a:lnTo>
                    <a:lnTo>
                      <a:pt x="4158" y="8065"/>
                    </a:lnTo>
                    <a:lnTo>
                      <a:pt x="4053" y="7988"/>
                    </a:lnTo>
                    <a:lnTo>
                      <a:pt x="3936" y="7927"/>
                    </a:lnTo>
                    <a:lnTo>
                      <a:pt x="3873" y="7906"/>
                    </a:lnTo>
                    <a:lnTo>
                      <a:pt x="3847" y="7835"/>
                    </a:lnTo>
                    <a:lnTo>
                      <a:pt x="3798" y="7691"/>
                    </a:lnTo>
                    <a:lnTo>
                      <a:pt x="3755" y="7546"/>
                    </a:lnTo>
                    <a:lnTo>
                      <a:pt x="3720" y="7399"/>
                    </a:lnTo>
                    <a:lnTo>
                      <a:pt x="3692" y="7251"/>
                    </a:lnTo>
                    <a:lnTo>
                      <a:pt x="3670" y="7101"/>
                    </a:lnTo>
                    <a:lnTo>
                      <a:pt x="3656" y="6948"/>
                    </a:lnTo>
                    <a:lnTo>
                      <a:pt x="3648" y="6796"/>
                    </a:lnTo>
                    <a:lnTo>
                      <a:pt x="3647" y="6719"/>
                    </a:lnTo>
                    <a:close/>
                    <a:moveTo>
                      <a:pt x="4810" y="8064"/>
                    </a:moveTo>
                    <a:lnTo>
                      <a:pt x="4754" y="7973"/>
                    </a:lnTo>
                    <a:lnTo>
                      <a:pt x="4656" y="7788"/>
                    </a:lnTo>
                    <a:lnTo>
                      <a:pt x="4573" y="7595"/>
                    </a:lnTo>
                    <a:lnTo>
                      <a:pt x="4508" y="7396"/>
                    </a:lnTo>
                    <a:lnTo>
                      <a:pt x="4482" y="7295"/>
                    </a:lnTo>
                    <a:lnTo>
                      <a:pt x="4607" y="7295"/>
                    </a:lnTo>
                    <a:lnTo>
                      <a:pt x="4672" y="7292"/>
                    </a:lnTo>
                    <a:lnTo>
                      <a:pt x="4799" y="7268"/>
                    </a:lnTo>
                    <a:lnTo>
                      <a:pt x="4917" y="7219"/>
                    </a:lnTo>
                    <a:lnTo>
                      <a:pt x="5023" y="7147"/>
                    </a:lnTo>
                    <a:lnTo>
                      <a:pt x="5071" y="7102"/>
                    </a:lnTo>
                    <a:lnTo>
                      <a:pt x="5183" y="6990"/>
                    </a:lnTo>
                    <a:lnTo>
                      <a:pt x="5203" y="6973"/>
                    </a:lnTo>
                    <a:lnTo>
                      <a:pt x="5248" y="6942"/>
                    </a:lnTo>
                    <a:lnTo>
                      <a:pt x="5297" y="6924"/>
                    </a:lnTo>
                    <a:lnTo>
                      <a:pt x="5349" y="6914"/>
                    </a:lnTo>
                    <a:lnTo>
                      <a:pt x="5402" y="6914"/>
                    </a:lnTo>
                    <a:lnTo>
                      <a:pt x="5454" y="6924"/>
                    </a:lnTo>
                    <a:lnTo>
                      <a:pt x="5503" y="6942"/>
                    </a:lnTo>
                    <a:lnTo>
                      <a:pt x="5547" y="6973"/>
                    </a:lnTo>
                    <a:lnTo>
                      <a:pt x="5568" y="6990"/>
                    </a:lnTo>
                    <a:lnTo>
                      <a:pt x="5680" y="7102"/>
                    </a:lnTo>
                    <a:lnTo>
                      <a:pt x="5703" y="7125"/>
                    </a:lnTo>
                    <a:lnTo>
                      <a:pt x="5753" y="7166"/>
                    </a:lnTo>
                    <a:lnTo>
                      <a:pt x="5835" y="7217"/>
                    </a:lnTo>
                    <a:lnTo>
                      <a:pt x="5955" y="7264"/>
                    </a:lnTo>
                    <a:lnTo>
                      <a:pt x="6079" y="7287"/>
                    </a:lnTo>
                    <a:lnTo>
                      <a:pt x="6207" y="7287"/>
                    </a:lnTo>
                    <a:lnTo>
                      <a:pt x="6332" y="7264"/>
                    </a:lnTo>
                    <a:lnTo>
                      <a:pt x="6450" y="7217"/>
                    </a:lnTo>
                    <a:lnTo>
                      <a:pt x="6532" y="7166"/>
                    </a:lnTo>
                    <a:lnTo>
                      <a:pt x="6583" y="7125"/>
                    </a:lnTo>
                    <a:lnTo>
                      <a:pt x="6607" y="7102"/>
                    </a:lnTo>
                    <a:lnTo>
                      <a:pt x="6719" y="6990"/>
                    </a:lnTo>
                    <a:lnTo>
                      <a:pt x="6738" y="6973"/>
                    </a:lnTo>
                    <a:lnTo>
                      <a:pt x="6784" y="6942"/>
                    </a:lnTo>
                    <a:lnTo>
                      <a:pt x="6833" y="6924"/>
                    </a:lnTo>
                    <a:lnTo>
                      <a:pt x="6885" y="6914"/>
                    </a:lnTo>
                    <a:lnTo>
                      <a:pt x="6937" y="6914"/>
                    </a:lnTo>
                    <a:lnTo>
                      <a:pt x="6989" y="6924"/>
                    </a:lnTo>
                    <a:lnTo>
                      <a:pt x="7038" y="6942"/>
                    </a:lnTo>
                    <a:lnTo>
                      <a:pt x="7084" y="6973"/>
                    </a:lnTo>
                    <a:lnTo>
                      <a:pt x="7102" y="6990"/>
                    </a:lnTo>
                    <a:lnTo>
                      <a:pt x="7215" y="7102"/>
                    </a:lnTo>
                    <a:lnTo>
                      <a:pt x="7239" y="7125"/>
                    </a:lnTo>
                    <a:lnTo>
                      <a:pt x="7289" y="7166"/>
                    </a:lnTo>
                    <a:lnTo>
                      <a:pt x="7372" y="7217"/>
                    </a:lnTo>
                    <a:lnTo>
                      <a:pt x="7490" y="7264"/>
                    </a:lnTo>
                    <a:lnTo>
                      <a:pt x="7615" y="7287"/>
                    </a:lnTo>
                    <a:lnTo>
                      <a:pt x="7743" y="7287"/>
                    </a:lnTo>
                    <a:lnTo>
                      <a:pt x="7867" y="7264"/>
                    </a:lnTo>
                    <a:lnTo>
                      <a:pt x="7986" y="7217"/>
                    </a:lnTo>
                    <a:lnTo>
                      <a:pt x="8068" y="7166"/>
                    </a:lnTo>
                    <a:lnTo>
                      <a:pt x="8119" y="7125"/>
                    </a:lnTo>
                    <a:lnTo>
                      <a:pt x="8142" y="7102"/>
                    </a:lnTo>
                    <a:lnTo>
                      <a:pt x="8254" y="6990"/>
                    </a:lnTo>
                    <a:lnTo>
                      <a:pt x="8274" y="6973"/>
                    </a:lnTo>
                    <a:lnTo>
                      <a:pt x="8319" y="6942"/>
                    </a:lnTo>
                    <a:lnTo>
                      <a:pt x="8368" y="6924"/>
                    </a:lnTo>
                    <a:lnTo>
                      <a:pt x="8420" y="6914"/>
                    </a:lnTo>
                    <a:lnTo>
                      <a:pt x="8473" y="6914"/>
                    </a:lnTo>
                    <a:lnTo>
                      <a:pt x="8525" y="6924"/>
                    </a:lnTo>
                    <a:lnTo>
                      <a:pt x="8574" y="6942"/>
                    </a:lnTo>
                    <a:lnTo>
                      <a:pt x="8618" y="6973"/>
                    </a:lnTo>
                    <a:lnTo>
                      <a:pt x="8639" y="6990"/>
                    </a:lnTo>
                    <a:lnTo>
                      <a:pt x="8751" y="7102"/>
                    </a:lnTo>
                    <a:lnTo>
                      <a:pt x="8798" y="7147"/>
                    </a:lnTo>
                    <a:lnTo>
                      <a:pt x="8905" y="7219"/>
                    </a:lnTo>
                    <a:lnTo>
                      <a:pt x="9023" y="7268"/>
                    </a:lnTo>
                    <a:lnTo>
                      <a:pt x="9150" y="7292"/>
                    </a:lnTo>
                    <a:lnTo>
                      <a:pt x="9214" y="7295"/>
                    </a:lnTo>
                    <a:lnTo>
                      <a:pt x="9337" y="7295"/>
                    </a:lnTo>
                    <a:lnTo>
                      <a:pt x="9311" y="7397"/>
                    </a:lnTo>
                    <a:lnTo>
                      <a:pt x="9245" y="7596"/>
                    </a:lnTo>
                    <a:lnTo>
                      <a:pt x="9164" y="7788"/>
                    </a:lnTo>
                    <a:lnTo>
                      <a:pt x="9068" y="7970"/>
                    </a:lnTo>
                    <a:lnTo>
                      <a:pt x="8957" y="8145"/>
                    </a:lnTo>
                    <a:lnTo>
                      <a:pt x="8833" y="8307"/>
                    </a:lnTo>
                    <a:lnTo>
                      <a:pt x="8695" y="8460"/>
                    </a:lnTo>
                    <a:lnTo>
                      <a:pt x="8546" y="8601"/>
                    </a:lnTo>
                    <a:lnTo>
                      <a:pt x="8387" y="8729"/>
                    </a:lnTo>
                    <a:lnTo>
                      <a:pt x="8217" y="8844"/>
                    </a:lnTo>
                    <a:lnTo>
                      <a:pt x="8037" y="8947"/>
                    </a:lnTo>
                    <a:lnTo>
                      <a:pt x="7848" y="9033"/>
                    </a:lnTo>
                    <a:lnTo>
                      <a:pt x="7651" y="9104"/>
                    </a:lnTo>
                    <a:lnTo>
                      <a:pt x="7446" y="9157"/>
                    </a:lnTo>
                    <a:lnTo>
                      <a:pt x="7236" y="9194"/>
                    </a:lnTo>
                    <a:lnTo>
                      <a:pt x="7020" y="9213"/>
                    </a:lnTo>
                    <a:lnTo>
                      <a:pt x="6911" y="9214"/>
                    </a:lnTo>
                    <a:lnTo>
                      <a:pt x="6813" y="9213"/>
                    </a:lnTo>
                    <a:lnTo>
                      <a:pt x="6617" y="9197"/>
                    </a:lnTo>
                    <a:lnTo>
                      <a:pt x="6426" y="9165"/>
                    </a:lnTo>
                    <a:lnTo>
                      <a:pt x="6236" y="9121"/>
                    </a:lnTo>
                    <a:lnTo>
                      <a:pt x="6143" y="9092"/>
                    </a:lnTo>
                    <a:lnTo>
                      <a:pt x="6143" y="9023"/>
                    </a:lnTo>
                    <a:lnTo>
                      <a:pt x="6142" y="9003"/>
                    </a:lnTo>
                    <a:lnTo>
                      <a:pt x="6135" y="8965"/>
                    </a:lnTo>
                    <a:lnTo>
                      <a:pt x="6120" y="8931"/>
                    </a:lnTo>
                    <a:lnTo>
                      <a:pt x="6099" y="8901"/>
                    </a:lnTo>
                    <a:lnTo>
                      <a:pt x="6073" y="8875"/>
                    </a:lnTo>
                    <a:lnTo>
                      <a:pt x="6043" y="8853"/>
                    </a:lnTo>
                    <a:lnTo>
                      <a:pt x="6008" y="8839"/>
                    </a:lnTo>
                    <a:lnTo>
                      <a:pt x="5971" y="8831"/>
                    </a:lnTo>
                    <a:lnTo>
                      <a:pt x="5951" y="8830"/>
                    </a:lnTo>
                    <a:lnTo>
                      <a:pt x="5740" y="8830"/>
                    </a:lnTo>
                    <a:lnTo>
                      <a:pt x="5730" y="8790"/>
                    </a:lnTo>
                    <a:lnTo>
                      <a:pt x="5707" y="8712"/>
                    </a:lnTo>
                    <a:lnTo>
                      <a:pt x="5678" y="8636"/>
                    </a:lnTo>
                    <a:lnTo>
                      <a:pt x="5642" y="8564"/>
                    </a:lnTo>
                    <a:lnTo>
                      <a:pt x="5578" y="8461"/>
                    </a:lnTo>
                    <a:lnTo>
                      <a:pt x="5474" y="8339"/>
                    </a:lnTo>
                    <a:lnTo>
                      <a:pt x="5350" y="8237"/>
                    </a:lnTo>
                    <a:lnTo>
                      <a:pt x="5248" y="8175"/>
                    </a:lnTo>
                    <a:lnTo>
                      <a:pt x="5174" y="8140"/>
                    </a:lnTo>
                    <a:lnTo>
                      <a:pt x="5098" y="8112"/>
                    </a:lnTo>
                    <a:lnTo>
                      <a:pt x="5019" y="8089"/>
                    </a:lnTo>
                    <a:lnTo>
                      <a:pt x="4937" y="8073"/>
                    </a:lnTo>
                    <a:lnTo>
                      <a:pt x="4853" y="8065"/>
                    </a:lnTo>
                    <a:lnTo>
                      <a:pt x="4810" y="8064"/>
                    </a:lnTo>
                    <a:close/>
                    <a:moveTo>
                      <a:pt x="4416" y="6719"/>
                    </a:moveTo>
                    <a:lnTo>
                      <a:pt x="4417" y="6590"/>
                    </a:lnTo>
                    <a:lnTo>
                      <a:pt x="4443" y="6339"/>
                    </a:lnTo>
                    <a:lnTo>
                      <a:pt x="4493" y="6096"/>
                    </a:lnTo>
                    <a:lnTo>
                      <a:pt x="4565" y="5861"/>
                    </a:lnTo>
                    <a:lnTo>
                      <a:pt x="4660" y="5638"/>
                    </a:lnTo>
                    <a:lnTo>
                      <a:pt x="4776" y="5425"/>
                    </a:lnTo>
                    <a:lnTo>
                      <a:pt x="4911" y="5226"/>
                    </a:lnTo>
                    <a:lnTo>
                      <a:pt x="5064" y="5041"/>
                    </a:lnTo>
                    <a:lnTo>
                      <a:pt x="5234" y="4872"/>
                    </a:lnTo>
                    <a:lnTo>
                      <a:pt x="5418" y="4720"/>
                    </a:lnTo>
                    <a:lnTo>
                      <a:pt x="5618" y="4584"/>
                    </a:lnTo>
                    <a:lnTo>
                      <a:pt x="5830" y="4469"/>
                    </a:lnTo>
                    <a:lnTo>
                      <a:pt x="6053" y="4374"/>
                    </a:lnTo>
                    <a:lnTo>
                      <a:pt x="6287" y="4301"/>
                    </a:lnTo>
                    <a:lnTo>
                      <a:pt x="6531" y="4252"/>
                    </a:lnTo>
                    <a:lnTo>
                      <a:pt x="6783" y="4226"/>
                    </a:lnTo>
                    <a:lnTo>
                      <a:pt x="6911" y="4223"/>
                    </a:lnTo>
                    <a:lnTo>
                      <a:pt x="7039" y="4226"/>
                    </a:lnTo>
                    <a:lnTo>
                      <a:pt x="7291" y="4252"/>
                    </a:lnTo>
                    <a:lnTo>
                      <a:pt x="7534" y="4301"/>
                    </a:lnTo>
                    <a:lnTo>
                      <a:pt x="7769" y="4374"/>
                    </a:lnTo>
                    <a:lnTo>
                      <a:pt x="7992" y="4469"/>
                    </a:lnTo>
                    <a:lnTo>
                      <a:pt x="8204" y="4584"/>
                    </a:lnTo>
                    <a:lnTo>
                      <a:pt x="8404" y="4720"/>
                    </a:lnTo>
                    <a:lnTo>
                      <a:pt x="8588" y="4872"/>
                    </a:lnTo>
                    <a:lnTo>
                      <a:pt x="8758" y="5041"/>
                    </a:lnTo>
                    <a:lnTo>
                      <a:pt x="8911" y="5226"/>
                    </a:lnTo>
                    <a:lnTo>
                      <a:pt x="9046" y="5425"/>
                    </a:lnTo>
                    <a:lnTo>
                      <a:pt x="9161" y="5638"/>
                    </a:lnTo>
                    <a:lnTo>
                      <a:pt x="9256" y="5861"/>
                    </a:lnTo>
                    <a:lnTo>
                      <a:pt x="9328" y="6096"/>
                    </a:lnTo>
                    <a:lnTo>
                      <a:pt x="9379" y="6339"/>
                    </a:lnTo>
                    <a:lnTo>
                      <a:pt x="9404" y="6590"/>
                    </a:lnTo>
                    <a:lnTo>
                      <a:pt x="9406" y="6719"/>
                    </a:lnTo>
                    <a:lnTo>
                      <a:pt x="9404" y="6816"/>
                    </a:lnTo>
                    <a:lnTo>
                      <a:pt x="9397" y="6911"/>
                    </a:lnTo>
                    <a:lnTo>
                      <a:pt x="9214" y="6911"/>
                    </a:lnTo>
                    <a:lnTo>
                      <a:pt x="9187" y="6909"/>
                    </a:lnTo>
                    <a:lnTo>
                      <a:pt x="9135" y="6899"/>
                    </a:lnTo>
                    <a:lnTo>
                      <a:pt x="9086" y="6879"/>
                    </a:lnTo>
                    <a:lnTo>
                      <a:pt x="9042" y="6850"/>
                    </a:lnTo>
                    <a:lnTo>
                      <a:pt x="9023" y="6832"/>
                    </a:lnTo>
                    <a:lnTo>
                      <a:pt x="8911" y="6719"/>
                    </a:lnTo>
                    <a:lnTo>
                      <a:pt x="8886" y="6696"/>
                    </a:lnTo>
                    <a:lnTo>
                      <a:pt x="8836" y="6656"/>
                    </a:lnTo>
                    <a:lnTo>
                      <a:pt x="8754" y="6604"/>
                    </a:lnTo>
                    <a:lnTo>
                      <a:pt x="8636" y="6558"/>
                    </a:lnTo>
                    <a:lnTo>
                      <a:pt x="8510" y="6535"/>
                    </a:lnTo>
                    <a:lnTo>
                      <a:pt x="8382" y="6535"/>
                    </a:lnTo>
                    <a:lnTo>
                      <a:pt x="8258" y="6558"/>
                    </a:lnTo>
                    <a:lnTo>
                      <a:pt x="8139" y="6604"/>
                    </a:lnTo>
                    <a:lnTo>
                      <a:pt x="8057" y="6656"/>
                    </a:lnTo>
                    <a:lnTo>
                      <a:pt x="8006" y="6696"/>
                    </a:lnTo>
                    <a:lnTo>
                      <a:pt x="7983" y="6719"/>
                    </a:lnTo>
                    <a:lnTo>
                      <a:pt x="7871" y="6832"/>
                    </a:lnTo>
                    <a:lnTo>
                      <a:pt x="7851" y="6849"/>
                    </a:lnTo>
                    <a:lnTo>
                      <a:pt x="7806" y="6879"/>
                    </a:lnTo>
                    <a:lnTo>
                      <a:pt x="7757" y="6898"/>
                    </a:lnTo>
                    <a:lnTo>
                      <a:pt x="7706" y="6908"/>
                    </a:lnTo>
                    <a:lnTo>
                      <a:pt x="7652" y="6908"/>
                    </a:lnTo>
                    <a:lnTo>
                      <a:pt x="7600" y="6898"/>
                    </a:lnTo>
                    <a:lnTo>
                      <a:pt x="7552" y="6879"/>
                    </a:lnTo>
                    <a:lnTo>
                      <a:pt x="7507" y="6849"/>
                    </a:lnTo>
                    <a:lnTo>
                      <a:pt x="7487" y="6832"/>
                    </a:lnTo>
                    <a:lnTo>
                      <a:pt x="7374" y="6719"/>
                    </a:lnTo>
                    <a:lnTo>
                      <a:pt x="7350" y="6696"/>
                    </a:lnTo>
                    <a:lnTo>
                      <a:pt x="7300" y="6656"/>
                    </a:lnTo>
                    <a:lnTo>
                      <a:pt x="7219" y="6604"/>
                    </a:lnTo>
                    <a:lnTo>
                      <a:pt x="7099" y="6558"/>
                    </a:lnTo>
                    <a:lnTo>
                      <a:pt x="6974" y="6535"/>
                    </a:lnTo>
                    <a:lnTo>
                      <a:pt x="6847" y="6535"/>
                    </a:lnTo>
                    <a:lnTo>
                      <a:pt x="6722" y="6558"/>
                    </a:lnTo>
                    <a:lnTo>
                      <a:pt x="6603" y="6604"/>
                    </a:lnTo>
                    <a:lnTo>
                      <a:pt x="6522" y="6656"/>
                    </a:lnTo>
                    <a:lnTo>
                      <a:pt x="6472" y="6696"/>
                    </a:lnTo>
                    <a:lnTo>
                      <a:pt x="6447" y="6719"/>
                    </a:lnTo>
                    <a:lnTo>
                      <a:pt x="6335" y="6832"/>
                    </a:lnTo>
                    <a:lnTo>
                      <a:pt x="6315" y="6849"/>
                    </a:lnTo>
                    <a:lnTo>
                      <a:pt x="6270" y="6879"/>
                    </a:lnTo>
                    <a:lnTo>
                      <a:pt x="6221" y="6898"/>
                    </a:lnTo>
                    <a:lnTo>
                      <a:pt x="6169" y="6908"/>
                    </a:lnTo>
                    <a:lnTo>
                      <a:pt x="6116" y="6908"/>
                    </a:lnTo>
                    <a:lnTo>
                      <a:pt x="6064" y="6898"/>
                    </a:lnTo>
                    <a:lnTo>
                      <a:pt x="6015" y="6879"/>
                    </a:lnTo>
                    <a:lnTo>
                      <a:pt x="5971" y="6849"/>
                    </a:lnTo>
                    <a:lnTo>
                      <a:pt x="5951" y="6832"/>
                    </a:lnTo>
                    <a:lnTo>
                      <a:pt x="5838" y="6719"/>
                    </a:lnTo>
                    <a:lnTo>
                      <a:pt x="5815" y="6696"/>
                    </a:lnTo>
                    <a:lnTo>
                      <a:pt x="5765" y="6656"/>
                    </a:lnTo>
                    <a:lnTo>
                      <a:pt x="5683" y="6604"/>
                    </a:lnTo>
                    <a:lnTo>
                      <a:pt x="5563" y="6558"/>
                    </a:lnTo>
                    <a:lnTo>
                      <a:pt x="5439" y="6535"/>
                    </a:lnTo>
                    <a:lnTo>
                      <a:pt x="5311" y="6535"/>
                    </a:lnTo>
                    <a:lnTo>
                      <a:pt x="5186" y="6558"/>
                    </a:lnTo>
                    <a:lnTo>
                      <a:pt x="5068" y="6604"/>
                    </a:lnTo>
                    <a:lnTo>
                      <a:pt x="4986" y="6656"/>
                    </a:lnTo>
                    <a:lnTo>
                      <a:pt x="4935" y="6696"/>
                    </a:lnTo>
                    <a:lnTo>
                      <a:pt x="4911" y="6719"/>
                    </a:lnTo>
                    <a:lnTo>
                      <a:pt x="4799" y="6832"/>
                    </a:lnTo>
                    <a:lnTo>
                      <a:pt x="4780" y="6850"/>
                    </a:lnTo>
                    <a:lnTo>
                      <a:pt x="4735" y="6879"/>
                    </a:lnTo>
                    <a:lnTo>
                      <a:pt x="4686" y="6899"/>
                    </a:lnTo>
                    <a:lnTo>
                      <a:pt x="4635" y="6909"/>
                    </a:lnTo>
                    <a:lnTo>
                      <a:pt x="4607" y="6911"/>
                    </a:lnTo>
                    <a:lnTo>
                      <a:pt x="4423" y="6911"/>
                    </a:lnTo>
                    <a:lnTo>
                      <a:pt x="4417" y="6816"/>
                    </a:lnTo>
                    <a:lnTo>
                      <a:pt x="4416" y="6719"/>
                    </a:lnTo>
                    <a:close/>
                    <a:moveTo>
                      <a:pt x="384" y="9214"/>
                    </a:moveTo>
                    <a:lnTo>
                      <a:pt x="5759" y="9214"/>
                    </a:lnTo>
                    <a:lnTo>
                      <a:pt x="5759" y="9599"/>
                    </a:lnTo>
                    <a:lnTo>
                      <a:pt x="384" y="9599"/>
                    </a:lnTo>
                    <a:lnTo>
                      <a:pt x="384" y="9214"/>
                    </a:lnTo>
                    <a:close/>
                    <a:moveTo>
                      <a:pt x="4223" y="11518"/>
                    </a:moveTo>
                    <a:lnTo>
                      <a:pt x="1728" y="11518"/>
                    </a:lnTo>
                    <a:lnTo>
                      <a:pt x="1679" y="11517"/>
                    </a:lnTo>
                    <a:lnTo>
                      <a:pt x="1582" y="11508"/>
                    </a:lnTo>
                    <a:lnTo>
                      <a:pt x="1487" y="11488"/>
                    </a:lnTo>
                    <a:lnTo>
                      <a:pt x="1398" y="11460"/>
                    </a:lnTo>
                    <a:lnTo>
                      <a:pt x="1312" y="11423"/>
                    </a:lnTo>
                    <a:lnTo>
                      <a:pt x="1230" y="11380"/>
                    </a:lnTo>
                    <a:lnTo>
                      <a:pt x="1153" y="11328"/>
                    </a:lnTo>
                    <a:lnTo>
                      <a:pt x="1083" y="11269"/>
                    </a:lnTo>
                    <a:lnTo>
                      <a:pt x="1018" y="11204"/>
                    </a:lnTo>
                    <a:lnTo>
                      <a:pt x="959" y="11132"/>
                    </a:lnTo>
                    <a:lnTo>
                      <a:pt x="907" y="11056"/>
                    </a:lnTo>
                    <a:lnTo>
                      <a:pt x="862" y="10974"/>
                    </a:lnTo>
                    <a:lnTo>
                      <a:pt x="826" y="10887"/>
                    </a:lnTo>
                    <a:lnTo>
                      <a:pt x="798" y="10798"/>
                    </a:lnTo>
                    <a:lnTo>
                      <a:pt x="779" y="10705"/>
                    </a:lnTo>
                    <a:lnTo>
                      <a:pt x="769" y="10608"/>
                    </a:lnTo>
                    <a:lnTo>
                      <a:pt x="767" y="10558"/>
                    </a:lnTo>
                    <a:lnTo>
                      <a:pt x="767" y="9982"/>
                    </a:lnTo>
                    <a:lnTo>
                      <a:pt x="5375" y="9982"/>
                    </a:lnTo>
                    <a:lnTo>
                      <a:pt x="5375" y="10558"/>
                    </a:lnTo>
                    <a:lnTo>
                      <a:pt x="5375" y="10608"/>
                    </a:lnTo>
                    <a:lnTo>
                      <a:pt x="5365" y="10705"/>
                    </a:lnTo>
                    <a:lnTo>
                      <a:pt x="5346" y="10798"/>
                    </a:lnTo>
                    <a:lnTo>
                      <a:pt x="5317" y="10887"/>
                    </a:lnTo>
                    <a:lnTo>
                      <a:pt x="5281" y="10974"/>
                    </a:lnTo>
                    <a:lnTo>
                      <a:pt x="5236" y="11056"/>
                    </a:lnTo>
                    <a:lnTo>
                      <a:pt x="5185" y="11132"/>
                    </a:lnTo>
                    <a:lnTo>
                      <a:pt x="5126" y="11204"/>
                    </a:lnTo>
                    <a:lnTo>
                      <a:pt x="5061" y="11269"/>
                    </a:lnTo>
                    <a:lnTo>
                      <a:pt x="4989" y="11328"/>
                    </a:lnTo>
                    <a:lnTo>
                      <a:pt x="4912" y="11380"/>
                    </a:lnTo>
                    <a:lnTo>
                      <a:pt x="4832" y="11423"/>
                    </a:lnTo>
                    <a:lnTo>
                      <a:pt x="4745" y="11460"/>
                    </a:lnTo>
                    <a:lnTo>
                      <a:pt x="4655" y="11488"/>
                    </a:lnTo>
                    <a:lnTo>
                      <a:pt x="4561" y="11508"/>
                    </a:lnTo>
                    <a:lnTo>
                      <a:pt x="4465" y="11517"/>
                    </a:lnTo>
                    <a:lnTo>
                      <a:pt x="4416" y="11518"/>
                    </a:lnTo>
                    <a:lnTo>
                      <a:pt x="4223" y="11518"/>
                    </a:lnTo>
                    <a:close/>
                    <a:moveTo>
                      <a:pt x="5354" y="11518"/>
                    </a:moveTo>
                    <a:lnTo>
                      <a:pt x="5401" y="11472"/>
                    </a:lnTo>
                    <a:lnTo>
                      <a:pt x="5484" y="11371"/>
                    </a:lnTo>
                    <a:lnTo>
                      <a:pt x="5559" y="11263"/>
                    </a:lnTo>
                    <a:lnTo>
                      <a:pt x="5622" y="11148"/>
                    </a:lnTo>
                    <a:lnTo>
                      <a:pt x="5676" y="11026"/>
                    </a:lnTo>
                    <a:lnTo>
                      <a:pt x="5716" y="10899"/>
                    </a:lnTo>
                    <a:lnTo>
                      <a:pt x="5743" y="10765"/>
                    </a:lnTo>
                    <a:lnTo>
                      <a:pt x="5758" y="10628"/>
                    </a:lnTo>
                    <a:lnTo>
                      <a:pt x="5759" y="10558"/>
                    </a:lnTo>
                    <a:lnTo>
                      <a:pt x="5759" y="10178"/>
                    </a:lnTo>
                    <a:lnTo>
                      <a:pt x="5899" y="10222"/>
                    </a:lnTo>
                    <a:lnTo>
                      <a:pt x="6181" y="10293"/>
                    </a:lnTo>
                    <a:lnTo>
                      <a:pt x="6470" y="10340"/>
                    </a:lnTo>
                    <a:lnTo>
                      <a:pt x="6763" y="10365"/>
                    </a:lnTo>
                    <a:lnTo>
                      <a:pt x="6911" y="10366"/>
                    </a:lnTo>
                    <a:lnTo>
                      <a:pt x="7004" y="10365"/>
                    </a:lnTo>
                    <a:lnTo>
                      <a:pt x="7192" y="10356"/>
                    </a:lnTo>
                    <a:lnTo>
                      <a:pt x="7374" y="10337"/>
                    </a:lnTo>
                    <a:lnTo>
                      <a:pt x="7556" y="10310"/>
                    </a:lnTo>
                    <a:lnTo>
                      <a:pt x="7734" y="10273"/>
                    </a:lnTo>
                    <a:lnTo>
                      <a:pt x="7909" y="10228"/>
                    </a:lnTo>
                    <a:lnTo>
                      <a:pt x="8080" y="10175"/>
                    </a:lnTo>
                    <a:lnTo>
                      <a:pt x="8247" y="10113"/>
                    </a:lnTo>
                    <a:lnTo>
                      <a:pt x="8411" y="10044"/>
                    </a:lnTo>
                    <a:lnTo>
                      <a:pt x="8569" y="9967"/>
                    </a:lnTo>
                    <a:lnTo>
                      <a:pt x="8725" y="9882"/>
                    </a:lnTo>
                    <a:lnTo>
                      <a:pt x="8876" y="9792"/>
                    </a:lnTo>
                    <a:lnTo>
                      <a:pt x="9021" y="9692"/>
                    </a:lnTo>
                    <a:lnTo>
                      <a:pt x="9161" y="9587"/>
                    </a:lnTo>
                    <a:lnTo>
                      <a:pt x="9296" y="9476"/>
                    </a:lnTo>
                    <a:lnTo>
                      <a:pt x="9426" y="9358"/>
                    </a:lnTo>
                    <a:lnTo>
                      <a:pt x="9550" y="9235"/>
                    </a:lnTo>
                    <a:lnTo>
                      <a:pt x="9668" y="9105"/>
                    </a:lnTo>
                    <a:lnTo>
                      <a:pt x="9780" y="8970"/>
                    </a:lnTo>
                    <a:lnTo>
                      <a:pt x="9885" y="8829"/>
                    </a:lnTo>
                    <a:lnTo>
                      <a:pt x="9983" y="8683"/>
                    </a:lnTo>
                    <a:lnTo>
                      <a:pt x="10074" y="8533"/>
                    </a:lnTo>
                    <a:lnTo>
                      <a:pt x="10159" y="8378"/>
                    </a:lnTo>
                    <a:lnTo>
                      <a:pt x="10235" y="8218"/>
                    </a:lnTo>
                    <a:lnTo>
                      <a:pt x="10306" y="8055"/>
                    </a:lnTo>
                    <a:lnTo>
                      <a:pt x="10366" y="7887"/>
                    </a:lnTo>
                    <a:lnTo>
                      <a:pt x="10419" y="7717"/>
                    </a:lnTo>
                    <a:lnTo>
                      <a:pt x="10466" y="7541"/>
                    </a:lnTo>
                    <a:lnTo>
                      <a:pt x="10502" y="7364"/>
                    </a:lnTo>
                    <a:lnTo>
                      <a:pt x="10529" y="7183"/>
                    </a:lnTo>
                    <a:lnTo>
                      <a:pt x="10548" y="6999"/>
                    </a:lnTo>
                    <a:lnTo>
                      <a:pt x="10558" y="6813"/>
                    </a:lnTo>
                    <a:lnTo>
                      <a:pt x="10558" y="6719"/>
                    </a:lnTo>
                    <a:lnTo>
                      <a:pt x="10558" y="6624"/>
                    </a:lnTo>
                    <a:lnTo>
                      <a:pt x="10548" y="6439"/>
                    </a:lnTo>
                    <a:lnTo>
                      <a:pt x="10529" y="6254"/>
                    </a:lnTo>
                    <a:lnTo>
                      <a:pt x="10502" y="6074"/>
                    </a:lnTo>
                    <a:lnTo>
                      <a:pt x="10466" y="5896"/>
                    </a:lnTo>
                    <a:lnTo>
                      <a:pt x="10419" y="5722"/>
                    </a:lnTo>
                    <a:lnTo>
                      <a:pt x="10366" y="5550"/>
                    </a:lnTo>
                    <a:lnTo>
                      <a:pt x="10306" y="5383"/>
                    </a:lnTo>
                    <a:lnTo>
                      <a:pt x="10235" y="5219"/>
                    </a:lnTo>
                    <a:lnTo>
                      <a:pt x="10159" y="5059"/>
                    </a:lnTo>
                    <a:lnTo>
                      <a:pt x="10074" y="4905"/>
                    </a:lnTo>
                    <a:lnTo>
                      <a:pt x="9983" y="4754"/>
                    </a:lnTo>
                    <a:lnTo>
                      <a:pt x="9885" y="4609"/>
                    </a:lnTo>
                    <a:lnTo>
                      <a:pt x="9780" y="4468"/>
                    </a:lnTo>
                    <a:lnTo>
                      <a:pt x="9668" y="4334"/>
                    </a:lnTo>
                    <a:lnTo>
                      <a:pt x="9550" y="4203"/>
                    </a:lnTo>
                    <a:lnTo>
                      <a:pt x="9426" y="4079"/>
                    </a:lnTo>
                    <a:lnTo>
                      <a:pt x="9296" y="3962"/>
                    </a:lnTo>
                    <a:lnTo>
                      <a:pt x="9161" y="3850"/>
                    </a:lnTo>
                    <a:lnTo>
                      <a:pt x="9021" y="3745"/>
                    </a:lnTo>
                    <a:lnTo>
                      <a:pt x="8876" y="3647"/>
                    </a:lnTo>
                    <a:lnTo>
                      <a:pt x="8725" y="3555"/>
                    </a:lnTo>
                    <a:lnTo>
                      <a:pt x="8569" y="3471"/>
                    </a:lnTo>
                    <a:lnTo>
                      <a:pt x="8411" y="3393"/>
                    </a:lnTo>
                    <a:lnTo>
                      <a:pt x="8247" y="3324"/>
                    </a:lnTo>
                    <a:lnTo>
                      <a:pt x="8080" y="3262"/>
                    </a:lnTo>
                    <a:lnTo>
                      <a:pt x="7909" y="3209"/>
                    </a:lnTo>
                    <a:lnTo>
                      <a:pt x="7734" y="3165"/>
                    </a:lnTo>
                    <a:lnTo>
                      <a:pt x="7556" y="3129"/>
                    </a:lnTo>
                    <a:lnTo>
                      <a:pt x="7374" y="3100"/>
                    </a:lnTo>
                    <a:lnTo>
                      <a:pt x="7192" y="3081"/>
                    </a:lnTo>
                    <a:lnTo>
                      <a:pt x="7004" y="3072"/>
                    </a:lnTo>
                    <a:lnTo>
                      <a:pt x="6911" y="3071"/>
                    </a:lnTo>
                    <a:lnTo>
                      <a:pt x="6817" y="3072"/>
                    </a:lnTo>
                    <a:lnTo>
                      <a:pt x="6630" y="3081"/>
                    </a:lnTo>
                    <a:lnTo>
                      <a:pt x="6447" y="3100"/>
                    </a:lnTo>
                    <a:lnTo>
                      <a:pt x="6266" y="3129"/>
                    </a:lnTo>
                    <a:lnTo>
                      <a:pt x="6087" y="3165"/>
                    </a:lnTo>
                    <a:lnTo>
                      <a:pt x="5913" y="3209"/>
                    </a:lnTo>
                    <a:lnTo>
                      <a:pt x="5742" y="3262"/>
                    </a:lnTo>
                    <a:lnTo>
                      <a:pt x="5575" y="3324"/>
                    </a:lnTo>
                    <a:lnTo>
                      <a:pt x="5411" y="3393"/>
                    </a:lnTo>
                    <a:lnTo>
                      <a:pt x="5252" y="3471"/>
                    </a:lnTo>
                    <a:lnTo>
                      <a:pt x="5097" y="3555"/>
                    </a:lnTo>
                    <a:lnTo>
                      <a:pt x="4946" y="3647"/>
                    </a:lnTo>
                    <a:lnTo>
                      <a:pt x="4800" y="3745"/>
                    </a:lnTo>
                    <a:lnTo>
                      <a:pt x="4660" y="3850"/>
                    </a:lnTo>
                    <a:lnTo>
                      <a:pt x="4525" y="3962"/>
                    </a:lnTo>
                    <a:lnTo>
                      <a:pt x="4396" y="4079"/>
                    </a:lnTo>
                    <a:lnTo>
                      <a:pt x="4272" y="4203"/>
                    </a:lnTo>
                    <a:lnTo>
                      <a:pt x="4154" y="4334"/>
                    </a:lnTo>
                    <a:lnTo>
                      <a:pt x="4041" y="4468"/>
                    </a:lnTo>
                    <a:lnTo>
                      <a:pt x="3936" y="4609"/>
                    </a:lnTo>
                    <a:lnTo>
                      <a:pt x="3838" y="4754"/>
                    </a:lnTo>
                    <a:lnTo>
                      <a:pt x="3748" y="4905"/>
                    </a:lnTo>
                    <a:lnTo>
                      <a:pt x="3663" y="5059"/>
                    </a:lnTo>
                    <a:lnTo>
                      <a:pt x="3586" y="5219"/>
                    </a:lnTo>
                    <a:lnTo>
                      <a:pt x="3516" y="5383"/>
                    </a:lnTo>
                    <a:lnTo>
                      <a:pt x="3455" y="5550"/>
                    </a:lnTo>
                    <a:lnTo>
                      <a:pt x="3402" y="5722"/>
                    </a:lnTo>
                    <a:lnTo>
                      <a:pt x="3356" y="5896"/>
                    </a:lnTo>
                    <a:lnTo>
                      <a:pt x="3320" y="6074"/>
                    </a:lnTo>
                    <a:lnTo>
                      <a:pt x="3293" y="6254"/>
                    </a:lnTo>
                    <a:lnTo>
                      <a:pt x="3274" y="6439"/>
                    </a:lnTo>
                    <a:lnTo>
                      <a:pt x="3264" y="6624"/>
                    </a:lnTo>
                    <a:lnTo>
                      <a:pt x="3264" y="6719"/>
                    </a:lnTo>
                    <a:lnTo>
                      <a:pt x="3265" y="6836"/>
                    </a:lnTo>
                    <a:lnTo>
                      <a:pt x="3281" y="7068"/>
                    </a:lnTo>
                    <a:lnTo>
                      <a:pt x="3311" y="7297"/>
                    </a:lnTo>
                    <a:lnTo>
                      <a:pt x="3356" y="7521"/>
                    </a:lnTo>
                    <a:lnTo>
                      <a:pt x="3383" y="7634"/>
                    </a:lnTo>
                    <a:lnTo>
                      <a:pt x="3327" y="7599"/>
                    </a:lnTo>
                    <a:lnTo>
                      <a:pt x="3206" y="7546"/>
                    </a:lnTo>
                    <a:lnTo>
                      <a:pt x="3080" y="7508"/>
                    </a:lnTo>
                    <a:lnTo>
                      <a:pt x="2947" y="7488"/>
                    </a:lnTo>
                    <a:lnTo>
                      <a:pt x="2880" y="7487"/>
                    </a:lnTo>
                    <a:lnTo>
                      <a:pt x="2820" y="7488"/>
                    </a:lnTo>
                    <a:lnTo>
                      <a:pt x="2704" y="7503"/>
                    </a:lnTo>
                    <a:lnTo>
                      <a:pt x="2592" y="7531"/>
                    </a:lnTo>
                    <a:lnTo>
                      <a:pt x="2481" y="7575"/>
                    </a:lnTo>
                    <a:lnTo>
                      <a:pt x="2429" y="7602"/>
                    </a:lnTo>
                    <a:lnTo>
                      <a:pt x="2400" y="7572"/>
                    </a:lnTo>
                    <a:lnTo>
                      <a:pt x="2337" y="7517"/>
                    </a:lnTo>
                    <a:lnTo>
                      <a:pt x="2304" y="7491"/>
                    </a:lnTo>
                    <a:lnTo>
                      <a:pt x="2304" y="2688"/>
                    </a:lnTo>
                    <a:lnTo>
                      <a:pt x="11518" y="2688"/>
                    </a:lnTo>
                    <a:lnTo>
                      <a:pt x="11518" y="11518"/>
                    </a:lnTo>
                    <a:lnTo>
                      <a:pt x="5354" y="115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0"/>
              <p:cNvSpPr>
                <a:spLocks noEditPoints="1"/>
              </p:cNvSpPr>
              <p:nvPr/>
            </p:nvSpPr>
            <p:spPr bwMode="auto">
              <a:xfrm>
                <a:off x="7265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49 w 1152"/>
                  <a:gd name="T3" fmla="*/ 1085 h 1152"/>
                  <a:gd name="T4" fmla="*/ 1021 w 1152"/>
                  <a:gd name="T5" fmla="*/ 943 h 1152"/>
                  <a:gd name="T6" fmla="*/ 1126 w 1152"/>
                  <a:gd name="T7" fmla="*/ 748 h 1152"/>
                  <a:gd name="T8" fmla="*/ 1152 w 1152"/>
                  <a:gd name="T9" fmla="*/ 576 h 1152"/>
                  <a:gd name="T10" fmla="*/ 1126 w 1152"/>
                  <a:gd name="T11" fmla="*/ 405 h 1152"/>
                  <a:gd name="T12" fmla="*/ 1021 w 1152"/>
                  <a:gd name="T13" fmla="*/ 211 h 1152"/>
                  <a:gd name="T14" fmla="*/ 849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2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2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6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6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49" y="1085"/>
                    </a:lnTo>
                    <a:lnTo>
                      <a:pt x="942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6" y="748"/>
                    </a:lnTo>
                    <a:lnTo>
                      <a:pt x="1149" y="635"/>
                    </a:lnTo>
                    <a:lnTo>
                      <a:pt x="1152" y="576"/>
                    </a:lnTo>
                    <a:lnTo>
                      <a:pt x="1149" y="517"/>
                    </a:lnTo>
                    <a:lnTo>
                      <a:pt x="1126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2" y="131"/>
                    </a:lnTo>
                    <a:lnTo>
                      <a:pt x="849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8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8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5" y="385"/>
                    </a:lnTo>
                    <a:lnTo>
                      <a:pt x="632" y="393"/>
                    </a:lnTo>
                    <a:lnTo>
                      <a:pt x="667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59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59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7" y="746"/>
                    </a:lnTo>
                    <a:lnTo>
                      <a:pt x="632" y="761"/>
                    </a:lnTo>
                    <a:lnTo>
                      <a:pt x="595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6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3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6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7777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2 w 1152"/>
                  <a:gd name="T21" fmla="*/ 69 h 1152"/>
                  <a:gd name="T22" fmla="*/ 131 w 1152"/>
                  <a:gd name="T23" fmla="*/ 211 h 1152"/>
                  <a:gd name="T24" fmla="*/ 26 w 1152"/>
                  <a:gd name="T25" fmla="*/ 405 h 1152"/>
                  <a:gd name="T26" fmla="*/ 0 w 1152"/>
                  <a:gd name="T27" fmla="*/ 576 h 1152"/>
                  <a:gd name="T28" fmla="*/ 26 w 1152"/>
                  <a:gd name="T29" fmla="*/ 748 h 1152"/>
                  <a:gd name="T30" fmla="*/ 131 w 1152"/>
                  <a:gd name="T31" fmla="*/ 943 h 1152"/>
                  <a:gd name="T32" fmla="*/ 302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3 w 1152"/>
                  <a:gd name="T39" fmla="*/ 393 h 1152"/>
                  <a:gd name="T40" fmla="*/ 698 w 1152"/>
                  <a:gd name="T41" fmla="*/ 428 h 1152"/>
                  <a:gd name="T42" fmla="*/ 746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6 w 1152"/>
                  <a:gd name="T49" fmla="*/ 668 h 1152"/>
                  <a:gd name="T50" fmla="*/ 698 w 1152"/>
                  <a:gd name="T51" fmla="*/ 725 h 1152"/>
                  <a:gd name="T52" fmla="*/ 633 w 1152"/>
                  <a:gd name="T53" fmla="*/ 761 h 1152"/>
                  <a:gd name="T54" fmla="*/ 576 w 1152"/>
                  <a:gd name="T55" fmla="*/ 769 h 1152"/>
                  <a:gd name="T56" fmla="*/ 520 w 1152"/>
                  <a:gd name="T57" fmla="*/ 761 h 1152"/>
                  <a:gd name="T58" fmla="*/ 453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3 w 1152"/>
                  <a:gd name="T69" fmla="*/ 428 h 1152"/>
                  <a:gd name="T70" fmla="*/ 520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4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4" y="26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5"/>
                    </a:lnTo>
                    <a:lnTo>
                      <a:pt x="404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3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9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3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6"/>
                    </a:lnTo>
                    <a:lnTo>
                      <a:pt x="453" y="725"/>
                    </a:lnTo>
                    <a:lnTo>
                      <a:pt x="427" y="699"/>
                    </a:lnTo>
                    <a:lnTo>
                      <a:pt x="407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3" y="520"/>
                    </a:lnTo>
                    <a:lnTo>
                      <a:pt x="407" y="486"/>
                    </a:lnTo>
                    <a:lnTo>
                      <a:pt x="427" y="454"/>
                    </a:lnTo>
                    <a:lnTo>
                      <a:pt x="453" y="428"/>
                    </a:lnTo>
                    <a:lnTo>
                      <a:pt x="485" y="408"/>
                    </a:lnTo>
                    <a:lnTo>
                      <a:pt x="520" y="393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2"/>
              <p:cNvSpPr>
                <a:spLocks noEditPoints="1"/>
              </p:cNvSpPr>
              <p:nvPr/>
            </p:nvSpPr>
            <p:spPr bwMode="auto">
              <a:xfrm>
                <a:off x="8289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4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4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7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7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9953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14"/>
              <p:cNvSpPr>
                <a:spLocks noChangeArrowheads="1"/>
              </p:cNvSpPr>
              <p:nvPr/>
            </p:nvSpPr>
            <p:spPr bwMode="auto">
              <a:xfrm>
                <a:off x="9953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15"/>
              <p:cNvSpPr>
                <a:spLocks noChangeArrowheads="1"/>
              </p:cNvSpPr>
              <p:nvPr/>
            </p:nvSpPr>
            <p:spPr bwMode="auto">
              <a:xfrm>
                <a:off x="9696" y="-1544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16"/>
              <p:cNvSpPr>
                <a:spLocks noChangeArrowheads="1"/>
              </p:cNvSpPr>
              <p:nvPr/>
            </p:nvSpPr>
            <p:spPr bwMode="auto">
              <a:xfrm>
                <a:off x="9696" y="-1800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17"/>
              <p:cNvSpPr>
                <a:spLocks noChangeArrowheads="1"/>
              </p:cNvSpPr>
              <p:nvPr/>
            </p:nvSpPr>
            <p:spPr bwMode="auto">
              <a:xfrm>
                <a:off x="9440" y="-1544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18"/>
              <p:cNvSpPr>
                <a:spLocks noChangeArrowheads="1"/>
              </p:cNvSpPr>
              <p:nvPr/>
            </p:nvSpPr>
            <p:spPr bwMode="auto">
              <a:xfrm>
                <a:off x="9440" y="-1800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>
                <a:off x="9185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20"/>
              <p:cNvSpPr>
                <a:spLocks noChangeArrowheads="1"/>
              </p:cNvSpPr>
              <p:nvPr/>
            </p:nvSpPr>
            <p:spPr bwMode="auto">
              <a:xfrm>
                <a:off x="9185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8" name="Group 23"/>
            <p:cNvGrpSpPr>
              <a:grpSpLocks noChangeAspect="1"/>
            </p:cNvGrpSpPr>
            <p:nvPr/>
          </p:nvGrpSpPr>
          <p:grpSpPr bwMode="auto">
            <a:xfrm>
              <a:off x="7057821" y="5405606"/>
              <a:ext cx="628890" cy="411496"/>
              <a:chOff x="5374" y="5621"/>
              <a:chExt cx="2835" cy="185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40" name="Freeform 24"/>
              <p:cNvSpPr>
                <a:spLocks noEditPoints="1"/>
              </p:cNvSpPr>
              <p:nvPr/>
            </p:nvSpPr>
            <p:spPr bwMode="auto">
              <a:xfrm>
                <a:off x="5374" y="5621"/>
                <a:ext cx="2835" cy="1855"/>
              </a:xfrm>
              <a:custGeom>
                <a:avLst/>
                <a:gdLst>
                  <a:gd name="T0" fmla="*/ 8062 w 8505"/>
                  <a:gd name="T1" fmla="*/ 1826 h 5566"/>
                  <a:gd name="T2" fmla="*/ 8108 w 8505"/>
                  <a:gd name="T3" fmla="*/ 1316 h 5566"/>
                  <a:gd name="T4" fmla="*/ 8125 w 8505"/>
                  <a:gd name="T5" fmla="*/ 1158 h 5566"/>
                  <a:gd name="T6" fmla="*/ 8142 w 8505"/>
                  <a:gd name="T7" fmla="*/ 1028 h 5566"/>
                  <a:gd name="T8" fmla="*/ 8291 w 8505"/>
                  <a:gd name="T9" fmla="*/ 805 h 5566"/>
                  <a:gd name="T10" fmla="*/ 8333 w 8505"/>
                  <a:gd name="T11" fmla="*/ 602 h 5566"/>
                  <a:gd name="T12" fmla="*/ 8278 w 8505"/>
                  <a:gd name="T13" fmla="*/ 338 h 5566"/>
                  <a:gd name="T14" fmla="*/ 8227 w 8505"/>
                  <a:gd name="T15" fmla="*/ 95 h 5566"/>
                  <a:gd name="T16" fmla="*/ 8081 w 8505"/>
                  <a:gd name="T17" fmla="*/ 0 h 5566"/>
                  <a:gd name="T18" fmla="*/ 7978 w 8505"/>
                  <a:gd name="T19" fmla="*/ 125 h 5566"/>
                  <a:gd name="T20" fmla="*/ 8057 w 8505"/>
                  <a:gd name="T21" fmla="*/ 466 h 5566"/>
                  <a:gd name="T22" fmla="*/ 8037 w 8505"/>
                  <a:gd name="T23" fmla="*/ 750 h 5566"/>
                  <a:gd name="T24" fmla="*/ 7803 w 8505"/>
                  <a:gd name="T25" fmla="*/ 832 h 5566"/>
                  <a:gd name="T26" fmla="*/ 7644 w 8505"/>
                  <a:gd name="T27" fmla="*/ 816 h 5566"/>
                  <a:gd name="T28" fmla="*/ 7111 w 8505"/>
                  <a:gd name="T29" fmla="*/ 1143 h 5566"/>
                  <a:gd name="T30" fmla="*/ 4217 w 8505"/>
                  <a:gd name="T31" fmla="*/ 1153 h 5566"/>
                  <a:gd name="T32" fmla="*/ 3453 w 8505"/>
                  <a:gd name="T33" fmla="*/ 1295 h 5566"/>
                  <a:gd name="T34" fmla="*/ 2752 w 8505"/>
                  <a:gd name="T35" fmla="*/ 1577 h 5566"/>
                  <a:gd name="T36" fmla="*/ 2120 w 8505"/>
                  <a:gd name="T37" fmla="*/ 1980 h 5566"/>
                  <a:gd name="T38" fmla="*/ 1562 w 8505"/>
                  <a:gd name="T39" fmla="*/ 2483 h 5566"/>
                  <a:gd name="T40" fmla="*/ 929 w 8505"/>
                  <a:gd name="T41" fmla="*/ 3297 h 5566"/>
                  <a:gd name="T42" fmla="*/ 318 w 8505"/>
                  <a:gd name="T43" fmla="*/ 4631 h 5566"/>
                  <a:gd name="T44" fmla="*/ 54 w 8505"/>
                  <a:gd name="T45" fmla="*/ 4824 h 5566"/>
                  <a:gd name="T46" fmla="*/ 0 w 8505"/>
                  <a:gd name="T47" fmla="*/ 5439 h 5566"/>
                  <a:gd name="T48" fmla="*/ 101 w 8505"/>
                  <a:gd name="T49" fmla="*/ 5563 h 5566"/>
                  <a:gd name="T50" fmla="*/ 7867 w 8505"/>
                  <a:gd name="T51" fmla="*/ 5544 h 5566"/>
                  <a:gd name="T52" fmla="*/ 7922 w 8505"/>
                  <a:gd name="T53" fmla="*/ 4955 h 5566"/>
                  <a:gd name="T54" fmla="*/ 7941 w 8505"/>
                  <a:gd name="T55" fmla="*/ 4710 h 5566"/>
                  <a:gd name="T56" fmla="*/ 8151 w 8505"/>
                  <a:gd name="T57" fmla="*/ 4304 h 5566"/>
                  <a:gd name="T58" fmla="*/ 8439 w 8505"/>
                  <a:gd name="T59" fmla="*/ 4154 h 5566"/>
                  <a:gd name="T60" fmla="*/ 8502 w 8505"/>
                  <a:gd name="T61" fmla="*/ 4019 h 5566"/>
                  <a:gd name="T62" fmla="*/ 7667 w 8505"/>
                  <a:gd name="T63" fmla="*/ 1338 h 5566"/>
                  <a:gd name="T64" fmla="*/ 252 w 8505"/>
                  <a:gd name="T65" fmla="*/ 5314 h 5566"/>
                  <a:gd name="T66" fmla="*/ 252 w 8505"/>
                  <a:gd name="T67" fmla="*/ 5314 h 5566"/>
                  <a:gd name="T68" fmla="*/ 690 w 8505"/>
                  <a:gd name="T69" fmla="*/ 4321 h 5566"/>
                  <a:gd name="T70" fmla="*/ 1362 w 8505"/>
                  <a:gd name="T71" fmla="*/ 3107 h 5566"/>
                  <a:gd name="T72" fmla="*/ 2146 w 8505"/>
                  <a:gd name="T73" fmla="*/ 2280 h 5566"/>
                  <a:gd name="T74" fmla="*/ 2720 w 8505"/>
                  <a:gd name="T75" fmla="*/ 1881 h 5566"/>
                  <a:gd name="T76" fmla="*/ 3358 w 8505"/>
                  <a:gd name="T77" fmla="*/ 1590 h 5566"/>
                  <a:gd name="T78" fmla="*/ 4055 w 8505"/>
                  <a:gd name="T79" fmla="*/ 1424 h 5566"/>
                  <a:gd name="T80" fmla="*/ 7052 w 8505"/>
                  <a:gd name="T81" fmla="*/ 1394 h 5566"/>
                  <a:gd name="T82" fmla="*/ 7322 w 8505"/>
                  <a:gd name="T83" fmla="*/ 1440 h 5566"/>
                  <a:gd name="T84" fmla="*/ 7591 w 8505"/>
                  <a:gd name="T85" fmla="*/ 1596 h 5566"/>
                  <a:gd name="T86" fmla="*/ 7627 w 8505"/>
                  <a:gd name="T87" fmla="*/ 1629 h 5566"/>
                  <a:gd name="T88" fmla="*/ 7816 w 8505"/>
                  <a:gd name="T89" fmla="*/ 1891 h 5566"/>
                  <a:gd name="T90" fmla="*/ 8173 w 8505"/>
                  <a:gd name="T91" fmla="*/ 3990 h 5566"/>
                  <a:gd name="T92" fmla="*/ 7805 w 8505"/>
                  <a:gd name="T93" fmla="*/ 4334 h 5566"/>
                  <a:gd name="T94" fmla="*/ 7677 w 8505"/>
                  <a:gd name="T95" fmla="*/ 4802 h 5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505" h="5566">
                    <a:moveTo>
                      <a:pt x="8502" y="4019"/>
                    </a:moveTo>
                    <a:lnTo>
                      <a:pt x="8124" y="2019"/>
                    </a:lnTo>
                    <a:lnTo>
                      <a:pt x="8106" y="1953"/>
                    </a:lnTo>
                    <a:lnTo>
                      <a:pt x="8062" y="1826"/>
                    </a:lnTo>
                    <a:lnTo>
                      <a:pt x="8001" y="1705"/>
                    </a:lnTo>
                    <a:lnTo>
                      <a:pt x="7928" y="1593"/>
                    </a:lnTo>
                    <a:lnTo>
                      <a:pt x="7886" y="1540"/>
                    </a:lnTo>
                    <a:lnTo>
                      <a:pt x="8108" y="1316"/>
                    </a:lnTo>
                    <a:lnTo>
                      <a:pt x="8125" y="1298"/>
                    </a:lnTo>
                    <a:lnTo>
                      <a:pt x="8144" y="1251"/>
                    </a:lnTo>
                    <a:lnTo>
                      <a:pt x="8144" y="1202"/>
                    </a:lnTo>
                    <a:lnTo>
                      <a:pt x="8125" y="1158"/>
                    </a:lnTo>
                    <a:lnTo>
                      <a:pt x="8108" y="1138"/>
                    </a:lnTo>
                    <a:lnTo>
                      <a:pt x="8065" y="1094"/>
                    </a:lnTo>
                    <a:lnTo>
                      <a:pt x="8092" y="1074"/>
                    </a:lnTo>
                    <a:lnTo>
                      <a:pt x="8142" y="1028"/>
                    </a:lnTo>
                    <a:lnTo>
                      <a:pt x="8189" y="978"/>
                    </a:lnTo>
                    <a:lnTo>
                      <a:pt x="8229" y="924"/>
                    </a:lnTo>
                    <a:lnTo>
                      <a:pt x="8262" y="865"/>
                    </a:lnTo>
                    <a:lnTo>
                      <a:pt x="8291" y="805"/>
                    </a:lnTo>
                    <a:lnTo>
                      <a:pt x="8312" y="740"/>
                    </a:lnTo>
                    <a:lnTo>
                      <a:pt x="8327" y="674"/>
                    </a:lnTo>
                    <a:lnTo>
                      <a:pt x="8333" y="641"/>
                    </a:lnTo>
                    <a:lnTo>
                      <a:pt x="8333" y="602"/>
                    </a:lnTo>
                    <a:lnTo>
                      <a:pt x="8327" y="524"/>
                    </a:lnTo>
                    <a:lnTo>
                      <a:pt x="8312" y="448"/>
                    </a:lnTo>
                    <a:lnTo>
                      <a:pt x="8291" y="374"/>
                    </a:lnTo>
                    <a:lnTo>
                      <a:pt x="8278" y="338"/>
                    </a:lnTo>
                    <a:lnTo>
                      <a:pt x="8259" y="286"/>
                    </a:lnTo>
                    <a:lnTo>
                      <a:pt x="8235" y="180"/>
                    </a:lnTo>
                    <a:lnTo>
                      <a:pt x="8230" y="125"/>
                    </a:lnTo>
                    <a:lnTo>
                      <a:pt x="8227" y="95"/>
                    </a:lnTo>
                    <a:lnTo>
                      <a:pt x="8207" y="47"/>
                    </a:lnTo>
                    <a:lnTo>
                      <a:pt x="8171" y="15"/>
                    </a:lnTo>
                    <a:lnTo>
                      <a:pt x="8127" y="0"/>
                    </a:lnTo>
                    <a:lnTo>
                      <a:pt x="8081" y="0"/>
                    </a:lnTo>
                    <a:lnTo>
                      <a:pt x="8036" y="15"/>
                    </a:lnTo>
                    <a:lnTo>
                      <a:pt x="8000" y="47"/>
                    </a:lnTo>
                    <a:lnTo>
                      <a:pt x="7980" y="95"/>
                    </a:lnTo>
                    <a:lnTo>
                      <a:pt x="7978" y="125"/>
                    </a:lnTo>
                    <a:lnTo>
                      <a:pt x="7983" y="200"/>
                    </a:lnTo>
                    <a:lnTo>
                      <a:pt x="8013" y="347"/>
                    </a:lnTo>
                    <a:lnTo>
                      <a:pt x="8039" y="417"/>
                    </a:lnTo>
                    <a:lnTo>
                      <a:pt x="8057" y="466"/>
                    </a:lnTo>
                    <a:lnTo>
                      <a:pt x="8079" y="569"/>
                    </a:lnTo>
                    <a:lnTo>
                      <a:pt x="8081" y="620"/>
                    </a:lnTo>
                    <a:lnTo>
                      <a:pt x="8072" y="665"/>
                    </a:lnTo>
                    <a:lnTo>
                      <a:pt x="8037" y="750"/>
                    </a:lnTo>
                    <a:lnTo>
                      <a:pt x="7988" y="825"/>
                    </a:lnTo>
                    <a:lnTo>
                      <a:pt x="7924" y="890"/>
                    </a:lnTo>
                    <a:lnTo>
                      <a:pt x="7886" y="916"/>
                    </a:lnTo>
                    <a:lnTo>
                      <a:pt x="7803" y="832"/>
                    </a:lnTo>
                    <a:lnTo>
                      <a:pt x="7784" y="816"/>
                    </a:lnTo>
                    <a:lnTo>
                      <a:pt x="7738" y="798"/>
                    </a:lnTo>
                    <a:lnTo>
                      <a:pt x="7690" y="798"/>
                    </a:lnTo>
                    <a:lnTo>
                      <a:pt x="7644" y="816"/>
                    </a:lnTo>
                    <a:lnTo>
                      <a:pt x="7625" y="832"/>
                    </a:lnTo>
                    <a:lnTo>
                      <a:pt x="7288" y="1169"/>
                    </a:lnTo>
                    <a:lnTo>
                      <a:pt x="7229" y="1158"/>
                    </a:lnTo>
                    <a:lnTo>
                      <a:pt x="7111" y="1143"/>
                    </a:lnTo>
                    <a:lnTo>
                      <a:pt x="7052" y="1142"/>
                    </a:lnTo>
                    <a:lnTo>
                      <a:pt x="4519" y="1142"/>
                    </a:lnTo>
                    <a:lnTo>
                      <a:pt x="4417" y="1143"/>
                    </a:lnTo>
                    <a:lnTo>
                      <a:pt x="4217" y="1153"/>
                    </a:lnTo>
                    <a:lnTo>
                      <a:pt x="4021" y="1175"/>
                    </a:lnTo>
                    <a:lnTo>
                      <a:pt x="3828" y="1205"/>
                    </a:lnTo>
                    <a:lnTo>
                      <a:pt x="3639" y="1246"/>
                    </a:lnTo>
                    <a:lnTo>
                      <a:pt x="3453" y="1295"/>
                    </a:lnTo>
                    <a:lnTo>
                      <a:pt x="3272" y="1352"/>
                    </a:lnTo>
                    <a:lnTo>
                      <a:pt x="3095" y="1420"/>
                    </a:lnTo>
                    <a:lnTo>
                      <a:pt x="2920" y="1495"/>
                    </a:lnTo>
                    <a:lnTo>
                      <a:pt x="2752" y="1577"/>
                    </a:lnTo>
                    <a:lnTo>
                      <a:pt x="2588" y="1668"/>
                    </a:lnTo>
                    <a:lnTo>
                      <a:pt x="2426" y="1766"/>
                    </a:lnTo>
                    <a:lnTo>
                      <a:pt x="2271" y="1869"/>
                    </a:lnTo>
                    <a:lnTo>
                      <a:pt x="2120" y="1980"/>
                    </a:lnTo>
                    <a:lnTo>
                      <a:pt x="1973" y="2097"/>
                    </a:lnTo>
                    <a:lnTo>
                      <a:pt x="1832" y="2221"/>
                    </a:lnTo>
                    <a:lnTo>
                      <a:pt x="1693" y="2349"/>
                    </a:lnTo>
                    <a:lnTo>
                      <a:pt x="1562" y="2483"/>
                    </a:lnTo>
                    <a:lnTo>
                      <a:pt x="1436" y="2621"/>
                    </a:lnTo>
                    <a:lnTo>
                      <a:pt x="1313" y="2765"/>
                    </a:lnTo>
                    <a:lnTo>
                      <a:pt x="1140" y="2987"/>
                    </a:lnTo>
                    <a:lnTo>
                      <a:pt x="929" y="3297"/>
                    </a:lnTo>
                    <a:lnTo>
                      <a:pt x="740" y="3618"/>
                    </a:lnTo>
                    <a:lnTo>
                      <a:pt x="576" y="3949"/>
                    </a:lnTo>
                    <a:lnTo>
                      <a:pt x="433" y="4288"/>
                    </a:lnTo>
                    <a:lnTo>
                      <a:pt x="318" y="4631"/>
                    </a:lnTo>
                    <a:lnTo>
                      <a:pt x="271" y="4802"/>
                    </a:lnTo>
                    <a:lnTo>
                      <a:pt x="126" y="4802"/>
                    </a:lnTo>
                    <a:lnTo>
                      <a:pt x="101" y="4804"/>
                    </a:lnTo>
                    <a:lnTo>
                      <a:pt x="54" y="4824"/>
                    </a:lnTo>
                    <a:lnTo>
                      <a:pt x="21" y="4857"/>
                    </a:lnTo>
                    <a:lnTo>
                      <a:pt x="1" y="4903"/>
                    </a:lnTo>
                    <a:lnTo>
                      <a:pt x="0" y="4929"/>
                    </a:lnTo>
                    <a:lnTo>
                      <a:pt x="0" y="5439"/>
                    </a:lnTo>
                    <a:lnTo>
                      <a:pt x="1" y="5465"/>
                    </a:lnTo>
                    <a:lnTo>
                      <a:pt x="21" y="5510"/>
                    </a:lnTo>
                    <a:lnTo>
                      <a:pt x="54" y="5544"/>
                    </a:lnTo>
                    <a:lnTo>
                      <a:pt x="101" y="5563"/>
                    </a:lnTo>
                    <a:lnTo>
                      <a:pt x="126" y="5566"/>
                    </a:lnTo>
                    <a:lnTo>
                      <a:pt x="7797" y="5566"/>
                    </a:lnTo>
                    <a:lnTo>
                      <a:pt x="7821" y="5563"/>
                    </a:lnTo>
                    <a:lnTo>
                      <a:pt x="7867" y="5544"/>
                    </a:lnTo>
                    <a:lnTo>
                      <a:pt x="7902" y="5510"/>
                    </a:lnTo>
                    <a:lnTo>
                      <a:pt x="7921" y="5465"/>
                    </a:lnTo>
                    <a:lnTo>
                      <a:pt x="7922" y="5439"/>
                    </a:lnTo>
                    <a:lnTo>
                      <a:pt x="7922" y="4955"/>
                    </a:lnTo>
                    <a:lnTo>
                      <a:pt x="7925" y="4942"/>
                    </a:lnTo>
                    <a:lnTo>
                      <a:pt x="7925" y="4929"/>
                    </a:lnTo>
                    <a:lnTo>
                      <a:pt x="7926" y="4851"/>
                    </a:lnTo>
                    <a:lnTo>
                      <a:pt x="7941" y="4710"/>
                    </a:lnTo>
                    <a:lnTo>
                      <a:pt x="7970" y="4586"/>
                    </a:lnTo>
                    <a:lnTo>
                      <a:pt x="8014" y="4477"/>
                    </a:lnTo>
                    <a:lnTo>
                      <a:pt x="8075" y="4383"/>
                    </a:lnTo>
                    <a:lnTo>
                      <a:pt x="8151" y="4304"/>
                    </a:lnTo>
                    <a:lnTo>
                      <a:pt x="8245" y="4238"/>
                    </a:lnTo>
                    <a:lnTo>
                      <a:pt x="8356" y="4184"/>
                    </a:lnTo>
                    <a:lnTo>
                      <a:pt x="8418" y="4163"/>
                    </a:lnTo>
                    <a:lnTo>
                      <a:pt x="8439" y="4154"/>
                    </a:lnTo>
                    <a:lnTo>
                      <a:pt x="8475" y="4125"/>
                    </a:lnTo>
                    <a:lnTo>
                      <a:pt x="8498" y="4086"/>
                    </a:lnTo>
                    <a:lnTo>
                      <a:pt x="8505" y="4042"/>
                    </a:lnTo>
                    <a:lnTo>
                      <a:pt x="8502" y="4019"/>
                    </a:lnTo>
                    <a:close/>
                    <a:moveTo>
                      <a:pt x="7715" y="1100"/>
                    </a:moveTo>
                    <a:lnTo>
                      <a:pt x="7841" y="1227"/>
                    </a:lnTo>
                    <a:lnTo>
                      <a:pt x="7705" y="1365"/>
                    </a:lnTo>
                    <a:lnTo>
                      <a:pt x="7667" y="1338"/>
                    </a:lnTo>
                    <a:lnTo>
                      <a:pt x="7589" y="1287"/>
                    </a:lnTo>
                    <a:lnTo>
                      <a:pt x="7549" y="1266"/>
                    </a:lnTo>
                    <a:lnTo>
                      <a:pt x="7715" y="1100"/>
                    </a:lnTo>
                    <a:close/>
                    <a:moveTo>
                      <a:pt x="252" y="5314"/>
                    </a:moveTo>
                    <a:lnTo>
                      <a:pt x="252" y="5054"/>
                    </a:lnTo>
                    <a:lnTo>
                      <a:pt x="7670" y="5054"/>
                    </a:lnTo>
                    <a:lnTo>
                      <a:pt x="7670" y="5312"/>
                    </a:lnTo>
                    <a:lnTo>
                      <a:pt x="252" y="5314"/>
                    </a:lnTo>
                    <a:close/>
                    <a:moveTo>
                      <a:pt x="7677" y="4802"/>
                    </a:moveTo>
                    <a:lnTo>
                      <a:pt x="530" y="4802"/>
                    </a:lnTo>
                    <a:lnTo>
                      <a:pt x="577" y="4641"/>
                    </a:lnTo>
                    <a:lnTo>
                      <a:pt x="690" y="4321"/>
                    </a:lnTo>
                    <a:lnTo>
                      <a:pt x="826" y="4006"/>
                    </a:lnTo>
                    <a:lnTo>
                      <a:pt x="983" y="3696"/>
                    </a:lnTo>
                    <a:lnTo>
                      <a:pt x="1163" y="3396"/>
                    </a:lnTo>
                    <a:lnTo>
                      <a:pt x="1362" y="3107"/>
                    </a:lnTo>
                    <a:lnTo>
                      <a:pt x="1582" y="2833"/>
                    </a:lnTo>
                    <a:lnTo>
                      <a:pt x="1820" y="2575"/>
                    </a:lnTo>
                    <a:lnTo>
                      <a:pt x="2012" y="2395"/>
                    </a:lnTo>
                    <a:lnTo>
                      <a:pt x="2146" y="2280"/>
                    </a:lnTo>
                    <a:lnTo>
                      <a:pt x="2282" y="2172"/>
                    </a:lnTo>
                    <a:lnTo>
                      <a:pt x="2424" y="2068"/>
                    </a:lnTo>
                    <a:lnTo>
                      <a:pt x="2570" y="1972"/>
                    </a:lnTo>
                    <a:lnTo>
                      <a:pt x="2720" y="1881"/>
                    </a:lnTo>
                    <a:lnTo>
                      <a:pt x="2873" y="1797"/>
                    </a:lnTo>
                    <a:lnTo>
                      <a:pt x="3031" y="1721"/>
                    </a:lnTo>
                    <a:lnTo>
                      <a:pt x="3193" y="1652"/>
                    </a:lnTo>
                    <a:lnTo>
                      <a:pt x="3358" y="1590"/>
                    </a:lnTo>
                    <a:lnTo>
                      <a:pt x="3527" y="1535"/>
                    </a:lnTo>
                    <a:lnTo>
                      <a:pt x="3700" y="1489"/>
                    </a:lnTo>
                    <a:lnTo>
                      <a:pt x="3877" y="1453"/>
                    </a:lnTo>
                    <a:lnTo>
                      <a:pt x="4055" y="1424"/>
                    </a:lnTo>
                    <a:lnTo>
                      <a:pt x="4238" y="1406"/>
                    </a:lnTo>
                    <a:lnTo>
                      <a:pt x="4424" y="1395"/>
                    </a:lnTo>
                    <a:lnTo>
                      <a:pt x="4519" y="1394"/>
                    </a:lnTo>
                    <a:lnTo>
                      <a:pt x="7052" y="1394"/>
                    </a:lnTo>
                    <a:lnTo>
                      <a:pt x="7091" y="1395"/>
                    </a:lnTo>
                    <a:lnTo>
                      <a:pt x="7169" y="1403"/>
                    </a:lnTo>
                    <a:lnTo>
                      <a:pt x="7247" y="1419"/>
                    </a:lnTo>
                    <a:lnTo>
                      <a:pt x="7322" y="1440"/>
                    </a:lnTo>
                    <a:lnTo>
                      <a:pt x="7394" y="1469"/>
                    </a:lnTo>
                    <a:lnTo>
                      <a:pt x="7463" y="1505"/>
                    </a:lnTo>
                    <a:lnTo>
                      <a:pt x="7529" y="1547"/>
                    </a:lnTo>
                    <a:lnTo>
                      <a:pt x="7591" y="1596"/>
                    </a:lnTo>
                    <a:lnTo>
                      <a:pt x="7620" y="1622"/>
                    </a:lnTo>
                    <a:lnTo>
                      <a:pt x="7621" y="1625"/>
                    </a:lnTo>
                    <a:lnTo>
                      <a:pt x="7623" y="1626"/>
                    </a:lnTo>
                    <a:lnTo>
                      <a:pt x="7627" y="1629"/>
                    </a:lnTo>
                    <a:lnTo>
                      <a:pt x="7631" y="1633"/>
                    </a:lnTo>
                    <a:lnTo>
                      <a:pt x="7676" y="1679"/>
                    </a:lnTo>
                    <a:lnTo>
                      <a:pt x="7754" y="1780"/>
                    </a:lnTo>
                    <a:lnTo>
                      <a:pt x="7816" y="1891"/>
                    </a:lnTo>
                    <a:lnTo>
                      <a:pt x="7862" y="2009"/>
                    </a:lnTo>
                    <a:lnTo>
                      <a:pt x="7877" y="2071"/>
                    </a:lnTo>
                    <a:lnTo>
                      <a:pt x="8235" y="3961"/>
                    </a:lnTo>
                    <a:lnTo>
                      <a:pt x="8173" y="3990"/>
                    </a:lnTo>
                    <a:lnTo>
                      <a:pt x="8057" y="4058"/>
                    </a:lnTo>
                    <a:lnTo>
                      <a:pt x="7958" y="4137"/>
                    </a:lnTo>
                    <a:lnTo>
                      <a:pt x="7875" y="4229"/>
                    </a:lnTo>
                    <a:lnTo>
                      <a:pt x="7805" y="4334"/>
                    </a:lnTo>
                    <a:lnTo>
                      <a:pt x="7751" y="4451"/>
                    </a:lnTo>
                    <a:lnTo>
                      <a:pt x="7710" y="4582"/>
                    </a:lnTo>
                    <a:lnTo>
                      <a:pt x="7684" y="4724"/>
                    </a:lnTo>
                    <a:lnTo>
                      <a:pt x="7677" y="48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6410" y="7006"/>
                <a:ext cx="802" cy="84"/>
              </a:xfrm>
              <a:custGeom>
                <a:avLst/>
                <a:gdLst>
                  <a:gd name="T0" fmla="*/ 2280 w 2405"/>
                  <a:gd name="T1" fmla="*/ 0 h 252"/>
                  <a:gd name="T2" fmla="*/ 124 w 2405"/>
                  <a:gd name="T3" fmla="*/ 0 h 252"/>
                  <a:gd name="T4" fmla="*/ 94 w 2405"/>
                  <a:gd name="T5" fmla="*/ 3 h 252"/>
                  <a:gd name="T6" fmla="*/ 48 w 2405"/>
                  <a:gd name="T7" fmla="*/ 23 h 252"/>
                  <a:gd name="T8" fmla="*/ 16 w 2405"/>
                  <a:gd name="T9" fmla="*/ 59 h 252"/>
                  <a:gd name="T10" fmla="*/ 0 w 2405"/>
                  <a:gd name="T11" fmla="*/ 102 h 252"/>
                  <a:gd name="T12" fmla="*/ 0 w 2405"/>
                  <a:gd name="T13" fmla="*/ 150 h 252"/>
                  <a:gd name="T14" fmla="*/ 16 w 2405"/>
                  <a:gd name="T15" fmla="*/ 194 h 252"/>
                  <a:gd name="T16" fmla="*/ 48 w 2405"/>
                  <a:gd name="T17" fmla="*/ 231 h 252"/>
                  <a:gd name="T18" fmla="*/ 94 w 2405"/>
                  <a:gd name="T19" fmla="*/ 251 h 252"/>
                  <a:gd name="T20" fmla="*/ 124 w 2405"/>
                  <a:gd name="T21" fmla="*/ 252 h 252"/>
                  <a:gd name="T22" fmla="*/ 2280 w 2405"/>
                  <a:gd name="T23" fmla="*/ 252 h 252"/>
                  <a:gd name="T24" fmla="*/ 2310 w 2405"/>
                  <a:gd name="T25" fmla="*/ 251 h 252"/>
                  <a:gd name="T26" fmla="*/ 2358 w 2405"/>
                  <a:gd name="T27" fmla="*/ 231 h 252"/>
                  <a:gd name="T28" fmla="*/ 2389 w 2405"/>
                  <a:gd name="T29" fmla="*/ 194 h 252"/>
                  <a:gd name="T30" fmla="*/ 2405 w 2405"/>
                  <a:gd name="T31" fmla="*/ 150 h 252"/>
                  <a:gd name="T32" fmla="*/ 2405 w 2405"/>
                  <a:gd name="T33" fmla="*/ 102 h 252"/>
                  <a:gd name="T34" fmla="*/ 2389 w 2405"/>
                  <a:gd name="T35" fmla="*/ 59 h 252"/>
                  <a:gd name="T36" fmla="*/ 2358 w 2405"/>
                  <a:gd name="T37" fmla="*/ 23 h 252"/>
                  <a:gd name="T38" fmla="*/ 2310 w 2405"/>
                  <a:gd name="T39" fmla="*/ 3 h 252"/>
                  <a:gd name="T40" fmla="*/ 2280 w 2405"/>
                  <a:gd name="T41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5" h="252">
                    <a:moveTo>
                      <a:pt x="2280" y="0"/>
                    </a:moveTo>
                    <a:lnTo>
                      <a:pt x="124" y="0"/>
                    </a:lnTo>
                    <a:lnTo>
                      <a:pt x="94" y="3"/>
                    </a:lnTo>
                    <a:lnTo>
                      <a:pt x="48" y="23"/>
                    </a:lnTo>
                    <a:lnTo>
                      <a:pt x="16" y="59"/>
                    </a:lnTo>
                    <a:lnTo>
                      <a:pt x="0" y="102"/>
                    </a:lnTo>
                    <a:lnTo>
                      <a:pt x="0" y="150"/>
                    </a:lnTo>
                    <a:lnTo>
                      <a:pt x="16" y="194"/>
                    </a:lnTo>
                    <a:lnTo>
                      <a:pt x="48" y="231"/>
                    </a:lnTo>
                    <a:lnTo>
                      <a:pt x="94" y="251"/>
                    </a:lnTo>
                    <a:lnTo>
                      <a:pt x="124" y="252"/>
                    </a:lnTo>
                    <a:lnTo>
                      <a:pt x="2280" y="252"/>
                    </a:lnTo>
                    <a:lnTo>
                      <a:pt x="2310" y="251"/>
                    </a:lnTo>
                    <a:lnTo>
                      <a:pt x="2358" y="231"/>
                    </a:lnTo>
                    <a:lnTo>
                      <a:pt x="2389" y="194"/>
                    </a:lnTo>
                    <a:lnTo>
                      <a:pt x="2405" y="150"/>
                    </a:lnTo>
                    <a:lnTo>
                      <a:pt x="2405" y="102"/>
                    </a:lnTo>
                    <a:lnTo>
                      <a:pt x="2389" y="59"/>
                    </a:lnTo>
                    <a:lnTo>
                      <a:pt x="2358" y="23"/>
                    </a:lnTo>
                    <a:lnTo>
                      <a:pt x="2310" y="3"/>
                    </a:lnTo>
                    <a:lnTo>
                      <a:pt x="22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6"/>
              <p:cNvSpPr>
                <a:spLocks noEditPoints="1"/>
              </p:cNvSpPr>
              <p:nvPr/>
            </p:nvSpPr>
            <p:spPr bwMode="auto">
              <a:xfrm>
                <a:off x="6410" y="6285"/>
                <a:ext cx="1525" cy="539"/>
              </a:xfrm>
              <a:custGeom>
                <a:avLst/>
                <a:gdLst>
                  <a:gd name="T0" fmla="*/ 4294 w 4574"/>
                  <a:gd name="T1" fmla="*/ 146 h 1615"/>
                  <a:gd name="T2" fmla="*/ 4203 w 4574"/>
                  <a:gd name="T3" fmla="*/ 33 h 1615"/>
                  <a:gd name="T4" fmla="*/ 4097 w 4574"/>
                  <a:gd name="T5" fmla="*/ 0 h 1615"/>
                  <a:gd name="T6" fmla="*/ 1803 w 4574"/>
                  <a:gd name="T7" fmla="*/ 2 h 1615"/>
                  <a:gd name="T8" fmla="*/ 1487 w 4574"/>
                  <a:gd name="T9" fmla="*/ 42 h 1615"/>
                  <a:gd name="T10" fmla="*/ 1189 w 4574"/>
                  <a:gd name="T11" fmla="*/ 131 h 1615"/>
                  <a:gd name="T12" fmla="*/ 911 w 4574"/>
                  <a:gd name="T13" fmla="*/ 268 h 1615"/>
                  <a:gd name="T14" fmla="*/ 658 w 4574"/>
                  <a:gd name="T15" fmla="*/ 450 h 1615"/>
                  <a:gd name="T16" fmla="*/ 433 w 4574"/>
                  <a:gd name="T17" fmla="*/ 670 h 1615"/>
                  <a:gd name="T18" fmla="*/ 243 w 4574"/>
                  <a:gd name="T19" fmla="*/ 927 h 1615"/>
                  <a:gd name="T20" fmla="*/ 90 w 4574"/>
                  <a:gd name="T21" fmla="*/ 1216 h 1615"/>
                  <a:gd name="T22" fmla="*/ 4 w 4574"/>
                  <a:gd name="T23" fmla="*/ 1452 h 1615"/>
                  <a:gd name="T24" fmla="*/ 0 w 4574"/>
                  <a:gd name="T25" fmla="*/ 1497 h 1615"/>
                  <a:gd name="T26" fmla="*/ 43 w 4574"/>
                  <a:gd name="T27" fmla="*/ 1585 h 1615"/>
                  <a:gd name="T28" fmla="*/ 109 w 4574"/>
                  <a:gd name="T29" fmla="*/ 1614 h 1615"/>
                  <a:gd name="T30" fmla="*/ 4359 w 4574"/>
                  <a:gd name="T31" fmla="*/ 1615 h 1615"/>
                  <a:gd name="T32" fmla="*/ 4427 w 4574"/>
                  <a:gd name="T33" fmla="*/ 1602 h 1615"/>
                  <a:gd name="T34" fmla="*/ 4503 w 4574"/>
                  <a:gd name="T35" fmla="*/ 1552 h 1615"/>
                  <a:gd name="T36" fmla="*/ 4536 w 4574"/>
                  <a:gd name="T37" fmla="*/ 1510 h 1615"/>
                  <a:gd name="T38" fmla="*/ 4574 w 4574"/>
                  <a:gd name="T39" fmla="*/ 1398 h 1615"/>
                  <a:gd name="T40" fmla="*/ 4566 w 4574"/>
                  <a:gd name="T41" fmla="*/ 1308 h 1615"/>
                  <a:gd name="T42" fmla="*/ 2193 w 4574"/>
                  <a:gd name="T43" fmla="*/ 1010 h 1615"/>
                  <a:gd name="T44" fmla="*/ 2841 w 4574"/>
                  <a:gd name="T45" fmla="*/ 1363 h 1615"/>
                  <a:gd name="T46" fmla="*/ 2193 w 4574"/>
                  <a:gd name="T47" fmla="*/ 1010 h 1615"/>
                  <a:gd name="T48" fmla="*/ 3093 w 4574"/>
                  <a:gd name="T49" fmla="*/ 883 h 1615"/>
                  <a:gd name="T50" fmla="*/ 3073 w 4574"/>
                  <a:gd name="T51" fmla="*/ 813 h 1615"/>
                  <a:gd name="T52" fmla="*/ 2994 w 4574"/>
                  <a:gd name="T53" fmla="*/ 759 h 1615"/>
                  <a:gd name="T54" fmla="*/ 2066 w 4574"/>
                  <a:gd name="T55" fmla="*/ 758 h 1615"/>
                  <a:gd name="T56" fmla="*/ 1996 w 4574"/>
                  <a:gd name="T57" fmla="*/ 778 h 1615"/>
                  <a:gd name="T58" fmla="*/ 1942 w 4574"/>
                  <a:gd name="T59" fmla="*/ 857 h 1615"/>
                  <a:gd name="T60" fmla="*/ 1941 w 4574"/>
                  <a:gd name="T61" fmla="*/ 1363 h 1615"/>
                  <a:gd name="T62" fmla="*/ 328 w 4574"/>
                  <a:gd name="T63" fmla="*/ 1300 h 1615"/>
                  <a:gd name="T64" fmla="*/ 453 w 4574"/>
                  <a:gd name="T65" fmla="*/ 1066 h 1615"/>
                  <a:gd name="T66" fmla="*/ 606 w 4574"/>
                  <a:gd name="T67" fmla="*/ 856 h 1615"/>
                  <a:gd name="T68" fmla="*/ 785 w 4574"/>
                  <a:gd name="T69" fmla="*/ 673 h 1615"/>
                  <a:gd name="T70" fmla="*/ 985 w 4574"/>
                  <a:gd name="T71" fmla="*/ 520 h 1615"/>
                  <a:gd name="T72" fmla="*/ 1205 w 4574"/>
                  <a:gd name="T73" fmla="*/ 399 h 1615"/>
                  <a:gd name="T74" fmla="*/ 1441 w 4574"/>
                  <a:gd name="T75" fmla="*/ 313 h 1615"/>
                  <a:gd name="T76" fmla="*/ 1690 w 4574"/>
                  <a:gd name="T77" fmla="*/ 264 h 1615"/>
                  <a:gd name="T78" fmla="*/ 1883 w 4574"/>
                  <a:gd name="T79" fmla="*/ 252 h 1615"/>
                  <a:gd name="T80" fmla="*/ 4320 w 4574"/>
                  <a:gd name="T81" fmla="*/ 1363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74" h="1615">
                    <a:moveTo>
                      <a:pt x="4304" y="182"/>
                    </a:moveTo>
                    <a:lnTo>
                      <a:pt x="4294" y="146"/>
                    </a:lnTo>
                    <a:lnTo>
                      <a:pt x="4258" y="81"/>
                    </a:lnTo>
                    <a:lnTo>
                      <a:pt x="4203" y="33"/>
                    </a:lnTo>
                    <a:lnTo>
                      <a:pt x="4136" y="5"/>
                    </a:lnTo>
                    <a:lnTo>
                      <a:pt x="4097" y="0"/>
                    </a:lnTo>
                    <a:lnTo>
                      <a:pt x="1883" y="0"/>
                    </a:lnTo>
                    <a:lnTo>
                      <a:pt x="1803" y="2"/>
                    </a:lnTo>
                    <a:lnTo>
                      <a:pt x="1643" y="15"/>
                    </a:lnTo>
                    <a:lnTo>
                      <a:pt x="1487" y="42"/>
                    </a:lnTo>
                    <a:lnTo>
                      <a:pt x="1336" y="81"/>
                    </a:lnTo>
                    <a:lnTo>
                      <a:pt x="1189" y="131"/>
                    </a:lnTo>
                    <a:lnTo>
                      <a:pt x="1047" y="195"/>
                    </a:lnTo>
                    <a:lnTo>
                      <a:pt x="911" y="268"/>
                    </a:lnTo>
                    <a:lnTo>
                      <a:pt x="780" y="353"/>
                    </a:lnTo>
                    <a:lnTo>
                      <a:pt x="658" y="450"/>
                    </a:lnTo>
                    <a:lnTo>
                      <a:pt x="541" y="555"/>
                    </a:lnTo>
                    <a:lnTo>
                      <a:pt x="433" y="670"/>
                    </a:lnTo>
                    <a:lnTo>
                      <a:pt x="334" y="794"/>
                    </a:lnTo>
                    <a:lnTo>
                      <a:pt x="243" y="927"/>
                    </a:lnTo>
                    <a:lnTo>
                      <a:pt x="161" y="1066"/>
                    </a:lnTo>
                    <a:lnTo>
                      <a:pt x="90" y="1216"/>
                    </a:lnTo>
                    <a:lnTo>
                      <a:pt x="30" y="1372"/>
                    </a:lnTo>
                    <a:lnTo>
                      <a:pt x="4" y="1452"/>
                    </a:lnTo>
                    <a:lnTo>
                      <a:pt x="1" y="1467"/>
                    </a:lnTo>
                    <a:lnTo>
                      <a:pt x="0" y="1497"/>
                    </a:lnTo>
                    <a:lnTo>
                      <a:pt x="8" y="1540"/>
                    </a:lnTo>
                    <a:lnTo>
                      <a:pt x="43" y="1585"/>
                    </a:lnTo>
                    <a:lnTo>
                      <a:pt x="80" y="1606"/>
                    </a:lnTo>
                    <a:lnTo>
                      <a:pt x="109" y="1614"/>
                    </a:lnTo>
                    <a:lnTo>
                      <a:pt x="125" y="1615"/>
                    </a:lnTo>
                    <a:lnTo>
                      <a:pt x="4359" y="1615"/>
                    </a:lnTo>
                    <a:lnTo>
                      <a:pt x="4382" y="1614"/>
                    </a:lnTo>
                    <a:lnTo>
                      <a:pt x="4427" y="1602"/>
                    </a:lnTo>
                    <a:lnTo>
                      <a:pt x="4468" y="1582"/>
                    </a:lnTo>
                    <a:lnTo>
                      <a:pt x="4503" y="1552"/>
                    </a:lnTo>
                    <a:lnTo>
                      <a:pt x="4517" y="1534"/>
                    </a:lnTo>
                    <a:lnTo>
                      <a:pt x="4536" y="1510"/>
                    </a:lnTo>
                    <a:lnTo>
                      <a:pt x="4561" y="1455"/>
                    </a:lnTo>
                    <a:lnTo>
                      <a:pt x="4574" y="1398"/>
                    </a:lnTo>
                    <a:lnTo>
                      <a:pt x="4572" y="1337"/>
                    </a:lnTo>
                    <a:lnTo>
                      <a:pt x="4566" y="1308"/>
                    </a:lnTo>
                    <a:lnTo>
                      <a:pt x="4304" y="182"/>
                    </a:lnTo>
                    <a:close/>
                    <a:moveTo>
                      <a:pt x="2193" y="1010"/>
                    </a:moveTo>
                    <a:lnTo>
                      <a:pt x="2841" y="1010"/>
                    </a:lnTo>
                    <a:lnTo>
                      <a:pt x="2841" y="1363"/>
                    </a:lnTo>
                    <a:lnTo>
                      <a:pt x="2193" y="1363"/>
                    </a:lnTo>
                    <a:lnTo>
                      <a:pt x="2193" y="1010"/>
                    </a:lnTo>
                    <a:close/>
                    <a:moveTo>
                      <a:pt x="3093" y="1363"/>
                    </a:moveTo>
                    <a:lnTo>
                      <a:pt x="3093" y="883"/>
                    </a:lnTo>
                    <a:lnTo>
                      <a:pt x="3092" y="857"/>
                    </a:lnTo>
                    <a:lnTo>
                      <a:pt x="3073" y="813"/>
                    </a:lnTo>
                    <a:lnTo>
                      <a:pt x="3038" y="778"/>
                    </a:lnTo>
                    <a:lnTo>
                      <a:pt x="2994" y="759"/>
                    </a:lnTo>
                    <a:lnTo>
                      <a:pt x="2968" y="758"/>
                    </a:lnTo>
                    <a:lnTo>
                      <a:pt x="2066" y="758"/>
                    </a:lnTo>
                    <a:lnTo>
                      <a:pt x="2040" y="759"/>
                    </a:lnTo>
                    <a:lnTo>
                      <a:pt x="1996" y="778"/>
                    </a:lnTo>
                    <a:lnTo>
                      <a:pt x="1961" y="813"/>
                    </a:lnTo>
                    <a:lnTo>
                      <a:pt x="1942" y="857"/>
                    </a:lnTo>
                    <a:lnTo>
                      <a:pt x="1941" y="883"/>
                    </a:lnTo>
                    <a:lnTo>
                      <a:pt x="1941" y="1363"/>
                    </a:lnTo>
                    <a:lnTo>
                      <a:pt x="302" y="1363"/>
                    </a:lnTo>
                    <a:lnTo>
                      <a:pt x="328" y="1300"/>
                    </a:lnTo>
                    <a:lnTo>
                      <a:pt x="387" y="1180"/>
                    </a:lnTo>
                    <a:lnTo>
                      <a:pt x="453" y="1066"/>
                    </a:lnTo>
                    <a:lnTo>
                      <a:pt x="525" y="958"/>
                    </a:lnTo>
                    <a:lnTo>
                      <a:pt x="606" y="856"/>
                    </a:lnTo>
                    <a:lnTo>
                      <a:pt x="692" y="761"/>
                    </a:lnTo>
                    <a:lnTo>
                      <a:pt x="785" y="673"/>
                    </a:lnTo>
                    <a:lnTo>
                      <a:pt x="882" y="594"/>
                    </a:lnTo>
                    <a:lnTo>
                      <a:pt x="985" y="520"/>
                    </a:lnTo>
                    <a:lnTo>
                      <a:pt x="1093" y="455"/>
                    </a:lnTo>
                    <a:lnTo>
                      <a:pt x="1205" y="399"/>
                    </a:lnTo>
                    <a:lnTo>
                      <a:pt x="1320" y="352"/>
                    </a:lnTo>
                    <a:lnTo>
                      <a:pt x="1441" y="313"/>
                    </a:lnTo>
                    <a:lnTo>
                      <a:pt x="1564" y="284"/>
                    </a:lnTo>
                    <a:lnTo>
                      <a:pt x="1690" y="264"/>
                    </a:lnTo>
                    <a:lnTo>
                      <a:pt x="1819" y="254"/>
                    </a:lnTo>
                    <a:lnTo>
                      <a:pt x="1883" y="252"/>
                    </a:lnTo>
                    <a:lnTo>
                      <a:pt x="4061" y="252"/>
                    </a:lnTo>
                    <a:lnTo>
                      <a:pt x="4320" y="1363"/>
                    </a:lnTo>
                    <a:lnTo>
                      <a:pt x="3093" y="13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6C565084-B81A-BB3A-B7FA-F027B8EB19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93" y="124548"/>
            <a:ext cx="1106899" cy="643870"/>
          </a:xfrm>
          <a:prstGeom prst="rect">
            <a:avLst/>
          </a:prstGeom>
        </p:spPr>
      </p:pic>
      <p:cxnSp>
        <p:nvCxnSpPr>
          <p:cNvPr id="6" name="직선 연결선 38">
            <a:extLst>
              <a:ext uri="{FF2B5EF4-FFF2-40B4-BE49-F238E27FC236}">
                <a16:creationId xmlns:a16="http://schemas.microsoft.com/office/drawing/2014/main" id="{EC5367AC-A0FA-2740-374A-4043508931A6}"/>
              </a:ext>
            </a:extLst>
          </p:cNvPr>
          <p:cNvCxnSpPr/>
          <p:nvPr/>
        </p:nvCxnSpPr>
        <p:spPr>
          <a:xfrm>
            <a:off x="2470320" y="1542960"/>
            <a:ext cx="1877760" cy="2160"/>
          </a:xfrm>
          <a:prstGeom prst="straightConnector1">
            <a:avLst/>
          </a:prstGeom>
          <a:ln w="28575">
            <a:solidFill>
              <a:srgbClr val="262626"/>
            </a:solidFill>
            <a:round/>
          </a:ln>
        </p:spPr>
      </p:cxnSp>
      <p:cxnSp>
        <p:nvCxnSpPr>
          <p:cNvPr id="7" name="직선 연결선 42">
            <a:extLst>
              <a:ext uri="{FF2B5EF4-FFF2-40B4-BE49-F238E27FC236}">
                <a16:creationId xmlns:a16="http://schemas.microsoft.com/office/drawing/2014/main" id="{7CB71F66-2419-4070-CB02-D0C673AF1C18}"/>
              </a:ext>
            </a:extLst>
          </p:cNvPr>
          <p:cNvCxnSpPr/>
          <p:nvPr/>
        </p:nvCxnSpPr>
        <p:spPr>
          <a:xfrm>
            <a:off x="7832520" y="1537920"/>
            <a:ext cx="1877760" cy="2160"/>
          </a:xfrm>
          <a:prstGeom prst="straightConnector1">
            <a:avLst/>
          </a:prstGeom>
          <a:ln w="28575">
            <a:solidFill>
              <a:schemeClr val="tx1"/>
            </a:solidFill>
            <a:round/>
          </a:ln>
        </p:spPr>
      </p:cxnSp>
      <p:cxnSp>
        <p:nvCxnSpPr>
          <p:cNvPr id="8" name="직선 연결선 44">
            <a:extLst>
              <a:ext uri="{FF2B5EF4-FFF2-40B4-BE49-F238E27FC236}">
                <a16:creationId xmlns:a16="http://schemas.microsoft.com/office/drawing/2014/main" id="{4285CEDF-EEC5-DA7A-F899-0DD6433FC9C2}"/>
              </a:ext>
            </a:extLst>
          </p:cNvPr>
          <p:cNvCxnSpPr/>
          <p:nvPr/>
        </p:nvCxnSpPr>
        <p:spPr>
          <a:xfrm>
            <a:off x="2470320" y="4162680"/>
            <a:ext cx="1877760" cy="2160"/>
          </a:xfrm>
          <a:prstGeom prst="straightConnector1">
            <a:avLst/>
          </a:prstGeom>
          <a:ln w="28575">
            <a:solidFill>
              <a:schemeClr val="tx1"/>
            </a:solidFill>
            <a:round/>
          </a:ln>
        </p:spPr>
      </p:cxnSp>
      <p:cxnSp>
        <p:nvCxnSpPr>
          <p:cNvPr id="10" name="직선 연결선 45">
            <a:extLst>
              <a:ext uri="{FF2B5EF4-FFF2-40B4-BE49-F238E27FC236}">
                <a16:creationId xmlns:a16="http://schemas.microsoft.com/office/drawing/2014/main" id="{F3551047-4723-C1F5-DA1A-711B1BED2920}"/>
              </a:ext>
            </a:extLst>
          </p:cNvPr>
          <p:cNvCxnSpPr/>
          <p:nvPr/>
        </p:nvCxnSpPr>
        <p:spPr>
          <a:xfrm>
            <a:off x="7811280" y="4168080"/>
            <a:ext cx="1877760" cy="2160"/>
          </a:xfrm>
          <a:prstGeom prst="straightConnector1">
            <a:avLst/>
          </a:prstGeom>
          <a:ln w="28575">
            <a:solidFill>
              <a:schemeClr val="tx1"/>
            </a:solidFill>
            <a:round/>
          </a:ln>
        </p:spPr>
      </p:cxnSp>
      <p:sp>
        <p:nvSpPr>
          <p:cNvPr id="11" name="TextBox 30">
            <a:extLst>
              <a:ext uri="{FF2B5EF4-FFF2-40B4-BE49-F238E27FC236}">
                <a16:creationId xmlns:a16="http://schemas.microsoft.com/office/drawing/2014/main" id="{007E9BBB-8364-99CD-11A4-1CCD2DABA451}"/>
              </a:ext>
            </a:extLst>
          </p:cNvPr>
          <p:cNvSpPr/>
          <p:nvPr/>
        </p:nvSpPr>
        <p:spPr>
          <a:xfrm>
            <a:off x="2705400" y="1152000"/>
            <a:ext cx="1404360" cy="3789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trike="noStrike" spc="-1" dirty="0" err="1">
                <a:latin typeface="a시월구일2" panose="02020600000000000000" pitchFamily="18" charset="-127"/>
                <a:ea typeface="a시월구일2" panose="02020600000000000000" pitchFamily="18" charset="-127"/>
              </a:rPr>
              <a:t>손현철</a:t>
            </a:r>
            <a:r>
              <a:rPr lang="en-US" sz="1400" b="1" strike="noStrike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(</a:t>
            </a:r>
            <a:r>
              <a:rPr lang="en-US" altLang="ko-KR" sz="1400" b="1" strike="noStrike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PL</a:t>
            </a:r>
            <a:r>
              <a:rPr lang="en-US" sz="1400" b="1" strike="noStrike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)</a:t>
            </a:r>
            <a:endParaRPr lang="en-US" sz="1400" b="0" strike="noStrike" spc="-1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12" name="TextBox 31">
            <a:extLst>
              <a:ext uri="{FF2B5EF4-FFF2-40B4-BE49-F238E27FC236}">
                <a16:creationId xmlns:a16="http://schemas.microsoft.com/office/drawing/2014/main" id="{357833EB-C477-0BA2-0B93-96CC1297B4BE}"/>
              </a:ext>
            </a:extLst>
          </p:cNvPr>
          <p:cNvSpPr/>
          <p:nvPr/>
        </p:nvSpPr>
        <p:spPr>
          <a:xfrm>
            <a:off x="7961760" y="1153800"/>
            <a:ext cx="1614960" cy="37634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trike="noStrike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김동준</a:t>
            </a:r>
            <a:r>
              <a:rPr lang="en-US" sz="1400" b="1" strike="noStrike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(</a:t>
            </a:r>
            <a:r>
              <a:rPr lang="ko-KR" sz="1400" b="1" strike="noStrike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팀원</a:t>
            </a:r>
            <a:r>
              <a:rPr lang="en-US" sz="1400" b="1" strike="noStrike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)</a:t>
            </a:r>
            <a:endParaRPr lang="en-US" sz="1400" b="0" strike="noStrike" spc="-1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id="{714D418F-DE46-55FA-0BE3-DED698F4744A}"/>
              </a:ext>
            </a:extLst>
          </p:cNvPr>
          <p:cNvSpPr/>
          <p:nvPr/>
        </p:nvSpPr>
        <p:spPr>
          <a:xfrm>
            <a:off x="2424960" y="3789000"/>
            <a:ext cx="1873440" cy="37634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trike="noStrike" spc="-1" dirty="0" err="1">
                <a:latin typeface="a시월구일2" panose="02020600000000000000" pitchFamily="18" charset="-127"/>
                <a:ea typeface="a시월구일2" panose="02020600000000000000" pitchFamily="18" charset="-127"/>
              </a:rPr>
              <a:t>이유림</a:t>
            </a:r>
            <a:r>
              <a:rPr lang="en-US" sz="1400" b="1" strike="noStrike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(</a:t>
            </a:r>
            <a:r>
              <a:rPr lang="ko-KR" sz="1400" b="1" strike="noStrike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팀원</a:t>
            </a:r>
            <a:r>
              <a:rPr lang="en-US" sz="1400" b="1" strike="noStrike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)</a:t>
            </a:r>
            <a:endParaRPr lang="en-US" sz="1400" b="0" strike="noStrike" spc="-1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A7E9C03A-B36A-3D4E-BDD2-DB4A9B5383D3}"/>
              </a:ext>
            </a:extLst>
          </p:cNvPr>
          <p:cNvSpPr/>
          <p:nvPr/>
        </p:nvSpPr>
        <p:spPr>
          <a:xfrm>
            <a:off x="7717680" y="3789000"/>
            <a:ext cx="2103840" cy="37634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trike="noStrike" spc="-1" dirty="0" err="1">
                <a:latin typeface="a시월구일2" panose="02020600000000000000" pitchFamily="18" charset="-127"/>
                <a:ea typeface="a시월구일2" panose="02020600000000000000" pitchFamily="18" charset="-127"/>
              </a:rPr>
              <a:t>박수란</a:t>
            </a:r>
            <a:r>
              <a:rPr lang="en-US" sz="1400" b="1" strike="noStrike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(</a:t>
            </a:r>
            <a:r>
              <a:rPr lang="ko-KR" sz="1400" b="1" strike="noStrike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팀원</a:t>
            </a:r>
            <a:r>
              <a:rPr lang="en-US" sz="1400" b="1" strike="noStrike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)</a:t>
            </a:r>
            <a:endParaRPr lang="en-US" sz="1400" b="0" strike="noStrike" spc="-1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61FCF51-49ED-2B0C-69CD-584906A572D6}"/>
              </a:ext>
            </a:extLst>
          </p:cNvPr>
          <p:cNvGrpSpPr/>
          <p:nvPr/>
        </p:nvGrpSpPr>
        <p:grpSpPr>
          <a:xfrm>
            <a:off x="1762609" y="1630407"/>
            <a:ext cx="2806038" cy="1650607"/>
            <a:chOff x="-469236" y="1275451"/>
            <a:chExt cx="2806038" cy="1650607"/>
          </a:xfrm>
        </p:grpSpPr>
        <p:pic>
          <p:nvPicPr>
            <p:cNvPr id="28" name="Picture 10" descr="Image">
              <a:extLst>
                <a:ext uri="{FF2B5EF4-FFF2-40B4-BE49-F238E27FC236}">
                  <a16:creationId xmlns:a16="http://schemas.microsoft.com/office/drawing/2014/main" id="{E442694C-D2D8-843F-436E-0B774F75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69236" y="1366866"/>
              <a:ext cx="1774476" cy="887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8" descr="02cd46d8a607ca14b01d10ead866e139_1458001">
              <a:extLst>
                <a:ext uri="{FF2B5EF4-FFF2-40B4-BE49-F238E27FC236}">
                  <a16:creationId xmlns:a16="http://schemas.microsoft.com/office/drawing/2014/main" id="{ECDF3FA7-7A72-282D-D02B-B32BE31FB6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362" y="2180585"/>
              <a:ext cx="1873440" cy="745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6">
              <a:extLst>
                <a:ext uri="{FF2B5EF4-FFF2-40B4-BE49-F238E27FC236}">
                  <a16:creationId xmlns:a16="http://schemas.microsoft.com/office/drawing/2014/main" id="{789952F2-C70C-819B-EE43-2A918AB9A4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989" y="1275451"/>
              <a:ext cx="1070067" cy="1070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B18943C-BBA3-AC47-74F3-A3A199CACDA6}"/>
              </a:ext>
            </a:extLst>
          </p:cNvPr>
          <p:cNvGrpSpPr/>
          <p:nvPr/>
        </p:nvGrpSpPr>
        <p:grpSpPr>
          <a:xfrm>
            <a:off x="6584051" y="1545120"/>
            <a:ext cx="4313878" cy="1795547"/>
            <a:chOff x="6710060" y="840231"/>
            <a:chExt cx="4313878" cy="1795547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B5136619-5484-E674-E79E-8A581FF60E24}"/>
                </a:ext>
              </a:extLst>
            </p:cNvPr>
            <p:cNvGrpSpPr/>
            <p:nvPr/>
          </p:nvGrpSpPr>
          <p:grpSpPr>
            <a:xfrm>
              <a:off x="6710060" y="916516"/>
              <a:ext cx="4313878" cy="1719262"/>
              <a:chOff x="6719666" y="702006"/>
              <a:chExt cx="4313878" cy="1719262"/>
            </a:xfrm>
          </p:grpSpPr>
          <p:pic>
            <p:nvPicPr>
              <p:cNvPr id="45" name="Picture 2">
                <a:extLst>
                  <a:ext uri="{FF2B5EF4-FFF2-40B4-BE49-F238E27FC236}">
                    <a16:creationId xmlns:a16="http://schemas.microsoft.com/office/drawing/2014/main" id="{E6447363-9BB6-8AD9-D457-D971E07897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58245" y="1085162"/>
                <a:ext cx="2375299" cy="13361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6">
                <a:extLst>
                  <a:ext uri="{FF2B5EF4-FFF2-40B4-BE49-F238E27FC236}">
                    <a16:creationId xmlns:a16="http://schemas.microsoft.com/office/drawing/2014/main" id="{1E05B4E1-C9F0-988D-4DC3-E5BD83C9D1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76801" y="702006"/>
                <a:ext cx="1661274" cy="10106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14">
                <a:extLst>
                  <a:ext uri="{FF2B5EF4-FFF2-40B4-BE49-F238E27FC236}">
                    <a16:creationId xmlns:a16="http://schemas.microsoft.com/office/drawing/2014/main" id="{1FCB5B23-2699-7204-9834-822E5F155F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9666" y="1355163"/>
                <a:ext cx="2017842" cy="10089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A263CBED-9AED-4E6B-AFAC-8F87A6D70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998318" y="840231"/>
              <a:ext cx="792647" cy="88970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5CE912D-9EFD-ACE5-F2F5-2E8CE0E3B05E}"/>
              </a:ext>
            </a:extLst>
          </p:cNvPr>
          <p:cNvGrpSpPr/>
          <p:nvPr/>
        </p:nvGrpSpPr>
        <p:grpSpPr>
          <a:xfrm>
            <a:off x="1828527" y="4245800"/>
            <a:ext cx="8374252" cy="2451537"/>
            <a:chOff x="-254223" y="3933164"/>
            <a:chExt cx="8178886" cy="2839460"/>
          </a:xfrm>
        </p:grpSpPr>
        <p:pic>
          <p:nvPicPr>
            <p:cNvPr id="51" name="Picture 20" descr="MariaDB">
              <a:extLst>
                <a:ext uri="{FF2B5EF4-FFF2-40B4-BE49-F238E27FC236}">
                  <a16:creationId xmlns:a16="http://schemas.microsoft.com/office/drawing/2014/main" id="{05540027-1BE5-C484-32E7-341366504B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347" y="4489427"/>
              <a:ext cx="1758622" cy="905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2">
              <a:extLst>
                <a:ext uri="{FF2B5EF4-FFF2-40B4-BE49-F238E27FC236}">
                  <a16:creationId xmlns:a16="http://schemas.microsoft.com/office/drawing/2014/main" id="{E14F0CB4-76CE-7990-8B3F-B70C3B2218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4981" y="3933164"/>
              <a:ext cx="2474157" cy="1060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8">
              <a:extLst>
                <a:ext uri="{FF2B5EF4-FFF2-40B4-BE49-F238E27FC236}">
                  <a16:creationId xmlns:a16="http://schemas.microsoft.com/office/drawing/2014/main" id="{7889D428-8561-BF92-8DFE-47D9419D61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6994" y="5487384"/>
              <a:ext cx="2570480" cy="128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10">
              <a:extLst>
                <a:ext uri="{FF2B5EF4-FFF2-40B4-BE49-F238E27FC236}">
                  <a16:creationId xmlns:a16="http://schemas.microsoft.com/office/drawing/2014/main" id="{DEA24468-8A7A-DA03-2EFB-1EB9A1B7B2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9167" y="5228461"/>
              <a:ext cx="2365496" cy="1026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12">
              <a:extLst>
                <a:ext uri="{FF2B5EF4-FFF2-40B4-BE49-F238E27FC236}">
                  <a16:creationId xmlns:a16="http://schemas.microsoft.com/office/drawing/2014/main" id="{C6437C67-7681-4818-B2B9-04EC5AAB33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54223" y="5585451"/>
              <a:ext cx="2880871" cy="1000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16">
              <a:extLst>
                <a:ext uri="{FF2B5EF4-FFF2-40B4-BE49-F238E27FC236}">
                  <a16:creationId xmlns:a16="http://schemas.microsoft.com/office/drawing/2014/main" id="{07C27E59-3282-5F20-44E6-241AE6D6FB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0310" y="4649794"/>
              <a:ext cx="1364253" cy="1364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5FDA7DD-FE35-A6D7-4CA1-B08D64D38AE5}"/>
              </a:ext>
            </a:extLst>
          </p:cNvPr>
          <p:cNvSpPr txBox="1"/>
          <p:nvPr/>
        </p:nvSpPr>
        <p:spPr>
          <a:xfrm>
            <a:off x="61753" y="1023993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latin typeface="a시월구일4" panose="02020600000000000000" pitchFamily="18" charset="-127"/>
                <a:ea typeface="a시월구일4" panose="02020600000000000000" pitchFamily="18" charset="-127"/>
              </a:rPr>
              <a:t>프론트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790A9A-B314-3AAB-3671-445FF1571C38}"/>
              </a:ext>
            </a:extLst>
          </p:cNvPr>
          <p:cNvSpPr txBox="1"/>
          <p:nvPr/>
        </p:nvSpPr>
        <p:spPr>
          <a:xfrm>
            <a:off x="61753" y="3736628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err="1">
                <a:latin typeface="a시월구일4" panose="02020600000000000000" pitchFamily="18" charset="-127"/>
                <a:ea typeface="a시월구일4" panose="02020600000000000000" pitchFamily="18" charset="-127"/>
              </a:rPr>
              <a:t>백엔드</a:t>
            </a:r>
            <a:endParaRPr lang="ko-KR" altLang="en-US" sz="2500" b="1" dirty="0"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pic>
        <p:nvPicPr>
          <p:cNvPr id="26" name="Picture 2" descr="post-thumbnail">
            <a:extLst>
              <a:ext uri="{FF2B5EF4-FFF2-40B4-BE49-F238E27FC236}">
                <a16:creationId xmlns:a16="http://schemas.microsoft.com/office/drawing/2014/main" id="{A402E330-224A-1E3A-808E-74DA06DEC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81" y="1430194"/>
            <a:ext cx="1170220" cy="117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0">
            <a:extLst>
              <a:ext uri="{FF2B5EF4-FFF2-40B4-BE49-F238E27FC236}">
                <a16:creationId xmlns:a16="http://schemas.microsoft.com/office/drawing/2014/main" id="{0D900BC7-F88E-F310-5A69-F09C6B368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498" y="1751461"/>
            <a:ext cx="1252839" cy="61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8" descr="post-thumbnail">
            <a:extLst>
              <a:ext uri="{FF2B5EF4-FFF2-40B4-BE49-F238E27FC236}">
                <a16:creationId xmlns:a16="http://schemas.microsoft.com/office/drawing/2014/main" id="{3B41E9FC-C970-38B0-50C6-9425EA45E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21" y="2617637"/>
            <a:ext cx="2007762" cy="58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940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이등변 삼각형 47"/>
          <p:cNvSpPr/>
          <p:nvPr/>
        </p:nvSpPr>
        <p:spPr>
          <a:xfrm flipH="1">
            <a:off x="10530726" y="4143308"/>
            <a:ext cx="1661274" cy="2714692"/>
          </a:xfrm>
          <a:prstGeom prst="triangle">
            <a:avLst>
              <a:gd name="adj" fmla="val 0"/>
            </a:avLst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1"/>
            <a:ext cx="12242626" cy="697977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1654971 w 12192000"/>
              <a:gd name="connsiteY2" fmla="*/ 65532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194917"/>
              <a:gd name="connsiteY0" fmla="*/ 0 h 6860094"/>
              <a:gd name="connsiteX1" fmla="*/ 12192000 w 12194917"/>
              <a:gd name="connsiteY1" fmla="*/ 0 h 6860094"/>
              <a:gd name="connsiteX2" fmla="*/ 11959770 w 12194917"/>
              <a:gd name="connsiteY2" fmla="*/ 6640285 h 6860094"/>
              <a:gd name="connsiteX3" fmla="*/ 0 w 12194917"/>
              <a:gd name="connsiteY3" fmla="*/ 6858000 h 6860094"/>
              <a:gd name="connsiteX4" fmla="*/ 0 w 12194917"/>
              <a:gd name="connsiteY4" fmla="*/ 0 h 6860094"/>
              <a:gd name="connsiteX0" fmla="*/ 0 w 12192295"/>
              <a:gd name="connsiteY0" fmla="*/ 0 h 6860094"/>
              <a:gd name="connsiteX1" fmla="*/ 12192000 w 12192295"/>
              <a:gd name="connsiteY1" fmla="*/ 0 h 6860094"/>
              <a:gd name="connsiteX2" fmla="*/ 11959770 w 12192295"/>
              <a:gd name="connsiteY2" fmla="*/ 6640285 h 6860094"/>
              <a:gd name="connsiteX3" fmla="*/ 0 w 12192295"/>
              <a:gd name="connsiteY3" fmla="*/ 6858000 h 6860094"/>
              <a:gd name="connsiteX4" fmla="*/ 0 w 12192295"/>
              <a:gd name="connsiteY4" fmla="*/ 0 h 6860094"/>
              <a:gd name="connsiteX0" fmla="*/ 0 w 12192295"/>
              <a:gd name="connsiteY0" fmla="*/ 0 h 6862316"/>
              <a:gd name="connsiteX1" fmla="*/ 12192000 w 12192295"/>
              <a:gd name="connsiteY1" fmla="*/ 0 h 6862316"/>
              <a:gd name="connsiteX2" fmla="*/ 11959770 w 12192295"/>
              <a:gd name="connsiteY2" fmla="*/ 6640285 h 6862316"/>
              <a:gd name="connsiteX3" fmla="*/ 0 w 12192295"/>
              <a:gd name="connsiteY3" fmla="*/ 6858000 h 6862316"/>
              <a:gd name="connsiteX4" fmla="*/ 0 w 12192295"/>
              <a:gd name="connsiteY4" fmla="*/ 0 h 6862316"/>
              <a:gd name="connsiteX0" fmla="*/ 0 w 12372105"/>
              <a:gd name="connsiteY0" fmla="*/ 0 h 6862316"/>
              <a:gd name="connsiteX1" fmla="*/ 12192000 w 12372105"/>
              <a:gd name="connsiteY1" fmla="*/ 0 h 6862316"/>
              <a:gd name="connsiteX2" fmla="*/ 11959770 w 12372105"/>
              <a:gd name="connsiteY2" fmla="*/ 6640285 h 6862316"/>
              <a:gd name="connsiteX3" fmla="*/ 0 w 12372105"/>
              <a:gd name="connsiteY3" fmla="*/ 6858000 h 6862316"/>
              <a:gd name="connsiteX4" fmla="*/ 0 w 12372105"/>
              <a:gd name="connsiteY4" fmla="*/ 0 h 6862316"/>
              <a:gd name="connsiteX0" fmla="*/ 0 w 12372105"/>
              <a:gd name="connsiteY0" fmla="*/ 0 h 7067210"/>
              <a:gd name="connsiteX1" fmla="*/ 12192000 w 12372105"/>
              <a:gd name="connsiteY1" fmla="*/ 0 h 7067210"/>
              <a:gd name="connsiteX2" fmla="*/ 11959770 w 12372105"/>
              <a:gd name="connsiteY2" fmla="*/ 6640285 h 7067210"/>
              <a:gd name="connsiteX3" fmla="*/ 0 w 12372105"/>
              <a:gd name="connsiteY3" fmla="*/ 6858000 h 7067210"/>
              <a:gd name="connsiteX4" fmla="*/ 0 w 12372105"/>
              <a:gd name="connsiteY4" fmla="*/ 0 h 7067210"/>
              <a:gd name="connsiteX0" fmla="*/ 0 w 12253444"/>
              <a:gd name="connsiteY0" fmla="*/ 0 h 6986838"/>
              <a:gd name="connsiteX1" fmla="*/ 12192000 w 12253444"/>
              <a:gd name="connsiteY1" fmla="*/ 0 h 6986838"/>
              <a:gd name="connsiteX2" fmla="*/ 11727541 w 12253444"/>
              <a:gd name="connsiteY2" fmla="*/ 6495142 h 6986838"/>
              <a:gd name="connsiteX3" fmla="*/ 0 w 12253444"/>
              <a:gd name="connsiteY3" fmla="*/ 6858000 h 6986838"/>
              <a:gd name="connsiteX4" fmla="*/ 0 w 12253444"/>
              <a:gd name="connsiteY4" fmla="*/ 0 h 6986838"/>
              <a:gd name="connsiteX0" fmla="*/ 0 w 12208177"/>
              <a:gd name="connsiteY0" fmla="*/ 0 h 6979775"/>
              <a:gd name="connsiteX1" fmla="*/ 12192000 w 12208177"/>
              <a:gd name="connsiteY1" fmla="*/ 0 h 6979775"/>
              <a:gd name="connsiteX2" fmla="*/ 11567884 w 12208177"/>
              <a:gd name="connsiteY2" fmla="*/ 6480628 h 6979775"/>
              <a:gd name="connsiteX3" fmla="*/ 0 w 12208177"/>
              <a:gd name="connsiteY3" fmla="*/ 6858000 h 6979775"/>
              <a:gd name="connsiteX4" fmla="*/ 0 w 12208177"/>
              <a:gd name="connsiteY4" fmla="*/ 0 h 6979775"/>
              <a:gd name="connsiteX0" fmla="*/ 0 w 12242626"/>
              <a:gd name="connsiteY0" fmla="*/ 0 h 6979775"/>
              <a:gd name="connsiteX1" fmla="*/ 12192000 w 12242626"/>
              <a:gd name="connsiteY1" fmla="*/ 0 h 6979775"/>
              <a:gd name="connsiteX2" fmla="*/ 11698512 w 12242626"/>
              <a:gd name="connsiteY2" fmla="*/ 6480628 h 6979775"/>
              <a:gd name="connsiteX3" fmla="*/ 0 w 12242626"/>
              <a:gd name="connsiteY3" fmla="*/ 6858000 h 6979775"/>
              <a:gd name="connsiteX4" fmla="*/ 0 w 12242626"/>
              <a:gd name="connsiteY4" fmla="*/ 0 h 697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2626" h="6979775">
                <a:moveTo>
                  <a:pt x="0" y="0"/>
                </a:moveTo>
                <a:lnTo>
                  <a:pt x="12192000" y="0"/>
                </a:lnTo>
                <a:cubicBezTo>
                  <a:pt x="12211352" y="2402114"/>
                  <a:pt x="12448417" y="4223657"/>
                  <a:pt x="11698512" y="6480628"/>
                </a:cubicBezTo>
                <a:cubicBezTo>
                  <a:pt x="10459960" y="7249886"/>
                  <a:pt x="4126895" y="6916057"/>
                  <a:pt x="0" y="68580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팀원 구성 및 역할</a:t>
            </a:r>
            <a:endParaRPr lang="en-US" altLang="ko-KR" sz="28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2023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년 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학기 졸업프로젝트</a:t>
            </a:r>
            <a:endParaRPr lang="en-US" altLang="ko-KR" sz="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185227" y="6178826"/>
            <a:ext cx="1832011" cy="389437"/>
            <a:chOff x="4125200" y="5074580"/>
            <a:chExt cx="3561511" cy="757083"/>
          </a:xfrm>
        </p:grpSpPr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5475175" y="5074580"/>
              <a:ext cx="756835" cy="757082"/>
            </a:xfrm>
            <a:custGeom>
              <a:avLst/>
              <a:gdLst>
                <a:gd name="T0" fmla="*/ 5346 w 9213"/>
                <a:gd name="T1" fmla="*/ 645 h 9217"/>
                <a:gd name="T2" fmla="*/ 4465 w 9213"/>
                <a:gd name="T3" fmla="*/ 30 h 9217"/>
                <a:gd name="T4" fmla="*/ 4143 w 9213"/>
                <a:gd name="T5" fmla="*/ 1113 h 9217"/>
                <a:gd name="T6" fmla="*/ 5028 w 9213"/>
                <a:gd name="T7" fmla="*/ 484 h 9217"/>
                <a:gd name="T8" fmla="*/ 4625 w 9213"/>
                <a:gd name="T9" fmla="*/ 1089 h 9217"/>
                <a:gd name="T10" fmla="*/ 4406 w 9213"/>
                <a:gd name="T11" fmla="*/ 363 h 9217"/>
                <a:gd name="T12" fmla="*/ 3074 w 9213"/>
                <a:gd name="T13" fmla="*/ 3390 h 9217"/>
                <a:gd name="T14" fmla="*/ 2226 w 9213"/>
                <a:gd name="T15" fmla="*/ 2823 h 9217"/>
                <a:gd name="T16" fmla="*/ 2329 w 9213"/>
                <a:gd name="T17" fmla="*/ 3881 h 9217"/>
                <a:gd name="T18" fmla="*/ 2805 w 9213"/>
                <a:gd name="T19" fmla="*/ 3361 h 9217"/>
                <a:gd name="T20" fmla="*/ 2264 w 9213"/>
                <a:gd name="T21" fmla="*/ 3526 h 9217"/>
                <a:gd name="T22" fmla="*/ 2500 w 9213"/>
                <a:gd name="T23" fmla="*/ 3024 h 9217"/>
                <a:gd name="T24" fmla="*/ 6475 w 9213"/>
                <a:gd name="T25" fmla="*/ 7204 h 9217"/>
                <a:gd name="T26" fmla="*/ 6893 w 9213"/>
                <a:gd name="T27" fmla="*/ 6994 h 9217"/>
                <a:gd name="T28" fmla="*/ 6875 w 9213"/>
                <a:gd name="T29" fmla="*/ 7342 h 9217"/>
                <a:gd name="T30" fmla="*/ 6973 w 9213"/>
                <a:gd name="T31" fmla="*/ 7642 h 9217"/>
                <a:gd name="T32" fmla="*/ 6785 w 9213"/>
                <a:gd name="T33" fmla="*/ 7939 h 9217"/>
                <a:gd name="T34" fmla="*/ 6482 w 9213"/>
                <a:gd name="T35" fmla="*/ 7679 h 9217"/>
                <a:gd name="T36" fmla="*/ 6875 w 9213"/>
                <a:gd name="T37" fmla="*/ 8232 h 9217"/>
                <a:gd name="T38" fmla="*/ 7222 w 9213"/>
                <a:gd name="T39" fmla="*/ 7509 h 9217"/>
                <a:gd name="T40" fmla="*/ 7008 w 9213"/>
                <a:gd name="T41" fmla="*/ 6742 h 9217"/>
                <a:gd name="T42" fmla="*/ 8882 w 9213"/>
                <a:gd name="T43" fmla="*/ 4468 h 9217"/>
                <a:gd name="T44" fmla="*/ 8101 w 9213"/>
                <a:gd name="T45" fmla="*/ 4973 h 9217"/>
                <a:gd name="T46" fmla="*/ 6449 w 9213"/>
                <a:gd name="T47" fmla="*/ 5111 h 9217"/>
                <a:gd name="T48" fmla="*/ 4884 w 9213"/>
                <a:gd name="T49" fmla="*/ 4887 h 9217"/>
                <a:gd name="T50" fmla="*/ 3493 w 9213"/>
                <a:gd name="T51" fmla="*/ 4998 h 9217"/>
                <a:gd name="T52" fmla="*/ 1938 w 9213"/>
                <a:gd name="T53" fmla="*/ 5093 h 9217"/>
                <a:gd name="T54" fmla="*/ 1292 w 9213"/>
                <a:gd name="T55" fmla="*/ 5313 h 9217"/>
                <a:gd name="T56" fmla="*/ 2611 w 9213"/>
                <a:gd name="T57" fmla="*/ 5150 h 9217"/>
                <a:gd name="T58" fmla="*/ 4138 w 9213"/>
                <a:gd name="T59" fmla="*/ 5381 h 9217"/>
                <a:gd name="T60" fmla="*/ 5666 w 9213"/>
                <a:gd name="T61" fmla="*/ 5222 h 9217"/>
                <a:gd name="T62" fmla="*/ 7152 w 9213"/>
                <a:gd name="T63" fmla="*/ 5182 h 9217"/>
                <a:gd name="T64" fmla="*/ 8065 w 9213"/>
                <a:gd name="T65" fmla="*/ 5821 h 9217"/>
                <a:gd name="T66" fmla="*/ 6168 w 9213"/>
                <a:gd name="T67" fmla="*/ 6289 h 9217"/>
                <a:gd name="T68" fmla="*/ 5787 w 9213"/>
                <a:gd name="T69" fmla="*/ 7970 h 9217"/>
                <a:gd name="T70" fmla="*/ 1337 w 9213"/>
                <a:gd name="T71" fmla="*/ 8824 h 9217"/>
                <a:gd name="T72" fmla="*/ 477 w 9213"/>
                <a:gd name="T73" fmla="*/ 4738 h 9217"/>
                <a:gd name="T74" fmla="*/ 1744 w 9213"/>
                <a:gd name="T75" fmla="*/ 8640 h 9217"/>
                <a:gd name="T76" fmla="*/ 1718 w 9213"/>
                <a:gd name="T77" fmla="*/ 8369 h 9217"/>
                <a:gd name="T78" fmla="*/ 372 w 9213"/>
                <a:gd name="T79" fmla="*/ 4460 h 9217"/>
                <a:gd name="T80" fmla="*/ 807 w 9213"/>
                <a:gd name="T81" fmla="*/ 8559 h 9217"/>
                <a:gd name="T82" fmla="*/ 1614 w 9213"/>
                <a:gd name="T83" fmla="*/ 9209 h 9217"/>
                <a:gd name="T84" fmla="*/ 8760 w 9213"/>
                <a:gd name="T85" fmla="*/ 8643 h 9217"/>
                <a:gd name="T86" fmla="*/ 9103 w 9213"/>
                <a:gd name="T87" fmla="*/ 6854 h 9217"/>
                <a:gd name="T88" fmla="*/ 8793 w 9213"/>
                <a:gd name="T89" fmla="*/ 4727 h 9217"/>
                <a:gd name="T90" fmla="*/ 7386 w 9213"/>
                <a:gd name="T91" fmla="*/ 8947 h 9217"/>
                <a:gd name="T92" fmla="*/ 6029 w 9213"/>
                <a:gd name="T93" fmla="*/ 7836 h 9217"/>
                <a:gd name="T94" fmla="*/ 6577 w 9213"/>
                <a:gd name="T95" fmla="*/ 6281 h 9217"/>
                <a:gd name="T96" fmla="*/ 8230 w 9213"/>
                <a:gd name="T97" fmla="*/ 6200 h 9217"/>
                <a:gd name="T98" fmla="*/ 8927 w 9213"/>
                <a:gd name="T99" fmla="*/ 7692 h 9217"/>
                <a:gd name="T100" fmla="*/ 7689 w 9213"/>
                <a:gd name="T101" fmla="*/ 8931 h 9217"/>
                <a:gd name="T102" fmla="*/ 4852 w 9213"/>
                <a:gd name="T103" fmla="*/ 2463 h 9217"/>
                <a:gd name="T104" fmla="*/ 4016 w 9213"/>
                <a:gd name="T105" fmla="*/ 2211 h 9217"/>
                <a:gd name="T106" fmla="*/ 4382 w 9213"/>
                <a:gd name="T107" fmla="*/ 2984 h 9217"/>
                <a:gd name="T108" fmla="*/ 4560 w 9213"/>
                <a:gd name="T109" fmla="*/ 2608 h 9217"/>
                <a:gd name="T110" fmla="*/ 4187 w 9213"/>
                <a:gd name="T111" fmla="*/ 2572 h 9217"/>
                <a:gd name="T112" fmla="*/ 7962 w 9213"/>
                <a:gd name="T113" fmla="*/ 6703 h 9217"/>
                <a:gd name="T114" fmla="*/ 7637 w 9213"/>
                <a:gd name="T115" fmla="*/ 8055 h 9217"/>
                <a:gd name="T116" fmla="*/ 8495 w 9213"/>
                <a:gd name="T117" fmla="*/ 7796 h 9217"/>
                <a:gd name="T118" fmla="*/ 8226 w 9213"/>
                <a:gd name="T119" fmla="*/ 7769 h 9217"/>
                <a:gd name="T120" fmla="*/ 7846 w 9213"/>
                <a:gd name="T121" fmla="*/ 7884 h 9217"/>
                <a:gd name="T122" fmla="*/ 7990 w 9213"/>
                <a:gd name="T123" fmla="*/ 6972 h 9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13" h="9217">
                  <a:moveTo>
                    <a:pt x="4668" y="1360"/>
                  </a:moveTo>
                  <a:lnTo>
                    <a:pt x="4703" y="1360"/>
                  </a:lnTo>
                  <a:lnTo>
                    <a:pt x="4770" y="1352"/>
                  </a:lnTo>
                  <a:lnTo>
                    <a:pt x="4870" y="1331"/>
                  </a:lnTo>
                  <a:lnTo>
                    <a:pt x="4992" y="1279"/>
                  </a:lnTo>
                  <a:lnTo>
                    <a:pt x="5100" y="1205"/>
                  </a:lnTo>
                  <a:lnTo>
                    <a:pt x="5192" y="1113"/>
                  </a:lnTo>
                  <a:lnTo>
                    <a:pt x="5266" y="1005"/>
                  </a:lnTo>
                  <a:lnTo>
                    <a:pt x="5317" y="883"/>
                  </a:lnTo>
                  <a:lnTo>
                    <a:pt x="5340" y="783"/>
                  </a:lnTo>
                  <a:lnTo>
                    <a:pt x="5346" y="716"/>
                  </a:lnTo>
                  <a:lnTo>
                    <a:pt x="5348" y="680"/>
                  </a:lnTo>
                  <a:lnTo>
                    <a:pt x="5346" y="645"/>
                  </a:lnTo>
                  <a:lnTo>
                    <a:pt x="5340" y="576"/>
                  </a:lnTo>
                  <a:lnTo>
                    <a:pt x="5317" y="478"/>
                  </a:lnTo>
                  <a:lnTo>
                    <a:pt x="5266" y="356"/>
                  </a:lnTo>
                  <a:lnTo>
                    <a:pt x="5192" y="248"/>
                  </a:lnTo>
                  <a:lnTo>
                    <a:pt x="5100" y="154"/>
                  </a:lnTo>
                  <a:lnTo>
                    <a:pt x="4992" y="81"/>
                  </a:lnTo>
                  <a:lnTo>
                    <a:pt x="4870" y="30"/>
                  </a:lnTo>
                  <a:lnTo>
                    <a:pt x="4770" y="7"/>
                  </a:lnTo>
                  <a:lnTo>
                    <a:pt x="4703" y="0"/>
                  </a:lnTo>
                  <a:lnTo>
                    <a:pt x="4668" y="0"/>
                  </a:lnTo>
                  <a:lnTo>
                    <a:pt x="4632" y="0"/>
                  </a:lnTo>
                  <a:lnTo>
                    <a:pt x="4564" y="7"/>
                  </a:lnTo>
                  <a:lnTo>
                    <a:pt x="4465" y="30"/>
                  </a:lnTo>
                  <a:lnTo>
                    <a:pt x="4343" y="81"/>
                  </a:lnTo>
                  <a:lnTo>
                    <a:pt x="4235" y="154"/>
                  </a:lnTo>
                  <a:lnTo>
                    <a:pt x="4143" y="248"/>
                  </a:lnTo>
                  <a:lnTo>
                    <a:pt x="4069" y="356"/>
                  </a:lnTo>
                  <a:lnTo>
                    <a:pt x="4017" y="478"/>
                  </a:lnTo>
                  <a:lnTo>
                    <a:pt x="3996" y="576"/>
                  </a:lnTo>
                  <a:lnTo>
                    <a:pt x="3989" y="645"/>
                  </a:lnTo>
                  <a:lnTo>
                    <a:pt x="3987" y="680"/>
                  </a:lnTo>
                  <a:lnTo>
                    <a:pt x="3989" y="716"/>
                  </a:lnTo>
                  <a:lnTo>
                    <a:pt x="3996" y="783"/>
                  </a:lnTo>
                  <a:lnTo>
                    <a:pt x="4017" y="883"/>
                  </a:lnTo>
                  <a:lnTo>
                    <a:pt x="4069" y="1004"/>
                  </a:lnTo>
                  <a:lnTo>
                    <a:pt x="4143" y="1113"/>
                  </a:lnTo>
                  <a:lnTo>
                    <a:pt x="4235" y="1205"/>
                  </a:lnTo>
                  <a:lnTo>
                    <a:pt x="4343" y="1279"/>
                  </a:lnTo>
                  <a:lnTo>
                    <a:pt x="4465" y="1331"/>
                  </a:lnTo>
                  <a:lnTo>
                    <a:pt x="4564" y="1352"/>
                  </a:lnTo>
                  <a:lnTo>
                    <a:pt x="4632" y="1360"/>
                  </a:lnTo>
                  <a:lnTo>
                    <a:pt x="4668" y="1360"/>
                  </a:lnTo>
                  <a:close/>
                  <a:moveTo>
                    <a:pt x="4668" y="271"/>
                  </a:moveTo>
                  <a:lnTo>
                    <a:pt x="4710" y="271"/>
                  </a:lnTo>
                  <a:lnTo>
                    <a:pt x="4789" y="288"/>
                  </a:lnTo>
                  <a:lnTo>
                    <a:pt x="4862" y="320"/>
                  </a:lnTo>
                  <a:lnTo>
                    <a:pt x="4929" y="363"/>
                  </a:lnTo>
                  <a:lnTo>
                    <a:pt x="4985" y="419"/>
                  </a:lnTo>
                  <a:lnTo>
                    <a:pt x="5028" y="484"/>
                  </a:lnTo>
                  <a:lnTo>
                    <a:pt x="5060" y="557"/>
                  </a:lnTo>
                  <a:lnTo>
                    <a:pt x="5076" y="638"/>
                  </a:lnTo>
                  <a:lnTo>
                    <a:pt x="5077" y="680"/>
                  </a:lnTo>
                  <a:lnTo>
                    <a:pt x="5076" y="722"/>
                  </a:lnTo>
                  <a:lnTo>
                    <a:pt x="5060" y="802"/>
                  </a:lnTo>
                  <a:lnTo>
                    <a:pt x="5028" y="876"/>
                  </a:lnTo>
                  <a:lnTo>
                    <a:pt x="4985" y="940"/>
                  </a:lnTo>
                  <a:lnTo>
                    <a:pt x="4929" y="997"/>
                  </a:lnTo>
                  <a:lnTo>
                    <a:pt x="4862" y="1041"/>
                  </a:lnTo>
                  <a:lnTo>
                    <a:pt x="4789" y="1073"/>
                  </a:lnTo>
                  <a:lnTo>
                    <a:pt x="4710" y="1089"/>
                  </a:lnTo>
                  <a:lnTo>
                    <a:pt x="4668" y="1090"/>
                  </a:lnTo>
                  <a:lnTo>
                    <a:pt x="4625" y="1089"/>
                  </a:lnTo>
                  <a:lnTo>
                    <a:pt x="4546" y="1073"/>
                  </a:lnTo>
                  <a:lnTo>
                    <a:pt x="4472" y="1041"/>
                  </a:lnTo>
                  <a:lnTo>
                    <a:pt x="4406" y="997"/>
                  </a:lnTo>
                  <a:lnTo>
                    <a:pt x="4351" y="940"/>
                  </a:lnTo>
                  <a:lnTo>
                    <a:pt x="4307" y="876"/>
                  </a:lnTo>
                  <a:lnTo>
                    <a:pt x="4275" y="802"/>
                  </a:lnTo>
                  <a:lnTo>
                    <a:pt x="4259" y="722"/>
                  </a:lnTo>
                  <a:lnTo>
                    <a:pt x="4258" y="680"/>
                  </a:lnTo>
                  <a:lnTo>
                    <a:pt x="4259" y="638"/>
                  </a:lnTo>
                  <a:lnTo>
                    <a:pt x="4275" y="557"/>
                  </a:lnTo>
                  <a:lnTo>
                    <a:pt x="4307" y="484"/>
                  </a:lnTo>
                  <a:lnTo>
                    <a:pt x="4351" y="419"/>
                  </a:lnTo>
                  <a:lnTo>
                    <a:pt x="4406" y="363"/>
                  </a:lnTo>
                  <a:lnTo>
                    <a:pt x="4472" y="320"/>
                  </a:lnTo>
                  <a:lnTo>
                    <a:pt x="4546" y="288"/>
                  </a:lnTo>
                  <a:lnTo>
                    <a:pt x="4625" y="271"/>
                  </a:lnTo>
                  <a:lnTo>
                    <a:pt x="4668" y="271"/>
                  </a:lnTo>
                  <a:close/>
                  <a:moveTo>
                    <a:pt x="2500" y="3907"/>
                  </a:moveTo>
                  <a:lnTo>
                    <a:pt x="2560" y="3904"/>
                  </a:lnTo>
                  <a:lnTo>
                    <a:pt x="2673" y="3881"/>
                  </a:lnTo>
                  <a:lnTo>
                    <a:pt x="2775" y="3838"/>
                  </a:lnTo>
                  <a:lnTo>
                    <a:pt x="2867" y="3776"/>
                  </a:lnTo>
                  <a:lnTo>
                    <a:pt x="2946" y="3697"/>
                  </a:lnTo>
                  <a:lnTo>
                    <a:pt x="3008" y="3605"/>
                  </a:lnTo>
                  <a:lnTo>
                    <a:pt x="3051" y="3503"/>
                  </a:lnTo>
                  <a:lnTo>
                    <a:pt x="3074" y="3390"/>
                  </a:lnTo>
                  <a:lnTo>
                    <a:pt x="3076" y="3331"/>
                  </a:lnTo>
                  <a:lnTo>
                    <a:pt x="3074" y="3271"/>
                  </a:lnTo>
                  <a:lnTo>
                    <a:pt x="3051" y="3158"/>
                  </a:lnTo>
                  <a:lnTo>
                    <a:pt x="3008" y="3056"/>
                  </a:lnTo>
                  <a:lnTo>
                    <a:pt x="2946" y="2964"/>
                  </a:lnTo>
                  <a:lnTo>
                    <a:pt x="2867" y="2885"/>
                  </a:lnTo>
                  <a:lnTo>
                    <a:pt x="2775" y="2823"/>
                  </a:lnTo>
                  <a:lnTo>
                    <a:pt x="2673" y="2780"/>
                  </a:lnTo>
                  <a:lnTo>
                    <a:pt x="2560" y="2757"/>
                  </a:lnTo>
                  <a:lnTo>
                    <a:pt x="2500" y="2755"/>
                  </a:lnTo>
                  <a:lnTo>
                    <a:pt x="2441" y="2757"/>
                  </a:lnTo>
                  <a:lnTo>
                    <a:pt x="2329" y="2780"/>
                  </a:lnTo>
                  <a:lnTo>
                    <a:pt x="2226" y="2823"/>
                  </a:lnTo>
                  <a:lnTo>
                    <a:pt x="2134" y="2885"/>
                  </a:lnTo>
                  <a:lnTo>
                    <a:pt x="2055" y="2964"/>
                  </a:lnTo>
                  <a:lnTo>
                    <a:pt x="1993" y="3056"/>
                  </a:lnTo>
                  <a:lnTo>
                    <a:pt x="1950" y="3158"/>
                  </a:lnTo>
                  <a:lnTo>
                    <a:pt x="1927" y="3271"/>
                  </a:lnTo>
                  <a:lnTo>
                    <a:pt x="1924" y="3331"/>
                  </a:lnTo>
                  <a:lnTo>
                    <a:pt x="1927" y="3390"/>
                  </a:lnTo>
                  <a:lnTo>
                    <a:pt x="1950" y="3503"/>
                  </a:lnTo>
                  <a:lnTo>
                    <a:pt x="1993" y="3605"/>
                  </a:lnTo>
                  <a:lnTo>
                    <a:pt x="2055" y="3697"/>
                  </a:lnTo>
                  <a:lnTo>
                    <a:pt x="2134" y="3776"/>
                  </a:lnTo>
                  <a:lnTo>
                    <a:pt x="2226" y="3838"/>
                  </a:lnTo>
                  <a:lnTo>
                    <a:pt x="2329" y="3881"/>
                  </a:lnTo>
                  <a:lnTo>
                    <a:pt x="2441" y="3904"/>
                  </a:lnTo>
                  <a:lnTo>
                    <a:pt x="2500" y="3907"/>
                  </a:lnTo>
                  <a:close/>
                  <a:moveTo>
                    <a:pt x="2500" y="3024"/>
                  </a:moveTo>
                  <a:lnTo>
                    <a:pt x="2532" y="3026"/>
                  </a:lnTo>
                  <a:lnTo>
                    <a:pt x="2592" y="3037"/>
                  </a:lnTo>
                  <a:lnTo>
                    <a:pt x="2647" y="3060"/>
                  </a:lnTo>
                  <a:lnTo>
                    <a:pt x="2696" y="3094"/>
                  </a:lnTo>
                  <a:lnTo>
                    <a:pt x="2737" y="3135"/>
                  </a:lnTo>
                  <a:lnTo>
                    <a:pt x="2771" y="3184"/>
                  </a:lnTo>
                  <a:lnTo>
                    <a:pt x="2794" y="3239"/>
                  </a:lnTo>
                  <a:lnTo>
                    <a:pt x="2805" y="3300"/>
                  </a:lnTo>
                  <a:lnTo>
                    <a:pt x="2807" y="3331"/>
                  </a:lnTo>
                  <a:lnTo>
                    <a:pt x="2805" y="3361"/>
                  </a:lnTo>
                  <a:lnTo>
                    <a:pt x="2794" y="3422"/>
                  </a:lnTo>
                  <a:lnTo>
                    <a:pt x="2771" y="3477"/>
                  </a:lnTo>
                  <a:lnTo>
                    <a:pt x="2737" y="3526"/>
                  </a:lnTo>
                  <a:lnTo>
                    <a:pt x="2696" y="3567"/>
                  </a:lnTo>
                  <a:lnTo>
                    <a:pt x="2647" y="3601"/>
                  </a:lnTo>
                  <a:lnTo>
                    <a:pt x="2592" y="3624"/>
                  </a:lnTo>
                  <a:lnTo>
                    <a:pt x="2532" y="3635"/>
                  </a:lnTo>
                  <a:lnTo>
                    <a:pt x="2500" y="3637"/>
                  </a:lnTo>
                  <a:lnTo>
                    <a:pt x="2470" y="3635"/>
                  </a:lnTo>
                  <a:lnTo>
                    <a:pt x="2409" y="3624"/>
                  </a:lnTo>
                  <a:lnTo>
                    <a:pt x="2354" y="3601"/>
                  </a:lnTo>
                  <a:lnTo>
                    <a:pt x="2305" y="3567"/>
                  </a:lnTo>
                  <a:lnTo>
                    <a:pt x="2264" y="3526"/>
                  </a:lnTo>
                  <a:lnTo>
                    <a:pt x="2231" y="3477"/>
                  </a:lnTo>
                  <a:lnTo>
                    <a:pt x="2208" y="3422"/>
                  </a:lnTo>
                  <a:lnTo>
                    <a:pt x="2196" y="3361"/>
                  </a:lnTo>
                  <a:lnTo>
                    <a:pt x="2195" y="3331"/>
                  </a:lnTo>
                  <a:lnTo>
                    <a:pt x="2196" y="3300"/>
                  </a:lnTo>
                  <a:lnTo>
                    <a:pt x="2208" y="3239"/>
                  </a:lnTo>
                  <a:lnTo>
                    <a:pt x="2231" y="3184"/>
                  </a:lnTo>
                  <a:lnTo>
                    <a:pt x="2264" y="3135"/>
                  </a:lnTo>
                  <a:lnTo>
                    <a:pt x="2305" y="3094"/>
                  </a:lnTo>
                  <a:lnTo>
                    <a:pt x="2354" y="3060"/>
                  </a:lnTo>
                  <a:lnTo>
                    <a:pt x="2409" y="3037"/>
                  </a:lnTo>
                  <a:lnTo>
                    <a:pt x="2470" y="3026"/>
                  </a:lnTo>
                  <a:lnTo>
                    <a:pt x="2500" y="3024"/>
                  </a:lnTo>
                  <a:close/>
                  <a:moveTo>
                    <a:pt x="6875" y="6723"/>
                  </a:moveTo>
                  <a:lnTo>
                    <a:pt x="6835" y="6724"/>
                  </a:lnTo>
                  <a:lnTo>
                    <a:pt x="6759" y="6737"/>
                  </a:lnTo>
                  <a:lnTo>
                    <a:pt x="6688" y="6763"/>
                  </a:lnTo>
                  <a:lnTo>
                    <a:pt x="6622" y="6801"/>
                  </a:lnTo>
                  <a:lnTo>
                    <a:pt x="6564" y="6850"/>
                  </a:lnTo>
                  <a:lnTo>
                    <a:pt x="6514" y="6906"/>
                  </a:lnTo>
                  <a:lnTo>
                    <a:pt x="6475" y="6971"/>
                  </a:lnTo>
                  <a:lnTo>
                    <a:pt x="6448" y="7043"/>
                  </a:lnTo>
                  <a:lnTo>
                    <a:pt x="6439" y="7082"/>
                  </a:lnTo>
                  <a:lnTo>
                    <a:pt x="6435" y="7109"/>
                  </a:lnTo>
                  <a:lnTo>
                    <a:pt x="6446" y="7161"/>
                  </a:lnTo>
                  <a:lnTo>
                    <a:pt x="6475" y="7204"/>
                  </a:lnTo>
                  <a:lnTo>
                    <a:pt x="6518" y="7233"/>
                  </a:lnTo>
                  <a:lnTo>
                    <a:pt x="6544" y="7240"/>
                  </a:lnTo>
                  <a:lnTo>
                    <a:pt x="6571" y="7244"/>
                  </a:lnTo>
                  <a:lnTo>
                    <a:pt x="6623" y="7233"/>
                  </a:lnTo>
                  <a:lnTo>
                    <a:pt x="6667" y="7204"/>
                  </a:lnTo>
                  <a:lnTo>
                    <a:pt x="6697" y="7161"/>
                  </a:lnTo>
                  <a:lnTo>
                    <a:pt x="6704" y="7133"/>
                  </a:lnTo>
                  <a:lnTo>
                    <a:pt x="6711" y="7105"/>
                  </a:lnTo>
                  <a:lnTo>
                    <a:pt x="6741" y="7053"/>
                  </a:lnTo>
                  <a:lnTo>
                    <a:pt x="6787" y="7015"/>
                  </a:lnTo>
                  <a:lnTo>
                    <a:pt x="6844" y="6995"/>
                  </a:lnTo>
                  <a:lnTo>
                    <a:pt x="6875" y="6992"/>
                  </a:lnTo>
                  <a:lnTo>
                    <a:pt x="6893" y="6994"/>
                  </a:lnTo>
                  <a:lnTo>
                    <a:pt x="6927" y="7001"/>
                  </a:lnTo>
                  <a:lnTo>
                    <a:pt x="6973" y="7023"/>
                  </a:lnTo>
                  <a:lnTo>
                    <a:pt x="7021" y="7070"/>
                  </a:lnTo>
                  <a:lnTo>
                    <a:pt x="7042" y="7116"/>
                  </a:lnTo>
                  <a:lnTo>
                    <a:pt x="7049" y="7149"/>
                  </a:lnTo>
                  <a:lnTo>
                    <a:pt x="7049" y="7168"/>
                  </a:lnTo>
                  <a:lnTo>
                    <a:pt x="7049" y="7185"/>
                  </a:lnTo>
                  <a:lnTo>
                    <a:pt x="7042" y="7220"/>
                  </a:lnTo>
                  <a:lnTo>
                    <a:pt x="7021" y="7266"/>
                  </a:lnTo>
                  <a:lnTo>
                    <a:pt x="6973" y="7313"/>
                  </a:lnTo>
                  <a:lnTo>
                    <a:pt x="6927" y="7335"/>
                  </a:lnTo>
                  <a:lnTo>
                    <a:pt x="6893" y="7342"/>
                  </a:lnTo>
                  <a:lnTo>
                    <a:pt x="6875" y="7342"/>
                  </a:lnTo>
                  <a:lnTo>
                    <a:pt x="6848" y="7345"/>
                  </a:lnTo>
                  <a:lnTo>
                    <a:pt x="6799" y="7365"/>
                  </a:lnTo>
                  <a:lnTo>
                    <a:pt x="6762" y="7401"/>
                  </a:lnTo>
                  <a:lnTo>
                    <a:pt x="6741" y="7450"/>
                  </a:lnTo>
                  <a:lnTo>
                    <a:pt x="6740" y="7478"/>
                  </a:lnTo>
                  <a:lnTo>
                    <a:pt x="6741" y="7505"/>
                  </a:lnTo>
                  <a:lnTo>
                    <a:pt x="6762" y="7554"/>
                  </a:lnTo>
                  <a:lnTo>
                    <a:pt x="6799" y="7590"/>
                  </a:lnTo>
                  <a:lnTo>
                    <a:pt x="6848" y="7612"/>
                  </a:lnTo>
                  <a:lnTo>
                    <a:pt x="6875" y="7613"/>
                  </a:lnTo>
                  <a:lnTo>
                    <a:pt x="6893" y="7613"/>
                  </a:lnTo>
                  <a:lnTo>
                    <a:pt x="6927" y="7620"/>
                  </a:lnTo>
                  <a:lnTo>
                    <a:pt x="6973" y="7642"/>
                  </a:lnTo>
                  <a:lnTo>
                    <a:pt x="7021" y="7689"/>
                  </a:lnTo>
                  <a:lnTo>
                    <a:pt x="7042" y="7735"/>
                  </a:lnTo>
                  <a:lnTo>
                    <a:pt x="7049" y="7770"/>
                  </a:lnTo>
                  <a:lnTo>
                    <a:pt x="7049" y="7787"/>
                  </a:lnTo>
                  <a:lnTo>
                    <a:pt x="7049" y="7806"/>
                  </a:lnTo>
                  <a:lnTo>
                    <a:pt x="7042" y="7841"/>
                  </a:lnTo>
                  <a:lnTo>
                    <a:pt x="7021" y="7887"/>
                  </a:lnTo>
                  <a:lnTo>
                    <a:pt x="6973" y="7934"/>
                  </a:lnTo>
                  <a:lnTo>
                    <a:pt x="6927" y="7956"/>
                  </a:lnTo>
                  <a:lnTo>
                    <a:pt x="6893" y="7962"/>
                  </a:lnTo>
                  <a:lnTo>
                    <a:pt x="6875" y="7963"/>
                  </a:lnTo>
                  <a:lnTo>
                    <a:pt x="6842" y="7960"/>
                  </a:lnTo>
                  <a:lnTo>
                    <a:pt x="6785" y="7939"/>
                  </a:lnTo>
                  <a:lnTo>
                    <a:pt x="6738" y="7898"/>
                  </a:lnTo>
                  <a:lnTo>
                    <a:pt x="6708" y="7843"/>
                  </a:lnTo>
                  <a:lnTo>
                    <a:pt x="6701" y="7812"/>
                  </a:lnTo>
                  <a:lnTo>
                    <a:pt x="6697" y="7782"/>
                  </a:lnTo>
                  <a:lnTo>
                    <a:pt x="6681" y="7725"/>
                  </a:lnTo>
                  <a:lnTo>
                    <a:pt x="6659" y="7691"/>
                  </a:lnTo>
                  <a:lnTo>
                    <a:pt x="6639" y="7674"/>
                  </a:lnTo>
                  <a:lnTo>
                    <a:pt x="6615" y="7661"/>
                  </a:lnTo>
                  <a:lnTo>
                    <a:pt x="6583" y="7653"/>
                  </a:lnTo>
                  <a:lnTo>
                    <a:pt x="6564" y="7653"/>
                  </a:lnTo>
                  <a:lnTo>
                    <a:pt x="6544" y="7653"/>
                  </a:lnTo>
                  <a:lnTo>
                    <a:pt x="6511" y="7663"/>
                  </a:lnTo>
                  <a:lnTo>
                    <a:pt x="6482" y="7679"/>
                  </a:lnTo>
                  <a:lnTo>
                    <a:pt x="6462" y="7702"/>
                  </a:lnTo>
                  <a:lnTo>
                    <a:pt x="6440" y="7747"/>
                  </a:lnTo>
                  <a:lnTo>
                    <a:pt x="6430" y="7815"/>
                  </a:lnTo>
                  <a:lnTo>
                    <a:pt x="6435" y="7849"/>
                  </a:lnTo>
                  <a:lnTo>
                    <a:pt x="6440" y="7891"/>
                  </a:lnTo>
                  <a:lnTo>
                    <a:pt x="6466" y="7966"/>
                  </a:lnTo>
                  <a:lnTo>
                    <a:pt x="6505" y="8036"/>
                  </a:lnTo>
                  <a:lnTo>
                    <a:pt x="6554" y="8097"/>
                  </a:lnTo>
                  <a:lnTo>
                    <a:pt x="6613" y="8147"/>
                  </a:lnTo>
                  <a:lnTo>
                    <a:pt x="6681" y="8189"/>
                  </a:lnTo>
                  <a:lnTo>
                    <a:pt x="6754" y="8216"/>
                  </a:lnTo>
                  <a:lnTo>
                    <a:pt x="6834" y="8232"/>
                  </a:lnTo>
                  <a:lnTo>
                    <a:pt x="6875" y="8232"/>
                  </a:lnTo>
                  <a:lnTo>
                    <a:pt x="6920" y="8231"/>
                  </a:lnTo>
                  <a:lnTo>
                    <a:pt x="7008" y="8214"/>
                  </a:lnTo>
                  <a:lnTo>
                    <a:pt x="7087" y="8179"/>
                  </a:lnTo>
                  <a:lnTo>
                    <a:pt x="7157" y="8132"/>
                  </a:lnTo>
                  <a:lnTo>
                    <a:pt x="7218" y="8071"/>
                  </a:lnTo>
                  <a:lnTo>
                    <a:pt x="7267" y="8000"/>
                  </a:lnTo>
                  <a:lnTo>
                    <a:pt x="7300" y="7920"/>
                  </a:lnTo>
                  <a:lnTo>
                    <a:pt x="7319" y="7833"/>
                  </a:lnTo>
                  <a:lnTo>
                    <a:pt x="7320" y="7787"/>
                  </a:lnTo>
                  <a:lnTo>
                    <a:pt x="7319" y="7743"/>
                  </a:lnTo>
                  <a:lnTo>
                    <a:pt x="7301" y="7658"/>
                  </a:lnTo>
                  <a:lnTo>
                    <a:pt x="7268" y="7578"/>
                  </a:lnTo>
                  <a:lnTo>
                    <a:pt x="7222" y="7509"/>
                  </a:lnTo>
                  <a:lnTo>
                    <a:pt x="7193" y="7478"/>
                  </a:lnTo>
                  <a:lnTo>
                    <a:pt x="7222" y="7447"/>
                  </a:lnTo>
                  <a:lnTo>
                    <a:pt x="7268" y="7377"/>
                  </a:lnTo>
                  <a:lnTo>
                    <a:pt x="7301" y="7298"/>
                  </a:lnTo>
                  <a:lnTo>
                    <a:pt x="7319" y="7213"/>
                  </a:lnTo>
                  <a:lnTo>
                    <a:pt x="7320" y="7168"/>
                  </a:lnTo>
                  <a:lnTo>
                    <a:pt x="7319" y="7122"/>
                  </a:lnTo>
                  <a:lnTo>
                    <a:pt x="7300" y="7035"/>
                  </a:lnTo>
                  <a:lnTo>
                    <a:pt x="7267" y="6956"/>
                  </a:lnTo>
                  <a:lnTo>
                    <a:pt x="7218" y="6884"/>
                  </a:lnTo>
                  <a:lnTo>
                    <a:pt x="7157" y="6824"/>
                  </a:lnTo>
                  <a:lnTo>
                    <a:pt x="7087" y="6776"/>
                  </a:lnTo>
                  <a:lnTo>
                    <a:pt x="7008" y="6742"/>
                  </a:lnTo>
                  <a:lnTo>
                    <a:pt x="6920" y="6724"/>
                  </a:lnTo>
                  <a:lnTo>
                    <a:pt x="6875" y="6723"/>
                  </a:lnTo>
                  <a:close/>
                  <a:moveTo>
                    <a:pt x="8881" y="6441"/>
                  </a:moveTo>
                  <a:lnTo>
                    <a:pt x="9203" y="4972"/>
                  </a:lnTo>
                  <a:lnTo>
                    <a:pt x="9212" y="4930"/>
                  </a:lnTo>
                  <a:lnTo>
                    <a:pt x="9212" y="4845"/>
                  </a:lnTo>
                  <a:lnTo>
                    <a:pt x="9198" y="4764"/>
                  </a:lnTo>
                  <a:lnTo>
                    <a:pt x="9167" y="4688"/>
                  </a:lnTo>
                  <a:lnTo>
                    <a:pt x="9124" y="4620"/>
                  </a:lnTo>
                  <a:lnTo>
                    <a:pt x="9068" y="4561"/>
                  </a:lnTo>
                  <a:lnTo>
                    <a:pt x="9002" y="4512"/>
                  </a:lnTo>
                  <a:lnTo>
                    <a:pt x="8924" y="4479"/>
                  </a:lnTo>
                  <a:lnTo>
                    <a:pt x="8882" y="4468"/>
                  </a:lnTo>
                  <a:lnTo>
                    <a:pt x="8841" y="4460"/>
                  </a:lnTo>
                  <a:lnTo>
                    <a:pt x="8756" y="4459"/>
                  </a:lnTo>
                  <a:lnTo>
                    <a:pt x="8675" y="4473"/>
                  </a:lnTo>
                  <a:lnTo>
                    <a:pt x="8599" y="4504"/>
                  </a:lnTo>
                  <a:lnTo>
                    <a:pt x="8531" y="4548"/>
                  </a:lnTo>
                  <a:lnTo>
                    <a:pt x="8471" y="4604"/>
                  </a:lnTo>
                  <a:lnTo>
                    <a:pt x="8423" y="4672"/>
                  </a:lnTo>
                  <a:lnTo>
                    <a:pt x="8390" y="4748"/>
                  </a:lnTo>
                  <a:lnTo>
                    <a:pt x="8378" y="4790"/>
                  </a:lnTo>
                  <a:lnTo>
                    <a:pt x="8319" y="5061"/>
                  </a:lnTo>
                  <a:lnTo>
                    <a:pt x="8236" y="5032"/>
                  </a:lnTo>
                  <a:lnTo>
                    <a:pt x="8157" y="4998"/>
                  </a:lnTo>
                  <a:lnTo>
                    <a:pt x="8101" y="4973"/>
                  </a:lnTo>
                  <a:lnTo>
                    <a:pt x="7975" y="4926"/>
                  </a:lnTo>
                  <a:lnTo>
                    <a:pt x="7826" y="4887"/>
                  </a:lnTo>
                  <a:lnTo>
                    <a:pt x="7635" y="4862"/>
                  </a:lnTo>
                  <a:lnTo>
                    <a:pt x="7520" y="4861"/>
                  </a:lnTo>
                  <a:lnTo>
                    <a:pt x="7405" y="4862"/>
                  </a:lnTo>
                  <a:lnTo>
                    <a:pt x="7216" y="4887"/>
                  </a:lnTo>
                  <a:lnTo>
                    <a:pt x="7065" y="4926"/>
                  </a:lnTo>
                  <a:lnTo>
                    <a:pt x="6940" y="4973"/>
                  </a:lnTo>
                  <a:lnTo>
                    <a:pt x="6884" y="4998"/>
                  </a:lnTo>
                  <a:lnTo>
                    <a:pt x="6832" y="5021"/>
                  </a:lnTo>
                  <a:lnTo>
                    <a:pt x="6724" y="5061"/>
                  </a:lnTo>
                  <a:lnTo>
                    <a:pt x="6602" y="5093"/>
                  </a:lnTo>
                  <a:lnTo>
                    <a:pt x="6449" y="5111"/>
                  </a:lnTo>
                  <a:lnTo>
                    <a:pt x="6356" y="5113"/>
                  </a:lnTo>
                  <a:lnTo>
                    <a:pt x="6260" y="5111"/>
                  </a:lnTo>
                  <a:lnTo>
                    <a:pt x="6108" y="5093"/>
                  </a:lnTo>
                  <a:lnTo>
                    <a:pt x="5986" y="5061"/>
                  </a:lnTo>
                  <a:lnTo>
                    <a:pt x="5879" y="5021"/>
                  </a:lnTo>
                  <a:lnTo>
                    <a:pt x="5826" y="4998"/>
                  </a:lnTo>
                  <a:lnTo>
                    <a:pt x="5770" y="4973"/>
                  </a:lnTo>
                  <a:lnTo>
                    <a:pt x="5644" y="4926"/>
                  </a:lnTo>
                  <a:lnTo>
                    <a:pt x="5493" y="4887"/>
                  </a:lnTo>
                  <a:lnTo>
                    <a:pt x="5305" y="4862"/>
                  </a:lnTo>
                  <a:lnTo>
                    <a:pt x="5189" y="4861"/>
                  </a:lnTo>
                  <a:lnTo>
                    <a:pt x="5074" y="4862"/>
                  </a:lnTo>
                  <a:lnTo>
                    <a:pt x="4884" y="4887"/>
                  </a:lnTo>
                  <a:lnTo>
                    <a:pt x="4734" y="4926"/>
                  </a:lnTo>
                  <a:lnTo>
                    <a:pt x="4609" y="4973"/>
                  </a:lnTo>
                  <a:lnTo>
                    <a:pt x="4553" y="4998"/>
                  </a:lnTo>
                  <a:lnTo>
                    <a:pt x="4500" y="5021"/>
                  </a:lnTo>
                  <a:lnTo>
                    <a:pt x="4392" y="5061"/>
                  </a:lnTo>
                  <a:lnTo>
                    <a:pt x="4269" y="5093"/>
                  </a:lnTo>
                  <a:lnTo>
                    <a:pt x="4118" y="5111"/>
                  </a:lnTo>
                  <a:lnTo>
                    <a:pt x="4023" y="5113"/>
                  </a:lnTo>
                  <a:lnTo>
                    <a:pt x="3928" y="5111"/>
                  </a:lnTo>
                  <a:lnTo>
                    <a:pt x="3775" y="5093"/>
                  </a:lnTo>
                  <a:lnTo>
                    <a:pt x="3653" y="5061"/>
                  </a:lnTo>
                  <a:lnTo>
                    <a:pt x="3547" y="5021"/>
                  </a:lnTo>
                  <a:lnTo>
                    <a:pt x="3493" y="4998"/>
                  </a:lnTo>
                  <a:lnTo>
                    <a:pt x="3437" y="4973"/>
                  </a:lnTo>
                  <a:lnTo>
                    <a:pt x="3312" y="4926"/>
                  </a:lnTo>
                  <a:lnTo>
                    <a:pt x="3162" y="4887"/>
                  </a:lnTo>
                  <a:lnTo>
                    <a:pt x="2972" y="4862"/>
                  </a:lnTo>
                  <a:lnTo>
                    <a:pt x="2857" y="4861"/>
                  </a:lnTo>
                  <a:lnTo>
                    <a:pt x="2742" y="4862"/>
                  </a:lnTo>
                  <a:lnTo>
                    <a:pt x="2553" y="4887"/>
                  </a:lnTo>
                  <a:lnTo>
                    <a:pt x="2402" y="4926"/>
                  </a:lnTo>
                  <a:lnTo>
                    <a:pt x="2277" y="4973"/>
                  </a:lnTo>
                  <a:lnTo>
                    <a:pt x="2221" y="4998"/>
                  </a:lnTo>
                  <a:lnTo>
                    <a:pt x="2169" y="5021"/>
                  </a:lnTo>
                  <a:lnTo>
                    <a:pt x="2061" y="5061"/>
                  </a:lnTo>
                  <a:lnTo>
                    <a:pt x="1938" y="5093"/>
                  </a:lnTo>
                  <a:lnTo>
                    <a:pt x="1786" y="5111"/>
                  </a:lnTo>
                  <a:lnTo>
                    <a:pt x="1692" y="5113"/>
                  </a:lnTo>
                  <a:lnTo>
                    <a:pt x="1616" y="5111"/>
                  </a:lnTo>
                  <a:lnTo>
                    <a:pt x="1479" y="5098"/>
                  </a:lnTo>
                  <a:lnTo>
                    <a:pt x="1419" y="5087"/>
                  </a:lnTo>
                  <a:lnTo>
                    <a:pt x="1391" y="5083"/>
                  </a:lnTo>
                  <a:lnTo>
                    <a:pt x="1339" y="5093"/>
                  </a:lnTo>
                  <a:lnTo>
                    <a:pt x="1296" y="5120"/>
                  </a:lnTo>
                  <a:lnTo>
                    <a:pt x="1266" y="5163"/>
                  </a:lnTo>
                  <a:lnTo>
                    <a:pt x="1257" y="5191"/>
                  </a:lnTo>
                  <a:lnTo>
                    <a:pt x="1253" y="5218"/>
                  </a:lnTo>
                  <a:lnTo>
                    <a:pt x="1263" y="5270"/>
                  </a:lnTo>
                  <a:lnTo>
                    <a:pt x="1292" y="5313"/>
                  </a:lnTo>
                  <a:lnTo>
                    <a:pt x="1335" y="5343"/>
                  </a:lnTo>
                  <a:lnTo>
                    <a:pt x="1361" y="5350"/>
                  </a:lnTo>
                  <a:lnTo>
                    <a:pt x="1437" y="5365"/>
                  </a:lnTo>
                  <a:lnTo>
                    <a:pt x="1601" y="5381"/>
                  </a:lnTo>
                  <a:lnTo>
                    <a:pt x="1692" y="5382"/>
                  </a:lnTo>
                  <a:lnTo>
                    <a:pt x="1806" y="5381"/>
                  </a:lnTo>
                  <a:lnTo>
                    <a:pt x="1996" y="5356"/>
                  </a:lnTo>
                  <a:lnTo>
                    <a:pt x="2147" y="5317"/>
                  </a:lnTo>
                  <a:lnTo>
                    <a:pt x="2272" y="5270"/>
                  </a:lnTo>
                  <a:lnTo>
                    <a:pt x="2329" y="5245"/>
                  </a:lnTo>
                  <a:lnTo>
                    <a:pt x="2380" y="5222"/>
                  </a:lnTo>
                  <a:lnTo>
                    <a:pt x="2488" y="5182"/>
                  </a:lnTo>
                  <a:lnTo>
                    <a:pt x="2611" y="5150"/>
                  </a:lnTo>
                  <a:lnTo>
                    <a:pt x="2763" y="5132"/>
                  </a:lnTo>
                  <a:lnTo>
                    <a:pt x="2857" y="5130"/>
                  </a:lnTo>
                  <a:lnTo>
                    <a:pt x="2952" y="5132"/>
                  </a:lnTo>
                  <a:lnTo>
                    <a:pt x="3105" y="5150"/>
                  </a:lnTo>
                  <a:lnTo>
                    <a:pt x="3227" y="5182"/>
                  </a:lnTo>
                  <a:lnTo>
                    <a:pt x="3333" y="5222"/>
                  </a:lnTo>
                  <a:lnTo>
                    <a:pt x="3387" y="5245"/>
                  </a:lnTo>
                  <a:lnTo>
                    <a:pt x="3443" y="5270"/>
                  </a:lnTo>
                  <a:lnTo>
                    <a:pt x="3568" y="5317"/>
                  </a:lnTo>
                  <a:lnTo>
                    <a:pt x="3719" y="5356"/>
                  </a:lnTo>
                  <a:lnTo>
                    <a:pt x="3908" y="5381"/>
                  </a:lnTo>
                  <a:lnTo>
                    <a:pt x="4023" y="5382"/>
                  </a:lnTo>
                  <a:lnTo>
                    <a:pt x="4138" y="5381"/>
                  </a:lnTo>
                  <a:lnTo>
                    <a:pt x="4327" y="5356"/>
                  </a:lnTo>
                  <a:lnTo>
                    <a:pt x="4478" y="5317"/>
                  </a:lnTo>
                  <a:lnTo>
                    <a:pt x="4603" y="5270"/>
                  </a:lnTo>
                  <a:lnTo>
                    <a:pt x="4659" y="5245"/>
                  </a:lnTo>
                  <a:lnTo>
                    <a:pt x="4713" y="5222"/>
                  </a:lnTo>
                  <a:lnTo>
                    <a:pt x="4819" y="5182"/>
                  </a:lnTo>
                  <a:lnTo>
                    <a:pt x="4942" y="5150"/>
                  </a:lnTo>
                  <a:lnTo>
                    <a:pt x="5094" y="5132"/>
                  </a:lnTo>
                  <a:lnTo>
                    <a:pt x="5189" y="5130"/>
                  </a:lnTo>
                  <a:lnTo>
                    <a:pt x="5283" y="5132"/>
                  </a:lnTo>
                  <a:lnTo>
                    <a:pt x="5436" y="5150"/>
                  </a:lnTo>
                  <a:lnTo>
                    <a:pt x="5558" y="5182"/>
                  </a:lnTo>
                  <a:lnTo>
                    <a:pt x="5666" y="5222"/>
                  </a:lnTo>
                  <a:lnTo>
                    <a:pt x="5718" y="5245"/>
                  </a:lnTo>
                  <a:lnTo>
                    <a:pt x="5775" y="5270"/>
                  </a:lnTo>
                  <a:lnTo>
                    <a:pt x="5899" y="5317"/>
                  </a:lnTo>
                  <a:lnTo>
                    <a:pt x="6050" y="5356"/>
                  </a:lnTo>
                  <a:lnTo>
                    <a:pt x="6240" y="5381"/>
                  </a:lnTo>
                  <a:lnTo>
                    <a:pt x="6354" y="5382"/>
                  </a:lnTo>
                  <a:lnTo>
                    <a:pt x="6469" y="5381"/>
                  </a:lnTo>
                  <a:lnTo>
                    <a:pt x="6659" y="5356"/>
                  </a:lnTo>
                  <a:lnTo>
                    <a:pt x="6810" y="5317"/>
                  </a:lnTo>
                  <a:lnTo>
                    <a:pt x="6936" y="5270"/>
                  </a:lnTo>
                  <a:lnTo>
                    <a:pt x="6992" y="5245"/>
                  </a:lnTo>
                  <a:lnTo>
                    <a:pt x="7044" y="5222"/>
                  </a:lnTo>
                  <a:lnTo>
                    <a:pt x="7152" y="5182"/>
                  </a:lnTo>
                  <a:lnTo>
                    <a:pt x="7274" y="5150"/>
                  </a:lnTo>
                  <a:lnTo>
                    <a:pt x="7427" y="5132"/>
                  </a:lnTo>
                  <a:lnTo>
                    <a:pt x="7520" y="5130"/>
                  </a:lnTo>
                  <a:lnTo>
                    <a:pt x="7615" y="5132"/>
                  </a:lnTo>
                  <a:lnTo>
                    <a:pt x="7768" y="5150"/>
                  </a:lnTo>
                  <a:lnTo>
                    <a:pt x="7890" y="5182"/>
                  </a:lnTo>
                  <a:lnTo>
                    <a:pt x="7997" y="5222"/>
                  </a:lnTo>
                  <a:lnTo>
                    <a:pt x="8050" y="5245"/>
                  </a:lnTo>
                  <a:lnTo>
                    <a:pt x="8099" y="5267"/>
                  </a:lnTo>
                  <a:lnTo>
                    <a:pt x="8203" y="5307"/>
                  </a:lnTo>
                  <a:lnTo>
                    <a:pt x="8260" y="5326"/>
                  </a:lnTo>
                  <a:lnTo>
                    <a:pt x="8144" y="5855"/>
                  </a:lnTo>
                  <a:lnTo>
                    <a:pt x="8065" y="5821"/>
                  </a:lnTo>
                  <a:lnTo>
                    <a:pt x="7900" y="5771"/>
                  </a:lnTo>
                  <a:lnTo>
                    <a:pt x="7730" y="5735"/>
                  </a:lnTo>
                  <a:lnTo>
                    <a:pt x="7553" y="5718"/>
                  </a:lnTo>
                  <a:lnTo>
                    <a:pt x="7463" y="5716"/>
                  </a:lnTo>
                  <a:lnTo>
                    <a:pt x="7373" y="5718"/>
                  </a:lnTo>
                  <a:lnTo>
                    <a:pt x="7196" y="5735"/>
                  </a:lnTo>
                  <a:lnTo>
                    <a:pt x="7026" y="5771"/>
                  </a:lnTo>
                  <a:lnTo>
                    <a:pt x="6862" y="5821"/>
                  </a:lnTo>
                  <a:lnTo>
                    <a:pt x="6705" y="5889"/>
                  </a:lnTo>
                  <a:lnTo>
                    <a:pt x="6556" y="5970"/>
                  </a:lnTo>
                  <a:lnTo>
                    <a:pt x="6416" y="6063"/>
                  </a:lnTo>
                  <a:lnTo>
                    <a:pt x="6286" y="6171"/>
                  </a:lnTo>
                  <a:lnTo>
                    <a:pt x="6168" y="6289"/>
                  </a:lnTo>
                  <a:lnTo>
                    <a:pt x="6060" y="6419"/>
                  </a:lnTo>
                  <a:lnTo>
                    <a:pt x="5967" y="6559"/>
                  </a:lnTo>
                  <a:lnTo>
                    <a:pt x="5886" y="6709"/>
                  </a:lnTo>
                  <a:lnTo>
                    <a:pt x="5818" y="6866"/>
                  </a:lnTo>
                  <a:lnTo>
                    <a:pt x="5768" y="7030"/>
                  </a:lnTo>
                  <a:lnTo>
                    <a:pt x="5732" y="7200"/>
                  </a:lnTo>
                  <a:lnTo>
                    <a:pt x="5715" y="7377"/>
                  </a:lnTo>
                  <a:lnTo>
                    <a:pt x="5713" y="7466"/>
                  </a:lnTo>
                  <a:lnTo>
                    <a:pt x="5713" y="7525"/>
                  </a:lnTo>
                  <a:lnTo>
                    <a:pt x="5722" y="7640"/>
                  </a:lnTo>
                  <a:lnTo>
                    <a:pt x="5736" y="7753"/>
                  </a:lnTo>
                  <a:lnTo>
                    <a:pt x="5758" y="7864"/>
                  </a:lnTo>
                  <a:lnTo>
                    <a:pt x="5787" y="7970"/>
                  </a:lnTo>
                  <a:lnTo>
                    <a:pt x="5823" y="8075"/>
                  </a:lnTo>
                  <a:lnTo>
                    <a:pt x="5863" y="8178"/>
                  </a:lnTo>
                  <a:lnTo>
                    <a:pt x="5912" y="8277"/>
                  </a:lnTo>
                  <a:lnTo>
                    <a:pt x="5993" y="8418"/>
                  </a:lnTo>
                  <a:lnTo>
                    <a:pt x="6122" y="8592"/>
                  </a:lnTo>
                  <a:lnTo>
                    <a:pt x="6272" y="8749"/>
                  </a:lnTo>
                  <a:lnTo>
                    <a:pt x="6440" y="8888"/>
                  </a:lnTo>
                  <a:lnTo>
                    <a:pt x="6531" y="8948"/>
                  </a:lnTo>
                  <a:lnTo>
                    <a:pt x="1744" y="8948"/>
                  </a:lnTo>
                  <a:lnTo>
                    <a:pt x="1681" y="8945"/>
                  </a:lnTo>
                  <a:lnTo>
                    <a:pt x="1557" y="8924"/>
                  </a:lnTo>
                  <a:lnTo>
                    <a:pt x="1442" y="8883"/>
                  </a:lnTo>
                  <a:lnTo>
                    <a:pt x="1337" y="8824"/>
                  </a:lnTo>
                  <a:lnTo>
                    <a:pt x="1243" y="8748"/>
                  </a:lnTo>
                  <a:lnTo>
                    <a:pt x="1162" y="8657"/>
                  </a:lnTo>
                  <a:lnTo>
                    <a:pt x="1098" y="8553"/>
                  </a:lnTo>
                  <a:lnTo>
                    <a:pt x="1050" y="8437"/>
                  </a:lnTo>
                  <a:lnTo>
                    <a:pt x="1034" y="8375"/>
                  </a:lnTo>
                  <a:lnTo>
                    <a:pt x="273" y="4914"/>
                  </a:lnTo>
                  <a:lnTo>
                    <a:pt x="268" y="4884"/>
                  </a:lnTo>
                  <a:lnTo>
                    <a:pt x="278" y="4825"/>
                  </a:lnTo>
                  <a:lnTo>
                    <a:pt x="310" y="4774"/>
                  </a:lnTo>
                  <a:lnTo>
                    <a:pt x="359" y="4740"/>
                  </a:lnTo>
                  <a:lnTo>
                    <a:pt x="389" y="4731"/>
                  </a:lnTo>
                  <a:lnTo>
                    <a:pt x="419" y="4727"/>
                  </a:lnTo>
                  <a:lnTo>
                    <a:pt x="477" y="4738"/>
                  </a:lnTo>
                  <a:lnTo>
                    <a:pt x="527" y="4770"/>
                  </a:lnTo>
                  <a:lnTo>
                    <a:pt x="562" y="4818"/>
                  </a:lnTo>
                  <a:lnTo>
                    <a:pt x="571" y="4848"/>
                  </a:lnTo>
                  <a:lnTo>
                    <a:pt x="1332" y="8309"/>
                  </a:lnTo>
                  <a:lnTo>
                    <a:pt x="1341" y="8345"/>
                  </a:lnTo>
                  <a:lnTo>
                    <a:pt x="1368" y="8412"/>
                  </a:lnTo>
                  <a:lnTo>
                    <a:pt x="1407" y="8473"/>
                  </a:lnTo>
                  <a:lnTo>
                    <a:pt x="1453" y="8525"/>
                  </a:lnTo>
                  <a:lnTo>
                    <a:pt x="1508" y="8569"/>
                  </a:lnTo>
                  <a:lnTo>
                    <a:pt x="1568" y="8604"/>
                  </a:lnTo>
                  <a:lnTo>
                    <a:pt x="1636" y="8627"/>
                  </a:lnTo>
                  <a:lnTo>
                    <a:pt x="1708" y="8640"/>
                  </a:lnTo>
                  <a:lnTo>
                    <a:pt x="1744" y="8640"/>
                  </a:lnTo>
                  <a:lnTo>
                    <a:pt x="5542" y="8640"/>
                  </a:lnTo>
                  <a:lnTo>
                    <a:pt x="5569" y="8638"/>
                  </a:lnTo>
                  <a:lnTo>
                    <a:pt x="5618" y="8618"/>
                  </a:lnTo>
                  <a:lnTo>
                    <a:pt x="5654" y="8581"/>
                  </a:lnTo>
                  <a:lnTo>
                    <a:pt x="5675" y="8533"/>
                  </a:lnTo>
                  <a:lnTo>
                    <a:pt x="5677" y="8506"/>
                  </a:lnTo>
                  <a:lnTo>
                    <a:pt x="5675" y="8479"/>
                  </a:lnTo>
                  <a:lnTo>
                    <a:pt x="5654" y="8430"/>
                  </a:lnTo>
                  <a:lnTo>
                    <a:pt x="5618" y="8392"/>
                  </a:lnTo>
                  <a:lnTo>
                    <a:pt x="5569" y="8372"/>
                  </a:lnTo>
                  <a:lnTo>
                    <a:pt x="5542" y="8371"/>
                  </a:lnTo>
                  <a:lnTo>
                    <a:pt x="1744" y="8371"/>
                  </a:lnTo>
                  <a:lnTo>
                    <a:pt x="1718" y="8369"/>
                  </a:lnTo>
                  <a:lnTo>
                    <a:pt x="1669" y="8352"/>
                  </a:lnTo>
                  <a:lnTo>
                    <a:pt x="1630" y="8320"/>
                  </a:lnTo>
                  <a:lnTo>
                    <a:pt x="1603" y="8276"/>
                  </a:lnTo>
                  <a:lnTo>
                    <a:pt x="1596" y="8250"/>
                  </a:lnTo>
                  <a:lnTo>
                    <a:pt x="834" y="4790"/>
                  </a:lnTo>
                  <a:lnTo>
                    <a:pt x="823" y="4748"/>
                  </a:lnTo>
                  <a:lnTo>
                    <a:pt x="789" y="4672"/>
                  </a:lnTo>
                  <a:lnTo>
                    <a:pt x="740" y="4604"/>
                  </a:lnTo>
                  <a:lnTo>
                    <a:pt x="681" y="4548"/>
                  </a:lnTo>
                  <a:lnTo>
                    <a:pt x="612" y="4505"/>
                  </a:lnTo>
                  <a:lnTo>
                    <a:pt x="537" y="4475"/>
                  </a:lnTo>
                  <a:lnTo>
                    <a:pt x="455" y="4459"/>
                  </a:lnTo>
                  <a:lnTo>
                    <a:pt x="372" y="4460"/>
                  </a:lnTo>
                  <a:lnTo>
                    <a:pt x="330" y="4468"/>
                  </a:lnTo>
                  <a:lnTo>
                    <a:pt x="288" y="4478"/>
                  </a:lnTo>
                  <a:lnTo>
                    <a:pt x="212" y="4512"/>
                  </a:lnTo>
                  <a:lnTo>
                    <a:pt x="144" y="4561"/>
                  </a:lnTo>
                  <a:lnTo>
                    <a:pt x="88" y="4620"/>
                  </a:lnTo>
                  <a:lnTo>
                    <a:pt x="45" y="4688"/>
                  </a:lnTo>
                  <a:lnTo>
                    <a:pt x="15" y="4764"/>
                  </a:lnTo>
                  <a:lnTo>
                    <a:pt x="0" y="4845"/>
                  </a:lnTo>
                  <a:lnTo>
                    <a:pt x="0" y="4930"/>
                  </a:lnTo>
                  <a:lnTo>
                    <a:pt x="9" y="4972"/>
                  </a:lnTo>
                  <a:lnTo>
                    <a:pt x="771" y="8433"/>
                  </a:lnTo>
                  <a:lnTo>
                    <a:pt x="781" y="8476"/>
                  </a:lnTo>
                  <a:lnTo>
                    <a:pt x="807" y="8559"/>
                  </a:lnTo>
                  <a:lnTo>
                    <a:pt x="840" y="8638"/>
                  </a:lnTo>
                  <a:lnTo>
                    <a:pt x="879" y="8715"/>
                  </a:lnTo>
                  <a:lnTo>
                    <a:pt x="922" y="8785"/>
                  </a:lnTo>
                  <a:lnTo>
                    <a:pt x="972" y="8853"/>
                  </a:lnTo>
                  <a:lnTo>
                    <a:pt x="1027" y="8915"/>
                  </a:lnTo>
                  <a:lnTo>
                    <a:pt x="1087" y="8973"/>
                  </a:lnTo>
                  <a:lnTo>
                    <a:pt x="1152" y="9024"/>
                  </a:lnTo>
                  <a:lnTo>
                    <a:pt x="1220" y="9071"/>
                  </a:lnTo>
                  <a:lnTo>
                    <a:pt x="1293" y="9111"/>
                  </a:lnTo>
                  <a:lnTo>
                    <a:pt x="1368" y="9145"/>
                  </a:lnTo>
                  <a:lnTo>
                    <a:pt x="1447" y="9173"/>
                  </a:lnTo>
                  <a:lnTo>
                    <a:pt x="1529" y="9194"/>
                  </a:lnTo>
                  <a:lnTo>
                    <a:pt x="1614" y="9209"/>
                  </a:lnTo>
                  <a:lnTo>
                    <a:pt x="1701" y="9217"/>
                  </a:lnTo>
                  <a:lnTo>
                    <a:pt x="1744" y="9217"/>
                  </a:lnTo>
                  <a:lnTo>
                    <a:pt x="7463" y="9217"/>
                  </a:lnTo>
                  <a:lnTo>
                    <a:pt x="7466" y="9217"/>
                  </a:lnTo>
                  <a:lnTo>
                    <a:pt x="7555" y="9216"/>
                  </a:lnTo>
                  <a:lnTo>
                    <a:pt x="7732" y="9197"/>
                  </a:lnTo>
                  <a:lnTo>
                    <a:pt x="7902" y="9163"/>
                  </a:lnTo>
                  <a:lnTo>
                    <a:pt x="8066" y="9111"/>
                  </a:lnTo>
                  <a:lnTo>
                    <a:pt x="8223" y="9045"/>
                  </a:lnTo>
                  <a:lnTo>
                    <a:pt x="8371" y="8964"/>
                  </a:lnTo>
                  <a:lnTo>
                    <a:pt x="8511" y="8869"/>
                  </a:lnTo>
                  <a:lnTo>
                    <a:pt x="8640" y="8762"/>
                  </a:lnTo>
                  <a:lnTo>
                    <a:pt x="8760" y="8643"/>
                  </a:lnTo>
                  <a:lnTo>
                    <a:pt x="8866" y="8513"/>
                  </a:lnTo>
                  <a:lnTo>
                    <a:pt x="8960" y="8373"/>
                  </a:lnTo>
                  <a:lnTo>
                    <a:pt x="9042" y="8225"/>
                  </a:lnTo>
                  <a:lnTo>
                    <a:pt x="9108" y="8068"/>
                  </a:lnTo>
                  <a:lnTo>
                    <a:pt x="9159" y="7904"/>
                  </a:lnTo>
                  <a:lnTo>
                    <a:pt x="9193" y="7733"/>
                  </a:lnTo>
                  <a:lnTo>
                    <a:pt x="9212" y="7557"/>
                  </a:lnTo>
                  <a:lnTo>
                    <a:pt x="9213" y="7466"/>
                  </a:lnTo>
                  <a:lnTo>
                    <a:pt x="9212" y="7396"/>
                  </a:lnTo>
                  <a:lnTo>
                    <a:pt x="9200" y="7254"/>
                  </a:lnTo>
                  <a:lnTo>
                    <a:pt x="9179" y="7118"/>
                  </a:lnTo>
                  <a:lnTo>
                    <a:pt x="9146" y="6984"/>
                  </a:lnTo>
                  <a:lnTo>
                    <a:pt x="9103" y="6854"/>
                  </a:lnTo>
                  <a:lnTo>
                    <a:pt x="9051" y="6729"/>
                  </a:lnTo>
                  <a:lnTo>
                    <a:pt x="8989" y="6609"/>
                  </a:lnTo>
                  <a:lnTo>
                    <a:pt x="8918" y="6495"/>
                  </a:lnTo>
                  <a:lnTo>
                    <a:pt x="8881" y="6441"/>
                  </a:lnTo>
                  <a:close/>
                  <a:moveTo>
                    <a:pt x="8554" y="5251"/>
                  </a:moveTo>
                  <a:lnTo>
                    <a:pt x="8554" y="5251"/>
                  </a:lnTo>
                  <a:lnTo>
                    <a:pt x="8554" y="5250"/>
                  </a:lnTo>
                  <a:lnTo>
                    <a:pt x="8554" y="5250"/>
                  </a:lnTo>
                  <a:lnTo>
                    <a:pt x="8642" y="4848"/>
                  </a:lnTo>
                  <a:lnTo>
                    <a:pt x="8650" y="4818"/>
                  </a:lnTo>
                  <a:lnTo>
                    <a:pt x="8685" y="4770"/>
                  </a:lnTo>
                  <a:lnTo>
                    <a:pt x="8735" y="4738"/>
                  </a:lnTo>
                  <a:lnTo>
                    <a:pt x="8793" y="4727"/>
                  </a:lnTo>
                  <a:lnTo>
                    <a:pt x="8823" y="4731"/>
                  </a:lnTo>
                  <a:lnTo>
                    <a:pt x="8854" y="4740"/>
                  </a:lnTo>
                  <a:lnTo>
                    <a:pt x="8902" y="4774"/>
                  </a:lnTo>
                  <a:lnTo>
                    <a:pt x="8934" y="4825"/>
                  </a:lnTo>
                  <a:lnTo>
                    <a:pt x="8944" y="4884"/>
                  </a:lnTo>
                  <a:lnTo>
                    <a:pt x="8940" y="4914"/>
                  </a:lnTo>
                  <a:lnTo>
                    <a:pt x="8659" y="6190"/>
                  </a:lnTo>
                  <a:lnTo>
                    <a:pt x="8597" y="6132"/>
                  </a:lnTo>
                  <a:lnTo>
                    <a:pt x="8463" y="6030"/>
                  </a:lnTo>
                  <a:lnTo>
                    <a:pt x="8393" y="5984"/>
                  </a:lnTo>
                  <a:lnTo>
                    <a:pt x="8554" y="5251"/>
                  </a:lnTo>
                  <a:close/>
                  <a:moveTo>
                    <a:pt x="7463" y="8948"/>
                  </a:moveTo>
                  <a:lnTo>
                    <a:pt x="7386" y="8947"/>
                  </a:lnTo>
                  <a:lnTo>
                    <a:pt x="7238" y="8931"/>
                  </a:lnTo>
                  <a:lnTo>
                    <a:pt x="7094" y="8901"/>
                  </a:lnTo>
                  <a:lnTo>
                    <a:pt x="6954" y="8857"/>
                  </a:lnTo>
                  <a:lnTo>
                    <a:pt x="6822" y="8801"/>
                  </a:lnTo>
                  <a:lnTo>
                    <a:pt x="6697" y="8734"/>
                  </a:lnTo>
                  <a:lnTo>
                    <a:pt x="6577" y="8653"/>
                  </a:lnTo>
                  <a:lnTo>
                    <a:pt x="6468" y="8562"/>
                  </a:lnTo>
                  <a:lnTo>
                    <a:pt x="6367" y="8463"/>
                  </a:lnTo>
                  <a:lnTo>
                    <a:pt x="6278" y="8352"/>
                  </a:lnTo>
                  <a:lnTo>
                    <a:pt x="6197" y="8234"/>
                  </a:lnTo>
                  <a:lnTo>
                    <a:pt x="6129" y="8108"/>
                  </a:lnTo>
                  <a:lnTo>
                    <a:pt x="6072" y="7976"/>
                  </a:lnTo>
                  <a:lnTo>
                    <a:pt x="6029" y="7836"/>
                  </a:lnTo>
                  <a:lnTo>
                    <a:pt x="6000" y="7692"/>
                  </a:lnTo>
                  <a:lnTo>
                    <a:pt x="5984" y="7542"/>
                  </a:lnTo>
                  <a:lnTo>
                    <a:pt x="5983" y="7466"/>
                  </a:lnTo>
                  <a:lnTo>
                    <a:pt x="5984" y="7390"/>
                  </a:lnTo>
                  <a:lnTo>
                    <a:pt x="6000" y="7241"/>
                  </a:lnTo>
                  <a:lnTo>
                    <a:pt x="6029" y="7097"/>
                  </a:lnTo>
                  <a:lnTo>
                    <a:pt x="6072" y="6958"/>
                  </a:lnTo>
                  <a:lnTo>
                    <a:pt x="6129" y="6825"/>
                  </a:lnTo>
                  <a:lnTo>
                    <a:pt x="6197" y="6700"/>
                  </a:lnTo>
                  <a:lnTo>
                    <a:pt x="6278" y="6582"/>
                  </a:lnTo>
                  <a:lnTo>
                    <a:pt x="6367" y="6471"/>
                  </a:lnTo>
                  <a:lnTo>
                    <a:pt x="6468" y="6372"/>
                  </a:lnTo>
                  <a:lnTo>
                    <a:pt x="6577" y="6281"/>
                  </a:lnTo>
                  <a:lnTo>
                    <a:pt x="6697" y="6200"/>
                  </a:lnTo>
                  <a:lnTo>
                    <a:pt x="6822" y="6132"/>
                  </a:lnTo>
                  <a:lnTo>
                    <a:pt x="6954" y="6076"/>
                  </a:lnTo>
                  <a:lnTo>
                    <a:pt x="7094" y="6032"/>
                  </a:lnTo>
                  <a:lnTo>
                    <a:pt x="7238" y="6003"/>
                  </a:lnTo>
                  <a:lnTo>
                    <a:pt x="7386" y="5987"/>
                  </a:lnTo>
                  <a:lnTo>
                    <a:pt x="7463" y="5986"/>
                  </a:lnTo>
                  <a:lnTo>
                    <a:pt x="7539" y="5987"/>
                  </a:lnTo>
                  <a:lnTo>
                    <a:pt x="7689" y="6003"/>
                  </a:lnTo>
                  <a:lnTo>
                    <a:pt x="7833" y="6032"/>
                  </a:lnTo>
                  <a:lnTo>
                    <a:pt x="7972" y="6076"/>
                  </a:lnTo>
                  <a:lnTo>
                    <a:pt x="8105" y="6132"/>
                  </a:lnTo>
                  <a:lnTo>
                    <a:pt x="8230" y="6200"/>
                  </a:lnTo>
                  <a:lnTo>
                    <a:pt x="8348" y="6281"/>
                  </a:lnTo>
                  <a:lnTo>
                    <a:pt x="8459" y="6372"/>
                  </a:lnTo>
                  <a:lnTo>
                    <a:pt x="8558" y="6471"/>
                  </a:lnTo>
                  <a:lnTo>
                    <a:pt x="8649" y="6582"/>
                  </a:lnTo>
                  <a:lnTo>
                    <a:pt x="8730" y="6700"/>
                  </a:lnTo>
                  <a:lnTo>
                    <a:pt x="8797" y="6825"/>
                  </a:lnTo>
                  <a:lnTo>
                    <a:pt x="8854" y="6958"/>
                  </a:lnTo>
                  <a:lnTo>
                    <a:pt x="8897" y="7097"/>
                  </a:lnTo>
                  <a:lnTo>
                    <a:pt x="8927" y="7241"/>
                  </a:lnTo>
                  <a:lnTo>
                    <a:pt x="8943" y="7391"/>
                  </a:lnTo>
                  <a:lnTo>
                    <a:pt x="8943" y="7466"/>
                  </a:lnTo>
                  <a:lnTo>
                    <a:pt x="8943" y="7542"/>
                  </a:lnTo>
                  <a:lnTo>
                    <a:pt x="8927" y="7692"/>
                  </a:lnTo>
                  <a:lnTo>
                    <a:pt x="8897" y="7836"/>
                  </a:lnTo>
                  <a:lnTo>
                    <a:pt x="8854" y="7976"/>
                  </a:lnTo>
                  <a:lnTo>
                    <a:pt x="8797" y="8108"/>
                  </a:lnTo>
                  <a:lnTo>
                    <a:pt x="8730" y="8234"/>
                  </a:lnTo>
                  <a:lnTo>
                    <a:pt x="8649" y="8352"/>
                  </a:lnTo>
                  <a:lnTo>
                    <a:pt x="8558" y="8463"/>
                  </a:lnTo>
                  <a:lnTo>
                    <a:pt x="8459" y="8562"/>
                  </a:lnTo>
                  <a:lnTo>
                    <a:pt x="8348" y="8653"/>
                  </a:lnTo>
                  <a:lnTo>
                    <a:pt x="8230" y="8734"/>
                  </a:lnTo>
                  <a:lnTo>
                    <a:pt x="8105" y="8801"/>
                  </a:lnTo>
                  <a:lnTo>
                    <a:pt x="7972" y="8857"/>
                  </a:lnTo>
                  <a:lnTo>
                    <a:pt x="7833" y="8901"/>
                  </a:lnTo>
                  <a:lnTo>
                    <a:pt x="7689" y="8931"/>
                  </a:lnTo>
                  <a:lnTo>
                    <a:pt x="7539" y="8947"/>
                  </a:lnTo>
                  <a:lnTo>
                    <a:pt x="7463" y="8948"/>
                  </a:lnTo>
                  <a:close/>
                  <a:moveTo>
                    <a:pt x="4382" y="2984"/>
                  </a:moveTo>
                  <a:lnTo>
                    <a:pt x="4429" y="2983"/>
                  </a:lnTo>
                  <a:lnTo>
                    <a:pt x="4521" y="2964"/>
                  </a:lnTo>
                  <a:lnTo>
                    <a:pt x="4606" y="2928"/>
                  </a:lnTo>
                  <a:lnTo>
                    <a:pt x="4683" y="2876"/>
                  </a:lnTo>
                  <a:lnTo>
                    <a:pt x="4746" y="2813"/>
                  </a:lnTo>
                  <a:lnTo>
                    <a:pt x="4798" y="2736"/>
                  </a:lnTo>
                  <a:lnTo>
                    <a:pt x="4834" y="2651"/>
                  </a:lnTo>
                  <a:lnTo>
                    <a:pt x="4852" y="2559"/>
                  </a:lnTo>
                  <a:lnTo>
                    <a:pt x="4854" y="2512"/>
                  </a:lnTo>
                  <a:lnTo>
                    <a:pt x="4852" y="2463"/>
                  </a:lnTo>
                  <a:lnTo>
                    <a:pt x="4834" y="2371"/>
                  </a:lnTo>
                  <a:lnTo>
                    <a:pt x="4798" y="2286"/>
                  </a:lnTo>
                  <a:lnTo>
                    <a:pt x="4746" y="2211"/>
                  </a:lnTo>
                  <a:lnTo>
                    <a:pt x="4683" y="2146"/>
                  </a:lnTo>
                  <a:lnTo>
                    <a:pt x="4606" y="2096"/>
                  </a:lnTo>
                  <a:lnTo>
                    <a:pt x="4521" y="2060"/>
                  </a:lnTo>
                  <a:lnTo>
                    <a:pt x="4429" y="2041"/>
                  </a:lnTo>
                  <a:lnTo>
                    <a:pt x="4382" y="2039"/>
                  </a:lnTo>
                  <a:lnTo>
                    <a:pt x="4333" y="2041"/>
                  </a:lnTo>
                  <a:lnTo>
                    <a:pt x="4241" y="2060"/>
                  </a:lnTo>
                  <a:lnTo>
                    <a:pt x="4156" y="2096"/>
                  </a:lnTo>
                  <a:lnTo>
                    <a:pt x="4081" y="2146"/>
                  </a:lnTo>
                  <a:lnTo>
                    <a:pt x="4016" y="2211"/>
                  </a:lnTo>
                  <a:lnTo>
                    <a:pt x="3966" y="2286"/>
                  </a:lnTo>
                  <a:lnTo>
                    <a:pt x="3930" y="2371"/>
                  </a:lnTo>
                  <a:lnTo>
                    <a:pt x="3911" y="2463"/>
                  </a:lnTo>
                  <a:lnTo>
                    <a:pt x="3909" y="2512"/>
                  </a:lnTo>
                  <a:lnTo>
                    <a:pt x="3911" y="2559"/>
                  </a:lnTo>
                  <a:lnTo>
                    <a:pt x="3930" y="2651"/>
                  </a:lnTo>
                  <a:lnTo>
                    <a:pt x="3966" y="2736"/>
                  </a:lnTo>
                  <a:lnTo>
                    <a:pt x="4016" y="2813"/>
                  </a:lnTo>
                  <a:lnTo>
                    <a:pt x="4081" y="2876"/>
                  </a:lnTo>
                  <a:lnTo>
                    <a:pt x="4156" y="2928"/>
                  </a:lnTo>
                  <a:lnTo>
                    <a:pt x="4241" y="2964"/>
                  </a:lnTo>
                  <a:lnTo>
                    <a:pt x="4333" y="2983"/>
                  </a:lnTo>
                  <a:lnTo>
                    <a:pt x="4382" y="2984"/>
                  </a:lnTo>
                  <a:close/>
                  <a:moveTo>
                    <a:pt x="4382" y="2309"/>
                  </a:moveTo>
                  <a:lnTo>
                    <a:pt x="4402" y="2310"/>
                  </a:lnTo>
                  <a:lnTo>
                    <a:pt x="4442" y="2317"/>
                  </a:lnTo>
                  <a:lnTo>
                    <a:pt x="4478" y="2333"/>
                  </a:lnTo>
                  <a:lnTo>
                    <a:pt x="4510" y="2355"/>
                  </a:lnTo>
                  <a:lnTo>
                    <a:pt x="4537" y="2382"/>
                  </a:lnTo>
                  <a:lnTo>
                    <a:pt x="4560" y="2415"/>
                  </a:lnTo>
                  <a:lnTo>
                    <a:pt x="4575" y="2451"/>
                  </a:lnTo>
                  <a:lnTo>
                    <a:pt x="4583" y="2490"/>
                  </a:lnTo>
                  <a:lnTo>
                    <a:pt x="4583" y="2512"/>
                  </a:lnTo>
                  <a:lnTo>
                    <a:pt x="4583" y="2532"/>
                  </a:lnTo>
                  <a:lnTo>
                    <a:pt x="4575" y="2572"/>
                  </a:lnTo>
                  <a:lnTo>
                    <a:pt x="4560" y="2608"/>
                  </a:lnTo>
                  <a:lnTo>
                    <a:pt x="4537" y="2640"/>
                  </a:lnTo>
                  <a:lnTo>
                    <a:pt x="4510" y="2667"/>
                  </a:lnTo>
                  <a:lnTo>
                    <a:pt x="4478" y="2690"/>
                  </a:lnTo>
                  <a:lnTo>
                    <a:pt x="4442" y="2705"/>
                  </a:lnTo>
                  <a:lnTo>
                    <a:pt x="4402" y="2713"/>
                  </a:lnTo>
                  <a:lnTo>
                    <a:pt x="4382" y="2713"/>
                  </a:lnTo>
                  <a:lnTo>
                    <a:pt x="4360" y="2713"/>
                  </a:lnTo>
                  <a:lnTo>
                    <a:pt x="4321" y="2705"/>
                  </a:lnTo>
                  <a:lnTo>
                    <a:pt x="4285" y="2690"/>
                  </a:lnTo>
                  <a:lnTo>
                    <a:pt x="4252" y="2667"/>
                  </a:lnTo>
                  <a:lnTo>
                    <a:pt x="4225" y="2640"/>
                  </a:lnTo>
                  <a:lnTo>
                    <a:pt x="4203" y="2608"/>
                  </a:lnTo>
                  <a:lnTo>
                    <a:pt x="4187" y="2572"/>
                  </a:lnTo>
                  <a:lnTo>
                    <a:pt x="4180" y="2532"/>
                  </a:lnTo>
                  <a:lnTo>
                    <a:pt x="4179" y="2512"/>
                  </a:lnTo>
                  <a:lnTo>
                    <a:pt x="4180" y="2490"/>
                  </a:lnTo>
                  <a:lnTo>
                    <a:pt x="4187" y="2451"/>
                  </a:lnTo>
                  <a:lnTo>
                    <a:pt x="4203" y="2415"/>
                  </a:lnTo>
                  <a:lnTo>
                    <a:pt x="4225" y="2382"/>
                  </a:lnTo>
                  <a:lnTo>
                    <a:pt x="4252" y="2355"/>
                  </a:lnTo>
                  <a:lnTo>
                    <a:pt x="4285" y="2333"/>
                  </a:lnTo>
                  <a:lnTo>
                    <a:pt x="4321" y="2317"/>
                  </a:lnTo>
                  <a:lnTo>
                    <a:pt x="4360" y="2310"/>
                  </a:lnTo>
                  <a:lnTo>
                    <a:pt x="4382" y="2309"/>
                  </a:lnTo>
                  <a:close/>
                  <a:moveTo>
                    <a:pt x="8011" y="6701"/>
                  </a:moveTo>
                  <a:lnTo>
                    <a:pt x="7962" y="6703"/>
                  </a:lnTo>
                  <a:lnTo>
                    <a:pt x="7867" y="6722"/>
                  </a:lnTo>
                  <a:lnTo>
                    <a:pt x="7779" y="6759"/>
                  </a:lnTo>
                  <a:lnTo>
                    <a:pt x="7703" y="6811"/>
                  </a:lnTo>
                  <a:lnTo>
                    <a:pt x="7637" y="6877"/>
                  </a:lnTo>
                  <a:lnTo>
                    <a:pt x="7585" y="6955"/>
                  </a:lnTo>
                  <a:lnTo>
                    <a:pt x="7548" y="7041"/>
                  </a:lnTo>
                  <a:lnTo>
                    <a:pt x="7527" y="7136"/>
                  </a:lnTo>
                  <a:lnTo>
                    <a:pt x="7526" y="7187"/>
                  </a:lnTo>
                  <a:lnTo>
                    <a:pt x="7526" y="7747"/>
                  </a:lnTo>
                  <a:lnTo>
                    <a:pt x="7527" y="7796"/>
                  </a:lnTo>
                  <a:lnTo>
                    <a:pt x="7548" y="7891"/>
                  </a:lnTo>
                  <a:lnTo>
                    <a:pt x="7585" y="7977"/>
                  </a:lnTo>
                  <a:lnTo>
                    <a:pt x="7637" y="8055"/>
                  </a:lnTo>
                  <a:lnTo>
                    <a:pt x="7703" y="8121"/>
                  </a:lnTo>
                  <a:lnTo>
                    <a:pt x="7779" y="8173"/>
                  </a:lnTo>
                  <a:lnTo>
                    <a:pt x="7867" y="8211"/>
                  </a:lnTo>
                  <a:lnTo>
                    <a:pt x="7962" y="8229"/>
                  </a:lnTo>
                  <a:lnTo>
                    <a:pt x="8011" y="8232"/>
                  </a:lnTo>
                  <a:lnTo>
                    <a:pt x="8062" y="8229"/>
                  </a:lnTo>
                  <a:lnTo>
                    <a:pt x="8157" y="8211"/>
                  </a:lnTo>
                  <a:lnTo>
                    <a:pt x="8243" y="8173"/>
                  </a:lnTo>
                  <a:lnTo>
                    <a:pt x="8321" y="8121"/>
                  </a:lnTo>
                  <a:lnTo>
                    <a:pt x="8387" y="8055"/>
                  </a:lnTo>
                  <a:lnTo>
                    <a:pt x="8439" y="7977"/>
                  </a:lnTo>
                  <a:lnTo>
                    <a:pt x="8475" y="7891"/>
                  </a:lnTo>
                  <a:lnTo>
                    <a:pt x="8495" y="7796"/>
                  </a:lnTo>
                  <a:lnTo>
                    <a:pt x="8496" y="7747"/>
                  </a:lnTo>
                  <a:lnTo>
                    <a:pt x="8496" y="7187"/>
                  </a:lnTo>
                  <a:lnTo>
                    <a:pt x="8495" y="7136"/>
                  </a:lnTo>
                  <a:lnTo>
                    <a:pt x="8475" y="7041"/>
                  </a:lnTo>
                  <a:lnTo>
                    <a:pt x="8439" y="6955"/>
                  </a:lnTo>
                  <a:lnTo>
                    <a:pt x="8387" y="6877"/>
                  </a:lnTo>
                  <a:lnTo>
                    <a:pt x="8321" y="6811"/>
                  </a:lnTo>
                  <a:lnTo>
                    <a:pt x="8243" y="6759"/>
                  </a:lnTo>
                  <a:lnTo>
                    <a:pt x="8157" y="6722"/>
                  </a:lnTo>
                  <a:lnTo>
                    <a:pt x="8062" y="6703"/>
                  </a:lnTo>
                  <a:lnTo>
                    <a:pt x="8011" y="6701"/>
                  </a:lnTo>
                  <a:close/>
                  <a:moveTo>
                    <a:pt x="8227" y="7747"/>
                  </a:moveTo>
                  <a:lnTo>
                    <a:pt x="8226" y="7769"/>
                  </a:lnTo>
                  <a:lnTo>
                    <a:pt x="8217" y="7810"/>
                  </a:lnTo>
                  <a:lnTo>
                    <a:pt x="8201" y="7849"/>
                  </a:lnTo>
                  <a:lnTo>
                    <a:pt x="8178" y="7884"/>
                  </a:lnTo>
                  <a:lnTo>
                    <a:pt x="8148" y="7913"/>
                  </a:lnTo>
                  <a:lnTo>
                    <a:pt x="8115" y="7936"/>
                  </a:lnTo>
                  <a:lnTo>
                    <a:pt x="8076" y="7951"/>
                  </a:lnTo>
                  <a:lnTo>
                    <a:pt x="8034" y="7960"/>
                  </a:lnTo>
                  <a:lnTo>
                    <a:pt x="8011" y="7962"/>
                  </a:lnTo>
                  <a:lnTo>
                    <a:pt x="7990" y="7960"/>
                  </a:lnTo>
                  <a:lnTo>
                    <a:pt x="7948" y="7951"/>
                  </a:lnTo>
                  <a:lnTo>
                    <a:pt x="7909" y="7936"/>
                  </a:lnTo>
                  <a:lnTo>
                    <a:pt x="7874" y="7913"/>
                  </a:lnTo>
                  <a:lnTo>
                    <a:pt x="7846" y="7884"/>
                  </a:lnTo>
                  <a:lnTo>
                    <a:pt x="7823" y="7849"/>
                  </a:lnTo>
                  <a:lnTo>
                    <a:pt x="7805" y="7810"/>
                  </a:lnTo>
                  <a:lnTo>
                    <a:pt x="7797" y="7769"/>
                  </a:lnTo>
                  <a:lnTo>
                    <a:pt x="7797" y="7747"/>
                  </a:lnTo>
                  <a:lnTo>
                    <a:pt x="7797" y="7187"/>
                  </a:lnTo>
                  <a:lnTo>
                    <a:pt x="7797" y="7164"/>
                  </a:lnTo>
                  <a:lnTo>
                    <a:pt x="7805" y="7122"/>
                  </a:lnTo>
                  <a:lnTo>
                    <a:pt x="7823" y="7083"/>
                  </a:lnTo>
                  <a:lnTo>
                    <a:pt x="7846" y="7048"/>
                  </a:lnTo>
                  <a:lnTo>
                    <a:pt x="7874" y="7020"/>
                  </a:lnTo>
                  <a:lnTo>
                    <a:pt x="7909" y="6997"/>
                  </a:lnTo>
                  <a:lnTo>
                    <a:pt x="7948" y="6981"/>
                  </a:lnTo>
                  <a:lnTo>
                    <a:pt x="7990" y="6972"/>
                  </a:lnTo>
                  <a:lnTo>
                    <a:pt x="8011" y="6971"/>
                  </a:lnTo>
                  <a:lnTo>
                    <a:pt x="8034" y="6972"/>
                  </a:lnTo>
                  <a:lnTo>
                    <a:pt x="8076" y="6981"/>
                  </a:lnTo>
                  <a:lnTo>
                    <a:pt x="8115" y="6997"/>
                  </a:lnTo>
                  <a:lnTo>
                    <a:pt x="8148" y="7020"/>
                  </a:lnTo>
                  <a:lnTo>
                    <a:pt x="8178" y="7048"/>
                  </a:lnTo>
                  <a:lnTo>
                    <a:pt x="8201" y="7083"/>
                  </a:lnTo>
                  <a:lnTo>
                    <a:pt x="8217" y="7122"/>
                  </a:lnTo>
                  <a:lnTo>
                    <a:pt x="8226" y="7164"/>
                  </a:lnTo>
                  <a:lnTo>
                    <a:pt x="8227" y="7187"/>
                  </a:lnTo>
                  <a:lnTo>
                    <a:pt x="8227" y="774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8"/>
            <p:cNvGrpSpPr>
              <a:grpSpLocks noChangeAspect="1"/>
            </p:cNvGrpSpPr>
            <p:nvPr/>
          </p:nvGrpSpPr>
          <p:grpSpPr bwMode="auto">
            <a:xfrm>
              <a:off x="4125200" y="5359945"/>
              <a:ext cx="471718" cy="471718"/>
              <a:chOff x="6369" y="-2056"/>
              <a:chExt cx="3967" cy="3967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9" name="Freeform 9"/>
              <p:cNvSpPr>
                <a:spLocks noEditPoints="1"/>
              </p:cNvSpPr>
              <p:nvPr/>
            </p:nvSpPr>
            <p:spPr bwMode="auto">
              <a:xfrm>
                <a:off x="6369" y="-2056"/>
                <a:ext cx="3967" cy="3967"/>
              </a:xfrm>
              <a:custGeom>
                <a:avLst/>
                <a:gdLst>
                  <a:gd name="T0" fmla="*/ 1777 w 11902"/>
                  <a:gd name="T1" fmla="*/ 7295 h 11902"/>
                  <a:gd name="T2" fmla="*/ 826 w 11902"/>
                  <a:gd name="T3" fmla="*/ 7924 h 11902"/>
                  <a:gd name="T4" fmla="*/ 405 w 11902"/>
                  <a:gd name="T5" fmla="*/ 8830 h 11902"/>
                  <a:gd name="T6" fmla="*/ 23 w 11902"/>
                  <a:gd name="T7" fmla="*/ 9882 h 11902"/>
                  <a:gd name="T8" fmla="*/ 579 w 11902"/>
                  <a:gd name="T9" fmla="*/ 11255 h 11902"/>
                  <a:gd name="T10" fmla="*/ 11767 w 11902"/>
                  <a:gd name="T11" fmla="*/ 11894 h 11902"/>
                  <a:gd name="T12" fmla="*/ 11802 w 11902"/>
                  <a:gd name="T13" fmla="*/ 23 h 11902"/>
                  <a:gd name="T14" fmla="*/ 1160 w 11902"/>
                  <a:gd name="T15" fmla="*/ 8330 h 11902"/>
                  <a:gd name="T16" fmla="*/ 1840 w 11902"/>
                  <a:gd name="T17" fmla="*/ 7690 h 11902"/>
                  <a:gd name="T18" fmla="*/ 2416 w 11902"/>
                  <a:gd name="T19" fmla="*/ 8054 h 11902"/>
                  <a:gd name="T20" fmla="*/ 3260 w 11902"/>
                  <a:gd name="T21" fmla="*/ 8017 h 11902"/>
                  <a:gd name="T22" fmla="*/ 3945 w 11902"/>
                  <a:gd name="T23" fmla="*/ 8398 h 11902"/>
                  <a:gd name="T24" fmla="*/ 4381 w 11902"/>
                  <a:gd name="T25" fmla="*/ 8631 h 11902"/>
                  <a:gd name="T26" fmla="*/ 5229 w 11902"/>
                  <a:gd name="T27" fmla="*/ 8643 h 11902"/>
                  <a:gd name="T28" fmla="*/ 3699 w 11902"/>
                  <a:gd name="T29" fmla="*/ 6142 h 11902"/>
                  <a:gd name="T30" fmla="*/ 4776 w 11902"/>
                  <a:gd name="T31" fmla="*/ 4252 h 11902"/>
                  <a:gd name="T32" fmla="*/ 6827 w 11902"/>
                  <a:gd name="T33" fmla="*/ 3455 h 11902"/>
                  <a:gd name="T34" fmla="*/ 8798 w 11902"/>
                  <a:gd name="T35" fmla="*/ 4059 h 11902"/>
                  <a:gd name="T36" fmla="*/ 10051 w 11902"/>
                  <a:gd name="T37" fmla="*/ 5827 h 11902"/>
                  <a:gd name="T38" fmla="*/ 9947 w 11902"/>
                  <a:gd name="T39" fmla="*/ 7914 h 11902"/>
                  <a:gd name="T40" fmla="*/ 8533 w 11902"/>
                  <a:gd name="T41" fmla="*/ 9550 h 11902"/>
                  <a:gd name="T42" fmla="*/ 6410 w 11902"/>
                  <a:gd name="T43" fmla="*/ 9941 h 11902"/>
                  <a:gd name="T44" fmla="*/ 7277 w 11902"/>
                  <a:gd name="T45" fmla="*/ 9576 h 11902"/>
                  <a:gd name="T46" fmla="*/ 9475 w 11902"/>
                  <a:gd name="T47" fmla="*/ 8028 h 11902"/>
                  <a:gd name="T48" fmla="*/ 9746 w 11902"/>
                  <a:gd name="T49" fmla="*/ 6210 h 11902"/>
                  <a:gd name="T50" fmla="*/ 8094 w 11902"/>
                  <a:gd name="T51" fmla="*/ 4093 h 11902"/>
                  <a:gd name="T52" fmla="*/ 6261 w 11902"/>
                  <a:gd name="T53" fmla="*/ 3913 h 11902"/>
                  <a:gd name="T54" fmla="*/ 4231 w 11902"/>
                  <a:gd name="T55" fmla="*/ 5664 h 11902"/>
                  <a:gd name="T56" fmla="*/ 4213 w 11902"/>
                  <a:gd name="T57" fmla="*/ 7726 h 11902"/>
                  <a:gd name="T58" fmla="*/ 3720 w 11902"/>
                  <a:gd name="T59" fmla="*/ 7399 h 11902"/>
                  <a:gd name="T60" fmla="*/ 4799 w 11902"/>
                  <a:gd name="T61" fmla="*/ 7268 h 11902"/>
                  <a:gd name="T62" fmla="*/ 5680 w 11902"/>
                  <a:gd name="T63" fmla="*/ 7102 h 11902"/>
                  <a:gd name="T64" fmla="*/ 6784 w 11902"/>
                  <a:gd name="T65" fmla="*/ 6942 h 11902"/>
                  <a:gd name="T66" fmla="*/ 7743 w 11902"/>
                  <a:gd name="T67" fmla="*/ 7287 h 11902"/>
                  <a:gd name="T68" fmla="*/ 8618 w 11902"/>
                  <a:gd name="T69" fmla="*/ 6973 h 11902"/>
                  <a:gd name="T70" fmla="*/ 8833 w 11902"/>
                  <a:gd name="T71" fmla="*/ 8307 h 11902"/>
                  <a:gd name="T72" fmla="*/ 6426 w 11902"/>
                  <a:gd name="T73" fmla="*/ 9165 h 11902"/>
                  <a:gd name="T74" fmla="*/ 5730 w 11902"/>
                  <a:gd name="T75" fmla="*/ 8790 h 11902"/>
                  <a:gd name="T76" fmla="*/ 4416 w 11902"/>
                  <a:gd name="T77" fmla="*/ 6719 h 11902"/>
                  <a:gd name="T78" fmla="*/ 6287 w 11902"/>
                  <a:gd name="T79" fmla="*/ 4301 h 11902"/>
                  <a:gd name="T80" fmla="*/ 9046 w 11902"/>
                  <a:gd name="T81" fmla="*/ 5425 h 11902"/>
                  <a:gd name="T82" fmla="*/ 9023 w 11902"/>
                  <a:gd name="T83" fmla="*/ 6832 h 11902"/>
                  <a:gd name="T84" fmla="*/ 7851 w 11902"/>
                  <a:gd name="T85" fmla="*/ 6849 h 11902"/>
                  <a:gd name="T86" fmla="*/ 6974 w 11902"/>
                  <a:gd name="T87" fmla="*/ 6535 h 11902"/>
                  <a:gd name="T88" fmla="*/ 6015 w 11902"/>
                  <a:gd name="T89" fmla="*/ 6879 h 11902"/>
                  <a:gd name="T90" fmla="*/ 4911 w 11902"/>
                  <a:gd name="T91" fmla="*/ 6719 h 11902"/>
                  <a:gd name="T92" fmla="*/ 384 w 11902"/>
                  <a:gd name="T93" fmla="*/ 9214 h 11902"/>
                  <a:gd name="T94" fmla="*/ 862 w 11902"/>
                  <a:gd name="T95" fmla="*/ 10974 h 11902"/>
                  <a:gd name="T96" fmla="*/ 5236 w 11902"/>
                  <a:gd name="T97" fmla="*/ 11056 h 11902"/>
                  <a:gd name="T98" fmla="*/ 5401 w 11902"/>
                  <a:gd name="T99" fmla="*/ 11472 h 11902"/>
                  <a:gd name="T100" fmla="*/ 6911 w 11902"/>
                  <a:gd name="T101" fmla="*/ 10366 h 11902"/>
                  <a:gd name="T102" fmla="*/ 9161 w 11902"/>
                  <a:gd name="T103" fmla="*/ 9587 h 11902"/>
                  <a:gd name="T104" fmla="*/ 10466 w 11902"/>
                  <a:gd name="T105" fmla="*/ 7541 h 11902"/>
                  <a:gd name="T106" fmla="*/ 10235 w 11902"/>
                  <a:gd name="T107" fmla="*/ 5219 h 11902"/>
                  <a:gd name="T108" fmla="*/ 8569 w 11902"/>
                  <a:gd name="T109" fmla="*/ 3471 h 11902"/>
                  <a:gd name="T110" fmla="*/ 6266 w 11902"/>
                  <a:gd name="T111" fmla="*/ 3129 h 11902"/>
                  <a:gd name="T112" fmla="*/ 4154 w 11902"/>
                  <a:gd name="T113" fmla="*/ 4334 h 11902"/>
                  <a:gd name="T114" fmla="*/ 3264 w 11902"/>
                  <a:gd name="T115" fmla="*/ 6624 h 11902"/>
                  <a:gd name="T116" fmla="*/ 2592 w 11902"/>
                  <a:gd name="T117" fmla="*/ 7531 h 11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902" h="11902">
                    <a:moveTo>
                      <a:pt x="11710" y="0"/>
                    </a:moveTo>
                    <a:lnTo>
                      <a:pt x="2112" y="0"/>
                    </a:lnTo>
                    <a:lnTo>
                      <a:pt x="2092" y="0"/>
                    </a:lnTo>
                    <a:lnTo>
                      <a:pt x="2055" y="9"/>
                    </a:lnTo>
                    <a:lnTo>
                      <a:pt x="2020" y="23"/>
                    </a:lnTo>
                    <a:lnTo>
                      <a:pt x="1990" y="43"/>
                    </a:lnTo>
                    <a:lnTo>
                      <a:pt x="1964" y="69"/>
                    </a:lnTo>
                    <a:lnTo>
                      <a:pt x="1942" y="101"/>
                    </a:lnTo>
                    <a:lnTo>
                      <a:pt x="1928" y="135"/>
                    </a:lnTo>
                    <a:lnTo>
                      <a:pt x="1921" y="173"/>
                    </a:lnTo>
                    <a:lnTo>
                      <a:pt x="1919" y="191"/>
                    </a:lnTo>
                    <a:lnTo>
                      <a:pt x="1919" y="7315"/>
                    </a:lnTo>
                    <a:lnTo>
                      <a:pt x="1873" y="7305"/>
                    </a:lnTo>
                    <a:lnTo>
                      <a:pt x="1777" y="7295"/>
                    </a:lnTo>
                    <a:lnTo>
                      <a:pt x="1728" y="7295"/>
                    </a:lnTo>
                    <a:lnTo>
                      <a:pt x="1679" y="7295"/>
                    </a:lnTo>
                    <a:lnTo>
                      <a:pt x="1582" y="7305"/>
                    </a:lnTo>
                    <a:lnTo>
                      <a:pt x="1487" y="7324"/>
                    </a:lnTo>
                    <a:lnTo>
                      <a:pt x="1398" y="7353"/>
                    </a:lnTo>
                    <a:lnTo>
                      <a:pt x="1312" y="7389"/>
                    </a:lnTo>
                    <a:lnTo>
                      <a:pt x="1230" y="7433"/>
                    </a:lnTo>
                    <a:lnTo>
                      <a:pt x="1153" y="7485"/>
                    </a:lnTo>
                    <a:lnTo>
                      <a:pt x="1083" y="7544"/>
                    </a:lnTo>
                    <a:lnTo>
                      <a:pt x="1018" y="7609"/>
                    </a:lnTo>
                    <a:lnTo>
                      <a:pt x="959" y="7681"/>
                    </a:lnTo>
                    <a:lnTo>
                      <a:pt x="907" y="7757"/>
                    </a:lnTo>
                    <a:lnTo>
                      <a:pt x="862" y="7838"/>
                    </a:lnTo>
                    <a:lnTo>
                      <a:pt x="826" y="7924"/>
                    </a:lnTo>
                    <a:lnTo>
                      <a:pt x="798" y="8015"/>
                    </a:lnTo>
                    <a:lnTo>
                      <a:pt x="779" y="8109"/>
                    </a:lnTo>
                    <a:lnTo>
                      <a:pt x="769" y="8205"/>
                    </a:lnTo>
                    <a:lnTo>
                      <a:pt x="767" y="8254"/>
                    </a:lnTo>
                    <a:lnTo>
                      <a:pt x="767" y="8258"/>
                    </a:lnTo>
                    <a:lnTo>
                      <a:pt x="733" y="8286"/>
                    </a:lnTo>
                    <a:lnTo>
                      <a:pt x="668" y="8345"/>
                    </a:lnTo>
                    <a:lnTo>
                      <a:pt x="610" y="8408"/>
                    </a:lnTo>
                    <a:lnTo>
                      <a:pt x="557" y="8477"/>
                    </a:lnTo>
                    <a:lnTo>
                      <a:pt x="511" y="8549"/>
                    </a:lnTo>
                    <a:lnTo>
                      <a:pt x="472" y="8626"/>
                    </a:lnTo>
                    <a:lnTo>
                      <a:pt x="439" y="8706"/>
                    </a:lnTo>
                    <a:lnTo>
                      <a:pt x="415" y="8788"/>
                    </a:lnTo>
                    <a:lnTo>
                      <a:pt x="405" y="8830"/>
                    </a:lnTo>
                    <a:lnTo>
                      <a:pt x="191" y="8830"/>
                    </a:lnTo>
                    <a:lnTo>
                      <a:pt x="173" y="8831"/>
                    </a:lnTo>
                    <a:lnTo>
                      <a:pt x="135" y="8839"/>
                    </a:lnTo>
                    <a:lnTo>
                      <a:pt x="101" y="8853"/>
                    </a:lnTo>
                    <a:lnTo>
                      <a:pt x="69" y="8875"/>
                    </a:lnTo>
                    <a:lnTo>
                      <a:pt x="43" y="8901"/>
                    </a:lnTo>
                    <a:lnTo>
                      <a:pt x="23" y="8931"/>
                    </a:lnTo>
                    <a:lnTo>
                      <a:pt x="9" y="8965"/>
                    </a:lnTo>
                    <a:lnTo>
                      <a:pt x="0" y="9003"/>
                    </a:lnTo>
                    <a:lnTo>
                      <a:pt x="0" y="9023"/>
                    </a:lnTo>
                    <a:lnTo>
                      <a:pt x="0" y="9790"/>
                    </a:lnTo>
                    <a:lnTo>
                      <a:pt x="0" y="9810"/>
                    </a:lnTo>
                    <a:lnTo>
                      <a:pt x="9" y="9848"/>
                    </a:lnTo>
                    <a:lnTo>
                      <a:pt x="23" y="9882"/>
                    </a:lnTo>
                    <a:lnTo>
                      <a:pt x="43" y="9913"/>
                    </a:lnTo>
                    <a:lnTo>
                      <a:pt x="69" y="9939"/>
                    </a:lnTo>
                    <a:lnTo>
                      <a:pt x="101" y="9959"/>
                    </a:lnTo>
                    <a:lnTo>
                      <a:pt x="135" y="9975"/>
                    </a:lnTo>
                    <a:lnTo>
                      <a:pt x="173" y="9982"/>
                    </a:lnTo>
                    <a:lnTo>
                      <a:pt x="191" y="9982"/>
                    </a:lnTo>
                    <a:lnTo>
                      <a:pt x="384" y="9982"/>
                    </a:lnTo>
                    <a:lnTo>
                      <a:pt x="384" y="10558"/>
                    </a:lnTo>
                    <a:lnTo>
                      <a:pt x="384" y="10627"/>
                    </a:lnTo>
                    <a:lnTo>
                      <a:pt x="399" y="10762"/>
                    </a:lnTo>
                    <a:lnTo>
                      <a:pt x="426" y="10893"/>
                    </a:lnTo>
                    <a:lnTo>
                      <a:pt x="465" y="11020"/>
                    </a:lnTo>
                    <a:lnTo>
                      <a:pt x="517" y="11141"/>
                    </a:lnTo>
                    <a:lnTo>
                      <a:pt x="579" y="11255"/>
                    </a:lnTo>
                    <a:lnTo>
                      <a:pt x="651" y="11363"/>
                    </a:lnTo>
                    <a:lnTo>
                      <a:pt x="733" y="11462"/>
                    </a:lnTo>
                    <a:lnTo>
                      <a:pt x="825" y="11553"/>
                    </a:lnTo>
                    <a:lnTo>
                      <a:pt x="924" y="11635"/>
                    </a:lnTo>
                    <a:lnTo>
                      <a:pt x="1031" y="11708"/>
                    </a:lnTo>
                    <a:lnTo>
                      <a:pt x="1146" y="11770"/>
                    </a:lnTo>
                    <a:lnTo>
                      <a:pt x="1266" y="11820"/>
                    </a:lnTo>
                    <a:lnTo>
                      <a:pt x="1392" y="11861"/>
                    </a:lnTo>
                    <a:lnTo>
                      <a:pt x="1523" y="11887"/>
                    </a:lnTo>
                    <a:lnTo>
                      <a:pt x="1659" y="11901"/>
                    </a:lnTo>
                    <a:lnTo>
                      <a:pt x="1728" y="11902"/>
                    </a:lnTo>
                    <a:lnTo>
                      <a:pt x="11710" y="11902"/>
                    </a:lnTo>
                    <a:lnTo>
                      <a:pt x="11730" y="11901"/>
                    </a:lnTo>
                    <a:lnTo>
                      <a:pt x="11767" y="11894"/>
                    </a:lnTo>
                    <a:lnTo>
                      <a:pt x="11802" y="11879"/>
                    </a:lnTo>
                    <a:lnTo>
                      <a:pt x="11832" y="11858"/>
                    </a:lnTo>
                    <a:lnTo>
                      <a:pt x="11858" y="11832"/>
                    </a:lnTo>
                    <a:lnTo>
                      <a:pt x="11879" y="11802"/>
                    </a:lnTo>
                    <a:lnTo>
                      <a:pt x="11894" y="11767"/>
                    </a:lnTo>
                    <a:lnTo>
                      <a:pt x="11901" y="11730"/>
                    </a:lnTo>
                    <a:lnTo>
                      <a:pt x="11902" y="11710"/>
                    </a:lnTo>
                    <a:lnTo>
                      <a:pt x="11902" y="191"/>
                    </a:lnTo>
                    <a:lnTo>
                      <a:pt x="11901" y="173"/>
                    </a:lnTo>
                    <a:lnTo>
                      <a:pt x="11894" y="135"/>
                    </a:lnTo>
                    <a:lnTo>
                      <a:pt x="11879" y="101"/>
                    </a:lnTo>
                    <a:lnTo>
                      <a:pt x="11858" y="69"/>
                    </a:lnTo>
                    <a:lnTo>
                      <a:pt x="11832" y="43"/>
                    </a:lnTo>
                    <a:lnTo>
                      <a:pt x="11802" y="23"/>
                    </a:lnTo>
                    <a:lnTo>
                      <a:pt x="11767" y="9"/>
                    </a:lnTo>
                    <a:lnTo>
                      <a:pt x="11730" y="0"/>
                    </a:lnTo>
                    <a:lnTo>
                      <a:pt x="11710" y="0"/>
                    </a:lnTo>
                    <a:close/>
                    <a:moveTo>
                      <a:pt x="11518" y="2304"/>
                    </a:moveTo>
                    <a:lnTo>
                      <a:pt x="2304" y="2304"/>
                    </a:lnTo>
                    <a:lnTo>
                      <a:pt x="2304" y="384"/>
                    </a:lnTo>
                    <a:lnTo>
                      <a:pt x="11518" y="384"/>
                    </a:lnTo>
                    <a:lnTo>
                      <a:pt x="11518" y="2304"/>
                    </a:lnTo>
                    <a:close/>
                    <a:moveTo>
                      <a:pt x="1064" y="8523"/>
                    </a:moveTo>
                    <a:lnTo>
                      <a:pt x="1088" y="8508"/>
                    </a:lnTo>
                    <a:lnTo>
                      <a:pt x="1127" y="8466"/>
                    </a:lnTo>
                    <a:lnTo>
                      <a:pt x="1153" y="8415"/>
                    </a:lnTo>
                    <a:lnTo>
                      <a:pt x="1163" y="8359"/>
                    </a:lnTo>
                    <a:lnTo>
                      <a:pt x="1160" y="8330"/>
                    </a:lnTo>
                    <a:lnTo>
                      <a:pt x="1158" y="8309"/>
                    </a:lnTo>
                    <a:lnTo>
                      <a:pt x="1153" y="8281"/>
                    </a:lnTo>
                    <a:lnTo>
                      <a:pt x="1152" y="8254"/>
                    </a:lnTo>
                    <a:lnTo>
                      <a:pt x="1153" y="8195"/>
                    </a:lnTo>
                    <a:lnTo>
                      <a:pt x="1176" y="8083"/>
                    </a:lnTo>
                    <a:lnTo>
                      <a:pt x="1221" y="7981"/>
                    </a:lnTo>
                    <a:lnTo>
                      <a:pt x="1283" y="7888"/>
                    </a:lnTo>
                    <a:lnTo>
                      <a:pt x="1361" y="7809"/>
                    </a:lnTo>
                    <a:lnTo>
                      <a:pt x="1453" y="7747"/>
                    </a:lnTo>
                    <a:lnTo>
                      <a:pt x="1556" y="7704"/>
                    </a:lnTo>
                    <a:lnTo>
                      <a:pt x="1669" y="7681"/>
                    </a:lnTo>
                    <a:lnTo>
                      <a:pt x="1728" y="7678"/>
                    </a:lnTo>
                    <a:lnTo>
                      <a:pt x="1765" y="7680"/>
                    </a:lnTo>
                    <a:lnTo>
                      <a:pt x="1840" y="7690"/>
                    </a:lnTo>
                    <a:lnTo>
                      <a:pt x="1911" y="7708"/>
                    </a:lnTo>
                    <a:lnTo>
                      <a:pt x="1978" y="7736"/>
                    </a:lnTo>
                    <a:lnTo>
                      <a:pt x="2042" y="7773"/>
                    </a:lnTo>
                    <a:lnTo>
                      <a:pt x="2101" y="7818"/>
                    </a:lnTo>
                    <a:lnTo>
                      <a:pt x="2154" y="7870"/>
                    </a:lnTo>
                    <a:lnTo>
                      <a:pt x="2200" y="7929"/>
                    </a:lnTo>
                    <a:lnTo>
                      <a:pt x="2220" y="7962"/>
                    </a:lnTo>
                    <a:lnTo>
                      <a:pt x="2232" y="7979"/>
                    </a:lnTo>
                    <a:lnTo>
                      <a:pt x="2260" y="8009"/>
                    </a:lnTo>
                    <a:lnTo>
                      <a:pt x="2295" y="8032"/>
                    </a:lnTo>
                    <a:lnTo>
                      <a:pt x="2332" y="8048"/>
                    </a:lnTo>
                    <a:lnTo>
                      <a:pt x="2354" y="8053"/>
                    </a:lnTo>
                    <a:lnTo>
                      <a:pt x="2374" y="8055"/>
                    </a:lnTo>
                    <a:lnTo>
                      <a:pt x="2416" y="8054"/>
                    </a:lnTo>
                    <a:lnTo>
                      <a:pt x="2456" y="8042"/>
                    </a:lnTo>
                    <a:lnTo>
                      <a:pt x="2492" y="8022"/>
                    </a:lnTo>
                    <a:lnTo>
                      <a:pt x="2509" y="8009"/>
                    </a:lnTo>
                    <a:lnTo>
                      <a:pt x="2538" y="7986"/>
                    </a:lnTo>
                    <a:lnTo>
                      <a:pt x="2613" y="7937"/>
                    </a:lnTo>
                    <a:lnTo>
                      <a:pt x="2707" y="7897"/>
                    </a:lnTo>
                    <a:lnTo>
                      <a:pt x="2818" y="7873"/>
                    </a:lnTo>
                    <a:lnTo>
                      <a:pt x="2880" y="7871"/>
                    </a:lnTo>
                    <a:lnTo>
                      <a:pt x="2918" y="7871"/>
                    </a:lnTo>
                    <a:lnTo>
                      <a:pt x="2993" y="7881"/>
                    </a:lnTo>
                    <a:lnTo>
                      <a:pt x="3065" y="7903"/>
                    </a:lnTo>
                    <a:lnTo>
                      <a:pt x="3134" y="7932"/>
                    </a:lnTo>
                    <a:lnTo>
                      <a:pt x="3199" y="7970"/>
                    </a:lnTo>
                    <a:lnTo>
                      <a:pt x="3260" y="8017"/>
                    </a:lnTo>
                    <a:lnTo>
                      <a:pt x="3313" y="8071"/>
                    </a:lnTo>
                    <a:lnTo>
                      <a:pt x="3359" y="8133"/>
                    </a:lnTo>
                    <a:lnTo>
                      <a:pt x="3379" y="8166"/>
                    </a:lnTo>
                    <a:lnTo>
                      <a:pt x="3395" y="8192"/>
                    </a:lnTo>
                    <a:lnTo>
                      <a:pt x="3438" y="8233"/>
                    </a:lnTo>
                    <a:lnTo>
                      <a:pt x="3491" y="8257"/>
                    </a:lnTo>
                    <a:lnTo>
                      <a:pt x="3550" y="8266"/>
                    </a:lnTo>
                    <a:lnTo>
                      <a:pt x="3581" y="8261"/>
                    </a:lnTo>
                    <a:lnTo>
                      <a:pt x="3618" y="8257"/>
                    </a:lnTo>
                    <a:lnTo>
                      <a:pt x="3693" y="8258"/>
                    </a:lnTo>
                    <a:lnTo>
                      <a:pt x="3765" y="8276"/>
                    </a:lnTo>
                    <a:lnTo>
                      <a:pt x="3831" y="8304"/>
                    </a:lnTo>
                    <a:lnTo>
                      <a:pt x="3893" y="8346"/>
                    </a:lnTo>
                    <a:lnTo>
                      <a:pt x="3945" y="8398"/>
                    </a:lnTo>
                    <a:lnTo>
                      <a:pt x="3987" y="8460"/>
                    </a:lnTo>
                    <a:lnTo>
                      <a:pt x="4015" y="8529"/>
                    </a:lnTo>
                    <a:lnTo>
                      <a:pt x="4024" y="8568"/>
                    </a:lnTo>
                    <a:lnTo>
                      <a:pt x="4030" y="8594"/>
                    </a:lnTo>
                    <a:lnTo>
                      <a:pt x="4054" y="8643"/>
                    </a:lnTo>
                    <a:lnTo>
                      <a:pt x="4092" y="8682"/>
                    </a:lnTo>
                    <a:lnTo>
                      <a:pt x="4138" y="8709"/>
                    </a:lnTo>
                    <a:lnTo>
                      <a:pt x="4164" y="8718"/>
                    </a:lnTo>
                    <a:lnTo>
                      <a:pt x="4191" y="8723"/>
                    </a:lnTo>
                    <a:lnTo>
                      <a:pt x="4246" y="8722"/>
                    </a:lnTo>
                    <a:lnTo>
                      <a:pt x="4296" y="8706"/>
                    </a:lnTo>
                    <a:lnTo>
                      <a:pt x="4341" y="8676"/>
                    </a:lnTo>
                    <a:lnTo>
                      <a:pt x="4360" y="8656"/>
                    </a:lnTo>
                    <a:lnTo>
                      <a:pt x="4381" y="8631"/>
                    </a:lnTo>
                    <a:lnTo>
                      <a:pt x="4427" y="8587"/>
                    </a:lnTo>
                    <a:lnTo>
                      <a:pt x="4478" y="8548"/>
                    </a:lnTo>
                    <a:lnTo>
                      <a:pt x="4531" y="8515"/>
                    </a:lnTo>
                    <a:lnTo>
                      <a:pt x="4587" y="8489"/>
                    </a:lnTo>
                    <a:lnTo>
                      <a:pt x="4645" y="8469"/>
                    </a:lnTo>
                    <a:lnTo>
                      <a:pt x="4705" y="8454"/>
                    </a:lnTo>
                    <a:lnTo>
                      <a:pt x="4767" y="8447"/>
                    </a:lnTo>
                    <a:lnTo>
                      <a:pt x="4799" y="8447"/>
                    </a:lnTo>
                    <a:lnTo>
                      <a:pt x="4846" y="8448"/>
                    </a:lnTo>
                    <a:lnTo>
                      <a:pt x="4935" y="8463"/>
                    </a:lnTo>
                    <a:lnTo>
                      <a:pt x="5019" y="8490"/>
                    </a:lnTo>
                    <a:lnTo>
                      <a:pt x="5098" y="8531"/>
                    </a:lnTo>
                    <a:lnTo>
                      <a:pt x="5167" y="8581"/>
                    </a:lnTo>
                    <a:lnTo>
                      <a:pt x="5229" y="8643"/>
                    </a:lnTo>
                    <a:lnTo>
                      <a:pt x="5282" y="8712"/>
                    </a:lnTo>
                    <a:lnTo>
                      <a:pt x="5324" y="8790"/>
                    </a:lnTo>
                    <a:lnTo>
                      <a:pt x="5340" y="8830"/>
                    </a:lnTo>
                    <a:lnTo>
                      <a:pt x="806" y="8830"/>
                    </a:lnTo>
                    <a:lnTo>
                      <a:pt x="825" y="8784"/>
                    </a:lnTo>
                    <a:lnTo>
                      <a:pt x="875" y="8695"/>
                    </a:lnTo>
                    <a:lnTo>
                      <a:pt x="940" y="8617"/>
                    </a:lnTo>
                    <a:lnTo>
                      <a:pt x="1019" y="8551"/>
                    </a:lnTo>
                    <a:lnTo>
                      <a:pt x="1064" y="8523"/>
                    </a:lnTo>
                    <a:close/>
                    <a:moveTo>
                      <a:pt x="3647" y="6719"/>
                    </a:moveTo>
                    <a:lnTo>
                      <a:pt x="3648" y="6634"/>
                    </a:lnTo>
                    <a:lnTo>
                      <a:pt x="3657" y="6467"/>
                    </a:lnTo>
                    <a:lnTo>
                      <a:pt x="3673" y="6303"/>
                    </a:lnTo>
                    <a:lnTo>
                      <a:pt x="3699" y="6142"/>
                    </a:lnTo>
                    <a:lnTo>
                      <a:pt x="3730" y="5982"/>
                    </a:lnTo>
                    <a:lnTo>
                      <a:pt x="3771" y="5827"/>
                    </a:lnTo>
                    <a:lnTo>
                      <a:pt x="3818" y="5673"/>
                    </a:lnTo>
                    <a:lnTo>
                      <a:pt x="3874" y="5523"/>
                    </a:lnTo>
                    <a:lnTo>
                      <a:pt x="3936" y="5377"/>
                    </a:lnTo>
                    <a:lnTo>
                      <a:pt x="4004" y="5235"/>
                    </a:lnTo>
                    <a:lnTo>
                      <a:pt x="4080" y="5095"/>
                    </a:lnTo>
                    <a:lnTo>
                      <a:pt x="4162" y="4961"/>
                    </a:lnTo>
                    <a:lnTo>
                      <a:pt x="4250" y="4830"/>
                    </a:lnTo>
                    <a:lnTo>
                      <a:pt x="4344" y="4705"/>
                    </a:lnTo>
                    <a:lnTo>
                      <a:pt x="4445" y="4584"/>
                    </a:lnTo>
                    <a:lnTo>
                      <a:pt x="4550" y="4468"/>
                    </a:lnTo>
                    <a:lnTo>
                      <a:pt x="4660" y="4357"/>
                    </a:lnTo>
                    <a:lnTo>
                      <a:pt x="4776" y="4252"/>
                    </a:lnTo>
                    <a:lnTo>
                      <a:pt x="4897" y="4152"/>
                    </a:lnTo>
                    <a:lnTo>
                      <a:pt x="5023" y="4059"/>
                    </a:lnTo>
                    <a:lnTo>
                      <a:pt x="5153" y="3969"/>
                    </a:lnTo>
                    <a:lnTo>
                      <a:pt x="5288" y="3889"/>
                    </a:lnTo>
                    <a:lnTo>
                      <a:pt x="5426" y="3812"/>
                    </a:lnTo>
                    <a:lnTo>
                      <a:pt x="5569" y="3743"/>
                    </a:lnTo>
                    <a:lnTo>
                      <a:pt x="5716" y="3681"/>
                    </a:lnTo>
                    <a:lnTo>
                      <a:pt x="5866" y="3627"/>
                    </a:lnTo>
                    <a:lnTo>
                      <a:pt x="6018" y="3579"/>
                    </a:lnTo>
                    <a:lnTo>
                      <a:pt x="6175" y="3539"/>
                    </a:lnTo>
                    <a:lnTo>
                      <a:pt x="6333" y="3506"/>
                    </a:lnTo>
                    <a:lnTo>
                      <a:pt x="6496" y="3481"/>
                    </a:lnTo>
                    <a:lnTo>
                      <a:pt x="6660" y="3464"/>
                    </a:lnTo>
                    <a:lnTo>
                      <a:pt x="6827" y="3455"/>
                    </a:lnTo>
                    <a:lnTo>
                      <a:pt x="6911" y="3455"/>
                    </a:lnTo>
                    <a:lnTo>
                      <a:pt x="6994" y="3455"/>
                    </a:lnTo>
                    <a:lnTo>
                      <a:pt x="7161" y="3464"/>
                    </a:lnTo>
                    <a:lnTo>
                      <a:pt x="7325" y="3481"/>
                    </a:lnTo>
                    <a:lnTo>
                      <a:pt x="7488" y="3506"/>
                    </a:lnTo>
                    <a:lnTo>
                      <a:pt x="7647" y="3539"/>
                    </a:lnTo>
                    <a:lnTo>
                      <a:pt x="7803" y="3579"/>
                    </a:lnTo>
                    <a:lnTo>
                      <a:pt x="7956" y="3627"/>
                    </a:lnTo>
                    <a:lnTo>
                      <a:pt x="8106" y="3681"/>
                    </a:lnTo>
                    <a:lnTo>
                      <a:pt x="8253" y="3743"/>
                    </a:lnTo>
                    <a:lnTo>
                      <a:pt x="8395" y="3812"/>
                    </a:lnTo>
                    <a:lnTo>
                      <a:pt x="8533" y="3889"/>
                    </a:lnTo>
                    <a:lnTo>
                      <a:pt x="8669" y="3969"/>
                    </a:lnTo>
                    <a:lnTo>
                      <a:pt x="8798" y="4059"/>
                    </a:lnTo>
                    <a:lnTo>
                      <a:pt x="8925" y="4152"/>
                    </a:lnTo>
                    <a:lnTo>
                      <a:pt x="9046" y="4252"/>
                    </a:lnTo>
                    <a:lnTo>
                      <a:pt x="9161" y="4357"/>
                    </a:lnTo>
                    <a:lnTo>
                      <a:pt x="9272" y="4468"/>
                    </a:lnTo>
                    <a:lnTo>
                      <a:pt x="9377" y="4584"/>
                    </a:lnTo>
                    <a:lnTo>
                      <a:pt x="9478" y="4705"/>
                    </a:lnTo>
                    <a:lnTo>
                      <a:pt x="9571" y="4830"/>
                    </a:lnTo>
                    <a:lnTo>
                      <a:pt x="9659" y="4961"/>
                    </a:lnTo>
                    <a:lnTo>
                      <a:pt x="9741" y="5095"/>
                    </a:lnTo>
                    <a:lnTo>
                      <a:pt x="9818" y="5235"/>
                    </a:lnTo>
                    <a:lnTo>
                      <a:pt x="9885" y="5377"/>
                    </a:lnTo>
                    <a:lnTo>
                      <a:pt x="9947" y="5523"/>
                    </a:lnTo>
                    <a:lnTo>
                      <a:pt x="10003" y="5673"/>
                    </a:lnTo>
                    <a:lnTo>
                      <a:pt x="10051" y="5827"/>
                    </a:lnTo>
                    <a:lnTo>
                      <a:pt x="10091" y="5982"/>
                    </a:lnTo>
                    <a:lnTo>
                      <a:pt x="10123" y="6142"/>
                    </a:lnTo>
                    <a:lnTo>
                      <a:pt x="10149" y="6303"/>
                    </a:lnTo>
                    <a:lnTo>
                      <a:pt x="10165" y="6467"/>
                    </a:lnTo>
                    <a:lnTo>
                      <a:pt x="10173" y="6634"/>
                    </a:lnTo>
                    <a:lnTo>
                      <a:pt x="10175" y="6719"/>
                    </a:lnTo>
                    <a:lnTo>
                      <a:pt x="10173" y="6803"/>
                    </a:lnTo>
                    <a:lnTo>
                      <a:pt x="10165" y="6970"/>
                    </a:lnTo>
                    <a:lnTo>
                      <a:pt x="10149" y="7134"/>
                    </a:lnTo>
                    <a:lnTo>
                      <a:pt x="10123" y="7295"/>
                    </a:lnTo>
                    <a:lnTo>
                      <a:pt x="10091" y="7455"/>
                    </a:lnTo>
                    <a:lnTo>
                      <a:pt x="10051" y="7612"/>
                    </a:lnTo>
                    <a:lnTo>
                      <a:pt x="10003" y="7765"/>
                    </a:lnTo>
                    <a:lnTo>
                      <a:pt x="9947" y="7914"/>
                    </a:lnTo>
                    <a:lnTo>
                      <a:pt x="9885" y="8061"/>
                    </a:lnTo>
                    <a:lnTo>
                      <a:pt x="9818" y="8204"/>
                    </a:lnTo>
                    <a:lnTo>
                      <a:pt x="9741" y="8342"/>
                    </a:lnTo>
                    <a:lnTo>
                      <a:pt x="9659" y="8477"/>
                    </a:lnTo>
                    <a:lnTo>
                      <a:pt x="9571" y="8607"/>
                    </a:lnTo>
                    <a:lnTo>
                      <a:pt x="9478" y="8732"/>
                    </a:lnTo>
                    <a:lnTo>
                      <a:pt x="9377" y="8853"/>
                    </a:lnTo>
                    <a:lnTo>
                      <a:pt x="9272" y="8970"/>
                    </a:lnTo>
                    <a:lnTo>
                      <a:pt x="9161" y="9081"/>
                    </a:lnTo>
                    <a:lnTo>
                      <a:pt x="9046" y="9186"/>
                    </a:lnTo>
                    <a:lnTo>
                      <a:pt x="8925" y="9285"/>
                    </a:lnTo>
                    <a:lnTo>
                      <a:pt x="8798" y="9380"/>
                    </a:lnTo>
                    <a:lnTo>
                      <a:pt x="8669" y="9468"/>
                    </a:lnTo>
                    <a:lnTo>
                      <a:pt x="8533" y="9550"/>
                    </a:lnTo>
                    <a:lnTo>
                      <a:pt x="8395" y="9625"/>
                    </a:lnTo>
                    <a:lnTo>
                      <a:pt x="8253" y="9694"/>
                    </a:lnTo>
                    <a:lnTo>
                      <a:pt x="8106" y="9756"/>
                    </a:lnTo>
                    <a:lnTo>
                      <a:pt x="7956" y="9810"/>
                    </a:lnTo>
                    <a:lnTo>
                      <a:pt x="7803" y="9858"/>
                    </a:lnTo>
                    <a:lnTo>
                      <a:pt x="7647" y="9898"/>
                    </a:lnTo>
                    <a:lnTo>
                      <a:pt x="7488" y="9931"/>
                    </a:lnTo>
                    <a:lnTo>
                      <a:pt x="7325" y="9956"/>
                    </a:lnTo>
                    <a:lnTo>
                      <a:pt x="7161" y="9973"/>
                    </a:lnTo>
                    <a:lnTo>
                      <a:pt x="6994" y="9982"/>
                    </a:lnTo>
                    <a:lnTo>
                      <a:pt x="6911" y="9982"/>
                    </a:lnTo>
                    <a:lnTo>
                      <a:pt x="6810" y="9982"/>
                    </a:lnTo>
                    <a:lnTo>
                      <a:pt x="6608" y="9967"/>
                    </a:lnTo>
                    <a:lnTo>
                      <a:pt x="6410" y="9941"/>
                    </a:lnTo>
                    <a:lnTo>
                      <a:pt x="6214" y="9904"/>
                    </a:lnTo>
                    <a:lnTo>
                      <a:pt x="6118" y="9881"/>
                    </a:lnTo>
                    <a:lnTo>
                      <a:pt x="6128" y="9861"/>
                    </a:lnTo>
                    <a:lnTo>
                      <a:pt x="6142" y="9815"/>
                    </a:lnTo>
                    <a:lnTo>
                      <a:pt x="6143" y="9790"/>
                    </a:lnTo>
                    <a:lnTo>
                      <a:pt x="6143" y="9494"/>
                    </a:lnTo>
                    <a:lnTo>
                      <a:pt x="6237" y="9520"/>
                    </a:lnTo>
                    <a:lnTo>
                      <a:pt x="6426" y="9559"/>
                    </a:lnTo>
                    <a:lnTo>
                      <a:pt x="6619" y="9584"/>
                    </a:lnTo>
                    <a:lnTo>
                      <a:pt x="6813" y="9597"/>
                    </a:lnTo>
                    <a:lnTo>
                      <a:pt x="6911" y="9599"/>
                    </a:lnTo>
                    <a:lnTo>
                      <a:pt x="6986" y="9597"/>
                    </a:lnTo>
                    <a:lnTo>
                      <a:pt x="7133" y="9590"/>
                    </a:lnTo>
                    <a:lnTo>
                      <a:pt x="7277" y="9576"/>
                    </a:lnTo>
                    <a:lnTo>
                      <a:pt x="7420" y="9554"/>
                    </a:lnTo>
                    <a:lnTo>
                      <a:pt x="7560" y="9525"/>
                    </a:lnTo>
                    <a:lnTo>
                      <a:pt x="7698" y="9489"/>
                    </a:lnTo>
                    <a:lnTo>
                      <a:pt x="7834" y="9448"/>
                    </a:lnTo>
                    <a:lnTo>
                      <a:pt x="7966" y="9399"/>
                    </a:lnTo>
                    <a:lnTo>
                      <a:pt x="8094" y="9344"/>
                    </a:lnTo>
                    <a:lnTo>
                      <a:pt x="8221" y="9284"/>
                    </a:lnTo>
                    <a:lnTo>
                      <a:pt x="8404" y="9181"/>
                    </a:lnTo>
                    <a:lnTo>
                      <a:pt x="8633" y="9026"/>
                    </a:lnTo>
                    <a:lnTo>
                      <a:pt x="8847" y="8850"/>
                    </a:lnTo>
                    <a:lnTo>
                      <a:pt x="9042" y="8654"/>
                    </a:lnTo>
                    <a:lnTo>
                      <a:pt x="9219" y="8441"/>
                    </a:lnTo>
                    <a:lnTo>
                      <a:pt x="9374" y="8211"/>
                    </a:lnTo>
                    <a:lnTo>
                      <a:pt x="9475" y="8028"/>
                    </a:lnTo>
                    <a:lnTo>
                      <a:pt x="9535" y="7903"/>
                    </a:lnTo>
                    <a:lnTo>
                      <a:pt x="9590" y="7773"/>
                    </a:lnTo>
                    <a:lnTo>
                      <a:pt x="9639" y="7642"/>
                    </a:lnTo>
                    <a:lnTo>
                      <a:pt x="9681" y="7507"/>
                    </a:lnTo>
                    <a:lnTo>
                      <a:pt x="9717" y="7369"/>
                    </a:lnTo>
                    <a:lnTo>
                      <a:pt x="9746" y="7228"/>
                    </a:lnTo>
                    <a:lnTo>
                      <a:pt x="9767" y="7085"/>
                    </a:lnTo>
                    <a:lnTo>
                      <a:pt x="9782" y="6940"/>
                    </a:lnTo>
                    <a:lnTo>
                      <a:pt x="9790" y="6793"/>
                    </a:lnTo>
                    <a:lnTo>
                      <a:pt x="9790" y="6719"/>
                    </a:lnTo>
                    <a:lnTo>
                      <a:pt x="9790" y="6644"/>
                    </a:lnTo>
                    <a:lnTo>
                      <a:pt x="9782" y="6498"/>
                    </a:lnTo>
                    <a:lnTo>
                      <a:pt x="9767" y="6352"/>
                    </a:lnTo>
                    <a:lnTo>
                      <a:pt x="9746" y="6210"/>
                    </a:lnTo>
                    <a:lnTo>
                      <a:pt x="9717" y="6069"/>
                    </a:lnTo>
                    <a:lnTo>
                      <a:pt x="9681" y="5932"/>
                    </a:lnTo>
                    <a:lnTo>
                      <a:pt x="9639" y="5796"/>
                    </a:lnTo>
                    <a:lnTo>
                      <a:pt x="9590" y="5664"/>
                    </a:lnTo>
                    <a:lnTo>
                      <a:pt x="9535" y="5534"/>
                    </a:lnTo>
                    <a:lnTo>
                      <a:pt x="9475" y="5409"/>
                    </a:lnTo>
                    <a:lnTo>
                      <a:pt x="9374" y="5226"/>
                    </a:lnTo>
                    <a:lnTo>
                      <a:pt x="9219" y="4996"/>
                    </a:lnTo>
                    <a:lnTo>
                      <a:pt x="9042" y="4783"/>
                    </a:lnTo>
                    <a:lnTo>
                      <a:pt x="8847" y="4587"/>
                    </a:lnTo>
                    <a:lnTo>
                      <a:pt x="8633" y="4411"/>
                    </a:lnTo>
                    <a:lnTo>
                      <a:pt x="8404" y="4256"/>
                    </a:lnTo>
                    <a:lnTo>
                      <a:pt x="8221" y="4155"/>
                    </a:lnTo>
                    <a:lnTo>
                      <a:pt x="8094" y="4093"/>
                    </a:lnTo>
                    <a:lnTo>
                      <a:pt x="7966" y="4039"/>
                    </a:lnTo>
                    <a:lnTo>
                      <a:pt x="7834" y="3991"/>
                    </a:lnTo>
                    <a:lnTo>
                      <a:pt x="7698" y="3948"/>
                    </a:lnTo>
                    <a:lnTo>
                      <a:pt x="7560" y="3913"/>
                    </a:lnTo>
                    <a:lnTo>
                      <a:pt x="7420" y="3884"/>
                    </a:lnTo>
                    <a:lnTo>
                      <a:pt x="7277" y="3863"/>
                    </a:lnTo>
                    <a:lnTo>
                      <a:pt x="7133" y="3847"/>
                    </a:lnTo>
                    <a:lnTo>
                      <a:pt x="6986" y="3840"/>
                    </a:lnTo>
                    <a:lnTo>
                      <a:pt x="6911" y="3840"/>
                    </a:lnTo>
                    <a:lnTo>
                      <a:pt x="6836" y="3840"/>
                    </a:lnTo>
                    <a:lnTo>
                      <a:pt x="6689" y="3847"/>
                    </a:lnTo>
                    <a:lnTo>
                      <a:pt x="6545" y="3863"/>
                    </a:lnTo>
                    <a:lnTo>
                      <a:pt x="6401" y="3884"/>
                    </a:lnTo>
                    <a:lnTo>
                      <a:pt x="6261" y="3913"/>
                    </a:lnTo>
                    <a:lnTo>
                      <a:pt x="6123" y="3948"/>
                    </a:lnTo>
                    <a:lnTo>
                      <a:pt x="5988" y="3991"/>
                    </a:lnTo>
                    <a:lnTo>
                      <a:pt x="5855" y="4039"/>
                    </a:lnTo>
                    <a:lnTo>
                      <a:pt x="5727" y="4093"/>
                    </a:lnTo>
                    <a:lnTo>
                      <a:pt x="5601" y="4155"/>
                    </a:lnTo>
                    <a:lnTo>
                      <a:pt x="5418" y="4256"/>
                    </a:lnTo>
                    <a:lnTo>
                      <a:pt x="5189" y="4411"/>
                    </a:lnTo>
                    <a:lnTo>
                      <a:pt x="4974" y="4587"/>
                    </a:lnTo>
                    <a:lnTo>
                      <a:pt x="4780" y="4783"/>
                    </a:lnTo>
                    <a:lnTo>
                      <a:pt x="4603" y="4996"/>
                    </a:lnTo>
                    <a:lnTo>
                      <a:pt x="4447" y="5226"/>
                    </a:lnTo>
                    <a:lnTo>
                      <a:pt x="4347" y="5409"/>
                    </a:lnTo>
                    <a:lnTo>
                      <a:pt x="4286" y="5534"/>
                    </a:lnTo>
                    <a:lnTo>
                      <a:pt x="4231" y="5664"/>
                    </a:lnTo>
                    <a:lnTo>
                      <a:pt x="4182" y="5796"/>
                    </a:lnTo>
                    <a:lnTo>
                      <a:pt x="4141" y="5932"/>
                    </a:lnTo>
                    <a:lnTo>
                      <a:pt x="4105" y="6069"/>
                    </a:lnTo>
                    <a:lnTo>
                      <a:pt x="4076" y="6210"/>
                    </a:lnTo>
                    <a:lnTo>
                      <a:pt x="4054" y="6352"/>
                    </a:lnTo>
                    <a:lnTo>
                      <a:pt x="4040" y="6498"/>
                    </a:lnTo>
                    <a:lnTo>
                      <a:pt x="4031" y="6644"/>
                    </a:lnTo>
                    <a:lnTo>
                      <a:pt x="4031" y="6719"/>
                    </a:lnTo>
                    <a:lnTo>
                      <a:pt x="4033" y="6813"/>
                    </a:lnTo>
                    <a:lnTo>
                      <a:pt x="4044" y="7002"/>
                    </a:lnTo>
                    <a:lnTo>
                      <a:pt x="4069" y="7187"/>
                    </a:lnTo>
                    <a:lnTo>
                      <a:pt x="4105" y="7370"/>
                    </a:lnTo>
                    <a:lnTo>
                      <a:pt x="4154" y="7550"/>
                    </a:lnTo>
                    <a:lnTo>
                      <a:pt x="4213" y="7726"/>
                    </a:lnTo>
                    <a:lnTo>
                      <a:pt x="4283" y="7897"/>
                    </a:lnTo>
                    <a:lnTo>
                      <a:pt x="4365" y="8065"/>
                    </a:lnTo>
                    <a:lnTo>
                      <a:pt x="4411" y="8146"/>
                    </a:lnTo>
                    <a:lnTo>
                      <a:pt x="4347" y="8178"/>
                    </a:lnTo>
                    <a:lnTo>
                      <a:pt x="4286" y="8214"/>
                    </a:lnTo>
                    <a:lnTo>
                      <a:pt x="4249" y="8161"/>
                    </a:lnTo>
                    <a:lnTo>
                      <a:pt x="4158" y="8065"/>
                    </a:lnTo>
                    <a:lnTo>
                      <a:pt x="4053" y="7988"/>
                    </a:lnTo>
                    <a:lnTo>
                      <a:pt x="3936" y="7927"/>
                    </a:lnTo>
                    <a:lnTo>
                      <a:pt x="3873" y="7906"/>
                    </a:lnTo>
                    <a:lnTo>
                      <a:pt x="3847" y="7835"/>
                    </a:lnTo>
                    <a:lnTo>
                      <a:pt x="3798" y="7691"/>
                    </a:lnTo>
                    <a:lnTo>
                      <a:pt x="3755" y="7546"/>
                    </a:lnTo>
                    <a:lnTo>
                      <a:pt x="3720" y="7399"/>
                    </a:lnTo>
                    <a:lnTo>
                      <a:pt x="3692" y="7251"/>
                    </a:lnTo>
                    <a:lnTo>
                      <a:pt x="3670" y="7101"/>
                    </a:lnTo>
                    <a:lnTo>
                      <a:pt x="3656" y="6948"/>
                    </a:lnTo>
                    <a:lnTo>
                      <a:pt x="3648" y="6796"/>
                    </a:lnTo>
                    <a:lnTo>
                      <a:pt x="3647" y="6719"/>
                    </a:lnTo>
                    <a:close/>
                    <a:moveTo>
                      <a:pt x="4810" y="8064"/>
                    </a:moveTo>
                    <a:lnTo>
                      <a:pt x="4754" y="7973"/>
                    </a:lnTo>
                    <a:lnTo>
                      <a:pt x="4656" y="7788"/>
                    </a:lnTo>
                    <a:lnTo>
                      <a:pt x="4573" y="7595"/>
                    </a:lnTo>
                    <a:lnTo>
                      <a:pt x="4508" y="7396"/>
                    </a:lnTo>
                    <a:lnTo>
                      <a:pt x="4482" y="7295"/>
                    </a:lnTo>
                    <a:lnTo>
                      <a:pt x="4607" y="7295"/>
                    </a:lnTo>
                    <a:lnTo>
                      <a:pt x="4672" y="7292"/>
                    </a:lnTo>
                    <a:lnTo>
                      <a:pt x="4799" y="7268"/>
                    </a:lnTo>
                    <a:lnTo>
                      <a:pt x="4917" y="7219"/>
                    </a:lnTo>
                    <a:lnTo>
                      <a:pt x="5023" y="7147"/>
                    </a:lnTo>
                    <a:lnTo>
                      <a:pt x="5071" y="7102"/>
                    </a:lnTo>
                    <a:lnTo>
                      <a:pt x="5183" y="6990"/>
                    </a:lnTo>
                    <a:lnTo>
                      <a:pt x="5203" y="6973"/>
                    </a:lnTo>
                    <a:lnTo>
                      <a:pt x="5248" y="6942"/>
                    </a:lnTo>
                    <a:lnTo>
                      <a:pt x="5297" y="6924"/>
                    </a:lnTo>
                    <a:lnTo>
                      <a:pt x="5349" y="6914"/>
                    </a:lnTo>
                    <a:lnTo>
                      <a:pt x="5402" y="6914"/>
                    </a:lnTo>
                    <a:lnTo>
                      <a:pt x="5454" y="6924"/>
                    </a:lnTo>
                    <a:lnTo>
                      <a:pt x="5503" y="6942"/>
                    </a:lnTo>
                    <a:lnTo>
                      <a:pt x="5547" y="6973"/>
                    </a:lnTo>
                    <a:lnTo>
                      <a:pt x="5568" y="6990"/>
                    </a:lnTo>
                    <a:lnTo>
                      <a:pt x="5680" y="7102"/>
                    </a:lnTo>
                    <a:lnTo>
                      <a:pt x="5703" y="7125"/>
                    </a:lnTo>
                    <a:lnTo>
                      <a:pt x="5753" y="7166"/>
                    </a:lnTo>
                    <a:lnTo>
                      <a:pt x="5835" y="7217"/>
                    </a:lnTo>
                    <a:lnTo>
                      <a:pt x="5955" y="7264"/>
                    </a:lnTo>
                    <a:lnTo>
                      <a:pt x="6079" y="7287"/>
                    </a:lnTo>
                    <a:lnTo>
                      <a:pt x="6207" y="7287"/>
                    </a:lnTo>
                    <a:lnTo>
                      <a:pt x="6332" y="7264"/>
                    </a:lnTo>
                    <a:lnTo>
                      <a:pt x="6450" y="7217"/>
                    </a:lnTo>
                    <a:lnTo>
                      <a:pt x="6532" y="7166"/>
                    </a:lnTo>
                    <a:lnTo>
                      <a:pt x="6583" y="7125"/>
                    </a:lnTo>
                    <a:lnTo>
                      <a:pt x="6607" y="7102"/>
                    </a:lnTo>
                    <a:lnTo>
                      <a:pt x="6719" y="6990"/>
                    </a:lnTo>
                    <a:lnTo>
                      <a:pt x="6738" y="6973"/>
                    </a:lnTo>
                    <a:lnTo>
                      <a:pt x="6784" y="6942"/>
                    </a:lnTo>
                    <a:lnTo>
                      <a:pt x="6833" y="6924"/>
                    </a:lnTo>
                    <a:lnTo>
                      <a:pt x="6885" y="6914"/>
                    </a:lnTo>
                    <a:lnTo>
                      <a:pt x="6937" y="6914"/>
                    </a:lnTo>
                    <a:lnTo>
                      <a:pt x="6989" y="6924"/>
                    </a:lnTo>
                    <a:lnTo>
                      <a:pt x="7038" y="6942"/>
                    </a:lnTo>
                    <a:lnTo>
                      <a:pt x="7084" y="6973"/>
                    </a:lnTo>
                    <a:lnTo>
                      <a:pt x="7102" y="6990"/>
                    </a:lnTo>
                    <a:lnTo>
                      <a:pt x="7215" y="7102"/>
                    </a:lnTo>
                    <a:lnTo>
                      <a:pt x="7239" y="7125"/>
                    </a:lnTo>
                    <a:lnTo>
                      <a:pt x="7289" y="7166"/>
                    </a:lnTo>
                    <a:lnTo>
                      <a:pt x="7372" y="7217"/>
                    </a:lnTo>
                    <a:lnTo>
                      <a:pt x="7490" y="7264"/>
                    </a:lnTo>
                    <a:lnTo>
                      <a:pt x="7615" y="7287"/>
                    </a:lnTo>
                    <a:lnTo>
                      <a:pt x="7743" y="7287"/>
                    </a:lnTo>
                    <a:lnTo>
                      <a:pt x="7867" y="7264"/>
                    </a:lnTo>
                    <a:lnTo>
                      <a:pt x="7986" y="7217"/>
                    </a:lnTo>
                    <a:lnTo>
                      <a:pt x="8068" y="7166"/>
                    </a:lnTo>
                    <a:lnTo>
                      <a:pt x="8119" y="7125"/>
                    </a:lnTo>
                    <a:lnTo>
                      <a:pt x="8142" y="7102"/>
                    </a:lnTo>
                    <a:lnTo>
                      <a:pt x="8254" y="6990"/>
                    </a:lnTo>
                    <a:lnTo>
                      <a:pt x="8274" y="6973"/>
                    </a:lnTo>
                    <a:lnTo>
                      <a:pt x="8319" y="6942"/>
                    </a:lnTo>
                    <a:lnTo>
                      <a:pt x="8368" y="6924"/>
                    </a:lnTo>
                    <a:lnTo>
                      <a:pt x="8420" y="6914"/>
                    </a:lnTo>
                    <a:lnTo>
                      <a:pt x="8473" y="6914"/>
                    </a:lnTo>
                    <a:lnTo>
                      <a:pt x="8525" y="6924"/>
                    </a:lnTo>
                    <a:lnTo>
                      <a:pt x="8574" y="6942"/>
                    </a:lnTo>
                    <a:lnTo>
                      <a:pt x="8618" y="6973"/>
                    </a:lnTo>
                    <a:lnTo>
                      <a:pt x="8639" y="6990"/>
                    </a:lnTo>
                    <a:lnTo>
                      <a:pt x="8751" y="7102"/>
                    </a:lnTo>
                    <a:lnTo>
                      <a:pt x="8798" y="7147"/>
                    </a:lnTo>
                    <a:lnTo>
                      <a:pt x="8905" y="7219"/>
                    </a:lnTo>
                    <a:lnTo>
                      <a:pt x="9023" y="7268"/>
                    </a:lnTo>
                    <a:lnTo>
                      <a:pt x="9150" y="7292"/>
                    </a:lnTo>
                    <a:lnTo>
                      <a:pt x="9214" y="7295"/>
                    </a:lnTo>
                    <a:lnTo>
                      <a:pt x="9337" y="7295"/>
                    </a:lnTo>
                    <a:lnTo>
                      <a:pt x="9311" y="7397"/>
                    </a:lnTo>
                    <a:lnTo>
                      <a:pt x="9245" y="7596"/>
                    </a:lnTo>
                    <a:lnTo>
                      <a:pt x="9164" y="7788"/>
                    </a:lnTo>
                    <a:lnTo>
                      <a:pt x="9068" y="7970"/>
                    </a:lnTo>
                    <a:lnTo>
                      <a:pt x="8957" y="8145"/>
                    </a:lnTo>
                    <a:lnTo>
                      <a:pt x="8833" y="8307"/>
                    </a:lnTo>
                    <a:lnTo>
                      <a:pt x="8695" y="8460"/>
                    </a:lnTo>
                    <a:lnTo>
                      <a:pt x="8546" y="8601"/>
                    </a:lnTo>
                    <a:lnTo>
                      <a:pt x="8387" y="8729"/>
                    </a:lnTo>
                    <a:lnTo>
                      <a:pt x="8217" y="8844"/>
                    </a:lnTo>
                    <a:lnTo>
                      <a:pt x="8037" y="8947"/>
                    </a:lnTo>
                    <a:lnTo>
                      <a:pt x="7848" y="9033"/>
                    </a:lnTo>
                    <a:lnTo>
                      <a:pt x="7651" y="9104"/>
                    </a:lnTo>
                    <a:lnTo>
                      <a:pt x="7446" y="9157"/>
                    </a:lnTo>
                    <a:lnTo>
                      <a:pt x="7236" y="9194"/>
                    </a:lnTo>
                    <a:lnTo>
                      <a:pt x="7020" y="9213"/>
                    </a:lnTo>
                    <a:lnTo>
                      <a:pt x="6911" y="9214"/>
                    </a:lnTo>
                    <a:lnTo>
                      <a:pt x="6813" y="9213"/>
                    </a:lnTo>
                    <a:lnTo>
                      <a:pt x="6617" y="9197"/>
                    </a:lnTo>
                    <a:lnTo>
                      <a:pt x="6426" y="9165"/>
                    </a:lnTo>
                    <a:lnTo>
                      <a:pt x="6236" y="9121"/>
                    </a:lnTo>
                    <a:lnTo>
                      <a:pt x="6143" y="9092"/>
                    </a:lnTo>
                    <a:lnTo>
                      <a:pt x="6143" y="9023"/>
                    </a:lnTo>
                    <a:lnTo>
                      <a:pt x="6142" y="9003"/>
                    </a:lnTo>
                    <a:lnTo>
                      <a:pt x="6135" y="8965"/>
                    </a:lnTo>
                    <a:lnTo>
                      <a:pt x="6120" y="8931"/>
                    </a:lnTo>
                    <a:lnTo>
                      <a:pt x="6099" y="8901"/>
                    </a:lnTo>
                    <a:lnTo>
                      <a:pt x="6073" y="8875"/>
                    </a:lnTo>
                    <a:lnTo>
                      <a:pt x="6043" y="8853"/>
                    </a:lnTo>
                    <a:lnTo>
                      <a:pt x="6008" y="8839"/>
                    </a:lnTo>
                    <a:lnTo>
                      <a:pt x="5971" y="8831"/>
                    </a:lnTo>
                    <a:lnTo>
                      <a:pt x="5951" y="8830"/>
                    </a:lnTo>
                    <a:lnTo>
                      <a:pt x="5740" y="8830"/>
                    </a:lnTo>
                    <a:lnTo>
                      <a:pt x="5730" y="8790"/>
                    </a:lnTo>
                    <a:lnTo>
                      <a:pt x="5707" y="8712"/>
                    </a:lnTo>
                    <a:lnTo>
                      <a:pt x="5678" y="8636"/>
                    </a:lnTo>
                    <a:lnTo>
                      <a:pt x="5642" y="8564"/>
                    </a:lnTo>
                    <a:lnTo>
                      <a:pt x="5578" y="8461"/>
                    </a:lnTo>
                    <a:lnTo>
                      <a:pt x="5474" y="8339"/>
                    </a:lnTo>
                    <a:lnTo>
                      <a:pt x="5350" y="8237"/>
                    </a:lnTo>
                    <a:lnTo>
                      <a:pt x="5248" y="8175"/>
                    </a:lnTo>
                    <a:lnTo>
                      <a:pt x="5174" y="8140"/>
                    </a:lnTo>
                    <a:lnTo>
                      <a:pt x="5098" y="8112"/>
                    </a:lnTo>
                    <a:lnTo>
                      <a:pt x="5019" y="8089"/>
                    </a:lnTo>
                    <a:lnTo>
                      <a:pt x="4937" y="8073"/>
                    </a:lnTo>
                    <a:lnTo>
                      <a:pt x="4853" y="8065"/>
                    </a:lnTo>
                    <a:lnTo>
                      <a:pt x="4810" y="8064"/>
                    </a:lnTo>
                    <a:close/>
                    <a:moveTo>
                      <a:pt x="4416" y="6719"/>
                    </a:moveTo>
                    <a:lnTo>
                      <a:pt x="4417" y="6590"/>
                    </a:lnTo>
                    <a:lnTo>
                      <a:pt x="4443" y="6339"/>
                    </a:lnTo>
                    <a:lnTo>
                      <a:pt x="4493" y="6096"/>
                    </a:lnTo>
                    <a:lnTo>
                      <a:pt x="4565" y="5861"/>
                    </a:lnTo>
                    <a:lnTo>
                      <a:pt x="4660" y="5638"/>
                    </a:lnTo>
                    <a:lnTo>
                      <a:pt x="4776" y="5425"/>
                    </a:lnTo>
                    <a:lnTo>
                      <a:pt x="4911" y="5226"/>
                    </a:lnTo>
                    <a:lnTo>
                      <a:pt x="5064" y="5041"/>
                    </a:lnTo>
                    <a:lnTo>
                      <a:pt x="5234" y="4872"/>
                    </a:lnTo>
                    <a:lnTo>
                      <a:pt x="5418" y="4720"/>
                    </a:lnTo>
                    <a:lnTo>
                      <a:pt x="5618" y="4584"/>
                    </a:lnTo>
                    <a:lnTo>
                      <a:pt x="5830" y="4469"/>
                    </a:lnTo>
                    <a:lnTo>
                      <a:pt x="6053" y="4374"/>
                    </a:lnTo>
                    <a:lnTo>
                      <a:pt x="6287" y="4301"/>
                    </a:lnTo>
                    <a:lnTo>
                      <a:pt x="6531" y="4252"/>
                    </a:lnTo>
                    <a:lnTo>
                      <a:pt x="6783" y="4226"/>
                    </a:lnTo>
                    <a:lnTo>
                      <a:pt x="6911" y="4223"/>
                    </a:lnTo>
                    <a:lnTo>
                      <a:pt x="7039" y="4226"/>
                    </a:lnTo>
                    <a:lnTo>
                      <a:pt x="7291" y="4252"/>
                    </a:lnTo>
                    <a:lnTo>
                      <a:pt x="7534" y="4301"/>
                    </a:lnTo>
                    <a:lnTo>
                      <a:pt x="7769" y="4374"/>
                    </a:lnTo>
                    <a:lnTo>
                      <a:pt x="7992" y="4469"/>
                    </a:lnTo>
                    <a:lnTo>
                      <a:pt x="8204" y="4584"/>
                    </a:lnTo>
                    <a:lnTo>
                      <a:pt x="8404" y="4720"/>
                    </a:lnTo>
                    <a:lnTo>
                      <a:pt x="8588" y="4872"/>
                    </a:lnTo>
                    <a:lnTo>
                      <a:pt x="8758" y="5041"/>
                    </a:lnTo>
                    <a:lnTo>
                      <a:pt x="8911" y="5226"/>
                    </a:lnTo>
                    <a:lnTo>
                      <a:pt x="9046" y="5425"/>
                    </a:lnTo>
                    <a:lnTo>
                      <a:pt x="9161" y="5638"/>
                    </a:lnTo>
                    <a:lnTo>
                      <a:pt x="9256" y="5861"/>
                    </a:lnTo>
                    <a:lnTo>
                      <a:pt x="9328" y="6096"/>
                    </a:lnTo>
                    <a:lnTo>
                      <a:pt x="9379" y="6339"/>
                    </a:lnTo>
                    <a:lnTo>
                      <a:pt x="9404" y="6590"/>
                    </a:lnTo>
                    <a:lnTo>
                      <a:pt x="9406" y="6719"/>
                    </a:lnTo>
                    <a:lnTo>
                      <a:pt x="9404" y="6816"/>
                    </a:lnTo>
                    <a:lnTo>
                      <a:pt x="9397" y="6911"/>
                    </a:lnTo>
                    <a:lnTo>
                      <a:pt x="9214" y="6911"/>
                    </a:lnTo>
                    <a:lnTo>
                      <a:pt x="9187" y="6909"/>
                    </a:lnTo>
                    <a:lnTo>
                      <a:pt x="9135" y="6899"/>
                    </a:lnTo>
                    <a:lnTo>
                      <a:pt x="9086" y="6879"/>
                    </a:lnTo>
                    <a:lnTo>
                      <a:pt x="9042" y="6850"/>
                    </a:lnTo>
                    <a:lnTo>
                      <a:pt x="9023" y="6832"/>
                    </a:lnTo>
                    <a:lnTo>
                      <a:pt x="8911" y="6719"/>
                    </a:lnTo>
                    <a:lnTo>
                      <a:pt x="8886" y="6696"/>
                    </a:lnTo>
                    <a:lnTo>
                      <a:pt x="8836" y="6656"/>
                    </a:lnTo>
                    <a:lnTo>
                      <a:pt x="8754" y="6604"/>
                    </a:lnTo>
                    <a:lnTo>
                      <a:pt x="8636" y="6558"/>
                    </a:lnTo>
                    <a:lnTo>
                      <a:pt x="8510" y="6535"/>
                    </a:lnTo>
                    <a:lnTo>
                      <a:pt x="8382" y="6535"/>
                    </a:lnTo>
                    <a:lnTo>
                      <a:pt x="8258" y="6558"/>
                    </a:lnTo>
                    <a:lnTo>
                      <a:pt x="8139" y="6604"/>
                    </a:lnTo>
                    <a:lnTo>
                      <a:pt x="8057" y="6656"/>
                    </a:lnTo>
                    <a:lnTo>
                      <a:pt x="8006" y="6696"/>
                    </a:lnTo>
                    <a:lnTo>
                      <a:pt x="7983" y="6719"/>
                    </a:lnTo>
                    <a:lnTo>
                      <a:pt x="7871" y="6832"/>
                    </a:lnTo>
                    <a:lnTo>
                      <a:pt x="7851" y="6849"/>
                    </a:lnTo>
                    <a:lnTo>
                      <a:pt x="7806" y="6879"/>
                    </a:lnTo>
                    <a:lnTo>
                      <a:pt x="7757" y="6898"/>
                    </a:lnTo>
                    <a:lnTo>
                      <a:pt x="7706" y="6908"/>
                    </a:lnTo>
                    <a:lnTo>
                      <a:pt x="7652" y="6908"/>
                    </a:lnTo>
                    <a:lnTo>
                      <a:pt x="7600" y="6898"/>
                    </a:lnTo>
                    <a:lnTo>
                      <a:pt x="7552" y="6879"/>
                    </a:lnTo>
                    <a:lnTo>
                      <a:pt x="7507" y="6849"/>
                    </a:lnTo>
                    <a:lnTo>
                      <a:pt x="7487" y="6832"/>
                    </a:lnTo>
                    <a:lnTo>
                      <a:pt x="7374" y="6719"/>
                    </a:lnTo>
                    <a:lnTo>
                      <a:pt x="7350" y="6696"/>
                    </a:lnTo>
                    <a:lnTo>
                      <a:pt x="7300" y="6656"/>
                    </a:lnTo>
                    <a:lnTo>
                      <a:pt x="7219" y="6604"/>
                    </a:lnTo>
                    <a:lnTo>
                      <a:pt x="7099" y="6558"/>
                    </a:lnTo>
                    <a:lnTo>
                      <a:pt x="6974" y="6535"/>
                    </a:lnTo>
                    <a:lnTo>
                      <a:pt x="6847" y="6535"/>
                    </a:lnTo>
                    <a:lnTo>
                      <a:pt x="6722" y="6558"/>
                    </a:lnTo>
                    <a:lnTo>
                      <a:pt x="6603" y="6604"/>
                    </a:lnTo>
                    <a:lnTo>
                      <a:pt x="6522" y="6656"/>
                    </a:lnTo>
                    <a:lnTo>
                      <a:pt x="6472" y="6696"/>
                    </a:lnTo>
                    <a:lnTo>
                      <a:pt x="6447" y="6719"/>
                    </a:lnTo>
                    <a:lnTo>
                      <a:pt x="6335" y="6832"/>
                    </a:lnTo>
                    <a:lnTo>
                      <a:pt x="6315" y="6849"/>
                    </a:lnTo>
                    <a:lnTo>
                      <a:pt x="6270" y="6879"/>
                    </a:lnTo>
                    <a:lnTo>
                      <a:pt x="6221" y="6898"/>
                    </a:lnTo>
                    <a:lnTo>
                      <a:pt x="6169" y="6908"/>
                    </a:lnTo>
                    <a:lnTo>
                      <a:pt x="6116" y="6908"/>
                    </a:lnTo>
                    <a:lnTo>
                      <a:pt x="6064" y="6898"/>
                    </a:lnTo>
                    <a:lnTo>
                      <a:pt x="6015" y="6879"/>
                    </a:lnTo>
                    <a:lnTo>
                      <a:pt x="5971" y="6849"/>
                    </a:lnTo>
                    <a:lnTo>
                      <a:pt x="5951" y="6832"/>
                    </a:lnTo>
                    <a:lnTo>
                      <a:pt x="5838" y="6719"/>
                    </a:lnTo>
                    <a:lnTo>
                      <a:pt x="5815" y="6696"/>
                    </a:lnTo>
                    <a:lnTo>
                      <a:pt x="5765" y="6656"/>
                    </a:lnTo>
                    <a:lnTo>
                      <a:pt x="5683" y="6604"/>
                    </a:lnTo>
                    <a:lnTo>
                      <a:pt x="5563" y="6558"/>
                    </a:lnTo>
                    <a:lnTo>
                      <a:pt x="5439" y="6535"/>
                    </a:lnTo>
                    <a:lnTo>
                      <a:pt x="5311" y="6535"/>
                    </a:lnTo>
                    <a:lnTo>
                      <a:pt x="5186" y="6558"/>
                    </a:lnTo>
                    <a:lnTo>
                      <a:pt x="5068" y="6604"/>
                    </a:lnTo>
                    <a:lnTo>
                      <a:pt x="4986" y="6656"/>
                    </a:lnTo>
                    <a:lnTo>
                      <a:pt x="4935" y="6696"/>
                    </a:lnTo>
                    <a:lnTo>
                      <a:pt x="4911" y="6719"/>
                    </a:lnTo>
                    <a:lnTo>
                      <a:pt x="4799" y="6832"/>
                    </a:lnTo>
                    <a:lnTo>
                      <a:pt x="4780" y="6850"/>
                    </a:lnTo>
                    <a:lnTo>
                      <a:pt x="4735" y="6879"/>
                    </a:lnTo>
                    <a:lnTo>
                      <a:pt x="4686" y="6899"/>
                    </a:lnTo>
                    <a:lnTo>
                      <a:pt x="4635" y="6909"/>
                    </a:lnTo>
                    <a:lnTo>
                      <a:pt x="4607" y="6911"/>
                    </a:lnTo>
                    <a:lnTo>
                      <a:pt x="4423" y="6911"/>
                    </a:lnTo>
                    <a:lnTo>
                      <a:pt x="4417" y="6816"/>
                    </a:lnTo>
                    <a:lnTo>
                      <a:pt x="4416" y="6719"/>
                    </a:lnTo>
                    <a:close/>
                    <a:moveTo>
                      <a:pt x="384" y="9214"/>
                    </a:moveTo>
                    <a:lnTo>
                      <a:pt x="5759" y="9214"/>
                    </a:lnTo>
                    <a:lnTo>
                      <a:pt x="5759" y="9599"/>
                    </a:lnTo>
                    <a:lnTo>
                      <a:pt x="384" y="9599"/>
                    </a:lnTo>
                    <a:lnTo>
                      <a:pt x="384" y="9214"/>
                    </a:lnTo>
                    <a:close/>
                    <a:moveTo>
                      <a:pt x="4223" y="11518"/>
                    </a:moveTo>
                    <a:lnTo>
                      <a:pt x="1728" y="11518"/>
                    </a:lnTo>
                    <a:lnTo>
                      <a:pt x="1679" y="11517"/>
                    </a:lnTo>
                    <a:lnTo>
                      <a:pt x="1582" y="11508"/>
                    </a:lnTo>
                    <a:lnTo>
                      <a:pt x="1487" y="11488"/>
                    </a:lnTo>
                    <a:lnTo>
                      <a:pt x="1398" y="11460"/>
                    </a:lnTo>
                    <a:lnTo>
                      <a:pt x="1312" y="11423"/>
                    </a:lnTo>
                    <a:lnTo>
                      <a:pt x="1230" y="11380"/>
                    </a:lnTo>
                    <a:lnTo>
                      <a:pt x="1153" y="11328"/>
                    </a:lnTo>
                    <a:lnTo>
                      <a:pt x="1083" y="11269"/>
                    </a:lnTo>
                    <a:lnTo>
                      <a:pt x="1018" y="11204"/>
                    </a:lnTo>
                    <a:lnTo>
                      <a:pt x="959" y="11132"/>
                    </a:lnTo>
                    <a:lnTo>
                      <a:pt x="907" y="11056"/>
                    </a:lnTo>
                    <a:lnTo>
                      <a:pt x="862" y="10974"/>
                    </a:lnTo>
                    <a:lnTo>
                      <a:pt x="826" y="10887"/>
                    </a:lnTo>
                    <a:lnTo>
                      <a:pt x="798" y="10798"/>
                    </a:lnTo>
                    <a:lnTo>
                      <a:pt x="779" y="10705"/>
                    </a:lnTo>
                    <a:lnTo>
                      <a:pt x="769" y="10608"/>
                    </a:lnTo>
                    <a:lnTo>
                      <a:pt x="767" y="10558"/>
                    </a:lnTo>
                    <a:lnTo>
                      <a:pt x="767" y="9982"/>
                    </a:lnTo>
                    <a:lnTo>
                      <a:pt x="5375" y="9982"/>
                    </a:lnTo>
                    <a:lnTo>
                      <a:pt x="5375" y="10558"/>
                    </a:lnTo>
                    <a:lnTo>
                      <a:pt x="5375" y="10608"/>
                    </a:lnTo>
                    <a:lnTo>
                      <a:pt x="5365" y="10705"/>
                    </a:lnTo>
                    <a:lnTo>
                      <a:pt x="5346" y="10798"/>
                    </a:lnTo>
                    <a:lnTo>
                      <a:pt x="5317" y="10887"/>
                    </a:lnTo>
                    <a:lnTo>
                      <a:pt x="5281" y="10974"/>
                    </a:lnTo>
                    <a:lnTo>
                      <a:pt x="5236" y="11056"/>
                    </a:lnTo>
                    <a:lnTo>
                      <a:pt x="5185" y="11132"/>
                    </a:lnTo>
                    <a:lnTo>
                      <a:pt x="5126" y="11204"/>
                    </a:lnTo>
                    <a:lnTo>
                      <a:pt x="5061" y="11269"/>
                    </a:lnTo>
                    <a:lnTo>
                      <a:pt x="4989" y="11328"/>
                    </a:lnTo>
                    <a:lnTo>
                      <a:pt x="4912" y="11380"/>
                    </a:lnTo>
                    <a:lnTo>
                      <a:pt x="4832" y="11423"/>
                    </a:lnTo>
                    <a:lnTo>
                      <a:pt x="4745" y="11460"/>
                    </a:lnTo>
                    <a:lnTo>
                      <a:pt x="4655" y="11488"/>
                    </a:lnTo>
                    <a:lnTo>
                      <a:pt x="4561" y="11508"/>
                    </a:lnTo>
                    <a:lnTo>
                      <a:pt x="4465" y="11517"/>
                    </a:lnTo>
                    <a:lnTo>
                      <a:pt x="4416" y="11518"/>
                    </a:lnTo>
                    <a:lnTo>
                      <a:pt x="4223" y="11518"/>
                    </a:lnTo>
                    <a:close/>
                    <a:moveTo>
                      <a:pt x="5354" y="11518"/>
                    </a:moveTo>
                    <a:lnTo>
                      <a:pt x="5401" y="11472"/>
                    </a:lnTo>
                    <a:lnTo>
                      <a:pt x="5484" y="11371"/>
                    </a:lnTo>
                    <a:lnTo>
                      <a:pt x="5559" y="11263"/>
                    </a:lnTo>
                    <a:lnTo>
                      <a:pt x="5622" y="11148"/>
                    </a:lnTo>
                    <a:lnTo>
                      <a:pt x="5676" y="11026"/>
                    </a:lnTo>
                    <a:lnTo>
                      <a:pt x="5716" y="10899"/>
                    </a:lnTo>
                    <a:lnTo>
                      <a:pt x="5743" y="10765"/>
                    </a:lnTo>
                    <a:lnTo>
                      <a:pt x="5758" y="10628"/>
                    </a:lnTo>
                    <a:lnTo>
                      <a:pt x="5759" y="10558"/>
                    </a:lnTo>
                    <a:lnTo>
                      <a:pt x="5759" y="10178"/>
                    </a:lnTo>
                    <a:lnTo>
                      <a:pt x="5899" y="10222"/>
                    </a:lnTo>
                    <a:lnTo>
                      <a:pt x="6181" y="10293"/>
                    </a:lnTo>
                    <a:lnTo>
                      <a:pt x="6470" y="10340"/>
                    </a:lnTo>
                    <a:lnTo>
                      <a:pt x="6763" y="10365"/>
                    </a:lnTo>
                    <a:lnTo>
                      <a:pt x="6911" y="10366"/>
                    </a:lnTo>
                    <a:lnTo>
                      <a:pt x="7004" y="10365"/>
                    </a:lnTo>
                    <a:lnTo>
                      <a:pt x="7192" y="10356"/>
                    </a:lnTo>
                    <a:lnTo>
                      <a:pt x="7374" y="10337"/>
                    </a:lnTo>
                    <a:lnTo>
                      <a:pt x="7556" y="10310"/>
                    </a:lnTo>
                    <a:lnTo>
                      <a:pt x="7734" y="10273"/>
                    </a:lnTo>
                    <a:lnTo>
                      <a:pt x="7909" y="10228"/>
                    </a:lnTo>
                    <a:lnTo>
                      <a:pt x="8080" y="10175"/>
                    </a:lnTo>
                    <a:lnTo>
                      <a:pt x="8247" y="10113"/>
                    </a:lnTo>
                    <a:lnTo>
                      <a:pt x="8411" y="10044"/>
                    </a:lnTo>
                    <a:lnTo>
                      <a:pt x="8569" y="9967"/>
                    </a:lnTo>
                    <a:lnTo>
                      <a:pt x="8725" y="9882"/>
                    </a:lnTo>
                    <a:lnTo>
                      <a:pt x="8876" y="9792"/>
                    </a:lnTo>
                    <a:lnTo>
                      <a:pt x="9021" y="9692"/>
                    </a:lnTo>
                    <a:lnTo>
                      <a:pt x="9161" y="9587"/>
                    </a:lnTo>
                    <a:lnTo>
                      <a:pt x="9296" y="9476"/>
                    </a:lnTo>
                    <a:lnTo>
                      <a:pt x="9426" y="9358"/>
                    </a:lnTo>
                    <a:lnTo>
                      <a:pt x="9550" y="9235"/>
                    </a:lnTo>
                    <a:lnTo>
                      <a:pt x="9668" y="9105"/>
                    </a:lnTo>
                    <a:lnTo>
                      <a:pt x="9780" y="8970"/>
                    </a:lnTo>
                    <a:lnTo>
                      <a:pt x="9885" y="8829"/>
                    </a:lnTo>
                    <a:lnTo>
                      <a:pt x="9983" y="8683"/>
                    </a:lnTo>
                    <a:lnTo>
                      <a:pt x="10074" y="8533"/>
                    </a:lnTo>
                    <a:lnTo>
                      <a:pt x="10159" y="8378"/>
                    </a:lnTo>
                    <a:lnTo>
                      <a:pt x="10235" y="8218"/>
                    </a:lnTo>
                    <a:lnTo>
                      <a:pt x="10306" y="8055"/>
                    </a:lnTo>
                    <a:lnTo>
                      <a:pt x="10366" y="7887"/>
                    </a:lnTo>
                    <a:lnTo>
                      <a:pt x="10419" y="7717"/>
                    </a:lnTo>
                    <a:lnTo>
                      <a:pt x="10466" y="7541"/>
                    </a:lnTo>
                    <a:lnTo>
                      <a:pt x="10502" y="7364"/>
                    </a:lnTo>
                    <a:lnTo>
                      <a:pt x="10529" y="7183"/>
                    </a:lnTo>
                    <a:lnTo>
                      <a:pt x="10548" y="6999"/>
                    </a:lnTo>
                    <a:lnTo>
                      <a:pt x="10558" y="6813"/>
                    </a:lnTo>
                    <a:lnTo>
                      <a:pt x="10558" y="6719"/>
                    </a:lnTo>
                    <a:lnTo>
                      <a:pt x="10558" y="6624"/>
                    </a:lnTo>
                    <a:lnTo>
                      <a:pt x="10548" y="6439"/>
                    </a:lnTo>
                    <a:lnTo>
                      <a:pt x="10529" y="6254"/>
                    </a:lnTo>
                    <a:lnTo>
                      <a:pt x="10502" y="6074"/>
                    </a:lnTo>
                    <a:lnTo>
                      <a:pt x="10466" y="5896"/>
                    </a:lnTo>
                    <a:lnTo>
                      <a:pt x="10419" y="5722"/>
                    </a:lnTo>
                    <a:lnTo>
                      <a:pt x="10366" y="5550"/>
                    </a:lnTo>
                    <a:lnTo>
                      <a:pt x="10306" y="5383"/>
                    </a:lnTo>
                    <a:lnTo>
                      <a:pt x="10235" y="5219"/>
                    </a:lnTo>
                    <a:lnTo>
                      <a:pt x="10159" y="5059"/>
                    </a:lnTo>
                    <a:lnTo>
                      <a:pt x="10074" y="4905"/>
                    </a:lnTo>
                    <a:lnTo>
                      <a:pt x="9983" y="4754"/>
                    </a:lnTo>
                    <a:lnTo>
                      <a:pt x="9885" y="4609"/>
                    </a:lnTo>
                    <a:lnTo>
                      <a:pt x="9780" y="4468"/>
                    </a:lnTo>
                    <a:lnTo>
                      <a:pt x="9668" y="4334"/>
                    </a:lnTo>
                    <a:lnTo>
                      <a:pt x="9550" y="4203"/>
                    </a:lnTo>
                    <a:lnTo>
                      <a:pt x="9426" y="4079"/>
                    </a:lnTo>
                    <a:lnTo>
                      <a:pt x="9296" y="3962"/>
                    </a:lnTo>
                    <a:lnTo>
                      <a:pt x="9161" y="3850"/>
                    </a:lnTo>
                    <a:lnTo>
                      <a:pt x="9021" y="3745"/>
                    </a:lnTo>
                    <a:lnTo>
                      <a:pt x="8876" y="3647"/>
                    </a:lnTo>
                    <a:lnTo>
                      <a:pt x="8725" y="3555"/>
                    </a:lnTo>
                    <a:lnTo>
                      <a:pt x="8569" y="3471"/>
                    </a:lnTo>
                    <a:lnTo>
                      <a:pt x="8411" y="3393"/>
                    </a:lnTo>
                    <a:lnTo>
                      <a:pt x="8247" y="3324"/>
                    </a:lnTo>
                    <a:lnTo>
                      <a:pt x="8080" y="3262"/>
                    </a:lnTo>
                    <a:lnTo>
                      <a:pt x="7909" y="3209"/>
                    </a:lnTo>
                    <a:lnTo>
                      <a:pt x="7734" y="3165"/>
                    </a:lnTo>
                    <a:lnTo>
                      <a:pt x="7556" y="3129"/>
                    </a:lnTo>
                    <a:lnTo>
                      <a:pt x="7374" y="3100"/>
                    </a:lnTo>
                    <a:lnTo>
                      <a:pt x="7192" y="3081"/>
                    </a:lnTo>
                    <a:lnTo>
                      <a:pt x="7004" y="3072"/>
                    </a:lnTo>
                    <a:lnTo>
                      <a:pt x="6911" y="3071"/>
                    </a:lnTo>
                    <a:lnTo>
                      <a:pt x="6817" y="3072"/>
                    </a:lnTo>
                    <a:lnTo>
                      <a:pt x="6630" y="3081"/>
                    </a:lnTo>
                    <a:lnTo>
                      <a:pt x="6447" y="3100"/>
                    </a:lnTo>
                    <a:lnTo>
                      <a:pt x="6266" y="3129"/>
                    </a:lnTo>
                    <a:lnTo>
                      <a:pt x="6087" y="3165"/>
                    </a:lnTo>
                    <a:lnTo>
                      <a:pt x="5913" y="3209"/>
                    </a:lnTo>
                    <a:lnTo>
                      <a:pt x="5742" y="3262"/>
                    </a:lnTo>
                    <a:lnTo>
                      <a:pt x="5575" y="3324"/>
                    </a:lnTo>
                    <a:lnTo>
                      <a:pt x="5411" y="3393"/>
                    </a:lnTo>
                    <a:lnTo>
                      <a:pt x="5252" y="3471"/>
                    </a:lnTo>
                    <a:lnTo>
                      <a:pt x="5097" y="3555"/>
                    </a:lnTo>
                    <a:lnTo>
                      <a:pt x="4946" y="3647"/>
                    </a:lnTo>
                    <a:lnTo>
                      <a:pt x="4800" y="3745"/>
                    </a:lnTo>
                    <a:lnTo>
                      <a:pt x="4660" y="3850"/>
                    </a:lnTo>
                    <a:lnTo>
                      <a:pt x="4525" y="3962"/>
                    </a:lnTo>
                    <a:lnTo>
                      <a:pt x="4396" y="4079"/>
                    </a:lnTo>
                    <a:lnTo>
                      <a:pt x="4272" y="4203"/>
                    </a:lnTo>
                    <a:lnTo>
                      <a:pt x="4154" y="4334"/>
                    </a:lnTo>
                    <a:lnTo>
                      <a:pt x="4041" y="4468"/>
                    </a:lnTo>
                    <a:lnTo>
                      <a:pt x="3936" y="4609"/>
                    </a:lnTo>
                    <a:lnTo>
                      <a:pt x="3838" y="4754"/>
                    </a:lnTo>
                    <a:lnTo>
                      <a:pt x="3748" y="4905"/>
                    </a:lnTo>
                    <a:lnTo>
                      <a:pt x="3663" y="5059"/>
                    </a:lnTo>
                    <a:lnTo>
                      <a:pt x="3586" y="5219"/>
                    </a:lnTo>
                    <a:lnTo>
                      <a:pt x="3516" y="5383"/>
                    </a:lnTo>
                    <a:lnTo>
                      <a:pt x="3455" y="5550"/>
                    </a:lnTo>
                    <a:lnTo>
                      <a:pt x="3402" y="5722"/>
                    </a:lnTo>
                    <a:lnTo>
                      <a:pt x="3356" y="5896"/>
                    </a:lnTo>
                    <a:lnTo>
                      <a:pt x="3320" y="6074"/>
                    </a:lnTo>
                    <a:lnTo>
                      <a:pt x="3293" y="6254"/>
                    </a:lnTo>
                    <a:lnTo>
                      <a:pt x="3274" y="6439"/>
                    </a:lnTo>
                    <a:lnTo>
                      <a:pt x="3264" y="6624"/>
                    </a:lnTo>
                    <a:lnTo>
                      <a:pt x="3264" y="6719"/>
                    </a:lnTo>
                    <a:lnTo>
                      <a:pt x="3265" y="6836"/>
                    </a:lnTo>
                    <a:lnTo>
                      <a:pt x="3281" y="7068"/>
                    </a:lnTo>
                    <a:lnTo>
                      <a:pt x="3311" y="7297"/>
                    </a:lnTo>
                    <a:lnTo>
                      <a:pt x="3356" y="7521"/>
                    </a:lnTo>
                    <a:lnTo>
                      <a:pt x="3383" y="7634"/>
                    </a:lnTo>
                    <a:lnTo>
                      <a:pt x="3327" y="7599"/>
                    </a:lnTo>
                    <a:lnTo>
                      <a:pt x="3206" y="7546"/>
                    </a:lnTo>
                    <a:lnTo>
                      <a:pt x="3080" y="7508"/>
                    </a:lnTo>
                    <a:lnTo>
                      <a:pt x="2947" y="7488"/>
                    </a:lnTo>
                    <a:lnTo>
                      <a:pt x="2880" y="7487"/>
                    </a:lnTo>
                    <a:lnTo>
                      <a:pt x="2820" y="7488"/>
                    </a:lnTo>
                    <a:lnTo>
                      <a:pt x="2704" y="7503"/>
                    </a:lnTo>
                    <a:lnTo>
                      <a:pt x="2592" y="7531"/>
                    </a:lnTo>
                    <a:lnTo>
                      <a:pt x="2481" y="7575"/>
                    </a:lnTo>
                    <a:lnTo>
                      <a:pt x="2429" y="7602"/>
                    </a:lnTo>
                    <a:lnTo>
                      <a:pt x="2400" y="7572"/>
                    </a:lnTo>
                    <a:lnTo>
                      <a:pt x="2337" y="7517"/>
                    </a:lnTo>
                    <a:lnTo>
                      <a:pt x="2304" y="7491"/>
                    </a:lnTo>
                    <a:lnTo>
                      <a:pt x="2304" y="2688"/>
                    </a:lnTo>
                    <a:lnTo>
                      <a:pt x="11518" y="2688"/>
                    </a:lnTo>
                    <a:lnTo>
                      <a:pt x="11518" y="11518"/>
                    </a:lnTo>
                    <a:lnTo>
                      <a:pt x="5354" y="115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0"/>
              <p:cNvSpPr>
                <a:spLocks noEditPoints="1"/>
              </p:cNvSpPr>
              <p:nvPr/>
            </p:nvSpPr>
            <p:spPr bwMode="auto">
              <a:xfrm>
                <a:off x="7265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49 w 1152"/>
                  <a:gd name="T3" fmla="*/ 1085 h 1152"/>
                  <a:gd name="T4" fmla="*/ 1021 w 1152"/>
                  <a:gd name="T5" fmla="*/ 943 h 1152"/>
                  <a:gd name="T6" fmla="*/ 1126 w 1152"/>
                  <a:gd name="T7" fmla="*/ 748 h 1152"/>
                  <a:gd name="T8" fmla="*/ 1152 w 1152"/>
                  <a:gd name="T9" fmla="*/ 576 h 1152"/>
                  <a:gd name="T10" fmla="*/ 1126 w 1152"/>
                  <a:gd name="T11" fmla="*/ 405 h 1152"/>
                  <a:gd name="T12" fmla="*/ 1021 w 1152"/>
                  <a:gd name="T13" fmla="*/ 211 h 1152"/>
                  <a:gd name="T14" fmla="*/ 849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2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2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6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6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49" y="1085"/>
                    </a:lnTo>
                    <a:lnTo>
                      <a:pt x="942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6" y="748"/>
                    </a:lnTo>
                    <a:lnTo>
                      <a:pt x="1149" y="635"/>
                    </a:lnTo>
                    <a:lnTo>
                      <a:pt x="1152" y="576"/>
                    </a:lnTo>
                    <a:lnTo>
                      <a:pt x="1149" y="517"/>
                    </a:lnTo>
                    <a:lnTo>
                      <a:pt x="1126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2" y="131"/>
                    </a:lnTo>
                    <a:lnTo>
                      <a:pt x="849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8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8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5" y="385"/>
                    </a:lnTo>
                    <a:lnTo>
                      <a:pt x="632" y="393"/>
                    </a:lnTo>
                    <a:lnTo>
                      <a:pt x="667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59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59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7" y="746"/>
                    </a:lnTo>
                    <a:lnTo>
                      <a:pt x="632" y="761"/>
                    </a:lnTo>
                    <a:lnTo>
                      <a:pt x="595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6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3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6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7777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2 w 1152"/>
                  <a:gd name="T21" fmla="*/ 69 h 1152"/>
                  <a:gd name="T22" fmla="*/ 131 w 1152"/>
                  <a:gd name="T23" fmla="*/ 211 h 1152"/>
                  <a:gd name="T24" fmla="*/ 26 w 1152"/>
                  <a:gd name="T25" fmla="*/ 405 h 1152"/>
                  <a:gd name="T26" fmla="*/ 0 w 1152"/>
                  <a:gd name="T27" fmla="*/ 576 h 1152"/>
                  <a:gd name="T28" fmla="*/ 26 w 1152"/>
                  <a:gd name="T29" fmla="*/ 748 h 1152"/>
                  <a:gd name="T30" fmla="*/ 131 w 1152"/>
                  <a:gd name="T31" fmla="*/ 943 h 1152"/>
                  <a:gd name="T32" fmla="*/ 302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3 w 1152"/>
                  <a:gd name="T39" fmla="*/ 393 h 1152"/>
                  <a:gd name="T40" fmla="*/ 698 w 1152"/>
                  <a:gd name="T41" fmla="*/ 428 h 1152"/>
                  <a:gd name="T42" fmla="*/ 746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6 w 1152"/>
                  <a:gd name="T49" fmla="*/ 668 h 1152"/>
                  <a:gd name="T50" fmla="*/ 698 w 1152"/>
                  <a:gd name="T51" fmla="*/ 725 h 1152"/>
                  <a:gd name="T52" fmla="*/ 633 w 1152"/>
                  <a:gd name="T53" fmla="*/ 761 h 1152"/>
                  <a:gd name="T54" fmla="*/ 576 w 1152"/>
                  <a:gd name="T55" fmla="*/ 769 h 1152"/>
                  <a:gd name="T56" fmla="*/ 520 w 1152"/>
                  <a:gd name="T57" fmla="*/ 761 h 1152"/>
                  <a:gd name="T58" fmla="*/ 453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3 w 1152"/>
                  <a:gd name="T69" fmla="*/ 428 h 1152"/>
                  <a:gd name="T70" fmla="*/ 520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4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4" y="26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5"/>
                    </a:lnTo>
                    <a:lnTo>
                      <a:pt x="404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3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9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3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6"/>
                    </a:lnTo>
                    <a:lnTo>
                      <a:pt x="453" y="725"/>
                    </a:lnTo>
                    <a:lnTo>
                      <a:pt x="427" y="699"/>
                    </a:lnTo>
                    <a:lnTo>
                      <a:pt x="407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3" y="520"/>
                    </a:lnTo>
                    <a:lnTo>
                      <a:pt x="407" y="486"/>
                    </a:lnTo>
                    <a:lnTo>
                      <a:pt x="427" y="454"/>
                    </a:lnTo>
                    <a:lnTo>
                      <a:pt x="453" y="428"/>
                    </a:lnTo>
                    <a:lnTo>
                      <a:pt x="485" y="408"/>
                    </a:lnTo>
                    <a:lnTo>
                      <a:pt x="520" y="393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2"/>
              <p:cNvSpPr>
                <a:spLocks noEditPoints="1"/>
              </p:cNvSpPr>
              <p:nvPr/>
            </p:nvSpPr>
            <p:spPr bwMode="auto">
              <a:xfrm>
                <a:off x="8289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4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4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7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7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9953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14"/>
              <p:cNvSpPr>
                <a:spLocks noChangeArrowheads="1"/>
              </p:cNvSpPr>
              <p:nvPr/>
            </p:nvSpPr>
            <p:spPr bwMode="auto">
              <a:xfrm>
                <a:off x="9953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15"/>
              <p:cNvSpPr>
                <a:spLocks noChangeArrowheads="1"/>
              </p:cNvSpPr>
              <p:nvPr/>
            </p:nvSpPr>
            <p:spPr bwMode="auto">
              <a:xfrm>
                <a:off x="9696" y="-1544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16"/>
              <p:cNvSpPr>
                <a:spLocks noChangeArrowheads="1"/>
              </p:cNvSpPr>
              <p:nvPr/>
            </p:nvSpPr>
            <p:spPr bwMode="auto">
              <a:xfrm>
                <a:off x="9696" y="-1800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17"/>
              <p:cNvSpPr>
                <a:spLocks noChangeArrowheads="1"/>
              </p:cNvSpPr>
              <p:nvPr/>
            </p:nvSpPr>
            <p:spPr bwMode="auto">
              <a:xfrm>
                <a:off x="9440" y="-1544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18"/>
              <p:cNvSpPr>
                <a:spLocks noChangeArrowheads="1"/>
              </p:cNvSpPr>
              <p:nvPr/>
            </p:nvSpPr>
            <p:spPr bwMode="auto">
              <a:xfrm>
                <a:off x="9440" y="-1800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>
                <a:off x="9185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20"/>
              <p:cNvSpPr>
                <a:spLocks noChangeArrowheads="1"/>
              </p:cNvSpPr>
              <p:nvPr/>
            </p:nvSpPr>
            <p:spPr bwMode="auto">
              <a:xfrm>
                <a:off x="9185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8" name="Group 23"/>
            <p:cNvGrpSpPr>
              <a:grpSpLocks noChangeAspect="1"/>
            </p:cNvGrpSpPr>
            <p:nvPr/>
          </p:nvGrpSpPr>
          <p:grpSpPr bwMode="auto">
            <a:xfrm>
              <a:off x="7057821" y="5405606"/>
              <a:ext cx="628890" cy="411496"/>
              <a:chOff x="5374" y="5621"/>
              <a:chExt cx="2835" cy="185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40" name="Freeform 24"/>
              <p:cNvSpPr>
                <a:spLocks noEditPoints="1"/>
              </p:cNvSpPr>
              <p:nvPr/>
            </p:nvSpPr>
            <p:spPr bwMode="auto">
              <a:xfrm>
                <a:off x="5374" y="5621"/>
                <a:ext cx="2835" cy="1855"/>
              </a:xfrm>
              <a:custGeom>
                <a:avLst/>
                <a:gdLst>
                  <a:gd name="T0" fmla="*/ 8062 w 8505"/>
                  <a:gd name="T1" fmla="*/ 1826 h 5566"/>
                  <a:gd name="T2" fmla="*/ 8108 w 8505"/>
                  <a:gd name="T3" fmla="*/ 1316 h 5566"/>
                  <a:gd name="T4" fmla="*/ 8125 w 8505"/>
                  <a:gd name="T5" fmla="*/ 1158 h 5566"/>
                  <a:gd name="T6" fmla="*/ 8142 w 8505"/>
                  <a:gd name="T7" fmla="*/ 1028 h 5566"/>
                  <a:gd name="T8" fmla="*/ 8291 w 8505"/>
                  <a:gd name="T9" fmla="*/ 805 h 5566"/>
                  <a:gd name="T10" fmla="*/ 8333 w 8505"/>
                  <a:gd name="T11" fmla="*/ 602 h 5566"/>
                  <a:gd name="T12" fmla="*/ 8278 w 8505"/>
                  <a:gd name="T13" fmla="*/ 338 h 5566"/>
                  <a:gd name="T14" fmla="*/ 8227 w 8505"/>
                  <a:gd name="T15" fmla="*/ 95 h 5566"/>
                  <a:gd name="T16" fmla="*/ 8081 w 8505"/>
                  <a:gd name="T17" fmla="*/ 0 h 5566"/>
                  <a:gd name="T18" fmla="*/ 7978 w 8505"/>
                  <a:gd name="T19" fmla="*/ 125 h 5566"/>
                  <a:gd name="T20" fmla="*/ 8057 w 8505"/>
                  <a:gd name="T21" fmla="*/ 466 h 5566"/>
                  <a:gd name="T22" fmla="*/ 8037 w 8505"/>
                  <a:gd name="T23" fmla="*/ 750 h 5566"/>
                  <a:gd name="T24" fmla="*/ 7803 w 8505"/>
                  <a:gd name="T25" fmla="*/ 832 h 5566"/>
                  <a:gd name="T26" fmla="*/ 7644 w 8505"/>
                  <a:gd name="T27" fmla="*/ 816 h 5566"/>
                  <a:gd name="T28" fmla="*/ 7111 w 8505"/>
                  <a:gd name="T29" fmla="*/ 1143 h 5566"/>
                  <a:gd name="T30" fmla="*/ 4217 w 8505"/>
                  <a:gd name="T31" fmla="*/ 1153 h 5566"/>
                  <a:gd name="T32" fmla="*/ 3453 w 8505"/>
                  <a:gd name="T33" fmla="*/ 1295 h 5566"/>
                  <a:gd name="T34" fmla="*/ 2752 w 8505"/>
                  <a:gd name="T35" fmla="*/ 1577 h 5566"/>
                  <a:gd name="T36" fmla="*/ 2120 w 8505"/>
                  <a:gd name="T37" fmla="*/ 1980 h 5566"/>
                  <a:gd name="T38" fmla="*/ 1562 w 8505"/>
                  <a:gd name="T39" fmla="*/ 2483 h 5566"/>
                  <a:gd name="T40" fmla="*/ 929 w 8505"/>
                  <a:gd name="T41" fmla="*/ 3297 h 5566"/>
                  <a:gd name="T42" fmla="*/ 318 w 8505"/>
                  <a:gd name="T43" fmla="*/ 4631 h 5566"/>
                  <a:gd name="T44" fmla="*/ 54 w 8505"/>
                  <a:gd name="T45" fmla="*/ 4824 h 5566"/>
                  <a:gd name="T46" fmla="*/ 0 w 8505"/>
                  <a:gd name="T47" fmla="*/ 5439 h 5566"/>
                  <a:gd name="T48" fmla="*/ 101 w 8505"/>
                  <a:gd name="T49" fmla="*/ 5563 h 5566"/>
                  <a:gd name="T50" fmla="*/ 7867 w 8505"/>
                  <a:gd name="T51" fmla="*/ 5544 h 5566"/>
                  <a:gd name="T52" fmla="*/ 7922 w 8505"/>
                  <a:gd name="T53" fmla="*/ 4955 h 5566"/>
                  <a:gd name="T54" fmla="*/ 7941 w 8505"/>
                  <a:gd name="T55" fmla="*/ 4710 h 5566"/>
                  <a:gd name="T56" fmla="*/ 8151 w 8505"/>
                  <a:gd name="T57" fmla="*/ 4304 h 5566"/>
                  <a:gd name="T58" fmla="*/ 8439 w 8505"/>
                  <a:gd name="T59" fmla="*/ 4154 h 5566"/>
                  <a:gd name="T60" fmla="*/ 8502 w 8505"/>
                  <a:gd name="T61" fmla="*/ 4019 h 5566"/>
                  <a:gd name="T62" fmla="*/ 7667 w 8505"/>
                  <a:gd name="T63" fmla="*/ 1338 h 5566"/>
                  <a:gd name="T64" fmla="*/ 252 w 8505"/>
                  <a:gd name="T65" fmla="*/ 5314 h 5566"/>
                  <a:gd name="T66" fmla="*/ 252 w 8505"/>
                  <a:gd name="T67" fmla="*/ 5314 h 5566"/>
                  <a:gd name="T68" fmla="*/ 690 w 8505"/>
                  <a:gd name="T69" fmla="*/ 4321 h 5566"/>
                  <a:gd name="T70" fmla="*/ 1362 w 8505"/>
                  <a:gd name="T71" fmla="*/ 3107 h 5566"/>
                  <a:gd name="T72" fmla="*/ 2146 w 8505"/>
                  <a:gd name="T73" fmla="*/ 2280 h 5566"/>
                  <a:gd name="T74" fmla="*/ 2720 w 8505"/>
                  <a:gd name="T75" fmla="*/ 1881 h 5566"/>
                  <a:gd name="T76" fmla="*/ 3358 w 8505"/>
                  <a:gd name="T77" fmla="*/ 1590 h 5566"/>
                  <a:gd name="T78" fmla="*/ 4055 w 8505"/>
                  <a:gd name="T79" fmla="*/ 1424 h 5566"/>
                  <a:gd name="T80" fmla="*/ 7052 w 8505"/>
                  <a:gd name="T81" fmla="*/ 1394 h 5566"/>
                  <a:gd name="T82" fmla="*/ 7322 w 8505"/>
                  <a:gd name="T83" fmla="*/ 1440 h 5566"/>
                  <a:gd name="T84" fmla="*/ 7591 w 8505"/>
                  <a:gd name="T85" fmla="*/ 1596 h 5566"/>
                  <a:gd name="T86" fmla="*/ 7627 w 8505"/>
                  <a:gd name="T87" fmla="*/ 1629 h 5566"/>
                  <a:gd name="T88" fmla="*/ 7816 w 8505"/>
                  <a:gd name="T89" fmla="*/ 1891 h 5566"/>
                  <a:gd name="T90" fmla="*/ 8173 w 8505"/>
                  <a:gd name="T91" fmla="*/ 3990 h 5566"/>
                  <a:gd name="T92" fmla="*/ 7805 w 8505"/>
                  <a:gd name="T93" fmla="*/ 4334 h 5566"/>
                  <a:gd name="T94" fmla="*/ 7677 w 8505"/>
                  <a:gd name="T95" fmla="*/ 4802 h 5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505" h="5566">
                    <a:moveTo>
                      <a:pt x="8502" y="4019"/>
                    </a:moveTo>
                    <a:lnTo>
                      <a:pt x="8124" y="2019"/>
                    </a:lnTo>
                    <a:lnTo>
                      <a:pt x="8106" y="1953"/>
                    </a:lnTo>
                    <a:lnTo>
                      <a:pt x="8062" y="1826"/>
                    </a:lnTo>
                    <a:lnTo>
                      <a:pt x="8001" y="1705"/>
                    </a:lnTo>
                    <a:lnTo>
                      <a:pt x="7928" y="1593"/>
                    </a:lnTo>
                    <a:lnTo>
                      <a:pt x="7886" y="1540"/>
                    </a:lnTo>
                    <a:lnTo>
                      <a:pt x="8108" y="1316"/>
                    </a:lnTo>
                    <a:lnTo>
                      <a:pt x="8125" y="1298"/>
                    </a:lnTo>
                    <a:lnTo>
                      <a:pt x="8144" y="1251"/>
                    </a:lnTo>
                    <a:lnTo>
                      <a:pt x="8144" y="1202"/>
                    </a:lnTo>
                    <a:lnTo>
                      <a:pt x="8125" y="1158"/>
                    </a:lnTo>
                    <a:lnTo>
                      <a:pt x="8108" y="1138"/>
                    </a:lnTo>
                    <a:lnTo>
                      <a:pt x="8065" y="1094"/>
                    </a:lnTo>
                    <a:lnTo>
                      <a:pt x="8092" y="1074"/>
                    </a:lnTo>
                    <a:lnTo>
                      <a:pt x="8142" y="1028"/>
                    </a:lnTo>
                    <a:lnTo>
                      <a:pt x="8189" y="978"/>
                    </a:lnTo>
                    <a:lnTo>
                      <a:pt x="8229" y="924"/>
                    </a:lnTo>
                    <a:lnTo>
                      <a:pt x="8262" y="865"/>
                    </a:lnTo>
                    <a:lnTo>
                      <a:pt x="8291" y="805"/>
                    </a:lnTo>
                    <a:lnTo>
                      <a:pt x="8312" y="740"/>
                    </a:lnTo>
                    <a:lnTo>
                      <a:pt x="8327" y="674"/>
                    </a:lnTo>
                    <a:lnTo>
                      <a:pt x="8333" y="641"/>
                    </a:lnTo>
                    <a:lnTo>
                      <a:pt x="8333" y="602"/>
                    </a:lnTo>
                    <a:lnTo>
                      <a:pt x="8327" y="524"/>
                    </a:lnTo>
                    <a:lnTo>
                      <a:pt x="8312" y="448"/>
                    </a:lnTo>
                    <a:lnTo>
                      <a:pt x="8291" y="374"/>
                    </a:lnTo>
                    <a:lnTo>
                      <a:pt x="8278" y="338"/>
                    </a:lnTo>
                    <a:lnTo>
                      <a:pt x="8259" y="286"/>
                    </a:lnTo>
                    <a:lnTo>
                      <a:pt x="8235" y="180"/>
                    </a:lnTo>
                    <a:lnTo>
                      <a:pt x="8230" y="125"/>
                    </a:lnTo>
                    <a:lnTo>
                      <a:pt x="8227" y="95"/>
                    </a:lnTo>
                    <a:lnTo>
                      <a:pt x="8207" y="47"/>
                    </a:lnTo>
                    <a:lnTo>
                      <a:pt x="8171" y="15"/>
                    </a:lnTo>
                    <a:lnTo>
                      <a:pt x="8127" y="0"/>
                    </a:lnTo>
                    <a:lnTo>
                      <a:pt x="8081" y="0"/>
                    </a:lnTo>
                    <a:lnTo>
                      <a:pt x="8036" y="15"/>
                    </a:lnTo>
                    <a:lnTo>
                      <a:pt x="8000" y="47"/>
                    </a:lnTo>
                    <a:lnTo>
                      <a:pt x="7980" y="95"/>
                    </a:lnTo>
                    <a:lnTo>
                      <a:pt x="7978" y="125"/>
                    </a:lnTo>
                    <a:lnTo>
                      <a:pt x="7983" y="200"/>
                    </a:lnTo>
                    <a:lnTo>
                      <a:pt x="8013" y="347"/>
                    </a:lnTo>
                    <a:lnTo>
                      <a:pt x="8039" y="417"/>
                    </a:lnTo>
                    <a:lnTo>
                      <a:pt x="8057" y="466"/>
                    </a:lnTo>
                    <a:lnTo>
                      <a:pt x="8079" y="569"/>
                    </a:lnTo>
                    <a:lnTo>
                      <a:pt x="8081" y="620"/>
                    </a:lnTo>
                    <a:lnTo>
                      <a:pt x="8072" y="665"/>
                    </a:lnTo>
                    <a:lnTo>
                      <a:pt x="8037" y="750"/>
                    </a:lnTo>
                    <a:lnTo>
                      <a:pt x="7988" y="825"/>
                    </a:lnTo>
                    <a:lnTo>
                      <a:pt x="7924" y="890"/>
                    </a:lnTo>
                    <a:lnTo>
                      <a:pt x="7886" y="916"/>
                    </a:lnTo>
                    <a:lnTo>
                      <a:pt x="7803" y="832"/>
                    </a:lnTo>
                    <a:lnTo>
                      <a:pt x="7784" y="816"/>
                    </a:lnTo>
                    <a:lnTo>
                      <a:pt x="7738" y="798"/>
                    </a:lnTo>
                    <a:lnTo>
                      <a:pt x="7690" y="798"/>
                    </a:lnTo>
                    <a:lnTo>
                      <a:pt x="7644" y="816"/>
                    </a:lnTo>
                    <a:lnTo>
                      <a:pt x="7625" y="832"/>
                    </a:lnTo>
                    <a:lnTo>
                      <a:pt x="7288" y="1169"/>
                    </a:lnTo>
                    <a:lnTo>
                      <a:pt x="7229" y="1158"/>
                    </a:lnTo>
                    <a:lnTo>
                      <a:pt x="7111" y="1143"/>
                    </a:lnTo>
                    <a:lnTo>
                      <a:pt x="7052" y="1142"/>
                    </a:lnTo>
                    <a:lnTo>
                      <a:pt x="4519" y="1142"/>
                    </a:lnTo>
                    <a:lnTo>
                      <a:pt x="4417" y="1143"/>
                    </a:lnTo>
                    <a:lnTo>
                      <a:pt x="4217" y="1153"/>
                    </a:lnTo>
                    <a:lnTo>
                      <a:pt x="4021" y="1175"/>
                    </a:lnTo>
                    <a:lnTo>
                      <a:pt x="3828" y="1205"/>
                    </a:lnTo>
                    <a:lnTo>
                      <a:pt x="3639" y="1246"/>
                    </a:lnTo>
                    <a:lnTo>
                      <a:pt x="3453" y="1295"/>
                    </a:lnTo>
                    <a:lnTo>
                      <a:pt x="3272" y="1352"/>
                    </a:lnTo>
                    <a:lnTo>
                      <a:pt x="3095" y="1420"/>
                    </a:lnTo>
                    <a:lnTo>
                      <a:pt x="2920" y="1495"/>
                    </a:lnTo>
                    <a:lnTo>
                      <a:pt x="2752" y="1577"/>
                    </a:lnTo>
                    <a:lnTo>
                      <a:pt x="2588" y="1668"/>
                    </a:lnTo>
                    <a:lnTo>
                      <a:pt x="2426" y="1766"/>
                    </a:lnTo>
                    <a:lnTo>
                      <a:pt x="2271" y="1869"/>
                    </a:lnTo>
                    <a:lnTo>
                      <a:pt x="2120" y="1980"/>
                    </a:lnTo>
                    <a:lnTo>
                      <a:pt x="1973" y="2097"/>
                    </a:lnTo>
                    <a:lnTo>
                      <a:pt x="1832" y="2221"/>
                    </a:lnTo>
                    <a:lnTo>
                      <a:pt x="1693" y="2349"/>
                    </a:lnTo>
                    <a:lnTo>
                      <a:pt x="1562" y="2483"/>
                    </a:lnTo>
                    <a:lnTo>
                      <a:pt x="1436" y="2621"/>
                    </a:lnTo>
                    <a:lnTo>
                      <a:pt x="1313" y="2765"/>
                    </a:lnTo>
                    <a:lnTo>
                      <a:pt x="1140" y="2987"/>
                    </a:lnTo>
                    <a:lnTo>
                      <a:pt x="929" y="3297"/>
                    </a:lnTo>
                    <a:lnTo>
                      <a:pt x="740" y="3618"/>
                    </a:lnTo>
                    <a:lnTo>
                      <a:pt x="576" y="3949"/>
                    </a:lnTo>
                    <a:lnTo>
                      <a:pt x="433" y="4288"/>
                    </a:lnTo>
                    <a:lnTo>
                      <a:pt x="318" y="4631"/>
                    </a:lnTo>
                    <a:lnTo>
                      <a:pt x="271" y="4802"/>
                    </a:lnTo>
                    <a:lnTo>
                      <a:pt x="126" y="4802"/>
                    </a:lnTo>
                    <a:lnTo>
                      <a:pt x="101" y="4804"/>
                    </a:lnTo>
                    <a:lnTo>
                      <a:pt x="54" y="4824"/>
                    </a:lnTo>
                    <a:lnTo>
                      <a:pt x="21" y="4857"/>
                    </a:lnTo>
                    <a:lnTo>
                      <a:pt x="1" y="4903"/>
                    </a:lnTo>
                    <a:lnTo>
                      <a:pt x="0" y="4929"/>
                    </a:lnTo>
                    <a:lnTo>
                      <a:pt x="0" y="5439"/>
                    </a:lnTo>
                    <a:lnTo>
                      <a:pt x="1" y="5465"/>
                    </a:lnTo>
                    <a:lnTo>
                      <a:pt x="21" y="5510"/>
                    </a:lnTo>
                    <a:lnTo>
                      <a:pt x="54" y="5544"/>
                    </a:lnTo>
                    <a:lnTo>
                      <a:pt x="101" y="5563"/>
                    </a:lnTo>
                    <a:lnTo>
                      <a:pt x="126" y="5566"/>
                    </a:lnTo>
                    <a:lnTo>
                      <a:pt x="7797" y="5566"/>
                    </a:lnTo>
                    <a:lnTo>
                      <a:pt x="7821" y="5563"/>
                    </a:lnTo>
                    <a:lnTo>
                      <a:pt x="7867" y="5544"/>
                    </a:lnTo>
                    <a:lnTo>
                      <a:pt x="7902" y="5510"/>
                    </a:lnTo>
                    <a:lnTo>
                      <a:pt x="7921" y="5465"/>
                    </a:lnTo>
                    <a:lnTo>
                      <a:pt x="7922" y="5439"/>
                    </a:lnTo>
                    <a:lnTo>
                      <a:pt x="7922" y="4955"/>
                    </a:lnTo>
                    <a:lnTo>
                      <a:pt x="7925" y="4942"/>
                    </a:lnTo>
                    <a:lnTo>
                      <a:pt x="7925" y="4929"/>
                    </a:lnTo>
                    <a:lnTo>
                      <a:pt x="7926" y="4851"/>
                    </a:lnTo>
                    <a:lnTo>
                      <a:pt x="7941" y="4710"/>
                    </a:lnTo>
                    <a:lnTo>
                      <a:pt x="7970" y="4586"/>
                    </a:lnTo>
                    <a:lnTo>
                      <a:pt x="8014" y="4477"/>
                    </a:lnTo>
                    <a:lnTo>
                      <a:pt x="8075" y="4383"/>
                    </a:lnTo>
                    <a:lnTo>
                      <a:pt x="8151" y="4304"/>
                    </a:lnTo>
                    <a:lnTo>
                      <a:pt x="8245" y="4238"/>
                    </a:lnTo>
                    <a:lnTo>
                      <a:pt x="8356" y="4184"/>
                    </a:lnTo>
                    <a:lnTo>
                      <a:pt x="8418" y="4163"/>
                    </a:lnTo>
                    <a:lnTo>
                      <a:pt x="8439" y="4154"/>
                    </a:lnTo>
                    <a:lnTo>
                      <a:pt x="8475" y="4125"/>
                    </a:lnTo>
                    <a:lnTo>
                      <a:pt x="8498" y="4086"/>
                    </a:lnTo>
                    <a:lnTo>
                      <a:pt x="8505" y="4042"/>
                    </a:lnTo>
                    <a:lnTo>
                      <a:pt x="8502" y="4019"/>
                    </a:lnTo>
                    <a:close/>
                    <a:moveTo>
                      <a:pt x="7715" y="1100"/>
                    </a:moveTo>
                    <a:lnTo>
                      <a:pt x="7841" y="1227"/>
                    </a:lnTo>
                    <a:lnTo>
                      <a:pt x="7705" y="1365"/>
                    </a:lnTo>
                    <a:lnTo>
                      <a:pt x="7667" y="1338"/>
                    </a:lnTo>
                    <a:lnTo>
                      <a:pt x="7589" y="1287"/>
                    </a:lnTo>
                    <a:lnTo>
                      <a:pt x="7549" y="1266"/>
                    </a:lnTo>
                    <a:lnTo>
                      <a:pt x="7715" y="1100"/>
                    </a:lnTo>
                    <a:close/>
                    <a:moveTo>
                      <a:pt x="252" y="5314"/>
                    </a:moveTo>
                    <a:lnTo>
                      <a:pt x="252" y="5054"/>
                    </a:lnTo>
                    <a:lnTo>
                      <a:pt x="7670" y="5054"/>
                    </a:lnTo>
                    <a:lnTo>
                      <a:pt x="7670" y="5312"/>
                    </a:lnTo>
                    <a:lnTo>
                      <a:pt x="252" y="5314"/>
                    </a:lnTo>
                    <a:close/>
                    <a:moveTo>
                      <a:pt x="7677" y="4802"/>
                    </a:moveTo>
                    <a:lnTo>
                      <a:pt x="530" y="4802"/>
                    </a:lnTo>
                    <a:lnTo>
                      <a:pt x="577" y="4641"/>
                    </a:lnTo>
                    <a:lnTo>
                      <a:pt x="690" y="4321"/>
                    </a:lnTo>
                    <a:lnTo>
                      <a:pt x="826" y="4006"/>
                    </a:lnTo>
                    <a:lnTo>
                      <a:pt x="983" y="3696"/>
                    </a:lnTo>
                    <a:lnTo>
                      <a:pt x="1163" y="3396"/>
                    </a:lnTo>
                    <a:lnTo>
                      <a:pt x="1362" y="3107"/>
                    </a:lnTo>
                    <a:lnTo>
                      <a:pt x="1582" y="2833"/>
                    </a:lnTo>
                    <a:lnTo>
                      <a:pt x="1820" y="2575"/>
                    </a:lnTo>
                    <a:lnTo>
                      <a:pt x="2012" y="2395"/>
                    </a:lnTo>
                    <a:lnTo>
                      <a:pt x="2146" y="2280"/>
                    </a:lnTo>
                    <a:lnTo>
                      <a:pt x="2282" y="2172"/>
                    </a:lnTo>
                    <a:lnTo>
                      <a:pt x="2424" y="2068"/>
                    </a:lnTo>
                    <a:lnTo>
                      <a:pt x="2570" y="1972"/>
                    </a:lnTo>
                    <a:lnTo>
                      <a:pt x="2720" y="1881"/>
                    </a:lnTo>
                    <a:lnTo>
                      <a:pt x="2873" y="1797"/>
                    </a:lnTo>
                    <a:lnTo>
                      <a:pt x="3031" y="1721"/>
                    </a:lnTo>
                    <a:lnTo>
                      <a:pt x="3193" y="1652"/>
                    </a:lnTo>
                    <a:lnTo>
                      <a:pt x="3358" y="1590"/>
                    </a:lnTo>
                    <a:lnTo>
                      <a:pt x="3527" y="1535"/>
                    </a:lnTo>
                    <a:lnTo>
                      <a:pt x="3700" y="1489"/>
                    </a:lnTo>
                    <a:lnTo>
                      <a:pt x="3877" y="1453"/>
                    </a:lnTo>
                    <a:lnTo>
                      <a:pt x="4055" y="1424"/>
                    </a:lnTo>
                    <a:lnTo>
                      <a:pt x="4238" y="1406"/>
                    </a:lnTo>
                    <a:lnTo>
                      <a:pt x="4424" y="1395"/>
                    </a:lnTo>
                    <a:lnTo>
                      <a:pt x="4519" y="1394"/>
                    </a:lnTo>
                    <a:lnTo>
                      <a:pt x="7052" y="1394"/>
                    </a:lnTo>
                    <a:lnTo>
                      <a:pt x="7091" y="1395"/>
                    </a:lnTo>
                    <a:lnTo>
                      <a:pt x="7169" y="1403"/>
                    </a:lnTo>
                    <a:lnTo>
                      <a:pt x="7247" y="1419"/>
                    </a:lnTo>
                    <a:lnTo>
                      <a:pt x="7322" y="1440"/>
                    </a:lnTo>
                    <a:lnTo>
                      <a:pt x="7394" y="1469"/>
                    </a:lnTo>
                    <a:lnTo>
                      <a:pt x="7463" y="1505"/>
                    </a:lnTo>
                    <a:lnTo>
                      <a:pt x="7529" y="1547"/>
                    </a:lnTo>
                    <a:lnTo>
                      <a:pt x="7591" y="1596"/>
                    </a:lnTo>
                    <a:lnTo>
                      <a:pt x="7620" y="1622"/>
                    </a:lnTo>
                    <a:lnTo>
                      <a:pt x="7621" y="1625"/>
                    </a:lnTo>
                    <a:lnTo>
                      <a:pt x="7623" y="1626"/>
                    </a:lnTo>
                    <a:lnTo>
                      <a:pt x="7627" y="1629"/>
                    </a:lnTo>
                    <a:lnTo>
                      <a:pt x="7631" y="1633"/>
                    </a:lnTo>
                    <a:lnTo>
                      <a:pt x="7676" y="1679"/>
                    </a:lnTo>
                    <a:lnTo>
                      <a:pt x="7754" y="1780"/>
                    </a:lnTo>
                    <a:lnTo>
                      <a:pt x="7816" y="1891"/>
                    </a:lnTo>
                    <a:lnTo>
                      <a:pt x="7862" y="2009"/>
                    </a:lnTo>
                    <a:lnTo>
                      <a:pt x="7877" y="2071"/>
                    </a:lnTo>
                    <a:lnTo>
                      <a:pt x="8235" y="3961"/>
                    </a:lnTo>
                    <a:lnTo>
                      <a:pt x="8173" y="3990"/>
                    </a:lnTo>
                    <a:lnTo>
                      <a:pt x="8057" y="4058"/>
                    </a:lnTo>
                    <a:lnTo>
                      <a:pt x="7958" y="4137"/>
                    </a:lnTo>
                    <a:lnTo>
                      <a:pt x="7875" y="4229"/>
                    </a:lnTo>
                    <a:lnTo>
                      <a:pt x="7805" y="4334"/>
                    </a:lnTo>
                    <a:lnTo>
                      <a:pt x="7751" y="4451"/>
                    </a:lnTo>
                    <a:lnTo>
                      <a:pt x="7710" y="4582"/>
                    </a:lnTo>
                    <a:lnTo>
                      <a:pt x="7684" y="4724"/>
                    </a:lnTo>
                    <a:lnTo>
                      <a:pt x="7677" y="48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6410" y="7006"/>
                <a:ext cx="802" cy="84"/>
              </a:xfrm>
              <a:custGeom>
                <a:avLst/>
                <a:gdLst>
                  <a:gd name="T0" fmla="*/ 2280 w 2405"/>
                  <a:gd name="T1" fmla="*/ 0 h 252"/>
                  <a:gd name="T2" fmla="*/ 124 w 2405"/>
                  <a:gd name="T3" fmla="*/ 0 h 252"/>
                  <a:gd name="T4" fmla="*/ 94 w 2405"/>
                  <a:gd name="T5" fmla="*/ 3 h 252"/>
                  <a:gd name="T6" fmla="*/ 48 w 2405"/>
                  <a:gd name="T7" fmla="*/ 23 h 252"/>
                  <a:gd name="T8" fmla="*/ 16 w 2405"/>
                  <a:gd name="T9" fmla="*/ 59 h 252"/>
                  <a:gd name="T10" fmla="*/ 0 w 2405"/>
                  <a:gd name="T11" fmla="*/ 102 h 252"/>
                  <a:gd name="T12" fmla="*/ 0 w 2405"/>
                  <a:gd name="T13" fmla="*/ 150 h 252"/>
                  <a:gd name="T14" fmla="*/ 16 w 2405"/>
                  <a:gd name="T15" fmla="*/ 194 h 252"/>
                  <a:gd name="T16" fmla="*/ 48 w 2405"/>
                  <a:gd name="T17" fmla="*/ 231 h 252"/>
                  <a:gd name="T18" fmla="*/ 94 w 2405"/>
                  <a:gd name="T19" fmla="*/ 251 h 252"/>
                  <a:gd name="T20" fmla="*/ 124 w 2405"/>
                  <a:gd name="T21" fmla="*/ 252 h 252"/>
                  <a:gd name="T22" fmla="*/ 2280 w 2405"/>
                  <a:gd name="T23" fmla="*/ 252 h 252"/>
                  <a:gd name="T24" fmla="*/ 2310 w 2405"/>
                  <a:gd name="T25" fmla="*/ 251 h 252"/>
                  <a:gd name="T26" fmla="*/ 2358 w 2405"/>
                  <a:gd name="T27" fmla="*/ 231 h 252"/>
                  <a:gd name="T28" fmla="*/ 2389 w 2405"/>
                  <a:gd name="T29" fmla="*/ 194 h 252"/>
                  <a:gd name="T30" fmla="*/ 2405 w 2405"/>
                  <a:gd name="T31" fmla="*/ 150 h 252"/>
                  <a:gd name="T32" fmla="*/ 2405 w 2405"/>
                  <a:gd name="T33" fmla="*/ 102 h 252"/>
                  <a:gd name="T34" fmla="*/ 2389 w 2405"/>
                  <a:gd name="T35" fmla="*/ 59 h 252"/>
                  <a:gd name="T36" fmla="*/ 2358 w 2405"/>
                  <a:gd name="T37" fmla="*/ 23 h 252"/>
                  <a:gd name="T38" fmla="*/ 2310 w 2405"/>
                  <a:gd name="T39" fmla="*/ 3 h 252"/>
                  <a:gd name="T40" fmla="*/ 2280 w 2405"/>
                  <a:gd name="T41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5" h="252">
                    <a:moveTo>
                      <a:pt x="2280" y="0"/>
                    </a:moveTo>
                    <a:lnTo>
                      <a:pt x="124" y="0"/>
                    </a:lnTo>
                    <a:lnTo>
                      <a:pt x="94" y="3"/>
                    </a:lnTo>
                    <a:lnTo>
                      <a:pt x="48" y="23"/>
                    </a:lnTo>
                    <a:lnTo>
                      <a:pt x="16" y="59"/>
                    </a:lnTo>
                    <a:lnTo>
                      <a:pt x="0" y="102"/>
                    </a:lnTo>
                    <a:lnTo>
                      <a:pt x="0" y="150"/>
                    </a:lnTo>
                    <a:lnTo>
                      <a:pt x="16" y="194"/>
                    </a:lnTo>
                    <a:lnTo>
                      <a:pt x="48" y="231"/>
                    </a:lnTo>
                    <a:lnTo>
                      <a:pt x="94" y="251"/>
                    </a:lnTo>
                    <a:lnTo>
                      <a:pt x="124" y="252"/>
                    </a:lnTo>
                    <a:lnTo>
                      <a:pt x="2280" y="252"/>
                    </a:lnTo>
                    <a:lnTo>
                      <a:pt x="2310" y="251"/>
                    </a:lnTo>
                    <a:lnTo>
                      <a:pt x="2358" y="231"/>
                    </a:lnTo>
                    <a:lnTo>
                      <a:pt x="2389" y="194"/>
                    </a:lnTo>
                    <a:lnTo>
                      <a:pt x="2405" y="150"/>
                    </a:lnTo>
                    <a:lnTo>
                      <a:pt x="2405" y="102"/>
                    </a:lnTo>
                    <a:lnTo>
                      <a:pt x="2389" y="59"/>
                    </a:lnTo>
                    <a:lnTo>
                      <a:pt x="2358" y="23"/>
                    </a:lnTo>
                    <a:lnTo>
                      <a:pt x="2310" y="3"/>
                    </a:lnTo>
                    <a:lnTo>
                      <a:pt x="22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6"/>
              <p:cNvSpPr>
                <a:spLocks noEditPoints="1"/>
              </p:cNvSpPr>
              <p:nvPr/>
            </p:nvSpPr>
            <p:spPr bwMode="auto">
              <a:xfrm>
                <a:off x="6410" y="6285"/>
                <a:ext cx="1525" cy="539"/>
              </a:xfrm>
              <a:custGeom>
                <a:avLst/>
                <a:gdLst>
                  <a:gd name="T0" fmla="*/ 4294 w 4574"/>
                  <a:gd name="T1" fmla="*/ 146 h 1615"/>
                  <a:gd name="T2" fmla="*/ 4203 w 4574"/>
                  <a:gd name="T3" fmla="*/ 33 h 1615"/>
                  <a:gd name="T4" fmla="*/ 4097 w 4574"/>
                  <a:gd name="T5" fmla="*/ 0 h 1615"/>
                  <a:gd name="T6" fmla="*/ 1803 w 4574"/>
                  <a:gd name="T7" fmla="*/ 2 h 1615"/>
                  <a:gd name="T8" fmla="*/ 1487 w 4574"/>
                  <a:gd name="T9" fmla="*/ 42 h 1615"/>
                  <a:gd name="T10" fmla="*/ 1189 w 4574"/>
                  <a:gd name="T11" fmla="*/ 131 h 1615"/>
                  <a:gd name="T12" fmla="*/ 911 w 4574"/>
                  <a:gd name="T13" fmla="*/ 268 h 1615"/>
                  <a:gd name="T14" fmla="*/ 658 w 4574"/>
                  <a:gd name="T15" fmla="*/ 450 h 1615"/>
                  <a:gd name="T16" fmla="*/ 433 w 4574"/>
                  <a:gd name="T17" fmla="*/ 670 h 1615"/>
                  <a:gd name="T18" fmla="*/ 243 w 4574"/>
                  <a:gd name="T19" fmla="*/ 927 h 1615"/>
                  <a:gd name="T20" fmla="*/ 90 w 4574"/>
                  <a:gd name="T21" fmla="*/ 1216 h 1615"/>
                  <a:gd name="T22" fmla="*/ 4 w 4574"/>
                  <a:gd name="T23" fmla="*/ 1452 h 1615"/>
                  <a:gd name="T24" fmla="*/ 0 w 4574"/>
                  <a:gd name="T25" fmla="*/ 1497 h 1615"/>
                  <a:gd name="T26" fmla="*/ 43 w 4574"/>
                  <a:gd name="T27" fmla="*/ 1585 h 1615"/>
                  <a:gd name="T28" fmla="*/ 109 w 4574"/>
                  <a:gd name="T29" fmla="*/ 1614 h 1615"/>
                  <a:gd name="T30" fmla="*/ 4359 w 4574"/>
                  <a:gd name="T31" fmla="*/ 1615 h 1615"/>
                  <a:gd name="T32" fmla="*/ 4427 w 4574"/>
                  <a:gd name="T33" fmla="*/ 1602 h 1615"/>
                  <a:gd name="T34" fmla="*/ 4503 w 4574"/>
                  <a:gd name="T35" fmla="*/ 1552 h 1615"/>
                  <a:gd name="T36" fmla="*/ 4536 w 4574"/>
                  <a:gd name="T37" fmla="*/ 1510 h 1615"/>
                  <a:gd name="T38" fmla="*/ 4574 w 4574"/>
                  <a:gd name="T39" fmla="*/ 1398 h 1615"/>
                  <a:gd name="T40" fmla="*/ 4566 w 4574"/>
                  <a:gd name="T41" fmla="*/ 1308 h 1615"/>
                  <a:gd name="T42" fmla="*/ 2193 w 4574"/>
                  <a:gd name="T43" fmla="*/ 1010 h 1615"/>
                  <a:gd name="T44" fmla="*/ 2841 w 4574"/>
                  <a:gd name="T45" fmla="*/ 1363 h 1615"/>
                  <a:gd name="T46" fmla="*/ 2193 w 4574"/>
                  <a:gd name="T47" fmla="*/ 1010 h 1615"/>
                  <a:gd name="T48" fmla="*/ 3093 w 4574"/>
                  <a:gd name="T49" fmla="*/ 883 h 1615"/>
                  <a:gd name="T50" fmla="*/ 3073 w 4574"/>
                  <a:gd name="T51" fmla="*/ 813 h 1615"/>
                  <a:gd name="T52" fmla="*/ 2994 w 4574"/>
                  <a:gd name="T53" fmla="*/ 759 h 1615"/>
                  <a:gd name="T54" fmla="*/ 2066 w 4574"/>
                  <a:gd name="T55" fmla="*/ 758 h 1615"/>
                  <a:gd name="T56" fmla="*/ 1996 w 4574"/>
                  <a:gd name="T57" fmla="*/ 778 h 1615"/>
                  <a:gd name="T58" fmla="*/ 1942 w 4574"/>
                  <a:gd name="T59" fmla="*/ 857 h 1615"/>
                  <a:gd name="T60" fmla="*/ 1941 w 4574"/>
                  <a:gd name="T61" fmla="*/ 1363 h 1615"/>
                  <a:gd name="T62" fmla="*/ 328 w 4574"/>
                  <a:gd name="T63" fmla="*/ 1300 h 1615"/>
                  <a:gd name="T64" fmla="*/ 453 w 4574"/>
                  <a:gd name="T65" fmla="*/ 1066 h 1615"/>
                  <a:gd name="T66" fmla="*/ 606 w 4574"/>
                  <a:gd name="T67" fmla="*/ 856 h 1615"/>
                  <a:gd name="T68" fmla="*/ 785 w 4574"/>
                  <a:gd name="T69" fmla="*/ 673 h 1615"/>
                  <a:gd name="T70" fmla="*/ 985 w 4574"/>
                  <a:gd name="T71" fmla="*/ 520 h 1615"/>
                  <a:gd name="T72" fmla="*/ 1205 w 4574"/>
                  <a:gd name="T73" fmla="*/ 399 h 1615"/>
                  <a:gd name="T74" fmla="*/ 1441 w 4574"/>
                  <a:gd name="T75" fmla="*/ 313 h 1615"/>
                  <a:gd name="T76" fmla="*/ 1690 w 4574"/>
                  <a:gd name="T77" fmla="*/ 264 h 1615"/>
                  <a:gd name="T78" fmla="*/ 1883 w 4574"/>
                  <a:gd name="T79" fmla="*/ 252 h 1615"/>
                  <a:gd name="T80" fmla="*/ 4320 w 4574"/>
                  <a:gd name="T81" fmla="*/ 1363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74" h="1615">
                    <a:moveTo>
                      <a:pt x="4304" y="182"/>
                    </a:moveTo>
                    <a:lnTo>
                      <a:pt x="4294" y="146"/>
                    </a:lnTo>
                    <a:lnTo>
                      <a:pt x="4258" y="81"/>
                    </a:lnTo>
                    <a:lnTo>
                      <a:pt x="4203" y="33"/>
                    </a:lnTo>
                    <a:lnTo>
                      <a:pt x="4136" y="5"/>
                    </a:lnTo>
                    <a:lnTo>
                      <a:pt x="4097" y="0"/>
                    </a:lnTo>
                    <a:lnTo>
                      <a:pt x="1883" y="0"/>
                    </a:lnTo>
                    <a:lnTo>
                      <a:pt x="1803" y="2"/>
                    </a:lnTo>
                    <a:lnTo>
                      <a:pt x="1643" y="15"/>
                    </a:lnTo>
                    <a:lnTo>
                      <a:pt x="1487" y="42"/>
                    </a:lnTo>
                    <a:lnTo>
                      <a:pt x="1336" y="81"/>
                    </a:lnTo>
                    <a:lnTo>
                      <a:pt x="1189" y="131"/>
                    </a:lnTo>
                    <a:lnTo>
                      <a:pt x="1047" y="195"/>
                    </a:lnTo>
                    <a:lnTo>
                      <a:pt x="911" y="268"/>
                    </a:lnTo>
                    <a:lnTo>
                      <a:pt x="780" y="353"/>
                    </a:lnTo>
                    <a:lnTo>
                      <a:pt x="658" y="450"/>
                    </a:lnTo>
                    <a:lnTo>
                      <a:pt x="541" y="555"/>
                    </a:lnTo>
                    <a:lnTo>
                      <a:pt x="433" y="670"/>
                    </a:lnTo>
                    <a:lnTo>
                      <a:pt x="334" y="794"/>
                    </a:lnTo>
                    <a:lnTo>
                      <a:pt x="243" y="927"/>
                    </a:lnTo>
                    <a:lnTo>
                      <a:pt x="161" y="1066"/>
                    </a:lnTo>
                    <a:lnTo>
                      <a:pt x="90" y="1216"/>
                    </a:lnTo>
                    <a:lnTo>
                      <a:pt x="30" y="1372"/>
                    </a:lnTo>
                    <a:lnTo>
                      <a:pt x="4" y="1452"/>
                    </a:lnTo>
                    <a:lnTo>
                      <a:pt x="1" y="1467"/>
                    </a:lnTo>
                    <a:lnTo>
                      <a:pt x="0" y="1497"/>
                    </a:lnTo>
                    <a:lnTo>
                      <a:pt x="8" y="1540"/>
                    </a:lnTo>
                    <a:lnTo>
                      <a:pt x="43" y="1585"/>
                    </a:lnTo>
                    <a:lnTo>
                      <a:pt x="80" y="1606"/>
                    </a:lnTo>
                    <a:lnTo>
                      <a:pt x="109" y="1614"/>
                    </a:lnTo>
                    <a:lnTo>
                      <a:pt x="125" y="1615"/>
                    </a:lnTo>
                    <a:lnTo>
                      <a:pt x="4359" y="1615"/>
                    </a:lnTo>
                    <a:lnTo>
                      <a:pt x="4382" y="1614"/>
                    </a:lnTo>
                    <a:lnTo>
                      <a:pt x="4427" y="1602"/>
                    </a:lnTo>
                    <a:lnTo>
                      <a:pt x="4468" y="1582"/>
                    </a:lnTo>
                    <a:lnTo>
                      <a:pt x="4503" y="1552"/>
                    </a:lnTo>
                    <a:lnTo>
                      <a:pt x="4517" y="1534"/>
                    </a:lnTo>
                    <a:lnTo>
                      <a:pt x="4536" y="1510"/>
                    </a:lnTo>
                    <a:lnTo>
                      <a:pt x="4561" y="1455"/>
                    </a:lnTo>
                    <a:lnTo>
                      <a:pt x="4574" y="1398"/>
                    </a:lnTo>
                    <a:lnTo>
                      <a:pt x="4572" y="1337"/>
                    </a:lnTo>
                    <a:lnTo>
                      <a:pt x="4566" y="1308"/>
                    </a:lnTo>
                    <a:lnTo>
                      <a:pt x="4304" y="182"/>
                    </a:lnTo>
                    <a:close/>
                    <a:moveTo>
                      <a:pt x="2193" y="1010"/>
                    </a:moveTo>
                    <a:lnTo>
                      <a:pt x="2841" y="1010"/>
                    </a:lnTo>
                    <a:lnTo>
                      <a:pt x="2841" y="1363"/>
                    </a:lnTo>
                    <a:lnTo>
                      <a:pt x="2193" y="1363"/>
                    </a:lnTo>
                    <a:lnTo>
                      <a:pt x="2193" y="1010"/>
                    </a:lnTo>
                    <a:close/>
                    <a:moveTo>
                      <a:pt x="3093" y="1363"/>
                    </a:moveTo>
                    <a:lnTo>
                      <a:pt x="3093" y="883"/>
                    </a:lnTo>
                    <a:lnTo>
                      <a:pt x="3092" y="857"/>
                    </a:lnTo>
                    <a:lnTo>
                      <a:pt x="3073" y="813"/>
                    </a:lnTo>
                    <a:lnTo>
                      <a:pt x="3038" y="778"/>
                    </a:lnTo>
                    <a:lnTo>
                      <a:pt x="2994" y="759"/>
                    </a:lnTo>
                    <a:lnTo>
                      <a:pt x="2968" y="758"/>
                    </a:lnTo>
                    <a:lnTo>
                      <a:pt x="2066" y="758"/>
                    </a:lnTo>
                    <a:lnTo>
                      <a:pt x="2040" y="759"/>
                    </a:lnTo>
                    <a:lnTo>
                      <a:pt x="1996" y="778"/>
                    </a:lnTo>
                    <a:lnTo>
                      <a:pt x="1961" y="813"/>
                    </a:lnTo>
                    <a:lnTo>
                      <a:pt x="1942" y="857"/>
                    </a:lnTo>
                    <a:lnTo>
                      <a:pt x="1941" y="883"/>
                    </a:lnTo>
                    <a:lnTo>
                      <a:pt x="1941" y="1363"/>
                    </a:lnTo>
                    <a:lnTo>
                      <a:pt x="302" y="1363"/>
                    </a:lnTo>
                    <a:lnTo>
                      <a:pt x="328" y="1300"/>
                    </a:lnTo>
                    <a:lnTo>
                      <a:pt x="387" y="1180"/>
                    </a:lnTo>
                    <a:lnTo>
                      <a:pt x="453" y="1066"/>
                    </a:lnTo>
                    <a:lnTo>
                      <a:pt x="525" y="958"/>
                    </a:lnTo>
                    <a:lnTo>
                      <a:pt x="606" y="856"/>
                    </a:lnTo>
                    <a:lnTo>
                      <a:pt x="692" y="761"/>
                    </a:lnTo>
                    <a:lnTo>
                      <a:pt x="785" y="673"/>
                    </a:lnTo>
                    <a:lnTo>
                      <a:pt x="882" y="594"/>
                    </a:lnTo>
                    <a:lnTo>
                      <a:pt x="985" y="520"/>
                    </a:lnTo>
                    <a:lnTo>
                      <a:pt x="1093" y="455"/>
                    </a:lnTo>
                    <a:lnTo>
                      <a:pt x="1205" y="399"/>
                    </a:lnTo>
                    <a:lnTo>
                      <a:pt x="1320" y="352"/>
                    </a:lnTo>
                    <a:lnTo>
                      <a:pt x="1441" y="313"/>
                    </a:lnTo>
                    <a:lnTo>
                      <a:pt x="1564" y="284"/>
                    </a:lnTo>
                    <a:lnTo>
                      <a:pt x="1690" y="264"/>
                    </a:lnTo>
                    <a:lnTo>
                      <a:pt x="1819" y="254"/>
                    </a:lnTo>
                    <a:lnTo>
                      <a:pt x="1883" y="252"/>
                    </a:lnTo>
                    <a:lnTo>
                      <a:pt x="4061" y="252"/>
                    </a:lnTo>
                    <a:lnTo>
                      <a:pt x="4320" y="1363"/>
                    </a:lnTo>
                    <a:lnTo>
                      <a:pt x="3093" y="13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6C565084-B81A-BB3A-B7FA-F027B8EB19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93" y="124548"/>
            <a:ext cx="1106899" cy="643870"/>
          </a:xfrm>
          <a:prstGeom prst="rect">
            <a:avLst/>
          </a:prstGeom>
        </p:spPr>
      </p:pic>
      <p:cxnSp>
        <p:nvCxnSpPr>
          <p:cNvPr id="3" name="직선 연결선 28">
            <a:extLst>
              <a:ext uri="{FF2B5EF4-FFF2-40B4-BE49-F238E27FC236}">
                <a16:creationId xmlns:a16="http://schemas.microsoft.com/office/drawing/2014/main" id="{29B20A4B-F954-2D8D-29E4-48940E15E67C}"/>
              </a:ext>
            </a:extLst>
          </p:cNvPr>
          <p:cNvCxnSpPr>
            <a:cxnSpLocks/>
          </p:cNvCxnSpPr>
          <p:nvPr/>
        </p:nvCxnSpPr>
        <p:spPr>
          <a:xfrm>
            <a:off x="6095880" y="1262520"/>
            <a:ext cx="2160" cy="4220640"/>
          </a:xfrm>
          <a:prstGeom prst="straightConnector1">
            <a:avLst/>
          </a:prstGeom>
          <a:ln w="57150">
            <a:solidFill>
              <a:srgbClr val="A76459"/>
            </a:solidFill>
            <a:round/>
          </a:ln>
        </p:spPr>
      </p:cxnSp>
      <p:cxnSp>
        <p:nvCxnSpPr>
          <p:cNvPr id="4" name="직선 연결선 31">
            <a:extLst>
              <a:ext uri="{FF2B5EF4-FFF2-40B4-BE49-F238E27FC236}">
                <a16:creationId xmlns:a16="http://schemas.microsoft.com/office/drawing/2014/main" id="{D0CF2DD3-D526-EA73-0D1D-793A67EFB9CA}"/>
              </a:ext>
            </a:extLst>
          </p:cNvPr>
          <p:cNvCxnSpPr/>
          <p:nvPr/>
        </p:nvCxnSpPr>
        <p:spPr>
          <a:xfrm>
            <a:off x="1000080" y="3376440"/>
            <a:ext cx="10089000" cy="2160"/>
          </a:xfrm>
          <a:prstGeom prst="straightConnector1">
            <a:avLst/>
          </a:prstGeom>
          <a:ln w="57150">
            <a:solidFill>
              <a:srgbClr val="A76459"/>
            </a:solidFill>
            <a:round/>
          </a:ln>
        </p:spPr>
      </p:cxnSp>
      <p:cxnSp>
        <p:nvCxnSpPr>
          <p:cNvPr id="6" name="직선 연결선 38">
            <a:extLst>
              <a:ext uri="{FF2B5EF4-FFF2-40B4-BE49-F238E27FC236}">
                <a16:creationId xmlns:a16="http://schemas.microsoft.com/office/drawing/2014/main" id="{EC5367AC-A0FA-2740-374A-4043508931A6}"/>
              </a:ext>
            </a:extLst>
          </p:cNvPr>
          <p:cNvCxnSpPr/>
          <p:nvPr/>
        </p:nvCxnSpPr>
        <p:spPr>
          <a:xfrm>
            <a:off x="2470320" y="1542960"/>
            <a:ext cx="1877760" cy="2160"/>
          </a:xfrm>
          <a:prstGeom prst="straightConnector1">
            <a:avLst/>
          </a:prstGeom>
          <a:ln w="28575">
            <a:solidFill>
              <a:srgbClr val="262626"/>
            </a:solidFill>
            <a:round/>
          </a:ln>
        </p:spPr>
      </p:cxnSp>
      <p:cxnSp>
        <p:nvCxnSpPr>
          <p:cNvPr id="7" name="직선 연결선 42">
            <a:extLst>
              <a:ext uri="{FF2B5EF4-FFF2-40B4-BE49-F238E27FC236}">
                <a16:creationId xmlns:a16="http://schemas.microsoft.com/office/drawing/2014/main" id="{7CB71F66-2419-4070-CB02-D0C673AF1C18}"/>
              </a:ext>
            </a:extLst>
          </p:cNvPr>
          <p:cNvCxnSpPr/>
          <p:nvPr/>
        </p:nvCxnSpPr>
        <p:spPr>
          <a:xfrm>
            <a:off x="7832520" y="1537920"/>
            <a:ext cx="1877760" cy="2160"/>
          </a:xfrm>
          <a:prstGeom prst="straightConnector1">
            <a:avLst/>
          </a:prstGeom>
          <a:ln w="28575">
            <a:solidFill>
              <a:schemeClr val="tx1"/>
            </a:solidFill>
            <a:round/>
          </a:ln>
        </p:spPr>
      </p:cxnSp>
      <p:cxnSp>
        <p:nvCxnSpPr>
          <p:cNvPr id="8" name="직선 연결선 44">
            <a:extLst>
              <a:ext uri="{FF2B5EF4-FFF2-40B4-BE49-F238E27FC236}">
                <a16:creationId xmlns:a16="http://schemas.microsoft.com/office/drawing/2014/main" id="{4285CEDF-EEC5-DA7A-F899-0DD6433FC9C2}"/>
              </a:ext>
            </a:extLst>
          </p:cNvPr>
          <p:cNvCxnSpPr/>
          <p:nvPr/>
        </p:nvCxnSpPr>
        <p:spPr>
          <a:xfrm>
            <a:off x="2470320" y="4162680"/>
            <a:ext cx="1877760" cy="2160"/>
          </a:xfrm>
          <a:prstGeom prst="straightConnector1">
            <a:avLst/>
          </a:prstGeom>
          <a:ln w="28575">
            <a:solidFill>
              <a:schemeClr val="tx1"/>
            </a:solidFill>
            <a:round/>
          </a:ln>
        </p:spPr>
      </p:cxnSp>
      <p:cxnSp>
        <p:nvCxnSpPr>
          <p:cNvPr id="10" name="직선 연결선 45">
            <a:extLst>
              <a:ext uri="{FF2B5EF4-FFF2-40B4-BE49-F238E27FC236}">
                <a16:creationId xmlns:a16="http://schemas.microsoft.com/office/drawing/2014/main" id="{F3551047-4723-C1F5-DA1A-711B1BED2920}"/>
              </a:ext>
            </a:extLst>
          </p:cNvPr>
          <p:cNvCxnSpPr/>
          <p:nvPr/>
        </p:nvCxnSpPr>
        <p:spPr>
          <a:xfrm>
            <a:off x="7811280" y="4168080"/>
            <a:ext cx="1877760" cy="2160"/>
          </a:xfrm>
          <a:prstGeom prst="straightConnector1">
            <a:avLst/>
          </a:prstGeom>
          <a:ln w="28575">
            <a:solidFill>
              <a:schemeClr val="tx1"/>
            </a:solidFill>
            <a:round/>
          </a:ln>
        </p:spPr>
      </p:cxnSp>
      <p:sp>
        <p:nvSpPr>
          <p:cNvPr id="11" name="TextBox 30">
            <a:extLst>
              <a:ext uri="{FF2B5EF4-FFF2-40B4-BE49-F238E27FC236}">
                <a16:creationId xmlns:a16="http://schemas.microsoft.com/office/drawing/2014/main" id="{007E9BBB-8364-99CD-11A4-1CCD2DABA451}"/>
              </a:ext>
            </a:extLst>
          </p:cNvPr>
          <p:cNvSpPr/>
          <p:nvPr/>
        </p:nvSpPr>
        <p:spPr>
          <a:xfrm>
            <a:off x="2705400" y="1152000"/>
            <a:ext cx="1404360" cy="3789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trike="noStrike" spc="-1" dirty="0" err="1">
                <a:latin typeface="a시월구일2" panose="02020600000000000000" pitchFamily="18" charset="-127"/>
                <a:ea typeface="a시월구일2" panose="02020600000000000000" pitchFamily="18" charset="-127"/>
              </a:rPr>
              <a:t>손현철</a:t>
            </a:r>
            <a:r>
              <a:rPr lang="en-US" sz="1400" b="1" strike="noStrike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(</a:t>
            </a:r>
            <a:r>
              <a:rPr lang="en-US" altLang="ko-KR" sz="1400" b="1" strike="noStrike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PL</a:t>
            </a:r>
            <a:r>
              <a:rPr lang="en-US" sz="1400" b="1" strike="noStrike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)</a:t>
            </a:r>
            <a:endParaRPr lang="en-US" sz="1400" b="0" strike="noStrike" spc="-1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12" name="TextBox 31">
            <a:extLst>
              <a:ext uri="{FF2B5EF4-FFF2-40B4-BE49-F238E27FC236}">
                <a16:creationId xmlns:a16="http://schemas.microsoft.com/office/drawing/2014/main" id="{357833EB-C477-0BA2-0B93-96CC1297B4BE}"/>
              </a:ext>
            </a:extLst>
          </p:cNvPr>
          <p:cNvSpPr/>
          <p:nvPr/>
        </p:nvSpPr>
        <p:spPr>
          <a:xfrm>
            <a:off x="7961760" y="1153800"/>
            <a:ext cx="1614960" cy="37634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trike="noStrike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김동준</a:t>
            </a:r>
            <a:r>
              <a:rPr lang="en-US" sz="1400" b="1" strike="noStrike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(</a:t>
            </a:r>
            <a:r>
              <a:rPr lang="ko-KR" sz="1400" b="1" strike="noStrike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팀원</a:t>
            </a:r>
            <a:r>
              <a:rPr lang="en-US" sz="1400" b="1" strike="noStrike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)</a:t>
            </a:r>
            <a:endParaRPr lang="en-US" sz="1400" b="0" strike="noStrike" spc="-1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id="{714D418F-DE46-55FA-0BE3-DED698F4744A}"/>
              </a:ext>
            </a:extLst>
          </p:cNvPr>
          <p:cNvSpPr/>
          <p:nvPr/>
        </p:nvSpPr>
        <p:spPr>
          <a:xfrm>
            <a:off x="2424960" y="3789000"/>
            <a:ext cx="1873440" cy="37634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trike="noStrike" spc="-1" dirty="0" err="1">
                <a:latin typeface="a시월구일2" panose="02020600000000000000" pitchFamily="18" charset="-127"/>
                <a:ea typeface="a시월구일2" panose="02020600000000000000" pitchFamily="18" charset="-127"/>
              </a:rPr>
              <a:t>이유림</a:t>
            </a:r>
            <a:r>
              <a:rPr lang="en-US" sz="1400" b="1" strike="noStrike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(</a:t>
            </a:r>
            <a:r>
              <a:rPr lang="ko-KR" sz="1400" b="1" strike="noStrike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팀원</a:t>
            </a:r>
            <a:r>
              <a:rPr lang="en-US" sz="1400" b="1" strike="noStrike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)</a:t>
            </a:r>
            <a:endParaRPr lang="en-US" sz="1400" b="0" strike="noStrike" spc="-1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A7E9C03A-B36A-3D4E-BDD2-DB4A9B5383D3}"/>
              </a:ext>
            </a:extLst>
          </p:cNvPr>
          <p:cNvSpPr/>
          <p:nvPr/>
        </p:nvSpPr>
        <p:spPr>
          <a:xfrm>
            <a:off x="7717680" y="3789000"/>
            <a:ext cx="2103840" cy="37634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trike="noStrike" spc="-1" dirty="0" err="1">
                <a:latin typeface="a시월구일2" panose="02020600000000000000" pitchFamily="18" charset="-127"/>
                <a:ea typeface="a시월구일2" panose="02020600000000000000" pitchFamily="18" charset="-127"/>
              </a:rPr>
              <a:t>박수란</a:t>
            </a:r>
            <a:r>
              <a:rPr lang="en-US" sz="1400" b="1" strike="noStrike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(</a:t>
            </a:r>
            <a:r>
              <a:rPr lang="ko-KR" sz="1400" b="1" strike="noStrike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팀원</a:t>
            </a:r>
            <a:r>
              <a:rPr lang="en-US" sz="1400" b="1" strike="noStrike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)</a:t>
            </a:r>
            <a:endParaRPr lang="en-US" sz="1400" b="0" strike="noStrike" spc="-1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15" name="TextBox 34">
            <a:extLst>
              <a:ext uri="{FF2B5EF4-FFF2-40B4-BE49-F238E27FC236}">
                <a16:creationId xmlns:a16="http://schemas.microsoft.com/office/drawing/2014/main" id="{7BE07584-2D16-83DA-728E-650264856ACD}"/>
              </a:ext>
            </a:extLst>
          </p:cNvPr>
          <p:cNvSpPr/>
          <p:nvPr/>
        </p:nvSpPr>
        <p:spPr>
          <a:xfrm>
            <a:off x="1382182" y="1597560"/>
            <a:ext cx="4056120" cy="17528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sz="1200" b="0" strike="noStrike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팀원 관리 및 조율</a:t>
            </a:r>
            <a:endParaRPr lang="en-US" altLang="ko-KR" sz="1200" b="0" strike="noStrike" spc="-1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모듈 통합 및 관리</a:t>
            </a:r>
            <a:endParaRPr lang="en-US" altLang="ko-KR" sz="1200" b="0" strike="noStrike" spc="-1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0" strike="noStrike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React TypeScript </a:t>
            </a:r>
            <a:r>
              <a:rPr lang="ko-KR" altLang="en-US" sz="1200" b="0" strike="noStrike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환경에 </a:t>
            </a:r>
            <a:r>
              <a:rPr lang="en-US" altLang="ko-KR" sz="1200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WebGL build</a:t>
            </a:r>
            <a:r>
              <a:rPr lang="ko-KR" altLang="en-US" sz="1200" b="0" strike="noStrike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 구동하기</a:t>
            </a:r>
            <a:endParaRPr lang="en-US" altLang="ko-KR" sz="1200" b="0" strike="noStrike" spc="-1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웹페이지 캐릭터 커스텀 </a:t>
            </a:r>
            <a:r>
              <a:rPr lang="en-US" altLang="ko-KR" sz="1200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UI</a:t>
            </a:r>
            <a:r>
              <a:rPr lang="ko-KR" altLang="en-US" sz="1200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 구현 및 테스트</a:t>
            </a:r>
            <a:endParaRPr lang="en-US" sz="1200" b="0" strike="noStrike" spc="-1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 algn="ctr"/>
            <a:r>
              <a:rPr kumimoji="1" lang="ko-KR" altLang="en-US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캐릭터 </a:t>
            </a:r>
            <a:r>
              <a:rPr lang="ko-KR" altLang="en-US" sz="1200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커스텀 </a:t>
            </a:r>
            <a:r>
              <a:rPr kumimoji="1" lang="ko-KR" altLang="en-US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구현 및 테스트</a:t>
            </a:r>
            <a:endParaRPr kumimoji="1" lang="en-US" altLang="ko-KR" sz="120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 algn="ctr"/>
            <a:r>
              <a:rPr kumimoji="1" lang="en-US" altLang="ko-KR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3D </a:t>
            </a:r>
            <a:r>
              <a:rPr kumimoji="1" lang="ko-KR" altLang="en-US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상품 구현 및 테스트</a:t>
            </a:r>
            <a:endParaRPr kumimoji="1" lang="en-US" altLang="ko-KR" sz="120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 algn="ctr"/>
            <a:r>
              <a:rPr kumimoji="1" lang="en-US" altLang="ko-KR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AI </a:t>
            </a:r>
            <a:r>
              <a:rPr kumimoji="1" lang="ko-KR" altLang="en-US" sz="1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모델 학습</a:t>
            </a:r>
            <a:endParaRPr kumimoji="1" lang="en-US" altLang="ko-KR" sz="120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18" name="TextBox 35">
            <a:extLst>
              <a:ext uri="{FF2B5EF4-FFF2-40B4-BE49-F238E27FC236}">
                <a16:creationId xmlns:a16="http://schemas.microsoft.com/office/drawing/2014/main" id="{DEF29CD2-E66A-0FC6-C588-7670365A39A6}"/>
              </a:ext>
            </a:extLst>
          </p:cNvPr>
          <p:cNvSpPr/>
          <p:nvPr/>
        </p:nvSpPr>
        <p:spPr>
          <a:xfrm>
            <a:off x="1178560" y="4324068"/>
            <a:ext cx="4437760" cy="116655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관리자 기능 구현 및 테스트</a:t>
            </a:r>
            <a:endParaRPr lang="en-US" altLang="ko-KR" sz="1200" spc="-1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sz="1200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DB </a:t>
            </a:r>
            <a:r>
              <a:rPr lang="ko-KR" altLang="en-US" sz="1200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설계 및 관리</a:t>
            </a:r>
            <a:endParaRPr lang="en-US" sz="1200" spc="-1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데이터 수집 및 </a:t>
            </a:r>
            <a:r>
              <a:rPr lang="ko-KR" altLang="en-US" sz="1200" spc="-1" dirty="0" err="1">
                <a:latin typeface="a시월구일2" panose="02020600000000000000" pitchFamily="18" charset="-127"/>
                <a:ea typeface="a시월구일2" panose="02020600000000000000" pitchFamily="18" charset="-127"/>
              </a:rPr>
              <a:t>전처리</a:t>
            </a:r>
            <a:endParaRPr lang="en-US" altLang="ko-KR" sz="1200" spc="-1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spc="-1" dirty="0" err="1">
                <a:latin typeface="a시월구일2" panose="02020600000000000000" pitchFamily="18" charset="-127"/>
                <a:ea typeface="a시월구일2" panose="02020600000000000000" pitchFamily="18" charset="-127"/>
              </a:rPr>
              <a:t>챗봇</a:t>
            </a:r>
            <a:r>
              <a:rPr lang="ko-KR" altLang="en-US" sz="1200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 구현 및 테스트</a:t>
            </a:r>
            <a:endParaRPr lang="en-US" altLang="ko-KR" sz="1200" b="0" strike="noStrike" spc="-1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20" name="TextBox 36">
            <a:extLst>
              <a:ext uri="{FF2B5EF4-FFF2-40B4-BE49-F238E27FC236}">
                <a16:creationId xmlns:a16="http://schemas.microsoft.com/office/drawing/2014/main" id="{ED92361F-E9B5-57E5-2A18-C5A7EFD0D4C3}"/>
              </a:ext>
            </a:extLst>
          </p:cNvPr>
          <p:cNvSpPr/>
          <p:nvPr/>
        </p:nvSpPr>
        <p:spPr>
          <a:xfrm>
            <a:off x="6430382" y="4273783"/>
            <a:ext cx="4687200" cy="116873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사용자 기능 구현 및 테스트</a:t>
            </a:r>
            <a:endParaRPr lang="en-US" altLang="ko-KR" sz="1200" spc="-1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API </a:t>
            </a:r>
            <a:r>
              <a:rPr lang="ko-KR" altLang="en-US" sz="1200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설계 및 관리</a:t>
            </a:r>
            <a:endParaRPr lang="en-US" altLang="ko-KR" sz="1200" b="0" strike="noStrike" spc="-1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데이터 수집 및 </a:t>
            </a:r>
            <a:r>
              <a:rPr lang="ko-KR" altLang="en-US" sz="1200" spc="-1" dirty="0" err="1">
                <a:latin typeface="a시월구일2" panose="02020600000000000000" pitchFamily="18" charset="-127"/>
                <a:ea typeface="a시월구일2" panose="02020600000000000000" pitchFamily="18" charset="-127"/>
              </a:rPr>
              <a:t>전처리</a:t>
            </a:r>
            <a:endParaRPr lang="en-US" altLang="ko-KR" sz="1200" spc="-1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0" strike="noStrike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프론트와 연동</a:t>
            </a:r>
            <a:endParaRPr lang="en-US" sz="1200" b="0" strike="noStrike" spc="-1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21" name="TextBox 37">
            <a:extLst>
              <a:ext uri="{FF2B5EF4-FFF2-40B4-BE49-F238E27FC236}">
                <a16:creationId xmlns:a16="http://schemas.microsoft.com/office/drawing/2014/main" id="{95F2C83F-986A-AC65-7DEF-9C19EDCF119D}"/>
              </a:ext>
            </a:extLst>
          </p:cNvPr>
          <p:cNvSpPr/>
          <p:nvPr/>
        </p:nvSpPr>
        <p:spPr>
          <a:xfrm>
            <a:off x="6975720" y="1644200"/>
            <a:ext cx="3548880" cy="11702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0" strike="noStrike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웹사이트 디자인 기획</a:t>
            </a:r>
            <a:endParaRPr lang="en-US" altLang="ko-KR" sz="1200" b="0" strike="noStrike" spc="-1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0" strike="noStrike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운영체제 및 브라우저 호환 지원</a:t>
            </a:r>
            <a:endParaRPr lang="en-US" altLang="ko-KR" sz="1200" b="0" strike="noStrike" spc="-1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사용자</a:t>
            </a:r>
            <a:r>
              <a:rPr lang="en-US" altLang="ko-KR" sz="1200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&amp;</a:t>
            </a:r>
            <a:r>
              <a:rPr lang="ko-KR" altLang="en-US" sz="1200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관리자 </a:t>
            </a:r>
            <a:r>
              <a:rPr lang="en-US" altLang="ko-KR" sz="1200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UI/UX </a:t>
            </a:r>
            <a:r>
              <a:rPr lang="ko-KR" altLang="en-US" sz="1200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구현 및 테스트</a:t>
            </a:r>
            <a:endParaRPr lang="en-US" altLang="ko-KR" sz="1200" spc="-1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0" strike="noStrike" spc="-1" dirty="0" err="1">
                <a:latin typeface="a시월구일2" panose="02020600000000000000" pitchFamily="18" charset="-127"/>
                <a:ea typeface="a시월구일2" panose="02020600000000000000" pitchFamily="18" charset="-127"/>
              </a:rPr>
              <a:t>백엔드와</a:t>
            </a:r>
            <a:r>
              <a:rPr lang="ko-KR" altLang="en-US" sz="1200" b="0" strike="noStrike" spc="-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 연동</a:t>
            </a:r>
            <a:endParaRPr lang="en-US" sz="1200" b="0" strike="noStrike" spc="-1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6D2D99-BAAE-B5AC-FA8A-6C693E422DB7}"/>
              </a:ext>
            </a:extLst>
          </p:cNvPr>
          <p:cNvSpPr txBox="1"/>
          <p:nvPr/>
        </p:nvSpPr>
        <p:spPr>
          <a:xfrm>
            <a:off x="263528" y="6301709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# 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문서 작성은 함께 수행</a:t>
            </a:r>
          </a:p>
        </p:txBody>
      </p:sp>
    </p:spTree>
    <p:extLst>
      <p:ext uri="{BB962C8B-B14F-4D97-AF65-F5344CB8AC3E}">
        <p14:creationId xmlns:p14="http://schemas.microsoft.com/office/powerpoint/2010/main" val="2460571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이등변 삼각형 47"/>
          <p:cNvSpPr/>
          <p:nvPr/>
        </p:nvSpPr>
        <p:spPr>
          <a:xfrm flipH="1">
            <a:off x="10530726" y="4143308"/>
            <a:ext cx="1661274" cy="2714692"/>
          </a:xfrm>
          <a:prstGeom prst="triangle">
            <a:avLst>
              <a:gd name="adj" fmla="val 0"/>
            </a:avLst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1"/>
            <a:ext cx="12242626" cy="697977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1654971 w 12192000"/>
              <a:gd name="connsiteY2" fmla="*/ 65532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194917"/>
              <a:gd name="connsiteY0" fmla="*/ 0 h 6860094"/>
              <a:gd name="connsiteX1" fmla="*/ 12192000 w 12194917"/>
              <a:gd name="connsiteY1" fmla="*/ 0 h 6860094"/>
              <a:gd name="connsiteX2" fmla="*/ 11959770 w 12194917"/>
              <a:gd name="connsiteY2" fmla="*/ 6640285 h 6860094"/>
              <a:gd name="connsiteX3" fmla="*/ 0 w 12194917"/>
              <a:gd name="connsiteY3" fmla="*/ 6858000 h 6860094"/>
              <a:gd name="connsiteX4" fmla="*/ 0 w 12194917"/>
              <a:gd name="connsiteY4" fmla="*/ 0 h 6860094"/>
              <a:gd name="connsiteX0" fmla="*/ 0 w 12192295"/>
              <a:gd name="connsiteY0" fmla="*/ 0 h 6860094"/>
              <a:gd name="connsiteX1" fmla="*/ 12192000 w 12192295"/>
              <a:gd name="connsiteY1" fmla="*/ 0 h 6860094"/>
              <a:gd name="connsiteX2" fmla="*/ 11959770 w 12192295"/>
              <a:gd name="connsiteY2" fmla="*/ 6640285 h 6860094"/>
              <a:gd name="connsiteX3" fmla="*/ 0 w 12192295"/>
              <a:gd name="connsiteY3" fmla="*/ 6858000 h 6860094"/>
              <a:gd name="connsiteX4" fmla="*/ 0 w 12192295"/>
              <a:gd name="connsiteY4" fmla="*/ 0 h 6860094"/>
              <a:gd name="connsiteX0" fmla="*/ 0 w 12192295"/>
              <a:gd name="connsiteY0" fmla="*/ 0 h 6862316"/>
              <a:gd name="connsiteX1" fmla="*/ 12192000 w 12192295"/>
              <a:gd name="connsiteY1" fmla="*/ 0 h 6862316"/>
              <a:gd name="connsiteX2" fmla="*/ 11959770 w 12192295"/>
              <a:gd name="connsiteY2" fmla="*/ 6640285 h 6862316"/>
              <a:gd name="connsiteX3" fmla="*/ 0 w 12192295"/>
              <a:gd name="connsiteY3" fmla="*/ 6858000 h 6862316"/>
              <a:gd name="connsiteX4" fmla="*/ 0 w 12192295"/>
              <a:gd name="connsiteY4" fmla="*/ 0 h 6862316"/>
              <a:gd name="connsiteX0" fmla="*/ 0 w 12372105"/>
              <a:gd name="connsiteY0" fmla="*/ 0 h 6862316"/>
              <a:gd name="connsiteX1" fmla="*/ 12192000 w 12372105"/>
              <a:gd name="connsiteY1" fmla="*/ 0 h 6862316"/>
              <a:gd name="connsiteX2" fmla="*/ 11959770 w 12372105"/>
              <a:gd name="connsiteY2" fmla="*/ 6640285 h 6862316"/>
              <a:gd name="connsiteX3" fmla="*/ 0 w 12372105"/>
              <a:gd name="connsiteY3" fmla="*/ 6858000 h 6862316"/>
              <a:gd name="connsiteX4" fmla="*/ 0 w 12372105"/>
              <a:gd name="connsiteY4" fmla="*/ 0 h 6862316"/>
              <a:gd name="connsiteX0" fmla="*/ 0 w 12372105"/>
              <a:gd name="connsiteY0" fmla="*/ 0 h 7067210"/>
              <a:gd name="connsiteX1" fmla="*/ 12192000 w 12372105"/>
              <a:gd name="connsiteY1" fmla="*/ 0 h 7067210"/>
              <a:gd name="connsiteX2" fmla="*/ 11959770 w 12372105"/>
              <a:gd name="connsiteY2" fmla="*/ 6640285 h 7067210"/>
              <a:gd name="connsiteX3" fmla="*/ 0 w 12372105"/>
              <a:gd name="connsiteY3" fmla="*/ 6858000 h 7067210"/>
              <a:gd name="connsiteX4" fmla="*/ 0 w 12372105"/>
              <a:gd name="connsiteY4" fmla="*/ 0 h 7067210"/>
              <a:gd name="connsiteX0" fmla="*/ 0 w 12253444"/>
              <a:gd name="connsiteY0" fmla="*/ 0 h 6986838"/>
              <a:gd name="connsiteX1" fmla="*/ 12192000 w 12253444"/>
              <a:gd name="connsiteY1" fmla="*/ 0 h 6986838"/>
              <a:gd name="connsiteX2" fmla="*/ 11727541 w 12253444"/>
              <a:gd name="connsiteY2" fmla="*/ 6495142 h 6986838"/>
              <a:gd name="connsiteX3" fmla="*/ 0 w 12253444"/>
              <a:gd name="connsiteY3" fmla="*/ 6858000 h 6986838"/>
              <a:gd name="connsiteX4" fmla="*/ 0 w 12253444"/>
              <a:gd name="connsiteY4" fmla="*/ 0 h 6986838"/>
              <a:gd name="connsiteX0" fmla="*/ 0 w 12208177"/>
              <a:gd name="connsiteY0" fmla="*/ 0 h 6979775"/>
              <a:gd name="connsiteX1" fmla="*/ 12192000 w 12208177"/>
              <a:gd name="connsiteY1" fmla="*/ 0 h 6979775"/>
              <a:gd name="connsiteX2" fmla="*/ 11567884 w 12208177"/>
              <a:gd name="connsiteY2" fmla="*/ 6480628 h 6979775"/>
              <a:gd name="connsiteX3" fmla="*/ 0 w 12208177"/>
              <a:gd name="connsiteY3" fmla="*/ 6858000 h 6979775"/>
              <a:gd name="connsiteX4" fmla="*/ 0 w 12208177"/>
              <a:gd name="connsiteY4" fmla="*/ 0 h 6979775"/>
              <a:gd name="connsiteX0" fmla="*/ 0 w 12242626"/>
              <a:gd name="connsiteY0" fmla="*/ 0 h 6979775"/>
              <a:gd name="connsiteX1" fmla="*/ 12192000 w 12242626"/>
              <a:gd name="connsiteY1" fmla="*/ 0 h 6979775"/>
              <a:gd name="connsiteX2" fmla="*/ 11698512 w 12242626"/>
              <a:gd name="connsiteY2" fmla="*/ 6480628 h 6979775"/>
              <a:gd name="connsiteX3" fmla="*/ 0 w 12242626"/>
              <a:gd name="connsiteY3" fmla="*/ 6858000 h 6979775"/>
              <a:gd name="connsiteX4" fmla="*/ 0 w 12242626"/>
              <a:gd name="connsiteY4" fmla="*/ 0 h 697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2626" h="6979775">
                <a:moveTo>
                  <a:pt x="0" y="0"/>
                </a:moveTo>
                <a:lnTo>
                  <a:pt x="12192000" y="0"/>
                </a:lnTo>
                <a:cubicBezTo>
                  <a:pt x="12211352" y="2402114"/>
                  <a:pt x="12448417" y="4223657"/>
                  <a:pt x="11698512" y="6480628"/>
                </a:cubicBezTo>
                <a:cubicBezTo>
                  <a:pt x="10459960" y="7249886"/>
                  <a:pt x="4126895" y="6916057"/>
                  <a:pt x="0" y="68580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일정 및 계획</a:t>
            </a:r>
            <a:endParaRPr lang="en-US" altLang="ko-KR" sz="28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2023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년 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학기 졸업프로젝트</a:t>
            </a:r>
            <a:endParaRPr lang="en-US" altLang="ko-KR" sz="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C565084-B81A-BB3A-B7FA-F027B8EB19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93" y="124548"/>
            <a:ext cx="1106899" cy="643870"/>
          </a:xfrm>
          <a:prstGeom prst="rect">
            <a:avLst/>
          </a:prstGeom>
        </p:spPr>
      </p:pic>
      <p:pic>
        <p:nvPicPr>
          <p:cNvPr id="21" name="그림 20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D3A6B2AC-B0C9-06D3-79BC-B7C6385F36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80" b="1365"/>
          <a:stretch/>
        </p:blipFill>
        <p:spPr>
          <a:xfrm>
            <a:off x="1309308" y="1095308"/>
            <a:ext cx="9573384" cy="53256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6285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0" y="-51421"/>
            <a:ext cx="12192001" cy="12452836"/>
            <a:chOff x="0" y="-51421"/>
            <a:chExt cx="12192001" cy="12452836"/>
          </a:xfrm>
        </p:grpSpPr>
        <p:sp>
          <p:nvSpPr>
            <p:cNvPr id="53" name="자유형 52"/>
            <p:cNvSpPr/>
            <p:nvPr/>
          </p:nvSpPr>
          <p:spPr>
            <a:xfrm>
              <a:off x="1486332" y="1292379"/>
              <a:ext cx="9179251" cy="5565621"/>
            </a:xfrm>
            <a:custGeom>
              <a:avLst/>
              <a:gdLst>
                <a:gd name="connsiteX0" fmla="*/ 9179251 w 9179251"/>
                <a:gd name="connsiteY0" fmla="*/ 0 h 5565621"/>
                <a:gd name="connsiteX1" fmla="*/ 7956688 w 9179251"/>
                <a:gd name="connsiteY1" fmla="*/ 3547439 h 5565621"/>
                <a:gd name="connsiteX2" fmla="*/ 6879721 w 9179251"/>
                <a:gd name="connsiteY2" fmla="*/ 5565621 h 5565621"/>
                <a:gd name="connsiteX3" fmla="*/ 2390515 w 9179251"/>
                <a:gd name="connsiteY3" fmla="*/ 5565621 h 5565621"/>
                <a:gd name="connsiteX4" fmla="*/ 1302733 w 9179251"/>
                <a:gd name="connsiteY4" fmla="*/ 3848070 h 5565621"/>
                <a:gd name="connsiteX5" fmla="*/ 0 w 9179251"/>
                <a:gd name="connsiteY5" fmla="*/ 40083 h 556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79251" h="5565621">
                  <a:moveTo>
                    <a:pt x="9179251" y="0"/>
                  </a:moveTo>
                  <a:lnTo>
                    <a:pt x="7956688" y="3547439"/>
                  </a:lnTo>
                  <a:lnTo>
                    <a:pt x="6879721" y="5565621"/>
                  </a:lnTo>
                  <a:lnTo>
                    <a:pt x="2390515" y="5565621"/>
                  </a:lnTo>
                  <a:lnTo>
                    <a:pt x="1302733" y="3848070"/>
                  </a:lnTo>
                  <a:lnTo>
                    <a:pt x="0" y="4008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rot="16200000">
              <a:off x="5385524" y="-2959784"/>
              <a:ext cx="1466044" cy="8305103"/>
            </a:xfrm>
            <a:custGeom>
              <a:avLst/>
              <a:gdLst>
                <a:gd name="connsiteX0" fmla="*/ 1092883 w 1092883"/>
                <a:gd name="connsiteY0" fmla="*/ 6142853 h 6142853"/>
                <a:gd name="connsiteX1" fmla="*/ 224047 w 1092883"/>
                <a:gd name="connsiteY1" fmla="*/ 5910050 h 6142853"/>
                <a:gd name="connsiteX2" fmla="*/ 218725 w 1092883"/>
                <a:gd name="connsiteY2" fmla="*/ 5882292 h 6142853"/>
                <a:gd name="connsiteX3" fmla="*/ 0 w 1092883"/>
                <a:gd name="connsiteY3" fmla="*/ 3065038 h 6142853"/>
                <a:gd name="connsiteX4" fmla="*/ 218725 w 1092883"/>
                <a:gd name="connsiteY4" fmla="*/ 247785 h 6142853"/>
                <a:gd name="connsiteX5" fmla="*/ 221606 w 1092883"/>
                <a:gd name="connsiteY5" fmla="*/ 232759 h 6142853"/>
                <a:gd name="connsiteX6" fmla="*/ 1090273 w 1092883"/>
                <a:gd name="connsiteY6" fmla="*/ 0 h 6142853"/>
                <a:gd name="connsiteX7" fmla="*/ 1039909 w 1092883"/>
                <a:gd name="connsiteY7" fmla="*/ 246572 h 6142853"/>
                <a:gd name="connsiteX8" fmla="*/ 812522 w 1092883"/>
                <a:gd name="connsiteY8" fmla="*/ 3065037 h 6142853"/>
                <a:gd name="connsiteX9" fmla="*/ 1039909 w 1092883"/>
                <a:gd name="connsiteY9" fmla="*/ 5883502 h 6142853"/>
                <a:gd name="connsiteX0" fmla="*/ 1092883 w 1092883"/>
                <a:gd name="connsiteY0" fmla="*/ 5952353 h 5952353"/>
                <a:gd name="connsiteX1" fmla="*/ 224047 w 1092883"/>
                <a:gd name="connsiteY1" fmla="*/ 5719550 h 5952353"/>
                <a:gd name="connsiteX2" fmla="*/ 218725 w 1092883"/>
                <a:gd name="connsiteY2" fmla="*/ 5691792 h 5952353"/>
                <a:gd name="connsiteX3" fmla="*/ 0 w 1092883"/>
                <a:gd name="connsiteY3" fmla="*/ 2874538 h 5952353"/>
                <a:gd name="connsiteX4" fmla="*/ 218725 w 1092883"/>
                <a:gd name="connsiteY4" fmla="*/ 57285 h 5952353"/>
                <a:gd name="connsiteX5" fmla="*/ 221606 w 1092883"/>
                <a:gd name="connsiteY5" fmla="*/ 42259 h 5952353"/>
                <a:gd name="connsiteX6" fmla="*/ 1061698 w 1092883"/>
                <a:gd name="connsiteY6" fmla="*/ 0 h 5952353"/>
                <a:gd name="connsiteX7" fmla="*/ 1039909 w 1092883"/>
                <a:gd name="connsiteY7" fmla="*/ 56072 h 5952353"/>
                <a:gd name="connsiteX8" fmla="*/ 812522 w 1092883"/>
                <a:gd name="connsiteY8" fmla="*/ 2874537 h 5952353"/>
                <a:gd name="connsiteX9" fmla="*/ 1039909 w 1092883"/>
                <a:gd name="connsiteY9" fmla="*/ 5693002 h 5952353"/>
                <a:gd name="connsiteX10" fmla="*/ 1092883 w 1092883"/>
                <a:gd name="connsiteY10" fmla="*/ 5952353 h 5952353"/>
                <a:gd name="connsiteX0" fmla="*/ 1092883 w 1092883"/>
                <a:gd name="connsiteY0" fmla="*/ 6063666 h 6063666"/>
                <a:gd name="connsiteX1" fmla="*/ 224047 w 1092883"/>
                <a:gd name="connsiteY1" fmla="*/ 5830863 h 6063666"/>
                <a:gd name="connsiteX2" fmla="*/ 218725 w 1092883"/>
                <a:gd name="connsiteY2" fmla="*/ 5803105 h 6063666"/>
                <a:gd name="connsiteX3" fmla="*/ 0 w 1092883"/>
                <a:gd name="connsiteY3" fmla="*/ 2985851 h 6063666"/>
                <a:gd name="connsiteX4" fmla="*/ 218725 w 1092883"/>
                <a:gd name="connsiteY4" fmla="*/ 168598 h 6063666"/>
                <a:gd name="connsiteX5" fmla="*/ 221606 w 1092883"/>
                <a:gd name="connsiteY5" fmla="*/ 153572 h 6063666"/>
                <a:gd name="connsiteX6" fmla="*/ 1061698 w 1092883"/>
                <a:gd name="connsiteY6" fmla="*/ 111313 h 6063666"/>
                <a:gd name="connsiteX7" fmla="*/ 1039909 w 1092883"/>
                <a:gd name="connsiteY7" fmla="*/ 167385 h 6063666"/>
                <a:gd name="connsiteX8" fmla="*/ 812522 w 1092883"/>
                <a:gd name="connsiteY8" fmla="*/ 2985850 h 6063666"/>
                <a:gd name="connsiteX9" fmla="*/ 1039909 w 1092883"/>
                <a:gd name="connsiteY9" fmla="*/ 5804315 h 6063666"/>
                <a:gd name="connsiteX10" fmla="*/ 1092883 w 1092883"/>
                <a:gd name="connsiteY10" fmla="*/ 6063666 h 6063666"/>
                <a:gd name="connsiteX0" fmla="*/ 1016683 w 1061698"/>
                <a:gd name="connsiteY0" fmla="*/ 5930319 h 5930319"/>
                <a:gd name="connsiteX1" fmla="*/ 224047 w 1061698"/>
                <a:gd name="connsiteY1" fmla="*/ 5830863 h 5930319"/>
                <a:gd name="connsiteX2" fmla="*/ 218725 w 1061698"/>
                <a:gd name="connsiteY2" fmla="*/ 5803105 h 5930319"/>
                <a:gd name="connsiteX3" fmla="*/ 0 w 1061698"/>
                <a:gd name="connsiteY3" fmla="*/ 2985851 h 5930319"/>
                <a:gd name="connsiteX4" fmla="*/ 218725 w 1061698"/>
                <a:gd name="connsiteY4" fmla="*/ 168598 h 5930319"/>
                <a:gd name="connsiteX5" fmla="*/ 221606 w 1061698"/>
                <a:gd name="connsiteY5" fmla="*/ 153572 h 5930319"/>
                <a:gd name="connsiteX6" fmla="*/ 1061698 w 1061698"/>
                <a:gd name="connsiteY6" fmla="*/ 111313 h 5930319"/>
                <a:gd name="connsiteX7" fmla="*/ 1039909 w 1061698"/>
                <a:gd name="connsiteY7" fmla="*/ 167385 h 5930319"/>
                <a:gd name="connsiteX8" fmla="*/ 812522 w 1061698"/>
                <a:gd name="connsiteY8" fmla="*/ 2985850 h 5930319"/>
                <a:gd name="connsiteX9" fmla="*/ 1039909 w 1061698"/>
                <a:gd name="connsiteY9" fmla="*/ 5804315 h 5930319"/>
                <a:gd name="connsiteX10" fmla="*/ 1016683 w 1061698"/>
                <a:gd name="connsiteY10" fmla="*/ 5930319 h 5930319"/>
                <a:gd name="connsiteX0" fmla="*/ 1016683 w 1061698"/>
                <a:gd name="connsiteY0" fmla="*/ 5930319 h 6014492"/>
                <a:gd name="connsiteX1" fmla="*/ 224047 w 1061698"/>
                <a:gd name="connsiteY1" fmla="*/ 5830863 h 6014492"/>
                <a:gd name="connsiteX2" fmla="*/ 218725 w 1061698"/>
                <a:gd name="connsiteY2" fmla="*/ 5803105 h 6014492"/>
                <a:gd name="connsiteX3" fmla="*/ 0 w 1061698"/>
                <a:gd name="connsiteY3" fmla="*/ 2985851 h 6014492"/>
                <a:gd name="connsiteX4" fmla="*/ 218725 w 1061698"/>
                <a:gd name="connsiteY4" fmla="*/ 168598 h 6014492"/>
                <a:gd name="connsiteX5" fmla="*/ 221606 w 1061698"/>
                <a:gd name="connsiteY5" fmla="*/ 153572 h 6014492"/>
                <a:gd name="connsiteX6" fmla="*/ 1061698 w 1061698"/>
                <a:gd name="connsiteY6" fmla="*/ 111313 h 6014492"/>
                <a:gd name="connsiteX7" fmla="*/ 1039909 w 1061698"/>
                <a:gd name="connsiteY7" fmla="*/ 167385 h 6014492"/>
                <a:gd name="connsiteX8" fmla="*/ 812522 w 1061698"/>
                <a:gd name="connsiteY8" fmla="*/ 2985850 h 6014492"/>
                <a:gd name="connsiteX9" fmla="*/ 1039909 w 1061698"/>
                <a:gd name="connsiteY9" fmla="*/ 5804315 h 6014492"/>
                <a:gd name="connsiteX10" fmla="*/ 1016683 w 1061698"/>
                <a:gd name="connsiteY10" fmla="*/ 5930319 h 601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1698" h="6014492">
                  <a:moveTo>
                    <a:pt x="1016683" y="5930319"/>
                  </a:moveTo>
                  <a:cubicBezTo>
                    <a:pt x="614359" y="6154345"/>
                    <a:pt x="488259" y="5864015"/>
                    <a:pt x="224047" y="5830863"/>
                  </a:cubicBezTo>
                  <a:lnTo>
                    <a:pt x="218725" y="5803105"/>
                  </a:lnTo>
                  <a:cubicBezTo>
                    <a:pt x="81702" y="5027257"/>
                    <a:pt x="0" y="4048951"/>
                    <a:pt x="0" y="2985851"/>
                  </a:cubicBezTo>
                  <a:cubicBezTo>
                    <a:pt x="0" y="1922752"/>
                    <a:pt x="81702" y="944446"/>
                    <a:pt x="218725" y="168598"/>
                  </a:cubicBezTo>
                  <a:lnTo>
                    <a:pt x="221606" y="153572"/>
                  </a:lnTo>
                  <a:cubicBezTo>
                    <a:pt x="501637" y="139486"/>
                    <a:pt x="705467" y="-155588"/>
                    <a:pt x="1061698" y="111313"/>
                  </a:cubicBezTo>
                  <a:cubicBezTo>
                    <a:pt x="1044910" y="193504"/>
                    <a:pt x="1056697" y="85194"/>
                    <a:pt x="1039909" y="167385"/>
                  </a:cubicBezTo>
                  <a:cubicBezTo>
                    <a:pt x="897841" y="933378"/>
                    <a:pt x="812522" y="1915341"/>
                    <a:pt x="812522" y="2985850"/>
                  </a:cubicBezTo>
                  <a:cubicBezTo>
                    <a:pt x="812522" y="4056360"/>
                    <a:pt x="897841" y="5038322"/>
                    <a:pt x="1039909" y="5804315"/>
                  </a:cubicBezTo>
                  <a:lnTo>
                    <a:pt x="1016683" y="593031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dist="381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자유형 48"/>
            <p:cNvSpPr/>
            <p:nvPr/>
          </p:nvSpPr>
          <p:spPr>
            <a:xfrm flipH="1">
              <a:off x="8058908" y="1093154"/>
              <a:ext cx="4133093" cy="5764846"/>
            </a:xfrm>
            <a:custGeom>
              <a:avLst/>
              <a:gdLst>
                <a:gd name="connsiteX0" fmla="*/ 1096424 w 4133093"/>
                <a:gd name="connsiteY0" fmla="*/ 0 h 5764846"/>
                <a:gd name="connsiteX1" fmla="*/ 0 w 4133093"/>
                <a:gd name="connsiteY1" fmla="*/ 446829 h 5764846"/>
                <a:gd name="connsiteX2" fmla="*/ 0 w 4133093"/>
                <a:gd name="connsiteY2" fmla="*/ 5764846 h 5764846"/>
                <a:gd name="connsiteX3" fmla="*/ 4133093 w 4133093"/>
                <a:gd name="connsiteY3" fmla="*/ 5764846 h 5764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3093" h="5764846">
                  <a:moveTo>
                    <a:pt x="1096424" y="0"/>
                  </a:moveTo>
                  <a:lnTo>
                    <a:pt x="0" y="446829"/>
                  </a:lnTo>
                  <a:lnTo>
                    <a:pt x="0" y="5764846"/>
                  </a:lnTo>
                  <a:lnTo>
                    <a:pt x="4133093" y="5764846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자유형 47"/>
            <p:cNvSpPr/>
            <p:nvPr/>
          </p:nvSpPr>
          <p:spPr>
            <a:xfrm>
              <a:off x="0" y="1093154"/>
              <a:ext cx="4133092" cy="5764846"/>
            </a:xfrm>
            <a:custGeom>
              <a:avLst/>
              <a:gdLst>
                <a:gd name="connsiteX0" fmla="*/ 1096423 w 4133092"/>
                <a:gd name="connsiteY0" fmla="*/ 0 h 5764846"/>
                <a:gd name="connsiteX1" fmla="*/ 4133092 w 4133092"/>
                <a:gd name="connsiteY1" fmla="*/ 5764846 h 5764846"/>
                <a:gd name="connsiteX2" fmla="*/ 0 w 4133092"/>
                <a:gd name="connsiteY2" fmla="*/ 5764846 h 5764846"/>
                <a:gd name="connsiteX3" fmla="*/ 0 w 4133092"/>
                <a:gd name="connsiteY3" fmla="*/ 446828 h 5764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3092" h="5764846">
                  <a:moveTo>
                    <a:pt x="1096423" y="0"/>
                  </a:moveTo>
                  <a:lnTo>
                    <a:pt x="4133092" y="5764846"/>
                  </a:lnTo>
                  <a:lnTo>
                    <a:pt x="0" y="5764846"/>
                  </a:lnTo>
                  <a:lnTo>
                    <a:pt x="0" y="44682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5385524" y="-2921540"/>
              <a:ext cx="1466044" cy="8305103"/>
            </a:xfrm>
            <a:custGeom>
              <a:avLst/>
              <a:gdLst>
                <a:gd name="connsiteX0" fmla="*/ 1092883 w 1092883"/>
                <a:gd name="connsiteY0" fmla="*/ 6142853 h 6142853"/>
                <a:gd name="connsiteX1" fmla="*/ 224047 w 1092883"/>
                <a:gd name="connsiteY1" fmla="*/ 5910050 h 6142853"/>
                <a:gd name="connsiteX2" fmla="*/ 218725 w 1092883"/>
                <a:gd name="connsiteY2" fmla="*/ 5882292 h 6142853"/>
                <a:gd name="connsiteX3" fmla="*/ 0 w 1092883"/>
                <a:gd name="connsiteY3" fmla="*/ 3065038 h 6142853"/>
                <a:gd name="connsiteX4" fmla="*/ 218725 w 1092883"/>
                <a:gd name="connsiteY4" fmla="*/ 247785 h 6142853"/>
                <a:gd name="connsiteX5" fmla="*/ 221606 w 1092883"/>
                <a:gd name="connsiteY5" fmla="*/ 232759 h 6142853"/>
                <a:gd name="connsiteX6" fmla="*/ 1090273 w 1092883"/>
                <a:gd name="connsiteY6" fmla="*/ 0 h 6142853"/>
                <a:gd name="connsiteX7" fmla="*/ 1039909 w 1092883"/>
                <a:gd name="connsiteY7" fmla="*/ 246572 h 6142853"/>
                <a:gd name="connsiteX8" fmla="*/ 812522 w 1092883"/>
                <a:gd name="connsiteY8" fmla="*/ 3065037 h 6142853"/>
                <a:gd name="connsiteX9" fmla="*/ 1039909 w 1092883"/>
                <a:gd name="connsiteY9" fmla="*/ 5883502 h 6142853"/>
                <a:gd name="connsiteX0" fmla="*/ 1092883 w 1092883"/>
                <a:gd name="connsiteY0" fmla="*/ 5952353 h 5952353"/>
                <a:gd name="connsiteX1" fmla="*/ 224047 w 1092883"/>
                <a:gd name="connsiteY1" fmla="*/ 5719550 h 5952353"/>
                <a:gd name="connsiteX2" fmla="*/ 218725 w 1092883"/>
                <a:gd name="connsiteY2" fmla="*/ 5691792 h 5952353"/>
                <a:gd name="connsiteX3" fmla="*/ 0 w 1092883"/>
                <a:gd name="connsiteY3" fmla="*/ 2874538 h 5952353"/>
                <a:gd name="connsiteX4" fmla="*/ 218725 w 1092883"/>
                <a:gd name="connsiteY4" fmla="*/ 57285 h 5952353"/>
                <a:gd name="connsiteX5" fmla="*/ 221606 w 1092883"/>
                <a:gd name="connsiteY5" fmla="*/ 42259 h 5952353"/>
                <a:gd name="connsiteX6" fmla="*/ 1061698 w 1092883"/>
                <a:gd name="connsiteY6" fmla="*/ 0 h 5952353"/>
                <a:gd name="connsiteX7" fmla="*/ 1039909 w 1092883"/>
                <a:gd name="connsiteY7" fmla="*/ 56072 h 5952353"/>
                <a:gd name="connsiteX8" fmla="*/ 812522 w 1092883"/>
                <a:gd name="connsiteY8" fmla="*/ 2874537 h 5952353"/>
                <a:gd name="connsiteX9" fmla="*/ 1039909 w 1092883"/>
                <a:gd name="connsiteY9" fmla="*/ 5693002 h 5952353"/>
                <a:gd name="connsiteX10" fmla="*/ 1092883 w 1092883"/>
                <a:gd name="connsiteY10" fmla="*/ 5952353 h 5952353"/>
                <a:gd name="connsiteX0" fmla="*/ 1092883 w 1092883"/>
                <a:gd name="connsiteY0" fmla="*/ 6063666 h 6063666"/>
                <a:gd name="connsiteX1" fmla="*/ 224047 w 1092883"/>
                <a:gd name="connsiteY1" fmla="*/ 5830863 h 6063666"/>
                <a:gd name="connsiteX2" fmla="*/ 218725 w 1092883"/>
                <a:gd name="connsiteY2" fmla="*/ 5803105 h 6063666"/>
                <a:gd name="connsiteX3" fmla="*/ 0 w 1092883"/>
                <a:gd name="connsiteY3" fmla="*/ 2985851 h 6063666"/>
                <a:gd name="connsiteX4" fmla="*/ 218725 w 1092883"/>
                <a:gd name="connsiteY4" fmla="*/ 168598 h 6063666"/>
                <a:gd name="connsiteX5" fmla="*/ 221606 w 1092883"/>
                <a:gd name="connsiteY5" fmla="*/ 153572 h 6063666"/>
                <a:gd name="connsiteX6" fmla="*/ 1061698 w 1092883"/>
                <a:gd name="connsiteY6" fmla="*/ 111313 h 6063666"/>
                <a:gd name="connsiteX7" fmla="*/ 1039909 w 1092883"/>
                <a:gd name="connsiteY7" fmla="*/ 167385 h 6063666"/>
                <a:gd name="connsiteX8" fmla="*/ 812522 w 1092883"/>
                <a:gd name="connsiteY8" fmla="*/ 2985850 h 6063666"/>
                <a:gd name="connsiteX9" fmla="*/ 1039909 w 1092883"/>
                <a:gd name="connsiteY9" fmla="*/ 5804315 h 6063666"/>
                <a:gd name="connsiteX10" fmla="*/ 1092883 w 1092883"/>
                <a:gd name="connsiteY10" fmla="*/ 6063666 h 6063666"/>
                <a:gd name="connsiteX0" fmla="*/ 1016683 w 1061698"/>
                <a:gd name="connsiteY0" fmla="*/ 5930319 h 5930319"/>
                <a:gd name="connsiteX1" fmla="*/ 224047 w 1061698"/>
                <a:gd name="connsiteY1" fmla="*/ 5830863 h 5930319"/>
                <a:gd name="connsiteX2" fmla="*/ 218725 w 1061698"/>
                <a:gd name="connsiteY2" fmla="*/ 5803105 h 5930319"/>
                <a:gd name="connsiteX3" fmla="*/ 0 w 1061698"/>
                <a:gd name="connsiteY3" fmla="*/ 2985851 h 5930319"/>
                <a:gd name="connsiteX4" fmla="*/ 218725 w 1061698"/>
                <a:gd name="connsiteY4" fmla="*/ 168598 h 5930319"/>
                <a:gd name="connsiteX5" fmla="*/ 221606 w 1061698"/>
                <a:gd name="connsiteY5" fmla="*/ 153572 h 5930319"/>
                <a:gd name="connsiteX6" fmla="*/ 1061698 w 1061698"/>
                <a:gd name="connsiteY6" fmla="*/ 111313 h 5930319"/>
                <a:gd name="connsiteX7" fmla="*/ 1039909 w 1061698"/>
                <a:gd name="connsiteY7" fmla="*/ 167385 h 5930319"/>
                <a:gd name="connsiteX8" fmla="*/ 812522 w 1061698"/>
                <a:gd name="connsiteY8" fmla="*/ 2985850 h 5930319"/>
                <a:gd name="connsiteX9" fmla="*/ 1039909 w 1061698"/>
                <a:gd name="connsiteY9" fmla="*/ 5804315 h 5930319"/>
                <a:gd name="connsiteX10" fmla="*/ 1016683 w 1061698"/>
                <a:gd name="connsiteY10" fmla="*/ 5930319 h 5930319"/>
                <a:gd name="connsiteX0" fmla="*/ 1016683 w 1061698"/>
                <a:gd name="connsiteY0" fmla="*/ 5930319 h 6014492"/>
                <a:gd name="connsiteX1" fmla="*/ 224047 w 1061698"/>
                <a:gd name="connsiteY1" fmla="*/ 5830863 h 6014492"/>
                <a:gd name="connsiteX2" fmla="*/ 218725 w 1061698"/>
                <a:gd name="connsiteY2" fmla="*/ 5803105 h 6014492"/>
                <a:gd name="connsiteX3" fmla="*/ 0 w 1061698"/>
                <a:gd name="connsiteY3" fmla="*/ 2985851 h 6014492"/>
                <a:gd name="connsiteX4" fmla="*/ 218725 w 1061698"/>
                <a:gd name="connsiteY4" fmla="*/ 168598 h 6014492"/>
                <a:gd name="connsiteX5" fmla="*/ 221606 w 1061698"/>
                <a:gd name="connsiteY5" fmla="*/ 153572 h 6014492"/>
                <a:gd name="connsiteX6" fmla="*/ 1061698 w 1061698"/>
                <a:gd name="connsiteY6" fmla="*/ 111313 h 6014492"/>
                <a:gd name="connsiteX7" fmla="*/ 1039909 w 1061698"/>
                <a:gd name="connsiteY7" fmla="*/ 167385 h 6014492"/>
                <a:gd name="connsiteX8" fmla="*/ 812522 w 1061698"/>
                <a:gd name="connsiteY8" fmla="*/ 2985850 h 6014492"/>
                <a:gd name="connsiteX9" fmla="*/ 1039909 w 1061698"/>
                <a:gd name="connsiteY9" fmla="*/ 5804315 h 6014492"/>
                <a:gd name="connsiteX10" fmla="*/ 1016683 w 1061698"/>
                <a:gd name="connsiteY10" fmla="*/ 5930319 h 601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1698" h="6014492">
                  <a:moveTo>
                    <a:pt x="1016683" y="5930319"/>
                  </a:moveTo>
                  <a:cubicBezTo>
                    <a:pt x="614359" y="6154345"/>
                    <a:pt x="488259" y="5864015"/>
                    <a:pt x="224047" y="5830863"/>
                  </a:cubicBezTo>
                  <a:lnTo>
                    <a:pt x="218725" y="5803105"/>
                  </a:lnTo>
                  <a:cubicBezTo>
                    <a:pt x="81702" y="5027257"/>
                    <a:pt x="0" y="4048951"/>
                    <a:pt x="0" y="2985851"/>
                  </a:cubicBezTo>
                  <a:cubicBezTo>
                    <a:pt x="0" y="1922752"/>
                    <a:pt x="81702" y="944446"/>
                    <a:pt x="218725" y="168598"/>
                  </a:cubicBezTo>
                  <a:lnTo>
                    <a:pt x="221606" y="153572"/>
                  </a:lnTo>
                  <a:cubicBezTo>
                    <a:pt x="501637" y="139486"/>
                    <a:pt x="705467" y="-155588"/>
                    <a:pt x="1061698" y="111313"/>
                  </a:cubicBezTo>
                  <a:cubicBezTo>
                    <a:pt x="1044910" y="193504"/>
                    <a:pt x="1056697" y="85194"/>
                    <a:pt x="1039909" y="167385"/>
                  </a:cubicBezTo>
                  <a:cubicBezTo>
                    <a:pt x="897841" y="933378"/>
                    <a:pt x="812522" y="1915341"/>
                    <a:pt x="812522" y="2985850"/>
                  </a:cubicBezTo>
                  <a:cubicBezTo>
                    <a:pt x="812522" y="4056360"/>
                    <a:pt x="897841" y="5038322"/>
                    <a:pt x="1039909" y="5804315"/>
                  </a:cubicBezTo>
                  <a:lnTo>
                    <a:pt x="1016683" y="593031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dist="381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이등변 삼각형 28"/>
            <p:cNvSpPr/>
            <p:nvPr/>
          </p:nvSpPr>
          <p:spPr>
            <a:xfrm>
              <a:off x="4524266" y="2177195"/>
              <a:ext cx="1530646" cy="2714692"/>
            </a:xfrm>
            <a:prstGeom prst="triangle">
              <a:avLst>
                <a:gd name="adj" fmla="val 33134"/>
              </a:avLst>
            </a:prstGeom>
            <a:solidFill>
              <a:schemeClr val="tx1">
                <a:alpha val="32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이등변 삼각형 29"/>
            <p:cNvSpPr/>
            <p:nvPr/>
          </p:nvSpPr>
          <p:spPr>
            <a:xfrm flipH="1">
              <a:off x="6276271" y="2179070"/>
              <a:ext cx="1530646" cy="2714692"/>
            </a:xfrm>
            <a:prstGeom prst="triangle">
              <a:avLst>
                <a:gd name="adj" fmla="val 33134"/>
              </a:avLst>
            </a:prstGeom>
            <a:solidFill>
              <a:schemeClr val="tx1">
                <a:alpha val="32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758007" y="1898163"/>
              <a:ext cx="2798213" cy="2912117"/>
              <a:chOff x="5127036" y="1498247"/>
              <a:chExt cx="2026444" cy="2108933"/>
            </a:xfrm>
          </p:grpSpPr>
          <p:sp>
            <p:nvSpPr>
              <p:cNvPr id="26" name="자유형 25"/>
              <p:cNvSpPr/>
              <p:nvPr/>
            </p:nvSpPr>
            <p:spPr>
              <a:xfrm>
                <a:off x="5164795" y="1528455"/>
                <a:ext cx="1962150" cy="2078725"/>
              </a:xfrm>
              <a:custGeom>
                <a:avLst/>
                <a:gdLst>
                  <a:gd name="connsiteX0" fmla="*/ 1962150 w 1962150"/>
                  <a:gd name="connsiteY0" fmla="*/ 0 h 2078725"/>
                  <a:gd name="connsiteX1" fmla="*/ 1962150 w 1962150"/>
                  <a:gd name="connsiteY1" fmla="*/ 2078725 h 2078725"/>
                  <a:gd name="connsiteX2" fmla="*/ 0 w 1962150"/>
                  <a:gd name="connsiteY2" fmla="*/ 2078725 h 2078725"/>
                  <a:gd name="connsiteX3" fmla="*/ 0 w 1962150"/>
                  <a:gd name="connsiteY3" fmla="*/ 592 h 2078725"/>
                  <a:gd name="connsiteX4" fmla="*/ 196421 w 1962150"/>
                  <a:gd name="connsiteY4" fmla="*/ 12075 h 2078725"/>
                  <a:gd name="connsiteX5" fmla="*/ 976008 w 1962150"/>
                  <a:gd name="connsiteY5" fmla="*/ 26982 h 2078725"/>
                  <a:gd name="connsiteX6" fmla="*/ 1755596 w 1962150"/>
                  <a:gd name="connsiteY6" fmla="*/ 12075 h 207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2150" h="2078725">
                    <a:moveTo>
                      <a:pt x="1962150" y="0"/>
                    </a:moveTo>
                    <a:lnTo>
                      <a:pt x="1962150" y="2078725"/>
                    </a:lnTo>
                    <a:lnTo>
                      <a:pt x="0" y="2078725"/>
                    </a:lnTo>
                    <a:lnTo>
                      <a:pt x="0" y="592"/>
                    </a:lnTo>
                    <a:lnTo>
                      <a:pt x="196421" y="12075"/>
                    </a:lnTo>
                    <a:cubicBezTo>
                      <a:pt x="449758" y="21876"/>
                      <a:pt x="710234" y="26982"/>
                      <a:pt x="976008" y="26982"/>
                    </a:cubicBezTo>
                    <a:cubicBezTo>
                      <a:pt x="1241783" y="26982"/>
                      <a:pt x="1502259" y="21876"/>
                      <a:pt x="1755596" y="120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endParaRPr lang="en-US" altLang="ko-KR" sz="20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30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프로젝트</a:t>
                </a:r>
                <a:endParaRPr lang="en-US" altLang="ko-KR" sz="30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30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개발 성과</a:t>
                </a:r>
                <a:endParaRPr lang="en-US" altLang="ko-KR" sz="30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27" name="자유형 26"/>
              <p:cNvSpPr/>
              <p:nvPr/>
            </p:nvSpPr>
            <p:spPr>
              <a:xfrm>
                <a:off x="5127036" y="1498247"/>
                <a:ext cx="2026444" cy="47625"/>
              </a:xfrm>
              <a:custGeom>
                <a:avLst/>
                <a:gdLst>
                  <a:gd name="connsiteX0" fmla="*/ 0 w 2026444"/>
                  <a:gd name="connsiteY0" fmla="*/ 4763 h 47625"/>
                  <a:gd name="connsiteX1" fmla="*/ 159544 w 2026444"/>
                  <a:gd name="connsiteY1" fmla="*/ 16669 h 47625"/>
                  <a:gd name="connsiteX2" fmla="*/ 507206 w 2026444"/>
                  <a:gd name="connsiteY2" fmla="*/ 30956 h 47625"/>
                  <a:gd name="connsiteX3" fmla="*/ 871537 w 2026444"/>
                  <a:gd name="connsiteY3" fmla="*/ 47625 h 47625"/>
                  <a:gd name="connsiteX4" fmla="*/ 1207294 w 2026444"/>
                  <a:gd name="connsiteY4" fmla="*/ 40481 h 47625"/>
                  <a:gd name="connsiteX5" fmla="*/ 1531144 w 2026444"/>
                  <a:gd name="connsiteY5" fmla="*/ 33338 h 47625"/>
                  <a:gd name="connsiteX6" fmla="*/ 1874044 w 2026444"/>
                  <a:gd name="connsiteY6" fmla="*/ 23813 h 47625"/>
                  <a:gd name="connsiteX7" fmla="*/ 2026444 w 2026444"/>
                  <a:gd name="connsiteY7" fmla="*/ 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6444" h="47625">
                    <a:moveTo>
                      <a:pt x="0" y="4763"/>
                    </a:moveTo>
                    <a:cubicBezTo>
                      <a:pt x="37505" y="8533"/>
                      <a:pt x="75010" y="12304"/>
                      <a:pt x="159544" y="16669"/>
                    </a:cubicBezTo>
                    <a:cubicBezTo>
                      <a:pt x="244078" y="21034"/>
                      <a:pt x="507206" y="30956"/>
                      <a:pt x="507206" y="30956"/>
                    </a:cubicBezTo>
                    <a:lnTo>
                      <a:pt x="871537" y="47625"/>
                    </a:lnTo>
                    <a:lnTo>
                      <a:pt x="1207294" y="40481"/>
                    </a:lnTo>
                    <a:lnTo>
                      <a:pt x="1531144" y="33338"/>
                    </a:lnTo>
                    <a:cubicBezTo>
                      <a:pt x="1642269" y="30560"/>
                      <a:pt x="1791494" y="29369"/>
                      <a:pt x="1874044" y="23813"/>
                    </a:cubicBezTo>
                    <a:cubicBezTo>
                      <a:pt x="1956594" y="18257"/>
                      <a:pt x="1991519" y="9128"/>
                      <a:pt x="202644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85000"/>
                  </a:schemeClr>
                </a:solidFill>
                <a:prstDash val="sysDash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자유형 42"/>
            <p:cNvSpPr/>
            <p:nvPr/>
          </p:nvSpPr>
          <p:spPr>
            <a:xfrm rot="19800000">
              <a:off x="1055768" y="-51419"/>
              <a:ext cx="4139353" cy="1164247"/>
            </a:xfrm>
            <a:custGeom>
              <a:avLst/>
              <a:gdLst>
                <a:gd name="connsiteX0" fmla="*/ 2122818 w 4139353"/>
                <a:gd name="connsiteY0" fmla="*/ 0 h 1164247"/>
                <a:gd name="connsiteX1" fmla="*/ 4139353 w 4139353"/>
                <a:gd name="connsiteY1" fmla="*/ 1164247 h 1164247"/>
                <a:gd name="connsiteX2" fmla="*/ 0 w 4139353"/>
                <a:gd name="connsiteY2" fmla="*/ 1164247 h 1164247"/>
                <a:gd name="connsiteX3" fmla="*/ 0 w 4139353"/>
                <a:gd name="connsiteY3" fmla="*/ 89994 h 1164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9353" h="1164247">
                  <a:moveTo>
                    <a:pt x="2122818" y="0"/>
                  </a:moveTo>
                  <a:lnTo>
                    <a:pt x="4139353" y="1164247"/>
                  </a:lnTo>
                  <a:lnTo>
                    <a:pt x="0" y="1164247"/>
                  </a:lnTo>
                  <a:lnTo>
                    <a:pt x="0" y="8999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2685E">
                    <a:shade val="30000"/>
                    <a:satMod val="115000"/>
                  </a:srgbClr>
                </a:gs>
                <a:gs pos="50000">
                  <a:srgbClr val="A2685E">
                    <a:shade val="67500"/>
                    <a:satMod val="115000"/>
                  </a:srgbClr>
                </a:gs>
                <a:gs pos="100000">
                  <a:srgbClr val="A2685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자유형 49"/>
            <p:cNvSpPr/>
            <p:nvPr/>
          </p:nvSpPr>
          <p:spPr>
            <a:xfrm rot="9000000" flipH="1">
              <a:off x="3042002" y="163928"/>
              <a:ext cx="2496841" cy="12237487"/>
            </a:xfrm>
            <a:custGeom>
              <a:avLst/>
              <a:gdLst>
                <a:gd name="connsiteX0" fmla="*/ 500129 w 2496841"/>
                <a:gd name="connsiteY0" fmla="*/ 1311052 h 12237487"/>
                <a:gd name="connsiteX1" fmla="*/ 1972822 w 2496841"/>
                <a:gd name="connsiteY1" fmla="*/ 460793 h 12237487"/>
                <a:gd name="connsiteX2" fmla="*/ 2023816 w 2496841"/>
                <a:gd name="connsiteY2" fmla="*/ 371342 h 12237487"/>
                <a:gd name="connsiteX3" fmla="*/ 2496841 w 2496841"/>
                <a:gd name="connsiteY3" fmla="*/ 0 h 12237487"/>
                <a:gd name="connsiteX4" fmla="*/ 1077156 w 2496841"/>
                <a:gd name="connsiteY4" fmla="*/ 0 h 12237487"/>
                <a:gd name="connsiteX5" fmla="*/ 1061841 w 2496841"/>
                <a:gd name="connsiteY5" fmla="*/ 15724 h 12237487"/>
                <a:gd name="connsiteX6" fmla="*/ 500134 w 2496841"/>
                <a:gd name="connsiteY6" fmla="*/ 1311034 h 12237487"/>
                <a:gd name="connsiteX7" fmla="*/ 2496841 w 2496841"/>
                <a:gd name="connsiteY7" fmla="*/ 12237487 h 12237487"/>
                <a:gd name="connsiteX8" fmla="*/ 1121429 w 2496841"/>
                <a:gd name="connsiteY8" fmla="*/ 6118744 h 12237487"/>
                <a:gd name="connsiteX9" fmla="*/ 1128180 w 2496841"/>
                <a:gd name="connsiteY9" fmla="*/ 5523832 h 12237487"/>
                <a:gd name="connsiteX10" fmla="*/ 0 w 2496841"/>
                <a:gd name="connsiteY10" fmla="*/ 6175187 h 12237487"/>
                <a:gd name="connsiteX11" fmla="*/ 4676 w 2496841"/>
                <a:gd name="connsiteY11" fmla="*/ 6663432 h 12237487"/>
                <a:gd name="connsiteX12" fmla="*/ 1061841 w 2496841"/>
                <a:gd name="connsiteY12" fmla="*/ 12221765 h 12237487"/>
                <a:gd name="connsiteX13" fmla="*/ 1077153 w 2496841"/>
                <a:gd name="connsiteY13" fmla="*/ 12237487 h 12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6841" h="12237487">
                  <a:moveTo>
                    <a:pt x="500129" y="1311052"/>
                  </a:moveTo>
                  <a:lnTo>
                    <a:pt x="1972822" y="460793"/>
                  </a:lnTo>
                  <a:lnTo>
                    <a:pt x="2023816" y="371342"/>
                  </a:lnTo>
                  <a:cubicBezTo>
                    <a:pt x="2171294" y="131112"/>
                    <a:pt x="2330613" y="0"/>
                    <a:pt x="2496841" y="0"/>
                  </a:cubicBezTo>
                  <a:lnTo>
                    <a:pt x="1077156" y="0"/>
                  </a:lnTo>
                  <a:lnTo>
                    <a:pt x="1061841" y="15724"/>
                  </a:lnTo>
                  <a:cubicBezTo>
                    <a:pt x="851773" y="256160"/>
                    <a:pt x="660591" y="705529"/>
                    <a:pt x="500134" y="1311034"/>
                  </a:cubicBezTo>
                  <a:close/>
                  <a:moveTo>
                    <a:pt x="2496841" y="12237487"/>
                  </a:moveTo>
                  <a:cubicBezTo>
                    <a:pt x="1736941" y="12237487"/>
                    <a:pt x="1121429" y="9497513"/>
                    <a:pt x="1121429" y="6118744"/>
                  </a:cubicBezTo>
                  <a:lnTo>
                    <a:pt x="1128180" y="5523832"/>
                  </a:lnTo>
                  <a:lnTo>
                    <a:pt x="0" y="6175187"/>
                  </a:lnTo>
                  <a:lnTo>
                    <a:pt x="4676" y="6663432"/>
                  </a:lnTo>
                  <a:cubicBezTo>
                    <a:pt x="56493" y="9356248"/>
                    <a:pt x="488927" y="11566030"/>
                    <a:pt x="1061841" y="12221765"/>
                  </a:cubicBezTo>
                  <a:lnTo>
                    <a:pt x="1077153" y="12237487"/>
                  </a:lnTo>
                  <a:close/>
                </a:path>
              </a:pathLst>
            </a:custGeom>
            <a:gradFill flip="none" rotWithShape="1">
              <a:gsLst>
                <a:gs pos="49000">
                  <a:schemeClr val="bg1"/>
                </a:gs>
                <a:gs pos="62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dist="38100" dir="8100000" algn="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자유형 43"/>
            <p:cNvSpPr/>
            <p:nvPr/>
          </p:nvSpPr>
          <p:spPr>
            <a:xfrm rot="1800000" flipH="1">
              <a:off x="7030086" y="-51421"/>
              <a:ext cx="4139345" cy="1164247"/>
            </a:xfrm>
            <a:custGeom>
              <a:avLst/>
              <a:gdLst>
                <a:gd name="connsiteX0" fmla="*/ 4139345 w 4139345"/>
                <a:gd name="connsiteY0" fmla="*/ 1164247 h 1164247"/>
                <a:gd name="connsiteX1" fmla="*/ 2122811 w 4139345"/>
                <a:gd name="connsiteY1" fmla="*/ 0 h 1164247"/>
                <a:gd name="connsiteX2" fmla="*/ 0 w 4139345"/>
                <a:gd name="connsiteY2" fmla="*/ 89994 h 1164247"/>
                <a:gd name="connsiteX3" fmla="*/ 0 w 4139345"/>
                <a:gd name="connsiteY3" fmla="*/ 1164247 h 1164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9345" h="1164247">
                  <a:moveTo>
                    <a:pt x="4139345" y="1164247"/>
                  </a:moveTo>
                  <a:lnTo>
                    <a:pt x="2122811" y="0"/>
                  </a:lnTo>
                  <a:lnTo>
                    <a:pt x="0" y="89994"/>
                  </a:lnTo>
                  <a:lnTo>
                    <a:pt x="0" y="116424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2685E">
                    <a:shade val="30000"/>
                    <a:satMod val="115000"/>
                  </a:srgbClr>
                </a:gs>
                <a:gs pos="50000">
                  <a:srgbClr val="A2685E">
                    <a:shade val="67500"/>
                    <a:satMod val="115000"/>
                  </a:srgbClr>
                </a:gs>
                <a:gs pos="100000">
                  <a:srgbClr val="A2685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자유형 50"/>
            <p:cNvSpPr/>
            <p:nvPr/>
          </p:nvSpPr>
          <p:spPr>
            <a:xfrm rot="12600000">
              <a:off x="6656770" y="149451"/>
              <a:ext cx="2497001" cy="12237487"/>
            </a:xfrm>
            <a:custGeom>
              <a:avLst/>
              <a:gdLst>
                <a:gd name="connsiteX0" fmla="*/ 1713365 w 2497001"/>
                <a:gd name="connsiteY0" fmla="*/ 0 h 12237487"/>
                <a:gd name="connsiteX1" fmla="*/ 750478 w 2497001"/>
                <a:gd name="connsiteY1" fmla="*/ 555923 h 12237487"/>
                <a:gd name="connsiteX2" fmla="*/ 788363 w 2497001"/>
                <a:gd name="connsiteY2" fmla="*/ 468137 h 12237487"/>
                <a:gd name="connsiteX3" fmla="*/ 1062001 w 2497001"/>
                <a:gd name="connsiteY3" fmla="*/ 15724 h 12237487"/>
                <a:gd name="connsiteX4" fmla="*/ 1077316 w 2497001"/>
                <a:gd name="connsiteY4" fmla="*/ 0 h 12237487"/>
                <a:gd name="connsiteX5" fmla="*/ 2497001 w 2497001"/>
                <a:gd name="connsiteY5" fmla="*/ 12237487 h 12237487"/>
                <a:gd name="connsiteX6" fmla="*/ 1077313 w 2497001"/>
                <a:gd name="connsiteY6" fmla="*/ 12237487 h 12237487"/>
                <a:gd name="connsiteX7" fmla="*/ 1062001 w 2497001"/>
                <a:gd name="connsiteY7" fmla="*/ 12221765 h 12237487"/>
                <a:gd name="connsiteX8" fmla="*/ 4836 w 2497001"/>
                <a:gd name="connsiteY8" fmla="*/ 6663432 h 12237487"/>
                <a:gd name="connsiteX9" fmla="*/ 0 w 2497001"/>
                <a:gd name="connsiteY9" fmla="*/ 6158518 h 12237487"/>
                <a:gd name="connsiteX10" fmla="*/ 1128531 w 2497001"/>
                <a:gd name="connsiteY10" fmla="*/ 5506960 h 12237487"/>
                <a:gd name="connsiteX11" fmla="*/ 1121589 w 2497001"/>
                <a:gd name="connsiteY11" fmla="*/ 6118744 h 12237487"/>
                <a:gd name="connsiteX12" fmla="*/ 2497001 w 2497001"/>
                <a:gd name="connsiteY12" fmla="*/ 12237487 h 12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7001" h="12237487">
                  <a:moveTo>
                    <a:pt x="1713365" y="0"/>
                  </a:moveTo>
                  <a:lnTo>
                    <a:pt x="750478" y="555923"/>
                  </a:lnTo>
                  <a:lnTo>
                    <a:pt x="788363" y="468137"/>
                  </a:lnTo>
                  <a:cubicBezTo>
                    <a:pt x="874932" y="277470"/>
                    <a:pt x="966515" y="125013"/>
                    <a:pt x="1062001" y="15724"/>
                  </a:cubicBezTo>
                  <a:lnTo>
                    <a:pt x="1077316" y="0"/>
                  </a:lnTo>
                  <a:close/>
                  <a:moveTo>
                    <a:pt x="2497001" y="12237487"/>
                  </a:moveTo>
                  <a:lnTo>
                    <a:pt x="1077313" y="12237487"/>
                  </a:lnTo>
                  <a:lnTo>
                    <a:pt x="1062001" y="12221765"/>
                  </a:lnTo>
                  <a:cubicBezTo>
                    <a:pt x="489087" y="11566031"/>
                    <a:pt x="56653" y="9356249"/>
                    <a:pt x="4836" y="6663432"/>
                  </a:cubicBezTo>
                  <a:lnTo>
                    <a:pt x="0" y="6158518"/>
                  </a:lnTo>
                  <a:lnTo>
                    <a:pt x="1128531" y="5506960"/>
                  </a:lnTo>
                  <a:lnTo>
                    <a:pt x="1121589" y="6118744"/>
                  </a:lnTo>
                  <a:cubicBezTo>
                    <a:pt x="1121589" y="9497513"/>
                    <a:pt x="1737100" y="12237487"/>
                    <a:pt x="2497001" y="12237487"/>
                  </a:cubicBezTo>
                  <a:close/>
                </a:path>
              </a:pathLst>
            </a:custGeom>
            <a:gradFill flip="none" rotWithShape="1">
              <a:gsLst>
                <a:gs pos="49000">
                  <a:schemeClr val="bg1"/>
                </a:gs>
                <a:gs pos="62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dist="38100" dir="2700000" algn="tl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5393034" y="4098983"/>
              <a:ext cx="1683066" cy="357775"/>
              <a:chOff x="5393034" y="4213283"/>
              <a:chExt cx="1683066" cy="357775"/>
            </a:xfrm>
          </p:grpSpPr>
          <p:sp>
            <p:nvSpPr>
              <p:cNvPr id="16" name="Freeform 5"/>
              <p:cNvSpPr>
                <a:spLocks noEditPoints="1"/>
              </p:cNvSpPr>
              <p:nvPr/>
            </p:nvSpPr>
            <p:spPr bwMode="auto">
              <a:xfrm>
                <a:off x="6030993" y="4213283"/>
                <a:ext cx="357658" cy="357775"/>
              </a:xfrm>
              <a:custGeom>
                <a:avLst/>
                <a:gdLst>
                  <a:gd name="T0" fmla="*/ 5346 w 9213"/>
                  <a:gd name="T1" fmla="*/ 645 h 9217"/>
                  <a:gd name="T2" fmla="*/ 4465 w 9213"/>
                  <a:gd name="T3" fmla="*/ 30 h 9217"/>
                  <a:gd name="T4" fmla="*/ 4143 w 9213"/>
                  <a:gd name="T5" fmla="*/ 1113 h 9217"/>
                  <a:gd name="T6" fmla="*/ 5028 w 9213"/>
                  <a:gd name="T7" fmla="*/ 484 h 9217"/>
                  <a:gd name="T8" fmla="*/ 4625 w 9213"/>
                  <a:gd name="T9" fmla="*/ 1089 h 9217"/>
                  <a:gd name="T10" fmla="*/ 4406 w 9213"/>
                  <a:gd name="T11" fmla="*/ 363 h 9217"/>
                  <a:gd name="T12" fmla="*/ 3074 w 9213"/>
                  <a:gd name="T13" fmla="*/ 3390 h 9217"/>
                  <a:gd name="T14" fmla="*/ 2226 w 9213"/>
                  <a:gd name="T15" fmla="*/ 2823 h 9217"/>
                  <a:gd name="T16" fmla="*/ 2329 w 9213"/>
                  <a:gd name="T17" fmla="*/ 3881 h 9217"/>
                  <a:gd name="T18" fmla="*/ 2805 w 9213"/>
                  <a:gd name="T19" fmla="*/ 3361 h 9217"/>
                  <a:gd name="T20" fmla="*/ 2264 w 9213"/>
                  <a:gd name="T21" fmla="*/ 3526 h 9217"/>
                  <a:gd name="T22" fmla="*/ 2500 w 9213"/>
                  <a:gd name="T23" fmla="*/ 3024 h 9217"/>
                  <a:gd name="T24" fmla="*/ 6475 w 9213"/>
                  <a:gd name="T25" fmla="*/ 7204 h 9217"/>
                  <a:gd name="T26" fmla="*/ 6893 w 9213"/>
                  <a:gd name="T27" fmla="*/ 6994 h 9217"/>
                  <a:gd name="T28" fmla="*/ 6875 w 9213"/>
                  <a:gd name="T29" fmla="*/ 7342 h 9217"/>
                  <a:gd name="T30" fmla="*/ 6973 w 9213"/>
                  <a:gd name="T31" fmla="*/ 7642 h 9217"/>
                  <a:gd name="T32" fmla="*/ 6785 w 9213"/>
                  <a:gd name="T33" fmla="*/ 7939 h 9217"/>
                  <a:gd name="T34" fmla="*/ 6482 w 9213"/>
                  <a:gd name="T35" fmla="*/ 7679 h 9217"/>
                  <a:gd name="T36" fmla="*/ 6875 w 9213"/>
                  <a:gd name="T37" fmla="*/ 8232 h 9217"/>
                  <a:gd name="T38" fmla="*/ 7222 w 9213"/>
                  <a:gd name="T39" fmla="*/ 7509 h 9217"/>
                  <a:gd name="T40" fmla="*/ 7008 w 9213"/>
                  <a:gd name="T41" fmla="*/ 6742 h 9217"/>
                  <a:gd name="T42" fmla="*/ 8882 w 9213"/>
                  <a:gd name="T43" fmla="*/ 4468 h 9217"/>
                  <a:gd name="T44" fmla="*/ 8101 w 9213"/>
                  <a:gd name="T45" fmla="*/ 4973 h 9217"/>
                  <a:gd name="T46" fmla="*/ 6449 w 9213"/>
                  <a:gd name="T47" fmla="*/ 5111 h 9217"/>
                  <a:gd name="T48" fmla="*/ 4884 w 9213"/>
                  <a:gd name="T49" fmla="*/ 4887 h 9217"/>
                  <a:gd name="T50" fmla="*/ 3493 w 9213"/>
                  <a:gd name="T51" fmla="*/ 4998 h 9217"/>
                  <a:gd name="T52" fmla="*/ 1938 w 9213"/>
                  <a:gd name="T53" fmla="*/ 5093 h 9217"/>
                  <a:gd name="T54" fmla="*/ 1292 w 9213"/>
                  <a:gd name="T55" fmla="*/ 5313 h 9217"/>
                  <a:gd name="T56" fmla="*/ 2611 w 9213"/>
                  <a:gd name="T57" fmla="*/ 5150 h 9217"/>
                  <a:gd name="T58" fmla="*/ 4138 w 9213"/>
                  <a:gd name="T59" fmla="*/ 5381 h 9217"/>
                  <a:gd name="T60" fmla="*/ 5666 w 9213"/>
                  <a:gd name="T61" fmla="*/ 5222 h 9217"/>
                  <a:gd name="T62" fmla="*/ 7152 w 9213"/>
                  <a:gd name="T63" fmla="*/ 5182 h 9217"/>
                  <a:gd name="T64" fmla="*/ 8065 w 9213"/>
                  <a:gd name="T65" fmla="*/ 5821 h 9217"/>
                  <a:gd name="T66" fmla="*/ 6168 w 9213"/>
                  <a:gd name="T67" fmla="*/ 6289 h 9217"/>
                  <a:gd name="T68" fmla="*/ 5787 w 9213"/>
                  <a:gd name="T69" fmla="*/ 7970 h 9217"/>
                  <a:gd name="T70" fmla="*/ 1337 w 9213"/>
                  <a:gd name="T71" fmla="*/ 8824 h 9217"/>
                  <a:gd name="T72" fmla="*/ 477 w 9213"/>
                  <a:gd name="T73" fmla="*/ 4738 h 9217"/>
                  <a:gd name="T74" fmla="*/ 1744 w 9213"/>
                  <a:gd name="T75" fmla="*/ 8640 h 9217"/>
                  <a:gd name="T76" fmla="*/ 1718 w 9213"/>
                  <a:gd name="T77" fmla="*/ 8369 h 9217"/>
                  <a:gd name="T78" fmla="*/ 372 w 9213"/>
                  <a:gd name="T79" fmla="*/ 4460 h 9217"/>
                  <a:gd name="T80" fmla="*/ 807 w 9213"/>
                  <a:gd name="T81" fmla="*/ 8559 h 9217"/>
                  <a:gd name="T82" fmla="*/ 1614 w 9213"/>
                  <a:gd name="T83" fmla="*/ 9209 h 9217"/>
                  <a:gd name="T84" fmla="*/ 8760 w 9213"/>
                  <a:gd name="T85" fmla="*/ 8643 h 9217"/>
                  <a:gd name="T86" fmla="*/ 9103 w 9213"/>
                  <a:gd name="T87" fmla="*/ 6854 h 9217"/>
                  <a:gd name="T88" fmla="*/ 8793 w 9213"/>
                  <a:gd name="T89" fmla="*/ 4727 h 9217"/>
                  <a:gd name="T90" fmla="*/ 7386 w 9213"/>
                  <a:gd name="T91" fmla="*/ 8947 h 9217"/>
                  <a:gd name="T92" fmla="*/ 6029 w 9213"/>
                  <a:gd name="T93" fmla="*/ 7836 h 9217"/>
                  <a:gd name="T94" fmla="*/ 6577 w 9213"/>
                  <a:gd name="T95" fmla="*/ 6281 h 9217"/>
                  <a:gd name="T96" fmla="*/ 8230 w 9213"/>
                  <a:gd name="T97" fmla="*/ 6200 h 9217"/>
                  <a:gd name="T98" fmla="*/ 8927 w 9213"/>
                  <a:gd name="T99" fmla="*/ 7692 h 9217"/>
                  <a:gd name="T100" fmla="*/ 7689 w 9213"/>
                  <a:gd name="T101" fmla="*/ 8931 h 9217"/>
                  <a:gd name="T102" fmla="*/ 4852 w 9213"/>
                  <a:gd name="T103" fmla="*/ 2463 h 9217"/>
                  <a:gd name="T104" fmla="*/ 4016 w 9213"/>
                  <a:gd name="T105" fmla="*/ 2211 h 9217"/>
                  <a:gd name="T106" fmla="*/ 4382 w 9213"/>
                  <a:gd name="T107" fmla="*/ 2984 h 9217"/>
                  <a:gd name="T108" fmla="*/ 4560 w 9213"/>
                  <a:gd name="T109" fmla="*/ 2608 h 9217"/>
                  <a:gd name="T110" fmla="*/ 4187 w 9213"/>
                  <a:gd name="T111" fmla="*/ 2572 h 9217"/>
                  <a:gd name="T112" fmla="*/ 7962 w 9213"/>
                  <a:gd name="T113" fmla="*/ 6703 h 9217"/>
                  <a:gd name="T114" fmla="*/ 7637 w 9213"/>
                  <a:gd name="T115" fmla="*/ 8055 h 9217"/>
                  <a:gd name="T116" fmla="*/ 8495 w 9213"/>
                  <a:gd name="T117" fmla="*/ 7796 h 9217"/>
                  <a:gd name="T118" fmla="*/ 8226 w 9213"/>
                  <a:gd name="T119" fmla="*/ 7769 h 9217"/>
                  <a:gd name="T120" fmla="*/ 7846 w 9213"/>
                  <a:gd name="T121" fmla="*/ 7884 h 9217"/>
                  <a:gd name="T122" fmla="*/ 7990 w 9213"/>
                  <a:gd name="T123" fmla="*/ 6972 h 9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213" h="9217">
                    <a:moveTo>
                      <a:pt x="4668" y="1360"/>
                    </a:moveTo>
                    <a:lnTo>
                      <a:pt x="4703" y="1360"/>
                    </a:lnTo>
                    <a:lnTo>
                      <a:pt x="4770" y="1352"/>
                    </a:lnTo>
                    <a:lnTo>
                      <a:pt x="4870" y="1331"/>
                    </a:lnTo>
                    <a:lnTo>
                      <a:pt x="4992" y="1279"/>
                    </a:lnTo>
                    <a:lnTo>
                      <a:pt x="5100" y="1205"/>
                    </a:lnTo>
                    <a:lnTo>
                      <a:pt x="5192" y="1113"/>
                    </a:lnTo>
                    <a:lnTo>
                      <a:pt x="5266" y="1005"/>
                    </a:lnTo>
                    <a:lnTo>
                      <a:pt x="5317" y="883"/>
                    </a:lnTo>
                    <a:lnTo>
                      <a:pt x="5340" y="783"/>
                    </a:lnTo>
                    <a:lnTo>
                      <a:pt x="5346" y="716"/>
                    </a:lnTo>
                    <a:lnTo>
                      <a:pt x="5348" y="680"/>
                    </a:lnTo>
                    <a:lnTo>
                      <a:pt x="5346" y="645"/>
                    </a:lnTo>
                    <a:lnTo>
                      <a:pt x="5340" y="576"/>
                    </a:lnTo>
                    <a:lnTo>
                      <a:pt x="5317" y="478"/>
                    </a:lnTo>
                    <a:lnTo>
                      <a:pt x="5266" y="356"/>
                    </a:lnTo>
                    <a:lnTo>
                      <a:pt x="5192" y="248"/>
                    </a:lnTo>
                    <a:lnTo>
                      <a:pt x="5100" y="154"/>
                    </a:lnTo>
                    <a:lnTo>
                      <a:pt x="4992" y="81"/>
                    </a:lnTo>
                    <a:lnTo>
                      <a:pt x="4870" y="30"/>
                    </a:lnTo>
                    <a:lnTo>
                      <a:pt x="4770" y="7"/>
                    </a:lnTo>
                    <a:lnTo>
                      <a:pt x="4703" y="0"/>
                    </a:lnTo>
                    <a:lnTo>
                      <a:pt x="4668" y="0"/>
                    </a:lnTo>
                    <a:lnTo>
                      <a:pt x="4632" y="0"/>
                    </a:lnTo>
                    <a:lnTo>
                      <a:pt x="4564" y="7"/>
                    </a:lnTo>
                    <a:lnTo>
                      <a:pt x="4465" y="30"/>
                    </a:lnTo>
                    <a:lnTo>
                      <a:pt x="4343" y="81"/>
                    </a:lnTo>
                    <a:lnTo>
                      <a:pt x="4235" y="154"/>
                    </a:lnTo>
                    <a:lnTo>
                      <a:pt x="4143" y="248"/>
                    </a:lnTo>
                    <a:lnTo>
                      <a:pt x="4069" y="356"/>
                    </a:lnTo>
                    <a:lnTo>
                      <a:pt x="4017" y="478"/>
                    </a:lnTo>
                    <a:lnTo>
                      <a:pt x="3996" y="576"/>
                    </a:lnTo>
                    <a:lnTo>
                      <a:pt x="3989" y="645"/>
                    </a:lnTo>
                    <a:lnTo>
                      <a:pt x="3987" y="680"/>
                    </a:lnTo>
                    <a:lnTo>
                      <a:pt x="3989" y="716"/>
                    </a:lnTo>
                    <a:lnTo>
                      <a:pt x="3996" y="783"/>
                    </a:lnTo>
                    <a:lnTo>
                      <a:pt x="4017" y="883"/>
                    </a:lnTo>
                    <a:lnTo>
                      <a:pt x="4069" y="1004"/>
                    </a:lnTo>
                    <a:lnTo>
                      <a:pt x="4143" y="1113"/>
                    </a:lnTo>
                    <a:lnTo>
                      <a:pt x="4235" y="1205"/>
                    </a:lnTo>
                    <a:lnTo>
                      <a:pt x="4343" y="1279"/>
                    </a:lnTo>
                    <a:lnTo>
                      <a:pt x="4465" y="1331"/>
                    </a:lnTo>
                    <a:lnTo>
                      <a:pt x="4564" y="1352"/>
                    </a:lnTo>
                    <a:lnTo>
                      <a:pt x="4632" y="1360"/>
                    </a:lnTo>
                    <a:lnTo>
                      <a:pt x="4668" y="1360"/>
                    </a:lnTo>
                    <a:close/>
                    <a:moveTo>
                      <a:pt x="4668" y="271"/>
                    </a:moveTo>
                    <a:lnTo>
                      <a:pt x="4710" y="271"/>
                    </a:lnTo>
                    <a:lnTo>
                      <a:pt x="4789" y="288"/>
                    </a:lnTo>
                    <a:lnTo>
                      <a:pt x="4862" y="320"/>
                    </a:lnTo>
                    <a:lnTo>
                      <a:pt x="4929" y="363"/>
                    </a:lnTo>
                    <a:lnTo>
                      <a:pt x="4985" y="419"/>
                    </a:lnTo>
                    <a:lnTo>
                      <a:pt x="5028" y="484"/>
                    </a:lnTo>
                    <a:lnTo>
                      <a:pt x="5060" y="557"/>
                    </a:lnTo>
                    <a:lnTo>
                      <a:pt x="5076" y="638"/>
                    </a:lnTo>
                    <a:lnTo>
                      <a:pt x="5077" y="680"/>
                    </a:lnTo>
                    <a:lnTo>
                      <a:pt x="5076" y="722"/>
                    </a:lnTo>
                    <a:lnTo>
                      <a:pt x="5060" y="802"/>
                    </a:lnTo>
                    <a:lnTo>
                      <a:pt x="5028" y="876"/>
                    </a:lnTo>
                    <a:lnTo>
                      <a:pt x="4985" y="940"/>
                    </a:lnTo>
                    <a:lnTo>
                      <a:pt x="4929" y="997"/>
                    </a:lnTo>
                    <a:lnTo>
                      <a:pt x="4862" y="1041"/>
                    </a:lnTo>
                    <a:lnTo>
                      <a:pt x="4789" y="1073"/>
                    </a:lnTo>
                    <a:lnTo>
                      <a:pt x="4710" y="1089"/>
                    </a:lnTo>
                    <a:lnTo>
                      <a:pt x="4668" y="1090"/>
                    </a:lnTo>
                    <a:lnTo>
                      <a:pt x="4625" y="1089"/>
                    </a:lnTo>
                    <a:lnTo>
                      <a:pt x="4546" y="1073"/>
                    </a:lnTo>
                    <a:lnTo>
                      <a:pt x="4472" y="1041"/>
                    </a:lnTo>
                    <a:lnTo>
                      <a:pt x="4406" y="997"/>
                    </a:lnTo>
                    <a:lnTo>
                      <a:pt x="4351" y="940"/>
                    </a:lnTo>
                    <a:lnTo>
                      <a:pt x="4307" y="876"/>
                    </a:lnTo>
                    <a:lnTo>
                      <a:pt x="4275" y="802"/>
                    </a:lnTo>
                    <a:lnTo>
                      <a:pt x="4259" y="722"/>
                    </a:lnTo>
                    <a:lnTo>
                      <a:pt x="4258" y="680"/>
                    </a:lnTo>
                    <a:lnTo>
                      <a:pt x="4259" y="638"/>
                    </a:lnTo>
                    <a:lnTo>
                      <a:pt x="4275" y="557"/>
                    </a:lnTo>
                    <a:lnTo>
                      <a:pt x="4307" y="484"/>
                    </a:lnTo>
                    <a:lnTo>
                      <a:pt x="4351" y="419"/>
                    </a:lnTo>
                    <a:lnTo>
                      <a:pt x="4406" y="363"/>
                    </a:lnTo>
                    <a:lnTo>
                      <a:pt x="4472" y="320"/>
                    </a:lnTo>
                    <a:lnTo>
                      <a:pt x="4546" y="288"/>
                    </a:lnTo>
                    <a:lnTo>
                      <a:pt x="4625" y="271"/>
                    </a:lnTo>
                    <a:lnTo>
                      <a:pt x="4668" y="271"/>
                    </a:lnTo>
                    <a:close/>
                    <a:moveTo>
                      <a:pt x="2500" y="3907"/>
                    </a:moveTo>
                    <a:lnTo>
                      <a:pt x="2560" y="3904"/>
                    </a:lnTo>
                    <a:lnTo>
                      <a:pt x="2673" y="3881"/>
                    </a:lnTo>
                    <a:lnTo>
                      <a:pt x="2775" y="3838"/>
                    </a:lnTo>
                    <a:lnTo>
                      <a:pt x="2867" y="3776"/>
                    </a:lnTo>
                    <a:lnTo>
                      <a:pt x="2946" y="3697"/>
                    </a:lnTo>
                    <a:lnTo>
                      <a:pt x="3008" y="3605"/>
                    </a:lnTo>
                    <a:lnTo>
                      <a:pt x="3051" y="3503"/>
                    </a:lnTo>
                    <a:lnTo>
                      <a:pt x="3074" y="3390"/>
                    </a:lnTo>
                    <a:lnTo>
                      <a:pt x="3076" y="3331"/>
                    </a:lnTo>
                    <a:lnTo>
                      <a:pt x="3074" y="3271"/>
                    </a:lnTo>
                    <a:lnTo>
                      <a:pt x="3051" y="3158"/>
                    </a:lnTo>
                    <a:lnTo>
                      <a:pt x="3008" y="3056"/>
                    </a:lnTo>
                    <a:lnTo>
                      <a:pt x="2946" y="2964"/>
                    </a:lnTo>
                    <a:lnTo>
                      <a:pt x="2867" y="2885"/>
                    </a:lnTo>
                    <a:lnTo>
                      <a:pt x="2775" y="2823"/>
                    </a:lnTo>
                    <a:lnTo>
                      <a:pt x="2673" y="2780"/>
                    </a:lnTo>
                    <a:lnTo>
                      <a:pt x="2560" y="2757"/>
                    </a:lnTo>
                    <a:lnTo>
                      <a:pt x="2500" y="2755"/>
                    </a:lnTo>
                    <a:lnTo>
                      <a:pt x="2441" y="2757"/>
                    </a:lnTo>
                    <a:lnTo>
                      <a:pt x="2329" y="2780"/>
                    </a:lnTo>
                    <a:lnTo>
                      <a:pt x="2226" y="2823"/>
                    </a:lnTo>
                    <a:lnTo>
                      <a:pt x="2134" y="2885"/>
                    </a:lnTo>
                    <a:lnTo>
                      <a:pt x="2055" y="2964"/>
                    </a:lnTo>
                    <a:lnTo>
                      <a:pt x="1993" y="3056"/>
                    </a:lnTo>
                    <a:lnTo>
                      <a:pt x="1950" y="3158"/>
                    </a:lnTo>
                    <a:lnTo>
                      <a:pt x="1927" y="3271"/>
                    </a:lnTo>
                    <a:lnTo>
                      <a:pt x="1924" y="3331"/>
                    </a:lnTo>
                    <a:lnTo>
                      <a:pt x="1927" y="3390"/>
                    </a:lnTo>
                    <a:lnTo>
                      <a:pt x="1950" y="3503"/>
                    </a:lnTo>
                    <a:lnTo>
                      <a:pt x="1993" y="3605"/>
                    </a:lnTo>
                    <a:lnTo>
                      <a:pt x="2055" y="3697"/>
                    </a:lnTo>
                    <a:lnTo>
                      <a:pt x="2134" y="3776"/>
                    </a:lnTo>
                    <a:lnTo>
                      <a:pt x="2226" y="3838"/>
                    </a:lnTo>
                    <a:lnTo>
                      <a:pt x="2329" y="3881"/>
                    </a:lnTo>
                    <a:lnTo>
                      <a:pt x="2441" y="3904"/>
                    </a:lnTo>
                    <a:lnTo>
                      <a:pt x="2500" y="3907"/>
                    </a:lnTo>
                    <a:close/>
                    <a:moveTo>
                      <a:pt x="2500" y="3024"/>
                    </a:moveTo>
                    <a:lnTo>
                      <a:pt x="2532" y="3026"/>
                    </a:lnTo>
                    <a:lnTo>
                      <a:pt x="2592" y="3037"/>
                    </a:lnTo>
                    <a:lnTo>
                      <a:pt x="2647" y="3060"/>
                    </a:lnTo>
                    <a:lnTo>
                      <a:pt x="2696" y="3094"/>
                    </a:lnTo>
                    <a:lnTo>
                      <a:pt x="2737" y="3135"/>
                    </a:lnTo>
                    <a:lnTo>
                      <a:pt x="2771" y="3184"/>
                    </a:lnTo>
                    <a:lnTo>
                      <a:pt x="2794" y="3239"/>
                    </a:lnTo>
                    <a:lnTo>
                      <a:pt x="2805" y="3300"/>
                    </a:lnTo>
                    <a:lnTo>
                      <a:pt x="2807" y="3331"/>
                    </a:lnTo>
                    <a:lnTo>
                      <a:pt x="2805" y="3361"/>
                    </a:lnTo>
                    <a:lnTo>
                      <a:pt x="2794" y="3422"/>
                    </a:lnTo>
                    <a:lnTo>
                      <a:pt x="2771" y="3477"/>
                    </a:lnTo>
                    <a:lnTo>
                      <a:pt x="2737" y="3526"/>
                    </a:lnTo>
                    <a:lnTo>
                      <a:pt x="2696" y="3567"/>
                    </a:lnTo>
                    <a:lnTo>
                      <a:pt x="2647" y="3601"/>
                    </a:lnTo>
                    <a:lnTo>
                      <a:pt x="2592" y="3624"/>
                    </a:lnTo>
                    <a:lnTo>
                      <a:pt x="2532" y="3635"/>
                    </a:lnTo>
                    <a:lnTo>
                      <a:pt x="2500" y="3637"/>
                    </a:lnTo>
                    <a:lnTo>
                      <a:pt x="2470" y="3635"/>
                    </a:lnTo>
                    <a:lnTo>
                      <a:pt x="2409" y="3624"/>
                    </a:lnTo>
                    <a:lnTo>
                      <a:pt x="2354" y="3601"/>
                    </a:lnTo>
                    <a:lnTo>
                      <a:pt x="2305" y="3567"/>
                    </a:lnTo>
                    <a:lnTo>
                      <a:pt x="2264" y="3526"/>
                    </a:lnTo>
                    <a:lnTo>
                      <a:pt x="2231" y="3477"/>
                    </a:lnTo>
                    <a:lnTo>
                      <a:pt x="2208" y="3422"/>
                    </a:lnTo>
                    <a:lnTo>
                      <a:pt x="2196" y="3361"/>
                    </a:lnTo>
                    <a:lnTo>
                      <a:pt x="2195" y="3331"/>
                    </a:lnTo>
                    <a:lnTo>
                      <a:pt x="2196" y="3300"/>
                    </a:lnTo>
                    <a:lnTo>
                      <a:pt x="2208" y="3239"/>
                    </a:lnTo>
                    <a:lnTo>
                      <a:pt x="2231" y="3184"/>
                    </a:lnTo>
                    <a:lnTo>
                      <a:pt x="2264" y="3135"/>
                    </a:lnTo>
                    <a:lnTo>
                      <a:pt x="2305" y="3094"/>
                    </a:lnTo>
                    <a:lnTo>
                      <a:pt x="2354" y="3060"/>
                    </a:lnTo>
                    <a:lnTo>
                      <a:pt x="2409" y="3037"/>
                    </a:lnTo>
                    <a:lnTo>
                      <a:pt x="2470" y="3026"/>
                    </a:lnTo>
                    <a:lnTo>
                      <a:pt x="2500" y="3024"/>
                    </a:lnTo>
                    <a:close/>
                    <a:moveTo>
                      <a:pt x="6875" y="6723"/>
                    </a:moveTo>
                    <a:lnTo>
                      <a:pt x="6835" y="6724"/>
                    </a:lnTo>
                    <a:lnTo>
                      <a:pt x="6759" y="6737"/>
                    </a:lnTo>
                    <a:lnTo>
                      <a:pt x="6688" y="6763"/>
                    </a:lnTo>
                    <a:lnTo>
                      <a:pt x="6622" y="6801"/>
                    </a:lnTo>
                    <a:lnTo>
                      <a:pt x="6564" y="6850"/>
                    </a:lnTo>
                    <a:lnTo>
                      <a:pt x="6514" y="6906"/>
                    </a:lnTo>
                    <a:lnTo>
                      <a:pt x="6475" y="6971"/>
                    </a:lnTo>
                    <a:lnTo>
                      <a:pt x="6448" y="7043"/>
                    </a:lnTo>
                    <a:lnTo>
                      <a:pt x="6439" y="7082"/>
                    </a:lnTo>
                    <a:lnTo>
                      <a:pt x="6435" y="7109"/>
                    </a:lnTo>
                    <a:lnTo>
                      <a:pt x="6446" y="7161"/>
                    </a:lnTo>
                    <a:lnTo>
                      <a:pt x="6475" y="7204"/>
                    </a:lnTo>
                    <a:lnTo>
                      <a:pt x="6518" y="7233"/>
                    </a:lnTo>
                    <a:lnTo>
                      <a:pt x="6544" y="7240"/>
                    </a:lnTo>
                    <a:lnTo>
                      <a:pt x="6571" y="7244"/>
                    </a:lnTo>
                    <a:lnTo>
                      <a:pt x="6623" y="7233"/>
                    </a:lnTo>
                    <a:lnTo>
                      <a:pt x="6667" y="7204"/>
                    </a:lnTo>
                    <a:lnTo>
                      <a:pt x="6697" y="7161"/>
                    </a:lnTo>
                    <a:lnTo>
                      <a:pt x="6704" y="7133"/>
                    </a:lnTo>
                    <a:lnTo>
                      <a:pt x="6711" y="7105"/>
                    </a:lnTo>
                    <a:lnTo>
                      <a:pt x="6741" y="7053"/>
                    </a:lnTo>
                    <a:lnTo>
                      <a:pt x="6787" y="7015"/>
                    </a:lnTo>
                    <a:lnTo>
                      <a:pt x="6844" y="6995"/>
                    </a:lnTo>
                    <a:lnTo>
                      <a:pt x="6875" y="6992"/>
                    </a:lnTo>
                    <a:lnTo>
                      <a:pt x="6893" y="6994"/>
                    </a:lnTo>
                    <a:lnTo>
                      <a:pt x="6927" y="7001"/>
                    </a:lnTo>
                    <a:lnTo>
                      <a:pt x="6973" y="7023"/>
                    </a:lnTo>
                    <a:lnTo>
                      <a:pt x="7021" y="7070"/>
                    </a:lnTo>
                    <a:lnTo>
                      <a:pt x="7042" y="7116"/>
                    </a:lnTo>
                    <a:lnTo>
                      <a:pt x="7049" y="7149"/>
                    </a:lnTo>
                    <a:lnTo>
                      <a:pt x="7049" y="7168"/>
                    </a:lnTo>
                    <a:lnTo>
                      <a:pt x="7049" y="7185"/>
                    </a:lnTo>
                    <a:lnTo>
                      <a:pt x="7042" y="7220"/>
                    </a:lnTo>
                    <a:lnTo>
                      <a:pt x="7021" y="7266"/>
                    </a:lnTo>
                    <a:lnTo>
                      <a:pt x="6973" y="7313"/>
                    </a:lnTo>
                    <a:lnTo>
                      <a:pt x="6927" y="7335"/>
                    </a:lnTo>
                    <a:lnTo>
                      <a:pt x="6893" y="7342"/>
                    </a:lnTo>
                    <a:lnTo>
                      <a:pt x="6875" y="7342"/>
                    </a:lnTo>
                    <a:lnTo>
                      <a:pt x="6848" y="7345"/>
                    </a:lnTo>
                    <a:lnTo>
                      <a:pt x="6799" y="7365"/>
                    </a:lnTo>
                    <a:lnTo>
                      <a:pt x="6762" y="7401"/>
                    </a:lnTo>
                    <a:lnTo>
                      <a:pt x="6741" y="7450"/>
                    </a:lnTo>
                    <a:lnTo>
                      <a:pt x="6740" y="7478"/>
                    </a:lnTo>
                    <a:lnTo>
                      <a:pt x="6741" y="7505"/>
                    </a:lnTo>
                    <a:lnTo>
                      <a:pt x="6762" y="7554"/>
                    </a:lnTo>
                    <a:lnTo>
                      <a:pt x="6799" y="7590"/>
                    </a:lnTo>
                    <a:lnTo>
                      <a:pt x="6848" y="7612"/>
                    </a:lnTo>
                    <a:lnTo>
                      <a:pt x="6875" y="7613"/>
                    </a:lnTo>
                    <a:lnTo>
                      <a:pt x="6893" y="7613"/>
                    </a:lnTo>
                    <a:lnTo>
                      <a:pt x="6927" y="7620"/>
                    </a:lnTo>
                    <a:lnTo>
                      <a:pt x="6973" y="7642"/>
                    </a:lnTo>
                    <a:lnTo>
                      <a:pt x="7021" y="7689"/>
                    </a:lnTo>
                    <a:lnTo>
                      <a:pt x="7042" y="7735"/>
                    </a:lnTo>
                    <a:lnTo>
                      <a:pt x="7049" y="7770"/>
                    </a:lnTo>
                    <a:lnTo>
                      <a:pt x="7049" y="7787"/>
                    </a:lnTo>
                    <a:lnTo>
                      <a:pt x="7049" y="7806"/>
                    </a:lnTo>
                    <a:lnTo>
                      <a:pt x="7042" y="7841"/>
                    </a:lnTo>
                    <a:lnTo>
                      <a:pt x="7021" y="7887"/>
                    </a:lnTo>
                    <a:lnTo>
                      <a:pt x="6973" y="7934"/>
                    </a:lnTo>
                    <a:lnTo>
                      <a:pt x="6927" y="7956"/>
                    </a:lnTo>
                    <a:lnTo>
                      <a:pt x="6893" y="7962"/>
                    </a:lnTo>
                    <a:lnTo>
                      <a:pt x="6875" y="7963"/>
                    </a:lnTo>
                    <a:lnTo>
                      <a:pt x="6842" y="7960"/>
                    </a:lnTo>
                    <a:lnTo>
                      <a:pt x="6785" y="7939"/>
                    </a:lnTo>
                    <a:lnTo>
                      <a:pt x="6738" y="7898"/>
                    </a:lnTo>
                    <a:lnTo>
                      <a:pt x="6708" y="7843"/>
                    </a:lnTo>
                    <a:lnTo>
                      <a:pt x="6701" y="7812"/>
                    </a:lnTo>
                    <a:lnTo>
                      <a:pt x="6697" y="7782"/>
                    </a:lnTo>
                    <a:lnTo>
                      <a:pt x="6681" y="7725"/>
                    </a:lnTo>
                    <a:lnTo>
                      <a:pt x="6659" y="7691"/>
                    </a:lnTo>
                    <a:lnTo>
                      <a:pt x="6639" y="7674"/>
                    </a:lnTo>
                    <a:lnTo>
                      <a:pt x="6615" y="7661"/>
                    </a:lnTo>
                    <a:lnTo>
                      <a:pt x="6583" y="7653"/>
                    </a:lnTo>
                    <a:lnTo>
                      <a:pt x="6564" y="7653"/>
                    </a:lnTo>
                    <a:lnTo>
                      <a:pt x="6544" y="7653"/>
                    </a:lnTo>
                    <a:lnTo>
                      <a:pt x="6511" y="7663"/>
                    </a:lnTo>
                    <a:lnTo>
                      <a:pt x="6482" y="7679"/>
                    </a:lnTo>
                    <a:lnTo>
                      <a:pt x="6462" y="7702"/>
                    </a:lnTo>
                    <a:lnTo>
                      <a:pt x="6440" y="7747"/>
                    </a:lnTo>
                    <a:lnTo>
                      <a:pt x="6430" y="7815"/>
                    </a:lnTo>
                    <a:lnTo>
                      <a:pt x="6435" y="7849"/>
                    </a:lnTo>
                    <a:lnTo>
                      <a:pt x="6440" y="7891"/>
                    </a:lnTo>
                    <a:lnTo>
                      <a:pt x="6466" y="7966"/>
                    </a:lnTo>
                    <a:lnTo>
                      <a:pt x="6505" y="8036"/>
                    </a:lnTo>
                    <a:lnTo>
                      <a:pt x="6554" y="8097"/>
                    </a:lnTo>
                    <a:lnTo>
                      <a:pt x="6613" y="8147"/>
                    </a:lnTo>
                    <a:lnTo>
                      <a:pt x="6681" y="8189"/>
                    </a:lnTo>
                    <a:lnTo>
                      <a:pt x="6754" y="8216"/>
                    </a:lnTo>
                    <a:lnTo>
                      <a:pt x="6834" y="8232"/>
                    </a:lnTo>
                    <a:lnTo>
                      <a:pt x="6875" y="8232"/>
                    </a:lnTo>
                    <a:lnTo>
                      <a:pt x="6920" y="8231"/>
                    </a:lnTo>
                    <a:lnTo>
                      <a:pt x="7008" y="8214"/>
                    </a:lnTo>
                    <a:lnTo>
                      <a:pt x="7087" y="8179"/>
                    </a:lnTo>
                    <a:lnTo>
                      <a:pt x="7157" y="8132"/>
                    </a:lnTo>
                    <a:lnTo>
                      <a:pt x="7218" y="8071"/>
                    </a:lnTo>
                    <a:lnTo>
                      <a:pt x="7267" y="8000"/>
                    </a:lnTo>
                    <a:lnTo>
                      <a:pt x="7300" y="7920"/>
                    </a:lnTo>
                    <a:lnTo>
                      <a:pt x="7319" y="7833"/>
                    </a:lnTo>
                    <a:lnTo>
                      <a:pt x="7320" y="7787"/>
                    </a:lnTo>
                    <a:lnTo>
                      <a:pt x="7319" y="7743"/>
                    </a:lnTo>
                    <a:lnTo>
                      <a:pt x="7301" y="7658"/>
                    </a:lnTo>
                    <a:lnTo>
                      <a:pt x="7268" y="7578"/>
                    </a:lnTo>
                    <a:lnTo>
                      <a:pt x="7222" y="7509"/>
                    </a:lnTo>
                    <a:lnTo>
                      <a:pt x="7193" y="7478"/>
                    </a:lnTo>
                    <a:lnTo>
                      <a:pt x="7222" y="7447"/>
                    </a:lnTo>
                    <a:lnTo>
                      <a:pt x="7268" y="7377"/>
                    </a:lnTo>
                    <a:lnTo>
                      <a:pt x="7301" y="7298"/>
                    </a:lnTo>
                    <a:lnTo>
                      <a:pt x="7319" y="7213"/>
                    </a:lnTo>
                    <a:lnTo>
                      <a:pt x="7320" y="7168"/>
                    </a:lnTo>
                    <a:lnTo>
                      <a:pt x="7319" y="7122"/>
                    </a:lnTo>
                    <a:lnTo>
                      <a:pt x="7300" y="7035"/>
                    </a:lnTo>
                    <a:lnTo>
                      <a:pt x="7267" y="6956"/>
                    </a:lnTo>
                    <a:lnTo>
                      <a:pt x="7218" y="6884"/>
                    </a:lnTo>
                    <a:lnTo>
                      <a:pt x="7157" y="6824"/>
                    </a:lnTo>
                    <a:lnTo>
                      <a:pt x="7087" y="6776"/>
                    </a:lnTo>
                    <a:lnTo>
                      <a:pt x="7008" y="6742"/>
                    </a:lnTo>
                    <a:lnTo>
                      <a:pt x="6920" y="6724"/>
                    </a:lnTo>
                    <a:lnTo>
                      <a:pt x="6875" y="6723"/>
                    </a:lnTo>
                    <a:close/>
                    <a:moveTo>
                      <a:pt x="8881" y="6441"/>
                    </a:moveTo>
                    <a:lnTo>
                      <a:pt x="9203" y="4972"/>
                    </a:lnTo>
                    <a:lnTo>
                      <a:pt x="9212" y="4930"/>
                    </a:lnTo>
                    <a:lnTo>
                      <a:pt x="9212" y="4845"/>
                    </a:lnTo>
                    <a:lnTo>
                      <a:pt x="9198" y="4764"/>
                    </a:lnTo>
                    <a:lnTo>
                      <a:pt x="9167" y="4688"/>
                    </a:lnTo>
                    <a:lnTo>
                      <a:pt x="9124" y="4620"/>
                    </a:lnTo>
                    <a:lnTo>
                      <a:pt x="9068" y="4561"/>
                    </a:lnTo>
                    <a:lnTo>
                      <a:pt x="9002" y="4512"/>
                    </a:lnTo>
                    <a:lnTo>
                      <a:pt x="8924" y="4479"/>
                    </a:lnTo>
                    <a:lnTo>
                      <a:pt x="8882" y="4468"/>
                    </a:lnTo>
                    <a:lnTo>
                      <a:pt x="8841" y="4460"/>
                    </a:lnTo>
                    <a:lnTo>
                      <a:pt x="8756" y="4459"/>
                    </a:lnTo>
                    <a:lnTo>
                      <a:pt x="8675" y="4473"/>
                    </a:lnTo>
                    <a:lnTo>
                      <a:pt x="8599" y="4504"/>
                    </a:lnTo>
                    <a:lnTo>
                      <a:pt x="8531" y="4548"/>
                    </a:lnTo>
                    <a:lnTo>
                      <a:pt x="8471" y="4604"/>
                    </a:lnTo>
                    <a:lnTo>
                      <a:pt x="8423" y="4672"/>
                    </a:lnTo>
                    <a:lnTo>
                      <a:pt x="8390" y="4748"/>
                    </a:lnTo>
                    <a:lnTo>
                      <a:pt x="8378" y="4790"/>
                    </a:lnTo>
                    <a:lnTo>
                      <a:pt x="8319" y="5061"/>
                    </a:lnTo>
                    <a:lnTo>
                      <a:pt x="8236" y="5032"/>
                    </a:lnTo>
                    <a:lnTo>
                      <a:pt x="8157" y="4998"/>
                    </a:lnTo>
                    <a:lnTo>
                      <a:pt x="8101" y="4973"/>
                    </a:lnTo>
                    <a:lnTo>
                      <a:pt x="7975" y="4926"/>
                    </a:lnTo>
                    <a:lnTo>
                      <a:pt x="7826" y="4887"/>
                    </a:lnTo>
                    <a:lnTo>
                      <a:pt x="7635" y="4862"/>
                    </a:lnTo>
                    <a:lnTo>
                      <a:pt x="7520" y="4861"/>
                    </a:lnTo>
                    <a:lnTo>
                      <a:pt x="7405" y="4862"/>
                    </a:lnTo>
                    <a:lnTo>
                      <a:pt x="7216" y="4887"/>
                    </a:lnTo>
                    <a:lnTo>
                      <a:pt x="7065" y="4926"/>
                    </a:lnTo>
                    <a:lnTo>
                      <a:pt x="6940" y="4973"/>
                    </a:lnTo>
                    <a:lnTo>
                      <a:pt x="6884" y="4998"/>
                    </a:lnTo>
                    <a:lnTo>
                      <a:pt x="6832" y="5021"/>
                    </a:lnTo>
                    <a:lnTo>
                      <a:pt x="6724" y="5061"/>
                    </a:lnTo>
                    <a:lnTo>
                      <a:pt x="6602" y="5093"/>
                    </a:lnTo>
                    <a:lnTo>
                      <a:pt x="6449" y="5111"/>
                    </a:lnTo>
                    <a:lnTo>
                      <a:pt x="6356" y="5113"/>
                    </a:lnTo>
                    <a:lnTo>
                      <a:pt x="6260" y="5111"/>
                    </a:lnTo>
                    <a:lnTo>
                      <a:pt x="6108" y="5093"/>
                    </a:lnTo>
                    <a:lnTo>
                      <a:pt x="5986" y="5061"/>
                    </a:lnTo>
                    <a:lnTo>
                      <a:pt x="5879" y="5021"/>
                    </a:lnTo>
                    <a:lnTo>
                      <a:pt x="5826" y="4998"/>
                    </a:lnTo>
                    <a:lnTo>
                      <a:pt x="5770" y="4973"/>
                    </a:lnTo>
                    <a:lnTo>
                      <a:pt x="5644" y="4926"/>
                    </a:lnTo>
                    <a:lnTo>
                      <a:pt x="5493" y="4887"/>
                    </a:lnTo>
                    <a:lnTo>
                      <a:pt x="5305" y="4862"/>
                    </a:lnTo>
                    <a:lnTo>
                      <a:pt x="5189" y="4861"/>
                    </a:lnTo>
                    <a:lnTo>
                      <a:pt x="5074" y="4862"/>
                    </a:lnTo>
                    <a:lnTo>
                      <a:pt x="4884" y="4887"/>
                    </a:lnTo>
                    <a:lnTo>
                      <a:pt x="4734" y="4926"/>
                    </a:lnTo>
                    <a:lnTo>
                      <a:pt x="4609" y="4973"/>
                    </a:lnTo>
                    <a:lnTo>
                      <a:pt x="4553" y="4998"/>
                    </a:lnTo>
                    <a:lnTo>
                      <a:pt x="4500" y="5021"/>
                    </a:lnTo>
                    <a:lnTo>
                      <a:pt x="4392" y="5061"/>
                    </a:lnTo>
                    <a:lnTo>
                      <a:pt x="4269" y="5093"/>
                    </a:lnTo>
                    <a:lnTo>
                      <a:pt x="4118" y="5111"/>
                    </a:lnTo>
                    <a:lnTo>
                      <a:pt x="4023" y="5113"/>
                    </a:lnTo>
                    <a:lnTo>
                      <a:pt x="3928" y="5111"/>
                    </a:lnTo>
                    <a:lnTo>
                      <a:pt x="3775" y="5093"/>
                    </a:lnTo>
                    <a:lnTo>
                      <a:pt x="3653" y="5061"/>
                    </a:lnTo>
                    <a:lnTo>
                      <a:pt x="3547" y="5021"/>
                    </a:lnTo>
                    <a:lnTo>
                      <a:pt x="3493" y="4998"/>
                    </a:lnTo>
                    <a:lnTo>
                      <a:pt x="3437" y="4973"/>
                    </a:lnTo>
                    <a:lnTo>
                      <a:pt x="3312" y="4926"/>
                    </a:lnTo>
                    <a:lnTo>
                      <a:pt x="3162" y="4887"/>
                    </a:lnTo>
                    <a:lnTo>
                      <a:pt x="2972" y="4862"/>
                    </a:lnTo>
                    <a:lnTo>
                      <a:pt x="2857" y="4861"/>
                    </a:lnTo>
                    <a:lnTo>
                      <a:pt x="2742" y="4862"/>
                    </a:lnTo>
                    <a:lnTo>
                      <a:pt x="2553" y="4887"/>
                    </a:lnTo>
                    <a:lnTo>
                      <a:pt x="2402" y="4926"/>
                    </a:lnTo>
                    <a:lnTo>
                      <a:pt x="2277" y="4973"/>
                    </a:lnTo>
                    <a:lnTo>
                      <a:pt x="2221" y="4998"/>
                    </a:lnTo>
                    <a:lnTo>
                      <a:pt x="2169" y="5021"/>
                    </a:lnTo>
                    <a:lnTo>
                      <a:pt x="2061" y="5061"/>
                    </a:lnTo>
                    <a:lnTo>
                      <a:pt x="1938" y="5093"/>
                    </a:lnTo>
                    <a:lnTo>
                      <a:pt x="1786" y="5111"/>
                    </a:lnTo>
                    <a:lnTo>
                      <a:pt x="1692" y="5113"/>
                    </a:lnTo>
                    <a:lnTo>
                      <a:pt x="1616" y="5111"/>
                    </a:lnTo>
                    <a:lnTo>
                      <a:pt x="1479" y="5098"/>
                    </a:lnTo>
                    <a:lnTo>
                      <a:pt x="1419" y="5087"/>
                    </a:lnTo>
                    <a:lnTo>
                      <a:pt x="1391" y="5083"/>
                    </a:lnTo>
                    <a:lnTo>
                      <a:pt x="1339" y="5093"/>
                    </a:lnTo>
                    <a:lnTo>
                      <a:pt x="1296" y="5120"/>
                    </a:lnTo>
                    <a:lnTo>
                      <a:pt x="1266" y="5163"/>
                    </a:lnTo>
                    <a:lnTo>
                      <a:pt x="1257" y="5191"/>
                    </a:lnTo>
                    <a:lnTo>
                      <a:pt x="1253" y="5218"/>
                    </a:lnTo>
                    <a:lnTo>
                      <a:pt x="1263" y="5270"/>
                    </a:lnTo>
                    <a:lnTo>
                      <a:pt x="1292" y="5313"/>
                    </a:lnTo>
                    <a:lnTo>
                      <a:pt x="1335" y="5343"/>
                    </a:lnTo>
                    <a:lnTo>
                      <a:pt x="1361" y="5350"/>
                    </a:lnTo>
                    <a:lnTo>
                      <a:pt x="1437" y="5365"/>
                    </a:lnTo>
                    <a:lnTo>
                      <a:pt x="1601" y="5381"/>
                    </a:lnTo>
                    <a:lnTo>
                      <a:pt x="1692" y="5382"/>
                    </a:lnTo>
                    <a:lnTo>
                      <a:pt x="1806" y="5381"/>
                    </a:lnTo>
                    <a:lnTo>
                      <a:pt x="1996" y="5356"/>
                    </a:lnTo>
                    <a:lnTo>
                      <a:pt x="2147" y="5317"/>
                    </a:lnTo>
                    <a:lnTo>
                      <a:pt x="2272" y="5270"/>
                    </a:lnTo>
                    <a:lnTo>
                      <a:pt x="2329" y="5245"/>
                    </a:lnTo>
                    <a:lnTo>
                      <a:pt x="2380" y="5222"/>
                    </a:lnTo>
                    <a:lnTo>
                      <a:pt x="2488" y="5182"/>
                    </a:lnTo>
                    <a:lnTo>
                      <a:pt x="2611" y="5150"/>
                    </a:lnTo>
                    <a:lnTo>
                      <a:pt x="2763" y="5132"/>
                    </a:lnTo>
                    <a:lnTo>
                      <a:pt x="2857" y="5130"/>
                    </a:lnTo>
                    <a:lnTo>
                      <a:pt x="2952" y="5132"/>
                    </a:lnTo>
                    <a:lnTo>
                      <a:pt x="3105" y="5150"/>
                    </a:lnTo>
                    <a:lnTo>
                      <a:pt x="3227" y="5182"/>
                    </a:lnTo>
                    <a:lnTo>
                      <a:pt x="3333" y="5222"/>
                    </a:lnTo>
                    <a:lnTo>
                      <a:pt x="3387" y="5245"/>
                    </a:lnTo>
                    <a:lnTo>
                      <a:pt x="3443" y="5270"/>
                    </a:lnTo>
                    <a:lnTo>
                      <a:pt x="3568" y="5317"/>
                    </a:lnTo>
                    <a:lnTo>
                      <a:pt x="3719" y="5356"/>
                    </a:lnTo>
                    <a:lnTo>
                      <a:pt x="3908" y="5381"/>
                    </a:lnTo>
                    <a:lnTo>
                      <a:pt x="4023" y="5382"/>
                    </a:lnTo>
                    <a:lnTo>
                      <a:pt x="4138" y="5381"/>
                    </a:lnTo>
                    <a:lnTo>
                      <a:pt x="4327" y="5356"/>
                    </a:lnTo>
                    <a:lnTo>
                      <a:pt x="4478" y="5317"/>
                    </a:lnTo>
                    <a:lnTo>
                      <a:pt x="4603" y="5270"/>
                    </a:lnTo>
                    <a:lnTo>
                      <a:pt x="4659" y="5245"/>
                    </a:lnTo>
                    <a:lnTo>
                      <a:pt x="4713" y="5222"/>
                    </a:lnTo>
                    <a:lnTo>
                      <a:pt x="4819" y="5182"/>
                    </a:lnTo>
                    <a:lnTo>
                      <a:pt x="4942" y="5150"/>
                    </a:lnTo>
                    <a:lnTo>
                      <a:pt x="5094" y="5132"/>
                    </a:lnTo>
                    <a:lnTo>
                      <a:pt x="5189" y="5130"/>
                    </a:lnTo>
                    <a:lnTo>
                      <a:pt x="5283" y="5132"/>
                    </a:lnTo>
                    <a:lnTo>
                      <a:pt x="5436" y="5150"/>
                    </a:lnTo>
                    <a:lnTo>
                      <a:pt x="5558" y="5182"/>
                    </a:lnTo>
                    <a:lnTo>
                      <a:pt x="5666" y="5222"/>
                    </a:lnTo>
                    <a:lnTo>
                      <a:pt x="5718" y="5245"/>
                    </a:lnTo>
                    <a:lnTo>
                      <a:pt x="5775" y="5270"/>
                    </a:lnTo>
                    <a:lnTo>
                      <a:pt x="5899" y="5317"/>
                    </a:lnTo>
                    <a:lnTo>
                      <a:pt x="6050" y="5356"/>
                    </a:lnTo>
                    <a:lnTo>
                      <a:pt x="6240" y="5381"/>
                    </a:lnTo>
                    <a:lnTo>
                      <a:pt x="6354" y="5382"/>
                    </a:lnTo>
                    <a:lnTo>
                      <a:pt x="6469" y="5381"/>
                    </a:lnTo>
                    <a:lnTo>
                      <a:pt x="6659" y="5356"/>
                    </a:lnTo>
                    <a:lnTo>
                      <a:pt x="6810" y="5317"/>
                    </a:lnTo>
                    <a:lnTo>
                      <a:pt x="6936" y="5270"/>
                    </a:lnTo>
                    <a:lnTo>
                      <a:pt x="6992" y="5245"/>
                    </a:lnTo>
                    <a:lnTo>
                      <a:pt x="7044" y="5222"/>
                    </a:lnTo>
                    <a:lnTo>
                      <a:pt x="7152" y="5182"/>
                    </a:lnTo>
                    <a:lnTo>
                      <a:pt x="7274" y="5150"/>
                    </a:lnTo>
                    <a:lnTo>
                      <a:pt x="7427" y="5132"/>
                    </a:lnTo>
                    <a:lnTo>
                      <a:pt x="7520" y="5130"/>
                    </a:lnTo>
                    <a:lnTo>
                      <a:pt x="7615" y="5132"/>
                    </a:lnTo>
                    <a:lnTo>
                      <a:pt x="7768" y="5150"/>
                    </a:lnTo>
                    <a:lnTo>
                      <a:pt x="7890" y="5182"/>
                    </a:lnTo>
                    <a:lnTo>
                      <a:pt x="7997" y="5222"/>
                    </a:lnTo>
                    <a:lnTo>
                      <a:pt x="8050" y="5245"/>
                    </a:lnTo>
                    <a:lnTo>
                      <a:pt x="8099" y="5267"/>
                    </a:lnTo>
                    <a:lnTo>
                      <a:pt x="8203" y="5307"/>
                    </a:lnTo>
                    <a:lnTo>
                      <a:pt x="8260" y="5326"/>
                    </a:lnTo>
                    <a:lnTo>
                      <a:pt x="8144" y="5855"/>
                    </a:lnTo>
                    <a:lnTo>
                      <a:pt x="8065" y="5821"/>
                    </a:lnTo>
                    <a:lnTo>
                      <a:pt x="7900" y="5771"/>
                    </a:lnTo>
                    <a:lnTo>
                      <a:pt x="7730" y="5735"/>
                    </a:lnTo>
                    <a:lnTo>
                      <a:pt x="7553" y="5718"/>
                    </a:lnTo>
                    <a:lnTo>
                      <a:pt x="7463" y="5716"/>
                    </a:lnTo>
                    <a:lnTo>
                      <a:pt x="7373" y="5718"/>
                    </a:lnTo>
                    <a:lnTo>
                      <a:pt x="7196" y="5735"/>
                    </a:lnTo>
                    <a:lnTo>
                      <a:pt x="7026" y="5771"/>
                    </a:lnTo>
                    <a:lnTo>
                      <a:pt x="6862" y="5821"/>
                    </a:lnTo>
                    <a:lnTo>
                      <a:pt x="6705" y="5889"/>
                    </a:lnTo>
                    <a:lnTo>
                      <a:pt x="6556" y="5970"/>
                    </a:lnTo>
                    <a:lnTo>
                      <a:pt x="6416" y="6063"/>
                    </a:lnTo>
                    <a:lnTo>
                      <a:pt x="6286" y="6171"/>
                    </a:lnTo>
                    <a:lnTo>
                      <a:pt x="6168" y="6289"/>
                    </a:lnTo>
                    <a:lnTo>
                      <a:pt x="6060" y="6419"/>
                    </a:lnTo>
                    <a:lnTo>
                      <a:pt x="5967" y="6559"/>
                    </a:lnTo>
                    <a:lnTo>
                      <a:pt x="5886" y="6709"/>
                    </a:lnTo>
                    <a:lnTo>
                      <a:pt x="5818" y="6866"/>
                    </a:lnTo>
                    <a:lnTo>
                      <a:pt x="5768" y="7030"/>
                    </a:lnTo>
                    <a:lnTo>
                      <a:pt x="5732" y="7200"/>
                    </a:lnTo>
                    <a:lnTo>
                      <a:pt x="5715" y="7377"/>
                    </a:lnTo>
                    <a:lnTo>
                      <a:pt x="5713" y="7466"/>
                    </a:lnTo>
                    <a:lnTo>
                      <a:pt x="5713" y="7525"/>
                    </a:lnTo>
                    <a:lnTo>
                      <a:pt x="5722" y="7640"/>
                    </a:lnTo>
                    <a:lnTo>
                      <a:pt x="5736" y="7753"/>
                    </a:lnTo>
                    <a:lnTo>
                      <a:pt x="5758" y="7864"/>
                    </a:lnTo>
                    <a:lnTo>
                      <a:pt x="5787" y="7970"/>
                    </a:lnTo>
                    <a:lnTo>
                      <a:pt x="5823" y="8075"/>
                    </a:lnTo>
                    <a:lnTo>
                      <a:pt x="5863" y="8178"/>
                    </a:lnTo>
                    <a:lnTo>
                      <a:pt x="5912" y="8277"/>
                    </a:lnTo>
                    <a:lnTo>
                      <a:pt x="5993" y="8418"/>
                    </a:lnTo>
                    <a:lnTo>
                      <a:pt x="6122" y="8592"/>
                    </a:lnTo>
                    <a:lnTo>
                      <a:pt x="6272" y="8749"/>
                    </a:lnTo>
                    <a:lnTo>
                      <a:pt x="6440" y="8888"/>
                    </a:lnTo>
                    <a:lnTo>
                      <a:pt x="6531" y="8948"/>
                    </a:lnTo>
                    <a:lnTo>
                      <a:pt x="1744" y="8948"/>
                    </a:lnTo>
                    <a:lnTo>
                      <a:pt x="1681" y="8945"/>
                    </a:lnTo>
                    <a:lnTo>
                      <a:pt x="1557" y="8924"/>
                    </a:lnTo>
                    <a:lnTo>
                      <a:pt x="1442" y="8883"/>
                    </a:lnTo>
                    <a:lnTo>
                      <a:pt x="1337" y="8824"/>
                    </a:lnTo>
                    <a:lnTo>
                      <a:pt x="1243" y="8748"/>
                    </a:lnTo>
                    <a:lnTo>
                      <a:pt x="1162" y="8657"/>
                    </a:lnTo>
                    <a:lnTo>
                      <a:pt x="1098" y="8553"/>
                    </a:lnTo>
                    <a:lnTo>
                      <a:pt x="1050" y="8437"/>
                    </a:lnTo>
                    <a:lnTo>
                      <a:pt x="1034" y="8375"/>
                    </a:lnTo>
                    <a:lnTo>
                      <a:pt x="273" y="4914"/>
                    </a:lnTo>
                    <a:lnTo>
                      <a:pt x="268" y="4884"/>
                    </a:lnTo>
                    <a:lnTo>
                      <a:pt x="278" y="4825"/>
                    </a:lnTo>
                    <a:lnTo>
                      <a:pt x="310" y="4774"/>
                    </a:lnTo>
                    <a:lnTo>
                      <a:pt x="359" y="4740"/>
                    </a:lnTo>
                    <a:lnTo>
                      <a:pt x="389" y="4731"/>
                    </a:lnTo>
                    <a:lnTo>
                      <a:pt x="419" y="4727"/>
                    </a:lnTo>
                    <a:lnTo>
                      <a:pt x="477" y="4738"/>
                    </a:lnTo>
                    <a:lnTo>
                      <a:pt x="527" y="4770"/>
                    </a:lnTo>
                    <a:lnTo>
                      <a:pt x="562" y="4818"/>
                    </a:lnTo>
                    <a:lnTo>
                      <a:pt x="571" y="4848"/>
                    </a:lnTo>
                    <a:lnTo>
                      <a:pt x="1332" y="8309"/>
                    </a:lnTo>
                    <a:lnTo>
                      <a:pt x="1341" y="8345"/>
                    </a:lnTo>
                    <a:lnTo>
                      <a:pt x="1368" y="8412"/>
                    </a:lnTo>
                    <a:lnTo>
                      <a:pt x="1407" y="8473"/>
                    </a:lnTo>
                    <a:lnTo>
                      <a:pt x="1453" y="8525"/>
                    </a:lnTo>
                    <a:lnTo>
                      <a:pt x="1508" y="8569"/>
                    </a:lnTo>
                    <a:lnTo>
                      <a:pt x="1568" y="8604"/>
                    </a:lnTo>
                    <a:lnTo>
                      <a:pt x="1636" y="8627"/>
                    </a:lnTo>
                    <a:lnTo>
                      <a:pt x="1708" y="8640"/>
                    </a:lnTo>
                    <a:lnTo>
                      <a:pt x="1744" y="8640"/>
                    </a:lnTo>
                    <a:lnTo>
                      <a:pt x="5542" y="8640"/>
                    </a:lnTo>
                    <a:lnTo>
                      <a:pt x="5569" y="8638"/>
                    </a:lnTo>
                    <a:lnTo>
                      <a:pt x="5618" y="8618"/>
                    </a:lnTo>
                    <a:lnTo>
                      <a:pt x="5654" y="8581"/>
                    </a:lnTo>
                    <a:lnTo>
                      <a:pt x="5675" y="8533"/>
                    </a:lnTo>
                    <a:lnTo>
                      <a:pt x="5677" y="8506"/>
                    </a:lnTo>
                    <a:lnTo>
                      <a:pt x="5675" y="8479"/>
                    </a:lnTo>
                    <a:lnTo>
                      <a:pt x="5654" y="8430"/>
                    </a:lnTo>
                    <a:lnTo>
                      <a:pt x="5618" y="8392"/>
                    </a:lnTo>
                    <a:lnTo>
                      <a:pt x="5569" y="8372"/>
                    </a:lnTo>
                    <a:lnTo>
                      <a:pt x="5542" y="8371"/>
                    </a:lnTo>
                    <a:lnTo>
                      <a:pt x="1744" y="8371"/>
                    </a:lnTo>
                    <a:lnTo>
                      <a:pt x="1718" y="8369"/>
                    </a:lnTo>
                    <a:lnTo>
                      <a:pt x="1669" y="8352"/>
                    </a:lnTo>
                    <a:lnTo>
                      <a:pt x="1630" y="8320"/>
                    </a:lnTo>
                    <a:lnTo>
                      <a:pt x="1603" y="8276"/>
                    </a:lnTo>
                    <a:lnTo>
                      <a:pt x="1596" y="8250"/>
                    </a:lnTo>
                    <a:lnTo>
                      <a:pt x="834" y="4790"/>
                    </a:lnTo>
                    <a:lnTo>
                      <a:pt x="823" y="4748"/>
                    </a:lnTo>
                    <a:lnTo>
                      <a:pt x="789" y="4672"/>
                    </a:lnTo>
                    <a:lnTo>
                      <a:pt x="740" y="4604"/>
                    </a:lnTo>
                    <a:lnTo>
                      <a:pt x="681" y="4548"/>
                    </a:lnTo>
                    <a:lnTo>
                      <a:pt x="612" y="4505"/>
                    </a:lnTo>
                    <a:lnTo>
                      <a:pt x="537" y="4475"/>
                    </a:lnTo>
                    <a:lnTo>
                      <a:pt x="455" y="4459"/>
                    </a:lnTo>
                    <a:lnTo>
                      <a:pt x="372" y="4460"/>
                    </a:lnTo>
                    <a:lnTo>
                      <a:pt x="330" y="4468"/>
                    </a:lnTo>
                    <a:lnTo>
                      <a:pt x="288" y="4478"/>
                    </a:lnTo>
                    <a:lnTo>
                      <a:pt x="212" y="4512"/>
                    </a:lnTo>
                    <a:lnTo>
                      <a:pt x="144" y="4561"/>
                    </a:lnTo>
                    <a:lnTo>
                      <a:pt x="88" y="4620"/>
                    </a:lnTo>
                    <a:lnTo>
                      <a:pt x="45" y="4688"/>
                    </a:lnTo>
                    <a:lnTo>
                      <a:pt x="15" y="4764"/>
                    </a:lnTo>
                    <a:lnTo>
                      <a:pt x="0" y="4845"/>
                    </a:lnTo>
                    <a:lnTo>
                      <a:pt x="0" y="4930"/>
                    </a:lnTo>
                    <a:lnTo>
                      <a:pt x="9" y="4972"/>
                    </a:lnTo>
                    <a:lnTo>
                      <a:pt x="771" y="8433"/>
                    </a:lnTo>
                    <a:lnTo>
                      <a:pt x="781" y="8476"/>
                    </a:lnTo>
                    <a:lnTo>
                      <a:pt x="807" y="8559"/>
                    </a:lnTo>
                    <a:lnTo>
                      <a:pt x="840" y="8638"/>
                    </a:lnTo>
                    <a:lnTo>
                      <a:pt x="879" y="8715"/>
                    </a:lnTo>
                    <a:lnTo>
                      <a:pt x="922" y="8785"/>
                    </a:lnTo>
                    <a:lnTo>
                      <a:pt x="972" y="8853"/>
                    </a:lnTo>
                    <a:lnTo>
                      <a:pt x="1027" y="8915"/>
                    </a:lnTo>
                    <a:lnTo>
                      <a:pt x="1087" y="8973"/>
                    </a:lnTo>
                    <a:lnTo>
                      <a:pt x="1152" y="9024"/>
                    </a:lnTo>
                    <a:lnTo>
                      <a:pt x="1220" y="9071"/>
                    </a:lnTo>
                    <a:lnTo>
                      <a:pt x="1293" y="9111"/>
                    </a:lnTo>
                    <a:lnTo>
                      <a:pt x="1368" y="9145"/>
                    </a:lnTo>
                    <a:lnTo>
                      <a:pt x="1447" y="9173"/>
                    </a:lnTo>
                    <a:lnTo>
                      <a:pt x="1529" y="9194"/>
                    </a:lnTo>
                    <a:lnTo>
                      <a:pt x="1614" y="9209"/>
                    </a:lnTo>
                    <a:lnTo>
                      <a:pt x="1701" y="9217"/>
                    </a:lnTo>
                    <a:lnTo>
                      <a:pt x="1744" y="9217"/>
                    </a:lnTo>
                    <a:lnTo>
                      <a:pt x="7463" y="9217"/>
                    </a:lnTo>
                    <a:lnTo>
                      <a:pt x="7466" y="9217"/>
                    </a:lnTo>
                    <a:lnTo>
                      <a:pt x="7555" y="9216"/>
                    </a:lnTo>
                    <a:lnTo>
                      <a:pt x="7732" y="9197"/>
                    </a:lnTo>
                    <a:lnTo>
                      <a:pt x="7902" y="9163"/>
                    </a:lnTo>
                    <a:lnTo>
                      <a:pt x="8066" y="9111"/>
                    </a:lnTo>
                    <a:lnTo>
                      <a:pt x="8223" y="9045"/>
                    </a:lnTo>
                    <a:lnTo>
                      <a:pt x="8371" y="8964"/>
                    </a:lnTo>
                    <a:lnTo>
                      <a:pt x="8511" y="8869"/>
                    </a:lnTo>
                    <a:lnTo>
                      <a:pt x="8640" y="8762"/>
                    </a:lnTo>
                    <a:lnTo>
                      <a:pt x="8760" y="8643"/>
                    </a:lnTo>
                    <a:lnTo>
                      <a:pt x="8866" y="8513"/>
                    </a:lnTo>
                    <a:lnTo>
                      <a:pt x="8960" y="8373"/>
                    </a:lnTo>
                    <a:lnTo>
                      <a:pt x="9042" y="8225"/>
                    </a:lnTo>
                    <a:lnTo>
                      <a:pt x="9108" y="8068"/>
                    </a:lnTo>
                    <a:lnTo>
                      <a:pt x="9159" y="7904"/>
                    </a:lnTo>
                    <a:lnTo>
                      <a:pt x="9193" y="7733"/>
                    </a:lnTo>
                    <a:lnTo>
                      <a:pt x="9212" y="7557"/>
                    </a:lnTo>
                    <a:lnTo>
                      <a:pt x="9213" y="7466"/>
                    </a:lnTo>
                    <a:lnTo>
                      <a:pt x="9212" y="7396"/>
                    </a:lnTo>
                    <a:lnTo>
                      <a:pt x="9200" y="7254"/>
                    </a:lnTo>
                    <a:lnTo>
                      <a:pt x="9179" y="7118"/>
                    </a:lnTo>
                    <a:lnTo>
                      <a:pt x="9146" y="6984"/>
                    </a:lnTo>
                    <a:lnTo>
                      <a:pt x="9103" y="6854"/>
                    </a:lnTo>
                    <a:lnTo>
                      <a:pt x="9051" y="6729"/>
                    </a:lnTo>
                    <a:lnTo>
                      <a:pt x="8989" y="6609"/>
                    </a:lnTo>
                    <a:lnTo>
                      <a:pt x="8918" y="6495"/>
                    </a:lnTo>
                    <a:lnTo>
                      <a:pt x="8881" y="6441"/>
                    </a:lnTo>
                    <a:close/>
                    <a:moveTo>
                      <a:pt x="8554" y="5251"/>
                    </a:moveTo>
                    <a:lnTo>
                      <a:pt x="8554" y="5251"/>
                    </a:lnTo>
                    <a:lnTo>
                      <a:pt x="8554" y="5250"/>
                    </a:lnTo>
                    <a:lnTo>
                      <a:pt x="8554" y="5250"/>
                    </a:lnTo>
                    <a:lnTo>
                      <a:pt x="8642" y="4848"/>
                    </a:lnTo>
                    <a:lnTo>
                      <a:pt x="8650" y="4818"/>
                    </a:lnTo>
                    <a:lnTo>
                      <a:pt x="8685" y="4770"/>
                    </a:lnTo>
                    <a:lnTo>
                      <a:pt x="8735" y="4738"/>
                    </a:lnTo>
                    <a:lnTo>
                      <a:pt x="8793" y="4727"/>
                    </a:lnTo>
                    <a:lnTo>
                      <a:pt x="8823" y="4731"/>
                    </a:lnTo>
                    <a:lnTo>
                      <a:pt x="8854" y="4740"/>
                    </a:lnTo>
                    <a:lnTo>
                      <a:pt x="8902" y="4774"/>
                    </a:lnTo>
                    <a:lnTo>
                      <a:pt x="8934" y="4825"/>
                    </a:lnTo>
                    <a:lnTo>
                      <a:pt x="8944" y="4884"/>
                    </a:lnTo>
                    <a:lnTo>
                      <a:pt x="8940" y="4914"/>
                    </a:lnTo>
                    <a:lnTo>
                      <a:pt x="8659" y="6190"/>
                    </a:lnTo>
                    <a:lnTo>
                      <a:pt x="8597" y="6132"/>
                    </a:lnTo>
                    <a:lnTo>
                      <a:pt x="8463" y="6030"/>
                    </a:lnTo>
                    <a:lnTo>
                      <a:pt x="8393" y="5984"/>
                    </a:lnTo>
                    <a:lnTo>
                      <a:pt x="8554" y="5251"/>
                    </a:lnTo>
                    <a:close/>
                    <a:moveTo>
                      <a:pt x="7463" y="8948"/>
                    </a:moveTo>
                    <a:lnTo>
                      <a:pt x="7386" y="8947"/>
                    </a:lnTo>
                    <a:lnTo>
                      <a:pt x="7238" y="8931"/>
                    </a:lnTo>
                    <a:lnTo>
                      <a:pt x="7094" y="8901"/>
                    </a:lnTo>
                    <a:lnTo>
                      <a:pt x="6954" y="8857"/>
                    </a:lnTo>
                    <a:lnTo>
                      <a:pt x="6822" y="8801"/>
                    </a:lnTo>
                    <a:lnTo>
                      <a:pt x="6697" y="8734"/>
                    </a:lnTo>
                    <a:lnTo>
                      <a:pt x="6577" y="8653"/>
                    </a:lnTo>
                    <a:lnTo>
                      <a:pt x="6468" y="8562"/>
                    </a:lnTo>
                    <a:lnTo>
                      <a:pt x="6367" y="8463"/>
                    </a:lnTo>
                    <a:lnTo>
                      <a:pt x="6278" y="8352"/>
                    </a:lnTo>
                    <a:lnTo>
                      <a:pt x="6197" y="8234"/>
                    </a:lnTo>
                    <a:lnTo>
                      <a:pt x="6129" y="8108"/>
                    </a:lnTo>
                    <a:lnTo>
                      <a:pt x="6072" y="7976"/>
                    </a:lnTo>
                    <a:lnTo>
                      <a:pt x="6029" y="7836"/>
                    </a:lnTo>
                    <a:lnTo>
                      <a:pt x="6000" y="7692"/>
                    </a:lnTo>
                    <a:lnTo>
                      <a:pt x="5984" y="7542"/>
                    </a:lnTo>
                    <a:lnTo>
                      <a:pt x="5983" y="7466"/>
                    </a:lnTo>
                    <a:lnTo>
                      <a:pt x="5984" y="7390"/>
                    </a:lnTo>
                    <a:lnTo>
                      <a:pt x="6000" y="7241"/>
                    </a:lnTo>
                    <a:lnTo>
                      <a:pt x="6029" y="7097"/>
                    </a:lnTo>
                    <a:lnTo>
                      <a:pt x="6072" y="6958"/>
                    </a:lnTo>
                    <a:lnTo>
                      <a:pt x="6129" y="6825"/>
                    </a:lnTo>
                    <a:lnTo>
                      <a:pt x="6197" y="6700"/>
                    </a:lnTo>
                    <a:lnTo>
                      <a:pt x="6278" y="6582"/>
                    </a:lnTo>
                    <a:lnTo>
                      <a:pt x="6367" y="6471"/>
                    </a:lnTo>
                    <a:lnTo>
                      <a:pt x="6468" y="6372"/>
                    </a:lnTo>
                    <a:lnTo>
                      <a:pt x="6577" y="6281"/>
                    </a:lnTo>
                    <a:lnTo>
                      <a:pt x="6697" y="6200"/>
                    </a:lnTo>
                    <a:lnTo>
                      <a:pt x="6822" y="6132"/>
                    </a:lnTo>
                    <a:lnTo>
                      <a:pt x="6954" y="6076"/>
                    </a:lnTo>
                    <a:lnTo>
                      <a:pt x="7094" y="6032"/>
                    </a:lnTo>
                    <a:lnTo>
                      <a:pt x="7238" y="6003"/>
                    </a:lnTo>
                    <a:lnTo>
                      <a:pt x="7386" y="5987"/>
                    </a:lnTo>
                    <a:lnTo>
                      <a:pt x="7463" y="5986"/>
                    </a:lnTo>
                    <a:lnTo>
                      <a:pt x="7539" y="5987"/>
                    </a:lnTo>
                    <a:lnTo>
                      <a:pt x="7689" y="6003"/>
                    </a:lnTo>
                    <a:lnTo>
                      <a:pt x="7833" y="6032"/>
                    </a:lnTo>
                    <a:lnTo>
                      <a:pt x="7972" y="6076"/>
                    </a:lnTo>
                    <a:lnTo>
                      <a:pt x="8105" y="6132"/>
                    </a:lnTo>
                    <a:lnTo>
                      <a:pt x="8230" y="6200"/>
                    </a:lnTo>
                    <a:lnTo>
                      <a:pt x="8348" y="6281"/>
                    </a:lnTo>
                    <a:lnTo>
                      <a:pt x="8459" y="6372"/>
                    </a:lnTo>
                    <a:lnTo>
                      <a:pt x="8558" y="6471"/>
                    </a:lnTo>
                    <a:lnTo>
                      <a:pt x="8649" y="6582"/>
                    </a:lnTo>
                    <a:lnTo>
                      <a:pt x="8730" y="6700"/>
                    </a:lnTo>
                    <a:lnTo>
                      <a:pt x="8797" y="6825"/>
                    </a:lnTo>
                    <a:lnTo>
                      <a:pt x="8854" y="6958"/>
                    </a:lnTo>
                    <a:lnTo>
                      <a:pt x="8897" y="7097"/>
                    </a:lnTo>
                    <a:lnTo>
                      <a:pt x="8927" y="7241"/>
                    </a:lnTo>
                    <a:lnTo>
                      <a:pt x="8943" y="7391"/>
                    </a:lnTo>
                    <a:lnTo>
                      <a:pt x="8943" y="7466"/>
                    </a:lnTo>
                    <a:lnTo>
                      <a:pt x="8943" y="7542"/>
                    </a:lnTo>
                    <a:lnTo>
                      <a:pt x="8927" y="7692"/>
                    </a:lnTo>
                    <a:lnTo>
                      <a:pt x="8897" y="7836"/>
                    </a:lnTo>
                    <a:lnTo>
                      <a:pt x="8854" y="7976"/>
                    </a:lnTo>
                    <a:lnTo>
                      <a:pt x="8797" y="8108"/>
                    </a:lnTo>
                    <a:lnTo>
                      <a:pt x="8730" y="8234"/>
                    </a:lnTo>
                    <a:lnTo>
                      <a:pt x="8649" y="8352"/>
                    </a:lnTo>
                    <a:lnTo>
                      <a:pt x="8558" y="8463"/>
                    </a:lnTo>
                    <a:lnTo>
                      <a:pt x="8459" y="8562"/>
                    </a:lnTo>
                    <a:lnTo>
                      <a:pt x="8348" y="8653"/>
                    </a:lnTo>
                    <a:lnTo>
                      <a:pt x="8230" y="8734"/>
                    </a:lnTo>
                    <a:lnTo>
                      <a:pt x="8105" y="8801"/>
                    </a:lnTo>
                    <a:lnTo>
                      <a:pt x="7972" y="8857"/>
                    </a:lnTo>
                    <a:lnTo>
                      <a:pt x="7833" y="8901"/>
                    </a:lnTo>
                    <a:lnTo>
                      <a:pt x="7689" y="8931"/>
                    </a:lnTo>
                    <a:lnTo>
                      <a:pt x="7539" y="8947"/>
                    </a:lnTo>
                    <a:lnTo>
                      <a:pt x="7463" y="8948"/>
                    </a:lnTo>
                    <a:close/>
                    <a:moveTo>
                      <a:pt x="4382" y="2984"/>
                    </a:moveTo>
                    <a:lnTo>
                      <a:pt x="4429" y="2983"/>
                    </a:lnTo>
                    <a:lnTo>
                      <a:pt x="4521" y="2964"/>
                    </a:lnTo>
                    <a:lnTo>
                      <a:pt x="4606" y="2928"/>
                    </a:lnTo>
                    <a:lnTo>
                      <a:pt x="4683" y="2876"/>
                    </a:lnTo>
                    <a:lnTo>
                      <a:pt x="4746" y="2813"/>
                    </a:lnTo>
                    <a:lnTo>
                      <a:pt x="4798" y="2736"/>
                    </a:lnTo>
                    <a:lnTo>
                      <a:pt x="4834" y="2651"/>
                    </a:lnTo>
                    <a:lnTo>
                      <a:pt x="4852" y="2559"/>
                    </a:lnTo>
                    <a:lnTo>
                      <a:pt x="4854" y="2512"/>
                    </a:lnTo>
                    <a:lnTo>
                      <a:pt x="4852" y="2463"/>
                    </a:lnTo>
                    <a:lnTo>
                      <a:pt x="4834" y="2371"/>
                    </a:lnTo>
                    <a:lnTo>
                      <a:pt x="4798" y="2286"/>
                    </a:lnTo>
                    <a:lnTo>
                      <a:pt x="4746" y="2211"/>
                    </a:lnTo>
                    <a:lnTo>
                      <a:pt x="4683" y="2146"/>
                    </a:lnTo>
                    <a:lnTo>
                      <a:pt x="4606" y="2096"/>
                    </a:lnTo>
                    <a:lnTo>
                      <a:pt x="4521" y="2060"/>
                    </a:lnTo>
                    <a:lnTo>
                      <a:pt x="4429" y="2041"/>
                    </a:lnTo>
                    <a:lnTo>
                      <a:pt x="4382" y="2039"/>
                    </a:lnTo>
                    <a:lnTo>
                      <a:pt x="4333" y="2041"/>
                    </a:lnTo>
                    <a:lnTo>
                      <a:pt x="4241" y="2060"/>
                    </a:lnTo>
                    <a:lnTo>
                      <a:pt x="4156" y="2096"/>
                    </a:lnTo>
                    <a:lnTo>
                      <a:pt x="4081" y="2146"/>
                    </a:lnTo>
                    <a:lnTo>
                      <a:pt x="4016" y="2211"/>
                    </a:lnTo>
                    <a:lnTo>
                      <a:pt x="3966" y="2286"/>
                    </a:lnTo>
                    <a:lnTo>
                      <a:pt x="3930" y="2371"/>
                    </a:lnTo>
                    <a:lnTo>
                      <a:pt x="3911" y="2463"/>
                    </a:lnTo>
                    <a:lnTo>
                      <a:pt x="3909" y="2512"/>
                    </a:lnTo>
                    <a:lnTo>
                      <a:pt x="3911" y="2559"/>
                    </a:lnTo>
                    <a:lnTo>
                      <a:pt x="3930" y="2651"/>
                    </a:lnTo>
                    <a:lnTo>
                      <a:pt x="3966" y="2736"/>
                    </a:lnTo>
                    <a:lnTo>
                      <a:pt x="4016" y="2813"/>
                    </a:lnTo>
                    <a:lnTo>
                      <a:pt x="4081" y="2876"/>
                    </a:lnTo>
                    <a:lnTo>
                      <a:pt x="4156" y="2928"/>
                    </a:lnTo>
                    <a:lnTo>
                      <a:pt x="4241" y="2964"/>
                    </a:lnTo>
                    <a:lnTo>
                      <a:pt x="4333" y="2983"/>
                    </a:lnTo>
                    <a:lnTo>
                      <a:pt x="4382" y="2984"/>
                    </a:lnTo>
                    <a:close/>
                    <a:moveTo>
                      <a:pt x="4382" y="2309"/>
                    </a:moveTo>
                    <a:lnTo>
                      <a:pt x="4402" y="2310"/>
                    </a:lnTo>
                    <a:lnTo>
                      <a:pt x="4442" y="2317"/>
                    </a:lnTo>
                    <a:lnTo>
                      <a:pt x="4478" y="2333"/>
                    </a:lnTo>
                    <a:lnTo>
                      <a:pt x="4510" y="2355"/>
                    </a:lnTo>
                    <a:lnTo>
                      <a:pt x="4537" y="2382"/>
                    </a:lnTo>
                    <a:lnTo>
                      <a:pt x="4560" y="2415"/>
                    </a:lnTo>
                    <a:lnTo>
                      <a:pt x="4575" y="2451"/>
                    </a:lnTo>
                    <a:lnTo>
                      <a:pt x="4583" y="2490"/>
                    </a:lnTo>
                    <a:lnTo>
                      <a:pt x="4583" y="2512"/>
                    </a:lnTo>
                    <a:lnTo>
                      <a:pt x="4583" y="2532"/>
                    </a:lnTo>
                    <a:lnTo>
                      <a:pt x="4575" y="2572"/>
                    </a:lnTo>
                    <a:lnTo>
                      <a:pt x="4560" y="2608"/>
                    </a:lnTo>
                    <a:lnTo>
                      <a:pt x="4537" y="2640"/>
                    </a:lnTo>
                    <a:lnTo>
                      <a:pt x="4510" y="2667"/>
                    </a:lnTo>
                    <a:lnTo>
                      <a:pt x="4478" y="2690"/>
                    </a:lnTo>
                    <a:lnTo>
                      <a:pt x="4442" y="2705"/>
                    </a:lnTo>
                    <a:lnTo>
                      <a:pt x="4402" y="2713"/>
                    </a:lnTo>
                    <a:lnTo>
                      <a:pt x="4382" y="2713"/>
                    </a:lnTo>
                    <a:lnTo>
                      <a:pt x="4360" y="2713"/>
                    </a:lnTo>
                    <a:lnTo>
                      <a:pt x="4321" y="2705"/>
                    </a:lnTo>
                    <a:lnTo>
                      <a:pt x="4285" y="2690"/>
                    </a:lnTo>
                    <a:lnTo>
                      <a:pt x="4252" y="2667"/>
                    </a:lnTo>
                    <a:lnTo>
                      <a:pt x="4225" y="2640"/>
                    </a:lnTo>
                    <a:lnTo>
                      <a:pt x="4203" y="2608"/>
                    </a:lnTo>
                    <a:lnTo>
                      <a:pt x="4187" y="2572"/>
                    </a:lnTo>
                    <a:lnTo>
                      <a:pt x="4180" y="2532"/>
                    </a:lnTo>
                    <a:lnTo>
                      <a:pt x="4179" y="2512"/>
                    </a:lnTo>
                    <a:lnTo>
                      <a:pt x="4180" y="2490"/>
                    </a:lnTo>
                    <a:lnTo>
                      <a:pt x="4187" y="2451"/>
                    </a:lnTo>
                    <a:lnTo>
                      <a:pt x="4203" y="2415"/>
                    </a:lnTo>
                    <a:lnTo>
                      <a:pt x="4225" y="2382"/>
                    </a:lnTo>
                    <a:lnTo>
                      <a:pt x="4252" y="2355"/>
                    </a:lnTo>
                    <a:lnTo>
                      <a:pt x="4285" y="2333"/>
                    </a:lnTo>
                    <a:lnTo>
                      <a:pt x="4321" y="2317"/>
                    </a:lnTo>
                    <a:lnTo>
                      <a:pt x="4360" y="2310"/>
                    </a:lnTo>
                    <a:lnTo>
                      <a:pt x="4382" y="2309"/>
                    </a:lnTo>
                    <a:close/>
                    <a:moveTo>
                      <a:pt x="8011" y="6701"/>
                    </a:moveTo>
                    <a:lnTo>
                      <a:pt x="7962" y="6703"/>
                    </a:lnTo>
                    <a:lnTo>
                      <a:pt x="7867" y="6722"/>
                    </a:lnTo>
                    <a:lnTo>
                      <a:pt x="7779" y="6759"/>
                    </a:lnTo>
                    <a:lnTo>
                      <a:pt x="7703" y="6811"/>
                    </a:lnTo>
                    <a:lnTo>
                      <a:pt x="7637" y="6877"/>
                    </a:lnTo>
                    <a:lnTo>
                      <a:pt x="7585" y="6955"/>
                    </a:lnTo>
                    <a:lnTo>
                      <a:pt x="7548" y="7041"/>
                    </a:lnTo>
                    <a:lnTo>
                      <a:pt x="7527" y="7136"/>
                    </a:lnTo>
                    <a:lnTo>
                      <a:pt x="7526" y="7187"/>
                    </a:lnTo>
                    <a:lnTo>
                      <a:pt x="7526" y="7747"/>
                    </a:lnTo>
                    <a:lnTo>
                      <a:pt x="7527" y="7796"/>
                    </a:lnTo>
                    <a:lnTo>
                      <a:pt x="7548" y="7891"/>
                    </a:lnTo>
                    <a:lnTo>
                      <a:pt x="7585" y="7977"/>
                    </a:lnTo>
                    <a:lnTo>
                      <a:pt x="7637" y="8055"/>
                    </a:lnTo>
                    <a:lnTo>
                      <a:pt x="7703" y="8121"/>
                    </a:lnTo>
                    <a:lnTo>
                      <a:pt x="7779" y="8173"/>
                    </a:lnTo>
                    <a:lnTo>
                      <a:pt x="7867" y="8211"/>
                    </a:lnTo>
                    <a:lnTo>
                      <a:pt x="7962" y="8229"/>
                    </a:lnTo>
                    <a:lnTo>
                      <a:pt x="8011" y="8232"/>
                    </a:lnTo>
                    <a:lnTo>
                      <a:pt x="8062" y="8229"/>
                    </a:lnTo>
                    <a:lnTo>
                      <a:pt x="8157" y="8211"/>
                    </a:lnTo>
                    <a:lnTo>
                      <a:pt x="8243" y="8173"/>
                    </a:lnTo>
                    <a:lnTo>
                      <a:pt x="8321" y="8121"/>
                    </a:lnTo>
                    <a:lnTo>
                      <a:pt x="8387" y="8055"/>
                    </a:lnTo>
                    <a:lnTo>
                      <a:pt x="8439" y="7977"/>
                    </a:lnTo>
                    <a:lnTo>
                      <a:pt x="8475" y="7891"/>
                    </a:lnTo>
                    <a:lnTo>
                      <a:pt x="8495" y="7796"/>
                    </a:lnTo>
                    <a:lnTo>
                      <a:pt x="8496" y="7747"/>
                    </a:lnTo>
                    <a:lnTo>
                      <a:pt x="8496" y="7187"/>
                    </a:lnTo>
                    <a:lnTo>
                      <a:pt x="8495" y="7136"/>
                    </a:lnTo>
                    <a:lnTo>
                      <a:pt x="8475" y="7041"/>
                    </a:lnTo>
                    <a:lnTo>
                      <a:pt x="8439" y="6955"/>
                    </a:lnTo>
                    <a:lnTo>
                      <a:pt x="8387" y="6877"/>
                    </a:lnTo>
                    <a:lnTo>
                      <a:pt x="8321" y="6811"/>
                    </a:lnTo>
                    <a:lnTo>
                      <a:pt x="8243" y="6759"/>
                    </a:lnTo>
                    <a:lnTo>
                      <a:pt x="8157" y="6722"/>
                    </a:lnTo>
                    <a:lnTo>
                      <a:pt x="8062" y="6703"/>
                    </a:lnTo>
                    <a:lnTo>
                      <a:pt x="8011" y="6701"/>
                    </a:lnTo>
                    <a:close/>
                    <a:moveTo>
                      <a:pt x="8227" y="7747"/>
                    </a:moveTo>
                    <a:lnTo>
                      <a:pt x="8226" y="7769"/>
                    </a:lnTo>
                    <a:lnTo>
                      <a:pt x="8217" y="7810"/>
                    </a:lnTo>
                    <a:lnTo>
                      <a:pt x="8201" y="7849"/>
                    </a:lnTo>
                    <a:lnTo>
                      <a:pt x="8178" y="7884"/>
                    </a:lnTo>
                    <a:lnTo>
                      <a:pt x="8148" y="7913"/>
                    </a:lnTo>
                    <a:lnTo>
                      <a:pt x="8115" y="7936"/>
                    </a:lnTo>
                    <a:lnTo>
                      <a:pt x="8076" y="7951"/>
                    </a:lnTo>
                    <a:lnTo>
                      <a:pt x="8034" y="7960"/>
                    </a:lnTo>
                    <a:lnTo>
                      <a:pt x="8011" y="7962"/>
                    </a:lnTo>
                    <a:lnTo>
                      <a:pt x="7990" y="7960"/>
                    </a:lnTo>
                    <a:lnTo>
                      <a:pt x="7948" y="7951"/>
                    </a:lnTo>
                    <a:lnTo>
                      <a:pt x="7909" y="7936"/>
                    </a:lnTo>
                    <a:lnTo>
                      <a:pt x="7874" y="7913"/>
                    </a:lnTo>
                    <a:lnTo>
                      <a:pt x="7846" y="7884"/>
                    </a:lnTo>
                    <a:lnTo>
                      <a:pt x="7823" y="7849"/>
                    </a:lnTo>
                    <a:lnTo>
                      <a:pt x="7805" y="7810"/>
                    </a:lnTo>
                    <a:lnTo>
                      <a:pt x="7797" y="7769"/>
                    </a:lnTo>
                    <a:lnTo>
                      <a:pt x="7797" y="7747"/>
                    </a:lnTo>
                    <a:lnTo>
                      <a:pt x="7797" y="7187"/>
                    </a:lnTo>
                    <a:lnTo>
                      <a:pt x="7797" y="7164"/>
                    </a:lnTo>
                    <a:lnTo>
                      <a:pt x="7805" y="7122"/>
                    </a:lnTo>
                    <a:lnTo>
                      <a:pt x="7823" y="7083"/>
                    </a:lnTo>
                    <a:lnTo>
                      <a:pt x="7846" y="7048"/>
                    </a:lnTo>
                    <a:lnTo>
                      <a:pt x="7874" y="7020"/>
                    </a:lnTo>
                    <a:lnTo>
                      <a:pt x="7909" y="6997"/>
                    </a:lnTo>
                    <a:lnTo>
                      <a:pt x="7948" y="6981"/>
                    </a:lnTo>
                    <a:lnTo>
                      <a:pt x="7990" y="6972"/>
                    </a:lnTo>
                    <a:lnTo>
                      <a:pt x="8011" y="6971"/>
                    </a:lnTo>
                    <a:lnTo>
                      <a:pt x="8034" y="6972"/>
                    </a:lnTo>
                    <a:lnTo>
                      <a:pt x="8076" y="6981"/>
                    </a:lnTo>
                    <a:lnTo>
                      <a:pt x="8115" y="6997"/>
                    </a:lnTo>
                    <a:lnTo>
                      <a:pt x="8148" y="7020"/>
                    </a:lnTo>
                    <a:lnTo>
                      <a:pt x="8178" y="7048"/>
                    </a:lnTo>
                    <a:lnTo>
                      <a:pt x="8201" y="7083"/>
                    </a:lnTo>
                    <a:lnTo>
                      <a:pt x="8217" y="7122"/>
                    </a:lnTo>
                    <a:lnTo>
                      <a:pt x="8226" y="7164"/>
                    </a:lnTo>
                    <a:lnTo>
                      <a:pt x="8227" y="7187"/>
                    </a:lnTo>
                    <a:lnTo>
                      <a:pt x="8227" y="7747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7" name="Group 8"/>
              <p:cNvGrpSpPr>
                <a:grpSpLocks noChangeAspect="1"/>
              </p:cNvGrpSpPr>
              <p:nvPr/>
            </p:nvGrpSpPr>
            <p:grpSpPr bwMode="auto">
              <a:xfrm>
                <a:off x="5393034" y="4348138"/>
                <a:ext cx="222920" cy="222920"/>
                <a:chOff x="6369" y="-2056"/>
                <a:chExt cx="3967" cy="3967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9" name="Freeform 9"/>
                <p:cNvSpPr>
                  <a:spLocks noEditPoints="1"/>
                </p:cNvSpPr>
                <p:nvPr/>
              </p:nvSpPr>
              <p:spPr bwMode="auto">
                <a:xfrm>
                  <a:off x="6369" y="-2056"/>
                  <a:ext cx="3967" cy="3967"/>
                </a:xfrm>
                <a:custGeom>
                  <a:avLst/>
                  <a:gdLst>
                    <a:gd name="T0" fmla="*/ 1777 w 11902"/>
                    <a:gd name="T1" fmla="*/ 7295 h 11902"/>
                    <a:gd name="T2" fmla="*/ 826 w 11902"/>
                    <a:gd name="T3" fmla="*/ 7924 h 11902"/>
                    <a:gd name="T4" fmla="*/ 405 w 11902"/>
                    <a:gd name="T5" fmla="*/ 8830 h 11902"/>
                    <a:gd name="T6" fmla="*/ 23 w 11902"/>
                    <a:gd name="T7" fmla="*/ 9882 h 11902"/>
                    <a:gd name="T8" fmla="*/ 579 w 11902"/>
                    <a:gd name="T9" fmla="*/ 11255 h 11902"/>
                    <a:gd name="T10" fmla="*/ 11767 w 11902"/>
                    <a:gd name="T11" fmla="*/ 11894 h 11902"/>
                    <a:gd name="T12" fmla="*/ 11802 w 11902"/>
                    <a:gd name="T13" fmla="*/ 23 h 11902"/>
                    <a:gd name="T14" fmla="*/ 1160 w 11902"/>
                    <a:gd name="T15" fmla="*/ 8330 h 11902"/>
                    <a:gd name="T16" fmla="*/ 1840 w 11902"/>
                    <a:gd name="T17" fmla="*/ 7690 h 11902"/>
                    <a:gd name="T18" fmla="*/ 2416 w 11902"/>
                    <a:gd name="T19" fmla="*/ 8054 h 11902"/>
                    <a:gd name="T20" fmla="*/ 3260 w 11902"/>
                    <a:gd name="T21" fmla="*/ 8017 h 11902"/>
                    <a:gd name="T22" fmla="*/ 3945 w 11902"/>
                    <a:gd name="T23" fmla="*/ 8398 h 11902"/>
                    <a:gd name="T24" fmla="*/ 4381 w 11902"/>
                    <a:gd name="T25" fmla="*/ 8631 h 11902"/>
                    <a:gd name="T26" fmla="*/ 5229 w 11902"/>
                    <a:gd name="T27" fmla="*/ 8643 h 11902"/>
                    <a:gd name="T28" fmla="*/ 3699 w 11902"/>
                    <a:gd name="T29" fmla="*/ 6142 h 11902"/>
                    <a:gd name="T30" fmla="*/ 4776 w 11902"/>
                    <a:gd name="T31" fmla="*/ 4252 h 11902"/>
                    <a:gd name="T32" fmla="*/ 6827 w 11902"/>
                    <a:gd name="T33" fmla="*/ 3455 h 11902"/>
                    <a:gd name="T34" fmla="*/ 8798 w 11902"/>
                    <a:gd name="T35" fmla="*/ 4059 h 11902"/>
                    <a:gd name="T36" fmla="*/ 10051 w 11902"/>
                    <a:gd name="T37" fmla="*/ 5827 h 11902"/>
                    <a:gd name="T38" fmla="*/ 9947 w 11902"/>
                    <a:gd name="T39" fmla="*/ 7914 h 11902"/>
                    <a:gd name="T40" fmla="*/ 8533 w 11902"/>
                    <a:gd name="T41" fmla="*/ 9550 h 11902"/>
                    <a:gd name="T42" fmla="*/ 6410 w 11902"/>
                    <a:gd name="T43" fmla="*/ 9941 h 11902"/>
                    <a:gd name="T44" fmla="*/ 7277 w 11902"/>
                    <a:gd name="T45" fmla="*/ 9576 h 11902"/>
                    <a:gd name="T46" fmla="*/ 9475 w 11902"/>
                    <a:gd name="T47" fmla="*/ 8028 h 11902"/>
                    <a:gd name="T48" fmla="*/ 9746 w 11902"/>
                    <a:gd name="T49" fmla="*/ 6210 h 11902"/>
                    <a:gd name="T50" fmla="*/ 8094 w 11902"/>
                    <a:gd name="T51" fmla="*/ 4093 h 11902"/>
                    <a:gd name="T52" fmla="*/ 6261 w 11902"/>
                    <a:gd name="T53" fmla="*/ 3913 h 11902"/>
                    <a:gd name="T54" fmla="*/ 4231 w 11902"/>
                    <a:gd name="T55" fmla="*/ 5664 h 11902"/>
                    <a:gd name="T56" fmla="*/ 4213 w 11902"/>
                    <a:gd name="T57" fmla="*/ 7726 h 11902"/>
                    <a:gd name="T58" fmla="*/ 3720 w 11902"/>
                    <a:gd name="T59" fmla="*/ 7399 h 11902"/>
                    <a:gd name="T60" fmla="*/ 4799 w 11902"/>
                    <a:gd name="T61" fmla="*/ 7268 h 11902"/>
                    <a:gd name="T62" fmla="*/ 5680 w 11902"/>
                    <a:gd name="T63" fmla="*/ 7102 h 11902"/>
                    <a:gd name="T64" fmla="*/ 6784 w 11902"/>
                    <a:gd name="T65" fmla="*/ 6942 h 11902"/>
                    <a:gd name="T66" fmla="*/ 7743 w 11902"/>
                    <a:gd name="T67" fmla="*/ 7287 h 11902"/>
                    <a:gd name="T68" fmla="*/ 8618 w 11902"/>
                    <a:gd name="T69" fmla="*/ 6973 h 11902"/>
                    <a:gd name="T70" fmla="*/ 8833 w 11902"/>
                    <a:gd name="T71" fmla="*/ 8307 h 11902"/>
                    <a:gd name="T72" fmla="*/ 6426 w 11902"/>
                    <a:gd name="T73" fmla="*/ 9165 h 11902"/>
                    <a:gd name="T74" fmla="*/ 5730 w 11902"/>
                    <a:gd name="T75" fmla="*/ 8790 h 11902"/>
                    <a:gd name="T76" fmla="*/ 4416 w 11902"/>
                    <a:gd name="T77" fmla="*/ 6719 h 11902"/>
                    <a:gd name="T78" fmla="*/ 6287 w 11902"/>
                    <a:gd name="T79" fmla="*/ 4301 h 11902"/>
                    <a:gd name="T80" fmla="*/ 9046 w 11902"/>
                    <a:gd name="T81" fmla="*/ 5425 h 11902"/>
                    <a:gd name="T82" fmla="*/ 9023 w 11902"/>
                    <a:gd name="T83" fmla="*/ 6832 h 11902"/>
                    <a:gd name="T84" fmla="*/ 7851 w 11902"/>
                    <a:gd name="T85" fmla="*/ 6849 h 11902"/>
                    <a:gd name="T86" fmla="*/ 6974 w 11902"/>
                    <a:gd name="T87" fmla="*/ 6535 h 11902"/>
                    <a:gd name="T88" fmla="*/ 6015 w 11902"/>
                    <a:gd name="T89" fmla="*/ 6879 h 11902"/>
                    <a:gd name="T90" fmla="*/ 4911 w 11902"/>
                    <a:gd name="T91" fmla="*/ 6719 h 11902"/>
                    <a:gd name="T92" fmla="*/ 384 w 11902"/>
                    <a:gd name="T93" fmla="*/ 9214 h 11902"/>
                    <a:gd name="T94" fmla="*/ 862 w 11902"/>
                    <a:gd name="T95" fmla="*/ 10974 h 11902"/>
                    <a:gd name="T96" fmla="*/ 5236 w 11902"/>
                    <a:gd name="T97" fmla="*/ 11056 h 11902"/>
                    <a:gd name="T98" fmla="*/ 5401 w 11902"/>
                    <a:gd name="T99" fmla="*/ 11472 h 11902"/>
                    <a:gd name="T100" fmla="*/ 6911 w 11902"/>
                    <a:gd name="T101" fmla="*/ 10366 h 11902"/>
                    <a:gd name="T102" fmla="*/ 9161 w 11902"/>
                    <a:gd name="T103" fmla="*/ 9587 h 11902"/>
                    <a:gd name="T104" fmla="*/ 10466 w 11902"/>
                    <a:gd name="T105" fmla="*/ 7541 h 11902"/>
                    <a:gd name="T106" fmla="*/ 10235 w 11902"/>
                    <a:gd name="T107" fmla="*/ 5219 h 11902"/>
                    <a:gd name="T108" fmla="*/ 8569 w 11902"/>
                    <a:gd name="T109" fmla="*/ 3471 h 11902"/>
                    <a:gd name="T110" fmla="*/ 6266 w 11902"/>
                    <a:gd name="T111" fmla="*/ 3129 h 11902"/>
                    <a:gd name="T112" fmla="*/ 4154 w 11902"/>
                    <a:gd name="T113" fmla="*/ 4334 h 11902"/>
                    <a:gd name="T114" fmla="*/ 3264 w 11902"/>
                    <a:gd name="T115" fmla="*/ 6624 h 11902"/>
                    <a:gd name="T116" fmla="*/ 2592 w 11902"/>
                    <a:gd name="T117" fmla="*/ 7531 h 119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1902" h="11902">
                      <a:moveTo>
                        <a:pt x="11710" y="0"/>
                      </a:moveTo>
                      <a:lnTo>
                        <a:pt x="2112" y="0"/>
                      </a:lnTo>
                      <a:lnTo>
                        <a:pt x="2092" y="0"/>
                      </a:lnTo>
                      <a:lnTo>
                        <a:pt x="2055" y="9"/>
                      </a:lnTo>
                      <a:lnTo>
                        <a:pt x="2020" y="23"/>
                      </a:lnTo>
                      <a:lnTo>
                        <a:pt x="1990" y="43"/>
                      </a:lnTo>
                      <a:lnTo>
                        <a:pt x="1964" y="69"/>
                      </a:lnTo>
                      <a:lnTo>
                        <a:pt x="1942" y="101"/>
                      </a:lnTo>
                      <a:lnTo>
                        <a:pt x="1928" y="135"/>
                      </a:lnTo>
                      <a:lnTo>
                        <a:pt x="1921" y="173"/>
                      </a:lnTo>
                      <a:lnTo>
                        <a:pt x="1919" y="191"/>
                      </a:lnTo>
                      <a:lnTo>
                        <a:pt x="1919" y="7315"/>
                      </a:lnTo>
                      <a:lnTo>
                        <a:pt x="1873" y="7305"/>
                      </a:lnTo>
                      <a:lnTo>
                        <a:pt x="1777" y="7295"/>
                      </a:lnTo>
                      <a:lnTo>
                        <a:pt x="1728" y="7295"/>
                      </a:lnTo>
                      <a:lnTo>
                        <a:pt x="1679" y="7295"/>
                      </a:lnTo>
                      <a:lnTo>
                        <a:pt x="1582" y="7305"/>
                      </a:lnTo>
                      <a:lnTo>
                        <a:pt x="1487" y="7324"/>
                      </a:lnTo>
                      <a:lnTo>
                        <a:pt x="1398" y="7353"/>
                      </a:lnTo>
                      <a:lnTo>
                        <a:pt x="1312" y="7389"/>
                      </a:lnTo>
                      <a:lnTo>
                        <a:pt x="1230" y="7433"/>
                      </a:lnTo>
                      <a:lnTo>
                        <a:pt x="1153" y="7485"/>
                      </a:lnTo>
                      <a:lnTo>
                        <a:pt x="1083" y="7544"/>
                      </a:lnTo>
                      <a:lnTo>
                        <a:pt x="1018" y="7609"/>
                      </a:lnTo>
                      <a:lnTo>
                        <a:pt x="959" y="7681"/>
                      </a:lnTo>
                      <a:lnTo>
                        <a:pt x="907" y="7757"/>
                      </a:lnTo>
                      <a:lnTo>
                        <a:pt x="862" y="7838"/>
                      </a:lnTo>
                      <a:lnTo>
                        <a:pt x="826" y="7924"/>
                      </a:lnTo>
                      <a:lnTo>
                        <a:pt x="798" y="8015"/>
                      </a:lnTo>
                      <a:lnTo>
                        <a:pt x="779" y="8109"/>
                      </a:lnTo>
                      <a:lnTo>
                        <a:pt x="769" y="8205"/>
                      </a:lnTo>
                      <a:lnTo>
                        <a:pt x="767" y="8254"/>
                      </a:lnTo>
                      <a:lnTo>
                        <a:pt x="767" y="8258"/>
                      </a:lnTo>
                      <a:lnTo>
                        <a:pt x="733" y="8286"/>
                      </a:lnTo>
                      <a:lnTo>
                        <a:pt x="668" y="8345"/>
                      </a:lnTo>
                      <a:lnTo>
                        <a:pt x="610" y="8408"/>
                      </a:lnTo>
                      <a:lnTo>
                        <a:pt x="557" y="8477"/>
                      </a:lnTo>
                      <a:lnTo>
                        <a:pt x="511" y="8549"/>
                      </a:lnTo>
                      <a:lnTo>
                        <a:pt x="472" y="8626"/>
                      </a:lnTo>
                      <a:lnTo>
                        <a:pt x="439" y="8706"/>
                      </a:lnTo>
                      <a:lnTo>
                        <a:pt x="415" y="8788"/>
                      </a:lnTo>
                      <a:lnTo>
                        <a:pt x="405" y="8830"/>
                      </a:lnTo>
                      <a:lnTo>
                        <a:pt x="191" y="8830"/>
                      </a:lnTo>
                      <a:lnTo>
                        <a:pt x="173" y="8831"/>
                      </a:lnTo>
                      <a:lnTo>
                        <a:pt x="135" y="8839"/>
                      </a:lnTo>
                      <a:lnTo>
                        <a:pt x="101" y="8853"/>
                      </a:lnTo>
                      <a:lnTo>
                        <a:pt x="69" y="8875"/>
                      </a:lnTo>
                      <a:lnTo>
                        <a:pt x="43" y="8901"/>
                      </a:lnTo>
                      <a:lnTo>
                        <a:pt x="23" y="8931"/>
                      </a:lnTo>
                      <a:lnTo>
                        <a:pt x="9" y="8965"/>
                      </a:lnTo>
                      <a:lnTo>
                        <a:pt x="0" y="9003"/>
                      </a:lnTo>
                      <a:lnTo>
                        <a:pt x="0" y="9023"/>
                      </a:lnTo>
                      <a:lnTo>
                        <a:pt x="0" y="9790"/>
                      </a:lnTo>
                      <a:lnTo>
                        <a:pt x="0" y="9810"/>
                      </a:lnTo>
                      <a:lnTo>
                        <a:pt x="9" y="9848"/>
                      </a:lnTo>
                      <a:lnTo>
                        <a:pt x="23" y="9882"/>
                      </a:lnTo>
                      <a:lnTo>
                        <a:pt x="43" y="9913"/>
                      </a:lnTo>
                      <a:lnTo>
                        <a:pt x="69" y="9939"/>
                      </a:lnTo>
                      <a:lnTo>
                        <a:pt x="101" y="9959"/>
                      </a:lnTo>
                      <a:lnTo>
                        <a:pt x="135" y="9975"/>
                      </a:lnTo>
                      <a:lnTo>
                        <a:pt x="173" y="9982"/>
                      </a:lnTo>
                      <a:lnTo>
                        <a:pt x="191" y="9982"/>
                      </a:lnTo>
                      <a:lnTo>
                        <a:pt x="384" y="9982"/>
                      </a:lnTo>
                      <a:lnTo>
                        <a:pt x="384" y="10558"/>
                      </a:lnTo>
                      <a:lnTo>
                        <a:pt x="384" y="10627"/>
                      </a:lnTo>
                      <a:lnTo>
                        <a:pt x="399" y="10762"/>
                      </a:lnTo>
                      <a:lnTo>
                        <a:pt x="426" y="10893"/>
                      </a:lnTo>
                      <a:lnTo>
                        <a:pt x="465" y="11020"/>
                      </a:lnTo>
                      <a:lnTo>
                        <a:pt x="517" y="11141"/>
                      </a:lnTo>
                      <a:lnTo>
                        <a:pt x="579" y="11255"/>
                      </a:lnTo>
                      <a:lnTo>
                        <a:pt x="651" y="11363"/>
                      </a:lnTo>
                      <a:lnTo>
                        <a:pt x="733" y="11462"/>
                      </a:lnTo>
                      <a:lnTo>
                        <a:pt x="825" y="11553"/>
                      </a:lnTo>
                      <a:lnTo>
                        <a:pt x="924" y="11635"/>
                      </a:lnTo>
                      <a:lnTo>
                        <a:pt x="1031" y="11708"/>
                      </a:lnTo>
                      <a:lnTo>
                        <a:pt x="1146" y="11770"/>
                      </a:lnTo>
                      <a:lnTo>
                        <a:pt x="1266" y="11820"/>
                      </a:lnTo>
                      <a:lnTo>
                        <a:pt x="1392" y="11861"/>
                      </a:lnTo>
                      <a:lnTo>
                        <a:pt x="1523" y="11887"/>
                      </a:lnTo>
                      <a:lnTo>
                        <a:pt x="1659" y="11901"/>
                      </a:lnTo>
                      <a:lnTo>
                        <a:pt x="1728" y="11902"/>
                      </a:lnTo>
                      <a:lnTo>
                        <a:pt x="11710" y="11902"/>
                      </a:lnTo>
                      <a:lnTo>
                        <a:pt x="11730" y="11901"/>
                      </a:lnTo>
                      <a:lnTo>
                        <a:pt x="11767" y="11894"/>
                      </a:lnTo>
                      <a:lnTo>
                        <a:pt x="11802" y="11879"/>
                      </a:lnTo>
                      <a:lnTo>
                        <a:pt x="11832" y="11858"/>
                      </a:lnTo>
                      <a:lnTo>
                        <a:pt x="11858" y="11832"/>
                      </a:lnTo>
                      <a:lnTo>
                        <a:pt x="11879" y="11802"/>
                      </a:lnTo>
                      <a:lnTo>
                        <a:pt x="11894" y="11767"/>
                      </a:lnTo>
                      <a:lnTo>
                        <a:pt x="11901" y="11730"/>
                      </a:lnTo>
                      <a:lnTo>
                        <a:pt x="11902" y="11710"/>
                      </a:lnTo>
                      <a:lnTo>
                        <a:pt x="11902" y="191"/>
                      </a:lnTo>
                      <a:lnTo>
                        <a:pt x="11901" y="173"/>
                      </a:lnTo>
                      <a:lnTo>
                        <a:pt x="11894" y="135"/>
                      </a:lnTo>
                      <a:lnTo>
                        <a:pt x="11879" y="101"/>
                      </a:lnTo>
                      <a:lnTo>
                        <a:pt x="11858" y="69"/>
                      </a:lnTo>
                      <a:lnTo>
                        <a:pt x="11832" y="43"/>
                      </a:lnTo>
                      <a:lnTo>
                        <a:pt x="11802" y="23"/>
                      </a:lnTo>
                      <a:lnTo>
                        <a:pt x="11767" y="9"/>
                      </a:lnTo>
                      <a:lnTo>
                        <a:pt x="11730" y="0"/>
                      </a:lnTo>
                      <a:lnTo>
                        <a:pt x="11710" y="0"/>
                      </a:lnTo>
                      <a:close/>
                      <a:moveTo>
                        <a:pt x="11518" y="2304"/>
                      </a:moveTo>
                      <a:lnTo>
                        <a:pt x="2304" y="2304"/>
                      </a:lnTo>
                      <a:lnTo>
                        <a:pt x="2304" y="384"/>
                      </a:lnTo>
                      <a:lnTo>
                        <a:pt x="11518" y="384"/>
                      </a:lnTo>
                      <a:lnTo>
                        <a:pt x="11518" y="2304"/>
                      </a:lnTo>
                      <a:close/>
                      <a:moveTo>
                        <a:pt x="1064" y="8523"/>
                      </a:moveTo>
                      <a:lnTo>
                        <a:pt x="1088" y="8508"/>
                      </a:lnTo>
                      <a:lnTo>
                        <a:pt x="1127" y="8466"/>
                      </a:lnTo>
                      <a:lnTo>
                        <a:pt x="1153" y="8415"/>
                      </a:lnTo>
                      <a:lnTo>
                        <a:pt x="1163" y="8359"/>
                      </a:lnTo>
                      <a:lnTo>
                        <a:pt x="1160" y="8330"/>
                      </a:lnTo>
                      <a:lnTo>
                        <a:pt x="1158" y="8309"/>
                      </a:lnTo>
                      <a:lnTo>
                        <a:pt x="1153" y="8281"/>
                      </a:lnTo>
                      <a:lnTo>
                        <a:pt x="1152" y="8254"/>
                      </a:lnTo>
                      <a:lnTo>
                        <a:pt x="1153" y="8195"/>
                      </a:lnTo>
                      <a:lnTo>
                        <a:pt x="1176" y="8083"/>
                      </a:lnTo>
                      <a:lnTo>
                        <a:pt x="1221" y="7981"/>
                      </a:lnTo>
                      <a:lnTo>
                        <a:pt x="1283" y="7888"/>
                      </a:lnTo>
                      <a:lnTo>
                        <a:pt x="1361" y="7809"/>
                      </a:lnTo>
                      <a:lnTo>
                        <a:pt x="1453" y="7747"/>
                      </a:lnTo>
                      <a:lnTo>
                        <a:pt x="1556" y="7704"/>
                      </a:lnTo>
                      <a:lnTo>
                        <a:pt x="1669" y="7681"/>
                      </a:lnTo>
                      <a:lnTo>
                        <a:pt x="1728" y="7678"/>
                      </a:lnTo>
                      <a:lnTo>
                        <a:pt x="1765" y="7680"/>
                      </a:lnTo>
                      <a:lnTo>
                        <a:pt x="1840" y="7690"/>
                      </a:lnTo>
                      <a:lnTo>
                        <a:pt x="1911" y="7708"/>
                      </a:lnTo>
                      <a:lnTo>
                        <a:pt x="1978" y="7736"/>
                      </a:lnTo>
                      <a:lnTo>
                        <a:pt x="2042" y="7773"/>
                      </a:lnTo>
                      <a:lnTo>
                        <a:pt x="2101" y="7818"/>
                      </a:lnTo>
                      <a:lnTo>
                        <a:pt x="2154" y="7870"/>
                      </a:lnTo>
                      <a:lnTo>
                        <a:pt x="2200" y="7929"/>
                      </a:lnTo>
                      <a:lnTo>
                        <a:pt x="2220" y="7962"/>
                      </a:lnTo>
                      <a:lnTo>
                        <a:pt x="2232" y="7979"/>
                      </a:lnTo>
                      <a:lnTo>
                        <a:pt x="2260" y="8009"/>
                      </a:lnTo>
                      <a:lnTo>
                        <a:pt x="2295" y="8032"/>
                      </a:lnTo>
                      <a:lnTo>
                        <a:pt x="2332" y="8048"/>
                      </a:lnTo>
                      <a:lnTo>
                        <a:pt x="2354" y="8053"/>
                      </a:lnTo>
                      <a:lnTo>
                        <a:pt x="2374" y="8055"/>
                      </a:lnTo>
                      <a:lnTo>
                        <a:pt x="2416" y="8054"/>
                      </a:lnTo>
                      <a:lnTo>
                        <a:pt x="2456" y="8042"/>
                      </a:lnTo>
                      <a:lnTo>
                        <a:pt x="2492" y="8022"/>
                      </a:lnTo>
                      <a:lnTo>
                        <a:pt x="2509" y="8009"/>
                      </a:lnTo>
                      <a:lnTo>
                        <a:pt x="2538" y="7986"/>
                      </a:lnTo>
                      <a:lnTo>
                        <a:pt x="2613" y="7937"/>
                      </a:lnTo>
                      <a:lnTo>
                        <a:pt x="2707" y="7897"/>
                      </a:lnTo>
                      <a:lnTo>
                        <a:pt x="2818" y="7873"/>
                      </a:lnTo>
                      <a:lnTo>
                        <a:pt x="2880" y="7871"/>
                      </a:lnTo>
                      <a:lnTo>
                        <a:pt x="2918" y="7871"/>
                      </a:lnTo>
                      <a:lnTo>
                        <a:pt x="2993" y="7881"/>
                      </a:lnTo>
                      <a:lnTo>
                        <a:pt x="3065" y="7903"/>
                      </a:lnTo>
                      <a:lnTo>
                        <a:pt x="3134" y="7932"/>
                      </a:lnTo>
                      <a:lnTo>
                        <a:pt x="3199" y="7970"/>
                      </a:lnTo>
                      <a:lnTo>
                        <a:pt x="3260" y="8017"/>
                      </a:lnTo>
                      <a:lnTo>
                        <a:pt x="3313" y="8071"/>
                      </a:lnTo>
                      <a:lnTo>
                        <a:pt x="3359" y="8133"/>
                      </a:lnTo>
                      <a:lnTo>
                        <a:pt x="3379" y="8166"/>
                      </a:lnTo>
                      <a:lnTo>
                        <a:pt x="3395" y="8192"/>
                      </a:lnTo>
                      <a:lnTo>
                        <a:pt x="3438" y="8233"/>
                      </a:lnTo>
                      <a:lnTo>
                        <a:pt x="3491" y="8257"/>
                      </a:lnTo>
                      <a:lnTo>
                        <a:pt x="3550" y="8266"/>
                      </a:lnTo>
                      <a:lnTo>
                        <a:pt x="3581" y="8261"/>
                      </a:lnTo>
                      <a:lnTo>
                        <a:pt x="3618" y="8257"/>
                      </a:lnTo>
                      <a:lnTo>
                        <a:pt x="3693" y="8258"/>
                      </a:lnTo>
                      <a:lnTo>
                        <a:pt x="3765" y="8276"/>
                      </a:lnTo>
                      <a:lnTo>
                        <a:pt x="3831" y="8304"/>
                      </a:lnTo>
                      <a:lnTo>
                        <a:pt x="3893" y="8346"/>
                      </a:lnTo>
                      <a:lnTo>
                        <a:pt x="3945" y="8398"/>
                      </a:lnTo>
                      <a:lnTo>
                        <a:pt x="3987" y="8460"/>
                      </a:lnTo>
                      <a:lnTo>
                        <a:pt x="4015" y="8529"/>
                      </a:lnTo>
                      <a:lnTo>
                        <a:pt x="4024" y="8568"/>
                      </a:lnTo>
                      <a:lnTo>
                        <a:pt x="4030" y="8594"/>
                      </a:lnTo>
                      <a:lnTo>
                        <a:pt x="4054" y="8643"/>
                      </a:lnTo>
                      <a:lnTo>
                        <a:pt x="4092" y="8682"/>
                      </a:lnTo>
                      <a:lnTo>
                        <a:pt x="4138" y="8709"/>
                      </a:lnTo>
                      <a:lnTo>
                        <a:pt x="4164" y="8718"/>
                      </a:lnTo>
                      <a:lnTo>
                        <a:pt x="4191" y="8723"/>
                      </a:lnTo>
                      <a:lnTo>
                        <a:pt x="4246" y="8722"/>
                      </a:lnTo>
                      <a:lnTo>
                        <a:pt x="4296" y="8706"/>
                      </a:lnTo>
                      <a:lnTo>
                        <a:pt x="4341" y="8676"/>
                      </a:lnTo>
                      <a:lnTo>
                        <a:pt x="4360" y="8656"/>
                      </a:lnTo>
                      <a:lnTo>
                        <a:pt x="4381" y="8631"/>
                      </a:lnTo>
                      <a:lnTo>
                        <a:pt x="4427" y="8587"/>
                      </a:lnTo>
                      <a:lnTo>
                        <a:pt x="4478" y="8548"/>
                      </a:lnTo>
                      <a:lnTo>
                        <a:pt x="4531" y="8515"/>
                      </a:lnTo>
                      <a:lnTo>
                        <a:pt x="4587" y="8489"/>
                      </a:lnTo>
                      <a:lnTo>
                        <a:pt x="4645" y="8469"/>
                      </a:lnTo>
                      <a:lnTo>
                        <a:pt x="4705" y="8454"/>
                      </a:lnTo>
                      <a:lnTo>
                        <a:pt x="4767" y="8447"/>
                      </a:lnTo>
                      <a:lnTo>
                        <a:pt x="4799" y="8447"/>
                      </a:lnTo>
                      <a:lnTo>
                        <a:pt x="4846" y="8448"/>
                      </a:lnTo>
                      <a:lnTo>
                        <a:pt x="4935" y="8463"/>
                      </a:lnTo>
                      <a:lnTo>
                        <a:pt x="5019" y="8490"/>
                      </a:lnTo>
                      <a:lnTo>
                        <a:pt x="5098" y="8531"/>
                      </a:lnTo>
                      <a:lnTo>
                        <a:pt x="5167" y="8581"/>
                      </a:lnTo>
                      <a:lnTo>
                        <a:pt x="5229" y="8643"/>
                      </a:lnTo>
                      <a:lnTo>
                        <a:pt x="5282" y="8712"/>
                      </a:lnTo>
                      <a:lnTo>
                        <a:pt x="5324" y="8790"/>
                      </a:lnTo>
                      <a:lnTo>
                        <a:pt x="5340" y="8830"/>
                      </a:lnTo>
                      <a:lnTo>
                        <a:pt x="806" y="8830"/>
                      </a:lnTo>
                      <a:lnTo>
                        <a:pt x="825" y="8784"/>
                      </a:lnTo>
                      <a:lnTo>
                        <a:pt x="875" y="8695"/>
                      </a:lnTo>
                      <a:lnTo>
                        <a:pt x="940" y="8617"/>
                      </a:lnTo>
                      <a:lnTo>
                        <a:pt x="1019" y="8551"/>
                      </a:lnTo>
                      <a:lnTo>
                        <a:pt x="1064" y="8523"/>
                      </a:lnTo>
                      <a:close/>
                      <a:moveTo>
                        <a:pt x="3647" y="6719"/>
                      </a:moveTo>
                      <a:lnTo>
                        <a:pt x="3648" y="6634"/>
                      </a:lnTo>
                      <a:lnTo>
                        <a:pt x="3657" y="6467"/>
                      </a:lnTo>
                      <a:lnTo>
                        <a:pt x="3673" y="6303"/>
                      </a:lnTo>
                      <a:lnTo>
                        <a:pt x="3699" y="6142"/>
                      </a:lnTo>
                      <a:lnTo>
                        <a:pt x="3730" y="5982"/>
                      </a:lnTo>
                      <a:lnTo>
                        <a:pt x="3771" y="5827"/>
                      </a:lnTo>
                      <a:lnTo>
                        <a:pt x="3818" y="5673"/>
                      </a:lnTo>
                      <a:lnTo>
                        <a:pt x="3874" y="5523"/>
                      </a:lnTo>
                      <a:lnTo>
                        <a:pt x="3936" y="5377"/>
                      </a:lnTo>
                      <a:lnTo>
                        <a:pt x="4004" y="5235"/>
                      </a:lnTo>
                      <a:lnTo>
                        <a:pt x="4080" y="5095"/>
                      </a:lnTo>
                      <a:lnTo>
                        <a:pt x="4162" y="4961"/>
                      </a:lnTo>
                      <a:lnTo>
                        <a:pt x="4250" y="4830"/>
                      </a:lnTo>
                      <a:lnTo>
                        <a:pt x="4344" y="4705"/>
                      </a:lnTo>
                      <a:lnTo>
                        <a:pt x="4445" y="4584"/>
                      </a:lnTo>
                      <a:lnTo>
                        <a:pt x="4550" y="4468"/>
                      </a:lnTo>
                      <a:lnTo>
                        <a:pt x="4660" y="4357"/>
                      </a:lnTo>
                      <a:lnTo>
                        <a:pt x="4776" y="4252"/>
                      </a:lnTo>
                      <a:lnTo>
                        <a:pt x="4897" y="4152"/>
                      </a:lnTo>
                      <a:lnTo>
                        <a:pt x="5023" y="4059"/>
                      </a:lnTo>
                      <a:lnTo>
                        <a:pt x="5153" y="3969"/>
                      </a:lnTo>
                      <a:lnTo>
                        <a:pt x="5288" y="3889"/>
                      </a:lnTo>
                      <a:lnTo>
                        <a:pt x="5426" y="3812"/>
                      </a:lnTo>
                      <a:lnTo>
                        <a:pt x="5569" y="3743"/>
                      </a:lnTo>
                      <a:lnTo>
                        <a:pt x="5716" y="3681"/>
                      </a:lnTo>
                      <a:lnTo>
                        <a:pt x="5866" y="3627"/>
                      </a:lnTo>
                      <a:lnTo>
                        <a:pt x="6018" y="3579"/>
                      </a:lnTo>
                      <a:lnTo>
                        <a:pt x="6175" y="3539"/>
                      </a:lnTo>
                      <a:lnTo>
                        <a:pt x="6333" y="3506"/>
                      </a:lnTo>
                      <a:lnTo>
                        <a:pt x="6496" y="3481"/>
                      </a:lnTo>
                      <a:lnTo>
                        <a:pt x="6660" y="3464"/>
                      </a:lnTo>
                      <a:lnTo>
                        <a:pt x="6827" y="3455"/>
                      </a:lnTo>
                      <a:lnTo>
                        <a:pt x="6911" y="3455"/>
                      </a:lnTo>
                      <a:lnTo>
                        <a:pt x="6994" y="3455"/>
                      </a:lnTo>
                      <a:lnTo>
                        <a:pt x="7161" y="3464"/>
                      </a:lnTo>
                      <a:lnTo>
                        <a:pt x="7325" y="3481"/>
                      </a:lnTo>
                      <a:lnTo>
                        <a:pt x="7488" y="3506"/>
                      </a:lnTo>
                      <a:lnTo>
                        <a:pt x="7647" y="3539"/>
                      </a:lnTo>
                      <a:lnTo>
                        <a:pt x="7803" y="3579"/>
                      </a:lnTo>
                      <a:lnTo>
                        <a:pt x="7956" y="3627"/>
                      </a:lnTo>
                      <a:lnTo>
                        <a:pt x="8106" y="3681"/>
                      </a:lnTo>
                      <a:lnTo>
                        <a:pt x="8253" y="3743"/>
                      </a:lnTo>
                      <a:lnTo>
                        <a:pt x="8395" y="3812"/>
                      </a:lnTo>
                      <a:lnTo>
                        <a:pt x="8533" y="3889"/>
                      </a:lnTo>
                      <a:lnTo>
                        <a:pt x="8669" y="3969"/>
                      </a:lnTo>
                      <a:lnTo>
                        <a:pt x="8798" y="4059"/>
                      </a:lnTo>
                      <a:lnTo>
                        <a:pt x="8925" y="4152"/>
                      </a:lnTo>
                      <a:lnTo>
                        <a:pt x="9046" y="4252"/>
                      </a:lnTo>
                      <a:lnTo>
                        <a:pt x="9161" y="4357"/>
                      </a:lnTo>
                      <a:lnTo>
                        <a:pt x="9272" y="4468"/>
                      </a:lnTo>
                      <a:lnTo>
                        <a:pt x="9377" y="4584"/>
                      </a:lnTo>
                      <a:lnTo>
                        <a:pt x="9478" y="4705"/>
                      </a:lnTo>
                      <a:lnTo>
                        <a:pt x="9571" y="4830"/>
                      </a:lnTo>
                      <a:lnTo>
                        <a:pt x="9659" y="4961"/>
                      </a:lnTo>
                      <a:lnTo>
                        <a:pt x="9741" y="5095"/>
                      </a:lnTo>
                      <a:lnTo>
                        <a:pt x="9818" y="5235"/>
                      </a:lnTo>
                      <a:lnTo>
                        <a:pt x="9885" y="5377"/>
                      </a:lnTo>
                      <a:lnTo>
                        <a:pt x="9947" y="5523"/>
                      </a:lnTo>
                      <a:lnTo>
                        <a:pt x="10003" y="5673"/>
                      </a:lnTo>
                      <a:lnTo>
                        <a:pt x="10051" y="5827"/>
                      </a:lnTo>
                      <a:lnTo>
                        <a:pt x="10091" y="5982"/>
                      </a:lnTo>
                      <a:lnTo>
                        <a:pt x="10123" y="6142"/>
                      </a:lnTo>
                      <a:lnTo>
                        <a:pt x="10149" y="6303"/>
                      </a:lnTo>
                      <a:lnTo>
                        <a:pt x="10165" y="6467"/>
                      </a:lnTo>
                      <a:lnTo>
                        <a:pt x="10173" y="6634"/>
                      </a:lnTo>
                      <a:lnTo>
                        <a:pt x="10175" y="6719"/>
                      </a:lnTo>
                      <a:lnTo>
                        <a:pt x="10173" y="6803"/>
                      </a:lnTo>
                      <a:lnTo>
                        <a:pt x="10165" y="6970"/>
                      </a:lnTo>
                      <a:lnTo>
                        <a:pt x="10149" y="7134"/>
                      </a:lnTo>
                      <a:lnTo>
                        <a:pt x="10123" y="7295"/>
                      </a:lnTo>
                      <a:lnTo>
                        <a:pt x="10091" y="7455"/>
                      </a:lnTo>
                      <a:lnTo>
                        <a:pt x="10051" y="7612"/>
                      </a:lnTo>
                      <a:lnTo>
                        <a:pt x="10003" y="7765"/>
                      </a:lnTo>
                      <a:lnTo>
                        <a:pt x="9947" y="7914"/>
                      </a:lnTo>
                      <a:lnTo>
                        <a:pt x="9885" y="8061"/>
                      </a:lnTo>
                      <a:lnTo>
                        <a:pt x="9818" y="8204"/>
                      </a:lnTo>
                      <a:lnTo>
                        <a:pt x="9741" y="8342"/>
                      </a:lnTo>
                      <a:lnTo>
                        <a:pt x="9659" y="8477"/>
                      </a:lnTo>
                      <a:lnTo>
                        <a:pt x="9571" y="8607"/>
                      </a:lnTo>
                      <a:lnTo>
                        <a:pt x="9478" y="8732"/>
                      </a:lnTo>
                      <a:lnTo>
                        <a:pt x="9377" y="8853"/>
                      </a:lnTo>
                      <a:lnTo>
                        <a:pt x="9272" y="8970"/>
                      </a:lnTo>
                      <a:lnTo>
                        <a:pt x="9161" y="9081"/>
                      </a:lnTo>
                      <a:lnTo>
                        <a:pt x="9046" y="9186"/>
                      </a:lnTo>
                      <a:lnTo>
                        <a:pt x="8925" y="9285"/>
                      </a:lnTo>
                      <a:lnTo>
                        <a:pt x="8798" y="9380"/>
                      </a:lnTo>
                      <a:lnTo>
                        <a:pt x="8669" y="9468"/>
                      </a:lnTo>
                      <a:lnTo>
                        <a:pt x="8533" y="9550"/>
                      </a:lnTo>
                      <a:lnTo>
                        <a:pt x="8395" y="9625"/>
                      </a:lnTo>
                      <a:lnTo>
                        <a:pt x="8253" y="9694"/>
                      </a:lnTo>
                      <a:lnTo>
                        <a:pt x="8106" y="9756"/>
                      </a:lnTo>
                      <a:lnTo>
                        <a:pt x="7956" y="9810"/>
                      </a:lnTo>
                      <a:lnTo>
                        <a:pt x="7803" y="9858"/>
                      </a:lnTo>
                      <a:lnTo>
                        <a:pt x="7647" y="9898"/>
                      </a:lnTo>
                      <a:lnTo>
                        <a:pt x="7488" y="9931"/>
                      </a:lnTo>
                      <a:lnTo>
                        <a:pt x="7325" y="9956"/>
                      </a:lnTo>
                      <a:lnTo>
                        <a:pt x="7161" y="9973"/>
                      </a:lnTo>
                      <a:lnTo>
                        <a:pt x="6994" y="9982"/>
                      </a:lnTo>
                      <a:lnTo>
                        <a:pt x="6911" y="9982"/>
                      </a:lnTo>
                      <a:lnTo>
                        <a:pt x="6810" y="9982"/>
                      </a:lnTo>
                      <a:lnTo>
                        <a:pt x="6608" y="9967"/>
                      </a:lnTo>
                      <a:lnTo>
                        <a:pt x="6410" y="9941"/>
                      </a:lnTo>
                      <a:lnTo>
                        <a:pt x="6214" y="9904"/>
                      </a:lnTo>
                      <a:lnTo>
                        <a:pt x="6118" y="9881"/>
                      </a:lnTo>
                      <a:lnTo>
                        <a:pt x="6128" y="9861"/>
                      </a:lnTo>
                      <a:lnTo>
                        <a:pt x="6142" y="9815"/>
                      </a:lnTo>
                      <a:lnTo>
                        <a:pt x="6143" y="9790"/>
                      </a:lnTo>
                      <a:lnTo>
                        <a:pt x="6143" y="9494"/>
                      </a:lnTo>
                      <a:lnTo>
                        <a:pt x="6237" y="9520"/>
                      </a:lnTo>
                      <a:lnTo>
                        <a:pt x="6426" y="9559"/>
                      </a:lnTo>
                      <a:lnTo>
                        <a:pt x="6619" y="9584"/>
                      </a:lnTo>
                      <a:lnTo>
                        <a:pt x="6813" y="9597"/>
                      </a:lnTo>
                      <a:lnTo>
                        <a:pt x="6911" y="9599"/>
                      </a:lnTo>
                      <a:lnTo>
                        <a:pt x="6986" y="9597"/>
                      </a:lnTo>
                      <a:lnTo>
                        <a:pt x="7133" y="9590"/>
                      </a:lnTo>
                      <a:lnTo>
                        <a:pt x="7277" y="9576"/>
                      </a:lnTo>
                      <a:lnTo>
                        <a:pt x="7420" y="9554"/>
                      </a:lnTo>
                      <a:lnTo>
                        <a:pt x="7560" y="9525"/>
                      </a:lnTo>
                      <a:lnTo>
                        <a:pt x="7698" y="9489"/>
                      </a:lnTo>
                      <a:lnTo>
                        <a:pt x="7834" y="9448"/>
                      </a:lnTo>
                      <a:lnTo>
                        <a:pt x="7966" y="9399"/>
                      </a:lnTo>
                      <a:lnTo>
                        <a:pt x="8094" y="9344"/>
                      </a:lnTo>
                      <a:lnTo>
                        <a:pt x="8221" y="9284"/>
                      </a:lnTo>
                      <a:lnTo>
                        <a:pt x="8404" y="9181"/>
                      </a:lnTo>
                      <a:lnTo>
                        <a:pt x="8633" y="9026"/>
                      </a:lnTo>
                      <a:lnTo>
                        <a:pt x="8847" y="8850"/>
                      </a:lnTo>
                      <a:lnTo>
                        <a:pt x="9042" y="8654"/>
                      </a:lnTo>
                      <a:lnTo>
                        <a:pt x="9219" y="8441"/>
                      </a:lnTo>
                      <a:lnTo>
                        <a:pt x="9374" y="8211"/>
                      </a:lnTo>
                      <a:lnTo>
                        <a:pt x="9475" y="8028"/>
                      </a:lnTo>
                      <a:lnTo>
                        <a:pt x="9535" y="7903"/>
                      </a:lnTo>
                      <a:lnTo>
                        <a:pt x="9590" y="7773"/>
                      </a:lnTo>
                      <a:lnTo>
                        <a:pt x="9639" y="7642"/>
                      </a:lnTo>
                      <a:lnTo>
                        <a:pt x="9681" y="7507"/>
                      </a:lnTo>
                      <a:lnTo>
                        <a:pt x="9717" y="7369"/>
                      </a:lnTo>
                      <a:lnTo>
                        <a:pt x="9746" y="7228"/>
                      </a:lnTo>
                      <a:lnTo>
                        <a:pt x="9767" y="7085"/>
                      </a:lnTo>
                      <a:lnTo>
                        <a:pt x="9782" y="6940"/>
                      </a:lnTo>
                      <a:lnTo>
                        <a:pt x="9790" y="6793"/>
                      </a:lnTo>
                      <a:lnTo>
                        <a:pt x="9790" y="6719"/>
                      </a:lnTo>
                      <a:lnTo>
                        <a:pt x="9790" y="6644"/>
                      </a:lnTo>
                      <a:lnTo>
                        <a:pt x="9782" y="6498"/>
                      </a:lnTo>
                      <a:lnTo>
                        <a:pt x="9767" y="6352"/>
                      </a:lnTo>
                      <a:lnTo>
                        <a:pt x="9746" y="6210"/>
                      </a:lnTo>
                      <a:lnTo>
                        <a:pt x="9717" y="6069"/>
                      </a:lnTo>
                      <a:lnTo>
                        <a:pt x="9681" y="5932"/>
                      </a:lnTo>
                      <a:lnTo>
                        <a:pt x="9639" y="5796"/>
                      </a:lnTo>
                      <a:lnTo>
                        <a:pt x="9590" y="5664"/>
                      </a:lnTo>
                      <a:lnTo>
                        <a:pt x="9535" y="5534"/>
                      </a:lnTo>
                      <a:lnTo>
                        <a:pt x="9475" y="5409"/>
                      </a:lnTo>
                      <a:lnTo>
                        <a:pt x="9374" y="5226"/>
                      </a:lnTo>
                      <a:lnTo>
                        <a:pt x="9219" y="4996"/>
                      </a:lnTo>
                      <a:lnTo>
                        <a:pt x="9042" y="4783"/>
                      </a:lnTo>
                      <a:lnTo>
                        <a:pt x="8847" y="4587"/>
                      </a:lnTo>
                      <a:lnTo>
                        <a:pt x="8633" y="4411"/>
                      </a:lnTo>
                      <a:lnTo>
                        <a:pt x="8404" y="4256"/>
                      </a:lnTo>
                      <a:lnTo>
                        <a:pt x="8221" y="4155"/>
                      </a:lnTo>
                      <a:lnTo>
                        <a:pt x="8094" y="4093"/>
                      </a:lnTo>
                      <a:lnTo>
                        <a:pt x="7966" y="4039"/>
                      </a:lnTo>
                      <a:lnTo>
                        <a:pt x="7834" y="3991"/>
                      </a:lnTo>
                      <a:lnTo>
                        <a:pt x="7698" y="3948"/>
                      </a:lnTo>
                      <a:lnTo>
                        <a:pt x="7560" y="3913"/>
                      </a:lnTo>
                      <a:lnTo>
                        <a:pt x="7420" y="3884"/>
                      </a:lnTo>
                      <a:lnTo>
                        <a:pt x="7277" y="3863"/>
                      </a:lnTo>
                      <a:lnTo>
                        <a:pt x="7133" y="3847"/>
                      </a:lnTo>
                      <a:lnTo>
                        <a:pt x="6986" y="3840"/>
                      </a:lnTo>
                      <a:lnTo>
                        <a:pt x="6911" y="3840"/>
                      </a:lnTo>
                      <a:lnTo>
                        <a:pt x="6836" y="3840"/>
                      </a:lnTo>
                      <a:lnTo>
                        <a:pt x="6689" y="3847"/>
                      </a:lnTo>
                      <a:lnTo>
                        <a:pt x="6545" y="3863"/>
                      </a:lnTo>
                      <a:lnTo>
                        <a:pt x="6401" y="3884"/>
                      </a:lnTo>
                      <a:lnTo>
                        <a:pt x="6261" y="3913"/>
                      </a:lnTo>
                      <a:lnTo>
                        <a:pt x="6123" y="3948"/>
                      </a:lnTo>
                      <a:lnTo>
                        <a:pt x="5988" y="3991"/>
                      </a:lnTo>
                      <a:lnTo>
                        <a:pt x="5855" y="4039"/>
                      </a:lnTo>
                      <a:lnTo>
                        <a:pt x="5727" y="4093"/>
                      </a:lnTo>
                      <a:lnTo>
                        <a:pt x="5601" y="4155"/>
                      </a:lnTo>
                      <a:lnTo>
                        <a:pt x="5418" y="4256"/>
                      </a:lnTo>
                      <a:lnTo>
                        <a:pt x="5189" y="4411"/>
                      </a:lnTo>
                      <a:lnTo>
                        <a:pt x="4974" y="4587"/>
                      </a:lnTo>
                      <a:lnTo>
                        <a:pt x="4780" y="4783"/>
                      </a:lnTo>
                      <a:lnTo>
                        <a:pt x="4603" y="4996"/>
                      </a:lnTo>
                      <a:lnTo>
                        <a:pt x="4447" y="5226"/>
                      </a:lnTo>
                      <a:lnTo>
                        <a:pt x="4347" y="5409"/>
                      </a:lnTo>
                      <a:lnTo>
                        <a:pt x="4286" y="5534"/>
                      </a:lnTo>
                      <a:lnTo>
                        <a:pt x="4231" y="5664"/>
                      </a:lnTo>
                      <a:lnTo>
                        <a:pt x="4182" y="5796"/>
                      </a:lnTo>
                      <a:lnTo>
                        <a:pt x="4141" y="5932"/>
                      </a:lnTo>
                      <a:lnTo>
                        <a:pt x="4105" y="6069"/>
                      </a:lnTo>
                      <a:lnTo>
                        <a:pt x="4076" y="6210"/>
                      </a:lnTo>
                      <a:lnTo>
                        <a:pt x="4054" y="6352"/>
                      </a:lnTo>
                      <a:lnTo>
                        <a:pt x="4040" y="6498"/>
                      </a:lnTo>
                      <a:lnTo>
                        <a:pt x="4031" y="6644"/>
                      </a:lnTo>
                      <a:lnTo>
                        <a:pt x="4031" y="6719"/>
                      </a:lnTo>
                      <a:lnTo>
                        <a:pt x="4033" y="6813"/>
                      </a:lnTo>
                      <a:lnTo>
                        <a:pt x="4044" y="7002"/>
                      </a:lnTo>
                      <a:lnTo>
                        <a:pt x="4069" y="7187"/>
                      </a:lnTo>
                      <a:lnTo>
                        <a:pt x="4105" y="7370"/>
                      </a:lnTo>
                      <a:lnTo>
                        <a:pt x="4154" y="7550"/>
                      </a:lnTo>
                      <a:lnTo>
                        <a:pt x="4213" y="7726"/>
                      </a:lnTo>
                      <a:lnTo>
                        <a:pt x="4283" y="7897"/>
                      </a:lnTo>
                      <a:lnTo>
                        <a:pt x="4365" y="8065"/>
                      </a:lnTo>
                      <a:lnTo>
                        <a:pt x="4411" y="8146"/>
                      </a:lnTo>
                      <a:lnTo>
                        <a:pt x="4347" y="8178"/>
                      </a:lnTo>
                      <a:lnTo>
                        <a:pt x="4286" y="8214"/>
                      </a:lnTo>
                      <a:lnTo>
                        <a:pt x="4249" y="8161"/>
                      </a:lnTo>
                      <a:lnTo>
                        <a:pt x="4158" y="8065"/>
                      </a:lnTo>
                      <a:lnTo>
                        <a:pt x="4053" y="7988"/>
                      </a:lnTo>
                      <a:lnTo>
                        <a:pt x="3936" y="7927"/>
                      </a:lnTo>
                      <a:lnTo>
                        <a:pt x="3873" y="7906"/>
                      </a:lnTo>
                      <a:lnTo>
                        <a:pt x="3847" y="7835"/>
                      </a:lnTo>
                      <a:lnTo>
                        <a:pt x="3798" y="7691"/>
                      </a:lnTo>
                      <a:lnTo>
                        <a:pt x="3755" y="7546"/>
                      </a:lnTo>
                      <a:lnTo>
                        <a:pt x="3720" y="7399"/>
                      </a:lnTo>
                      <a:lnTo>
                        <a:pt x="3692" y="7251"/>
                      </a:lnTo>
                      <a:lnTo>
                        <a:pt x="3670" y="7101"/>
                      </a:lnTo>
                      <a:lnTo>
                        <a:pt x="3656" y="6948"/>
                      </a:lnTo>
                      <a:lnTo>
                        <a:pt x="3648" y="6796"/>
                      </a:lnTo>
                      <a:lnTo>
                        <a:pt x="3647" y="6719"/>
                      </a:lnTo>
                      <a:close/>
                      <a:moveTo>
                        <a:pt x="4810" y="8064"/>
                      </a:moveTo>
                      <a:lnTo>
                        <a:pt x="4754" y="7973"/>
                      </a:lnTo>
                      <a:lnTo>
                        <a:pt x="4656" y="7788"/>
                      </a:lnTo>
                      <a:lnTo>
                        <a:pt x="4573" y="7595"/>
                      </a:lnTo>
                      <a:lnTo>
                        <a:pt x="4508" y="7396"/>
                      </a:lnTo>
                      <a:lnTo>
                        <a:pt x="4482" y="7295"/>
                      </a:lnTo>
                      <a:lnTo>
                        <a:pt x="4607" y="7295"/>
                      </a:lnTo>
                      <a:lnTo>
                        <a:pt x="4672" y="7292"/>
                      </a:lnTo>
                      <a:lnTo>
                        <a:pt x="4799" y="7268"/>
                      </a:lnTo>
                      <a:lnTo>
                        <a:pt x="4917" y="7219"/>
                      </a:lnTo>
                      <a:lnTo>
                        <a:pt x="5023" y="7147"/>
                      </a:lnTo>
                      <a:lnTo>
                        <a:pt x="5071" y="7102"/>
                      </a:lnTo>
                      <a:lnTo>
                        <a:pt x="5183" y="6990"/>
                      </a:lnTo>
                      <a:lnTo>
                        <a:pt x="5203" y="6973"/>
                      </a:lnTo>
                      <a:lnTo>
                        <a:pt x="5248" y="6942"/>
                      </a:lnTo>
                      <a:lnTo>
                        <a:pt x="5297" y="6924"/>
                      </a:lnTo>
                      <a:lnTo>
                        <a:pt x="5349" y="6914"/>
                      </a:lnTo>
                      <a:lnTo>
                        <a:pt x="5402" y="6914"/>
                      </a:lnTo>
                      <a:lnTo>
                        <a:pt x="5454" y="6924"/>
                      </a:lnTo>
                      <a:lnTo>
                        <a:pt x="5503" y="6942"/>
                      </a:lnTo>
                      <a:lnTo>
                        <a:pt x="5547" y="6973"/>
                      </a:lnTo>
                      <a:lnTo>
                        <a:pt x="5568" y="6990"/>
                      </a:lnTo>
                      <a:lnTo>
                        <a:pt x="5680" y="7102"/>
                      </a:lnTo>
                      <a:lnTo>
                        <a:pt x="5703" y="7125"/>
                      </a:lnTo>
                      <a:lnTo>
                        <a:pt x="5753" y="7166"/>
                      </a:lnTo>
                      <a:lnTo>
                        <a:pt x="5835" y="7217"/>
                      </a:lnTo>
                      <a:lnTo>
                        <a:pt x="5955" y="7264"/>
                      </a:lnTo>
                      <a:lnTo>
                        <a:pt x="6079" y="7287"/>
                      </a:lnTo>
                      <a:lnTo>
                        <a:pt x="6207" y="7287"/>
                      </a:lnTo>
                      <a:lnTo>
                        <a:pt x="6332" y="7264"/>
                      </a:lnTo>
                      <a:lnTo>
                        <a:pt x="6450" y="7217"/>
                      </a:lnTo>
                      <a:lnTo>
                        <a:pt x="6532" y="7166"/>
                      </a:lnTo>
                      <a:lnTo>
                        <a:pt x="6583" y="7125"/>
                      </a:lnTo>
                      <a:lnTo>
                        <a:pt x="6607" y="7102"/>
                      </a:lnTo>
                      <a:lnTo>
                        <a:pt x="6719" y="6990"/>
                      </a:lnTo>
                      <a:lnTo>
                        <a:pt x="6738" y="6973"/>
                      </a:lnTo>
                      <a:lnTo>
                        <a:pt x="6784" y="6942"/>
                      </a:lnTo>
                      <a:lnTo>
                        <a:pt x="6833" y="6924"/>
                      </a:lnTo>
                      <a:lnTo>
                        <a:pt x="6885" y="6914"/>
                      </a:lnTo>
                      <a:lnTo>
                        <a:pt x="6937" y="6914"/>
                      </a:lnTo>
                      <a:lnTo>
                        <a:pt x="6989" y="6924"/>
                      </a:lnTo>
                      <a:lnTo>
                        <a:pt x="7038" y="6942"/>
                      </a:lnTo>
                      <a:lnTo>
                        <a:pt x="7084" y="6973"/>
                      </a:lnTo>
                      <a:lnTo>
                        <a:pt x="7102" y="6990"/>
                      </a:lnTo>
                      <a:lnTo>
                        <a:pt x="7215" y="7102"/>
                      </a:lnTo>
                      <a:lnTo>
                        <a:pt x="7239" y="7125"/>
                      </a:lnTo>
                      <a:lnTo>
                        <a:pt x="7289" y="7166"/>
                      </a:lnTo>
                      <a:lnTo>
                        <a:pt x="7372" y="7217"/>
                      </a:lnTo>
                      <a:lnTo>
                        <a:pt x="7490" y="7264"/>
                      </a:lnTo>
                      <a:lnTo>
                        <a:pt x="7615" y="7287"/>
                      </a:lnTo>
                      <a:lnTo>
                        <a:pt x="7743" y="7287"/>
                      </a:lnTo>
                      <a:lnTo>
                        <a:pt x="7867" y="7264"/>
                      </a:lnTo>
                      <a:lnTo>
                        <a:pt x="7986" y="7217"/>
                      </a:lnTo>
                      <a:lnTo>
                        <a:pt x="8068" y="7166"/>
                      </a:lnTo>
                      <a:lnTo>
                        <a:pt x="8119" y="7125"/>
                      </a:lnTo>
                      <a:lnTo>
                        <a:pt x="8142" y="7102"/>
                      </a:lnTo>
                      <a:lnTo>
                        <a:pt x="8254" y="6990"/>
                      </a:lnTo>
                      <a:lnTo>
                        <a:pt x="8274" y="6973"/>
                      </a:lnTo>
                      <a:lnTo>
                        <a:pt x="8319" y="6942"/>
                      </a:lnTo>
                      <a:lnTo>
                        <a:pt x="8368" y="6924"/>
                      </a:lnTo>
                      <a:lnTo>
                        <a:pt x="8420" y="6914"/>
                      </a:lnTo>
                      <a:lnTo>
                        <a:pt x="8473" y="6914"/>
                      </a:lnTo>
                      <a:lnTo>
                        <a:pt x="8525" y="6924"/>
                      </a:lnTo>
                      <a:lnTo>
                        <a:pt x="8574" y="6942"/>
                      </a:lnTo>
                      <a:lnTo>
                        <a:pt x="8618" y="6973"/>
                      </a:lnTo>
                      <a:lnTo>
                        <a:pt x="8639" y="6990"/>
                      </a:lnTo>
                      <a:lnTo>
                        <a:pt x="8751" y="7102"/>
                      </a:lnTo>
                      <a:lnTo>
                        <a:pt x="8798" y="7147"/>
                      </a:lnTo>
                      <a:lnTo>
                        <a:pt x="8905" y="7219"/>
                      </a:lnTo>
                      <a:lnTo>
                        <a:pt x="9023" y="7268"/>
                      </a:lnTo>
                      <a:lnTo>
                        <a:pt x="9150" y="7292"/>
                      </a:lnTo>
                      <a:lnTo>
                        <a:pt x="9214" y="7295"/>
                      </a:lnTo>
                      <a:lnTo>
                        <a:pt x="9337" y="7295"/>
                      </a:lnTo>
                      <a:lnTo>
                        <a:pt x="9311" y="7397"/>
                      </a:lnTo>
                      <a:lnTo>
                        <a:pt x="9245" y="7596"/>
                      </a:lnTo>
                      <a:lnTo>
                        <a:pt x="9164" y="7788"/>
                      </a:lnTo>
                      <a:lnTo>
                        <a:pt x="9068" y="7970"/>
                      </a:lnTo>
                      <a:lnTo>
                        <a:pt x="8957" y="8145"/>
                      </a:lnTo>
                      <a:lnTo>
                        <a:pt x="8833" y="8307"/>
                      </a:lnTo>
                      <a:lnTo>
                        <a:pt x="8695" y="8460"/>
                      </a:lnTo>
                      <a:lnTo>
                        <a:pt x="8546" y="8601"/>
                      </a:lnTo>
                      <a:lnTo>
                        <a:pt x="8387" y="8729"/>
                      </a:lnTo>
                      <a:lnTo>
                        <a:pt x="8217" y="8844"/>
                      </a:lnTo>
                      <a:lnTo>
                        <a:pt x="8037" y="8947"/>
                      </a:lnTo>
                      <a:lnTo>
                        <a:pt x="7848" y="9033"/>
                      </a:lnTo>
                      <a:lnTo>
                        <a:pt x="7651" y="9104"/>
                      </a:lnTo>
                      <a:lnTo>
                        <a:pt x="7446" y="9157"/>
                      </a:lnTo>
                      <a:lnTo>
                        <a:pt x="7236" y="9194"/>
                      </a:lnTo>
                      <a:lnTo>
                        <a:pt x="7020" y="9213"/>
                      </a:lnTo>
                      <a:lnTo>
                        <a:pt x="6911" y="9214"/>
                      </a:lnTo>
                      <a:lnTo>
                        <a:pt x="6813" y="9213"/>
                      </a:lnTo>
                      <a:lnTo>
                        <a:pt x="6617" y="9197"/>
                      </a:lnTo>
                      <a:lnTo>
                        <a:pt x="6426" y="9165"/>
                      </a:lnTo>
                      <a:lnTo>
                        <a:pt x="6236" y="9121"/>
                      </a:lnTo>
                      <a:lnTo>
                        <a:pt x="6143" y="9092"/>
                      </a:lnTo>
                      <a:lnTo>
                        <a:pt x="6143" y="9023"/>
                      </a:lnTo>
                      <a:lnTo>
                        <a:pt x="6142" y="9003"/>
                      </a:lnTo>
                      <a:lnTo>
                        <a:pt x="6135" y="8965"/>
                      </a:lnTo>
                      <a:lnTo>
                        <a:pt x="6120" y="8931"/>
                      </a:lnTo>
                      <a:lnTo>
                        <a:pt x="6099" y="8901"/>
                      </a:lnTo>
                      <a:lnTo>
                        <a:pt x="6073" y="8875"/>
                      </a:lnTo>
                      <a:lnTo>
                        <a:pt x="6043" y="8853"/>
                      </a:lnTo>
                      <a:lnTo>
                        <a:pt x="6008" y="8839"/>
                      </a:lnTo>
                      <a:lnTo>
                        <a:pt x="5971" y="8831"/>
                      </a:lnTo>
                      <a:lnTo>
                        <a:pt x="5951" y="8830"/>
                      </a:lnTo>
                      <a:lnTo>
                        <a:pt x="5740" y="8830"/>
                      </a:lnTo>
                      <a:lnTo>
                        <a:pt x="5730" y="8790"/>
                      </a:lnTo>
                      <a:lnTo>
                        <a:pt x="5707" y="8712"/>
                      </a:lnTo>
                      <a:lnTo>
                        <a:pt x="5678" y="8636"/>
                      </a:lnTo>
                      <a:lnTo>
                        <a:pt x="5642" y="8564"/>
                      </a:lnTo>
                      <a:lnTo>
                        <a:pt x="5578" y="8461"/>
                      </a:lnTo>
                      <a:lnTo>
                        <a:pt x="5474" y="8339"/>
                      </a:lnTo>
                      <a:lnTo>
                        <a:pt x="5350" y="8237"/>
                      </a:lnTo>
                      <a:lnTo>
                        <a:pt x="5248" y="8175"/>
                      </a:lnTo>
                      <a:lnTo>
                        <a:pt x="5174" y="8140"/>
                      </a:lnTo>
                      <a:lnTo>
                        <a:pt x="5098" y="8112"/>
                      </a:lnTo>
                      <a:lnTo>
                        <a:pt x="5019" y="8089"/>
                      </a:lnTo>
                      <a:lnTo>
                        <a:pt x="4937" y="8073"/>
                      </a:lnTo>
                      <a:lnTo>
                        <a:pt x="4853" y="8065"/>
                      </a:lnTo>
                      <a:lnTo>
                        <a:pt x="4810" y="8064"/>
                      </a:lnTo>
                      <a:close/>
                      <a:moveTo>
                        <a:pt x="4416" y="6719"/>
                      </a:moveTo>
                      <a:lnTo>
                        <a:pt x="4417" y="6590"/>
                      </a:lnTo>
                      <a:lnTo>
                        <a:pt x="4443" y="6339"/>
                      </a:lnTo>
                      <a:lnTo>
                        <a:pt x="4493" y="6096"/>
                      </a:lnTo>
                      <a:lnTo>
                        <a:pt x="4565" y="5861"/>
                      </a:lnTo>
                      <a:lnTo>
                        <a:pt x="4660" y="5638"/>
                      </a:lnTo>
                      <a:lnTo>
                        <a:pt x="4776" y="5425"/>
                      </a:lnTo>
                      <a:lnTo>
                        <a:pt x="4911" y="5226"/>
                      </a:lnTo>
                      <a:lnTo>
                        <a:pt x="5064" y="5041"/>
                      </a:lnTo>
                      <a:lnTo>
                        <a:pt x="5234" y="4872"/>
                      </a:lnTo>
                      <a:lnTo>
                        <a:pt x="5418" y="4720"/>
                      </a:lnTo>
                      <a:lnTo>
                        <a:pt x="5618" y="4584"/>
                      </a:lnTo>
                      <a:lnTo>
                        <a:pt x="5830" y="4469"/>
                      </a:lnTo>
                      <a:lnTo>
                        <a:pt x="6053" y="4374"/>
                      </a:lnTo>
                      <a:lnTo>
                        <a:pt x="6287" y="4301"/>
                      </a:lnTo>
                      <a:lnTo>
                        <a:pt x="6531" y="4252"/>
                      </a:lnTo>
                      <a:lnTo>
                        <a:pt x="6783" y="4226"/>
                      </a:lnTo>
                      <a:lnTo>
                        <a:pt x="6911" y="4223"/>
                      </a:lnTo>
                      <a:lnTo>
                        <a:pt x="7039" y="4226"/>
                      </a:lnTo>
                      <a:lnTo>
                        <a:pt x="7291" y="4252"/>
                      </a:lnTo>
                      <a:lnTo>
                        <a:pt x="7534" y="4301"/>
                      </a:lnTo>
                      <a:lnTo>
                        <a:pt x="7769" y="4374"/>
                      </a:lnTo>
                      <a:lnTo>
                        <a:pt x="7992" y="4469"/>
                      </a:lnTo>
                      <a:lnTo>
                        <a:pt x="8204" y="4584"/>
                      </a:lnTo>
                      <a:lnTo>
                        <a:pt x="8404" y="4720"/>
                      </a:lnTo>
                      <a:lnTo>
                        <a:pt x="8588" y="4872"/>
                      </a:lnTo>
                      <a:lnTo>
                        <a:pt x="8758" y="5041"/>
                      </a:lnTo>
                      <a:lnTo>
                        <a:pt x="8911" y="5226"/>
                      </a:lnTo>
                      <a:lnTo>
                        <a:pt x="9046" y="5425"/>
                      </a:lnTo>
                      <a:lnTo>
                        <a:pt x="9161" y="5638"/>
                      </a:lnTo>
                      <a:lnTo>
                        <a:pt x="9256" y="5861"/>
                      </a:lnTo>
                      <a:lnTo>
                        <a:pt x="9328" y="6096"/>
                      </a:lnTo>
                      <a:lnTo>
                        <a:pt x="9379" y="6339"/>
                      </a:lnTo>
                      <a:lnTo>
                        <a:pt x="9404" y="6590"/>
                      </a:lnTo>
                      <a:lnTo>
                        <a:pt x="9406" y="6719"/>
                      </a:lnTo>
                      <a:lnTo>
                        <a:pt x="9404" y="6816"/>
                      </a:lnTo>
                      <a:lnTo>
                        <a:pt x="9397" y="6911"/>
                      </a:lnTo>
                      <a:lnTo>
                        <a:pt x="9214" y="6911"/>
                      </a:lnTo>
                      <a:lnTo>
                        <a:pt x="9187" y="6909"/>
                      </a:lnTo>
                      <a:lnTo>
                        <a:pt x="9135" y="6899"/>
                      </a:lnTo>
                      <a:lnTo>
                        <a:pt x="9086" y="6879"/>
                      </a:lnTo>
                      <a:lnTo>
                        <a:pt x="9042" y="6850"/>
                      </a:lnTo>
                      <a:lnTo>
                        <a:pt x="9023" y="6832"/>
                      </a:lnTo>
                      <a:lnTo>
                        <a:pt x="8911" y="6719"/>
                      </a:lnTo>
                      <a:lnTo>
                        <a:pt x="8886" y="6696"/>
                      </a:lnTo>
                      <a:lnTo>
                        <a:pt x="8836" y="6656"/>
                      </a:lnTo>
                      <a:lnTo>
                        <a:pt x="8754" y="6604"/>
                      </a:lnTo>
                      <a:lnTo>
                        <a:pt x="8636" y="6558"/>
                      </a:lnTo>
                      <a:lnTo>
                        <a:pt x="8510" y="6535"/>
                      </a:lnTo>
                      <a:lnTo>
                        <a:pt x="8382" y="6535"/>
                      </a:lnTo>
                      <a:lnTo>
                        <a:pt x="8258" y="6558"/>
                      </a:lnTo>
                      <a:lnTo>
                        <a:pt x="8139" y="6604"/>
                      </a:lnTo>
                      <a:lnTo>
                        <a:pt x="8057" y="6656"/>
                      </a:lnTo>
                      <a:lnTo>
                        <a:pt x="8006" y="6696"/>
                      </a:lnTo>
                      <a:lnTo>
                        <a:pt x="7983" y="6719"/>
                      </a:lnTo>
                      <a:lnTo>
                        <a:pt x="7871" y="6832"/>
                      </a:lnTo>
                      <a:lnTo>
                        <a:pt x="7851" y="6849"/>
                      </a:lnTo>
                      <a:lnTo>
                        <a:pt x="7806" y="6879"/>
                      </a:lnTo>
                      <a:lnTo>
                        <a:pt x="7757" y="6898"/>
                      </a:lnTo>
                      <a:lnTo>
                        <a:pt x="7706" y="6908"/>
                      </a:lnTo>
                      <a:lnTo>
                        <a:pt x="7652" y="6908"/>
                      </a:lnTo>
                      <a:lnTo>
                        <a:pt x="7600" y="6898"/>
                      </a:lnTo>
                      <a:lnTo>
                        <a:pt x="7552" y="6879"/>
                      </a:lnTo>
                      <a:lnTo>
                        <a:pt x="7507" y="6849"/>
                      </a:lnTo>
                      <a:lnTo>
                        <a:pt x="7487" y="6832"/>
                      </a:lnTo>
                      <a:lnTo>
                        <a:pt x="7374" y="6719"/>
                      </a:lnTo>
                      <a:lnTo>
                        <a:pt x="7350" y="6696"/>
                      </a:lnTo>
                      <a:lnTo>
                        <a:pt x="7300" y="6656"/>
                      </a:lnTo>
                      <a:lnTo>
                        <a:pt x="7219" y="6604"/>
                      </a:lnTo>
                      <a:lnTo>
                        <a:pt x="7099" y="6558"/>
                      </a:lnTo>
                      <a:lnTo>
                        <a:pt x="6974" y="6535"/>
                      </a:lnTo>
                      <a:lnTo>
                        <a:pt x="6847" y="6535"/>
                      </a:lnTo>
                      <a:lnTo>
                        <a:pt x="6722" y="6558"/>
                      </a:lnTo>
                      <a:lnTo>
                        <a:pt x="6603" y="6604"/>
                      </a:lnTo>
                      <a:lnTo>
                        <a:pt x="6522" y="6656"/>
                      </a:lnTo>
                      <a:lnTo>
                        <a:pt x="6472" y="6696"/>
                      </a:lnTo>
                      <a:lnTo>
                        <a:pt x="6447" y="6719"/>
                      </a:lnTo>
                      <a:lnTo>
                        <a:pt x="6335" y="6832"/>
                      </a:lnTo>
                      <a:lnTo>
                        <a:pt x="6315" y="6849"/>
                      </a:lnTo>
                      <a:lnTo>
                        <a:pt x="6270" y="6879"/>
                      </a:lnTo>
                      <a:lnTo>
                        <a:pt x="6221" y="6898"/>
                      </a:lnTo>
                      <a:lnTo>
                        <a:pt x="6169" y="6908"/>
                      </a:lnTo>
                      <a:lnTo>
                        <a:pt x="6116" y="6908"/>
                      </a:lnTo>
                      <a:lnTo>
                        <a:pt x="6064" y="6898"/>
                      </a:lnTo>
                      <a:lnTo>
                        <a:pt x="6015" y="6879"/>
                      </a:lnTo>
                      <a:lnTo>
                        <a:pt x="5971" y="6849"/>
                      </a:lnTo>
                      <a:lnTo>
                        <a:pt x="5951" y="6832"/>
                      </a:lnTo>
                      <a:lnTo>
                        <a:pt x="5838" y="6719"/>
                      </a:lnTo>
                      <a:lnTo>
                        <a:pt x="5815" y="6696"/>
                      </a:lnTo>
                      <a:lnTo>
                        <a:pt x="5765" y="6656"/>
                      </a:lnTo>
                      <a:lnTo>
                        <a:pt x="5683" y="6604"/>
                      </a:lnTo>
                      <a:lnTo>
                        <a:pt x="5563" y="6558"/>
                      </a:lnTo>
                      <a:lnTo>
                        <a:pt x="5439" y="6535"/>
                      </a:lnTo>
                      <a:lnTo>
                        <a:pt x="5311" y="6535"/>
                      </a:lnTo>
                      <a:lnTo>
                        <a:pt x="5186" y="6558"/>
                      </a:lnTo>
                      <a:lnTo>
                        <a:pt x="5068" y="6604"/>
                      </a:lnTo>
                      <a:lnTo>
                        <a:pt x="4986" y="6656"/>
                      </a:lnTo>
                      <a:lnTo>
                        <a:pt x="4935" y="6696"/>
                      </a:lnTo>
                      <a:lnTo>
                        <a:pt x="4911" y="6719"/>
                      </a:lnTo>
                      <a:lnTo>
                        <a:pt x="4799" y="6832"/>
                      </a:lnTo>
                      <a:lnTo>
                        <a:pt x="4780" y="6850"/>
                      </a:lnTo>
                      <a:lnTo>
                        <a:pt x="4735" y="6879"/>
                      </a:lnTo>
                      <a:lnTo>
                        <a:pt x="4686" y="6899"/>
                      </a:lnTo>
                      <a:lnTo>
                        <a:pt x="4635" y="6909"/>
                      </a:lnTo>
                      <a:lnTo>
                        <a:pt x="4607" y="6911"/>
                      </a:lnTo>
                      <a:lnTo>
                        <a:pt x="4423" y="6911"/>
                      </a:lnTo>
                      <a:lnTo>
                        <a:pt x="4417" y="6816"/>
                      </a:lnTo>
                      <a:lnTo>
                        <a:pt x="4416" y="6719"/>
                      </a:lnTo>
                      <a:close/>
                      <a:moveTo>
                        <a:pt x="384" y="9214"/>
                      </a:moveTo>
                      <a:lnTo>
                        <a:pt x="5759" y="9214"/>
                      </a:lnTo>
                      <a:lnTo>
                        <a:pt x="5759" y="9599"/>
                      </a:lnTo>
                      <a:lnTo>
                        <a:pt x="384" y="9599"/>
                      </a:lnTo>
                      <a:lnTo>
                        <a:pt x="384" y="9214"/>
                      </a:lnTo>
                      <a:close/>
                      <a:moveTo>
                        <a:pt x="4223" y="11518"/>
                      </a:moveTo>
                      <a:lnTo>
                        <a:pt x="1728" y="11518"/>
                      </a:lnTo>
                      <a:lnTo>
                        <a:pt x="1679" y="11517"/>
                      </a:lnTo>
                      <a:lnTo>
                        <a:pt x="1582" y="11508"/>
                      </a:lnTo>
                      <a:lnTo>
                        <a:pt x="1487" y="11488"/>
                      </a:lnTo>
                      <a:lnTo>
                        <a:pt x="1398" y="11460"/>
                      </a:lnTo>
                      <a:lnTo>
                        <a:pt x="1312" y="11423"/>
                      </a:lnTo>
                      <a:lnTo>
                        <a:pt x="1230" y="11380"/>
                      </a:lnTo>
                      <a:lnTo>
                        <a:pt x="1153" y="11328"/>
                      </a:lnTo>
                      <a:lnTo>
                        <a:pt x="1083" y="11269"/>
                      </a:lnTo>
                      <a:lnTo>
                        <a:pt x="1018" y="11204"/>
                      </a:lnTo>
                      <a:lnTo>
                        <a:pt x="959" y="11132"/>
                      </a:lnTo>
                      <a:lnTo>
                        <a:pt x="907" y="11056"/>
                      </a:lnTo>
                      <a:lnTo>
                        <a:pt x="862" y="10974"/>
                      </a:lnTo>
                      <a:lnTo>
                        <a:pt x="826" y="10887"/>
                      </a:lnTo>
                      <a:lnTo>
                        <a:pt x="798" y="10798"/>
                      </a:lnTo>
                      <a:lnTo>
                        <a:pt x="779" y="10705"/>
                      </a:lnTo>
                      <a:lnTo>
                        <a:pt x="769" y="10608"/>
                      </a:lnTo>
                      <a:lnTo>
                        <a:pt x="767" y="10558"/>
                      </a:lnTo>
                      <a:lnTo>
                        <a:pt x="767" y="9982"/>
                      </a:lnTo>
                      <a:lnTo>
                        <a:pt x="5375" y="9982"/>
                      </a:lnTo>
                      <a:lnTo>
                        <a:pt x="5375" y="10558"/>
                      </a:lnTo>
                      <a:lnTo>
                        <a:pt x="5375" y="10608"/>
                      </a:lnTo>
                      <a:lnTo>
                        <a:pt x="5365" y="10705"/>
                      </a:lnTo>
                      <a:lnTo>
                        <a:pt x="5346" y="10798"/>
                      </a:lnTo>
                      <a:lnTo>
                        <a:pt x="5317" y="10887"/>
                      </a:lnTo>
                      <a:lnTo>
                        <a:pt x="5281" y="10974"/>
                      </a:lnTo>
                      <a:lnTo>
                        <a:pt x="5236" y="11056"/>
                      </a:lnTo>
                      <a:lnTo>
                        <a:pt x="5185" y="11132"/>
                      </a:lnTo>
                      <a:lnTo>
                        <a:pt x="5126" y="11204"/>
                      </a:lnTo>
                      <a:lnTo>
                        <a:pt x="5061" y="11269"/>
                      </a:lnTo>
                      <a:lnTo>
                        <a:pt x="4989" y="11328"/>
                      </a:lnTo>
                      <a:lnTo>
                        <a:pt x="4912" y="11380"/>
                      </a:lnTo>
                      <a:lnTo>
                        <a:pt x="4832" y="11423"/>
                      </a:lnTo>
                      <a:lnTo>
                        <a:pt x="4745" y="11460"/>
                      </a:lnTo>
                      <a:lnTo>
                        <a:pt x="4655" y="11488"/>
                      </a:lnTo>
                      <a:lnTo>
                        <a:pt x="4561" y="11508"/>
                      </a:lnTo>
                      <a:lnTo>
                        <a:pt x="4465" y="11517"/>
                      </a:lnTo>
                      <a:lnTo>
                        <a:pt x="4416" y="11518"/>
                      </a:lnTo>
                      <a:lnTo>
                        <a:pt x="4223" y="11518"/>
                      </a:lnTo>
                      <a:close/>
                      <a:moveTo>
                        <a:pt x="5354" y="11518"/>
                      </a:moveTo>
                      <a:lnTo>
                        <a:pt x="5401" y="11472"/>
                      </a:lnTo>
                      <a:lnTo>
                        <a:pt x="5484" y="11371"/>
                      </a:lnTo>
                      <a:lnTo>
                        <a:pt x="5559" y="11263"/>
                      </a:lnTo>
                      <a:lnTo>
                        <a:pt x="5622" y="11148"/>
                      </a:lnTo>
                      <a:lnTo>
                        <a:pt x="5676" y="11026"/>
                      </a:lnTo>
                      <a:lnTo>
                        <a:pt x="5716" y="10899"/>
                      </a:lnTo>
                      <a:lnTo>
                        <a:pt x="5743" y="10765"/>
                      </a:lnTo>
                      <a:lnTo>
                        <a:pt x="5758" y="10628"/>
                      </a:lnTo>
                      <a:lnTo>
                        <a:pt x="5759" y="10558"/>
                      </a:lnTo>
                      <a:lnTo>
                        <a:pt x="5759" y="10178"/>
                      </a:lnTo>
                      <a:lnTo>
                        <a:pt x="5899" y="10222"/>
                      </a:lnTo>
                      <a:lnTo>
                        <a:pt x="6181" y="10293"/>
                      </a:lnTo>
                      <a:lnTo>
                        <a:pt x="6470" y="10340"/>
                      </a:lnTo>
                      <a:lnTo>
                        <a:pt x="6763" y="10365"/>
                      </a:lnTo>
                      <a:lnTo>
                        <a:pt x="6911" y="10366"/>
                      </a:lnTo>
                      <a:lnTo>
                        <a:pt x="7004" y="10365"/>
                      </a:lnTo>
                      <a:lnTo>
                        <a:pt x="7192" y="10356"/>
                      </a:lnTo>
                      <a:lnTo>
                        <a:pt x="7374" y="10337"/>
                      </a:lnTo>
                      <a:lnTo>
                        <a:pt x="7556" y="10310"/>
                      </a:lnTo>
                      <a:lnTo>
                        <a:pt x="7734" y="10273"/>
                      </a:lnTo>
                      <a:lnTo>
                        <a:pt x="7909" y="10228"/>
                      </a:lnTo>
                      <a:lnTo>
                        <a:pt x="8080" y="10175"/>
                      </a:lnTo>
                      <a:lnTo>
                        <a:pt x="8247" y="10113"/>
                      </a:lnTo>
                      <a:lnTo>
                        <a:pt x="8411" y="10044"/>
                      </a:lnTo>
                      <a:lnTo>
                        <a:pt x="8569" y="9967"/>
                      </a:lnTo>
                      <a:lnTo>
                        <a:pt x="8725" y="9882"/>
                      </a:lnTo>
                      <a:lnTo>
                        <a:pt x="8876" y="9792"/>
                      </a:lnTo>
                      <a:lnTo>
                        <a:pt x="9021" y="9692"/>
                      </a:lnTo>
                      <a:lnTo>
                        <a:pt x="9161" y="9587"/>
                      </a:lnTo>
                      <a:lnTo>
                        <a:pt x="9296" y="9476"/>
                      </a:lnTo>
                      <a:lnTo>
                        <a:pt x="9426" y="9358"/>
                      </a:lnTo>
                      <a:lnTo>
                        <a:pt x="9550" y="9235"/>
                      </a:lnTo>
                      <a:lnTo>
                        <a:pt x="9668" y="9105"/>
                      </a:lnTo>
                      <a:lnTo>
                        <a:pt x="9780" y="8970"/>
                      </a:lnTo>
                      <a:lnTo>
                        <a:pt x="9885" y="8829"/>
                      </a:lnTo>
                      <a:lnTo>
                        <a:pt x="9983" y="8683"/>
                      </a:lnTo>
                      <a:lnTo>
                        <a:pt x="10074" y="8533"/>
                      </a:lnTo>
                      <a:lnTo>
                        <a:pt x="10159" y="8378"/>
                      </a:lnTo>
                      <a:lnTo>
                        <a:pt x="10235" y="8218"/>
                      </a:lnTo>
                      <a:lnTo>
                        <a:pt x="10306" y="8055"/>
                      </a:lnTo>
                      <a:lnTo>
                        <a:pt x="10366" y="7887"/>
                      </a:lnTo>
                      <a:lnTo>
                        <a:pt x="10419" y="7717"/>
                      </a:lnTo>
                      <a:lnTo>
                        <a:pt x="10466" y="7541"/>
                      </a:lnTo>
                      <a:lnTo>
                        <a:pt x="10502" y="7364"/>
                      </a:lnTo>
                      <a:lnTo>
                        <a:pt x="10529" y="7183"/>
                      </a:lnTo>
                      <a:lnTo>
                        <a:pt x="10548" y="6999"/>
                      </a:lnTo>
                      <a:lnTo>
                        <a:pt x="10558" y="6813"/>
                      </a:lnTo>
                      <a:lnTo>
                        <a:pt x="10558" y="6719"/>
                      </a:lnTo>
                      <a:lnTo>
                        <a:pt x="10558" y="6624"/>
                      </a:lnTo>
                      <a:lnTo>
                        <a:pt x="10548" y="6439"/>
                      </a:lnTo>
                      <a:lnTo>
                        <a:pt x="10529" y="6254"/>
                      </a:lnTo>
                      <a:lnTo>
                        <a:pt x="10502" y="6074"/>
                      </a:lnTo>
                      <a:lnTo>
                        <a:pt x="10466" y="5896"/>
                      </a:lnTo>
                      <a:lnTo>
                        <a:pt x="10419" y="5722"/>
                      </a:lnTo>
                      <a:lnTo>
                        <a:pt x="10366" y="5550"/>
                      </a:lnTo>
                      <a:lnTo>
                        <a:pt x="10306" y="5383"/>
                      </a:lnTo>
                      <a:lnTo>
                        <a:pt x="10235" y="5219"/>
                      </a:lnTo>
                      <a:lnTo>
                        <a:pt x="10159" y="5059"/>
                      </a:lnTo>
                      <a:lnTo>
                        <a:pt x="10074" y="4905"/>
                      </a:lnTo>
                      <a:lnTo>
                        <a:pt x="9983" y="4754"/>
                      </a:lnTo>
                      <a:lnTo>
                        <a:pt x="9885" y="4609"/>
                      </a:lnTo>
                      <a:lnTo>
                        <a:pt x="9780" y="4468"/>
                      </a:lnTo>
                      <a:lnTo>
                        <a:pt x="9668" y="4334"/>
                      </a:lnTo>
                      <a:lnTo>
                        <a:pt x="9550" y="4203"/>
                      </a:lnTo>
                      <a:lnTo>
                        <a:pt x="9426" y="4079"/>
                      </a:lnTo>
                      <a:lnTo>
                        <a:pt x="9296" y="3962"/>
                      </a:lnTo>
                      <a:lnTo>
                        <a:pt x="9161" y="3850"/>
                      </a:lnTo>
                      <a:lnTo>
                        <a:pt x="9021" y="3745"/>
                      </a:lnTo>
                      <a:lnTo>
                        <a:pt x="8876" y="3647"/>
                      </a:lnTo>
                      <a:lnTo>
                        <a:pt x="8725" y="3555"/>
                      </a:lnTo>
                      <a:lnTo>
                        <a:pt x="8569" y="3471"/>
                      </a:lnTo>
                      <a:lnTo>
                        <a:pt x="8411" y="3393"/>
                      </a:lnTo>
                      <a:lnTo>
                        <a:pt x="8247" y="3324"/>
                      </a:lnTo>
                      <a:lnTo>
                        <a:pt x="8080" y="3262"/>
                      </a:lnTo>
                      <a:lnTo>
                        <a:pt x="7909" y="3209"/>
                      </a:lnTo>
                      <a:lnTo>
                        <a:pt x="7734" y="3165"/>
                      </a:lnTo>
                      <a:lnTo>
                        <a:pt x="7556" y="3129"/>
                      </a:lnTo>
                      <a:lnTo>
                        <a:pt x="7374" y="3100"/>
                      </a:lnTo>
                      <a:lnTo>
                        <a:pt x="7192" y="3081"/>
                      </a:lnTo>
                      <a:lnTo>
                        <a:pt x="7004" y="3072"/>
                      </a:lnTo>
                      <a:lnTo>
                        <a:pt x="6911" y="3071"/>
                      </a:lnTo>
                      <a:lnTo>
                        <a:pt x="6817" y="3072"/>
                      </a:lnTo>
                      <a:lnTo>
                        <a:pt x="6630" y="3081"/>
                      </a:lnTo>
                      <a:lnTo>
                        <a:pt x="6447" y="3100"/>
                      </a:lnTo>
                      <a:lnTo>
                        <a:pt x="6266" y="3129"/>
                      </a:lnTo>
                      <a:lnTo>
                        <a:pt x="6087" y="3165"/>
                      </a:lnTo>
                      <a:lnTo>
                        <a:pt x="5913" y="3209"/>
                      </a:lnTo>
                      <a:lnTo>
                        <a:pt x="5742" y="3262"/>
                      </a:lnTo>
                      <a:lnTo>
                        <a:pt x="5575" y="3324"/>
                      </a:lnTo>
                      <a:lnTo>
                        <a:pt x="5411" y="3393"/>
                      </a:lnTo>
                      <a:lnTo>
                        <a:pt x="5252" y="3471"/>
                      </a:lnTo>
                      <a:lnTo>
                        <a:pt x="5097" y="3555"/>
                      </a:lnTo>
                      <a:lnTo>
                        <a:pt x="4946" y="3647"/>
                      </a:lnTo>
                      <a:lnTo>
                        <a:pt x="4800" y="3745"/>
                      </a:lnTo>
                      <a:lnTo>
                        <a:pt x="4660" y="3850"/>
                      </a:lnTo>
                      <a:lnTo>
                        <a:pt x="4525" y="3962"/>
                      </a:lnTo>
                      <a:lnTo>
                        <a:pt x="4396" y="4079"/>
                      </a:lnTo>
                      <a:lnTo>
                        <a:pt x="4272" y="4203"/>
                      </a:lnTo>
                      <a:lnTo>
                        <a:pt x="4154" y="4334"/>
                      </a:lnTo>
                      <a:lnTo>
                        <a:pt x="4041" y="4468"/>
                      </a:lnTo>
                      <a:lnTo>
                        <a:pt x="3936" y="4609"/>
                      </a:lnTo>
                      <a:lnTo>
                        <a:pt x="3838" y="4754"/>
                      </a:lnTo>
                      <a:lnTo>
                        <a:pt x="3748" y="4905"/>
                      </a:lnTo>
                      <a:lnTo>
                        <a:pt x="3663" y="5059"/>
                      </a:lnTo>
                      <a:lnTo>
                        <a:pt x="3586" y="5219"/>
                      </a:lnTo>
                      <a:lnTo>
                        <a:pt x="3516" y="5383"/>
                      </a:lnTo>
                      <a:lnTo>
                        <a:pt x="3455" y="5550"/>
                      </a:lnTo>
                      <a:lnTo>
                        <a:pt x="3402" y="5722"/>
                      </a:lnTo>
                      <a:lnTo>
                        <a:pt x="3356" y="5896"/>
                      </a:lnTo>
                      <a:lnTo>
                        <a:pt x="3320" y="6074"/>
                      </a:lnTo>
                      <a:lnTo>
                        <a:pt x="3293" y="6254"/>
                      </a:lnTo>
                      <a:lnTo>
                        <a:pt x="3274" y="6439"/>
                      </a:lnTo>
                      <a:lnTo>
                        <a:pt x="3264" y="6624"/>
                      </a:lnTo>
                      <a:lnTo>
                        <a:pt x="3264" y="6719"/>
                      </a:lnTo>
                      <a:lnTo>
                        <a:pt x="3265" y="6836"/>
                      </a:lnTo>
                      <a:lnTo>
                        <a:pt x="3281" y="7068"/>
                      </a:lnTo>
                      <a:lnTo>
                        <a:pt x="3311" y="7297"/>
                      </a:lnTo>
                      <a:lnTo>
                        <a:pt x="3356" y="7521"/>
                      </a:lnTo>
                      <a:lnTo>
                        <a:pt x="3383" y="7634"/>
                      </a:lnTo>
                      <a:lnTo>
                        <a:pt x="3327" y="7599"/>
                      </a:lnTo>
                      <a:lnTo>
                        <a:pt x="3206" y="7546"/>
                      </a:lnTo>
                      <a:lnTo>
                        <a:pt x="3080" y="7508"/>
                      </a:lnTo>
                      <a:lnTo>
                        <a:pt x="2947" y="7488"/>
                      </a:lnTo>
                      <a:lnTo>
                        <a:pt x="2880" y="7487"/>
                      </a:lnTo>
                      <a:lnTo>
                        <a:pt x="2820" y="7488"/>
                      </a:lnTo>
                      <a:lnTo>
                        <a:pt x="2704" y="7503"/>
                      </a:lnTo>
                      <a:lnTo>
                        <a:pt x="2592" y="7531"/>
                      </a:lnTo>
                      <a:lnTo>
                        <a:pt x="2481" y="7575"/>
                      </a:lnTo>
                      <a:lnTo>
                        <a:pt x="2429" y="7602"/>
                      </a:lnTo>
                      <a:lnTo>
                        <a:pt x="2400" y="7572"/>
                      </a:lnTo>
                      <a:lnTo>
                        <a:pt x="2337" y="7517"/>
                      </a:lnTo>
                      <a:lnTo>
                        <a:pt x="2304" y="7491"/>
                      </a:lnTo>
                      <a:lnTo>
                        <a:pt x="2304" y="2688"/>
                      </a:lnTo>
                      <a:lnTo>
                        <a:pt x="11518" y="2688"/>
                      </a:lnTo>
                      <a:lnTo>
                        <a:pt x="11518" y="11518"/>
                      </a:lnTo>
                      <a:lnTo>
                        <a:pt x="5354" y="115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10"/>
                <p:cNvSpPr>
                  <a:spLocks noEditPoints="1"/>
                </p:cNvSpPr>
                <p:nvPr/>
              </p:nvSpPr>
              <p:spPr bwMode="auto">
                <a:xfrm>
                  <a:off x="7265" y="-1800"/>
                  <a:ext cx="384" cy="384"/>
                </a:xfrm>
                <a:custGeom>
                  <a:avLst/>
                  <a:gdLst>
                    <a:gd name="T0" fmla="*/ 635 w 1152"/>
                    <a:gd name="T1" fmla="*/ 1151 h 1152"/>
                    <a:gd name="T2" fmla="*/ 849 w 1152"/>
                    <a:gd name="T3" fmla="*/ 1085 h 1152"/>
                    <a:gd name="T4" fmla="*/ 1021 w 1152"/>
                    <a:gd name="T5" fmla="*/ 943 h 1152"/>
                    <a:gd name="T6" fmla="*/ 1126 w 1152"/>
                    <a:gd name="T7" fmla="*/ 748 h 1152"/>
                    <a:gd name="T8" fmla="*/ 1152 w 1152"/>
                    <a:gd name="T9" fmla="*/ 576 h 1152"/>
                    <a:gd name="T10" fmla="*/ 1126 w 1152"/>
                    <a:gd name="T11" fmla="*/ 405 h 1152"/>
                    <a:gd name="T12" fmla="*/ 1021 w 1152"/>
                    <a:gd name="T13" fmla="*/ 211 h 1152"/>
                    <a:gd name="T14" fmla="*/ 849 w 1152"/>
                    <a:gd name="T15" fmla="*/ 69 h 1152"/>
                    <a:gd name="T16" fmla="*/ 635 w 1152"/>
                    <a:gd name="T17" fmla="*/ 3 h 1152"/>
                    <a:gd name="T18" fmla="*/ 517 w 1152"/>
                    <a:gd name="T19" fmla="*/ 3 h 1152"/>
                    <a:gd name="T20" fmla="*/ 301 w 1152"/>
                    <a:gd name="T21" fmla="*/ 69 h 1152"/>
                    <a:gd name="T22" fmla="*/ 131 w 1152"/>
                    <a:gd name="T23" fmla="*/ 211 h 1152"/>
                    <a:gd name="T24" fmla="*/ 24 w 1152"/>
                    <a:gd name="T25" fmla="*/ 405 h 1152"/>
                    <a:gd name="T26" fmla="*/ 0 w 1152"/>
                    <a:gd name="T27" fmla="*/ 576 h 1152"/>
                    <a:gd name="T28" fmla="*/ 24 w 1152"/>
                    <a:gd name="T29" fmla="*/ 748 h 1152"/>
                    <a:gd name="T30" fmla="*/ 131 w 1152"/>
                    <a:gd name="T31" fmla="*/ 943 h 1152"/>
                    <a:gd name="T32" fmla="*/ 301 w 1152"/>
                    <a:gd name="T33" fmla="*/ 1085 h 1152"/>
                    <a:gd name="T34" fmla="*/ 517 w 1152"/>
                    <a:gd name="T35" fmla="*/ 1151 h 1152"/>
                    <a:gd name="T36" fmla="*/ 576 w 1152"/>
                    <a:gd name="T37" fmla="*/ 385 h 1152"/>
                    <a:gd name="T38" fmla="*/ 632 w 1152"/>
                    <a:gd name="T39" fmla="*/ 393 h 1152"/>
                    <a:gd name="T40" fmla="*/ 698 w 1152"/>
                    <a:gd name="T41" fmla="*/ 428 h 1152"/>
                    <a:gd name="T42" fmla="*/ 744 w 1152"/>
                    <a:gd name="T43" fmla="*/ 486 h 1152"/>
                    <a:gd name="T44" fmla="*/ 767 w 1152"/>
                    <a:gd name="T45" fmla="*/ 558 h 1152"/>
                    <a:gd name="T46" fmla="*/ 767 w 1152"/>
                    <a:gd name="T47" fmla="*/ 596 h 1152"/>
                    <a:gd name="T48" fmla="*/ 744 w 1152"/>
                    <a:gd name="T49" fmla="*/ 668 h 1152"/>
                    <a:gd name="T50" fmla="*/ 698 w 1152"/>
                    <a:gd name="T51" fmla="*/ 725 h 1152"/>
                    <a:gd name="T52" fmla="*/ 632 w 1152"/>
                    <a:gd name="T53" fmla="*/ 761 h 1152"/>
                    <a:gd name="T54" fmla="*/ 576 w 1152"/>
                    <a:gd name="T55" fmla="*/ 769 h 1152"/>
                    <a:gd name="T56" fmla="*/ 518 w 1152"/>
                    <a:gd name="T57" fmla="*/ 761 h 1152"/>
                    <a:gd name="T58" fmla="*/ 454 w 1152"/>
                    <a:gd name="T59" fmla="*/ 725 h 1152"/>
                    <a:gd name="T60" fmla="*/ 406 w 1152"/>
                    <a:gd name="T61" fmla="*/ 668 h 1152"/>
                    <a:gd name="T62" fmla="*/ 384 w 1152"/>
                    <a:gd name="T63" fmla="*/ 596 h 1152"/>
                    <a:gd name="T64" fmla="*/ 384 w 1152"/>
                    <a:gd name="T65" fmla="*/ 558 h 1152"/>
                    <a:gd name="T66" fmla="*/ 406 w 1152"/>
                    <a:gd name="T67" fmla="*/ 486 h 1152"/>
                    <a:gd name="T68" fmla="*/ 454 w 1152"/>
                    <a:gd name="T69" fmla="*/ 428 h 1152"/>
                    <a:gd name="T70" fmla="*/ 518 w 1152"/>
                    <a:gd name="T71" fmla="*/ 393 h 1152"/>
                    <a:gd name="T72" fmla="*/ 576 w 1152"/>
                    <a:gd name="T73" fmla="*/ 385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152" h="1152">
                      <a:moveTo>
                        <a:pt x="576" y="1152"/>
                      </a:moveTo>
                      <a:lnTo>
                        <a:pt x="635" y="1151"/>
                      </a:lnTo>
                      <a:lnTo>
                        <a:pt x="747" y="1128"/>
                      </a:lnTo>
                      <a:lnTo>
                        <a:pt x="849" y="1085"/>
                      </a:lnTo>
                      <a:lnTo>
                        <a:pt x="942" y="1021"/>
                      </a:lnTo>
                      <a:lnTo>
                        <a:pt x="1021" y="943"/>
                      </a:lnTo>
                      <a:lnTo>
                        <a:pt x="1083" y="851"/>
                      </a:lnTo>
                      <a:lnTo>
                        <a:pt x="1126" y="748"/>
                      </a:lnTo>
                      <a:lnTo>
                        <a:pt x="1149" y="635"/>
                      </a:lnTo>
                      <a:lnTo>
                        <a:pt x="1152" y="576"/>
                      </a:lnTo>
                      <a:lnTo>
                        <a:pt x="1149" y="517"/>
                      </a:lnTo>
                      <a:lnTo>
                        <a:pt x="1126" y="405"/>
                      </a:lnTo>
                      <a:lnTo>
                        <a:pt x="1083" y="303"/>
                      </a:lnTo>
                      <a:lnTo>
                        <a:pt x="1021" y="211"/>
                      </a:lnTo>
                      <a:lnTo>
                        <a:pt x="942" y="131"/>
                      </a:lnTo>
                      <a:lnTo>
                        <a:pt x="849" y="69"/>
                      </a:lnTo>
                      <a:lnTo>
                        <a:pt x="747" y="26"/>
                      </a:lnTo>
                      <a:lnTo>
                        <a:pt x="635" y="3"/>
                      </a:lnTo>
                      <a:lnTo>
                        <a:pt x="576" y="0"/>
                      </a:lnTo>
                      <a:lnTo>
                        <a:pt x="517" y="3"/>
                      </a:lnTo>
                      <a:lnTo>
                        <a:pt x="405" y="26"/>
                      </a:lnTo>
                      <a:lnTo>
                        <a:pt x="301" y="69"/>
                      </a:lnTo>
                      <a:lnTo>
                        <a:pt x="209" y="131"/>
                      </a:lnTo>
                      <a:lnTo>
                        <a:pt x="131" y="211"/>
                      </a:lnTo>
                      <a:lnTo>
                        <a:pt x="68" y="303"/>
                      </a:lnTo>
                      <a:lnTo>
                        <a:pt x="24" y="405"/>
                      </a:lnTo>
                      <a:lnTo>
                        <a:pt x="1" y="517"/>
                      </a:lnTo>
                      <a:lnTo>
                        <a:pt x="0" y="576"/>
                      </a:lnTo>
                      <a:lnTo>
                        <a:pt x="1" y="635"/>
                      </a:lnTo>
                      <a:lnTo>
                        <a:pt x="24" y="748"/>
                      </a:lnTo>
                      <a:lnTo>
                        <a:pt x="68" y="851"/>
                      </a:lnTo>
                      <a:lnTo>
                        <a:pt x="131" y="943"/>
                      </a:lnTo>
                      <a:lnTo>
                        <a:pt x="209" y="1021"/>
                      </a:lnTo>
                      <a:lnTo>
                        <a:pt x="301" y="1085"/>
                      </a:lnTo>
                      <a:lnTo>
                        <a:pt x="405" y="1128"/>
                      </a:lnTo>
                      <a:lnTo>
                        <a:pt x="517" y="1151"/>
                      </a:lnTo>
                      <a:lnTo>
                        <a:pt x="576" y="1152"/>
                      </a:lnTo>
                      <a:close/>
                      <a:moveTo>
                        <a:pt x="576" y="385"/>
                      </a:moveTo>
                      <a:lnTo>
                        <a:pt x="595" y="385"/>
                      </a:lnTo>
                      <a:lnTo>
                        <a:pt x="632" y="393"/>
                      </a:lnTo>
                      <a:lnTo>
                        <a:pt x="667" y="408"/>
                      </a:lnTo>
                      <a:lnTo>
                        <a:pt x="698" y="428"/>
                      </a:lnTo>
                      <a:lnTo>
                        <a:pt x="724" y="454"/>
                      </a:lnTo>
                      <a:lnTo>
                        <a:pt x="744" y="486"/>
                      </a:lnTo>
                      <a:lnTo>
                        <a:pt x="759" y="520"/>
                      </a:lnTo>
                      <a:lnTo>
                        <a:pt x="767" y="558"/>
                      </a:lnTo>
                      <a:lnTo>
                        <a:pt x="767" y="576"/>
                      </a:lnTo>
                      <a:lnTo>
                        <a:pt x="767" y="596"/>
                      </a:lnTo>
                      <a:lnTo>
                        <a:pt x="759" y="634"/>
                      </a:lnTo>
                      <a:lnTo>
                        <a:pt x="744" y="668"/>
                      </a:lnTo>
                      <a:lnTo>
                        <a:pt x="724" y="699"/>
                      </a:lnTo>
                      <a:lnTo>
                        <a:pt x="698" y="725"/>
                      </a:lnTo>
                      <a:lnTo>
                        <a:pt x="667" y="746"/>
                      </a:lnTo>
                      <a:lnTo>
                        <a:pt x="632" y="761"/>
                      </a:lnTo>
                      <a:lnTo>
                        <a:pt x="595" y="768"/>
                      </a:lnTo>
                      <a:lnTo>
                        <a:pt x="576" y="769"/>
                      </a:lnTo>
                      <a:lnTo>
                        <a:pt x="556" y="768"/>
                      </a:lnTo>
                      <a:lnTo>
                        <a:pt x="518" y="761"/>
                      </a:lnTo>
                      <a:lnTo>
                        <a:pt x="484" y="746"/>
                      </a:lnTo>
                      <a:lnTo>
                        <a:pt x="454" y="725"/>
                      </a:lnTo>
                      <a:lnTo>
                        <a:pt x="428" y="699"/>
                      </a:lnTo>
                      <a:lnTo>
                        <a:pt x="406" y="668"/>
                      </a:lnTo>
                      <a:lnTo>
                        <a:pt x="392" y="634"/>
                      </a:lnTo>
                      <a:lnTo>
                        <a:pt x="384" y="596"/>
                      </a:lnTo>
                      <a:lnTo>
                        <a:pt x="383" y="576"/>
                      </a:lnTo>
                      <a:lnTo>
                        <a:pt x="384" y="558"/>
                      </a:lnTo>
                      <a:lnTo>
                        <a:pt x="392" y="520"/>
                      </a:lnTo>
                      <a:lnTo>
                        <a:pt x="406" y="486"/>
                      </a:lnTo>
                      <a:lnTo>
                        <a:pt x="428" y="454"/>
                      </a:lnTo>
                      <a:lnTo>
                        <a:pt x="454" y="428"/>
                      </a:lnTo>
                      <a:lnTo>
                        <a:pt x="484" y="408"/>
                      </a:lnTo>
                      <a:lnTo>
                        <a:pt x="518" y="393"/>
                      </a:lnTo>
                      <a:lnTo>
                        <a:pt x="556" y="385"/>
                      </a:lnTo>
                      <a:lnTo>
                        <a:pt x="576" y="3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Freeform 11"/>
                <p:cNvSpPr>
                  <a:spLocks noEditPoints="1"/>
                </p:cNvSpPr>
                <p:nvPr/>
              </p:nvSpPr>
              <p:spPr bwMode="auto">
                <a:xfrm>
                  <a:off x="7777" y="-1800"/>
                  <a:ext cx="384" cy="384"/>
                </a:xfrm>
                <a:custGeom>
                  <a:avLst/>
                  <a:gdLst>
                    <a:gd name="T0" fmla="*/ 635 w 1152"/>
                    <a:gd name="T1" fmla="*/ 1151 h 1152"/>
                    <a:gd name="T2" fmla="*/ 851 w 1152"/>
                    <a:gd name="T3" fmla="*/ 1085 h 1152"/>
                    <a:gd name="T4" fmla="*/ 1021 w 1152"/>
                    <a:gd name="T5" fmla="*/ 943 h 1152"/>
                    <a:gd name="T6" fmla="*/ 1127 w 1152"/>
                    <a:gd name="T7" fmla="*/ 748 h 1152"/>
                    <a:gd name="T8" fmla="*/ 1152 w 1152"/>
                    <a:gd name="T9" fmla="*/ 576 h 1152"/>
                    <a:gd name="T10" fmla="*/ 1127 w 1152"/>
                    <a:gd name="T11" fmla="*/ 405 h 1152"/>
                    <a:gd name="T12" fmla="*/ 1021 w 1152"/>
                    <a:gd name="T13" fmla="*/ 211 h 1152"/>
                    <a:gd name="T14" fmla="*/ 851 w 1152"/>
                    <a:gd name="T15" fmla="*/ 69 h 1152"/>
                    <a:gd name="T16" fmla="*/ 635 w 1152"/>
                    <a:gd name="T17" fmla="*/ 3 h 1152"/>
                    <a:gd name="T18" fmla="*/ 517 w 1152"/>
                    <a:gd name="T19" fmla="*/ 3 h 1152"/>
                    <a:gd name="T20" fmla="*/ 302 w 1152"/>
                    <a:gd name="T21" fmla="*/ 69 h 1152"/>
                    <a:gd name="T22" fmla="*/ 131 w 1152"/>
                    <a:gd name="T23" fmla="*/ 211 h 1152"/>
                    <a:gd name="T24" fmla="*/ 26 w 1152"/>
                    <a:gd name="T25" fmla="*/ 405 h 1152"/>
                    <a:gd name="T26" fmla="*/ 0 w 1152"/>
                    <a:gd name="T27" fmla="*/ 576 h 1152"/>
                    <a:gd name="T28" fmla="*/ 26 w 1152"/>
                    <a:gd name="T29" fmla="*/ 748 h 1152"/>
                    <a:gd name="T30" fmla="*/ 131 w 1152"/>
                    <a:gd name="T31" fmla="*/ 943 h 1152"/>
                    <a:gd name="T32" fmla="*/ 302 w 1152"/>
                    <a:gd name="T33" fmla="*/ 1085 h 1152"/>
                    <a:gd name="T34" fmla="*/ 517 w 1152"/>
                    <a:gd name="T35" fmla="*/ 1151 h 1152"/>
                    <a:gd name="T36" fmla="*/ 576 w 1152"/>
                    <a:gd name="T37" fmla="*/ 385 h 1152"/>
                    <a:gd name="T38" fmla="*/ 633 w 1152"/>
                    <a:gd name="T39" fmla="*/ 393 h 1152"/>
                    <a:gd name="T40" fmla="*/ 698 w 1152"/>
                    <a:gd name="T41" fmla="*/ 428 h 1152"/>
                    <a:gd name="T42" fmla="*/ 746 w 1152"/>
                    <a:gd name="T43" fmla="*/ 486 h 1152"/>
                    <a:gd name="T44" fmla="*/ 767 w 1152"/>
                    <a:gd name="T45" fmla="*/ 558 h 1152"/>
                    <a:gd name="T46" fmla="*/ 767 w 1152"/>
                    <a:gd name="T47" fmla="*/ 596 h 1152"/>
                    <a:gd name="T48" fmla="*/ 746 w 1152"/>
                    <a:gd name="T49" fmla="*/ 668 h 1152"/>
                    <a:gd name="T50" fmla="*/ 698 w 1152"/>
                    <a:gd name="T51" fmla="*/ 725 h 1152"/>
                    <a:gd name="T52" fmla="*/ 633 w 1152"/>
                    <a:gd name="T53" fmla="*/ 761 h 1152"/>
                    <a:gd name="T54" fmla="*/ 576 w 1152"/>
                    <a:gd name="T55" fmla="*/ 769 h 1152"/>
                    <a:gd name="T56" fmla="*/ 520 w 1152"/>
                    <a:gd name="T57" fmla="*/ 761 h 1152"/>
                    <a:gd name="T58" fmla="*/ 453 w 1152"/>
                    <a:gd name="T59" fmla="*/ 725 h 1152"/>
                    <a:gd name="T60" fmla="*/ 407 w 1152"/>
                    <a:gd name="T61" fmla="*/ 668 h 1152"/>
                    <a:gd name="T62" fmla="*/ 384 w 1152"/>
                    <a:gd name="T63" fmla="*/ 596 h 1152"/>
                    <a:gd name="T64" fmla="*/ 384 w 1152"/>
                    <a:gd name="T65" fmla="*/ 558 h 1152"/>
                    <a:gd name="T66" fmla="*/ 407 w 1152"/>
                    <a:gd name="T67" fmla="*/ 486 h 1152"/>
                    <a:gd name="T68" fmla="*/ 453 w 1152"/>
                    <a:gd name="T69" fmla="*/ 428 h 1152"/>
                    <a:gd name="T70" fmla="*/ 520 w 1152"/>
                    <a:gd name="T71" fmla="*/ 393 h 1152"/>
                    <a:gd name="T72" fmla="*/ 576 w 1152"/>
                    <a:gd name="T73" fmla="*/ 385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152" h="1152">
                      <a:moveTo>
                        <a:pt x="576" y="1152"/>
                      </a:moveTo>
                      <a:lnTo>
                        <a:pt x="635" y="1151"/>
                      </a:lnTo>
                      <a:lnTo>
                        <a:pt x="747" y="1128"/>
                      </a:lnTo>
                      <a:lnTo>
                        <a:pt x="851" y="1085"/>
                      </a:lnTo>
                      <a:lnTo>
                        <a:pt x="943" y="1021"/>
                      </a:lnTo>
                      <a:lnTo>
                        <a:pt x="1021" y="943"/>
                      </a:lnTo>
                      <a:lnTo>
                        <a:pt x="1084" y="851"/>
                      </a:lnTo>
                      <a:lnTo>
                        <a:pt x="1127" y="748"/>
                      </a:lnTo>
                      <a:lnTo>
                        <a:pt x="1150" y="635"/>
                      </a:lnTo>
                      <a:lnTo>
                        <a:pt x="1152" y="576"/>
                      </a:lnTo>
                      <a:lnTo>
                        <a:pt x="1150" y="517"/>
                      </a:lnTo>
                      <a:lnTo>
                        <a:pt x="1127" y="405"/>
                      </a:lnTo>
                      <a:lnTo>
                        <a:pt x="1084" y="303"/>
                      </a:lnTo>
                      <a:lnTo>
                        <a:pt x="1021" y="211"/>
                      </a:lnTo>
                      <a:lnTo>
                        <a:pt x="943" y="131"/>
                      </a:lnTo>
                      <a:lnTo>
                        <a:pt x="851" y="69"/>
                      </a:lnTo>
                      <a:lnTo>
                        <a:pt x="747" y="26"/>
                      </a:lnTo>
                      <a:lnTo>
                        <a:pt x="635" y="3"/>
                      </a:lnTo>
                      <a:lnTo>
                        <a:pt x="576" y="0"/>
                      </a:lnTo>
                      <a:lnTo>
                        <a:pt x="517" y="3"/>
                      </a:lnTo>
                      <a:lnTo>
                        <a:pt x="404" y="26"/>
                      </a:lnTo>
                      <a:lnTo>
                        <a:pt x="302" y="69"/>
                      </a:lnTo>
                      <a:lnTo>
                        <a:pt x="210" y="131"/>
                      </a:lnTo>
                      <a:lnTo>
                        <a:pt x="131" y="211"/>
                      </a:lnTo>
                      <a:lnTo>
                        <a:pt x="69" y="303"/>
                      </a:lnTo>
                      <a:lnTo>
                        <a:pt x="26" y="405"/>
                      </a:lnTo>
                      <a:lnTo>
                        <a:pt x="3" y="517"/>
                      </a:lnTo>
                      <a:lnTo>
                        <a:pt x="0" y="576"/>
                      </a:lnTo>
                      <a:lnTo>
                        <a:pt x="3" y="635"/>
                      </a:lnTo>
                      <a:lnTo>
                        <a:pt x="26" y="748"/>
                      </a:lnTo>
                      <a:lnTo>
                        <a:pt x="69" y="851"/>
                      </a:lnTo>
                      <a:lnTo>
                        <a:pt x="131" y="943"/>
                      </a:lnTo>
                      <a:lnTo>
                        <a:pt x="210" y="1021"/>
                      </a:lnTo>
                      <a:lnTo>
                        <a:pt x="302" y="1085"/>
                      </a:lnTo>
                      <a:lnTo>
                        <a:pt x="404" y="1128"/>
                      </a:lnTo>
                      <a:lnTo>
                        <a:pt x="517" y="1151"/>
                      </a:lnTo>
                      <a:lnTo>
                        <a:pt x="576" y="1152"/>
                      </a:lnTo>
                      <a:close/>
                      <a:moveTo>
                        <a:pt x="576" y="385"/>
                      </a:moveTo>
                      <a:lnTo>
                        <a:pt x="596" y="385"/>
                      </a:lnTo>
                      <a:lnTo>
                        <a:pt x="633" y="393"/>
                      </a:lnTo>
                      <a:lnTo>
                        <a:pt x="668" y="408"/>
                      </a:lnTo>
                      <a:lnTo>
                        <a:pt x="698" y="428"/>
                      </a:lnTo>
                      <a:lnTo>
                        <a:pt x="724" y="454"/>
                      </a:lnTo>
                      <a:lnTo>
                        <a:pt x="746" y="486"/>
                      </a:lnTo>
                      <a:lnTo>
                        <a:pt x="760" y="520"/>
                      </a:lnTo>
                      <a:lnTo>
                        <a:pt x="767" y="558"/>
                      </a:lnTo>
                      <a:lnTo>
                        <a:pt x="769" y="576"/>
                      </a:lnTo>
                      <a:lnTo>
                        <a:pt x="767" y="596"/>
                      </a:lnTo>
                      <a:lnTo>
                        <a:pt x="760" y="634"/>
                      </a:lnTo>
                      <a:lnTo>
                        <a:pt x="746" y="668"/>
                      </a:lnTo>
                      <a:lnTo>
                        <a:pt x="724" y="699"/>
                      </a:lnTo>
                      <a:lnTo>
                        <a:pt x="698" y="725"/>
                      </a:lnTo>
                      <a:lnTo>
                        <a:pt x="668" y="746"/>
                      </a:lnTo>
                      <a:lnTo>
                        <a:pt x="633" y="761"/>
                      </a:lnTo>
                      <a:lnTo>
                        <a:pt x="596" y="768"/>
                      </a:lnTo>
                      <a:lnTo>
                        <a:pt x="576" y="769"/>
                      </a:lnTo>
                      <a:lnTo>
                        <a:pt x="557" y="768"/>
                      </a:lnTo>
                      <a:lnTo>
                        <a:pt x="520" y="761"/>
                      </a:lnTo>
                      <a:lnTo>
                        <a:pt x="485" y="746"/>
                      </a:lnTo>
                      <a:lnTo>
                        <a:pt x="453" y="725"/>
                      </a:lnTo>
                      <a:lnTo>
                        <a:pt x="427" y="699"/>
                      </a:lnTo>
                      <a:lnTo>
                        <a:pt x="407" y="668"/>
                      </a:lnTo>
                      <a:lnTo>
                        <a:pt x="393" y="634"/>
                      </a:lnTo>
                      <a:lnTo>
                        <a:pt x="384" y="596"/>
                      </a:lnTo>
                      <a:lnTo>
                        <a:pt x="384" y="576"/>
                      </a:lnTo>
                      <a:lnTo>
                        <a:pt x="384" y="558"/>
                      </a:lnTo>
                      <a:lnTo>
                        <a:pt x="393" y="520"/>
                      </a:lnTo>
                      <a:lnTo>
                        <a:pt x="407" y="486"/>
                      </a:lnTo>
                      <a:lnTo>
                        <a:pt x="427" y="454"/>
                      </a:lnTo>
                      <a:lnTo>
                        <a:pt x="453" y="428"/>
                      </a:lnTo>
                      <a:lnTo>
                        <a:pt x="485" y="408"/>
                      </a:lnTo>
                      <a:lnTo>
                        <a:pt x="520" y="393"/>
                      </a:lnTo>
                      <a:lnTo>
                        <a:pt x="557" y="385"/>
                      </a:lnTo>
                      <a:lnTo>
                        <a:pt x="576" y="3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Freeform 12"/>
                <p:cNvSpPr>
                  <a:spLocks noEditPoints="1"/>
                </p:cNvSpPr>
                <p:nvPr/>
              </p:nvSpPr>
              <p:spPr bwMode="auto">
                <a:xfrm>
                  <a:off x="8289" y="-1800"/>
                  <a:ext cx="384" cy="384"/>
                </a:xfrm>
                <a:custGeom>
                  <a:avLst/>
                  <a:gdLst>
                    <a:gd name="T0" fmla="*/ 635 w 1152"/>
                    <a:gd name="T1" fmla="*/ 1151 h 1152"/>
                    <a:gd name="T2" fmla="*/ 851 w 1152"/>
                    <a:gd name="T3" fmla="*/ 1085 h 1152"/>
                    <a:gd name="T4" fmla="*/ 1021 w 1152"/>
                    <a:gd name="T5" fmla="*/ 943 h 1152"/>
                    <a:gd name="T6" fmla="*/ 1127 w 1152"/>
                    <a:gd name="T7" fmla="*/ 748 h 1152"/>
                    <a:gd name="T8" fmla="*/ 1152 w 1152"/>
                    <a:gd name="T9" fmla="*/ 576 h 1152"/>
                    <a:gd name="T10" fmla="*/ 1127 w 1152"/>
                    <a:gd name="T11" fmla="*/ 405 h 1152"/>
                    <a:gd name="T12" fmla="*/ 1021 w 1152"/>
                    <a:gd name="T13" fmla="*/ 211 h 1152"/>
                    <a:gd name="T14" fmla="*/ 851 w 1152"/>
                    <a:gd name="T15" fmla="*/ 69 h 1152"/>
                    <a:gd name="T16" fmla="*/ 635 w 1152"/>
                    <a:gd name="T17" fmla="*/ 3 h 1152"/>
                    <a:gd name="T18" fmla="*/ 517 w 1152"/>
                    <a:gd name="T19" fmla="*/ 3 h 1152"/>
                    <a:gd name="T20" fmla="*/ 301 w 1152"/>
                    <a:gd name="T21" fmla="*/ 69 h 1152"/>
                    <a:gd name="T22" fmla="*/ 131 w 1152"/>
                    <a:gd name="T23" fmla="*/ 211 h 1152"/>
                    <a:gd name="T24" fmla="*/ 24 w 1152"/>
                    <a:gd name="T25" fmla="*/ 405 h 1152"/>
                    <a:gd name="T26" fmla="*/ 0 w 1152"/>
                    <a:gd name="T27" fmla="*/ 576 h 1152"/>
                    <a:gd name="T28" fmla="*/ 24 w 1152"/>
                    <a:gd name="T29" fmla="*/ 748 h 1152"/>
                    <a:gd name="T30" fmla="*/ 131 w 1152"/>
                    <a:gd name="T31" fmla="*/ 943 h 1152"/>
                    <a:gd name="T32" fmla="*/ 301 w 1152"/>
                    <a:gd name="T33" fmla="*/ 1085 h 1152"/>
                    <a:gd name="T34" fmla="*/ 517 w 1152"/>
                    <a:gd name="T35" fmla="*/ 1151 h 1152"/>
                    <a:gd name="T36" fmla="*/ 576 w 1152"/>
                    <a:gd name="T37" fmla="*/ 385 h 1152"/>
                    <a:gd name="T38" fmla="*/ 634 w 1152"/>
                    <a:gd name="T39" fmla="*/ 393 h 1152"/>
                    <a:gd name="T40" fmla="*/ 698 w 1152"/>
                    <a:gd name="T41" fmla="*/ 428 h 1152"/>
                    <a:gd name="T42" fmla="*/ 744 w 1152"/>
                    <a:gd name="T43" fmla="*/ 486 h 1152"/>
                    <a:gd name="T44" fmla="*/ 767 w 1152"/>
                    <a:gd name="T45" fmla="*/ 558 h 1152"/>
                    <a:gd name="T46" fmla="*/ 767 w 1152"/>
                    <a:gd name="T47" fmla="*/ 596 h 1152"/>
                    <a:gd name="T48" fmla="*/ 744 w 1152"/>
                    <a:gd name="T49" fmla="*/ 668 h 1152"/>
                    <a:gd name="T50" fmla="*/ 698 w 1152"/>
                    <a:gd name="T51" fmla="*/ 725 h 1152"/>
                    <a:gd name="T52" fmla="*/ 634 w 1152"/>
                    <a:gd name="T53" fmla="*/ 761 h 1152"/>
                    <a:gd name="T54" fmla="*/ 576 w 1152"/>
                    <a:gd name="T55" fmla="*/ 769 h 1152"/>
                    <a:gd name="T56" fmla="*/ 518 w 1152"/>
                    <a:gd name="T57" fmla="*/ 761 h 1152"/>
                    <a:gd name="T58" fmla="*/ 454 w 1152"/>
                    <a:gd name="T59" fmla="*/ 725 h 1152"/>
                    <a:gd name="T60" fmla="*/ 407 w 1152"/>
                    <a:gd name="T61" fmla="*/ 668 h 1152"/>
                    <a:gd name="T62" fmla="*/ 384 w 1152"/>
                    <a:gd name="T63" fmla="*/ 596 h 1152"/>
                    <a:gd name="T64" fmla="*/ 384 w 1152"/>
                    <a:gd name="T65" fmla="*/ 558 h 1152"/>
                    <a:gd name="T66" fmla="*/ 407 w 1152"/>
                    <a:gd name="T67" fmla="*/ 486 h 1152"/>
                    <a:gd name="T68" fmla="*/ 454 w 1152"/>
                    <a:gd name="T69" fmla="*/ 428 h 1152"/>
                    <a:gd name="T70" fmla="*/ 518 w 1152"/>
                    <a:gd name="T71" fmla="*/ 393 h 1152"/>
                    <a:gd name="T72" fmla="*/ 576 w 1152"/>
                    <a:gd name="T73" fmla="*/ 385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152" h="1152">
                      <a:moveTo>
                        <a:pt x="576" y="1152"/>
                      </a:moveTo>
                      <a:lnTo>
                        <a:pt x="635" y="1151"/>
                      </a:lnTo>
                      <a:lnTo>
                        <a:pt x="747" y="1128"/>
                      </a:lnTo>
                      <a:lnTo>
                        <a:pt x="851" y="1085"/>
                      </a:lnTo>
                      <a:lnTo>
                        <a:pt x="943" y="1021"/>
                      </a:lnTo>
                      <a:lnTo>
                        <a:pt x="1021" y="943"/>
                      </a:lnTo>
                      <a:lnTo>
                        <a:pt x="1083" y="851"/>
                      </a:lnTo>
                      <a:lnTo>
                        <a:pt x="1127" y="748"/>
                      </a:lnTo>
                      <a:lnTo>
                        <a:pt x="1150" y="635"/>
                      </a:lnTo>
                      <a:lnTo>
                        <a:pt x="1152" y="576"/>
                      </a:lnTo>
                      <a:lnTo>
                        <a:pt x="1150" y="517"/>
                      </a:lnTo>
                      <a:lnTo>
                        <a:pt x="1127" y="405"/>
                      </a:lnTo>
                      <a:lnTo>
                        <a:pt x="1083" y="303"/>
                      </a:lnTo>
                      <a:lnTo>
                        <a:pt x="1021" y="211"/>
                      </a:lnTo>
                      <a:lnTo>
                        <a:pt x="943" y="131"/>
                      </a:lnTo>
                      <a:lnTo>
                        <a:pt x="851" y="69"/>
                      </a:lnTo>
                      <a:lnTo>
                        <a:pt x="747" y="26"/>
                      </a:lnTo>
                      <a:lnTo>
                        <a:pt x="635" y="3"/>
                      </a:lnTo>
                      <a:lnTo>
                        <a:pt x="576" y="0"/>
                      </a:lnTo>
                      <a:lnTo>
                        <a:pt x="517" y="3"/>
                      </a:lnTo>
                      <a:lnTo>
                        <a:pt x="405" y="26"/>
                      </a:lnTo>
                      <a:lnTo>
                        <a:pt x="301" y="69"/>
                      </a:lnTo>
                      <a:lnTo>
                        <a:pt x="209" y="131"/>
                      </a:lnTo>
                      <a:lnTo>
                        <a:pt x="131" y="211"/>
                      </a:lnTo>
                      <a:lnTo>
                        <a:pt x="69" y="303"/>
                      </a:lnTo>
                      <a:lnTo>
                        <a:pt x="24" y="405"/>
                      </a:lnTo>
                      <a:lnTo>
                        <a:pt x="1" y="517"/>
                      </a:lnTo>
                      <a:lnTo>
                        <a:pt x="0" y="576"/>
                      </a:lnTo>
                      <a:lnTo>
                        <a:pt x="1" y="635"/>
                      </a:lnTo>
                      <a:lnTo>
                        <a:pt x="24" y="748"/>
                      </a:lnTo>
                      <a:lnTo>
                        <a:pt x="69" y="851"/>
                      </a:lnTo>
                      <a:lnTo>
                        <a:pt x="131" y="943"/>
                      </a:lnTo>
                      <a:lnTo>
                        <a:pt x="209" y="1021"/>
                      </a:lnTo>
                      <a:lnTo>
                        <a:pt x="301" y="1085"/>
                      </a:lnTo>
                      <a:lnTo>
                        <a:pt x="405" y="1128"/>
                      </a:lnTo>
                      <a:lnTo>
                        <a:pt x="517" y="1151"/>
                      </a:lnTo>
                      <a:lnTo>
                        <a:pt x="576" y="1152"/>
                      </a:lnTo>
                      <a:close/>
                      <a:moveTo>
                        <a:pt x="576" y="385"/>
                      </a:moveTo>
                      <a:lnTo>
                        <a:pt x="596" y="385"/>
                      </a:lnTo>
                      <a:lnTo>
                        <a:pt x="634" y="393"/>
                      </a:lnTo>
                      <a:lnTo>
                        <a:pt x="668" y="408"/>
                      </a:lnTo>
                      <a:lnTo>
                        <a:pt x="698" y="428"/>
                      </a:lnTo>
                      <a:lnTo>
                        <a:pt x="724" y="454"/>
                      </a:lnTo>
                      <a:lnTo>
                        <a:pt x="744" y="486"/>
                      </a:lnTo>
                      <a:lnTo>
                        <a:pt x="760" y="520"/>
                      </a:lnTo>
                      <a:lnTo>
                        <a:pt x="767" y="558"/>
                      </a:lnTo>
                      <a:lnTo>
                        <a:pt x="767" y="576"/>
                      </a:lnTo>
                      <a:lnTo>
                        <a:pt x="767" y="596"/>
                      </a:lnTo>
                      <a:lnTo>
                        <a:pt x="760" y="634"/>
                      </a:lnTo>
                      <a:lnTo>
                        <a:pt x="744" y="668"/>
                      </a:lnTo>
                      <a:lnTo>
                        <a:pt x="724" y="699"/>
                      </a:lnTo>
                      <a:lnTo>
                        <a:pt x="698" y="725"/>
                      </a:lnTo>
                      <a:lnTo>
                        <a:pt x="668" y="746"/>
                      </a:lnTo>
                      <a:lnTo>
                        <a:pt x="634" y="761"/>
                      </a:lnTo>
                      <a:lnTo>
                        <a:pt x="596" y="768"/>
                      </a:lnTo>
                      <a:lnTo>
                        <a:pt x="576" y="769"/>
                      </a:lnTo>
                      <a:lnTo>
                        <a:pt x="556" y="768"/>
                      </a:lnTo>
                      <a:lnTo>
                        <a:pt x="518" y="761"/>
                      </a:lnTo>
                      <a:lnTo>
                        <a:pt x="484" y="746"/>
                      </a:lnTo>
                      <a:lnTo>
                        <a:pt x="454" y="725"/>
                      </a:lnTo>
                      <a:lnTo>
                        <a:pt x="428" y="699"/>
                      </a:lnTo>
                      <a:lnTo>
                        <a:pt x="407" y="668"/>
                      </a:lnTo>
                      <a:lnTo>
                        <a:pt x="392" y="634"/>
                      </a:lnTo>
                      <a:lnTo>
                        <a:pt x="384" y="596"/>
                      </a:lnTo>
                      <a:lnTo>
                        <a:pt x="384" y="576"/>
                      </a:lnTo>
                      <a:lnTo>
                        <a:pt x="384" y="558"/>
                      </a:lnTo>
                      <a:lnTo>
                        <a:pt x="392" y="520"/>
                      </a:lnTo>
                      <a:lnTo>
                        <a:pt x="407" y="486"/>
                      </a:lnTo>
                      <a:lnTo>
                        <a:pt x="428" y="454"/>
                      </a:lnTo>
                      <a:lnTo>
                        <a:pt x="454" y="428"/>
                      </a:lnTo>
                      <a:lnTo>
                        <a:pt x="484" y="408"/>
                      </a:lnTo>
                      <a:lnTo>
                        <a:pt x="518" y="393"/>
                      </a:lnTo>
                      <a:lnTo>
                        <a:pt x="556" y="385"/>
                      </a:lnTo>
                      <a:lnTo>
                        <a:pt x="576" y="3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Rectangle 13"/>
                <p:cNvSpPr>
                  <a:spLocks noChangeArrowheads="1"/>
                </p:cNvSpPr>
                <p:nvPr/>
              </p:nvSpPr>
              <p:spPr bwMode="auto">
                <a:xfrm>
                  <a:off x="9953" y="-1544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Rectangle 14"/>
                <p:cNvSpPr>
                  <a:spLocks noChangeArrowheads="1"/>
                </p:cNvSpPr>
                <p:nvPr/>
              </p:nvSpPr>
              <p:spPr bwMode="auto">
                <a:xfrm>
                  <a:off x="9953" y="-1800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Rectangle 15"/>
                <p:cNvSpPr>
                  <a:spLocks noChangeArrowheads="1"/>
                </p:cNvSpPr>
                <p:nvPr/>
              </p:nvSpPr>
              <p:spPr bwMode="auto">
                <a:xfrm>
                  <a:off x="9696" y="-1544"/>
                  <a:ext cx="128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Rectangle 16"/>
                <p:cNvSpPr>
                  <a:spLocks noChangeArrowheads="1"/>
                </p:cNvSpPr>
                <p:nvPr/>
              </p:nvSpPr>
              <p:spPr bwMode="auto">
                <a:xfrm>
                  <a:off x="9696" y="-1800"/>
                  <a:ext cx="128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Rectangle 17"/>
                <p:cNvSpPr>
                  <a:spLocks noChangeArrowheads="1"/>
                </p:cNvSpPr>
                <p:nvPr/>
              </p:nvSpPr>
              <p:spPr bwMode="auto">
                <a:xfrm>
                  <a:off x="9440" y="-1544"/>
                  <a:ext cx="129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Rectangle 18"/>
                <p:cNvSpPr>
                  <a:spLocks noChangeArrowheads="1"/>
                </p:cNvSpPr>
                <p:nvPr/>
              </p:nvSpPr>
              <p:spPr bwMode="auto">
                <a:xfrm>
                  <a:off x="9440" y="-1800"/>
                  <a:ext cx="129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" name="Rectangle 19"/>
                <p:cNvSpPr>
                  <a:spLocks noChangeArrowheads="1"/>
                </p:cNvSpPr>
                <p:nvPr/>
              </p:nvSpPr>
              <p:spPr bwMode="auto">
                <a:xfrm>
                  <a:off x="9185" y="-1544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Rectangle 20"/>
                <p:cNvSpPr>
                  <a:spLocks noChangeArrowheads="1"/>
                </p:cNvSpPr>
                <p:nvPr/>
              </p:nvSpPr>
              <p:spPr bwMode="auto">
                <a:xfrm>
                  <a:off x="9185" y="-1800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8" name="Group 23"/>
              <p:cNvGrpSpPr>
                <a:grpSpLocks noChangeAspect="1"/>
              </p:cNvGrpSpPr>
              <p:nvPr/>
            </p:nvGrpSpPr>
            <p:grpSpPr bwMode="auto">
              <a:xfrm>
                <a:off x="6778905" y="4369716"/>
                <a:ext cx="297195" cy="194461"/>
                <a:chOff x="5374" y="5621"/>
                <a:chExt cx="2835" cy="1855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40" name="Freeform 24"/>
                <p:cNvSpPr>
                  <a:spLocks noEditPoints="1"/>
                </p:cNvSpPr>
                <p:nvPr/>
              </p:nvSpPr>
              <p:spPr bwMode="auto">
                <a:xfrm>
                  <a:off x="5374" y="5621"/>
                  <a:ext cx="2835" cy="1855"/>
                </a:xfrm>
                <a:custGeom>
                  <a:avLst/>
                  <a:gdLst>
                    <a:gd name="T0" fmla="*/ 8062 w 8505"/>
                    <a:gd name="T1" fmla="*/ 1826 h 5566"/>
                    <a:gd name="T2" fmla="*/ 8108 w 8505"/>
                    <a:gd name="T3" fmla="*/ 1316 h 5566"/>
                    <a:gd name="T4" fmla="*/ 8125 w 8505"/>
                    <a:gd name="T5" fmla="*/ 1158 h 5566"/>
                    <a:gd name="T6" fmla="*/ 8142 w 8505"/>
                    <a:gd name="T7" fmla="*/ 1028 h 5566"/>
                    <a:gd name="T8" fmla="*/ 8291 w 8505"/>
                    <a:gd name="T9" fmla="*/ 805 h 5566"/>
                    <a:gd name="T10" fmla="*/ 8333 w 8505"/>
                    <a:gd name="T11" fmla="*/ 602 h 5566"/>
                    <a:gd name="T12" fmla="*/ 8278 w 8505"/>
                    <a:gd name="T13" fmla="*/ 338 h 5566"/>
                    <a:gd name="T14" fmla="*/ 8227 w 8505"/>
                    <a:gd name="T15" fmla="*/ 95 h 5566"/>
                    <a:gd name="T16" fmla="*/ 8081 w 8505"/>
                    <a:gd name="T17" fmla="*/ 0 h 5566"/>
                    <a:gd name="T18" fmla="*/ 7978 w 8505"/>
                    <a:gd name="T19" fmla="*/ 125 h 5566"/>
                    <a:gd name="T20" fmla="*/ 8057 w 8505"/>
                    <a:gd name="T21" fmla="*/ 466 h 5566"/>
                    <a:gd name="T22" fmla="*/ 8037 w 8505"/>
                    <a:gd name="T23" fmla="*/ 750 h 5566"/>
                    <a:gd name="T24" fmla="*/ 7803 w 8505"/>
                    <a:gd name="T25" fmla="*/ 832 h 5566"/>
                    <a:gd name="T26" fmla="*/ 7644 w 8505"/>
                    <a:gd name="T27" fmla="*/ 816 h 5566"/>
                    <a:gd name="T28" fmla="*/ 7111 w 8505"/>
                    <a:gd name="T29" fmla="*/ 1143 h 5566"/>
                    <a:gd name="T30" fmla="*/ 4217 w 8505"/>
                    <a:gd name="T31" fmla="*/ 1153 h 5566"/>
                    <a:gd name="T32" fmla="*/ 3453 w 8505"/>
                    <a:gd name="T33" fmla="*/ 1295 h 5566"/>
                    <a:gd name="T34" fmla="*/ 2752 w 8505"/>
                    <a:gd name="T35" fmla="*/ 1577 h 5566"/>
                    <a:gd name="T36" fmla="*/ 2120 w 8505"/>
                    <a:gd name="T37" fmla="*/ 1980 h 5566"/>
                    <a:gd name="T38" fmla="*/ 1562 w 8505"/>
                    <a:gd name="T39" fmla="*/ 2483 h 5566"/>
                    <a:gd name="T40" fmla="*/ 929 w 8505"/>
                    <a:gd name="T41" fmla="*/ 3297 h 5566"/>
                    <a:gd name="T42" fmla="*/ 318 w 8505"/>
                    <a:gd name="T43" fmla="*/ 4631 h 5566"/>
                    <a:gd name="T44" fmla="*/ 54 w 8505"/>
                    <a:gd name="T45" fmla="*/ 4824 h 5566"/>
                    <a:gd name="T46" fmla="*/ 0 w 8505"/>
                    <a:gd name="T47" fmla="*/ 5439 h 5566"/>
                    <a:gd name="T48" fmla="*/ 101 w 8505"/>
                    <a:gd name="T49" fmla="*/ 5563 h 5566"/>
                    <a:gd name="T50" fmla="*/ 7867 w 8505"/>
                    <a:gd name="T51" fmla="*/ 5544 h 5566"/>
                    <a:gd name="T52" fmla="*/ 7922 w 8505"/>
                    <a:gd name="T53" fmla="*/ 4955 h 5566"/>
                    <a:gd name="T54" fmla="*/ 7941 w 8505"/>
                    <a:gd name="T55" fmla="*/ 4710 h 5566"/>
                    <a:gd name="T56" fmla="*/ 8151 w 8505"/>
                    <a:gd name="T57" fmla="*/ 4304 h 5566"/>
                    <a:gd name="T58" fmla="*/ 8439 w 8505"/>
                    <a:gd name="T59" fmla="*/ 4154 h 5566"/>
                    <a:gd name="T60" fmla="*/ 8502 w 8505"/>
                    <a:gd name="T61" fmla="*/ 4019 h 5566"/>
                    <a:gd name="T62" fmla="*/ 7667 w 8505"/>
                    <a:gd name="T63" fmla="*/ 1338 h 5566"/>
                    <a:gd name="T64" fmla="*/ 252 w 8505"/>
                    <a:gd name="T65" fmla="*/ 5314 h 5566"/>
                    <a:gd name="T66" fmla="*/ 252 w 8505"/>
                    <a:gd name="T67" fmla="*/ 5314 h 5566"/>
                    <a:gd name="T68" fmla="*/ 690 w 8505"/>
                    <a:gd name="T69" fmla="*/ 4321 h 5566"/>
                    <a:gd name="T70" fmla="*/ 1362 w 8505"/>
                    <a:gd name="T71" fmla="*/ 3107 h 5566"/>
                    <a:gd name="T72" fmla="*/ 2146 w 8505"/>
                    <a:gd name="T73" fmla="*/ 2280 h 5566"/>
                    <a:gd name="T74" fmla="*/ 2720 w 8505"/>
                    <a:gd name="T75" fmla="*/ 1881 h 5566"/>
                    <a:gd name="T76" fmla="*/ 3358 w 8505"/>
                    <a:gd name="T77" fmla="*/ 1590 h 5566"/>
                    <a:gd name="T78" fmla="*/ 4055 w 8505"/>
                    <a:gd name="T79" fmla="*/ 1424 h 5566"/>
                    <a:gd name="T80" fmla="*/ 7052 w 8505"/>
                    <a:gd name="T81" fmla="*/ 1394 h 5566"/>
                    <a:gd name="T82" fmla="*/ 7322 w 8505"/>
                    <a:gd name="T83" fmla="*/ 1440 h 5566"/>
                    <a:gd name="T84" fmla="*/ 7591 w 8505"/>
                    <a:gd name="T85" fmla="*/ 1596 h 5566"/>
                    <a:gd name="T86" fmla="*/ 7627 w 8505"/>
                    <a:gd name="T87" fmla="*/ 1629 h 5566"/>
                    <a:gd name="T88" fmla="*/ 7816 w 8505"/>
                    <a:gd name="T89" fmla="*/ 1891 h 5566"/>
                    <a:gd name="T90" fmla="*/ 8173 w 8505"/>
                    <a:gd name="T91" fmla="*/ 3990 h 5566"/>
                    <a:gd name="T92" fmla="*/ 7805 w 8505"/>
                    <a:gd name="T93" fmla="*/ 4334 h 5566"/>
                    <a:gd name="T94" fmla="*/ 7677 w 8505"/>
                    <a:gd name="T95" fmla="*/ 4802 h 55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8505" h="5566">
                      <a:moveTo>
                        <a:pt x="8502" y="4019"/>
                      </a:moveTo>
                      <a:lnTo>
                        <a:pt x="8124" y="2019"/>
                      </a:lnTo>
                      <a:lnTo>
                        <a:pt x="8106" y="1953"/>
                      </a:lnTo>
                      <a:lnTo>
                        <a:pt x="8062" y="1826"/>
                      </a:lnTo>
                      <a:lnTo>
                        <a:pt x="8001" y="1705"/>
                      </a:lnTo>
                      <a:lnTo>
                        <a:pt x="7928" y="1593"/>
                      </a:lnTo>
                      <a:lnTo>
                        <a:pt x="7886" y="1540"/>
                      </a:lnTo>
                      <a:lnTo>
                        <a:pt x="8108" y="1316"/>
                      </a:lnTo>
                      <a:lnTo>
                        <a:pt x="8125" y="1298"/>
                      </a:lnTo>
                      <a:lnTo>
                        <a:pt x="8144" y="1251"/>
                      </a:lnTo>
                      <a:lnTo>
                        <a:pt x="8144" y="1202"/>
                      </a:lnTo>
                      <a:lnTo>
                        <a:pt x="8125" y="1158"/>
                      </a:lnTo>
                      <a:lnTo>
                        <a:pt x="8108" y="1138"/>
                      </a:lnTo>
                      <a:lnTo>
                        <a:pt x="8065" y="1094"/>
                      </a:lnTo>
                      <a:lnTo>
                        <a:pt x="8092" y="1074"/>
                      </a:lnTo>
                      <a:lnTo>
                        <a:pt x="8142" y="1028"/>
                      </a:lnTo>
                      <a:lnTo>
                        <a:pt x="8189" y="978"/>
                      </a:lnTo>
                      <a:lnTo>
                        <a:pt x="8229" y="924"/>
                      </a:lnTo>
                      <a:lnTo>
                        <a:pt x="8262" y="865"/>
                      </a:lnTo>
                      <a:lnTo>
                        <a:pt x="8291" y="805"/>
                      </a:lnTo>
                      <a:lnTo>
                        <a:pt x="8312" y="740"/>
                      </a:lnTo>
                      <a:lnTo>
                        <a:pt x="8327" y="674"/>
                      </a:lnTo>
                      <a:lnTo>
                        <a:pt x="8333" y="641"/>
                      </a:lnTo>
                      <a:lnTo>
                        <a:pt x="8333" y="602"/>
                      </a:lnTo>
                      <a:lnTo>
                        <a:pt x="8327" y="524"/>
                      </a:lnTo>
                      <a:lnTo>
                        <a:pt x="8312" y="448"/>
                      </a:lnTo>
                      <a:lnTo>
                        <a:pt x="8291" y="374"/>
                      </a:lnTo>
                      <a:lnTo>
                        <a:pt x="8278" y="338"/>
                      </a:lnTo>
                      <a:lnTo>
                        <a:pt x="8259" y="286"/>
                      </a:lnTo>
                      <a:lnTo>
                        <a:pt x="8235" y="180"/>
                      </a:lnTo>
                      <a:lnTo>
                        <a:pt x="8230" y="125"/>
                      </a:lnTo>
                      <a:lnTo>
                        <a:pt x="8227" y="95"/>
                      </a:lnTo>
                      <a:lnTo>
                        <a:pt x="8207" y="47"/>
                      </a:lnTo>
                      <a:lnTo>
                        <a:pt x="8171" y="15"/>
                      </a:lnTo>
                      <a:lnTo>
                        <a:pt x="8127" y="0"/>
                      </a:lnTo>
                      <a:lnTo>
                        <a:pt x="8081" y="0"/>
                      </a:lnTo>
                      <a:lnTo>
                        <a:pt x="8036" y="15"/>
                      </a:lnTo>
                      <a:lnTo>
                        <a:pt x="8000" y="47"/>
                      </a:lnTo>
                      <a:lnTo>
                        <a:pt x="7980" y="95"/>
                      </a:lnTo>
                      <a:lnTo>
                        <a:pt x="7978" y="125"/>
                      </a:lnTo>
                      <a:lnTo>
                        <a:pt x="7983" y="200"/>
                      </a:lnTo>
                      <a:lnTo>
                        <a:pt x="8013" y="347"/>
                      </a:lnTo>
                      <a:lnTo>
                        <a:pt x="8039" y="417"/>
                      </a:lnTo>
                      <a:lnTo>
                        <a:pt x="8057" y="466"/>
                      </a:lnTo>
                      <a:lnTo>
                        <a:pt x="8079" y="569"/>
                      </a:lnTo>
                      <a:lnTo>
                        <a:pt x="8081" y="620"/>
                      </a:lnTo>
                      <a:lnTo>
                        <a:pt x="8072" y="665"/>
                      </a:lnTo>
                      <a:lnTo>
                        <a:pt x="8037" y="750"/>
                      </a:lnTo>
                      <a:lnTo>
                        <a:pt x="7988" y="825"/>
                      </a:lnTo>
                      <a:lnTo>
                        <a:pt x="7924" y="890"/>
                      </a:lnTo>
                      <a:lnTo>
                        <a:pt x="7886" y="916"/>
                      </a:lnTo>
                      <a:lnTo>
                        <a:pt x="7803" y="832"/>
                      </a:lnTo>
                      <a:lnTo>
                        <a:pt x="7784" y="816"/>
                      </a:lnTo>
                      <a:lnTo>
                        <a:pt x="7738" y="798"/>
                      </a:lnTo>
                      <a:lnTo>
                        <a:pt x="7690" y="798"/>
                      </a:lnTo>
                      <a:lnTo>
                        <a:pt x="7644" y="816"/>
                      </a:lnTo>
                      <a:lnTo>
                        <a:pt x="7625" y="832"/>
                      </a:lnTo>
                      <a:lnTo>
                        <a:pt x="7288" y="1169"/>
                      </a:lnTo>
                      <a:lnTo>
                        <a:pt x="7229" y="1158"/>
                      </a:lnTo>
                      <a:lnTo>
                        <a:pt x="7111" y="1143"/>
                      </a:lnTo>
                      <a:lnTo>
                        <a:pt x="7052" y="1142"/>
                      </a:lnTo>
                      <a:lnTo>
                        <a:pt x="4519" y="1142"/>
                      </a:lnTo>
                      <a:lnTo>
                        <a:pt x="4417" y="1143"/>
                      </a:lnTo>
                      <a:lnTo>
                        <a:pt x="4217" y="1153"/>
                      </a:lnTo>
                      <a:lnTo>
                        <a:pt x="4021" y="1175"/>
                      </a:lnTo>
                      <a:lnTo>
                        <a:pt x="3828" y="1205"/>
                      </a:lnTo>
                      <a:lnTo>
                        <a:pt x="3639" y="1246"/>
                      </a:lnTo>
                      <a:lnTo>
                        <a:pt x="3453" y="1295"/>
                      </a:lnTo>
                      <a:lnTo>
                        <a:pt x="3272" y="1352"/>
                      </a:lnTo>
                      <a:lnTo>
                        <a:pt x="3095" y="1420"/>
                      </a:lnTo>
                      <a:lnTo>
                        <a:pt x="2920" y="1495"/>
                      </a:lnTo>
                      <a:lnTo>
                        <a:pt x="2752" y="1577"/>
                      </a:lnTo>
                      <a:lnTo>
                        <a:pt x="2588" y="1668"/>
                      </a:lnTo>
                      <a:lnTo>
                        <a:pt x="2426" y="1766"/>
                      </a:lnTo>
                      <a:lnTo>
                        <a:pt x="2271" y="1869"/>
                      </a:lnTo>
                      <a:lnTo>
                        <a:pt x="2120" y="1980"/>
                      </a:lnTo>
                      <a:lnTo>
                        <a:pt x="1973" y="2097"/>
                      </a:lnTo>
                      <a:lnTo>
                        <a:pt x="1832" y="2221"/>
                      </a:lnTo>
                      <a:lnTo>
                        <a:pt x="1693" y="2349"/>
                      </a:lnTo>
                      <a:lnTo>
                        <a:pt x="1562" y="2483"/>
                      </a:lnTo>
                      <a:lnTo>
                        <a:pt x="1436" y="2621"/>
                      </a:lnTo>
                      <a:lnTo>
                        <a:pt x="1313" y="2765"/>
                      </a:lnTo>
                      <a:lnTo>
                        <a:pt x="1140" y="2987"/>
                      </a:lnTo>
                      <a:lnTo>
                        <a:pt x="929" y="3297"/>
                      </a:lnTo>
                      <a:lnTo>
                        <a:pt x="740" y="3618"/>
                      </a:lnTo>
                      <a:lnTo>
                        <a:pt x="576" y="3949"/>
                      </a:lnTo>
                      <a:lnTo>
                        <a:pt x="433" y="4288"/>
                      </a:lnTo>
                      <a:lnTo>
                        <a:pt x="318" y="4631"/>
                      </a:lnTo>
                      <a:lnTo>
                        <a:pt x="271" y="4802"/>
                      </a:lnTo>
                      <a:lnTo>
                        <a:pt x="126" y="4802"/>
                      </a:lnTo>
                      <a:lnTo>
                        <a:pt x="101" y="4804"/>
                      </a:lnTo>
                      <a:lnTo>
                        <a:pt x="54" y="4824"/>
                      </a:lnTo>
                      <a:lnTo>
                        <a:pt x="21" y="4857"/>
                      </a:lnTo>
                      <a:lnTo>
                        <a:pt x="1" y="4903"/>
                      </a:lnTo>
                      <a:lnTo>
                        <a:pt x="0" y="4929"/>
                      </a:lnTo>
                      <a:lnTo>
                        <a:pt x="0" y="5439"/>
                      </a:lnTo>
                      <a:lnTo>
                        <a:pt x="1" y="5465"/>
                      </a:lnTo>
                      <a:lnTo>
                        <a:pt x="21" y="5510"/>
                      </a:lnTo>
                      <a:lnTo>
                        <a:pt x="54" y="5544"/>
                      </a:lnTo>
                      <a:lnTo>
                        <a:pt x="101" y="5563"/>
                      </a:lnTo>
                      <a:lnTo>
                        <a:pt x="126" y="5566"/>
                      </a:lnTo>
                      <a:lnTo>
                        <a:pt x="7797" y="5566"/>
                      </a:lnTo>
                      <a:lnTo>
                        <a:pt x="7821" y="5563"/>
                      </a:lnTo>
                      <a:lnTo>
                        <a:pt x="7867" y="5544"/>
                      </a:lnTo>
                      <a:lnTo>
                        <a:pt x="7902" y="5510"/>
                      </a:lnTo>
                      <a:lnTo>
                        <a:pt x="7921" y="5465"/>
                      </a:lnTo>
                      <a:lnTo>
                        <a:pt x="7922" y="5439"/>
                      </a:lnTo>
                      <a:lnTo>
                        <a:pt x="7922" y="4955"/>
                      </a:lnTo>
                      <a:lnTo>
                        <a:pt x="7925" y="4942"/>
                      </a:lnTo>
                      <a:lnTo>
                        <a:pt x="7925" y="4929"/>
                      </a:lnTo>
                      <a:lnTo>
                        <a:pt x="7926" y="4851"/>
                      </a:lnTo>
                      <a:lnTo>
                        <a:pt x="7941" y="4710"/>
                      </a:lnTo>
                      <a:lnTo>
                        <a:pt x="7970" y="4586"/>
                      </a:lnTo>
                      <a:lnTo>
                        <a:pt x="8014" y="4477"/>
                      </a:lnTo>
                      <a:lnTo>
                        <a:pt x="8075" y="4383"/>
                      </a:lnTo>
                      <a:lnTo>
                        <a:pt x="8151" y="4304"/>
                      </a:lnTo>
                      <a:lnTo>
                        <a:pt x="8245" y="4238"/>
                      </a:lnTo>
                      <a:lnTo>
                        <a:pt x="8356" y="4184"/>
                      </a:lnTo>
                      <a:lnTo>
                        <a:pt x="8418" y="4163"/>
                      </a:lnTo>
                      <a:lnTo>
                        <a:pt x="8439" y="4154"/>
                      </a:lnTo>
                      <a:lnTo>
                        <a:pt x="8475" y="4125"/>
                      </a:lnTo>
                      <a:lnTo>
                        <a:pt x="8498" y="4086"/>
                      </a:lnTo>
                      <a:lnTo>
                        <a:pt x="8505" y="4042"/>
                      </a:lnTo>
                      <a:lnTo>
                        <a:pt x="8502" y="4019"/>
                      </a:lnTo>
                      <a:close/>
                      <a:moveTo>
                        <a:pt x="7715" y="1100"/>
                      </a:moveTo>
                      <a:lnTo>
                        <a:pt x="7841" y="1227"/>
                      </a:lnTo>
                      <a:lnTo>
                        <a:pt x="7705" y="1365"/>
                      </a:lnTo>
                      <a:lnTo>
                        <a:pt x="7667" y="1338"/>
                      </a:lnTo>
                      <a:lnTo>
                        <a:pt x="7589" y="1287"/>
                      </a:lnTo>
                      <a:lnTo>
                        <a:pt x="7549" y="1266"/>
                      </a:lnTo>
                      <a:lnTo>
                        <a:pt x="7715" y="1100"/>
                      </a:lnTo>
                      <a:close/>
                      <a:moveTo>
                        <a:pt x="252" y="5314"/>
                      </a:moveTo>
                      <a:lnTo>
                        <a:pt x="252" y="5054"/>
                      </a:lnTo>
                      <a:lnTo>
                        <a:pt x="7670" y="5054"/>
                      </a:lnTo>
                      <a:lnTo>
                        <a:pt x="7670" y="5312"/>
                      </a:lnTo>
                      <a:lnTo>
                        <a:pt x="252" y="5314"/>
                      </a:lnTo>
                      <a:close/>
                      <a:moveTo>
                        <a:pt x="7677" y="4802"/>
                      </a:moveTo>
                      <a:lnTo>
                        <a:pt x="530" y="4802"/>
                      </a:lnTo>
                      <a:lnTo>
                        <a:pt x="577" y="4641"/>
                      </a:lnTo>
                      <a:lnTo>
                        <a:pt x="690" y="4321"/>
                      </a:lnTo>
                      <a:lnTo>
                        <a:pt x="826" y="4006"/>
                      </a:lnTo>
                      <a:lnTo>
                        <a:pt x="983" y="3696"/>
                      </a:lnTo>
                      <a:lnTo>
                        <a:pt x="1163" y="3396"/>
                      </a:lnTo>
                      <a:lnTo>
                        <a:pt x="1362" y="3107"/>
                      </a:lnTo>
                      <a:lnTo>
                        <a:pt x="1582" y="2833"/>
                      </a:lnTo>
                      <a:lnTo>
                        <a:pt x="1820" y="2575"/>
                      </a:lnTo>
                      <a:lnTo>
                        <a:pt x="2012" y="2395"/>
                      </a:lnTo>
                      <a:lnTo>
                        <a:pt x="2146" y="2280"/>
                      </a:lnTo>
                      <a:lnTo>
                        <a:pt x="2282" y="2172"/>
                      </a:lnTo>
                      <a:lnTo>
                        <a:pt x="2424" y="2068"/>
                      </a:lnTo>
                      <a:lnTo>
                        <a:pt x="2570" y="1972"/>
                      </a:lnTo>
                      <a:lnTo>
                        <a:pt x="2720" y="1881"/>
                      </a:lnTo>
                      <a:lnTo>
                        <a:pt x="2873" y="1797"/>
                      </a:lnTo>
                      <a:lnTo>
                        <a:pt x="3031" y="1721"/>
                      </a:lnTo>
                      <a:lnTo>
                        <a:pt x="3193" y="1652"/>
                      </a:lnTo>
                      <a:lnTo>
                        <a:pt x="3358" y="1590"/>
                      </a:lnTo>
                      <a:lnTo>
                        <a:pt x="3527" y="1535"/>
                      </a:lnTo>
                      <a:lnTo>
                        <a:pt x="3700" y="1489"/>
                      </a:lnTo>
                      <a:lnTo>
                        <a:pt x="3877" y="1453"/>
                      </a:lnTo>
                      <a:lnTo>
                        <a:pt x="4055" y="1424"/>
                      </a:lnTo>
                      <a:lnTo>
                        <a:pt x="4238" y="1406"/>
                      </a:lnTo>
                      <a:lnTo>
                        <a:pt x="4424" y="1395"/>
                      </a:lnTo>
                      <a:lnTo>
                        <a:pt x="4519" y="1394"/>
                      </a:lnTo>
                      <a:lnTo>
                        <a:pt x="7052" y="1394"/>
                      </a:lnTo>
                      <a:lnTo>
                        <a:pt x="7091" y="1395"/>
                      </a:lnTo>
                      <a:lnTo>
                        <a:pt x="7169" y="1403"/>
                      </a:lnTo>
                      <a:lnTo>
                        <a:pt x="7247" y="1419"/>
                      </a:lnTo>
                      <a:lnTo>
                        <a:pt x="7322" y="1440"/>
                      </a:lnTo>
                      <a:lnTo>
                        <a:pt x="7394" y="1469"/>
                      </a:lnTo>
                      <a:lnTo>
                        <a:pt x="7463" y="1505"/>
                      </a:lnTo>
                      <a:lnTo>
                        <a:pt x="7529" y="1547"/>
                      </a:lnTo>
                      <a:lnTo>
                        <a:pt x="7591" y="1596"/>
                      </a:lnTo>
                      <a:lnTo>
                        <a:pt x="7620" y="1622"/>
                      </a:lnTo>
                      <a:lnTo>
                        <a:pt x="7621" y="1625"/>
                      </a:lnTo>
                      <a:lnTo>
                        <a:pt x="7623" y="1626"/>
                      </a:lnTo>
                      <a:lnTo>
                        <a:pt x="7627" y="1629"/>
                      </a:lnTo>
                      <a:lnTo>
                        <a:pt x="7631" y="1633"/>
                      </a:lnTo>
                      <a:lnTo>
                        <a:pt x="7676" y="1679"/>
                      </a:lnTo>
                      <a:lnTo>
                        <a:pt x="7754" y="1780"/>
                      </a:lnTo>
                      <a:lnTo>
                        <a:pt x="7816" y="1891"/>
                      </a:lnTo>
                      <a:lnTo>
                        <a:pt x="7862" y="2009"/>
                      </a:lnTo>
                      <a:lnTo>
                        <a:pt x="7877" y="2071"/>
                      </a:lnTo>
                      <a:lnTo>
                        <a:pt x="8235" y="3961"/>
                      </a:lnTo>
                      <a:lnTo>
                        <a:pt x="8173" y="3990"/>
                      </a:lnTo>
                      <a:lnTo>
                        <a:pt x="8057" y="4058"/>
                      </a:lnTo>
                      <a:lnTo>
                        <a:pt x="7958" y="4137"/>
                      </a:lnTo>
                      <a:lnTo>
                        <a:pt x="7875" y="4229"/>
                      </a:lnTo>
                      <a:lnTo>
                        <a:pt x="7805" y="4334"/>
                      </a:lnTo>
                      <a:lnTo>
                        <a:pt x="7751" y="4451"/>
                      </a:lnTo>
                      <a:lnTo>
                        <a:pt x="7710" y="4582"/>
                      </a:lnTo>
                      <a:lnTo>
                        <a:pt x="7684" y="4724"/>
                      </a:lnTo>
                      <a:lnTo>
                        <a:pt x="7677" y="480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Freeform 25"/>
                <p:cNvSpPr>
                  <a:spLocks/>
                </p:cNvSpPr>
                <p:nvPr/>
              </p:nvSpPr>
              <p:spPr bwMode="auto">
                <a:xfrm>
                  <a:off x="6410" y="7006"/>
                  <a:ext cx="802" cy="84"/>
                </a:xfrm>
                <a:custGeom>
                  <a:avLst/>
                  <a:gdLst>
                    <a:gd name="T0" fmla="*/ 2280 w 2405"/>
                    <a:gd name="T1" fmla="*/ 0 h 252"/>
                    <a:gd name="T2" fmla="*/ 124 w 2405"/>
                    <a:gd name="T3" fmla="*/ 0 h 252"/>
                    <a:gd name="T4" fmla="*/ 94 w 2405"/>
                    <a:gd name="T5" fmla="*/ 3 h 252"/>
                    <a:gd name="T6" fmla="*/ 48 w 2405"/>
                    <a:gd name="T7" fmla="*/ 23 h 252"/>
                    <a:gd name="T8" fmla="*/ 16 w 2405"/>
                    <a:gd name="T9" fmla="*/ 59 h 252"/>
                    <a:gd name="T10" fmla="*/ 0 w 2405"/>
                    <a:gd name="T11" fmla="*/ 102 h 252"/>
                    <a:gd name="T12" fmla="*/ 0 w 2405"/>
                    <a:gd name="T13" fmla="*/ 150 h 252"/>
                    <a:gd name="T14" fmla="*/ 16 w 2405"/>
                    <a:gd name="T15" fmla="*/ 194 h 252"/>
                    <a:gd name="T16" fmla="*/ 48 w 2405"/>
                    <a:gd name="T17" fmla="*/ 231 h 252"/>
                    <a:gd name="T18" fmla="*/ 94 w 2405"/>
                    <a:gd name="T19" fmla="*/ 251 h 252"/>
                    <a:gd name="T20" fmla="*/ 124 w 2405"/>
                    <a:gd name="T21" fmla="*/ 252 h 252"/>
                    <a:gd name="T22" fmla="*/ 2280 w 2405"/>
                    <a:gd name="T23" fmla="*/ 252 h 252"/>
                    <a:gd name="T24" fmla="*/ 2310 w 2405"/>
                    <a:gd name="T25" fmla="*/ 251 h 252"/>
                    <a:gd name="T26" fmla="*/ 2358 w 2405"/>
                    <a:gd name="T27" fmla="*/ 231 h 252"/>
                    <a:gd name="T28" fmla="*/ 2389 w 2405"/>
                    <a:gd name="T29" fmla="*/ 194 h 252"/>
                    <a:gd name="T30" fmla="*/ 2405 w 2405"/>
                    <a:gd name="T31" fmla="*/ 150 h 252"/>
                    <a:gd name="T32" fmla="*/ 2405 w 2405"/>
                    <a:gd name="T33" fmla="*/ 102 h 252"/>
                    <a:gd name="T34" fmla="*/ 2389 w 2405"/>
                    <a:gd name="T35" fmla="*/ 59 h 252"/>
                    <a:gd name="T36" fmla="*/ 2358 w 2405"/>
                    <a:gd name="T37" fmla="*/ 23 h 252"/>
                    <a:gd name="T38" fmla="*/ 2310 w 2405"/>
                    <a:gd name="T39" fmla="*/ 3 h 252"/>
                    <a:gd name="T40" fmla="*/ 2280 w 2405"/>
                    <a:gd name="T41" fmla="*/ 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405" h="252">
                      <a:moveTo>
                        <a:pt x="2280" y="0"/>
                      </a:moveTo>
                      <a:lnTo>
                        <a:pt x="124" y="0"/>
                      </a:lnTo>
                      <a:lnTo>
                        <a:pt x="94" y="3"/>
                      </a:lnTo>
                      <a:lnTo>
                        <a:pt x="48" y="23"/>
                      </a:lnTo>
                      <a:lnTo>
                        <a:pt x="16" y="59"/>
                      </a:lnTo>
                      <a:lnTo>
                        <a:pt x="0" y="102"/>
                      </a:lnTo>
                      <a:lnTo>
                        <a:pt x="0" y="150"/>
                      </a:lnTo>
                      <a:lnTo>
                        <a:pt x="16" y="194"/>
                      </a:lnTo>
                      <a:lnTo>
                        <a:pt x="48" y="231"/>
                      </a:lnTo>
                      <a:lnTo>
                        <a:pt x="94" y="251"/>
                      </a:lnTo>
                      <a:lnTo>
                        <a:pt x="124" y="252"/>
                      </a:lnTo>
                      <a:lnTo>
                        <a:pt x="2280" y="252"/>
                      </a:lnTo>
                      <a:lnTo>
                        <a:pt x="2310" y="251"/>
                      </a:lnTo>
                      <a:lnTo>
                        <a:pt x="2358" y="231"/>
                      </a:lnTo>
                      <a:lnTo>
                        <a:pt x="2389" y="194"/>
                      </a:lnTo>
                      <a:lnTo>
                        <a:pt x="2405" y="150"/>
                      </a:lnTo>
                      <a:lnTo>
                        <a:pt x="2405" y="102"/>
                      </a:lnTo>
                      <a:lnTo>
                        <a:pt x="2389" y="59"/>
                      </a:lnTo>
                      <a:lnTo>
                        <a:pt x="2358" y="23"/>
                      </a:lnTo>
                      <a:lnTo>
                        <a:pt x="2310" y="3"/>
                      </a:lnTo>
                      <a:lnTo>
                        <a:pt x="22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Freeform 26"/>
                <p:cNvSpPr>
                  <a:spLocks noEditPoints="1"/>
                </p:cNvSpPr>
                <p:nvPr/>
              </p:nvSpPr>
              <p:spPr bwMode="auto">
                <a:xfrm>
                  <a:off x="6410" y="6285"/>
                  <a:ext cx="1525" cy="539"/>
                </a:xfrm>
                <a:custGeom>
                  <a:avLst/>
                  <a:gdLst>
                    <a:gd name="T0" fmla="*/ 4294 w 4574"/>
                    <a:gd name="T1" fmla="*/ 146 h 1615"/>
                    <a:gd name="T2" fmla="*/ 4203 w 4574"/>
                    <a:gd name="T3" fmla="*/ 33 h 1615"/>
                    <a:gd name="T4" fmla="*/ 4097 w 4574"/>
                    <a:gd name="T5" fmla="*/ 0 h 1615"/>
                    <a:gd name="T6" fmla="*/ 1803 w 4574"/>
                    <a:gd name="T7" fmla="*/ 2 h 1615"/>
                    <a:gd name="T8" fmla="*/ 1487 w 4574"/>
                    <a:gd name="T9" fmla="*/ 42 h 1615"/>
                    <a:gd name="T10" fmla="*/ 1189 w 4574"/>
                    <a:gd name="T11" fmla="*/ 131 h 1615"/>
                    <a:gd name="T12" fmla="*/ 911 w 4574"/>
                    <a:gd name="T13" fmla="*/ 268 h 1615"/>
                    <a:gd name="T14" fmla="*/ 658 w 4574"/>
                    <a:gd name="T15" fmla="*/ 450 h 1615"/>
                    <a:gd name="T16" fmla="*/ 433 w 4574"/>
                    <a:gd name="T17" fmla="*/ 670 h 1615"/>
                    <a:gd name="T18" fmla="*/ 243 w 4574"/>
                    <a:gd name="T19" fmla="*/ 927 h 1615"/>
                    <a:gd name="T20" fmla="*/ 90 w 4574"/>
                    <a:gd name="T21" fmla="*/ 1216 h 1615"/>
                    <a:gd name="T22" fmla="*/ 4 w 4574"/>
                    <a:gd name="T23" fmla="*/ 1452 h 1615"/>
                    <a:gd name="T24" fmla="*/ 0 w 4574"/>
                    <a:gd name="T25" fmla="*/ 1497 h 1615"/>
                    <a:gd name="T26" fmla="*/ 43 w 4574"/>
                    <a:gd name="T27" fmla="*/ 1585 h 1615"/>
                    <a:gd name="T28" fmla="*/ 109 w 4574"/>
                    <a:gd name="T29" fmla="*/ 1614 h 1615"/>
                    <a:gd name="T30" fmla="*/ 4359 w 4574"/>
                    <a:gd name="T31" fmla="*/ 1615 h 1615"/>
                    <a:gd name="T32" fmla="*/ 4427 w 4574"/>
                    <a:gd name="T33" fmla="*/ 1602 h 1615"/>
                    <a:gd name="T34" fmla="*/ 4503 w 4574"/>
                    <a:gd name="T35" fmla="*/ 1552 h 1615"/>
                    <a:gd name="T36" fmla="*/ 4536 w 4574"/>
                    <a:gd name="T37" fmla="*/ 1510 h 1615"/>
                    <a:gd name="T38" fmla="*/ 4574 w 4574"/>
                    <a:gd name="T39" fmla="*/ 1398 h 1615"/>
                    <a:gd name="T40" fmla="*/ 4566 w 4574"/>
                    <a:gd name="T41" fmla="*/ 1308 h 1615"/>
                    <a:gd name="T42" fmla="*/ 2193 w 4574"/>
                    <a:gd name="T43" fmla="*/ 1010 h 1615"/>
                    <a:gd name="T44" fmla="*/ 2841 w 4574"/>
                    <a:gd name="T45" fmla="*/ 1363 h 1615"/>
                    <a:gd name="T46" fmla="*/ 2193 w 4574"/>
                    <a:gd name="T47" fmla="*/ 1010 h 1615"/>
                    <a:gd name="T48" fmla="*/ 3093 w 4574"/>
                    <a:gd name="T49" fmla="*/ 883 h 1615"/>
                    <a:gd name="T50" fmla="*/ 3073 w 4574"/>
                    <a:gd name="T51" fmla="*/ 813 h 1615"/>
                    <a:gd name="T52" fmla="*/ 2994 w 4574"/>
                    <a:gd name="T53" fmla="*/ 759 h 1615"/>
                    <a:gd name="T54" fmla="*/ 2066 w 4574"/>
                    <a:gd name="T55" fmla="*/ 758 h 1615"/>
                    <a:gd name="T56" fmla="*/ 1996 w 4574"/>
                    <a:gd name="T57" fmla="*/ 778 h 1615"/>
                    <a:gd name="T58" fmla="*/ 1942 w 4574"/>
                    <a:gd name="T59" fmla="*/ 857 h 1615"/>
                    <a:gd name="T60" fmla="*/ 1941 w 4574"/>
                    <a:gd name="T61" fmla="*/ 1363 h 1615"/>
                    <a:gd name="T62" fmla="*/ 328 w 4574"/>
                    <a:gd name="T63" fmla="*/ 1300 h 1615"/>
                    <a:gd name="T64" fmla="*/ 453 w 4574"/>
                    <a:gd name="T65" fmla="*/ 1066 h 1615"/>
                    <a:gd name="T66" fmla="*/ 606 w 4574"/>
                    <a:gd name="T67" fmla="*/ 856 h 1615"/>
                    <a:gd name="T68" fmla="*/ 785 w 4574"/>
                    <a:gd name="T69" fmla="*/ 673 h 1615"/>
                    <a:gd name="T70" fmla="*/ 985 w 4574"/>
                    <a:gd name="T71" fmla="*/ 520 h 1615"/>
                    <a:gd name="T72" fmla="*/ 1205 w 4574"/>
                    <a:gd name="T73" fmla="*/ 399 h 1615"/>
                    <a:gd name="T74" fmla="*/ 1441 w 4574"/>
                    <a:gd name="T75" fmla="*/ 313 h 1615"/>
                    <a:gd name="T76" fmla="*/ 1690 w 4574"/>
                    <a:gd name="T77" fmla="*/ 264 h 1615"/>
                    <a:gd name="T78" fmla="*/ 1883 w 4574"/>
                    <a:gd name="T79" fmla="*/ 252 h 1615"/>
                    <a:gd name="T80" fmla="*/ 4320 w 4574"/>
                    <a:gd name="T81" fmla="*/ 1363 h 1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574" h="1615">
                      <a:moveTo>
                        <a:pt x="4304" y="182"/>
                      </a:moveTo>
                      <a:lnTo>
                        <a:pt x="4294" y="146"/>
                      </a:lnTo>
                      <a:lnTo>
                        <a:pt x="4258" y="81"/>
                      </a:lnTo>
                      <a:lnTo>
                        <a:pt x="4203" y="33"/>
                      </a:lnTo>
                      <a:lnTo>
                        <a:pt x="4136" y="5"/>
                      </a:lnTo>
                      <a:lnTo>
                        <a:pt x="4097" y="0"/>
                      </a:lnTo>
                      <a:lnTo>
                        <a:pt x="1883" y="0"/>
                      </a:lnTo>
                      <a:lnTo>
                        <a:pt x="1803" y="2"/>
                      </a:lnTo>
                      <a:lnTo>
                        <a:pt x="1643" y="15"/>
                      </a:lnTo>
                      <a:lnTo>
                        <a:pt x="1487" y="42"/>
                      </a:lnTo>
                      <a:lnTo>
                        <a:pt x="1336" y="81"/>
                      </a:lnTo>
                      <a:lnTo>
                        <a:pt x="1189" y="131"/>
                      </a:lnTo>
                      <a:lnTo>
                        <a:pt x="1047" y="195"/>
                      </a:lnTo>
                      <a:lnTo>
                        <a:pt x="911" y="268"/>
                      </a:lnTo>
                      <a:lnTo>
                        <a:pt x="780" y="353"/>
                      </a:lnTo>
                      <a:lnTo>
                        <a:pt x="658" y="450"/>
                      </a:lnTo>
                      <a:lnTo>
                        <a:pt x="541" y="555"/>
                      </a:lnTo>
                      <a:lnTo>
                        <a:pt x="433" y="670"/>
                      </a:lnTo>
                      <a:lnTo>
                        <a:pt x="334" y="794"/>
                      </a:lnTo>
                      <a:lnTo>
                        <a:pt x="243" y="927"/>
                      </a:lnTo>
                      <a:lnTo>
                        <a:pt x="161" y="1066"/>
                      </a:lnTo>
                      <a:lnTo>
                        <a:pt x="90" y="1216"/>
                      </a:lnTo>
                      <a:lnTo>
                        <a:pt x="30" y="1372"/>
                      </a:lnTo>
                      <a:lnTo>
                        <a:pt x="4" y="1452"/>
                      </a:lnTo>
                      <a:lnTo>
                        <a:pt x="1" y="1467"/>
                      </a:lnTo>
                      <a:lnTo>
                        <a:pt x="0" y="1497"/>
                      </a:lnTo>
                      <a:lnTo>
                        <a:pt x="8" y="1540"/>
                      </a:lnTo>
                      <a:lnTo>
                        <a:pt x="43" y="1585"/>
                      </a:lnTo>
                      <a:lnTo>
                        <a:pt x="80" y="1606"/>
                      </a:lnTo>
                      <a:lnTo>
                        <a:pt x="109" y="1614"/>
                      </a:lnTo>
                      <a:lnTo>
                        <a:pt x="125" y="1615"/>
                      </a:lnTo>
                      <a:lnTo>
                        <a:pt x="4359" y="1615"/>
                      </a:lnTo>
                      <a:lnTo>
                        <a:pt x="4382" y="1614"/>
                      </a:lnTo>
                      <a:lnTo>
                        <a:pt x="4427" y="1602"/>
                      </a:lnTo>
                      <a:lnTo>
                        <a:pt x="4468" y="1582"/>
                      </a:lnTo>
                      <a:lnTo>
                        <a:pt x="4503" y="1552"/>
                      </a:lnTo>
                      <a:lnTo>
                        <a:pt x="4517" y="1534"/>
                      </a:lnTo>
                      <a:lnTo>
                        <a:pt x="4536" y="1510"/>
                      </a:lnTo>
                      <a:lnTo>
                        <a:pt x="4561" y="1455"/>
                      </a:lnTo>
                      <a:lnTo>
                        <a:pt x="4574" y="1398"/>
                      </a:lnTo>
                      <a:lnTo>
                        <a:pt x="4572" y="1337"/>
                      </a:lnTo>
                      <a:lnTo>
                        <a:pt x="4566" y="1308"/>
                      </a:lnTo>
                      <a:lnTo>
                        <a:pt x="4304" y="182"/>
                      </a:lnTo>
                      <a:close/>
                      <a:moveTo>
                        <a:pt x="2193" y="1010"/>
                      </a:moveTo>
                      <a:lnTo>
                        <a:pt x="2841" y="1010"/>
                      </a:lnTo>
                      <a:lnTo>
                        <a:pt x="2841" y="1363"/>
                      </a:lnTo>
                      <a:lnTo>
                        <a:pt x="2193" y="1363"/>
                      </a:lnTo>
                      <a:lnTo>
                        <a:pt x="2193" y="1010"/>
                      </a:lnTo>
                      <a:close/>
                      <a:moveTo>
                        <a:pt x="3093" y="1363"/>
                      </a:moveTo>
                      <a:lnTo>
                        <a:pt x="3093" y="883"/>
                      </a:lnTo>
                      <a:lnTo>
                        <a:pt x="3092" y="857"/>
                      </a:lnTo>
                      <a:lnTo>
                        <a:pt x="3073" y="813"/>
                      </a:lnTo>
                      <a:lnTo>
                        <a:pt x="3038" y="778"/>
                      </a:lnTo>
                      <a:lnTo>
                        <a:pt x="2994" y="759"/>
                      </a:lnTo>
                      <a:lnTo>
                        <a:pt x="2968" y="758"/>
                      </a:lnTo>
                      <a:lnTo>
                        <a:pt x="2066" y="758"/>
                      </a:lnTo>
                      <a:lnTo>
                        <a:pt x="2040" y="759"/>
                      </a:lnTo>
                      <a:lnTo>
                        <a:pt x="1996" y="778"/>
                      </a:lnTo>
                      <a:lnTo>
                        <a:pt x="1961" y="813"/>
                      </a:lnTo>
                      <a:lnTo>
                        <a:pt x="1942" y="857"/>
                      </a:lnTo>
                      <a:lnTo>
                        <a:pt x="1941" y="883"/>
                      </a:lnTo>
                      <a:lnTo>
                        <a:pt x="1941" y="1363"/>
                      </a:lnTo>
                      <a:lnTo>
                        <a:pt x="302" y="1363"/>
                      </a:lnTo>
                      <a:lnTo>
                        <a:pt x="328" y="1300"/>
                      </a:lnTo>
                      <a:lnTo>
                        <a:pt x="387" y="1180"/>
                      </a:lnTo>
                      <a:lnTo>
                        <a:pt x="453" y="1066"/>
                      </a:lnTo>
                      <a:lnTo>
                        <a:pt x="525" y="958"/>
                      </a:lnTo>
                      <a:lnTo>
                        <a:pt x="606" y="856"/>
                      </a:lnTo>
                      <a:lnTo>
                        <a:pt x="692" y="761"/>
                      </a:lnTo>
                      <a:lnTo>
                        <a:pt x="785" y="673"/>
                      </a:lnTo>
                      <a:lnTo>
                        <a:pt x="882" y="594"/>
                      </a:lnTo>
                      <a:lnTo>
                        <a:pt x="985" y="520"/>
                      </a:lnTo>
                      <a:lnTo>
                        <a:pt x="1093" y="455"/>
                      </a:lnTo>
                      <a:lnTo>
                        <a:pt x="1205" y="399"/>
                      </a:lnTo>
                      <a:lnTo>
                        <a:pt x="1320" y="352"/>
                      </a:lnTo>
                      <a:lnTo>
                        <a:pt x="1441" y="313"/>
                      </a:lnTo>
                      <a:lnTo>
                        <a:pt x="1564" y="284"/>
                      </a:lnTo>
                      <a:lnTo>
                        <a:pt x="1690" y="264"/>
                      </a:lnTo>
                      <a:lnTo>
                        <a:pt x="1819" y="254"/>
                      </a:lnTo>
                      <a:lnTo>
                        <a:pt x="1883" y="252"/>
                      </a:lnTo>
                      <a:lnTo>
                        <a:pt x="4061" y="252"/>
                      </a:lnTo>
                      <a:lnTo>
                        <a:pt x="4320" y="1363"/>
                      </a:lnTo>
                      <a:lnTo>
                        <a:pt x="3093" y="13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7471DC8-0131-4D48-88D7-CA800CB3C5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93" y="124548"/>
            <a:ext cx="1106899" cy="64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90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이등변 삼각형 47"/>
          <p:cNvSpPr/>
          <p:nvPr/>
        </p:nvSpPr>
        <p:spPr>
          <a:xfrm flipH="1">
            <a:off x="10530726" y="4143308"/>
            <a:ext cx="1661274" cy="2714692"/>
          </a:xfrm>
          <a:prstGeom prst="triangle">
            <a:avLst>
              <a:gd name="adj" fmla="val 0"/>
            </a:avLst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1"/>
            <a:ext cx="12242626" cy="697977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1654971 w 12192000"/>
              <a:gd name="connsiteY2" fmla="*/ 65532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194917"/>
              <a:gd name="connsiteY0" fmla="*/ 0 h 6860094"/>
              <a:gd name="connsiteX1" fmla="*/ 12192000 w 12194917"/>
              <a:gd name="connsiteY1" fmla="*/ 0 h 6860094"/>
              <a:gd name="connsiteX2" fmla="*/ 11959770 w 12194917"/>
              <a:gd name="connsiteY2" fmla="*/ 6640285 h 6860094"/>
              <a:gd name="connsiteX3" fmla="*/ 0 w 12194917"/>
              <a:gd name="connsiteY3" fmla="*/ 6858000 h 6860094"/>
              <a:gd name="connsiteX4" fmla="*/ 0 w 12194917"/>
              <a:gd name="connsiteY4" fmla="*/ 0 h 6860094"/>
              <a:gd name="connsiteX0" fmla="*/ 0 w 12192295"/>
              <a:gd name="connsiteY0" fmla="*/ 0 h 6860094"/>
              <a:gd name="connsiteX1" fmla="*/ 12192000 w 12192295"/>
              <a:gd name="connsiteY1" fmla="*/ 0 h 6860094"/>
              <a:gd name="connsiteX2" fmla="*/ 11959770 w 12192295"/>
              <a:gd name="connsiteY2" fmla="*/ 6640285 h 6860094"/>
              <a:gd name="connsiteX3" fmla="*/ 0 w 12192295"/>
              <a:gd name="connsiteY3" fmla="*/ 6858000 h 6860094"/>
              <a:gd name="connsiteX4" fmla="*/ 0 w 12192295"/>
              <a:gd name="connsiteY4" fmla="*/ 0 h 6860094"/>
              <a:gd name="connsiteX0" fmla="*/ 0 w 12192295"/>
              <a:gd name="connsiteY0" fmla="*/ 0 h 6862316"/>
              <a:gd name="connsiteX1" fmla="*/ 12192000 w 12192295"/>
              <a:gd name="connsiteY1" fmla="*/ 0 h 6862316"/>
              <a:gd name="connsiteX2" fmla="*/ 11959770 w 12192295"/>
              <a:gd name="connsiteY2" fmla="*/ 6640285 h 6862316"/>
              <a:gd name="connsiteX3" fmla="*/ 0 w 12192295"/>
              <a:gd name="connsiteY3" fmla="*/ 6858000 h 6862316"/>
              <a:gd name="connsiteX4" fmla="*/ 0 w 12192295"/>
              <a:gd name="connsiteY4" fmla="*/ 0 h 6862316"/>
              <a:gd name="connsiteX0" fmla="*/ 0 w 12372105"/>
              <a:gd name="connsiteY0" fmla="*/ 0 h 6862316"/>
              <a:gd name="connsiteX1" fmla="*/ 12192000 w 12372105"/>
              <a:gd name="connsiteY1" fmla="*/ 0 h 6862316"/>
              <a:gd name="connsiteX2" fmla="*/ 11959770 w 12372105"/>
              <a:gd name="connsiteY2" fmla="*/ 6640285 h 6862316"/>
              <a:gd name="connsiteX3" fmla="*/ 0 w 12372105"/>
              <a:gd name="connsiteY3" fmla="*/ 6858000 h 6862316"/>
              <a:gd name="connsiteX4" fmla="*/ 0 w 12372105"/>
              <a:gd name="connsiteY4" fmla="*/ 0 h 6862316"/>
              <a:gd name="connsiteX0" fmla="*/ 0 w 12372105"/>
              <a:gd name="connsiteY0" fmla="*/ 0 h 7067210"/>
              <a:gd name="connsiteX1" fmla="*/ 12192000 w 12372105"/>
              <a:gd name="connsiteY1" fmla="*/ 0 h 7067210"/>
              <a:gd name="connsiteX2" fmla="*/ 11959770 w 12372105"/>
              <a:gd name="connsiteY2" fmla="*/ 6640285 h 7067210"/>
              <a:gd name="connsiteX3" fmla="*/ 0 w 12372105"/>
              <a:gd name="connsiteY3" fmla="*/ 6858000 h 7067210"/>
              <a:gd name="connsiteX4" fmla="*/ 0 w 12372105"/>
              <a:gd name="connsiteY4" fmla="*/ 0 h 7067210"/>
              <a:gd name="connsiteX0" fmla="*/ 0 w 12253444"/>
              <a:gd name="connsiteY0" fmla="*/ 0 h 6986838"/>
              <a:gd name="connsiteX1" fmla="*/ 12192000 w 12253444"/>
              <a:gd name="connsiteY1" fmla="*/ 0 h 6986838"/>
              <a:gd name="connsiteX2" fmla="*/ 11727541 w 12253444"/>
              <a:gd name="connsiteY2" fmla="*/ 6495142 h 6986838"/>
              <a:gd name="connsiteX3" fmla="*/ 0 w 12253444"/>
              <a:gd name="connsiteY3" fmla="*/ 6858000 h 6986838"/>
              <a:gd name="connsiteX4" fmla="*/ 0 w 12253444"/>
              <a:gd name="connsiteY4" fmla="*/ 0 h 6986838"/>
              <a:gd name="connsiteX0" fmla="*/ 0 w 12208177"/>
              <a:gd name="connsiteY0" fmla="*/ 0 h 6979775"/>
              <a:gd name="connsiteX1" fmla="*/ 12192000 w 12208177"/>
              <a:gd name="connsiteY1" fmla="*/ 0 h 6979775"/>
              <a:gd name="connsiteX2" fmla="*/ 11567884 w 12208177"/>
              <a:gd name="connsiteY2" fmla="*/ 6480628 h 6979775"/>
              <a:gd name="connsiteX3" fmla="*/ 0 w 12208177"/>
              <a:gd name="connsiteY3" fmla="*/ 6858000 h 6979775"/>
              <a:gd name="connsiteX4" fmla="*/ 0 w 12208177"/>
              <a:gd name="connsiteY4" fmla="*/ 0 h 6979775"/>
              <a:gd name="connsiteX0" fmla="*/ 0 w 12242626"/>
              <a:gd name="connsiteY0" fmla="*/ 0 h 6979775"/>
              <a:gd name="connsiteX1" fmla="*/ 12192000 w 12242626"/>
              <a:gd name="connsiteY1" fmla="*/ 0 h 6979775"/>
              <a:gd name="connsiteX2" fmla="*/ 11698512 w 12242626"/>
              <a:gd name="connsiteY2" fmla="*/ 6480628 h 6979775"/>
              <a:gd name="connsiteX3" fmla="*/ 0 w 12242626"/>
              <a:gd name="connsiteY3" fmla="*/ 6858000 h 6979775"/>
              <a:gd name="connsiteX4" fmla="*/ 0 w 12242626"/>
              <a:gd name="connsiteY4" fmla="*/ 0 h 697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2626" h="6979775">
                <a:moveTo>
                  <a:pt x="0" y="0"/>
                </a:moveTo>
                <a:lnTo>
                  <a:pt x="12192000" y="0"/>
                </a:lnTo>
                <a:cubicBezTo>
                  <a:pt x="12211352" y="2402114"/>
                  <a:pt x="12448417" y="4223657"/>
                  <a:pt x="11698512" y="6480628"/>
                </a:cubicBezTo>
                <a:cubicBezTo>
                  <a:pt x="10459960" y="7249886"/>
                  <a:pt x="4126895" y="6916057"/>
                  <a:pt x="0" y="68580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결과물</a:t>
            </a:r>
            <a:endParaRPr lang="en-US" altLang="ko-KR" sz="28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2023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년 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학기 졸업프로젝트</a:t>
            </a:r>
            <a:endParaRPr lang="en-US" altLang="ko-KR" sz="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185227" y="6178826"/>
            <a:ext cx="1832011" cy="389437"/>
            <a:chOff x="4125200" y="5074580"/>
            <a:chExt cx="3561511" cy="757083"/>
          </a:xfrm>
        </p:grpSpPr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5475175" y="5074580"/>
              <a:ext cx="756835" cy="757082"/>
            </a:xfrm>
            <a:custGeom>
              <a:avLst/>
              <a:gdLst>
                <a:gd name="T0" fmla="*/ 5346 w 9213"/>
                <a:gd name="T1" fmla="*/ 645 h 9217"/>
                <a:gd name="T2" fmla="*/ 4465 w 9213"/>
                <a:gd name="T3" fmla="*/ 30 h 9217"/>
                <a:gd name="T4" fmla="*/ 4143 w 9213"/>
                <a:gd name="T5" fmla="*/ 1113 h 9217"/>
                <a:gd name="T6" fmla="*/ 5028 w 9213"/>
                <a:gd name="T7" fmla="*/ 484 h 9217"/>
                <a:gd name="T8" fmla="*/ 4625 w 9213"/>
                <a:gd name="T9" fmla="*/ 1089 h 9217"/>
                <a:gd name="T10" fmla="*/ 4406 w 9213"/>
                <a:gd name="T11" fmla="*/ 363 h 9217"/>
                <a:gd name="T12" fmla="*/ 3074 w 9213"/>
                <a:gd name="T13" fmla="*/ 3390 h 9217"/>
                <a:gd name="T14" fmla="*/ 2226 w 9213"/>
                <a:gd name="T15" fmla="*/ 2823 h 9217"/>
                <a:gd name="T16" fmla="*/ 2329 w 9213"/>
                <a:gd name="T17" fmla="*/ 3881 h 9217"/>
                <a:gd name="T18" fmla="*/ 2805 w 9213"/>
                <a:gd name="T19" fmla="*/ 3361 h 9217"/>
                <a:gd name="T20" fmla="*/ 2264 w 9213"/>
                <a:gd name="T21" fmla="*/ 3526 h 9217"/>
                <a:gd name="T22" fmla="*/ 2500 w 9213"/>
                <a:gd name="T23" fmla="*/ 3024 h 9217"/>
                <a:gd name="T24" fmla="*/ 6475 w 9213"/>
                <a:gd name="T25" fmla="*/ 7204 h 9217"/>
                <a:gd name="T26" fmla="*/ 6893 w 9213"/>
                <a:gd name="T27" fmla="*/ 6994 h 9217"/>
                <a:gd name="T28" fmla="*/ 6875 w 9213"/>
                <a:gd name="T29" fmla="*/ 7342 h 9217"/>
                <a:gd name="T30" fmla="*/ 6973 w 9213"/>
                <a:gd name="T31" fmla="*/ 7642 h 9217"/>
                <a:gd name="T32" fmla="*/ 6785 w 9213"/>
                <a:gd name="T33" fmla="*/ 7939 h 9217"/>
                <a:gd name="T34" fmla="*/ 6482 w 9213"/>
                <a:gd name="T35" fmla="*/ 7679 h 9217"/>
                <a:gd name="T36" fmla="*/ 6875 w 9213"/>
                <a:gd name="T37" fmla="*/ 8232 h 9217"/>
                <a:gd name="T38" fmla="*/ 7222 w 9213"/>
                <a:gd name="T39" fmla="*/ 7509 h 9217"/>
                <a:gd name="T40" fmla="*/ 7008 w 9213"/>
                <a:gd name="T41" fmla="*/ 6742 h 9217"/>
                <a:gd name="T42" fmla="*/ 8882 w 9213"/>
                <a:gd name="T43" fmla="*/ 4468 h 9217"/>
                <a:gd name="T44" fmla="*/ 8101 w 9213"/>
                <a:gd name="T45" fmla="*/ 4973 h 9217"/>
                <a:gd name="T46" fmla="*/ 6449 w 9213"/>
                <a:gd name="T47" fmla="*/ 5111 h 9217"/>
                <a:gd name="T48" fmla="*/ 4884 w 9213"/>
                <a:gd name="T49" fmla="*/ 4887 h 9217"/>
                <a:gd name="T50" fmla="*/ 3493 w 9213"/>
                <a:gd name="T51" fmla="*/ 4998 h 9217"/>
                <a:gd name="T52" fmla="*/ 1938 w 9213"/>
                <a:gd name="T53" fmla="*/ 5093 h 9217"/>
                <a:gd name="T54" fmla="*/ 1292 w 9213"/>
                <a:gd name="T55" fmla="*/ 5313 h 9217"/>
                <a:gd name="T56" fmla="*/ 2611 w 9213"/>
                <a:gd name="T57" fmla="*/ 5150 h 9217"/>
                <a:gd name="T58" fmla="*/ 4138 w 9213"/>
                <a:gd name="T59" fmla="*/ 5381 h 9217"/>
                <a:gd name="T60" fmla="*/ 5666 w 9213"/>
                <a:gd name="T61" fmla="*/ 5222 h 9217"/>
                <a:gd name="T62" fmla="*/ 7152 w 9213"/>
                <a:gd name="T63" fmla="*/ 5182 h 9217"/>
                <a:gd name="T64" fmla="*/ 8065 w 9213"/>
                <a:gd name="T65" fmla="*/ 5821 h 9217"/>
                <a:gd name="T66" fmla="*/ 6168 w 9213"/>
                <a:gd name="T67" fmla="*/ 6289 h 9217"/>
                <a:gd name="T68" fmla="*/ 5787 w 9213"/>
                <a:gd name="T69" fmla="*/ 7970 h 9217"/>
                <a:gd name="T70" fmla="*/ 1337 w 9213"/>
                <a:gd name="T71" fmla="*/ 8824 h 9217"/>
                <a:gd name="T72" fmla="*/ 477 w 9213"/>
                <a:gd name="T73" fmla="*/ 4738 h 9217"/>
                <a:gd name="T74" fmla="*/ 1744 w 9213"/>
                <a:gd name="T75" fmla="*/ 8640 h 9217"/>
                <a:gd name="T76" fmla="*/ 1718 w 9213"/>
                <a:gd name="T77" fmla="*/ 8369 h 9217"/>
                <a:gd name="T78" fmla="*/ 372 w 9213"/>
                <a:gd name="T79" fmla="*/ 4460 h 9217"/>
                <a:gd name="T80" fmla="*/ 807 w 9213"/>
                <a:gd name="T81" fmla="*/ 8559 h 9217"/>
                <a:gd name="T82" fmla="*/ 1614 w 9213"/>
                <a:gd name="T83" fmla="*/ 9209 h 9217"/>
                <a:gd name="T84" fmla="*/ 8760 w 9213"/>
                <a:gd name="T85" fmla="*/ 8643 h 9217"/>
                <a:gd name="T86" fmla="*/ 9103 w 9213"/>
                <a:gd name="T87" fmla="*/ 6854 h 9217"/>
                <a:gd name="T88" fmla="*/ 8793 w 9213"/>
                <a:gd name="T89" fmla="*/ 4727 h 9217"/>
                <a:gd name="T90" fmla="*/ 7386 w 9213"/>
                <a:gd name="T91" fmla="*/ 8947 h 9217"/>
                <a:gd name="T92" fmla="*/ 6029 w 9213"/>
                <a:gd name="T93" fmla="*/ 7836 h 9217"/>
                <a:gd name="T94" fmla="*/ 6577 w 9213"/>
                <a:gd name="T95" fmla="*/ 6281 h 9217"/>
                <a:gd name="T96" fmla="*/ 8230 w 9213"/>
                <a:gd name="T97" fmla="*/ 6200 h 9217"/>
                <a:gd name="T98" fmla="*/ 8927 w 9213"/>
                <a:gd name="T99" fmla="*/ 7692 h 9217"/>
                <a:gd name="T100" fmla="*/ 7689 w 9213"/>
                <a:gd name="T101" fmla="*/ 8931 h 9217"/>
                <a:gd name="T102" fmla="*/ 4852 w 9213"/>
                <a:gd name="T103" fmla="*/ 2463 h 9217"/>
                <a:gd name="T104" fmla="*/ 4016 w 9213"/>
                <a:gd name="T105" fmla="*/ 2211 h 9217"/>
                <a:gd name="T106" fmla="*/ 4382 w 9213"/>
                <a:gd name="T107" fmla="*/ 2984 h 9217"/>
                <a:gd name="T108" fmla="*/ 4560 w 9213"/>
                <a:gd name="T109" fmla="*/ 2608 h 9217"/>
                <a:gd name="T110" fmla="*/ 4187 w 9213"/>
                <a:gd name="T111" fmla="*/ 2572 h 9217"/>
                <a:gd name="T112" fmla="*/ 7962 w 9213"/>
                <a:gd name="T113" fmla="*/ 6703 h 9217"/>
                <a:gd name="T114" fmla="*/ 7637 w 9213"/>
                <a:gd name="T115" fmla="*/ 8055 h 9217"/>
                <a:gd name="T116" fmla="*/ 8495 w 9213"/>
                <a:gd name="T117" fmla="*/ 7796 h 9217"/>
                <a:gd name="T118" fmla="*/ 8226 w 9213"/>
                <a:gd name="T119" fmla="*/ 7769 h 9217"/>
                <a:gd name="T120" fmla="*/ 7846 w 9213"/>
                <a:gd name="T121" fmla="*/ 7884 h 9217"/>
                <a:gd name="T122" fmla="*/ 7990 w 9213"/>
                <a:gd name="T123" fmla="*/ 6972 h 9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13" h="9217">
                  <a:moveTo>
                    <a:pt x="4668" y="1360"/>
                  </a:moveTo>
                  <a:lnTo>
                    <a:pt x="4703" y="1360"/>
                  </a:lnTo>
                  <a:lnTo>
                    <a:pt x="4770" y="1352"/>
                  </a:lnTo>
                  <a:lnTo>
                    <a:pt x="4870" y="1331"/>
                  </a:lnTo>
                  <a:lnTo>
                    <a:pt x="4992" y="1279"/>
                  </a:lnTo>
                  <a:lnTo>
                    <a:pt x="5100" y="1205"/>
                  </a:lnTo>
                  <a:lnTo>
                    <a:pt x="5192" y="1113"/>
                  </a:lnTo>
                  <a:lnTo>
                    <a:pt x="5266" y="1005"/>
                  </a:lnTo>
                  <a:lnTo>
                    <a:pt x="5317" y="883"/>
                  </a:lnTo>
                  <a:lnTo>
                    <a:pt x="5340" y="783"/>
                  </a:lnTo>
                  <a:lnTo>
                    <a:pt x="5346" y="716"/>
                  </a:lnTo>
                  <a:lnTo>
                    <a:pt x="5348" y="680"/>
                  </a:lnTo>
                  <a:lnTo>
                    <a:pt x="5346" y="645"/>
                  </a:lnTo>
                  <a:lnTo>
                    <a:pt x="5340" y="576"/>
                  </a:lnTo>
                  <a:lnTo>
                    <a:pt x="5317" y="478"/>
                  </a:lnTo>
                  <a:lnTo>
                    <a:pt x="5266" y="356"/>
                  </a:lnTo>
                  <a:lnTo>
                    <a:pt x="5192" y="248"/>
                  </a:lnTo>
                  <a:lnTo>
                    <a:pt x="5100" y="154"/>
                  </a:lnTo>
                  <a:lnTo>
                    <a:pt x="4992" y="81"/>
                  </a:lnTo>
                  <a:lnTo>
                    <a:pt x="4870" y="30"/>
                  </a:lnTo>
                  <a:lnTo>
                    <a:pt x="4770" y="7"/>
                  </a:lnTo>
                  <a:lnTo>
                    <a:pt x="4703" y="0"/>
                  </a:lnTo>
                  <a:lnTo>
                    <a:pt x="4668" y="0"/>
                  </a:lnTo>
                  <a:lnTo>
                    <a:pt x="4632" y="0"/>
                  </a:lnTo>
                  <a:lnTo>
                    <a:pt x="4564" y="7"/>
                  </a:lnTo>
                  <a:lnTo>
                    <a:pt x="4465" y="30"/>
                  </a:lnTo>
                  <a:lnTo>
                    <a:pt x="4343" y="81"/>
                  </a:lnTo>
                  <a:lnTo>
                    <a:pt x="4235" y="154"/>
                  </a:lnTo>
                  <a:lnTo>
                    <a:pt x="4143" y="248"/>
                  </a:lnTo>
                  <a:lnTo>
                    <a:pt x="4069" y="356"/>
                  </a:lnTo>
                  <a:lnTo>
                    <a:pt x="4017" y="478"/>
                  </a:lnTo>
                  <a:lnTo>
                    <a:pt x="3996" y="576"/>
                  </a:lnTo>
                  <a:lnTo>
                    <a:pt x="3989" y="645"/>
                  </a:lnTo>
                  <a:lnTo>
                    <a:pt x="3987" y="680"/>
                  </a:lnTo>
                  <a:lnTo>
                    <a:pt x="3989" y="716"/>
                  </a:lnTo>
                  <a:lnTo>
                    <a:pt x="3996" y="783"/>
                  </a:lnTo>
                  <a:lnTo>
                    <a:pt x="4017" y="883"/>
                  </a:lnTo>
                  <a:lnTo>
                    <a:pt x="4069" y="1004"/>
                  </a:lnTo>
                  <a:lnTo>
                    <a:pt x="4143" y="1113"/>
                  </a:lnTo>
                  <a:lnTo>
                    <a:pt x="4235" y="1205"/>
                  </a:lnTo>
                  <a:lnTo>
                    <a:pt x="4343" y="1279"/>
                  </a:lnTo>
                  <a:lnTo>
                    <a:pt x="4465" y="1331"/>
                  </a:lnTo>
                  <a:lnTo>
                    <a:pt x="4564" y="1352"/>
                  </a:lnTo>
                  <a:lnTo>
                    <a:pt x="4632" y="1360"/>
                  </a:lnTo>
                  <a:lnTo>
                    <a:pt x="4668" y="1360"/>
                  </a:lnTo>
                  <a:close/>
                  <a:moveTo>
                    <a:pt x="4668" y="271"/>
                  </a:moveTo>
                  <a:lnTo>
                    <a:pt x="4710" y="271"/>
                  </a:lnTo>
                  <a:lnTo>
                    <a:pt x="4789" y="288"/>
                  </a:lnTo>
                  <a:lnTo>
                    <a:pt x="4862" y="320"/>
                  </a:lnTo>
                  <a:lnTo>
                    <a:pt x="4929" y="363"/>
                  </a:lnTo>
                  <a:lnTo>
                    <a:pt x="4985" y="419"/>
                  </a:lnTo>
                  <a:lnTo>
                    <a:pt x="5028" y="484"/>
                  </a:lnTo>
                  <a:lnTo>
                    <a:pt x="5060" y="557"/>
                  </a:lnTo>
                  <a:lnTo>
                    <a:pt x="5076" y="638"/>
                  </a:lnTo>
                  <a:lnTo>
                    <a:pt x="5077" y="680"/>
                  </a:lnTo>
                  <a:lnTo>
                    <a:pt x="5076" y="722"/>
                  </a:lnTo>
                  <a:lnTo>
                    <a:pt x="5060" y="802"/>
                  </a:lnTo>
                  <a:lnTo>
                    <a:pt x="5028" y="876"/>
                  </a:lnTo>
                  <a:lnTo>
                    <a:pt x="4985" y="940"/>
                  </a:lnTo>
                  <a:lnTo>
                    <a:pt x="4929" y="997"/>
                  </a:lnTo>
                  <a:lnTo>
                    <a:pt x="4862" y="1041"/>
                  </a:lnTo>
                  <a:lnTo>
                    <a:pt x="4789" y="1073"/>
                  </a:lnTo>
                  <a:lnTo>
                    <a:pt x="4710" y="1089"/>
                  </a:lnTo>
                  <a:lnTo>
                    <a:pt x="4668" y="1090"/>
                  </a:lnTo>
                  <a:lnTo>
                    <a:pt x="4625" y="1089"/>
                  </a:lnTo>
                  <a:lnTo>
                    <a:pt x="4546" y="1073"/>
                  </a:lnTo>
                  <a:lnTo>
                    <a:pt x="4472" y="1041"/>
                  </a:lnTo>
                  <a:lnTo>
                    <a:pt x="4406" y="997"/>
                  </a:lnTo>
                  <a:lnTo>
                    <a:pt x="4351" y="940"/>
                  </a:lnTo>
                  <a:lnTo>
                    <a:pt x="4307" y="876"/>
                  </a:lnTo>
                  <a:lnTo>
                    <a:pt x="4275" y="802"/>
                  </a:lnTo>
                  <a:lnTo>
                    <a:pt x="4259" y="722"/>
                  </a:lnTo>
                  <a:lnTo>
                    <a:pt x="4258" y="680"/>
                  </a:lnTo>
                  <a:lnTo>
                    <a:pt x="4259" y="638"/>
                  </a:lnTo>
                  <a:lnTo>
                    <a:pt x="4275" y="557"/>
                  </a:lnTo>
                  <a:lnTo>
                    <a:pt x="4307" y="484"/>
                  </a:lnTo>
                  <a:lnTo>
                    <a:pt x="4351" y="419"/>
                  </a:lnTo>
                  <a:lnTo>
                    <a:pt x="4406" y="363"/>
                  </a:lnTo>
                  <a:lnTo>
                    <a:pt x="4472" y="320"/>
                  </a:lnTo>
                  <a:lnTo>
                    <a:pt x="4546" y="288"/>
                  </a:lnTo>
                  <a:lnTo>
                    <a:pt x="4625" y="271"/>
                  </a:lnTo>
                  <a:lnTo>
                    <a:pt x="4668" y="271"/>
                  </a:lnTo>
                  <a:close/>
                  <a:moveTo>
                    <a:pt x="2500" y="3907"/>
                  </a:moveTo>
                  <a:lnTo>
                    <a:pt x="2560" y="3904"/>
                  </a:lnTo>
                  <a:lnTo>
                    <a:pt x="2673" y="3881"/>
                  </a:lnTo>
                  <a:lnTo>
                    <a:pt x="2775" y="3838"/>
                  </a:lnTo>
                  <a:lnTo>
                    <a:pt x="2867" y="3776"/>
                  </a:lnTo>
                  <a:lnTo>
                    <a:pt x="2946" y="3697"/>
                  </a:lnTo>
                  <a:lnTo>
                    <a:pt x="3008" y="3605"/>
                  </a:lnTo>
                  <a:lnTo>
                    <a:pt x="3051" y="3503"/>
                  </a:lnTo>
                  <a:lnTo>
                    <a:pt x="3074" y="3390"/>
                  </a:lnTo>
                  <a:lnTo>
                    <a:pt x="3076" y="3331"/>
                  </a:lnTo>
                  <a:lnTo>
                    <a:pt x="3074" y="3271"/>
                  </a:lnTo>
                  <a:lnTo>
                    <a:pt x="3051" y="3158"/>
                  </a:lnTo>
                  <a:lnTo>
                    <a:pt x="3008" y="3056"/>
                  </a:lnTo>
                  <a:lnTo>
                    <a:pt x="2946" y="2964"/>
                  </a:lnTo>
                  <a:lnTo>
                    <a:pt x="2867" y="2885"/>
                  </a:lnTo>
                  <a:lnTo>
                    <a:pt x="2775" y="2823"/>
                  </a:lnTo>
                  <a:lnTo>
                    <a:pt x="2673" y="2780"/>
                  </a:lnTo>
                  <a:lnTo>
                    <a:pt x="2560" y="2757"/>
                  </a:lnTo>
                  <a:lnTo>
                    <a:pt x="2500" y="2755"/>
                  </a:lnTo>
                  <a:lnTo>
                    <a:pt x="2441" y="2757"/>
                  </a:lnTo>
                  <a:lnTo>
                    <a:pt x="2329" y="2780"/>
                  </a:lnTo>
                  <a:lnTo>
                    <a:pt x="2226" y="2823"/>
                  </a:lnTo>
                  <a:lnTo>
                    <a:pt x="2134" y="2885"/>
                  </a:lnTo>
                  <a:lnTo>
                    <a:pt x="2055" y="2964"/>
                  </a:lnTo>
                  <a:lnTo>
                    <a:pt x="1993" y="3056"/>
                  </a:lnTo>
                  <a:lnTo>
                    <a:pt x="1950" y="3158"/>
                  </a:lnTo>
                  <a:lnTo>
                    <a:pt x="1927" y="3271"/>
                  </a:lnTo>
                  <a:lnTo>
                    <a:pt x="1924" y="3331"/>
                  </a:lnTo>
                  <a:lnTo>
                    <a:pt x="1927" y="3390"/>
                  </a:lnTo>
                  <a:lnTo>
                    <a:pt x="1950" y="3503"/>
                  </a:lnTo>
                  <a:lnTo>
                    <a:pt x="1993" y="3605"/>
                  </a:lnTo>
                  <a:lnTo>
                    <a:pt x="2055" y="3697"/>
                  </a:lnTo>
                  <a:lnTo>
                    <a:pt x="2134" y="3776"/>
                  </a:lnTo>
                  <a:lnTo>
                    <a:pt x="2226" y="3838"/>
                  </a:lnTo>
                  <a:lnTo>
                    <a:pt x="2329" y="3881"/>
                  </a:lnTo>
                  <a:lnTo>
                    <a:pt x="2441" y="3904"/>
                  </a:lnTo>
                  <a:lnTo>
                    <a:pt x="2500" y="3907"/>
                  </a:lnTo>
                  <a:close/>
                  <a:moveTo>
                    <a:pt x="2500" y="3024"/>
                  </a:moveTo>
                  <a:lnTo>
                    <a:pt x="2532" y="3026"/>
                  </a:lnTo>
                  <a:lnTo>
                    <a:pt x="2592" y="3037"/>
                  </a:lnTo>
                  <a:lnTo>
                    <a:pt x="2647" y="3060"/>
                  </a:lnTo>
                  <a:lnTo>
                    <a:pt x="2696" y="3094"/>
                  </a:lnTo>
                  <a:lnTo>
                    <a:pt x="2737" y="3135"/>
                  </a:lnTo>
                  <a:lnTo>
                    <a:pt x="2771" y="3184"/>
                  </a:lnTo>
                  <a:lnTo>
                    <a:pt x="2794" y="3239"/>
                  </a:lnTo>
                  <a:lnTo>
                    <a:pt x="2805" y="3300"/>
                  </a:lnTo>
                  <a:lnTo>
                    <a:pt x="2807" y="3331"/>
                  </a:lnTo>
                  <a:lnTo>
                    <a:pt x="2805" y="3361"/>
                  </a:lnTo>
                  <a:lnTo>
                    <a:pt x="2794" y="3422"/>
                  </a:lnTo>
                  <a:lnTo>
                    <a:pt x="2771" y="3477"/>
                  </a:lnTo>
                  <a:lnTo>
                    <a:pt x="2737" y="3526"/>
                  </a:lnTo>
                  <a:lnTo>
                    <a:pt x="2696" y="3567"/>
                  </a:lnTo>
                  <a:lnTo>
                    <a:pt x="2647" y="3601"/>
                  </a:lnTo>
                  <a:lnTo>
                    <a:pt x="2592" y="3624"/>
                  </a:lnTo>
                  <a:lnTo>
                    <a:pt x="2532" y="3635"/>
                  </a:lnTo>
                  <a:lnTo>
                    <a:pt x="2500" y="3637"/>
                  </a:lnTo>
                  <a:lnTo>
                    <a:pt x="2470" y="3635"/>
                  </a:lnTo>
                  <a:lnTo>
                    <a:pt x="2409" y="3624"/>
                  </a:lnTo>
                  <a:lnTo>
                    <a:pt x="2354" y="3601"/>
                  </a:lnTo>
                  <a:lnTo>
                    <a:pt x="2305" y="3567"/>
                  </a:lnTo>
                  <a:lnTo>
                    <a:pt x="2264" y="3526"/>
                  </a:lnTo>
                  <a:lnTo>
                    <a:pt x="2231" y="3477"/>
                  </a:lnTo>
                  <a:lnTo>
                    <a:pt x="2208" y="3422"/>
                  </a:lnTo>
                  <a:lnTo>
                    <a:pt x="2196" y="3361"/>
                  </a:lnTo>
                  <a:lnTo>
                    <a:pt x="2195" y="3331"/>
                  </a:lnTo>
                  <a:lnTo>
                    <a:pt x="2196" y="3300"/>
                  </a:lnTo>
                  <a:lnTo>
                    <a:pt x="2208" y="3239"/>
                  </a:lnTo>
                  <a:lnTo>
                    <a:pt x="2231" y="3184"/>
                  </a:lnTo>
                  <a:lnTo>
                    <a:pt x="2264" y="3135"/>
                  </a:lnTo>
                  <a:lnTo>
                    <a:pt x="2305" y="3094"/>
                  </a:lnTo>
                  <a:lnTo>
                    <a:pt x="2354" y="3060"/>
                  </a:lnTo>
                  <a:lnTo>
                    <a:pt x="2409" y="3037"/>
                  </a:lnTo>
                  <a:lnTo>
                    <a:pt x="2470" y="3026"/>
                  </a:lnTo>
                  <a:lnTo>
                    <a:pt x="2500" y="3024"/>
                  </a:lnTo>
                  <a:close/>
                  <a:moveTo>
                    <a:pt x="6875" y="6723"/>
                  </a:moveTo>
                  <a:lnTo>
                    <a:pt x="6835" y="6724"/>
                  </a:lnTo>
                  <a:lnTo>
                    <a:pt x="6759" y="6737"/>
                  </a:lnTo>
                  <a:lnTo>
                    <a:pt x="6688" y="6763"/>
                  </a:lnTo>
                  <a:lnTo>
                    <a:pt x="6622" y="6801"/>
                  </a:lnTo>
                  <a:lnTo>
                    <a:pt x="6564" y="6850"/>
                  </a:lnTo>
                  <a:lnTo>
                    <a:pt x="6514" y="6906"/>
                  </a:lnTo>
                  <a:lnTo>
                    <a:pt x="6475" y="6971"/>
                  </a:lnTo>
                  <a:lnTo>
                    <a:pt x="6448" y="7043"/>
                  </a:lnTo>
                  <a:lnTo>
                    <a:pt x="6439" y="7082"/>
                  </a:lnTo>
                  <a:lnTo>
                    <a:pt x="6435" y="7109"/>
                  </a:lnTo>
                  <a:lnTo>
                    <a:pt x="6446" y="7161"/>
                  </a:lnTo>
                  <a:lnTo>
                    <a:pt x="6475" y="7204"/>
                  </a:lnTo>
                  <a:lnTo>
                    <a:pt x="6518" y="7233"/>
                  </a:lnTo>
                  <a:lnTo>
                    <a:pt x="6544" y="7240"/>
                  </a:lnTo>
                  <a:lnTo>
                    <a:pt x="6571" y="7244"/>
                  </a:lnTo>
                  <a:lnTo>
                    <a:pt x="6623" y="7233"/>
                  </a:lnTo>
                  <a:lnTo>
                    <a:pt x="6667" y="7204"/>
                  </a:lnTo>
                  <a:lnTo>
                    <a:pt x="6697" y="7161"/>
                  </a:lnTo>
                  <a:lnTo>
                    <a:pt x="6704" y="7133"/>
                  </a:lnTo>
                  <a:lnTo>
                    <a:pt x="6711" y="7105"/>
                  </a:lnTo>
                  <a:lnTo>
                    <a:pt x="6741" y="7053"/>
                  </a:lnTo>
                  <a:lnTo>
                    <a:pt x="6787" y="7015"/>
                  </a:lnTo>
                  <a:lnTo>
                    <a:pt x="6844" y="6995"/>
                  </a:lnTo>
                  <a:lnTo>
                    <a:pt x="6875" y="6992"/>
                  </a:lnTo>
                  <a:lnTo>
                    <a:pt x="6893" y="6994"/>
                  </a:lnTo>
                  <a:lnTo>
                    <a:pt x="6927" y="7001"/>
                  </a:lnTo>
                  <a:lnTo>
                    <a:pt x="6973" y="7023"/>
                  </a:lnTo>
                  <a:lnTo>
                    <a:pt x="7021" y="7070"/>
                  </a:lnTo>
                  <a:lnTo>
                    <a:pt x="7042" y="7116"/>
                  </a:lnTo>
                  <a:lnTo>
                    <a:pt x="7049" y="7149"/>
                  </a:lnTo>
                  <a:lnTo>
                    <a:pt x="7049" y="7168"/>
                  </a:lnTo>
                  <a:lnTo>
                    <a:pt x="7049" y="7185"/>
                  </a:lnTo>
                  <a:lnTo>
                    <a:pt x="7042" y="7220"/>
                  </a:lnTo>
                  <a:lnTo>
                    <a:pt x="7021" y="7266"/>
                  </a:lnTo>
                  <a:lnTo>
                    <a:pt x="6973" y="7313"/>
                  </a:lnTo>
                  <a:lnTo>
                    <a:pt x="6927" y="7335"/>
                  </a:lnTo>
                  <a:lnTo>
                    <a:pt x="6893" y="7342"/>
                  </a:lnTo>
                  <a:lnTo>
                    <a:pt x="6875" y="7342"/>
                  </a:lnTo>
                  <a:lnTo>
                    <a:pt x="6848" y="7345"/>
                  </a:lnTo>
                  <a:lnTo>
                    <a:pt x="6799" y="7365"/>
                  </a:lnTo>
                  <a:lnTo>
                    <a:pt x="6762" y="7401"/>
                  </a:lnTo>
                  <a:lnTo>
                    <a:pt x="6741" y="7450"/>
                  </a:lnTo>
                  <a:lnTo>
                    <a:pt x="6740" y="7478"/>
                  </a:lnTo>
                  <a:lnTo>
                    <a:pt x="6741" y="7505"/>
                  </a:lnTo>
                  <a:lnTo>
                    <a:pt x="6762" y="7554"/>
                  </a:lnTo>
                  <a:lnTo>
                    <a:pt x="6799" y="7590"/>
                  </a:lnTo>
                  <a:lnTo>
                    <a:pt x="6848" y="7612"/>
                  </a:lnTo>
                  <a:lnTo>
                    <a:pt x="6875" y="7613"/>
                  </a:lnTo>
                  <a:lnTo>
                    <a:pt x="6893" y="7613"/>
                  </a:lnTo>
                  <a:lnTo>
                    <a:pt x="6927" y="7620"/>
                  </a:lnTo>
                  <a:lnTo>
                    <a:pt x="6973" y="7642"/>
                  </a:lnTo>
                  <a:lnTo>
                    <a:pt x="7021" y="7689"/>
                  </a:lnTo>
                  <a:lnTo>
                    <a:pt x="7042" y="7735"/>
                  </a:lnTo>
                  <a:lnTo>
                    <a:pt x="7049" y="7770"/>
                  </a:lnTo>
                  <a:lnTo>
                    <a:pt x="7049" y="7787"/>
                  </a:lnTo>
                  <a:lnTo>
                    <a:pt x="7049" y="7806"/>
                  </a:lnTo>
                  <a:lnTo>
                    <a:pt x="7042" y="7841"/>
                  </a:lnTo>
                  <a:lnTo>
                    <a:pt x="7021" y="7887"/>
                  </a:lnTo>
                  <a:lnTo>
                    <a:pt x="6973" y="7934"/>
                  </a:lnTo>
                  <a:lnTo>
                    <a:pt x="6927" y="7956"/>
                  </a:lnTo>
                  <a:lnTo>
                    <a:pt x="6893" y="7962"/>
                  </a:lnTo>
                  <a:lnTo>
                    <a:pt x="6875" y="7963"/>
                  </a:lnTo>
                  <a:lnTo>
                    <a:pt x="6842" y="7960"/>
                  </a:lnTo>
                  <a:lnTo>
                    <a:pt x="6785" y="7939"/>
                  </a:lnTo>
                  <a:lnTo>
                    <a:pt x="6738" y="7898"/>
                  </a:lnTo>
                  <a:lnTo>
                    <a:pt x="6708" y="7843"/>
                  </a:lnTo>
                  <a:lnTo>
                    <a:pt x="6701" y="7812"/>
                  </a:lnTo>
                  <a:lnTo>
                    <a:pt x="6697" y="7782"/>
                  </a:lnTo>
                  <a:lnTo>
                    <a:pt x="6681" y="7725"/>
                  </a:lnTo>
                  <a:lnTo>
                    <a:pt x="6659" y="7691"/>
                  </a:lnTo>
                  <a:lnTo>
                    <a:pt x="6639" y="7674"/>
                  </a:lnTo>
                  <a:lnTo>
                    <a:pt x="6615" y="7661"/>
                  </a:lnTo>
                  <a:lnTo>
                    <a:pt x="6583" y="7653"/>
                  </a:lnTo>
                  <a:lnTo>
                    <a:pt x="6564" y="7653"/>
                  </a:lnTo>
                  <a:lnTo>
                    <a:pt x="6544" y="7653"/>
                  </a:lnTo>
                  <a:lnTo>
                    <a:pt x="6511" y="7663"/>
                  </a:lnTo>
                  <a:lnTo>
                    <a:pt x="6482" y="7679"/>
                  </a:lnTo>
                  <a:lnTo>
                    <a:pt x="6462" y="7702"/>
                  </a:lnTo>
                  <a:lnTo>
                    <a:pt x="6440" y="7747"/>
                  </a:lnTo>
                  <a:lnTo>
                    <a:pt x="6430" y="7815"/>
                  </a:lnTo>
                  <a:lnTo>
                    <a:pt x="6435" y="7849"/>
                  </a:lnTo>
                  <a:lnTo>
                    <a:pt x="6440" y="7891"/>
                  </a:lnTo>
                  <a:lnTo>
                    <a:pt x="6466" y="7966"/>
                  </a:lnTo>
                  <a:lnTo>
                    <a:pt x="6505" y="8036"/>
                  </a:lnTo>
                  <a:lnTo>
                    <a:pt x="6554" y="8097"/>
                  </a:lnTo>
                  <a:lnTo>
                    <a:pt x="6613" y="8147"/>
                  </a:lnTo>
                  <a:lnTo>
                    <a:pt x="6681" y="8189"/>
                  </a:lnTo>
                  <a:lnTo>
                    <a:pt x="6754" y="8216"/>
                  </a:lnTo>
                  <a:lnTo>
                    <a:pt x="6834" y="8232"/>
                  </a:lnTo>
                  <a:lnTo>
                    <a:pt x="6875" y="8232"/>
                  </a:lnTo>
                  <a:lnTo>
                    <a:pt x="6920" y="8231"/>
                  </a:lnTo>
                  <a:lnTo>
                    <a:pt x="7008" y="8214"/>
                  </a:lnTo>
                  <a:lnTo>
                    <a:pt x="7087" y="8179"/>
                  </a:lnTo>
                  <a:lnTo>
                    <a:pt x="7157" y="8132"/>
                  </a:lnTo>
                  <a:lnTo>
                    <a:pt x="7218" y="8071"/>
                  </a:lnTo>
                  <a:lnTo>
                    <a:pt x="7267" y="8000"/>
                  </a:lnTo>
                  <a:lnTo>
                    <a:pt x="7300" y="7920"/>
                  </a:lnTo>
                  <a:lnTo>
                    <a:pt x="7319" y="7833"/>
                  </a:lnTo>
                  <a:lnTo>
                    <a:pt x="7320" y="7787"/>
                  </a:lnTo>
                  <a:lnTo>
                    <a:pt x="7319" y="7743"/>
                  </a:lnTo>
                  <a:lnTo>
                    <a:pt x="7301" y="7658"/>
                  </a:lnTo>
                  <a:lnTo>
                    <a:pt x="7268" y="7578"/>
                  </a:lnTo>
                  <a:lnTo>
                    <a:pt x="7222" y="7509"/>
                  </a:lnTo>
                  <a:lnTo>
                    <a:pt x="7193" y="7478"/>
                  </a:lnTo>
                  <a:lnTo>
                    <a:pt x="7222" y="7447"/>
                  </a:lnTo>
                  <a:lnTo>
                    <a:pt x="7268" y="7377"/>
                  </a:lnTo>
                  <a:lnTo>
                    <a:pt x="7301" y="7298"/>
                  </a:lnTo>
                  <a:lnTo>
                    <a:pt x="7319" y="7213"/>
                  </a:lnTo>
                  <a:lnTo>
                    <a:pt x="7320" y="7168"/>
                  </a:lnTo>
                  <a:lnTo>
                    <a:pt x="7319" y="7122"/>
                  </a:lnTo>
                  <a:lnTo>
                    <a:pt x="7300" y="7035"/>
                  </a:lnTo>
                  <a:lnTo>
                    <a:pt x="7267" y="6956"/>
                  </a:lnTo>
                  <a:lnTo>
                    <a:pt x="7218" y="6884"/>
                  </a:lnTo>
                  <a:lnTo>
                    <a:pt x="7157" y="6824"/>
                  </a:lnTo>
                  <a:lnTo>
                    <a:pt x="7087" y="6776"/>
                  </a:lnTo>
                  <a:lnTo>
                    <a:pt x="7008" y="6742"/>
                  </a:lnTo>
                  <a:lnTo>
                    <a:pt x="6920" y="6724"/>
                  </a:lnTo>
                  <a:lnTo>
                    <a:pt x="6875" y="6723"/>
                  </a:lnTo>
                  <a:close/>
                  <a:moveTo>
                    <a:pt x="8881" y="6441"/>
                  </a:moveTo>
                  <a:lnTo>
                    <a:pt x="9203" y="4972"/>
                  </a:lnTo>
                  <a:lnTo>
                    <a:pt x="9212" y="4930"/>
                  </a:lnTo>
                  <a:lnTo>
                    <a:pt x="9212" y="4845"/>
                  </a:lnTo>
                  <a:lnTo>
                    <a:pt x="9198" y="4764"/>
                  </a:lnTo>
                  <a:lnTo>
                    <a:pt x="9167" y="4688"/>
                  </a:lnTo>
                  <a:lnTo>
                    <a:pt x="9124" y="4620"/>
                  </a:lnTo>
                  <a:lnTo>
                    <a:pt x="9068" y="4561"/>
                  </a:lnTo>
                  <a:lnTo>
                    <a:pt x="9002" y="4512"/>
                  </a:lnTo>
                  <a:lnTo>
                    <a:pt x="8924" y="4479"/>
                  </a:lnTo>
                  <a:lnTo>
                    <a:pt x="8882" y="4468"/>
                  </a:lnTo>
                  <a:lnTo>
                    <a:pt x="8841" y="4460"/>
                  </a:lnTo>
                  <a:lnTo>
                    <a:pt x="8756" y="4459"/>
                  </a:lnTo>
                  <a:lnTo>
                    <a:pt x="8675" y="4473"/>
                  </a:lnTo>
                  <a:lnTo>
                    <a:pt x="8599" y="4504"/>
                  </a:lnTo>
                  <a:lnTo>
                    <a:pt x="8531" y="4548"/>
                  </a:lnTo>
                  <a:lnTo>
                    <a:pt x="8471" y="4604"/>
                  </a:lnTo>
                  <a:lnTo>
                    <a:pt x="8423" y="4672"/>
                  </a:lnTo>
                  <a:lnTo>
                    <a:pt x="8390" y="4748"/>
                  </a:lnTo>
                  <a:lnTo>
                    <a:pt x="8378" y="4790"/>
                  </a:lnTo>
                  <a:lnTo>
                    <a:pt x="8319" y="5061"/>
                  </a:lnTo>
                  <a:lnTo>
                    <a:pt x="8236" y="5032"/>
                  </a:lnTo>
                  <a:lnTo>
                    <a:pt x="8157" y="4998"/>
                  </a:lnTo>
                  <a:lnTo>
                    <a:pt x="8101" y="4973"/>
                  </a:lnTo>
                  <a:lnTo>
                    <a:pt x="7975" y="4926"/>
                  </a:lnTo>
                  <a:lnTo>
                    <a:pt x="7826" y="4887"/>
                  </a:lnTo>
                  <a:lnTo>
                    <a:pt x="7635" y="4862"/>
                  </a:lnTo>
                  <a:lnTo>
                    <a:pt x="7520" y="4861"/>
                  </a:lnTo>
                  <a:lnTo>
                    <a:pt x="7405" y="4862"/>
                  </a:lnTo>
                  <a:lnTo>
                    <a:pt x="7216" y="4887"/>
                  </a:lnTo>
                  <a:lnTo>
                    <a:pt x="7065" y="4926"/>
                  </a:lnTo>
                  <a:lnTo>
                    <a:pt x="6940" y="4973"/>
                  </a:lnTo>
                  <a:lnTo>
                    <a:pt x="6884" y="4998"/>
                  </a:lnTo>
                  <a:lnTo>
                    <a:pt x="6832" y="5021"/>
                  </a:lnTo>
                  <a:lnTo>
                    <a:pt x="6724" y="5061"/>
                  </a:lnTo>
                  <a:lnTo>
                    <a:pt x="6602" y="5093"/>
                  </a:lnTo>
                  <a:lnTo>
                    <a:pt x="6449" y="5111"/>
                  </a:lnTo>
                  <a:lnTo>
                    <a:pt x="6356" y="5113"/>
                  </a:lnTo>
                  <a:lnTo>
                    <a:pt x="6260" y="5111"/>
                  </a:lnTo>
                  <a:lnTo>
                    <a:pt x="6108" y="5093"/>
                  </a:lnTo>
                  <a:lnTo>
                    <a:pt x="5986" y="5061"/>
                  </a:lnTo>
                  <a:lnTo>
                    <a:pt x="5879" y="5021"/>
                  </a:lnTo>
                  <a:lnTo>
                    <a:pt x="5826" y="4998"/>
                  </a:lnTo>
                  <a:lnTo>
                    <a:pt x="5770" y="4973"/>
                  </a:lnTo>
                  <a:lnTo>
                    <a:pt x="5644" y="4926"/>
                  </a:lnTo>
                  <a:lnTo>
                    <a:pt x="5493" y="4887"/>
                  </a:lnTo>
                  <a:lnTo>
                    <a:pt x="5305" y="4862"/>
                  </a:lnTo>
                  <a:lnTo>
                    <a:pt x="5189" y="4861"/>
                  </a:lnTo>
                  <a:lnTo>
                    <a:pt x="5074" y="4862"/>
                  </a:lnTo>
                  <a:lnTo>
                    <a:pt x="4884" y="4887"/>
                  </a:lnTo>
                  <a:lnTo>
                    <a:pt x="4734" y="4926"/>
                  </a:lnTo>
                  <a:lnTo>
                    <a:pt x="4609" y="4973"/>
                  </a:lnTo>
                  <a:lnTo>
                    <a:pt x="4553" y="4998"/>
                  </a:lnTo>
                  <a:lnTo>
                    <a:pt x="4500" y="5021"/>
                  </a:lnTo>
                  <a:lnTo>
                    <a:pt x="4392" y="5061"/>
                  </a:lnTo>
                  <a:lnTo>
                    <a:pt x="4269" y="5093"/>
                  </a:lnTo>
                  <a:lnTo>
                    <a:pt x="4118" y="5111"/>
                  </a:lnTo>
                  <a:lnTo>
                    <a:pt x="4023" y="5113"/>
                  </a:lnTo>
                  <a:lnTo>
                    <a:pt x="3928" y="5111"/>
                  </a:lnTo>
                  <a:lnTo>
                    <a:pt x="3775" y="5093"/>
                  </a:lnTo>
                  <a:lnTo>
                    <a:pt x="3653" y="5061"/>
                  </a:lnTo>
                  <a:lnTo>
                    <a:pt x="3547" y="5021"/>
                  </a:lnTo>
                  <a:lnTo>
                    <a:pt x="3493" y="4998"/>
                  </a:lnTo>
                  <a:lnTo>
                    <a:pt x="3437" y="4973"/>
                  </a:lnTo>
                  <a:lnTo>
                    <a:pt x="3312" y="4926"/>
                  </a:lnTo>
                  <a:lnTo>
                    <a:pt x="3162" y="4887"/>
                  </a:lnTo>
                  <a:lnTo>
                    <a:pt x="2972" y="4862"/>
                  </a:lnTo>
                  <a:lnTo>
                    <a:pt x="2857" y="4861"/>
                  </a:lnTo>
                  <a:lnTo>
                    <a:pt x="2742" y="4862"/>
                  </a:lnTo>
                  <a:lnTo>
                    <a:pt x="2553" y="4887"/>
                  </a:lnTo>
                  <a:lnTo>
                    <a:pt x="2402" y="4926"/>
                  </a:lnTo>
                  <a:lnTo>
                    <a:pt x="2277" y="4973"/>
                  </a:lnTo>
                  <a:lnTo>
                    <a:pt x="2221" y="4998"/>
                  </a:lnTo>
                  <a:lnTo>
                    <a:pt x="2169" y="5021"/>
                  </a:lnTo>
                  <a:lnTo>
                    <a:pt x="2061" y="5061"/>
                  </a:lnTo>
                  <a:lnTo>
                    <a:pt x="1938" y="5093"/>
                  </a:lnTo>
                  <a:lnTo>
                    <a:pt x="1786" y="5111"/>
                  </a:lnTo>
                  <a:lnTo>
                    <a:pt x="1692" y="5113"/>
                  </a:lnTo>
                  <a:lnTo>
                    <a:pt x="1616" y="5111"/>
                  </a:lnTo>
                  <a:lnTo>
                    <a:pt x="1479" y="5098"/>
                  </a:lnTo>
                  <a:lnTo>
                    <a:pt x="1419" y="5087"/>
                  </a:lnTo>
                  <a:lnTo>
                    <a:pt x="1391" y="5083"/>
                  </a:lnTo>
                  <a:lnTo>
                    <a:pt x="1339" y="5093"/>
                  </a:lnTo>
                  <a:lnTo>
                    <a:pt x="1296" y="5120"/>
                  </a:lnTo>
                  <a:lnTo>
                    <a:pt x="1266" y="5163"/>
                  </a:lnTo>
                  <a:lnTo>
                    <a:pt x="1257" y="5191"/>
                  </a:lnTo>
                  <a:lnTo>
                    <a:pt x="1253" y="5218"/>
                  </a:lnTo>
                  <a:lnTo>
                    <a:pt x="1263" y="5270"/>
                  </a:lnTo>
                  <a:lnTo>
                    <a:pt x="1292" y="5313"/>
                  </a:lnTo>
                  <a:lnTo>
                    <a:pt x="1335" y="5343"/>
                  </a:lnTo>
                  <a:lnTo>
                    <a:pt x="1361" y="5350"/>
                  </a:lnTo>
                  <a:lnTo>
                    <a:pt x="1437" y="5365"/>
                  </a:lnTo>
                  <a:lnTo>
                    <a:pt x="1601" y="5381"/>
                  </a:lnTo>
                  <a:lnTo>
                    <a:pt x="1692" y="5382"/>
                  </a:lnTo>
                  <a:lnTo>
                    <a:pt x="1806" y="5381"/>
                  </a:lnTo>
                  <a:lnTo>
                    <a:pt x="1996" y="5356"/>
                  </a:lnTo>
                  <a:lnTo>
                    <a:pt x="2147" y="5317"/>
                  </a:lnTo>
                  <a:lnTo>
                    <a:pt x="2272" y="5270"/>
                  </a:lnTo>
                  <a:lnTo>
                    <a:pt x="2329" y="5245"/>
                  </a:lnTo>
                  <a:lnTo>
                    <a:pt x="2380" y="5222"/>
                  </a:lnTo>
                  <a:lnTo>
                    <a:pt x="2488" y="5182"/>
                  </a:lnTo>
                  <a:lnTo>
                    <a:pt x="2611" y="5150"/>
                  </a:lnTo>
                  <a:lnTo>
                    <a:pt x="2763" y="5132"/>
                  </a:lnTo>
                  <a:lnTo>
                    <a:pt x="2857" y="5130"/>
                  </a:lnTo>
                  <a:lnTo>
                    <a:pt x="2952" y="5132"/>
                  </a:lnTo>
                  <a:lnTo>
                    <a:pt x="3105" y="5150"/>
                  </a:lnTo>
                  <a:lnTo>
                    <a:pt x="3227" y="5182"/>
                  </a:lnTo>
                  <a:lnTo>
                    <a:pt x="3333" y="5222"/>
                  </a:lnTo>
                  <a:lnTo>
                    <a:pt x="3387" y="5245"/>
                  </a:lnTo>
                  <a:lnTo>
                    <a:pt x="3443" y="5270"/>
                  </a:lnTo>
                  <a:lnTo>
                    <a:pt x="3568" y="5317"/>
                  </a:lnTo>
                  <a:lnTo>
                    <a:pt x="3719" y="5356"/>
                  </a:lnTo>
                  <a:lnTo>
                    <a:pt x="3908" y="5381"/>
                  </a:lnTo>
                  <a:lnTo>
                    <a:pt x="4023" y="5382"/>
                  </a:lnTo>
                  <a:lnTo>
                    <a:pt x="4138" y="5381"/>
                  </a:lnTo>
                  <a:lnTo>
                    <a:pt x="4327" y="5356"/>
                  </a:lnTo>
                  <a:lnTo>
                    <a:pt x="4478" y="5317"/>
                  </a:lnTo>
                  <a:lnTo>
                    <a:pt x="4603" y="5270"/>
                  </a:lnTo>
                  <a:lnTo>
                    <a:pt x="4659" y="5245"/>
                  </a:lnTo>
                  <a:lnTo>
                    <a:pt x="4713" y="5222"/>
                  </a:lnTo>
                  <a:lnTo>
                    <a:pt x="4819" y="5182"/>
                  </a:lnTo>
                  <a:lnTo>
                    <a:pt x="4942" y="5150"/>
                  </a:lnTo>
                  <a:lnTo>
                    <a:pt x="5094" y="5132"/>
                  </a:lnTo>
                  <a:lnTo>
                    <a:pt x="5189" y="5130"/>
                  </a:lnTo>
                  <a:lnTo>
                    <a:pt x="5283" y="5132"/>
                  </a:lnTo>
                  <a:lnTo>
                    <a:pt x="5436" y="5150"/>
                  </a:lnTo>
                  <a:lnTo>
                    <a:pt x="5558" y="5182"/>
                  </a:lnTo>
                  <a:lnTo>
                    <a:pt x="5666" y="5222"/>
                  </a:lnTo>
                  <a:lnTo>
                    <a:pt x="5718" y="5245"/>
                  </a:lnTo>
                  <a:lnTo>
                    <a:pt x="5775" y="5270"/>
                  </a:lnTo>
                  <a:lnTo>
                    <a:pt x="5899" y="5317"/>
                  </a:lnTo>
                  <a:lnTo>
                    <a:pt x="6050" y="5356"/>
                  </a:lnTo>
                  <a:lnTo>
                    <a:pt x="6240" y="5381"/>
                  </a:lnTo>
                  <a:lnTo>
                    <a:pt x="6354" y="5382"/>
                  </a:lnTo>
                  <a:lnTo>
                    <a:pt x="6469" y="5381"/>
                  </a:lnTo>
                  <a:lnTo>
                    <a:pt x="6659" y="5356"/>
                  </a:lnTo>
                  <a:lnTo>
                    <a:pt x="6810" y="5317"/>
                  </a:lnTo>
                  <a:lnTo>
                    <a:pt x="6936" y="5270"/>
                  </a:lnTo>
                  <a:lnTo>
                    <a:pt x="6992" y="5245"/>
                  </a:lnTo>
                  <a:lnTo>
                    <a:pt x="7044" y="5222"/>
                  </a:lnTo>
                  <a:lnTo>
                    <a:pt x="7152" y="5182"/>
                  </a:lnTo>
                  <a:lnTo>
                    <a:pt x="7274" y="5150"/>
                  </a:lnTo>
                  <a:lnTo>
                    <a:pt x="7427" y="5132"/>
                  </a:lnTo>
                  <a:lnTo>
                    <a:pt x="7520" y="5130"/>
                  </a:lnTo>
                  <a:lnTo>
                    <a:pt x="7615" y="5132"/>
                  </a:lnTo>
                  <a:lnTo>
                    <a:pt x="7768" y="5150"/>
                  </a:lnTo>
                  <a:lnTo>
                    <a:pt x="7890" y="5182"/>
                  </a:lnTo>
                  <a:lnTo>
                    <a:pt x="7997" y="5222"/>
                  </a:lnTo>
                  <a:lnTo>
                    <a:pt x="8050" y="5245"/>
                  </a:lnTo>
                  <a:lnTo>
                    <a:pt x="8099" y="5267"/>
                  </a:lnTo>
                  <a:lnTo>
                    <a:pt x="8203" y="5307"/>
                  </a:lnTo>
                  <a:lnTo>
                    <a:pt x="8260" y="5326"/>
                  </a:lnTo>
                  <a:lnTo>
                    <a:pt x="8144" y="5855"/>
                  </a:lnTo>
                  <a:lnTo>
                    <a:pt x="8065" y="5821"/>
                  </a:lnTo>
                  <a:lnTo>
                    <a:pt x="7900" y="5771"/>
                  </a:lnTo>
                  <a:lnTo>
                    <a:pt x="7730" y="5735"/>
                  </a:lnTo>
                  <a:lnTo>
                    <a:pt x="7553" y="5718"/>
                  </a:lnTo>
                  <a:lnTo>
                    <a:pt x="7463" y="5716"/>
                  </a:lnTo>
                  <a:lnTo>
                    <a:pt x="7373" y="5718"/>
                  </a:lnTo>
                  <a:lnTo>
                    <a:pt x="7196" y="5735"/>
                  </a:lnTo>
                  <a:lnTo>
                    <a:pt x="7026" y="5771"/>
                  </a:lnTo>
                  <a:lnTo>
                    <a:pt x="6862" y="5821"/>
                  </a:lnTo>
                  <a:lnTo>
                    <a:pt x="6705" y="5889"/>
                  </a:lnTo>
                  <a:lnTo>
                    <a:pt x="6556" y="5970"/>
                  </a:lnTo>
                  <a:lnTo>
                    <a:pt x="6416" y="6063"/>
                  </a:lnTo>
                  <a:lnTo>
                    <a:pt x="6286" y="6171"/>
                  </a:lnTo>
                  <a:lnTo>
                    <a:pt x="6168" y="6289"/>
                  </a:lnTo>
                  <a:lnTo>
                    <a:pt x="6060" y="6419"/>
                  </a:lnTo>
                  <a:lnTo>
                    <a:pt x="5967" y="6559"/>
                  </a:lnTo>
                  <a:lnTo>
                    <a:pt x="5886" y="6709"/>
                  </a:lnTo>
                  <a:lnTo>
                    <a:pt x="5818" y="6866"/>
                  </a:lnTo>
                  <a:lnTo>
                    <a:pt x="5768" y="7030"/>
                  </a:lnTo>
                  <a:lnTo>
                    <a:pt x="5732" y="7200"/>
                  </a:lnTo>
                  <a:lnTo>
                    <a:pt x="5715" y="7377"/>
                  </a:lnTo>
                  <a:lnTo>
                    <a:pt x="5713" y="7466"/>
                  </a:lnTo>
                  <a:lnTo>
                    <a:pt x="5713" y="7525"/>
                  </a:lnTo>
                  <a:lnTo>
                    <a:pt x="5722" y="7640"/>
                  </a:lnTo>
                  <a:lnTo>
                    <a:pt x="5736" y="7753"/>
                  </a:lnTo>
                  <a:lnTo>
                    <a:pt x="5758" y="7864"/>
                  </a:lnTo>
                  <a:lnTo>
                    <a:pt x="5787" y="7970"/>
                  </a:lnTo>
                  <a:lnTo>
                    <a:pt x="5823" y="8075"/>
                  </a:lnTo>
                  <a:lnTo>
                    <a:pt x="5863" y="8178"/>
                  </a:lnTo>
                  <a:lnTo>
                    <a:pt x="5912" y="8277"/>
                  </a:lnTo>
                  <a:lnTo>
                    <a:pt x="5993" y="8418"/>
                  </a:lnTo>
                  <a:lnTo>
                    <a:pt x="6122" y="8592"/>
                  </a:lnTo>
                  <a:lnTo>
                    <a:pt x="6272" y="8749"/>
                  </a:lnTo>
                  <a:lnTo>
                    <a:pt x="6440" y="8888"/>
                  </a:lnTo>
                  <a:lnTo>
                    <a:pt x="6531" y="8948"/>
                  </a:lnTo>
                  <a:lnTo>
                    <a:pt x="1744" y="8948"/>
                  </a:lnTo>
                  <a:lnTo>
                    <a:pt x="1681" y="8945"/>
                  </a:lnTo>
                  <a:lnTo>
                    <a:pt x="1557" y="8924"/>
                  </a:lnTo>
                  <a:lnTo>
                    <a:pt x="1442" y="8883"/>
                  </a:lnTo>
                  <a:lnTo>
                    <a:pt x="1337" y="8824"/>
                  </a:lnTo>
                  <a:lnTo>
                    <a:pt x="1243" y="8748"/>
                  </a:lnTo>
                  <a:lnTo>
                    <a:pt x="1162" y="8657"/>
                  </a:lnTo>
                  <a:lnTo>
                    <a:pt x="1098" y="8553"/>
                  </a:lnTo>
                  <a:lnTo>
                    <a:pt x="1050" y="8437"/>
                  </a:lnTo>
                  <a:lnTo>
                    <a:pt x="1034" y="8375"/>
                  </a:lnTo>
                  <a:lnTo>
                    <a:pt x="273" y="4914"/>
                  </a:lnTo>
                  <a:lnTo>
                    <a:pt x="268" y="4884"/>
                  </a:lnTo>
                  <a:lnTo>
                    <a:pt x="278" y="4825"/>
                  </a:lnTo>
                  <a:lnTo>
                    <a:pt x="310" y="4774"/>
                  </a:lnTo>
                  <a:lnTo>
                    <a:pt x="359" y="4740"/>
                  </a:lnTo>
                  <a:lnTo>
                    <a:pt x="389" y="4731"/>
                  </a:lnTo>
                  <a:lnTo>
                    <a:pt x="419" y="4727"/>
                  </a:lnTo>
                  <a:lnTo>
                    <a:pt x="477" y="4738"/>
                  </a:lnTo>
                  <a:lnTo>
                    <a:pt x="527" y="4770"/>
                  </a:lnTo>
                  <a:lnTo>
                    <a:pt x="562" y="4818"/>
                  </a:lnTo>
                  <a:lnTo>
                    <a:pt x="571" y="4848"/>
                  </a:lnTo>
                  <a:lnTo>
                    <a:pt x="1332" y="8309"/>
                  </a:lnTo>
                  <a:lnTo>
                    <a:pt x="1341" y="8345"/>
                  </a:lnTo>
                  <a:lnTo>
                    <a:pt x="1368" y="8412"/>
                  </a:lnTo>
                  <a:lnTo>
                    <a:pt x="1407" y="8473"/>
                  </a:lnTo>
                  <a:lnTo>
                    <a:pt x="1453" y="8525"/>
                  </a:lnTo>
                  <a:lnTo>
                    <a:pt x="1508" y="8569"/>
                  </a:lnTo>
                  <a:lnTo>
                    <a:pt x="1568" y="8604"/>
                  </a:lnTo>
                  <a:lnTo>
                    <a:pt x="1636" y="8627"/>
                  </a:lnTo>
                  <a:lnTo>
                    <a:pt x="1708" y="8640"/>
                  </a:lnTo>
                  <a:lnTo>
                    <a:pt x="1744" y="8640"/>
                  </a:lnTo>
                  <a:lnTo>
                    <a:pt x="5542" y="8640"/>
                  </a:lnTo>
                  <a:lnTo>
                    <a:pt x="5569" y="8638"/>
                  </a:lnTo>
                  <a:lnTo>
                    <a:pt x="5618" y="8618"/>
                  </a:lnTo>
                  <a:lnTo>
                    <a:pt x="5654" y="8581"/>
                  </a:lnTo>
                  <a:lnTo>
                    <a:pt x="5675" y="8533"/>
                  </a:lnTo>
                  <a:lnTo>
                    <a:pt x="5677" y="8506"/>
                  </a:lnTo>
                  <a:lnTo>
                    <a:pt x="5675" y="8479"/>
                  </a:lnTo>
                  <a:lnTo>
                    <a:pt x="5654" y="8430"/>
                  </a:lnTo>
                  <a:lnTo>
                    <a:pt x="5618" y="8392"/>
                  </a:lnTo>
                  <a:lnTo>
                    <a:pt x="5569" y="8372"/>
                  </a:lnTo>
                  <a:lnTo>
                    <a:pt x="5542" y="8371"/>
                  </a:lnTo>
                  <a:lnTo>
                    <a:pt x="1744" y="8371"/>
                  </a:lnTo>
                  <a:lnTo>
                    <a:pt x="1718" y="8369"/>
                  </a:lnTo>
                  <a:lnTo>
                    <a:pt x="1669" y="8352"/>
                  </a:lnTo>
                  <a:lnTo>
                    <a:pt x="1630" y="8320"/>
                  </a:lnTo>
                  <a:lnTo>
                    <a:pt x="1603" y="8276"/>
                  </a:lnTo>
                  <a:lnTo>
                    <a:pt x="1596" y="8250"/>
                  </a:lnTo>
                  <a:lnTo>
                    <a:pt x="834" y="4790"/>
                  </a:lnTo>
                  <a:lnTo>
                    <a:pt x="823" y="4748"/>
                  </a:lnTo>
                  <a:lnTo>
                    <a:pt x="789" y="4672"/>
                  </a:lnTo>
                  <a:lnTo>
                    <a:pt x="740" y="4604"/>
                  </a:lnTo>
                  <a:lnTo>
                    <a:pt x="681" y="4548"/>
                  </a:lnTo>
                  <a:lnTo>
                    <a:pt x="612" y="4505"/>
                  </a:lnTo>
                  <a:lnTo>
                    <a:pt x="537" y="4475"/>
                  </a:lnTo>
                  <a:lnTo>
                    <a:pt x="455" y="4459"/>
                  </a:lnTo>
                  <a:lnTo>
                    <a:pt x="372" y="4460"/>
                  </a:lnTo>
                  <a:lnTo>
                    <a:pt x="330" y="4468"/>
                  </a:lnTo>
                  <a:lnTo>
                    <a:pt x="288" y="4478"/>
                  </a:lnTo>
                  <a:lnTo>
                    <a:pt x="212" y="4512"/>
                  </a:lnTo>
                  <a:lnTo>
                    <a:pt x="144" y="4561"/>
                  </a:lnTo>
                  <a:lnTo>
                    <a:pt x="88" y="4620"/>
                  </a:lnTo>
                  <a:lnTo>
                    <a:pt x="45" y="4688"/>
                  </a:lnTo>
                  <a:lnTo>
                    <a:pt x="15" y="4764"/>
                  </a:lnTo>
                  <a:lnTo>
                    <a:pt x="0" y="4845"/>
                  </a:lnTo>
                  <a:lnTo>
                    <a:pt x="0" y="4930"/>
                  </a:lnTo>
                  <a:lnTo>
                    <a:pt x="9" y="4972"/>
                  </a:lnTo>
                  <a:lnTo>
                    <a:pt x="771" y="8433"/>
                  </a:lnTo>
                  <a:lnTo>
                    <a:pt x="781" y="8476"/>
                  </a:lnTo>
                  <a:lnTo>
                    <a:pt x="807" y="8559"/>
                  </a:lnTo>
                  <a:lnTo>
                    <a:pt x="840" y="8638"/>
                  </a:lnTo>
                  <a:lnTo>
                    <a:pt x="879" y="8715"/>
                  </a:lnTo>
                  <a:lnTo>
                    <a:pt x="922" y="8785"/>
                  </a:lnTo>
                  <a:lnTo>
                    <a:pt x="972" y="8853"/>
                  </a:lnTo>
                  <a:lnTo>
                    <a:pt x="1027" y="8915"/>
                  </a:lnTo>
                  <a:lnTo>
                    <a:pt x="1087" y="8973"/>
                  </a:lnTo>
                  <a:lnTo>
                    <a:pt x="1152" y="9024"/>
                  </a:lnTo>
                  <a:lnTo>
                    <a:pt x="1220" y="9071"/>
                  </a:lnTo>
                  <a:lnTo>
                    <a:pt x="1293" y="9111"/>
                  </a:lnTo>
                  <a:lnTo>
                    <a:pt x="1368" y="9145"/>
                  </a:lnTo>
                  <a:lnTo>
                    <a:pt x="1447" y="9173"/>
                  </a:lnTo>
                  <a:lnTo>
                    <a:pt x="1529" y="9194"/>
                  </a:lnTo>
                  <a:lnTo>
                    <a:pt x="1614" y="9209"/>
                  </a:lnTo>
                  <a:lnTo>
                    <a:pt x="1701" y="9217"/>
                  </a:lnTo>
                  <a:lnTo>
                    <a:pt x="1744" y="9217"/>
                  </a:lnTo>
                  <a:lnTo>
                    <a:pt x="7463" y="9217"/>
                  </a:lnTo>
                  <a:lnTo>
                    <a:pt x="7466" y="9217"/>
                  </a:lnTo>
                  <a:lnTo>
                    <a:pt x="7555" y="9216"/>
                  </a:lnTo>
                  <a:lnTo>
                    <a:pt x="7732" y="9197"/>
                  </a:lnTo>
                  <a:lnTo>
                    <a:pt x="7902" y="9163"/>
                  </a:lnTo>
                  <a:lnTo>
                    <a:pt x="8066" y="9111"/>
                  </a:lnTo>
                  <a:lnTo>
                    <a:pt x="8223" y="9045"/>
                  </a:lnTo>
                  <a:lnTo>
                    <a:pt x="8371" y="8964"/>
                  </a:lnTo>
                  <a:lnTo>
                    <a:pt x="8511" y="8869"/>
                  </a:lnTo>
                  <a:lnTo>
                    <a:pt x="8640" y="8762"/>
                  </a:lnTo>
                  <a:lnTo>
                    <a:pt x="8760" y="8643"/>
                  </a:lnTo>
                  <a:lnTo>
                    <a:pt x="8866" y="8513"/>
                  </a:lnTo>
                  <a:lnTo>
                    <a:pt x="8960" y="8373"/>
                  </a:lnTo>
                  <a:lnTo>
                    <a:pt x="9042" y="8225"/>
                  </a:lnTo>
                  <a:lnTo>
                    <a:pt x="9108" y="8068"/>
                  </a:lnTo>
                  <a:lnTo>
                    <a:pt x="9159" y="7904"/>
                  </a:lnTo>
                  <a:lnTo>
                    <a:pt x="9193" y="7733"/>
                  </a:lnTo>
                  <a:lnTo>
                    <a:pt x="9212" y="7557"/>
                  </a:lnTo>
                  <a:lnTo>
                    <a:pt x="9213" y="7466"/>
                  </a:lnTo>
                  <a:lnTo>
                    <a:pt x="9212" y="7396"/>
                  </a:lnTo>
                  <a:lnTo>
                    <a:pt x="9200" y="7254"/>
                  </a:lnTo>
                  <a:lnTo>
                    <a:pt x="9179" y="7118"/>
                  </a:lnTo>
                  <a:lnTo>
                    <a:pt x="9146" y="6984"/>
                  </a:lnTo>
                  <a:lnTo>
                    <a:pt x="9103" y="6854"/>
                  </a:lnTo>
                  <a:lnTo>
                    <a:pt x="9051" y="6729"/>
                  </a:lnTo>
                  <a:lnTo>
                    <a:pt x="8989" y="6609"/>
                  </a:lnTo>
                  <a:lnTo>
                    <a:pt x="8918" y="6495"/>
                  </a:lnTo>
                  <a:lnTo>
                    <a:pt x="8881" y="6441"/>
                  </a:lnTo>
                  <a:close/>
                  <a:moveTo>
                    <a:pt x="8554" y="5251"/>
                  </a:moveTo>
                  <a:lnTo>
                    <a:pt x="8554" y="5251"/>
                  </a:lnTo>
                  <a:lnTo>
                    <a:pt x="8554" y="5250"/>
                  </a:lnTo>
                  <a:lnTo>
                    <a:pt x="8554" y="5250"/>
                  </a:lnTo>
                  <a:lnTo>
                    <a:pt x="8642" y="4848"/>
                  </a:lnTo>
                  <a:lnTo>
                    <a:pt x="8650" y="4818"/>
                  </a:lnTo>
                  <a:lnTo>
                    <a:pt x="8685" y="4770"/>
                  </a:lnTo>
                  <a:lnTo>
                    <a:pt x="8735" y="4738"/>
                  </a:lnTo>
                  <a:lnTo>
                    <a:pt x="8793" y="4727"/>
                  </a:lnTo>
                  <a:lnTo>
                    <a:pt x="8823" y="4731"/>
                  </a:lnTo>
                  <a:lnTo>
                    <a:pt x="8854" y="4740"/>
                  </a:lnTo>
                  <a:lnTo>
                    <a:pt x="8902" y="4774"/>
                  </a:lnTo>
                  <a:lnTo>
                    <a:pt x="8934" y="4825"/>
                  </a:lnTo>
                  <a:lnTo>
                    <a:pt x="8944" y="4884"/>
                  </a:lnTo>
                  <a:lnTo>
                    <a:pt x="8940" y="4914"/>
                  </a:lnTo>
                  <a:lnTo>
                    <a:pt x="8659" y="6190"/>
                  </a:lnTo>
                  <a:lnTo>
                    <a:pt x="8597" y="6132"/>
                  </a:lnTo>
                  <a:lnTo>
                    <a:pt x="8463" y="6030"/>
                  </a:lnTo>
                  <a:lnTo>
                    <a:pt x="8393" y="5984"/>
                  </a:lnTo>
                  <a:lnTo>
                    <a:pt x="8554" y="5251"/>
                  </a:lnTo>
                  <a:close/>
                  <a:moveTo>
                    <a:pt x="7463" y="8948"/>
                  </a:moveTo>
                  <a:lnTo>
                    <a:pt x="7386" y="8947"/>
                  </a:lnTo>
                  <a:lnTo>
                    <a:pt x="7238" y="8931"/>
                  </a:lnTo>
                  <a:lnTo>
                    <a:pt x="7094" y="8901"/>
                  </a:lnTo>
                  <a:lnTo>
                    <a:pt x="6954" y="8857"/>
                  </a:lnTo>
                  <a:lnTo>
                    <a:pt x="6822" y="8801"/>
                  </a:lnTo>
                  <a:lnTo>
                    <a:pt x="6697" y="8734"/>
                  </a:lnTo>
                  <a:lnTo>
                    <a:pt x="6577" y="8653"/>
                  </a:lnTo>
                  <a:lnTo>
                    <a:pt x="6468" y="8562"/>
                  </a:lnTo>
                  <a:lnTo>
                    <a:pt x="6367" y="8463"/>
                  </a:lnTo>
                  <a:lnTo>
                    <a:pt x="6278" y="8352"/>
                  </a:lnTo>
                  <a:lnTo>
                    <a:pt x="6197" y="8234"/>
                  </a:lnTo>
                  <a:lnTo>
                    <a:pt x="6129" y="8108"/>
                  </a:lnTo>
                  <a:lnTo>
                    <a:pt x="6072" y="7976"/>
                  </a:lnTo>
                  <a:lnTo>
                    <a:pt x="6029" y="7836"/>
                  </a:lnTo>
                  <a:lnTo>
                    <a:pt x="6000" y="7692"/>
                  </a:lnTo>
                  <a:lnTo>
                    <a:pt x="5984" y="7542"/>
                  </a:lnTo>
                  <a:lnTo>
                    <a:pt x="5983" y="7466"/>
                  </a:lnTo>
                  <a:lnTo>
                    <a:pt x="5984" y="7390"/>
                  </a:lnTo>
                  <a:lnTo>
                    <a:pt x="6000" y="7241"/>
                  </a:lnTo>
                  <a:lnTo>
                    <a:pt x="6029" y="7097"/>
                  </a:lnTo>
                  <a:lnTo>
                    <a:pt x="6072" y="6958"/>
                  </a:lnTo>
                  <a:lnTo>
                    <a:pt x="6129" y="6825"/>
                  </a:lnTo>
                  <a:lnTo>
                    <a:pt x="6197" y="6700"/>
                  </a:lnTo>
                  <a:lnTo>
                    <a:pt x="6278" y="6582"/>
                  </a:lnTo>
                  <a:lnTo>
                    <a:pt x="6367" y="6471"/>
                  </a:lnTo>
                  <a:lnTo>
                    <a:pt x="6468" y="6372"/>
                  </a:lnTo>
                  <a:lnTo>
                    <a:pt x="6577" y="6281"/>
                  </a:lnTo>
                  <a:lnTo>
                    <a:pt x="6697" y="6200"/>
                  </a:lnTo>
                  <a:lnTo>
                    <a:pt x="6822" y="6132"/>
                  </a:lnTo>
                  <a:lnTo>
                    <a:pt x="6954" y="6076"/>
                  </a:lnTo>
                  <a:lnTo>
                    <a:pt x="7094" y="6032"/>
                  </a:lnTo>
                  <a:lnTo>
                    <a:pt x="7238" y="6003"/>
                  </a:lnTo>
                  <a:lnTo>
                    <a:pt x="7386" y="5987"/>
                  </a:lnTo>
                  <a:lnTo>
                    <a:pt x="7463" y="5986"/>
                  </a:lnTo>
                  <a:lnTo>
                    <a:pt x="7539" y="5987"/>
                  </a:lnTo>
                  <a:lnTo>
                    <a:pt x="7689" y="6003"/>
                  </a:lnTo>
                  <a:lnTo>
                    <a:pt x="7833" y="6032"/>
                  </a:lnTo>
                  <a:lnTo>
                    <a:pt x="7972" y="6076"/>
                  </a:lnTo>
                  <a:lnTo>
                    <a:pt x="8105" y="6132"/>
                  </a:lnTo>
                  <a:lnTo>
                    <a:pt x="8230" y="6200"/>
                  </a:lnTo>
                  <a:lnTo>
                    <a:pt x="8348" y="6281"/>
                  </a:lnTo>
                  <a:lnTo>
                    <a:pt x="8459" y="6372"/>
                  </a:lnTo>
                  <a:lnTo>
                    <a:pt x="8558" y="6471"/>
                  </a:lnTo>
                  <a:lnTo>
                    <a:pt x="8649" y="6582"/>
                  </a:lnTo>
                  <a:lnTo>
                    <a:pt x="8730" y="6700"/>
                  </a:lnTo>
                  <a:lnTo>
                    <a:pt x="8797" y="6825"/>
                  </a:lnTo>
                  <a:lnTo>
                    <a:pt x="8854" y="6958"/>
                  </a:lnTo>
                  <a:lnTo>
                    <a:pt x="8897" y="7097"/>
                  </a:lnTo>
                  <a:lnTo>
                    <a:pt x="8927" y="7241"/>
                  </a:lnTo>
                  <a:lnTo>
                    <a:pt x="8943" y="7391"/>
                  </a:lnTo>
                  <a:lnTo>
                    <a:pt x="8943" y="7466"/>
                  </a:lnTo>
                  <a:lnTo>
                    <a:pt x="8943" y="7542"/>
                  </a:lnTo>
                  <a:lnTo>
                    <a:pt x="8927" y="7692"/>
                  </a:lnTo>
                  <a:lnTo>
                    <a:pt x="8897" y="7836"/>
                  </a:lnTo>
                  <a:lnTo>
                    <a:pt x="8854" y="7976"/>
                  </a:lnTo>
                  <a:lnTo>
                    <a:pt x="8797" y="8108"/>
                  </a:lnTo>
                  <a:lnTo>
                    <a:pt x="8730" y="8234"/>
                  </a:lnTo>
                  <a:lnTo>
                    <a:pt x="8649" y="8352"/>
                  </a:lnTo>
                  <a:lnTo>
                    <a:pt x="8558" y="8463"/>
                  </a:lnTo>
                  <a:lnTo>
                    <a:pt x="8459" y="8562"/>
                  </a:lnTo>
                  <a:lnTo>
                    <a:pt x="8348" y="8653"/>
                  </a:lnTo>
                  <a:lnTo>
                    <a:pt x="8230" y="8734"/>
                  </a:lnTo>
                  <a:lnTo>
                    <a:pt x="8105" y="8801"/>
                  </a:lnTo>
                  <a:lnTo>
                    <a:pt x="7972" y="8857"/>
                  </a:lnTo>
                  <a:lnTo>
                    <a:pt x="7833" y="8901"/>
                  </a:lnTo>
                  <a:lnTo>
                    <a:pt x="7689" y="8931"/>
                  </a:lnTo>
                  <a:lnTo>
                    <a:pt x="7539" y="8947"/>
                  </a:lnTo>
                  <a:lnTo>
                    <a:pt x="7463" y="8948"/>
                  </a:lnTo>
                  <a:close/>
                  <a:moveTo>
                    <a:pt x="4382" y="2984"/>
                  </a:moveTo>
                  <a:lnTo>
                    <a:pt x="4429" y="2983"/>
                  </a:lnTo>
                  <a:lnTo>
                    <a:pt x="4521" y="2964"/>
                  </a:lnTo>
                  <a:lnTo>
                    <a:pt x="4606" y="2928"/>
                  </a:lnTo>
                  <a:lnTo>
                    <a:pt x="4683" y="2876"/>
                  </a:lnTo>
                  <a:lnTo>
                    <a:pt x="4746" y="2813"/>
                  </a:lnTo>
                  <a:lnTo>
                    <a:pt x="4798" y="2736"/>
                  </a:lnTo>
                  <a:lnTo>
                    <a:pt x="4834" y="2651"/>
                  </a:lnTo>
                  <a:lnTo>
                    <a:pt x="4852" y="2559"/>
                  </a:lnTo>
                  <a:lnTo>
                    <a:pt x="4854" y="2512"/>
                  </a:lnTo>
                  <a:lnTo>
                    <a:pt x="4852" y="2463"/>
                  </a:lnTo>
                  <a:lnTo>
                    <a:pt x="4834" y="2371"/>
                  </a:lnTo>
                  <a:lnTo>
                    <a:pt x="4798" y="2286"/>
                  </a:lnTo>
                  <a:lnTo>
                    <a:pt x="4746" y="2211"/>
                  </a:lnTo>
                  <a:lnTo>
                    <a:pt x="4683" y="2146"/>
                  </a:lnTo>
                  <a:lnTo>
                    <a:pt x="4606" y="2096"/>
                  </a:lnTo>
                  <a:lnTo>
                    <a:pt x="4521" y="2060"/>
                  </a:lnTo>
                  <a:lnTo>
                    <a:pt x="4429" y="2041"/>
                  </a:lnTo>
                  <a:lnTo>
                    <a:pt x="4382" y="2039"/>
                  </a:lnTo>
                  <a:lnTo>
                    <a:pt x="4333" y="2041"/>
                  </a:lnTo>
                  <a:lnTo>
                    <a:pt x="4241" y="2060"/>
                  </a:lnTo>
                  <a:lnTo>
                    <a:pt x="4156" y="2096"/>
                  </a:lnTo>
                  <a:lnTo>
                    <a:pt x="4081" y="2146"/>
                  </a:lnTo>
                  <a:lnTo>
                    <a:pt x="4016" y="2211"/>
                  </a:lnTo>
                  <a:lnTo>
                    <a:pt x="3966" y="2286"/>
                  </a:lnTo>
                  <a:lnTo>
                    <a:pt x="3930" y="2371"/>
                  </a:lnTo>
                  <a:lnTo>
                    <a:pt x="3911" y="2463"/>
                  </a:lnTo>
                  <a:lnTo>
                    <a:pt x="3909" y="2512"/>
                  </a:lnTo>
                  <a:lnTo>
                    <a:pt x="3911" y="2559"/>
                  </a:lnTo>
                  <a:lnTo>
                    <a:pt x="3930" y="2651"/>
                  </a:lnTo>
                  <a:lnTo>
                    <a:pt x="3966" y="2736"/>
                  </a:lnTo>
                  <a:lnTo>
                    <a:pt x="4016" y="2813"/>
                  </a:lnTo>
                  <a:lnTo>
                    <a:pt x="4081" y="2876"/>
                  </a:lnTo>
                  <a:lnTo>
                    <a:pt x="4156" y="2928"/>
                  </a:lnTo>
                  <a:lnTo>
                    <a:pt x="4241" y="2964"/>
                  </a:lnTo>
                  <a:lnTo>
                    <a:pt x="4333" y="2983"/>
                  </a:lnTo>
                  <a:lnTo>
                    <a:pt x="4382" y="2984"/>
                  </a:lnTo>
                  <a:close/>
                  <a:moveTo>
                    <a:pt x="4382" y="2309"/>
                  </a:moveTo>
                  <a:lnTo>
                    <a:pt x="4402" y="2310"/>
                  </a:lnTo>
                  <a:lnTo>
                    <a:pt x="4442" y="2317"/>
                  </a:lnTo>
                  <a:lnTo>
                    <a:pt x="4478" y="2333"/>
                  </a:lnTo>
                  <a:lnTo>
                    <a:pt x="4510" y="2355"/>
                  </a:lnTo>
                  <a:lnTo>
                    <a:pt x="4537" y="2382"/>
                  </a:lnTo>
                  <a:lnTo>
                    <a:pt x="4560" y="2415"/>
                  </a:lnTo>
                  <a:lnTo>
                    <a:pt x="4575" y="2451"/>
                  </a:lnTo>
                  <a:lnTo>
                    <a:pt x="4583" y="2490"/>
                  </a:lnTo>
                  <a:lnTo>
                    <a:pt x="4583" y="2512"/>
                  </a:lnTo>
                  <a:lnTo>
                    <a:pt x="4583" y="2532"/>
                  </a:lnTo>
                  <a:lnTo>
                    <a:pt x="4575" y="2572"/>
                  </a:lnTo>
                  <a:lnTo>
                    <a:pt x="4560" y="2608"/>
                  </a:lnTo>
                  <a:lnTo>
                    <a:pt x="4537" y="2640"/>
                  </a:lnTo>
                  <a:lnTo>
                    <a:pt x="4510" y="2667"/>
                  </a:lnTo>
                  <a:lnTo>
                    <a:pt x="4478" y="2690"/>
                  </a:lnTo>
                  <a:lnTo>
                    <a:pt x="4442" y="2705"/>
                  </a:lnTo>
                  <a:lnTo>
                    <a:pt x="4402" y="2713"/>
                  </a:lnTo>
                  <a:lnTo>
                    <a:pt x="4382" y="2713"/>
                  </a:lnTo>
                  <a:lnTo>
                    <a:pt x="4360" y="2713"/>
                  </a:lnTo>
                  <a:lnTo>
                    <a:pt x="4321" y="2705"/>
                  </a:lnTo>
                  <a:lnTo>
                    <a:pt x="4285" y="2690"/>
                  </a:lnTo>
                  <a:lnTo>
                    <a:pt x="4252" y="2667"/>
                  </a:lnTo>
                  <a:lnTo>
                    <a:pt x="4225" y="2640"/>
                  </a:lnTo>
                  <a:lnTo>
                    <a:pt x="4203" y="2608"/>
                  </a:lnTo>
                  <a:lnTo>
                    <a:pt x="4187" y="2572"/>
                  </a:lnTo>
                  <a:lnTo>
                    <a:pt x="4180" y="2532"/>
                  </a:lnTo>
                  <a:lnTo>
                    <a:pt x="4179" y="2512"/>
                  </a:lnTo>
                  <a:lnTo>
                    <a:pt x="4180" y="2490"/>
                  </a:lnTo>
                  <a:lnTo>
                    <a:pt x="4187" y="2451"/>
                  </a:lnTo>
                  <a:lnTo>
                    <a:pt x="4203" y="2415"/>
                  </a:lnTo>
                  <a:lnTo>
                    <a:pt x="4225" y="2382"/>
                  </a:lnTo>
                  <a:lnTo>
                    <a:pt x="4252" y="2355"/>
                  </a:lnTo>
                  <a:lnTo>
                    <a:pt x="4285" y="2333"/>
                  </a:lnTo>
                  <a:lnTo>
                    <a:pt x="4321" y="2317"/>
                  </a:lnTo>
                  <a:lnTo>
                    <a:pt x="4360" y="2310"/>
                  </a:lnTo>
                  <a:lnTo>
                    <a:pt x="4382" y="2309"/>
                  </a:lnTo>
                  <a:close/>
                  <a:moveTo>
                    <a:pt x="8011" y="6701"/>
                  </a:moveTo>
                  <a:lnTo>
                    <a:pt x="7962" y="6703"/>
                  </a:lnTo>
                  <a:lnTo>
                    <a:pt x="7867" y="6722"/>
                  </a:lnTo>
                  <a:lnTo>
                    <a:pt x="7779" y="6759"/>
                  </a:lnTo>
                  <a:lnTo>
                    <a:pt x="7703" y="6811"/>
                  </a:lnTo>
                  <a:lnTo>
                    <a:pt x="7637" y="6877"/>
                  </a:lnTo>
                  <a:lnTo>
                    <a:pt x="7585" y="6955"/>
                  </a:lnTo>
                  <a:lnTo>
                    <a:pt x="7548" y="7041"/>
                  </a:lnTo>
                  <a:lnTo>
                    <a:pt x="7527" y="7136"/>
                  </a:lnTo>
                  <a:lnTo>
                    <a:pt x="7526" y="7187"/>
                  </a:lnTo>
                  <a:lnTo>
                    <a:pt x="7526" y="7747"/>
                  </a:lnTo>
                  <a:lnTo>
                    <a:pt x="7527" y="7796"/>
                  </a:lnTo>
                  <a:lnTo>
                    <a:pt x="7548" y="7891"/>
                  </a:lnTo>
                  <a:lnTo>
                    <a:pt x="7585" y="7977"/>
                  </a:lnTo>
                  <a:lnTo>
                    <a:pt x="7637" y="8055"/>
                  </a:lnTo>
                  <a:lnTo>
                    <a:pt x="7703" y="8121"/>
                  </a:lnTo>
                  <a:lnTo>
                    <a:pt x="7779" y="8173"/>
                  </a:lnTo>
                  <a:lnTo>
                    <a:pt x="7867" y="8211"/>
                  </a:lnTo>
                  <a:lnTo>
                    <a:pt x="7962" y="8229"/>
                  </a:lnTo>
                  <a:lnTo>
                    <a:pt x="8011" y="8232"/>
                  </a:lnTo>
                  <a:lnTo>
                    <a:pt x="8062" y="8229"/>
                  </a:lnTo>
                  <a:lnTo>
                    <a:pt x="8157" y="8211"/>
                  </a:lnTo>
                  <a:lnTo>
                    <a:pt x="8243" y="8173"/>
                  </a:lnTo>
                  <a:lnTo>
                    <a:pt x="8321" y="8121"/>
                  </a:lnTo>
                  <a:lnTo>
                    <a:pt x="8387" y="8055"/>
                  </a:lnTo>
                  <a:lnTo>
                    <a:pt x="8439" y="7977"/>
                  </a:lnTo>
                  <a:lnTo>
                    <a:pt x="8475" y="7891"/>
                  </a:lnTo>
                  <a:lnTo>
                    <a:pt x="8495" y="7796"/>
                  </a:lnTo>
                  <a:lnTo>
                    <a:pt x="8496" y="7747"/>
                  </a:lnTo>
                  <a:lnTo>
                    <a:pt x="8496" y="7187"/>
                  </a:lnTo>
                  <a:lnTo>
                    <a:pt x="8495" y="7136"/>
                  </a:lnTo>
                  <a:lnTo>
                    <a:pt x="8475" y="7041"/>
                  </a:lnTo>
                  <a:lnTo>
                    <a:pt x="8439" y="6955"/>
                  </a:lnTo>
                  <a:lnTo>
                    <a:pt x="8387" y="6877"/>
                  </a:lnTo>
                  <a:lnTo>
                    <a:pt x="8321" y="6811"/>
                  </a:lnTo>
                  <a:lnTo>
                    <a:pt x="8243" y="6759"/>
                  </a:lnTo>
                  <a:lnTo>
                    <a:pt x="8157" y="6722"/>
                  </a:lnTo>
                  <a:lnTo>
                    <a:pt x="8062" y="6703"/>
                  </a:lnTo>
                  <a:lnTo>
                    <a:pt x="8011" y="6701"/>
                  </a:lnTo>
                  <a:close/>
                  <a:moveTo>
                    <a:pt x="8227" y="7747"/>
                  </a:moveTo>
                  <a:lnTo>
                    <a:pt x="8226" y="7769"/>
                  </a:lnTo>
                  <a:lnTo>
                    <a:pt x="8217" y="7810"/>
                  </a:lnTo>
                  <a:lnTo>
                    <a:pt x="8201" y="7849"/>
                  </a:lnTo>
                  <a:lnTo>
                    <a:pt x="8178" y="7884"/>
                  </a:lnTo>
                  <a:lnTo>
                    <a:pt x="8148" y="7913"/>
                  </a:lnTo>
                  <a:lnTo>
                    <a:pt x="8115" y="7936"/>
                  </a:lnTo>
                  <a:lnTo>
                    <a:pt x="8076" y="7951"/>
                  </a:lnTo>
                  <a:lnTo>
                    <a:pt x="8034" y="7960"/>
                  </a:lnTo>
                  <a:lnTo>
                    <a:pt x="8011" y="7962"/>
                  </a:lnTo>
                  <a:lnTo>
                    <a:pt x="7990" y="7960"/>
                  </a:lnTo>
                  <a:lnTo>
                    <a:pt x="7948" y="7951"/>
                  </a:lnTo>
                  <a:lnTo>
                    <a:pt x="7909" y="7936"/>
                  </a:lnTo>
                  <a:lnTo>
                    <a:pt x="7874" y="7913"/>
                  </a:lnTo>
                  <a:lnTo>
                    <a:pt x="7846" y="7884"/>
                  </a:lnTo>
                  <a:lnTo>
                    <a:pt x="7823" y="7849"/>
                  </a:lnTo>
                  <a:lnTo>
                    <a:pt x="7805" y="7810"/>
                  </a:lnTo>
                  <a:lnTo>
                    <a:pt x="7797" y="7769"/>
                  </a:lnTo>
                  <a:lnTo>
                    <a:pt x="7797" y="7747"/>
                  </a:lnTo>
                  <a:lnTo>
                    <a:pt x="7797" y="7187"/>
                  </a:lnTo>
                  <a:lnTo>
                    <a:pt x="7797" y="7164"/>
                  </a:lnTo>
                  <a:lnTo>
                    <a:pt x="7805" y="7122"/>
                  </a:lnTo>
                  <a:lnTo>
                    <a:pt x="7823" y="7083"/>
                  </a:lnTo>
                  <a:lnTo>
                    <a:pt x="7846" y="7048"/>
                  </a:lnTo>
                  <a:lnTo>
                    <a:pt x="7874" y="7020"/>
                  </a:lnTo>
                  <a:lnTo>
                    <a:pt x="7909" y="6997"/>
                  </a:lnTo>
                  <a:lnTo>
                    <a:pt x="7948" y="6981"/>
                  </a:lnTo>
                  <a:lnTo>
                    <a:pt x="7990" y="6972"/>
                  </a:lnTo>
                  <a:lnTo>
                    <a:pt x="8011" y="6971"/>
                  </a:lnTo>
                  <a:lnTo>
                    <a:pt x="8034" y="6972"/>
                  </a:lnTo>
                  <a:lnTo>
                    <a:pt x="8076" y="6981"/>
                  </a:lnTo>
                  <a:lnTo>
                    <a:pt x="8115" y="6997"/>
                  </a:lnTo>
                  <a:lnTo>
                    <a:pt x="8148" y="7020"/>
                  </a:lnTo>
                  <a:lnTo>
                    <a:pt x="8178" y="7048"/>
                  </a:lnTo>
                  <a:lnTo>
                    <a:pt x="8201" y="7083"/>
                  </a:lnTo>
                  <a:lnTo>
                    <a:pt x="8217" y="7122"/>
                  </a:lnTo>
                  <a:lnTo>
                    <a:pt x="8226" y="7164"/>
                  </a:lnTo>
                  <a:lnTo>
                    <a:pt x="8227" y="7187"/>
                  </a:lnTo>
                  <a:lnTo>
                    <a:pt x="8227" y="774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8"/>
            <p:cNvGrpSpPr>
              <a:grpSpLocks noChangeAspect="1"/>
            </p:cNvGrpSpPr>
            <p:nvPr/>
          </p:nvGrpSpPr>
          <p:grpSpPr bwMode="auto">
            <a:xfrm>
              <a:off x="4125200" y="5359945"/>
              <a:ext cx="471718" cy="471718"/>
              <a:chOff x="6369" y="-2056"/>
              <a:chExt cx="3967" cy="3967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9" name="Freeform 9"/>
              <p:cNvSpPr>
                <a:spLocks noEditPoints="1"/>
              </p:cNvSpPr>
              <p:nvPr/>
            </p:nvSpPr>
            <p:spPr bwMode="auto">
              <a:xfrm>
                <a:off x="6369" y="-2056"/>
                <a:ext cx="3967" cy="3967"/>
              </a:xfrm>
              <a:custGeom>
                <a:avLst/>
                <a:gdLst>
                  <a:gd name="T0" fmla="*/ 1777 w 11902"/>
                  <a:gd name="T1" fmla="*/ 7295 h 11902"/>
                  <a:gd name="T2" fmla="*/ 826 w 11902"/>
                  <a:gd name="T3" fmla="*/ 7924 h 11902"/>
                  <a:gd name="T4" fmla="*/ 405 w 11902"/>
                  <a:gd name="T5" fmla="*/ 8830 h 11902"/>
                  <a:gd name="T6" fmla="*/ 23 w 11902"/>
                  <a:gd name="T7" fmla="*/ 9882 h 11902"/>
                  <a:gd name="T8" fmla="*/ 579 w 11902"/>
                  <a:gd name="T9" fmla="*/ 11255 h 11902"/>
                  <a:gd name="T10" fmla="*/ 11767 w 11902"/>
                  <a:gd name="T11" fmla="*/ 11894 h 11902"/>
                  <a:gd name="T12" fmla="*/ 11802 w 11902"/>
                  <a:gd name="T13" fmla="*/ 23 h 11902"/>
                  <a:gd name="T14" fmla="*/ 1160 w 11902"/>
                  <a:gd name="T15" fmla="*/ 8330 h 11902"/>
                  <a:gd name="T16" fmla="*/ 1840 w 11902"/>
                  <a:gd name="T17" fmla="*/ 7690 h 11902"/>
                  <a:gd name="T18" fmla="*/ 2416 w 11902"/>
                  <a:gd name="T19" fmla="*/ 8054 h 11902"/>
                  <a:gd name="T20" fmla="*/ 3260 w 11902"/>
                  <a:gd name="T21" fmla="*/ 8017 h 11902"/>
                  <a:gd name="T22" fmla="*/ 3945 w 11902"/>
                  <a:gd name="T23" fmla="*/ 8398 h 11902"/>
                  <a:gd name="T24" fmla="*/ 4381 w 11902"/>
                  <a:gd name="T25" fmla="*/ 8631 h 11902"/>
                  <a:gd name="T26" fmla="*/ 5229 w 11902"/>
                  <a:gd name="T27" fmla="*/ 8643 h 11902"/>
                  <a:gd name="T28" fmla="*/ 3699 w 11902"/>
                  <a:gd name="T29" fmla="*/ 6142 h 11902"/>
                  <a:gd name="T30" fmla="*/ 4776 w 11902"/>
                  <a:gd name="T31" fmla="*/ 4252 h 11902"/>
                  <a:gd name="T32" fmla="*/ 6827 w 11902"/>
                  <a:gd name="T33" fmla="*/ 3455 h 11902"/>
                  <a:gd name="T34" fmla="*/ 8798 w 11902"/>
                  <a:gd name="T35" fmla="*/ 4059 h 11902"/>
                  <a:gd name="T36" fmla="*/ 10051 w 11902"/>
                  <a:gd name="T37" fmla="*/ 5827 h 11902"/>
                  <a:gd name="T38" fmla="*/ 9947 w 11902"/>
                  <a:gd name="T39" fmla="*/ 7914 h 11902"/>
                  <a:gd name="T40" fmla="*/ 8533 w 11902"/>
                  <a:gd name="T41" fmla="*/ 9550 h 11902"/>
                  <a:gd name="T42" fmla="*/ 6410 w 11902"/>
                  <a:gd name="T43" fmla="*/ 9941 h 11902"/>
                  <a:gd name="T44" fmla="*/ 7277 w 11902"/>
                  <a:gd name="T45" fmla="*/ 9576 h 11902"/>
                  <a:gd name="T46" fmla="*/ 9475 w 11902"/>
                  <a:gd name="T47" fmla="*/ 8028 h 11902"/>
                  <a:gd name="T48" fmla="*/ 9746 w 11902"/>
                  <a:gd name="T49" fmla="*/ 6210 h 11902"/>
                  <a:gd name="T50" fmla="*/ 8094 w 11902"/>
                  <a:gd name="T51" fmla="*/ 4093 h 11902"/>
                  <a:gd name="T52" fmla="*/ 6261 w 11902"/>
                  <a:gd name="T53" fmla="*/ 3913 h 11902"/>
                  <a:gd name="T54" fmla="*/ 4231 w 11902"/>
                  <a:gd name="T55" fmla="*/ 5664 h 11902"/>
                  <a:gd name="T56" fmla="*/ 4213 w 11902"/>
                  <a:gd name="T57" fmla="*/ 7726 h 11902"/>
                  <a:gd name="T58" fmla="*/ 3720 w 11902"/>
                  <a:gd name="T59" fmla="*/ 7399 h 11902"/>
                  <a:gd name="T60" fmla="*/ 4799 w 11902"/>
                  <a:gd name="T61" fmla="*/ 7268 h 11902"/>
                  <a:gd name="T62" fmla="*/ 5680 w 11902"/>
                  <a:gd name="T63" fmla="*/ 7102 h 11902"/>
                  <a:gd name="T64" fmla="*/ 6784 w 11902"/>
                  <a:gd name="T65" fmla="*/ 6942 h 11902"/>
                  <a:gd name="T66" fmla="*/ 7743 w 11902"/>
                  <a:gd name="T67" fmla="*/ 7287 h 11902"/>
                  <a:gd name="T68" fmla="*/ 8618 w 11902"/>
                  <a:gd name="T69" fmla="*/ 6973 h 11902"/>
                  <a:gd name="T70" fmla="*/ 8833 w 11902"/>
                  <a:gd name="T71" fmla="*/ 8307 h 11902"/>
                  <a:gd name="T72" fmla="*/ 6426 w 11902"/>
                  <a:gd name="T73" fmla="*/ 9165 h 11902"/>
                  <a:gd name="T74" fmla="*/ 5730 w 11902"/>
                  <a:gd name="T75" fmla="*/ 8790 h 11902"/>
                  <a:gd name="T76" fmla="*/ 4416 w 11902"/>
                  <a:gd name="T77" fmla="*/ 6719 h 11902"/>
                  <a:gd name="T78" fmla="*/ 6287 w 11902"/>
                  <a:gd name="T79" fmla="*/ 4301 h 11902"/>
                  <a:gd name="T80" fmla="*/ 9046 w 11902"/>
                  <a:gd name="T81" fmla="*/ 5425 h 11902"/>
                  <a:gd name="T82" fmla="*/ 9023 w 11902"/>
                  <a:gd name="T83" fmla="*/ 6832 h 11902"/>
                  <a:gd name="T84" fmla="*/ 7851 w 11902"/>
                  <a:gd name="T85" fmla="*/ 6849 h 11902"/>
                  <a:gd name="T86" fmla="*/ 6974 w 11902"/>
                  <a:gd name="T87" fmla="*/ 6535 h 11902"/>
                  <a:gd name="T88" fmla="*/ 6015 w 11902"/>
                  <a:gd name="T89" fmla="*/ 6879 h 11902"/>
                  <a:gd name="T90" fmla="*/ 4911 w 11902"/>
                  <a:gd name="T91" fmla="*/ 6719 h 11902"/>
                  <a:gd name="T92" fmla="*/ 384 w 11902"/>
                  <a:gd name="T93" fmla="*/ 9214 h 11902"/>
                  <a:gd name="T94" fmla="*/ 862 w 11902"/>
                  <a:gd name="T95" fmla="*/ 10974 h 11902"/>
                  <a:gd name="T96" fmla="*/ 5236 w 11902"/>
                  <a:gd name="T97" fmla="*/ 11056 h 11902"/>
                  <a:gd name="T98" fmla="*/ 5401 w 11902"/>
                  <a:gd name="T99" fmla="*/ 11472 h 11902"/>
                  <a:gd name="T100" fmla="*/ 6911 w 11902"/>
                  <a:gd name="T101" fmla="*/ 10366 h 11902"/>
                  <a:gd name="T102" fmla="*/ 9161 w 11902"/>
                  <a:gd name="T103" fmla="*/ 9587 h 11902"/>
                  <a:gd name="T104" fmla="*/ 10466 w 11902"/>
                  <a:gd name="T105" fmla="*/ 7541 h 11902"/>
                  <a:gd name="T106" fmla="*/ 10235 w 11902"/>
                  <a:gd name="T107" fmla="*/ 5219 h 11902"/>
                  <a:gd name="T108" fmla="*/ 8569 w 11902"/>
                  <a:gd name="T109" fmla="*/ 3471 h 11902"/>
                  <a:gd name="T110" fmla="*/ 6266 w 11902"/>
                  <a:gd name="T111" fmla="*/ 3129 h 11902"/>
                  <a:gd name="T112" fmla="*/ 4154 w 11902"/>
                  <a:gd name="T113" fmla="*/ 4334 h 11902"/>
                  <a:gd name="T114" fmla="*/ 3264 w 11902"/>
                  <a:gd name="T115" fmla="*/ 6624 h 11902"/>
                  <a:gd name="T116" fmla="*/ 2592 w 11902"/>
                  <a:gd name="T117" fmla="*/ 7531 h 11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902" h="11902">
                    <a:moveTo>
                      <a:pt x="11710" y="0"/>
                    </a:moveTo>
                    <a:lnTo>
                      <a:pt x="2112" y="0"/>
                    </a:lnTo>
                    <a:lnTo>
                      <a:pt x="2092" y="0"/>
                    </a:lnTo>
                    <a:lnTo>
                      <a:pt x="2055" y="9"/>
                    </a:lnTo>
                    <a:lnTo>
                      <a:pt x="2020" y="23"/>
                    </a:lnTo>
                    <a:lnTo>
                      <a:pt x="1990" y="43"/>
                    </a:lnTo>
                    <a:lnTo>
                      <a:pt x="1964" y="69"/>
                    </a:lnTo>
                    <a:lnTo>
                      <a:pt x="1942" y="101"/>
                    </a:lnTo>
                    <a:lnTo>
                      <a:pt x="1928" y="135"/>
                    </a:lnTo>
                    <a:lnTo>
                      <a:pt x="1921" y="173"/>
                    </a:lnTo>
                    <a:lnTo>
                      <a:pt x="1919" y="191"/>
                    </a:lnTo>
                    <a:lnTo>
                      <a:pt x="1919" y="7315"/>
                    </a:lnTo>
                    <a:lnTo>
                      <a:pt x="1873" y="7305"/>
                    </a:lnTo>
                    <a:lnTo>
                      <a:pt x="1777" y="7295"/>
                    </a:lnTo>
                    <a:lnTo>
                      <a:pt x="1728" y="7295"/>
                    </a:lnTo>
                    <a:lnTo>
                      <a:pt x="1679" y="7295"/>
                    </a:lnTo>
                    <a:lnTo>
                      <a:pt x="1582" y="7305"/>
                    </a:lnTo>
                    <a:lnTo>
                      <a:pt x="1487" y="7324"/>
                    </a:lnTo>
                    <a:lnTo>
                      <a:pt x="1398" y="7353"/>
                    </a:lnTo>
                    <a:lnTo>
                      <a:pt x="1312" y="7389"/>
                    </a:lnTo>
                    <a:lnTo>
                      <a:pt x="1230" y="7433"/>
                    </a:lnTo>
                    <a:lnTo>
                      <a:pt x="1153" y="7485"/>
                    </a:lnTo>
                    <a:lnTo>
                      <a:pt x="1083" y="7544"/>
                    </a:lnTo>
                    <a:lnTo>
                      <a:pt x="1018" y="7609"/>
                    </a:lnTo>
                    <a:lnTo>
                      <a:pt x="959" y="7681"/>
                    </a:lnTo>
                    <a:lnTo>
                      <a:pt x="907" y="7757"/>
                    </a:lnTo>
                    <a:lnTo>
                      <a:pt x="862" y="7838"/>
                    </a:lnTo>
                    <a:lnTo>
                      <a:pt x="826" y="7924"/>
                    </a:lnTo>
                    <a:lnTo>
                      <a:pt x="798" y="8015"/>
                    </a:lnTo>
                    <a:lnTo>
                      <a:pt x="779" y="8109"/>
                    </a:lnTo>
                    <a:lnTo>
                      <a:pt x="769" y="8205"/>
                    </a:lnTo>
                    <a:lnTo>
                      <a:pt x="767" y="8254"/>
                    </a:lnTo>
                    <a:lnTo>
                      <a:pt x="767" y="8258"/>
                    </a:lnTo>
                    <a:lnTo>
                      <a:pt x="733" y="8286"/>
                    </a:lnTo>
                    <a:lnTo>
                      <a:pt x="668" y="8345"/>
                    </a:lnTo>
                    <a:lnTo>
                      <a:pt x="610" y="8408"/>
                    </a:lnTo>
                    <a:lnTo>
                      <a:pt x="557" y="8477"/>
                    </a:lnTo>
                    <a:lnTo>
                      <a:pt x="511" y="8549"/>
                    </a:lnTo>
                    <a:lnTo>
                      <a:pt x="472" y="8626"/>
                    </a:lnTo>
                    <a:lnTo>
                      <a:pt x="439" y="8706"/>
                    </a:lnTo>
                    <a:lnTo>
                      <a:pt x="415" y="8788"/>
                    </a:lnTo>
                    <a:lnTo>
                      <a:pt x="405" y="8830"/>
                    </a:lnTo>
                    <a:lnTo>
                      <a:pt x="191" y="8830"/>
                    </a:lnTo>
                    <a:lnTo>
                      <a:pt x="173" y="8831"/>
                    </a:lnTo>
                    <a:lnTo>
                      <a:pt x="135" y="8839"/>
                    </a:lnTo>
                    <a:lnTo>
                      <a:pt x="101" y="8853"/>
                    </a:lnTo>
                    <a:lnTo>
                      <a:pt x="69" y="8875"/>
                    </a:lnTo>
                    <a:lnTo>
                      <a:pt x="43" y="8901"/>
                    </a:lnTo>
                    <a:lnTo>
                      <a:pt x="23" y="8931"/>
                    </a:lnTo>
                    <a:lnTo>
                      <a:pt x="9" y="8965"/>
                    </a:lnTo>
                    <a:lnTo>
                      <a:pt x="0" y="9003"/>
                    </a:lnTo>
                    <a:lnTo>
                      <a:pt x="0" y="9023"/>
                    </a:lnTo>
                    <a:lnTo>
                      <a:pt x="0" y="9790"/>
                    </a:lnTo>
                    <a:lnTo>
                      <a:pt x="0" y="9810"/>
                    </a:lnTo>
                    <a:lnTo>
                      <a:pt x="9" y="9848"/>
                    </a:lnTo>
                    <a:lnTo>
                      <a:pt x="23" y="9882"/>
                    </a:lnTo>
                    <a:lnTo>
                      <a:pt x="43" y="9913"/>
                    </a:lnTo>
                    <a:lnTo>
                      <a:pt x="69" y="9939"/>
                    </a:lnTo>
                    <a:lnTo>
                      <a:pt x="101" y="9959"/>
                    </a:lnTo>
                    <a:lnTo>
                      <a:pt x="135" y="9975"/>
                    </a:lnTo>
                    <a:lnTo>
                      <a:pt x="173" y="9982"/>
                    </a:lnTo>
                    <a:lnTo>
                      <a:pt x="191" y="9982"/>
                    </a:lnTo>
                    <a:lnTo>
                      <a:pt x="384" y="9982"/>
                    </a:lnTo>
                    <a:lnTo>
                      <a:pt x="384" y="10558"/>
                    </a:lnTo>
                    <a:lnTo>
                      <a:pt x="384" y="10627"/>
                    </a:lnTo>
                    <a:lnTo>
                      <a:pt x="399" y="10762"/>
                    </a:lnTo>
                    <a:lnTo>
                      <a:pt x="426" y="10893"/>
                    </a:lnTo>
                    <a:lnTo>
                      <a:pt x="465" y="11020"/>
                    </a:lnTo>
                    <a:lnTo>
                      <a:pt x="517" y="11141"/>
                    </a:lnTo>
                    <a:lnTo>
                      <a:pt x="579" y="11255"/>
                    </a:lnTo>
                    <a:lnTo>
                      <a:pt x="651" y="11363"/>
                    </a:lnTo>
                    <a:lnTo>
                      <a:pt x="733" y="11462"/>
                    </a:lnTo>
                    <a:lnTo>
                      <a:pt x="825" y="11553"/>
                    </a:lnTo>
                    <a:lnTo>
                      <a:pt x="924" y="11635"/>
                    </a:lnTo>
                    <a:lnTo>
                      <a:pt x="1031" y="11708"/>
                    </a:lnTo>
                    <a:lnTo>
                      <a:pt x="1146" y="11770"/>
                    </a:lnTo>
                    <a:lnTo>
                      <a:pt x="1266" y="11820"/>
                    </a:lnTo>
                    <a:lnTo>
                      <a:pt x="1392" y="11861"/>
                    </a:lnTo>
                    <a:lnTo>
                      <a:pt x="1523" y="11887"/>
                    </a:lnTo>
                    <a:lnTo>
                      <a:pt x="1659" y="11901"/>
                    </a:lnTo>
                    <a:lnTo>
                      <a:pt x="1728" y="11902"/>
                    </a:lnTo>
                    <a:lnTo>
                      <a:pt x="11710" y="11902"/>
                    </a:lnTo>
                    <a:lnTo>
                      <a:pt x="11730" y="11901"/>
                    </a:lnTo>
                    <a:lnTo>
                      <a:pt x="11767" y="11894"/>
                    </a:lnTo>
                    <a:lnTo>
                      <a:pt x="11802" y="11879"/>
                    </a:lnTo>
                    <a:lnTo>
                      <a:pt x="11832" y="11858"/>
                    </a:lnTo>
                    <a:lnTo>
                      <a:pt x="11858" y="11832"/>
                    </a:lnTo>
                    <a:lnTo>
                      <a:pt x="11879" y="11802"/>
                    </a:lnTo>
                    <a:lnTo>
                      <a:pt x="11894" y="11767"/>
                    </a:lnTo>
                    <a:lnTo>
                      <a:pt x="11901" y="11730"/>
                    </a:lnTo>
                    <a:lnTo>
                      <a:pt x="11902" y="11710"/>
                    </a:lnTo>
                    <a:lnTo>
                      <a:pt x="11902" y="191"/>
                    </a:lnTo>
                    <a:lnTo>
                      <a:pt x="11901" y="173"/>
                    </a:lnTo>
                    <a:lnTo>
                      <a:pt x="11894" y="135"/>
                    </a:lnTo>
                    <a:lnTo>
                      <a:pt x="11879" y="101"/>
                    </a:lnTo>
                    <a:lnTo>
                      <a:pt x="11858" y="69"/>
                    </a:lnTo>
                    <a:lnTo>
                      <a:pt x="11832" y="43"/>
                    </a:lnTo>
                    <a:lnTo>
                      <a:pt x="11802" y="23"/>
                    </a:lnTo>
                    <a:lnTo>
                      <a:pt x="11767" y="9"/>
                    </a:lnTo>
                    <a:lnTo>
                      <a:pt x="11730" y="0"/>
                    </a:lnTo>
                    <a:lnTo>
                      <a:pt x="11710" y="0"/>
                    </a:lnTo>
                    <a:close/>
                    <a:moveTo>
                      <a:pt x="11518" y="2304"/>
                    </a:moveTo>
                    <a:lnTo>
                      <a:pt x="2304" y="2304"/>
                    </a:lnTo>
                    <a:lnTo>
                      <a:pt x="2304" y="384"/>
                    </a:lnTo>
                    <a:lnTo>
                      <a:pt x="11518" y="384"/>
                    </a:lnTo>
                    <a:lnTo>
                      <a:pt x="11518" y="2304"/>
                    </a:lnTo>
                    <a:close/>
                    <a:moveTo>
                      <a:pt x="1064" y="8523"/>
                    </a:moveTo>
                    <a:lnTo>
                      <a:pt x="1088" y="8508"/>
                    </a:lnTo>
                    <a:lnTo>
                      <a:pt x="1127" y="8466"/>
                    </a:lnTo>
                    <a:lnTo>
                      <a:pt x="1153" y="8415"/>
                    </a:lnTo>
                    <a:lnTo>
                      <a:pt x="1163" y="8359"/>
                    </a:lnTo>
                    <a:lnTo>
                      <a:pt x="1160" y="8330"/>
                    </a:lnTo>
                    <a:lnTo>
                      <a:pt x="1158" y="8309"/>
                    </a:lnTo>
                    <a:lnTo>
                      <a:pt x="1153" y="8281"/>
                    </a:lnTo>
                    <a:lnTo>
                      <a:pt x="1152" y="8254"/>
                    </a:lnTo>
                    <a:lnTo>
                      <a:pt x="1153" y="8195"/>
                    </a:lnTo>
                    <a:lnTo>
                      <a:pt x="1176" y="8083"/>
                    </a:lnTo>
                    <a:lnTo>
                      <a:pt x="1221" y="7981"/>
                    </a:lnTo>
                    <a:lnTo>
                      <a:pt x="1283" y="7888"/>
                    </a:lnTo>
                    <a:lnTo>
                      <a:pt x="1361" y="7809"/>
                    </a:lnTo>
                    <a:lnTo>
                      <a:pt x="1453" y="7747"/>
                    </a:lnTo>
                    <a:lnTo>
                      <a:pt x="1556" y="7704"/>
                    </a:lnTo>
                    <a:lnTo>
                      <a:pt x="1669" y="7681"/>
                    </a:lnTo>
                    <a:lnTo>
                      <a:pt x="1728" y="7678"/>
                    </a:lnTo>
                    <a:lnTo>
                      <a:pt x="1765" y="7680"/>
                    </a:lnTo>
                    <a:lnTo>
                      <a:pt x="1840" y="7690"/>
                    </a:lnTo>
                    <a:lnTo>
                      <a:pt x="1911" y="7708"/>
                    </a:lnTo>
                    <a:lnTo>
                      <a:pt x="1978" y="7736"/>
                    </a:lnTo>
                    <a:lnTo>
                      <a:pt x="2042" y="7773"/>
                    </a:lnTo>
                    <a:lnTo>
                      <a:pt x="2101" y="7818"/>
                    </a:lnTo>
                    <a:lnTo>
                      <a:pt x="2154" y="7870"/>
                    </a:lnTo>
                    <a:lnTo>
                      <a:pt x="2200" y="7929"/>
                    </a:lnTo>
                    <a:lnTo>
                      <a:pt x="2220" y="7962"/>
                    </a:lnTo>
                    <a:lnTo>
                      <a:pt x="2232" y="7979"/>
                    </a:lnTo>
                    <a:lnTo>
                      <a:pt x="2260" y="8009"/>
                    </a:lnTo>
                    <a:lnTo>
                      <a:pt x="2295" y="8032"/>
                    </a:lnTo>
                    <a:lnTo>
                      <a:pt x="2332" y="8048"/>
                    </a:lnTo>
                    <a:lnTo>
                      <a:pt x="2354" y="8053"/>
                    </a:lnTo>
                    <a:lnTo>
                      <a:pt x="2374" y="8055"/>
                    </a:lnTo>
                    <a:lnTo>
                      <a:pt x="2416" y="8054"/>
                    </a:lnTo>
                    <a:lnTo>
                      <a:pt x="2456" y="8042"/>
                    </a:lnTo>
                    <a:lnTo>
                      <a:pt x="2492" y="8022"/>
                    </a:lnTo>
                    <a:lnTo>
                      <a:pt x="2509" y="8009"/>
                    </a:lnTo>
                    <a:lnTo>
                      <a:pt x="2538" y="7986"/>
                    </a:lnTo>
                    <a:lnTo>
                      <a:pt x="2613" y="7937"/>
                    </a:lnTo>
                    <a:lnTo>
                      <a:pt x="2707" y="7897"/>
                    </a:lnTo>
                    <a:lnTo>
                      <a:pt x="2818" y="7873"/>
                    </a:lnTo>
                    <a:lnTo>
                      <a:pt x="2880" y="7871"/>
                    </a:lnTo>
                    <a:lnTo>
                      <a:pt x="2918" y="7871"/>
                    </a:lnTo>
                    <a:lnTo>
                      <a:pt x="2993" y="7881"/>
                    </a:lnTo>
                    <a:lnTo>
                      <a:pt x="3065" y="7903"/>
                    </a:lnTo>
                    <a:lnTo>
                      <a:pt x="3134" y="7932"/>
                    </a:lnTo>
                    <a:lnTo>
                      <a:pt x="3199" y="7970"/>
                    </a:lnTo>
                    <a:lnTo>
                      <a:pt x="3260" y="8017"/>
                    </a:lnTo>
                    <a:lnTo>
                      <a:pt x="3313" y="8071"/>
                    </a:lnTo>
                    <a:lnTo>
                      <a:pt x="3359" y="8133"/>
                    </a:lnTo>
                    <a:lnTo>
                      <a:pt x="3379" y="8166"/>
                    </a:lnTo>
                    <a:lnTo>
                      <a:pt x="3395" y="8192"/>
                    </a:lnTo>
                    <a:lnTo>
                      <a:pt x="3438" y="8233"/>
                    </a:lnTo>
                    <a:lnTo>
                      <a:pt x="3491" y="8257"/>
                    </a:lnTo>
                    <a:lnTo>
                      <a:pt x="3550" y="8266"/>
                    </a:lnTo>
                    <a:lnTo>
                      <a:pt x="3581" y="8261"/>
                    </a:lnTo>
                    <a:lnTo>
                      <a:pt x="3618" y="8257"/>
                    </a:lnTo>
                    <a:lnTo>
                      <a:pt x="3693" y="8258"/>
                    </a:lnTo>
                    <a:lnTo>
                      <a:pt x="3765" y="8276"/>
                    </a:lnTo>
                    <a:lnTo>
                      <a:pt x="3831" y="8304"/>
                    </a:lnTo>
                    <a:lnTo>
                      <a:pt x="3893" y="8346"/>
                    </a:lnTo>
                    <a:lnTo>
                      <a:pt x="3945" y="8398"/>
                    </a:lnTo>
                    <a:lnTo>
                      <a:pt x="3987" y="8460"/>
                    </a:lnTo>
                    <a:lnTo>
                      <a:pt x="4015" y="8529"/>
                    </a:lnTo>
                    <a:lnTo>
                      <a:pt x="4024" y="8568"/>
                    </a:lnTo>
                    <a:lnTo>
                      <a:pt x="4030" y="8594"/>
                    </a:lnTo>
                    <a:lnTo>
                      <a:pt x="4054" y="8643"/>
                    </a:lnTo>
                    <a:lnTo>
                      <a:pt x="4092" y="8682"/>
                    </a:lnTo>
                    <a:lnTo>
                      <a:pt x="4138" y="8709"/>
                    </a:lnTo>
                    <a:lnTo>
                      <a:pt x="4164" y="8718"/>
                    </a:lnTo>
                    <a:lnTo>
                      <a:pt x="4191" y="8723"/>
                    </a:lnTo>
                    <a:lnTo>
                      <a:pt x="4246" y="8722"/>
                    </a:lnTo>
                    <a:lnTo>
                      <a:pt x="4296" y="8706"/>
                    </a:lnTo>
                    <a:lnTo>
                      <a:pt x="4341" y="8676"/>
                    </a:lnTo>
                    <a:lnTo>
                      <a:pt x="4360" y="8656"/>
                    </a:lnTo>
                    <a:lnTo>
                      <a:pt x="4381" y="8631"/>
                    </a:lnTo>
                    <a:lnTo>
                      <a:pt x="4427" y="8587"/>
                    </a:lnTo>
                    <a:lnTo>
                      <a:pt x="4478" y="8548"/>
                    </a:lnTo>
                    <a:lnTo>
                      <a:pt x="4531" y="8515"/>
                    </a:lnTo>
                    <a:lnTo>
                      <a:pt x="4587" y="8489"/>
                    </a:lnTo>
                    <a:lnTo>
                      <a:pt x="4645" y="8469"/>
                    </a:lnTo>
                    <a:lnTo>
                      <a:pt x="4705" y="8454"/>
                    </a:lnTo>
                    <a:lnTo>
                      <a:pt x="4767" y="8447"/>
                    </a:lnTo>
                    <a:lnTo>
                      <a:pt x="4799" y="8447"/>
                    </a:lnTo>
                    <a:lnTo>
                      <a:pt x="4846" y="8448"/>
                    </a:lnTo>
                    <a:lnTo>
                      <a:pt x="4935" y="8463"/>
                    </a:lnTo>
                    <a:lnTo>
                      <a:pt x="5019" y="8490"/>
                    </a:lnTo>
                    <a:lnTo>
                      <a:pt x="5098" y="8531"/>
                    </a:lnTo>
                    <a:lnTo>
                      <a:pt x="5167" y="8581"/>
                    </a:lnTo>
                    <a:lnTo>
                      <a:pt x="5229" y="8643"/>
                    </a:lnTo>
                    <a:lnTo>
                      <a:pt x="5282" y="8712"/>
                    </a:lnTo>
                    <a:lnTo>
                      <a:pt x="5324" y="8790"/>
                    </a:lnTo>
                    <a:lnTo>
                      <a:pt x="5340" y="8830"/>
                    </a:lnTo>
                    <a:lnTo>
                      <a:pt x="806" y="8830"/>
                    </a:lnTo>
                    <a:lnTo>
                      <a:pt x="825" y="8784"/>
                    </a:lnTo>
                    <a:lnTo>
                      <a:pt x="875" y="8695"/>
                    </a:lnTo>
                    <a:lnTo>
                      <a:pt x="940" y="8617"/>
                    </a:lnTo>
                    <a:lnTo>
                      <a:pt x="1019" y="8551"/>
                    </a:lnTo>
                    <a:lnTo>
                      <a:pt x="1064" y="8523"/>
                    </a:lnTo>
                    <a:close/>
                    <a:moveTo>
                      <a:pt x="3647" y="6719"/>
                    </a:moveTo>
                    <a:lnTo>
                      <a:pt x="3648" y="6634"/>
                    </a:lnTo>
                    <a:lnTo>
                      <a:pt x="3657" y="6467"/>
                    </a:lnTo>
                    <a:lnTo>
                      <a:pt x="3673" y="6303"/>
                    </a:lnTo>
                    <a:lnTo>
                      <a:pt x="3699" y="6142"/>
                    </a:lnTo>
                    <a:lnTo>
                      <a:pt x="3730" y="5982"/>
                    </a:lnTo>
                    <a:lnTo>
                      <a:pt x="3771" y="5827"/>
                    </a:lnTo>
                    <a:lnTo>
                      <a:pt x="3818" y="5673"/>
                    </a:lnTo>
                    <a:lnTo>
                      <a:pt x="3874" y="5523"/>
                    </a:lnTo>
                    <a:lnTo>
                      <a:pt x="3936" y="5377"/>
                    </a:lnTo>
                    <a:lnTo>
                      <a:pt x="4004" y="5235"/>
                    </a:lnTo>
                    <a:lnTo>
                      <a:pt x="4080" y="5095"/>
                    </a:lnTo>
                    <a:lnTo>
                      <a:pt x="4162" y="4961"/>
                    </a:lnTo>
                    <a:lnTo>
                      <a:pt x="4250" y="4830"/>
                    </a:lnTo>
                    <a:lnTo>
                      <a:pt x="4344" y="4705"/>
                    </a:lnTo>
                    <a:lnTo>
                      <a:pt x="4445" y="4584"/>
                    </a:lnTo>
                    <a:lnTo>
                      <a:pt x="4550" y="4468"/>
                    </a:lnTo>
                    <a:lnTo>
                      <a:pt x="4660" y="4357"/>
                    </a:lnTo>
                    <a:lnTo>
                      <a:pt x="4776" y="4252"/>
                    </a:lnTo>
                    <a:lnTo>
                      <a:pt x="4897" y="4152"/>
                    </a:lnTo>
                    <a:lnTo>
                      <a:pt x="5023" y="4059"/>
                    </a:lnTo>
                    <a:lnTo>
                      <a:pt x="5153" y="3969"/>
                    </a:lnTo>
                    <a:lnTo>
                      <a:pt x="5288" y="3889"/>
                    </a:lnTo>
                    <a:lnTo>
                      <a:pt x="5426" y="3812"/>
                    </a:lnTo>
                    <a:lnTo>
                      <a:pt x="5569" y="3743"/>
                    </a:lnTo>
                    <a:lnTo>
                      <a:pt x="5716" y="3681"/>
                    </a:lnTo>
                    <a:lnTo>
                      <a:pt x="5866" y="3627"/>
                    </a:lnTo>
                    <a:lnTo>
                      <a:pt x="6018" y="3579"/>
                    </a:lnTo>
                    <a:lnTo>
                      <a:pt x="6175" y="3539"/>
                    </a:lnTo>
                    <a:lnTo>
                      <a:pt x="6333" y="3506"/>
                    </a:lnTo>
                    <a:lnTo>
                      <a:pt x="6496" y="3481"/>
                    </a:lnTo>
                    <a:lnTo>
                      <a:pt x="6660" y="3464"/>
                    </a:lnTo>
                    <a:lnTo>
                      <a:pt x="6827" y="3455"/>
                    </a:lnTo>
                    <a:lnTo>
                      <a:pt x="6911" y="3455"/>
                    </a:lnTo>
                    <a:lnTo>
                      <a:pt x="6994" y="3455"/>
                    </a:lnTo>
                    <a:lnTo>
                      <a:pt x="7161" y="3464"/>
                    </a:lnTo>
                    <a:lnTo>
                      <a:pt x="7325" y="3481"/>
                    </a:lnTo>
                    <a:lnTo>
                      <a:pt x="7488" y="3506"/>
                    </a:lnTo>
                    <a:lnTo>
                      <a:pt x="7647" y="3539"/>
                    </a:lnTo>
                    <a:lnTo>
                      <a:pt x="7803" y="3579"/>
                    </a:lnTo>
                    <a:lnTo>
                      <a:pt x="7956" y="3627"/>
                    </a:lnTo>
                    <a:lnTo>
                      <a:pt x="8106" y="3681"/>
                    </a:lnTo>
                    <a:lnTo>
                      <a:pt x="8253" y="3743"/>
                    </a:lnTo>
                    <a:lnTo>
                      <a:pt x="8395" y="3812"/>
                    </a:lnTo>
                    <a:lnTo>
                      <a:pt x="8533" y="3889"/>
                    </a:lnTo>
                    <a:lnTo>
                      <a:pt x="8669" y="3969"/>
                    </a:lnTo>
                    <a:lnTo>
                      <a:pt x="8798" y="4059"/>
                    </a:lnTo>
                    <a:lnTo>
                      <a:pt x="8925" y="4152"/>
                    </a:lnTo>
                    <a:lnTo>
                      <a:pt x="9046" y="4252"/>
                    </a:lnTo>
                    <a:lnTo>
                      <a:pt x="9161" y="4357"/>
                    </a:lnTo>
                    <a:lnTo>
                      <a:pt x="9272" y="4468"/>
                    </a:lnTo>
                    <a:lnTo>
                      <a:pt x="9377" y="4584"/>
                    </a:lnTo>
                    <a:lnTo>
                      <a:pt x="9478" y="4705"/>
                    </a:lnTo>
                    <a:lnTo>
                      <a:pt x="9571" y="4830"/>
                    </a:lnTo>
                    <a:lnTo>
                      <a:pt x="9659" y="4961"/>
                    </a:lnTo>
                    <a:lnTo>
                      <a:pt x="9741" y="5095"/>
                    </a:lnTo>
                    <a:lnTo>
                      <a:pt x="9818" y="5235"/>
                    </a:lnTo>
                    <a:lnTo>
                      <a:pt x="9885" y="5377"/>
                    </a:lnTo>
                    <a:lnTo>
                      <a:pt x="9947" y="5523"/>
                    </a:lnTo>
                    <a:lnTo>
                      <a:pt x="10003" y="5673"/>
                    </a:lnTo>
                    <a:lnTo>
                      <a:pt x="10051" y="5827"/>
                    </a:lnTo>
                    <a:lnTo>
                      <a:pt x="10091" y="5982"/>
                    </a:lnTo>
                    <a:lnTo>
                      <a:pt x="10123" y="6142"/>
                    </a:lnTo>
                    <a:lnTo>
                      <a:pt x="10149" y="6303"/>
                    </a:lnTo>
                    <a:lnTo>
                      <a:pt x="10165" y="6467"/>
                    </a:lnTo>
                    <a:lnTo>
                      <a:pt x="10173" y="6634"/>
                    </a:lnTo>
                    <a:lnTo>
                      <a:pt x="10175" y="6719"/>
                    </a:lnTo>
                    <a:lnTo>
                      <a:pt x="10173" y="6803"/>
                    </a:lnTo>
                    <a:lnTo>
                      <a:pt x="10165" y="6970"/>
                    </a:lnTo>
                    <a:lnTo>
                      <a:pt x="10149" y="7134"/>
                    </a:lnTo>
                    <a:lnTo>
                      <a:pt x="10123" y="7295"/>
                    </a:lnTo>
                    <a:lnTo>
                      <a:pt x="10091" y="7455"/>
                    </a:lnTo>
                    <a:lnTo>
                      <a:pt x="10051" y="7612"/>
                    </a:lnTo>
                    <a:lnTo>
                      <a:pt x="10003" y="7765"/>
                    </a:lnTo>
                    <a:lnTo>
                      <a:pt x="9947" y="7914"/>
                    </a:lnTo>
                    <a:lnTo>
                      <a:pt x="9885" y="8061"/>
                    </a:lnTo>
                    <a:lnTo>
                      <a:pt x="9818" y="8204"/>
                    </a:lnTo>
                    <a:lnTo>
                      <a:pt x="9741" y="8342"/>
                    </a:lnTo>
                    <a:lnTo>
                      <a:pt x="9659" y="8477"/>
                    </a:lnTo>
                    <a:lnTo>
                      <a:pt x="9571" y="8607"/>
                    </a:lnTo>
                    <a:lnTo>
                      <a:pt x="9478" y="8732"/>
                    </a:lnTo>
                    <a:lnTo>
                      <a:pt x="9377" y="8853"/>
                    </a:lnTo>
                    <a:lnTo>
                      <a:pt x="9272" y="8970"/>
                    </a:lnTo>
                    <a:lnTo>
                      <a:pt x="9161" y="9081"/>
                    </a:lnTo>
                    <a:lnTo>
                      <a:pt x="9046" y="9186"/>
                    </a:lnTo>
                    <a:lnTo>
                      <a:pt x="8925" y="9285"/>
                    </a:lnTo>
                    <a:lnTo>
                      <a:pt x="8798" y="9380"/>
                    </a:lnTo>
                    <a:lnTo>
                      <a:pt x="8669" y="9468"/>
                    </a:lnTo>
                    <a:lnTo>
                      <a:pt x="8533" y="9550"/>
                    </a:lnTo>
                    <a:lnTo>
                      <a:pt x="8395" y="9625"/>
                    </a:lnTo>
                    <a:lnTo>
                      <a:pt x="8253" y="9694"/>
                    </a:lnTo>
                    <a:lnTo>
                      <a:pt x="8106" y="9756"/>
                    </a:lnTo>
                    <a:lnTo>
                      <a:pt x="7956" y="9810"/>
                    </a:lnTo>
                    <a:lnTo>
                      <a:pt x="7803" y="9858"/>
                    </a:lnTo>
                    <a:lnTo>
                      <a:pt x="7647" y="9898"/>
                    </a:lnTo>
                    <a:lnTo>
                      <a:pt x="7488" y="9931"/>
                    </a:lnTo>
                    <a:lnTo>
                      <a:pt x="7325" y="9956"/>
                    </a:lnTo>
                    <a:lnTo>
                      <a:pt x="7161" y="9973"/>
                    </a:lnTo>
                    <a:lnTo>
                      <a:pt x="6994" y="9982"/>
                    </a:lnTo>
                    <a:lnTo>
                      <a:pt x="6911" y="9982"/>
                    </a:lnTo>
                    <a:lnTo>
                      <a:pt x="6810" y="9982"/>
                    </a:lnTo>
                    <a:lnTo>
                      <a:pt x="6608" y="9967"/>
                    </a:lnTo>
                    <a:lnTo>
                      <a:pt x="6410" y="9941"/>
                    </a:lnTo>
                    <a:lnTo>
                      <a:pt x="6214" y="9904"/>
                    </a:lnTo>
                    <a:lnTo>
                      <a:pt x="6118" y="9881"/>
                    </a:lnTo>
                    <a:lnTo>
                      <a:pt x="6128" y="9861"/>
                    </a:lnTo>
                    <a:lnTo>
                      <a:pt x="6142" y="9815"/>
                    </a:lnTo>
                    <a:lnTo>
                      <a:pt x="6143" y="9790"/>
                    </a:lnTo>
                    <a:lnTo>
                      <a:pt x="6143" y="9494"/>
                    </a:lnTo>
                    <a:lnTo>
                      <a:pt x="6237" y="9520"/>
                    </a:lnTo>
                    <a:lnTo>
                      <a:pt x="6426" y="9559"/>
                    </a:lnTo>
                    <a:lnTo>
                      <a:pt x="6619" y="9584"/>
                    </a:lnTo>
                    <a:lnTo>
                      <a:pt x="6813" y="9597"/>
                    </a:lnTo>
                    <a:lnTo>
                      <a:pt x="6911" y="9599"/>
                    </a:lnTo>
                    <a:lnTo>
                      <a:pt x="6986" y="9597"/>
                    </a:lnTo>
                    <a:lnTo>
                      <a:pt x="7133" y="9590"/>
                    </a:lnTo>
                    <a:lnTo>
                      <a:pt x="7277" y="9576"/>
                    </a:lnTo>
                    <a:lnTo>
                      <a:pt x="7420" y="9554"/>
                    </a:lnTo>
                    <a:lnTo>
                      <a:pt x="7560" y="9525"/>
                    </a:lnTo>
                    <a:lnTo>
                      <a:pt x="7698" y="9489"/>
                    </a:lnTo>
                    <a:lnTo>
                      <a:pt x="7834" y="9448"/>
                    </a:lnTo>
                    <a:lnTo>
                      <a:pt x="7966" y="9399"/>
                    </a:lnTo>
                    <a:lnTo>
                      <a:pt x="8094" y="9344"/>
                    </a:lnTo>
                    <a:lnTo>
                      <a:pt x="8221" y="9284"/>
                    </a:lnTo>
                    <a:lnTo>
                      <a:pt x="8404" y="9181"/>
                    </a:lnTo>
                    <a:lnTo>
                      <a:pt x="8633" y="9026"/>
                    </a:lnTo>
                    <a:lnTo>
                      <a:pt x="8847" y="8850"/>
                    </a:lnTo>
                    <a:lnTo>
                      <a:pt x="9042" y="8654"/>
                    </a:lnTo>
                    <a:lnTo>
                      <a:pt x="9219" y="8441"/>
                    </a:lnTo>
                    <a:lnTo>
                      <a:pt x="9374" y="8211"/>
                    </a:lnTo>
                    <a:lnTo>
                      <a:pt x="9475" y="8028"/>
                    </a:lnTo>
                    <a:lnTo>
                      <a:pt x="9535" y="7903"/>
                    </a:lnTo>
                    <a:lnTo>
                      <a:pt x="9590" y="7773"/>
                    </a:lnTo>
                    <a:lnTo>
                      <a:pt x="9639" y="7642"/>
                    </a:lnTo>
                    <a:lnTo>
                      <a:pt x="9681" y="7507"/>
                    </a:lnTo>
                    <a:lnTo>
                      <a:pt x="9717" y="7369"/>
                    </a:lnTo>
                    <a:lnTo>
                      <a:pt x="9746" y="7228"/>
                    </a:lnTo>
                    <a:lnTo>
                      <a:pt x="9767" y="7085"/>
                    </a:lnTo>
                    <a:lnTo>
                      <a:pt x="9782" y="6940"/>
                    </a:lnTo>
                    <a:lnTo>
                      <a:pt x="9790" y="6793"/>
                    </a:lnTo>
                    <a:lnTo>
                      <a:pt x="9790" y="6719"/>
                    </a:lnTo>
                    <a:lnTo>
                      <a:pt x="9790" y="6644"/>
                    </a:lnTo>
                    <a:lnTo>
                      <a:pt x="9782" y="6498"/>
                    </a:lnTo>
                    <a:lnTo>
                      <a:pt x="9767" y="6352"/>
                    </a:lnTo>
                    <a:lnTo>
                      <a:pt x="9746" y="6210"/>
                    </a:lnTo>
                    <a:lnTo>
                      <a:pt x="9717" y="6069"/>
                    </a:lnTo>
                    <a:lnTo>
                      <a:pt x="9681" y="5932"/>
                    </a:lnTo>
                    <a:lnTo>
                      <a:pt x="9639" y="5796"/>
                    </a:lnTo>
                    <a:lnTo>
                      <a:pt x="9590" y="5664"/>
                    </a:lnTo>
                    <a:lnTo>
                      <a:pt x="9535" y="5534"/>
                    </a:lnTo>
                    <a:lnTo>
                      <a:pt x="9475" y="5409"/>
                    </a:lnTo>
                    <a:lnTo>
                      <a:pt x="9374" y="5226"/>
                    </a:lnTo>
                    <a:lnTo>
                      <a:pt x="9219" y="4996"/>
                    </a:lnTo>
                    <a:lnTo>
                      <a:pt x="9042" y="4783"/>
                    </a:lnTo>
                    <a:lnTo>
                      <a:pt x="8847" y="4587"/>
                    </a:lnTo>
                    <a:lnTo>
                      <a:pt x="8633" y="4411"/>
                    </a:lnTo>
                    <a:lnTo>
                      <a:pt x="8404" y="4256"/>
                    </a:lnTo>
                    <a:lnTo>
                      <a:pt x="8221" y="4155"/>
                    </a:lnTo>
                    <a:lnTo>
                      <a:pt x="8094" y="4093"/>
                    </a:lnTo>
                    <a:lnTo>
                      <a:pt x="7966" y="4039"/>
                    </a:lnTo>
                    <a:lnTo>
                      <a:pt x="7834" y="3991"/>
                    </a:lnTo>
                    <a:lnTo>
                      <a:pt x="7698" y="3948"/>
                    </a:lnTo>
                    <a:lnTo>
                      <a:pt x="7560" y="3913"/>
                    </a:lnTo>
                    <a:lnTo>
                      <a:pt x="7420" y="3884"/>
                    </a:lnTo>
                    <a:lnTo>
                      <a:pt x="7277" y="3863"/>
                    </a:lnTo>
                    <a:lnTo>
                      <a:pt x="7133" y="3847"/>
                    </a:lnTo>
                    <a:lnTo>
                      <a:pt x="6986" y="3840"/>
                    </a:lnTo>
                    <a:lnTo>
                      <a:pt x="6911" y="3840"/>
                    </a:lnTo>
                    <a:lnTo>
                      <a:pt x="6836" y="3840"/>
                    </a:lnTo>
                    <a:lnTo>
                      <a:pt x="6689" y="3847"/>
                    </a:lnTo>
                    <a:lnTo>
                      <a:pt x="6545" y="3863"/>
                    </a:lnTo>
                    <a:lnTo>
                      <a:pt x="6401" y="3884"/>
                    </a:lnTo>
                    <a:lnTo>
                      <a:pt x="6261" y="3913"/>
                    </a:lnTo>
                    <a:lnTo>
                      <a:pt x="6123" y="3948"/>
                    </a:lnTo>
                    <a:lnTo>
                      <a:pt x="5988" y="3991"/>
                    </a:lnTo>
                    <a:lnTo>
                      <a:pt x="5855" y="4039"/>
                    </a:lnTo>
                    <a:lnTo>
                      <a:pt x="5727" y="4093"/>
                    </a:lnTo>
                    <a:lnTo>
                      <a:pt x="5601" y="4155"/>
                    </a:lnTo>
                    <a:lnTo>
                      <a:pt x="5418" y="4256"/>
                    </a:lnTo>
                    <a:lnTo>
                      <a:pt x="5189" y="4411"/>
                    </a:lnTo>
                    <a:lnTo>
                      <a:pt x="4974" y="4587"/>
                    </a:lnTo>
                    <a:lnTo>
                      <a:pt x="4780" y="4783"/>
                    </a:lnTo>
                    <a:lnTo>
                      <a:pt x="4603" y="4996"/>
                    </a:lnTo>
                    <a:lnTo>
                      <a:pt x="4447" y="5226"/>
                    </a:lnTo>
                    <a:lnTo>
                      <a:pt x="4347" y="5409"/>
                    </a:lnTo>
                    <a:lnTo>
                      <a:pt x="4286" y="5534"/>
                    </a:lnTo>
                    <a:lnTo>
                      <a:pt x="4231" y="5664"/>
                    </a:lnTo>
                    <a:lnTo>
                      <a:pt x="4182" y="5796"/>
                    </a:lnTo>
                    <a:lnTo>
                      <a:pt x="4141" y="5932"/>
                    </a:lnTo>
                    <a:lnTo>
                      <a:pt x="4105" y="6069"/>
                    </a:lnTo>
                    <a:lnTo>
                      <a:pt x="4076" y="6210"/>
                    </a:lnTo>
                    <a:lnTo>
                      <a:pt x="4054" y="6352"/>
                    </a:lnTo>
                    <a:lnTo>
                      <a:pt x="4040" y="6498"/>
                    </a:lnTo>
                    <a:lnTo>
                      <a:pt x="4031" y="6644"/>
                    </a:lnTo>
                    <a:lnTo>
                      <a:pt x="4031" y="6719"/>
                    </a:lnTo>
                    <a:lnTo>
                      <a:pt x="4033" y="6813"/>
                    </a:lnTo>
                    <a:lnTo>
                      <a:pt x="4044" y="7002"/>
                    </a:lnTo>
                    <a:lnTo>
                      <a:pt x="4069" y="7187"/>
                    </a:lnTo>
                    <a:lnTo>
                      <a:pt x="4105" y="7370"/>
                    </a:lnTo>
                    <a:lnTo>
                      <a:pt x="4154" y="7550"/>
                    </a:lnTo>
                    <a:lnTo>
                      <a:pt x="4213" y="7726"/>
                    </a:lnTo>
                    <a:lnTo>
                      <a:pt x="4283" y="7897"/>
                    </a:lnTo>
                    <a:lnTo>
                      <a:pt x="4365" y="8065"/>
                    </a:lnTo>
                    <a:lnTo>
                      <a:pt x="4411" y="8146"/>
                    </a:lnTo>
                    <a:lnTo>
                      <a:pt x="4347" y="8178"/>
                    </a:lnTo>
                    <a:lnTo>
                      <a:pt x="4286" y="8214"/>
                    </a:lnTo>
                    <a:lnTo>
                      <a:pt x="4249" y="8161"/>
                    </a:lnTo>
                    <a:lnTo>
                      <a:pt x="4158" y="8065"/>
                    </a:lnTo>
                    <a:lnTo>
                      <a:pt x="4053" y="7988"/>
                    </a:lnTo>
                    <a:lnTo>
                      <a:pt x="3936" y="7927"/>
                    </a:lnTo>
                    <a:lnTo>
                      <a:pt x="3873" y="7906"/>
                    </a:lnTo>
                    <a:lnTo>
                      <a:pt x="3847" y="7835"/>
                    </a:lnTo>
                    <a:lnTo>
                      <a:pt x="3798" y="7691"/>
                    </a:lnTo>
                    <a:lnTo>
                      <a:pt x="3755" y="7546"/>
                    </a:lnTo>
                    <a:lnTo>
                      <a:pt x="3720" y="7399"/>
                    </a:lnTo>
                    <a:lnTo>
                      <a:pt x="3692" y="7251"/>
                    </a:lnTo>
                    <a:lnTo>
                      <a:pt x="3670" y="7101"/>
                    </a:lnTo>
                    <a:lnTo>
                      <a:pt x="3656" y="6948"/>
                    </a:lnTo>
                    <a:lnTo>
                      <a:pt x="3648" y="6796"/>
                    </a:lnTo>
                    <a:lnTo>
                      <a:pt x="3647" y="6719"/>
                    </a:lnTo>
                    <a:close/>
                    <a:moveTo>
                      <a:pt x="4810" y="8064"/>
                    </a:moveTo>
                    <a:lnTo>
                      <a:pt x="4754" y="7973"/>
                    </a:lnTo>
                    <a:lnTo>
                      <a:pt x="4656" y="7788"/>
                    </a:lnTo>
                    <a:lnTo>
                      <a:pt x="4573" y="7595"/>
                    </a:lnTo>
                    <a:lnTo>
                      <a:pt x="4508" y="7396"/>
                    </a:lnTo>
                    <a:lnTo>
                      <a:pt x="4482" y="7295"/>
                    </a:lnTo>
                    <a:lnTo>
                      <a:pt x="4607" y="7295"/>
                    </a:lnTo>
                    <a:lnTo>
                      <a:pt x="4672" y="7292"/>
                    </a:lnTo>
                    <a:lnTo>
                      <a:pt x="4799" y="7268"/>
                    </a:lnTo>
                    <a:lnTo>
                      <a:pt x="4917" y="7219"/>
                    </a:lnTo>
                    <a:lnTo>
                      <a:pt x="5023" y="7147"/>
                    </a:lnTo>
                    <a:lnTo>
                      <a:pt x="5071" y="7102"/>
                    </a:lnTo>
                    <a:lnTo>
                      <a:pt x="5183" y="6990"/>
                    </a:lnTo>
                    <a:lnTo>
                      <a:pt x="5203" y="6973"/>
                    </a:lnTo>
                    <a:lnTo>
                      <a:pt x="5248" y="6942"/>
                    </a:lnTo>
                    <a:lnTo>
                      <a:pt x="5297" y="6924"/>
                    </a:lnTo>
                    <a:lnTo>
                      <a:pt x="5349" y="6914"/>
                    </a:lnTo>
                    <a:lnTo>
                      <a:pt x="5402" y="6914"/>
                    </a:lnTo>
                    <a:lnTo>
                      <a:pt x="5454" y="6924"/>
                    </a:lnTo>
                    <a:lnTo>
                      <a:pt x="5503" y="6942"/>
                    </a:lnTo>
                    <a:lnTo>
                      <a:pt x="5547" y="6973"/>
                    </a:lnTo>
                    <a:lnTo>
                      <a:pt x="5568" y="6990"/>
                    </a:lnTo>
                    <a:lnTo>
                      <a:pt x="5680" y="7102"/>
                    </a:lnTo>
                    <a:lnTo>
                      <a:pt x="5703" y="7125"/>
                    </a:lnTo>
                    <a:lnTo>
                      <a:pt x="5753" y="7166"/>
                    </a:lnTo>
                    <a:lnTo>
                      <a:pt x="5835" y="7217"/>
                    </a:lnTo>
                    <a:lnTo>
                      <a:pt x="5955" y="7264"/>
                    </a:lnTo>
                    <a:lnTo>
                      <a:pt x="6079" y="7287"/>
                    </a:lnTo>
                    <a:lnTo>
                      <a:pt x="6207" y="7287"/>
                    </a:lnTo>
                    <a:lnTo>
                      <a:pt x="6332" y="7264"/>
                    </a:lnTo>
                    <a:lnTo>
                      <a:pt x="6450" y="7217"/>
                    </a:lnTo>
                    <a:lnTo>
                      <a:pt x="6532" y="7166"/>
                    </a:lnTo>
                    <a:lnTo>
                      <a:pt x="6583" y="7125"/>
                    </a:lnTo>
                    <a:lnTo>
                      <a:pt x="6607" y="7102"/>
                    </a:lnTo>
                    <a:lnTo>
                      <a:pt x="6719" y="6990"/>
                    </a:lnTo>
                    <a:lnTo>
                      <a:pt x="6738" y="6973"/>
                    </a:lnTo>
                    <a:lnTo>
                      <a:pt x="6784" y="6942"/>
                    </a:lnTo>
                    <a:lnTo>
                      <a:pt x="6833" y="6924"/>
                    </a:lnTo>
                    <a:lnTo>
                      <a:pt x="6885" y="6914"/>
                    </a:lnTo>
                    <a:lnTo>
                      <a:pt x="6937" y="6914"/>
                    </a:lnTo>
                    <a:lnTo>
                      <a:pt x="6989" y="6924"/>
                    </a:lnTo>
                    <a:lnTo>
                      <a:pt x="7038" y="6942"/>
                    </a:lnTo>
                    <a:lnTo>
                      <a:pt x="7084" y="6973"/>
                    </a:lnTo>
                    <a:lnTo>
                      <a:pt x="7102" y="6990"/>
                    </a:lnTo>
                    <a:lnTo>
                      <a:pt x="7215" y="7102"/>
                    </a:lnTo>
                    <a:lnTo>
                      <a:pt x="7239" y="7125"/>
                    </a:lnTo>
                    <a:lnTo>
                      <a:pt x="7289" y="7166"/>
                    </a:lnTo>
                    <a:lnTo>
                      <a:pt x="7372" y="7217"/>
                    </a:lnTo>
                    <a:lnTo>
                      <a:pt x="7490" y="7264"/>
                    </a:lnTo>
                    <a:lnTo>
                      <a:pt x="7615" y="7287"/>
                    </a:lnTo>
                    <a:lnTo>
                      <a:pt x="7743" y="7287"/>
                    </a:lnTo>
                    <a:lnTo>
                      <a:pt x="7867" y="7264"/>
                    </a:lnTo>
                    <a:lnTo>
                      <a:pt x="7986" y="7217"/>
                    </a:lnTo>
                    <a:lnTo>
                      <a:pt x="8068" y="7166"/>
                    </a:lnTo>
                    <a:lnTo>
                      <a:pt x="8119" y="7125"/>
                    </a:lnTo>
                    <a:lnTo>
                      <a:pt x="8142" y="7102"/>
                    </a:lnTo>
                    <a:lnTo>
                      <a:pt x="8254" y="6990"/>
                    </a:lnTo>
                    <a:lnTo>
                      <a:pt x="8274" y="6973"/>
                    </a:lnTo>
                    <a:lnTo>
                      <a:pt x="8319" y="6942"/>
                    </a:lnTo>
                    <a:lnTo>
                      <a:pt x="8368" y="6924"/>
                    </a:lnTo>
                    <a:lnTo>
                      <a:pt x="8420" y="6914"/>
                    </a:lnTo>
                    <a:lnTo>
                      <a:pt x="8473" y="6914"/>
                    </a:lnTo>
                    <a:lnTo>
                      <a:pt x="8525" y="6924"/>
                    </a:lnTo>
                    <a:lnTo>
                      <a:pt x="8574" y="6942"/>
                    </a:lnTo>
                    <a:lnTo>
                      <a:pt x="8618" y="6973"/>
                    </a:lnTo>
                    <a:lnTo>
                      <a:pt x="8639" y="6990"/>
                    </a:lnTo>
                    <a:lnTo>
                      <a:pt x="8751" y="7102"/>
                    </a:lnTo>
                    <a:lnTo>
                      <a:pt x="8798" y="7147"/>
                    </a:lnTo>
                    <a:lnTo>
                      <a:pt x="8905" y="7219"/>
                    </a:lnTo>
                    <a:lnTo>
                      <a:pt x="9023" y="7268"/>
                    </a:lnTo>
                    <a:lnTo>
                      <a:pt x="9150" y="7292"/>
                    </a:lnTo>
                    <a:lnTo>
                      <a:pt x="9214" y="7295"/>
                    </a:lnTo>
                    <a:lnTo>
                      <a:pt x="9337" y="7295"/>
                    </a:lnTo>
                    <a:lnTo>
                      <a:pt x="9311" y="7397"/>
                    </a:lnTo>
                    <a:lnTo>
                      <a:pt x="9245" y="7596"/>
                    </a:lnTo>
                    <a:lnTo>
                      <a:pt x="9164" y="7788"/>
                    </a:lnTo>
                    <a:lnTo>
                      <a:pt x="9068" y="7970"/>
                    </a:lnTo>
                    <a:lnTo>
                      <a:pt x="8957" y="8145"/>
                    </a:lnTo>
                    <a:lnTo>
                      <a:pt x="8833" y="8307"/>
                    </a:lnTo>
                    <a:lnTo>
                      <a:pt x="8695" y="8460"/>
                    </a:lnTo>
                    <a:lnTo>
                      <a:pt x="8546" y="8601"/>
                    </a:lnTo>
                    <a:lnTo>
                      <a:pt x="8387" y="8729"/>
                    </a:lnTo>
                    <a:lnTo>
                      <a:pt x="8217" y="8844"/>
                    </a:lnTo>
                    <a:lnTo>
                      <a:pt x="8037" y="8947"/>
                    </a:lnTo>
                    <a:lnTo>
                      <a:pt x="7848" y="9033"/>
                    </a:lnTo>
                    <a:lnTo>
                      <a:pt x="7651" y="9104"/>
                    </a:lnTo>
                    <a:lnTo>
                      <a:pt x="7446" y="9157"/>
                    </a:lnTo>
                    <a:lnTo>
                      <a:pt x="7236" y="9194"/>
                    </a:lnTo>
                    <a:lnTo>
                      <a:pt x="7020" y="9213"/>
                    </a:lnTo>
                    <a:lnTo>
                      <a:pt x="6911" y="9214"/>
                    </a:lnTo>
                    <a:lnTo>
                      <a:pt x="6813" y="9213"/>
                    </a:lnTo>
                    <a:lnTo>
                      <a:pt x="6617" y="9197"/>
                    </a:lnTo>
                    <a:lnTo>
                      <a:pt x="6426" y="9165"/>
                    </a:lnTo>
                    <a:lnTo>
                      <a:pt x="6236" y="9121"/>
                    </a:lnTo>
                    <a:lnTo>
                      <a:pt x="6143" y="9092"/>
                    </a:lnTo>
                    <a:lnTo>
                      <a:pt x="6143" y="9023"/>
                    </a:lnTo>
                    <a:lnTo>
                      <a:pt x="6142" y="9003"/>
                    </a:lnTo>
                    <a:lnTo>
                      <a:pt x="6135" y="8965"/>
                    </a:lnTo>
                    <a:lnTo>
                      <a:pt x="6120" y="8931"/>
                    </a:lnTo>
                    <a:lnTo>
                      <a:pt x="6099" y="8901"/>
                    </a:lnTo>
                    <a:lnTo>
                      <a:pt x="6073" y="8875"/>
                    </a:lnTo>
                    <a:lnTo>
                      <a:pt x="6043" y="8853"/>
                    </a:lnTo>
                    <a:lnTo>
                      <a:pt x="6008" y="8839"/>
                    </a:lnTo>
                    <a:lnTo>
                      <a:pt x="5971" y="8831"/>
                    </a:lnTo>
                    <a:lnTo>
                      <a:pt x="5951" y="8830"/>
                    </a:lnTo>
                    <a:lnTo>
                      <a:pt x="5740" y="8830"/>
                    </a:lnTo>
                    <a:lnTo>
                      <a:pt x="5730" y="8790"/>
                    </a:lnTo>
                    <a:lnTo>
                      <a:pt x="5707" y="8712"/>
                    </a:lnTo>
                    <a:lnTo>
                      <a:pt x="5678" y="8636"/>
                    </a:lnTo>
                    <a:lnTo>
                      <a:pt x="5642" y="8564"/>
                    </a:lnTo>
                    <a:lnTo>
                      <a:pt x="5578" y="8461"/>
                    </a:lnTo>
                    <a:lnTo>
                      <a:pt x="5474" y="8339"/>
                    </a:lnTo>
                    <a:lnTo>
                      <a:pt x="5350" y="8237"/>
                    </a:lnTo>
                    <a:lnTo>
                      <a:pt x="5248" y="8175"/>
                    </a:lnTo>
                    <a:lnTo>
                      <a:pt x="5174" y="8140"/>
                    </a:lnTo>
                    <a:lnTo>
                      <a:pt x="5098" y="8112"/>
                    </a:lnTo>
                    <a:lnTo>
                      <a:pt x="5019" y="8089"/>
                    </a:lnTo>
                    <a:lnTo>
                      <a:pt x="4937" y="8073"/>
                    </a:lnTo>
                    <a:lnTo>
                      <a:pt x="4853" y="8065"/>
                    </a:lnTo>
                    <a:lnTo>
                      <a:pt x="4810" y="8064"/>
                    </a:lnTo>
                    <a:close/>
                    <a:moveTo>
                      <a:pt x="4416" y="6719"/>
                    </a:moveTo>
                    <a:lnTo>
                      <a:pt x="4417" y="6590"/>
                    </a:lnTo>
                    <a:lnTo>
                      <a:pt x="4443" y="6339"/>
                    </a:lnTo>
                    <a:lnTo>
                      <a:pt x="4493" y="6096"/>
                    </a:lnTo>
                    <a:lnTo>
                      <a:pt x="4565" y="5861"/>
                    </a:lnTo>
                    <a:lnTo>
                      <a:pt x="4660" y="5638"/>
                    </a:lnTo>
                    <a:lnTo>
                      <a:pt x="4776" y="5425"/>
                    </a:lnTo>
                    <a:lnTo>
                      <a:pt x="4911" y="5226"/>
                    </a:lnTo>
                    <a:lnTo>
                      <a:pt x="5064" y="5041"/>
                    </a:lnTo>
                    <a:lnTo>
                      <a:pt x="5234" y="4872"/>
                    </a:lnTo>
                    <a:lnTo>
                      <a:pt x="5418" y="4720"/>
                    </a:lnTo>
                    <a:lnTo>
                      <a:pt x="5618" y="4584"/>
                    </a:lnTo>
                    <a:lnTo>
                      <a:pt x="5830" y="4469"/>
                    </a:lnTo>
                    <a:lnTo>
                      <a:pt x="6053" y="4374"/>
                    </a:lnTo>
                    <a:lnTo>
                      <a:pt x="6287" y="4301"/>
                    </a:lnTo>
                    <a:lnTo>
                      <a:pt x="6531" y="4252"/>
                    </a:lnTo>
                    <a:lnTo>
                      <a:pt x="6783" y="4226"/>
                    </a:lnTo>
                    <a:lnTo>
                      <a:pt x="6911" y="4223"/>
                    </a:lnTo>
                    <a:lnTo>
                      <a:pt x="7039" y="4226"/>
                    </a:lnTo>
                    <a:lnTo>
                      <a:pt x="7291" y="4252"/>
                    </a:lnTo>
                    <a:lnTo>
                      <a:pt x="7534" y="4301"/>
                    </a:lnTo>
                    <a:lnTo>
                      <a:pt x="7769" y="4374"/>
                    </a:lnTo>
                    <a:lnTo>
                      <a:pt x="7992" y="4469"/>
                    </a:lnTo>
                    <a:lnTo>
                      <a:pt x="8204" y="4584"/>
                    </a:lnTo>
                    <a:lnTo>
                      <a:pt x="8404" y="4720"/>
                    </a:lnTo>
                    <a:lnTo>
                      <a:pt x="8588" y="4872"/>
                    </a:lnTo>
                    <a:lnTo>
                      <a:pt x="8758" y="5041"/>
                    </a:lnTo>
                    <a:lnTo>
                      <a:pt x="8911" y="5226"/>
                    </a:lnTo>
                    <a:lnTo>
                      <a:pt x="9046" y="5425"/>
                    </a:lnTo>
                    <a:lnTo>
                      <a:pt x="9161" y="5638"/>
                    </a:lnTo>
                    <a:lnTo>
                      <a:pt x="9256" y="5861"/>
                    </a:lnTo>
                    <a:lnTo>
                      <a:pt x="9328" y="6096"/>
                    </a:lnTo>
                    <a:lnTo>
                      <a:pt x="9379" y="6339"/>
                    </a:lnTo>
                    <a:lnTo>
                      <a:pt x="9404" y="6590"/>
                    </a:lnTo>
                    <a:lnTo>
                      <a:pt x="9406" y="6719"/>
                    </a:lnTo>
                    <a:lnTo>
                      <a:pt x="9404" y="6816"/>
                    </a:lnTo>
                    <a:lnTo>
                      <a:pt x="9397" y="6911"/>
                    </a:lnTo>
                    <a:lnTo>
                      <a:pt x="9214" y="6911"/>
                    </a:lnTo>
                    <a:lnTo>
                      <a:pt x="9187" y="6909"/>
                    </a:lnTo>
                    <a:lnTo>
                      <a:pt x="9135" y="6899"/>
                    </a:lnTo>
                    <a:lnTo>
                      <a:pt x="9086" y="6879"/>
                    </a:lnTo>
                    <a:lnTo>
                      <a:pt x="9042" y="6850"/>
                    </a:lnTo>
                    <a:lnTo>
                      <a:pt x="9023" y="6832"/>
                    </a:lnTo>
                    <a:lnTo>
                      <a:pt x="8911" y="6719"/>
                    </a:lnTo>
                    <a:lnTo>
                      <a:pt x="8886" y="6696"/>
                    </a:lnTo>
                    <a:lnTo>
                      <a:pt x="8836" y="6656"/>
                    </a:lnTo>
                    <a:lnTo>
                      <a:pt x="8754" y="6604"/>
                    </a:lnTo>
                    <a:lnTo>
                      <a:pt x="8636" y="6558"/>
                    </a:lnTo>
                    <a:lnTo>
                      <a:pt x="8510" y="6535"/>
                    </a:lnTo>
                    <a:lnTo>
                      <a:pt x="8382" y="6535"/>
                    </a:lnTo>
                    <a:lnTo>
                      <a:pt x="8258" y="6558"/>
                    </a:lnTo>
                    <a:lnTo>
                      <a:pt x="8139" y="6604"/>
                    </a:lnTo>
                    <a:lnTo>
                      <a:pt x="8057" y="6656"/>
                    </a:lnTo>
                    <a:lnTo>
                      <a:pt x="8006" y="6696"/>
                    </a:lnTo>
                    <a:lnTo>
                      <a:pt x="7983" y="6719"/>
                    </a:lnTo>
                    <a:lnTo>
                      <a:pt x="7871" y="6832"/>
                    </a:lnTo>
                    <a:lnTo>
                      <a:pt x="7851" y="6849"/>
                    </a:lnTo>
                    <a:lnTo>
                      <a:pt x="7806" y="6879"/>
                    </a:lnTo>
                    <a:lnTo>
                      <a:pt x="7757" y="6898"/>
                    </a:lnTo>
                    <a:lnTo>
                      <a:pt x="7706" y="6908"/>
                    </a:lnTo>
                    <a:lnTo>
                      <a:pt x="7652" y="6908"/>
                    </a:lnTo>
                    <a:lnTo>
                      <a:pt x="7600" y="6898"/>
                    </a:lnTo>
                    <a:lnTo>
                      <a:pt x="7552" y="6879"/>
                    </a:lnTo>
                    <a:lnTo>
                      <a:pt x="7507" y="6849"/>
                    </a:lnTo>
                    <a:lnTo>
                      <a:pt x="7487" y="6832"/>
                    </a:lnTo>
                    <a:lnTo>
                      <a:pt x="7374" y="6719"/>
                    </a:lnTo>
                    <a:lnTo>
                      <a:pt x="7350" y="6696"/>
                    </a:lnTo>
                    <a:lnTo>
                      <a:pt x="7300" y="6656"/>
                    </a:lnTo>
                    <a:lnTo>
                      <a:pt x="7219" y="6604"/>
                    </a:lnTo>
                    <a:lnTo>
                      <a:pt x="7099" y="6558"/>
                    </a:lnTo>
                    <a:lnTo>
                      <a:pt x="6974" y="6535"/>
                    </a:lnTo>
                    <a:lnTo>
                      <a:pt x="6847" y="6535"/>
                    </a:lnTo>
                    <a:lnTo>
                      <a:pt x="6722" y="6558"/>
                    </a:lnTo>
                    <a:lnTo>
                      <a:pt x="6603" y="6604"/>
                    </a:lnTo>
                    <a:lnTo>
                      <a:pt x="6522" y="6656"/>
                    </a:lnTo>
                    <a:lnTo>
                      <a:pt x="6472" y="6696"/>
                    </a:lnTo>
                    <a:lnTo>
                      <a:pt x="6447" y="6719"/>
                    </a:lnTo>
                    <a:lnTo>
                      <a:pt x="6335" y="6832"/>
                    </a:lnTo>
                    <a:lnTo>
                      <a:pt x="6315" y="6849"/>
                    </a:lnTo>
                    <a:lnTo>
                      <a:pt x="6270" y="6879"/>
                    </a:lnTo>
                    <a:lnTo>
                      <a:pt x="6221" y="6898"/>
                    </a:lnTo>
                    <a:lnTo>
                      <a:pt x="6169" y="6908"/>
                    </a:lnTo>
                    <a:lnTo>
                      <a:pt x="6116" y="6908"/>
                    </a:lnTo>
                    <a:lnTo>
                      <a:pt x="6064" y="6898"/>
                    </a:lnTo>
                    <a:lnTo>
                      <a:pt x="6015" y="6879"/>
                    </a:lnTo>
                    <a:lnTo>
                      <a:pt x="5971" y="6849"/>
                    </a:lnTo>
                    <a:lnTo>
                      <a:pt x="5951" y="6832"/>
                    </a:lnTo>
                    <a:lnTo>
                      <a:pt x="5838" y="6719"/>
                    </a:lnTo>
                    <a:lnTo>
                      <a:pt x="5815" y="6696"/>
                    </a:lnTo>
                    <a:lnTo>
                      <a:pt x="5765" y="6656"/>
                    </a:lnTo>
                    <a:lnTo>
                      <a:pt x="5683" y="6604"/>
                    </a:lnTo>
                    <a:lnTo>
                      <a:pt x="5563" y="6558"/>
                    </a:lnTo>
                    <a:lnTo>
                      <a:pt x="5439" y="6535"/>
                    </a:lnTo>
                    <a:lnTo>
                      <a:pt x="5311" y="6535"/>
                    </a:lnTo>
                    <a:lnTo>
                      <a:pt x="5186" y="6558"/>
                    </a:lnTo>
                    <a:lnTo>
                      <a:pt x="5068" y="6604"/>
                    </a:lnTo>
                    <a:lnTo>
                      <a:pt x="4986" y="6656"/>
                    </a:lnTo>
                    <a:lnTo>
                      <a:pt x="4935" y="6696"/>
                    </a:lnTo>
                    <a:lnTo>
                      <a:pt x="4911" y="6719"/>
                    </a:lnTo>
                    <a:lnTo>
                      <a:pt x="4799" y="6832"/>
                    </a:lnTo>
                    <a:lnTo>
                      <a:pt x="4780" y="6850"/>
                    </a:lnTo>
                    <a:lnTo>
                      <a:pt x="4735" y="6879"/>
                    </a:lnTo>
                    <a:lnTo>
                      <a:pt x="4686" y="6899"/>
                    </a:lnTo>
                    <a:lnTo>
                      <a:pt x="4635" y="6909"/>
                    </a:lnTo>
                    <a:lnTo>
                      <a:pt x="4607" y="6911"/>
                    </a:lnTo>
                    <a:lnTo>
                      <a:pt x="4423" y="6911"/>
                    </a:lnTo>
                    <a:lnTo>
                      <a:pt x="4417" y="6816"/>
                    </a:lnTo>
                    <a:lnTo>
                      <a:pt x="4416" y="6719"/>
                    </a:lnTo>
                    <a:close/>
                    <a:moveTo>
                      <a:pt x="384" y="9214"/>
                    </a:moveTo>
                    <a:lnTo>
                      <a:pt x="5759" y="9214"/>
                    </a:lnTo>
                    <a:lnTo>
                      <a:pt x="5759" y="9599"/>
                    </a:lnTo>
                    <a:lnTo>
                      <a:pt x="384" y="9599"/>
                    </a:lnTo>
                    <a:lnTo>
                      <a:pt x="384" y="9214"/>
                    </a:lnTo>
                    <a:close/>
                    <a:moveTo>
                      <a:pt x="4223" y="11518"/>
                    </a:moveTo>
                    <a:lnTo>
                      <a:pt x="1728" y="11518"/>
                    </a:lnTo>
                    <a:lnTo>
                      <a:pt x="1679" y="11517"/>
                    </a:lnTo>
                    <a:lnTo>
                      <a:pt x="1582" y="11508"/>
                    </a:lnTo>
                    <a:lnTo>
                      <a:pt x="1487" y="11488"/>
                    </a:lnTo>
                    <a:lnTo>
                      <a:pt x="1398" y="11460"/>
                    </a:lnTo>
                    <a:lnTo>
                      <a:pt x="1312" y="11423"/>
                    </a:lnTo>
                    <a:lnTo>
                      <a:pt x="1230" y="11380"/>
                    </a:lnTo>
                    <a:lnTo>
                      <a:pt x="1153" y="11328"/>
                    </a:lnTo>
                    <a:lnTo>
                      <a:pt x="1083" y="11269"/>
                    </a:lnTo>
                    <a:lnTo>
                      <a:pt x="1018" y="11204"/>
                    </a:lnTo>
                    <a:lnTo>
                      <a:pt x="959" y="11132"/>
                    </a:lnTo>
                    <a:lnTo>
                      <a:pt x="907" y="11056"/>
                    </a:lnTo>
                    <a:lnTo>
                      <a:pt x="862" y="10974"/>
                    </a:lnTo>
                    <a:lnTo>
                      <a:pt x="826" y="10887"/>
                    </a:lnTo>
                    <a:lnTo>
                      <a:pt x="798" y="10798"/>
                    </a:lnTo>
                    <a:lnTo>
                      <a:pt x="779" y="10705"/>
                    </a:lnTo>
                    <a:lnTo>
                      <a:pt x="769" y="10608"/>
                    </a:lnTo>
                    <a:lnTo>
                      <a:pt x="767" y="10558"/>
                    </a:lnTo>
                    <a:lnTo>
                      <a:pt x="767" y="9982"/>
                    </a:lnTo>
                    <a:lnTo>
                      <a:pt x="5375" y="9982"/>
                    </a:lnTo>
                    <a:lnTo>
                      <a:pt x="5375" y="10558"/>
                    </a:lnTo>
                    <a:lnTo>
                      <a:pt x="5375" y="10608"/>
                    </a:lnTo>
                    <a:lnTo>
                      <a:pt x="5365" y="10705"/>
                    </a:lnTo>
                    <a:lnTo>
                      <a:pt x="5346" y="10798"/>
                    </a:lnTo>
                    <a:lnTo>
                      <a:pt x="5317" y="10887"/>
                    </a:lnTo>
                    <a:lnTo>
                      <a:pt x="5281" y="10974"/>
                    </a:lnTo>
                    <a:lnTo>
                      <a:pt x="5236" y="11056"/>
                    </a:lnTo>
                    <a:lnTo>
                      <a:pt x="5185" y="11132"/>
                    </a:lnTo>
                    <a:lnTo>
                      <a:pt x="5126" y="11204"/>
                    </a:lnTo>
                    <a:lnTo>
                      <a:pt x="5061" y="11269"/>
                    </a:lnTo>
                    <a:lnTo>
                      <a:pt x="4989" y="11328"/>
                    </a:lnTo>
                    <a:lnTo>
                      <a:pt x="4912" y="11380"/>
                    </a:lnTo>
                    <a:lnTo>
                      <a:pt x="4832" y="11423"/>
                    </a:lnTo>
                    <a:lnTo>
                      <a:pt x="4745" y="11460"/>
                    </a:lnTo>
                    <a:lnTo>
                      <a:pt x="4655" y="11488"/>
                    </a:lnTo>
                    <a:lnTo>
                      <a:pt x="4561" y="11508"/>
                    </a:lnTo>
                    <a:lnTo>
                      <a:pt x="4465" y="11517"/>
                    </a:lnTo>
                    <a:lnTo>
                      <a:pt x="4416" y="11518"/>
                    </a:lnTo>
                    <a:lnTo>
                      <a:pt x="4223" y="11518"/>
                    </a:lnTo>
                    <a:close/>
                    <a:moveTo>
                      <a:pt x="5354" y="11518"/>
                    </a:moveTo>
                    <a:lnTo>
                      <a:pt x="5401" y="11472"/>
                    </a:lnTo>
                    <a:lnTo>
                      <a:pt x="5484" y="11371"/>
                    </a:lnTo>
                    <a:lnTo>
                      <a:pt x="5559" y="11263"/>
                    </a:lnTo>
                    <a:lnTo>
                      <a:pt x="5622" y="11148"/>
                    </a:lnTo>
                    <a:lnTo>
                      <a:pt x="5676" y="11026"/>
                    </a:lnTo>
                    <a:lnTo>
                      <a:pt x="5716" y="10899"/>
                    </a:lnTo>
                    <a:lnTo>
                      <a:pt x="5743" y="10765"/>
                    </a:lnTo>
                    <a:lnTo>
                      <a:pt x="5758" y="10628"/>
                    </a:lnTo>
                    <a:lnTo>
                      <a:pt x="5759" y="10558"/>
                    </a:lnTo>
                    <a:lnTo>
                      <a:pt x="5759" y="10178"/>
                    </a:lnTo>
                    <a:lnTo>
                      <a:pt x="5899" y="10222"/>
                    </a:lnTo>
                    <a:lnTo>
                      <a:pt x="6181" y="10293"/>
                    </a:lnTo>
                    <a:lnTo>
                      <a:pt x="6470" y="10340"/>
                    </a:lnTo>
                    <a:lnTo>
                      <a:pt x="6763" y="10365"/>
                    </a:lnTo>
                    <a:lnTo>
                      <a:pt x="6911" y="10366"/>
                    </a:lnTo>
                    <a:lnTo>
                      <a:pt x="7004" y="10365"/>
                    </a:lnTo>
                    <a:lnTo>
                      <a:pt x="7192" y="10356"/>
                    </a:lnTo>
                    <a:lnTo>
                      <a:pt x="7374" y="10337"/>
                    </a:lnTo>
                    <a:lnTo>
                      <a:pt x="7556" y="10310"/>
                    </a:lnTo>
                    <a:lnTo>
                      <a:pt x="7734" y="10273"/>
                    </a:lnTo>
                    <a:lnTo>
                      <a:pt x="7909" y="10228"/>
                    </a:lnTo>
                    <a:lnTo>
                      <a:pt x="8080" y="10175"/>
                    </a:lnTo>
                    <a:lnTo>
                      <a:pt x="8247" y="10113"/>
                    </a:lnTo>
                    <a:lnTo>
                      <a:pt x="8411" y="10044"/>
                    </a:lnTo>
                    <a:lnTo>
                      <a:pt x="8569" y="9967"/>
                    </a:lnTo>
                    <a:lnTo>
                      <a:pt x="8725" y="9882"/>
                    </a:lnTo>
                    <a:lnTo>
                      <a:pt x="8876" y="9792"/>
                    </a:lnTo>
                    <a:lnTo>
                      <a:pt x="9021" y="9692"/>
                    </a:lnTo>
                    <a:lnTo>
                      <a:pt x="9161" y="9587"/>
                    </a:lnTo>
                    <a:lnTo>
                      <a:pt x="9296" y="9476"/>
                    </a:lnTo>
                    <a:lnTo>
                      <a:pt x="9426" y="9358"/>
                    </a:lnTo>
                    <a:lnTo>
                      <a:pt x="9550" y="9235"/>
                    </a:lnTo>
                    <a:lnTo>
                      <a:pt x="9668" y="9105"/>
                    </a:lnTo>
                    <a:lnTo>
                      <a:pt x="9780" y="8970"/>
                    </a:lnTo>
                    <a:lnTo>
                      <a:pt x="9885" y="8829"/>
                    </a:lnTo>
                    <a:lnTo>
                      <a:pt x="9983" y="8683"/>
                    </a:lnTo>
                    <a:lnTo>
                      <a:pt x="10074" y="8533"/>
                    </a:lnTo>
                    <a:lnTo>
                      <a:pt x="10159" y="8378"/>
                    </a:lnTo>
                    <a:lnTo>
                      <a:pt x="10235" y="8218"/>
                    </a:lnTo>
                    <a:lnTo>
                      <a:pt x="10306" y="8055"/>
                    </a:lnTo>
                    <a:lnTo>
                      <a:pt x="10366" y="7887"/>
                    </a:lnTo>
                    <a:lnTo>
                      <a:pt x="10419" y="7717"/>
                    </a:lnTo>
                    <a:lnTo>
                      <a:pt x="10466" y="7541"/>
                    </a:lnTo>
                    <a:lnTo>
                      <a:pt x="10502" y="7364"/>
                    </a:lnTo>
                    <a:lnTo>
                      <a:pt x="10529" y="7183"/>
                    </a:lnTo>
                    <a:lnTo>
                      <a:pt x="10548" y="6999"/>
                    </a:lnTo>
                    <a:lnTo>
                      <a:pt x="10558" y="6813"/>
                    </a:lnTo>
                    <a:lnTo>
                      <a:pt x="10558" y="6719"/>
                    </a:lnTo>
                    <a:lnTo>
                      <a:pt x="10558" y="6624"/>
                    </a:lnTo>
                    <a:lnTo>
                      <a:pt x="10548" y="6439"/>
                    </a:lnTo>
                    <a:lnTo>
                      <a:pt x="10529" y="6254"/>
                    </a:lnTo>
                    <a:lnTo>
                      <a:pt x="10502" y="6074"/>
                    </a:lnTo>
                    <a:lnTo>
                      <a:pt x="10466" y="5896"/>
                    </a:lnTo>
                    <a:lnTo>
                      <a:pt x="10419" y="5722"/>
                    </a:lnTo>
                    <a:lnTo>
                      <a:pt x="10366" y="5550"/>
                    </a:lnTo>
                    <a:lnTo>
                      <a:pt x="10306" y="5383"/>
                    </a:lnTo>
                    <a:lnTo>
                      <a:pt x="10235" y="5219"/>
                    </a:lnTo>
                    <a:lnTo>
                      <a:pt x="10159" y="5059"/>
                    </a:lnTo>
                    <a:lnTo>
                      <a:pt x="10074" y="4905"/>
                    </a:lnTo>
                    <a:lnTo>
                      <a:pt x="9983" y="4754"/>
                    </a:lnTo>
                    <a:lnTo>
                      <a:pt x="9885" y="4609"/>
                    </a:lnTo>
                    <a:lnTo>
                      <a:pt x="9780" y="4468"/>
                    </a:lnTo>
                    <a:lnTo>
                      <a:pt x="9668" y="4334"/>
                    </a:lnTo>
                    <a:lnTo>
                      <a:pt x="9550" y="4203"/>
                    </a:lnTo>
                    <a:lnTo>
                      <a:pt x="9426" y="4079"/>
                    </a:lnTo>
                    <a:lnTo>
                      <a:pt x="9296" y="3962"/>
                    </a:lnTo>
                    <a:lnTo>
                      <a:pt x="9161" y="3850"/>
                    </a:lnTo>
                    <a:lnTo>
                      <a:pt x="9021" y="3745"/>
                    </a:lnTo>
                    <a:lnTo>
                      <a:pt x="8876" y="3647"/>
                    </a:lnTo>
                    <a:lnTo>
                      <a:pt x="8725" y="3555"/>
                    </a:lnTo>
                    <a:lnTo>
                      <a:pt x="8569" y="3471"/>
                    </a:lnTo>
                    <a:lnTo>
                      <a:pt x="8411" y="3393"/>
                    </a:lnTo>
                    <a:lnTo>
                      <a:pt x="8247" y="3324"/>
                    </a:lnTo>
                    <a:lnTo>
                      <a:pt x="8080" y="3262"/>
                    </a:lnTo>
                    <a:lnTo>
                      <a:pt x="7909" y="3209"/>
                    </a:lnTo>
                    <a:lnTo>
                      <a:pt x="7734" y="3165"/>
                    </a:lnTo>
                    <a:lnTo>
                      <a:pt x="7556" y="3129"/>
                    </a:lnTo>
                    <a:lnTo>
                      <a:pt x="7374" y="3100"/>
                    </a:lnTo>
                    <a:lnTo>
                      <a:pt x="7192" y="3081"/>
                    </a:lnTo>
                    <a:lnTo>
                      <a:pt x="7004" y="3072"/>
                    </a:lnTo>
                    <a:lnTo>
                      <a:pt x="6911" y="3071"/>
                    </a:lnTo>
                    <a:lnTo>
                      <a:pt x="6817" y="3072"/>
                    </a:lnTo>
                    <a:lnTo>
                      <a:pt x="6630" y="3081"/>
                    </a:lnTo>
                    <a:lnTo>
                      <a:pt x="6447" y="3100"/>
                    </a:lnTo>
                    <a:lnTo>
                      <a:pt x="6266" y="3129"/>
                    </a:lnTo>
                    <a:lnTo>
                      <a:pt x="6087" y="3165"/>
                    </a:lnTo>
                    <a:lnTo>
                      <a:pt x="5913" y="3209"/>
                    </a:lnTo>
                    <a:lnTo>
                      <a:pt x="5742" y="3262"/>
                    </a:lnTo>
                    <a:lnTo>
                      <a:pt x="5575" y="3324"/>
                    </a:lnTo>
                    <a:lnTo>
                      <a:pt x="5411" y="3393"/>
                    </a:lnTo>
                    <a:lnTo>
                      <a:pt x="5252" y="3471"/>
                    </a:lnTo>
                    <a:lnTo>
                      <a:pt x="5097" y="3555"/>
                    </a:lnTo>
                    <a:lnTo>
                      <a:pt x="4946" y="3647"/>
                    </a:lnTo>
                    <a:lnTo>
                      <a:pt x="4800" y="3745"/>
                    </a:lnTo>
                    <a:lnTo>
                      <a:pt x="4660" y="3850"/>
                    </a:lnTo>
                    <a:lnTo>
                      <a:pt x="4525" y="3962"/>
                    </a:lnTo>
                    <a:lnTo>
                      <a:pt x="4396" y="4079"/>
                    </a:lnTo>
                    <a:lnTo>
                      <a:pt x="4272" y="4203"/>
                    </a:lnTo>
                    <a:lnTo>
                      <a:pt x="4154" y="4334"/>
                    </a:lnTo>
                    <a:lnTo>
                      <a:pt x="4041" y="4468"/>
                    </a:lnTo>
                    <a:lnTo>
                      <a:pt x="3936" y="4609"/>
                    </a:lnTo>
                    <a:lnTo>
                      <a:pt x="3838" y="4754"/>
                    </a:lnTo>
                    <a:lnTo>
                      <a:pt x="3748" y="4905"/>
                    </a:lnTo>
                    <a:lnTo>
                      <a:pt x="3663" y="5059"/>
                    </a:lnTo>
                    <a:lnTo>
                      <a:pt x="3586" y="5219"/>
                    </a:lnTo>
                    <a:lnTo>
                      <a:pt x="3516" y="5383"/>
                    </a:lnTo>
                    <a:lnTo>
                      <a:pt x="3455" y="5550"/>
                    </a:lnTo>
                    <a:lnTo>
                      <a:pt x="3402" y="5722"/>
                    </a:lnTo>
                    <a:lnTo>
                      <a:pt x="3356" y="5896"/>
                    </a:lnTo>
                    <a:lnTo>
                      <a:pt x="3320" y="6074"/>
                    </a:lnTo>
                    <a:lnTo>
                      <a:pt x="3293" y="6254"/>
                    </a:lnTo>
                    <a:lnTo>
                      <a:pt x="3274" y="6439"/>
                    </a:lnTo>
                    <a:lnTo>
                      <a:pt x="3264" y="6624"/>
                    </a:lnTo>
                    <a:lnTo>
                      <a:pt x="3264" y="6719"/>
                    </a:lnTo>
                    <a:lnTo>
                      <a:pt x="3265" y="6836"/>
                    </a:lnTo>
                    <a:lnTo>
                      <a:pt x="3281" y="7068"/>
                    </a:lnTo>
                    <a:lnTo>
                      <a:pt x="3311" y="7297"/>
                    </a:lnTo>
                    <a:lnTo>
                      <a:pt x="3356" y="7521"/>
                    </a:lnTo>
                    <a:lnTo>
                      <a:pt x="3383" y="7634"/>
                    </a:lnTo>
                    <a:lnTo>
                      <a:pt x="3327" y="7599"/>
                    </a:lnTo>
                    <a:lnTo>
                      <a:pt x="3206" y="7546"/>
                    </a:lnTo>
                    <a:lnTo>
                      <a:pt x="3080" y="7508"/>
                    </a:lnTo>
                    <a:lnTo>
                      <a:pt x="2947" y="7488"/>
                    </a:lnTo>
                    <a:lnTo>
                      <a:pt x="2880" y="7487"/>
                    </a:lnTo>
                    <a:lnTo>
                      <a:pt x="2820" y="7488"/>
                    </a:lnTo>
                    <a:lnTo>
                      <a:pt x="2704" y="7503"/>
                    </a:lnTo>
                    <a:lnTo>
                      <a:pt x="2592" y="7531"/>
                    </a:lnTo>
                    <a:lnTo>
                      <a:pt x="2481" y="7575"/>
                    </a:lnTo>
                    <a:lnTo>
                      <a:pt x="2429" y="7602"/>
                    </a:lnTo>
                    <a:lnTo>
                      <a:pt x="2400" y="7572"/>
                    </a:lnTo>
                    <a:lnTo>
                      <a:pt x="2337" y="7517"/>
                    </a:lnTo>
                    <a:lnTo>
                      <a:pt x="2304" y="7491"/>
                    </a:lnTo>
                    <a:lnTo>
                      <a:pt x="2304" y="2688"/>
                    </a:lnTo>
                    <a:lnTo>
                      <a:pt x="11518" y="2688"/>
                    </a:lnTo>
                    <a:lnTo>
                      <a:pt x="11518" y="11518"/>
                    </a:lnTo>
                    <a:lnTo>
                      <a:pt x="5354" y="115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0"/>
              <p:cNvSpPr>
                <a:spLocks noEditPoints="1"/>
              </p:cNvSpPr>
              <p:nvPr/>
            </p:nvSpPr>
            <p:spPr bwMode="auto">
              <a:xfrm>
                <a:off x="7265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49 w 1152"/>
                  <a:gd name="T3" fmla="*/ 1085 h 1152"/>
                  <a:gd name="T4" fmla="*/ 1021 w 1152"/>
                  <a:gd name="T5" fmla="*/ 943 h 1152"/>
                  <a:gd name="T6" fmla="*/ 1126 w 1152"/>
                  <a:gd name="T7" fmla="*/ 748 h 1152"/>
                  <a:gd name="T8" fmla="*/ 1152 w 1152"/>
                  <a:gd name="T9" fmla="*/ 576 h 1152"/>
                  <a:gd name="T10" fmla="*/ 1126 w 1152"/>
                  <a:gd name="T11" fmla="*/ 405 h 1152"/>
                  <a:gd name="T12" fmla="*/ 1021 w 1152"/>
                  <a:gd name="T13" fmla="*/ 211 h 1152"/>
                  <a:gd name="T14" fmla="*/ 849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2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2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6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6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49" y="1085"/>
                    </a:lnTo>
                    <a:lnTo>
                      <a:pt x="942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6" y="748"/>
                    </a:lnTo>
                    <a:lnTo>
                      <a:pt x="1149" y="635"/>
                    </a:lnTo>
                    <a:lnTo>
                      <a:pt x="1152" y="576"/>
                    </a:lnTo>
                    <a:lnTo>
                      <a:pt x="1149" y="517"/>
                    </a:lnTo>
                    <a:lnTo>
                      <a:pt x="1126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2" y="131"/>
                    </a:lnTo>
                    <a:lnTo>
                      <a:pt x="849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8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8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5" y="385"/>
                    </a:lnTo>
                    <a:lnTo>
                      <a:pt x="632" y="393"/>
                    </a:lnTo>
                    <a:lnTo>
                      <a:pt x="667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59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59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7" y="746"/>
                    </a:lnTo>
                    <a:lnTo>
                      <a:pt x="632" y="761"/>
                    </a:lnTo>
                    <a:lnTo>
                      <a:pt x="595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6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3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6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7777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2 w 1152"/>
                  <a:gd name="T21" fmla="*/ 69 h 1152"/>
                  <a:gd name="T22" fmla="*/ 131 w 1152"/>
                  <a:gd name="T23" fmla="*/ 211 h 1152"/>
                  <a:gd name="T24" fmla="*/ 26 w 1152"/>
                  <a:gd name="T25" fmla="*/ 405 h 1152"/>
                  <a:gd name="T26" fmla="*/ 0 w 1152"/>
                  <a:gd name="T27" fmla="*/ 576 h 1152"/>
                  <a:gd name="T28" fmla="*/ 26 w 1152"/>
                  <a:gd name="T29" fmla="*/ 748 h 1152"/>
                  <a:gd name="T30" fmla="*/ 131 w 1152"/>
                  <a:gd name="T31" fmla="*/ 943 h 1152"/>
                  <a:gd name="T32" fmla="*/ 302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3 w 1152"/>
                  <a:gd name="T39" fmla="*/ 393 h 1152"/>
                  <a:gd name="T40" fmla="*/ 698 w 1152"/>
                  <a:gd name="T41" fmla="*/ 428 h 1152"/>
                  <a:gd name="T42" fmla="*/ 746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6 w 1152"/>
                  <a:gd name="T49" fmla="*/ 668 h 1152"/>
                  <a:gd name="T50" fmla="*/ 698 w 1152"/>
                  <a:gd name="T51" fmla="*/ 725 h 1152"/>
                  <a:gd name="T52" fmla="*/ 633 w 1152"/>
                  <a:gd name="T53" fmla="*/ 761 h 1152"/>
                  <a:gd name="T54" fmla="*/ 576 w 1152"/>
                  <a:gd name="T55" fmla="*/ 769 h 1152"/>
                  <a:gd name="T56" fmla="*/ 520 w 1152"/>
                  <a:gd name="T57" fmla="*/ 761 h 1152"/>
                  <a:gd name="T58" fmla="*/ 453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3 w 1152"/>
                  <a:gd name="T69" fmla="*/ 428 h 1152"/>
                  <a:gd name="T70" fmla="*/ 520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4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4" y="26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5"/>
                    </a:lnTo>
                    <a:lnTo>
                      <a:pt x="404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3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9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3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6"/>
                    </a:lnTo>
                    <a:lnTo>
                      <a:pt x="453" y="725"/>
                    </a:lnTo>
                    <a:lnTo>
                      <a:pt x="427" y="699"/>
                    </a:lnTo>
                    <a:lnTo>
                      <a:pt x="407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3" y="520"/>
                    </a:lnTo>
                    <a:lnTo>
                      <a:pt x="407" y="486"/>
                    </a:lnTo>
                    <a:lnTo>
                      <a:pt x="427" y="454"/>
                    </a:lnTo>
                    <a:lnTo>
                      <a:pt x="453" y="428"/>
                    </a:lnTo>
                    <a:lnTo>
                      <a:pt x="485" y="408"/>
                    </a:lnTo>
                    <a:lnTo>
                      <a:pt x="520" y="393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2"/>
              <p:cNvSpPr>
                <a:spLocks noEditPoints="1"/>
              </p:cNvSpPr>
              <p:nvPr/>
            </p:nvSpPr>
            <p:spPr bwMode="auto">
              <a:xfrm>
                <a:off x="8289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4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4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7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7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9953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14"/>
              <p:cNvSpPr>
                <a:spLocks noChangeArrowheads="1"/>
              </p:cNvSpPr>
              <p:nvPr/>
            </p:nvSpPr>
            <p:spPr bwMode="auto">
              <a:xfrm>
                <a:off x="9953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15"/>
              <p:cNvSpPr>
                <a:spLocks noChangeArrowheads="1"/>
              </p:cNvSpPr>
              <p:nvPr/>
            </p:nvSpPr>
            <p:spPr bwMode="auto">
              <a:xfrm>
                <a:off x="9696" y="-1544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16"/>
              <p:cNvSpPr>
                <a:spLocks noChangeArrowheads="1"/>
              </p:cNvSpPr>
              <p:nvPr/>
            </p:nvSpPr>
            <p:spPr bwMode="auto">
              <a:xfrm>
                <a:off x="9696" y="-1800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17"/>
              <p:cNvSpPr>
                <a:spLocks noChangeArrowheads="1"/>
              </p:cNvSpPr>
              <p:nvPr/>
            </p:nvSpPr>
            <p:spPr bwMode="auto">
              <a:xfrm>
                <a:off x="9440" y="-1544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18"/>
              <p:cNvSpPr>
                <a:spLocks noChangeArrowheads="1"/>
              </p:cNvSpPr>
              <p:nvPr/>
            </p:nvSpPr>
            <p:spPr bwMode="auto">
              <a:xfrm>
                <a:off x="9440" y="-1800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>
                <a:off x="9185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20"/>
              <p:cNvSpPr>
                <a:spLocks noChangeArrowheads="1"/>
              </p:cNvSpPr>
              <p:nvPr/>
            </p:nvSpPr>
            <p:spPr bwMode="auto">
              <a:xfrm>
                <a:off x="9185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8" name="Group 23"/>
            <p:cNvGrpSpPr>
              <a:grpSpLocks noChangeAspect="1"/>
            </p:cNvGrpSpPr>
            <p:nvPr/>
          </p:nvGrpSpPr>
          <p:grpSpPr bwMode="auto">
            <a:xfrm>
              <a:off x="7057821" y="5405606"/>
              <a:ext cx="628890" cy="411496"/>
              <a:chOff x="5374" y="5621"/>
              <a:chExt cx="2835" cy="185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40" name="Freeform 24"/>
              <p:cNvSpPr>
                <a:spLocks noEditPoints="1"/>
              </p:cNvSpPr>
              <p:nvPr/>
            </p:nvSpPr>
            <p:spPr bwMode="auto">
              <a:xfrm>
                <a:off x="5374" y="5621"/>
                <a:ext cx="2835" cy="1855"/>
              </a:xfrm>
              <a:custGeom>
                <a:avLst/>
                <a:gdLst>
                  <a:gd name="T0" fmla="*/ 8062 w 8505"/>
                  <a:gd name="T1" fmla="*/ 1826 h 5566"/>
                  <a:gd name="T2" fmla="*/ 8108 w 8505"/>
                  <a:gd name="T3" fmla="*/ 1316 h 5566"/>
                  <a:gd name="T4" fmla="*/ 8125 w 8505"/>
                  <a:gd name="T5" fmla="*/ 1158 h 5566"/>
                  <a:gd name="T6" fmla="*/ 8142 w 8505"/>
                  <a:gd name="T7" fmla="*/ 1028 h 5566"/>
                  <a:gd name="T8" fmla="*/ 8291 w 8505"/>
                  <a:gd name="T9" fmla="*/ 805 h 5566"/>
                  <a:gd name="T10" fmla="*/ 8333 w 8505"/>
                  <a:gd name="T11" fmla="*/ 602 h 5566"/>
                  <a:gd name="T12" fmla="*/ 8278 w 8505"/>
                  <a:gd name="T13" fmla="*/ 338 h 5566"/>
                  <a:gd name="T14" fmla="*/ 8227 w 8505"/>
                  <a:gd name="T15" fmla="*/ 95 h 5566"/>
                  <a:gd name="T16" fmla="*/ 8081 w 8505"/>
                  <a:gd name="T17" fmla="*/ 0 h 5566"/>
                  <a:gd name="T18" fmla="*/ 7978 w 8505"/>
                  <a:gd name="T19" fmla="*/ 125 h 5566"/>
                  <a:gd name="T20" fmla="*/ 8057 w 8505"/>
                  <a:gd name="T21" fmla="*/ 466 h 5566"/>
                  <a:gd name="T22" fmla="*/ 8037 w 8505"/>
                  <a:gd name="T23" fmla="*/ 750 h 5566"/>
                  <a:gd name="T24" fmla="*/ 7803 w 8505"/>
                  <a:gd name="T25" fmla="*/ 832 h 5566"/>
                  <a:gd name="T26" fmla="*/ 7644 w 8505"/>
                  <a:gd name="T27" fmla="*/ 816 h 5566"/>
                  <a:gd name="T28" fmla="*/ 7111 w 8505"/>
                  <a:gd name="T29" fmla="*/ 1143 h 5566"/>
                  <a:gd name="T30" fmla="*/ 4217 w 8505"/>
                  <a:gd name="T31" fmla="*/ 1153 h 5566"/>
                  <a:gd name="T32" fmla="*/ 3453 w 8505"/>
                  <a:gd name="T33" fmla="*/ 1295 h 5566"/>
                  <a:gd name="T34" fmla="*/ 2752 w 8505"/>
                  <a:gd name="T35" fmla="*/ 1577 h 5566"/>
                  <a:gd name="T36" fmla="*/ 2120 w 8505"/>
                  <a:gd name="T37" fmla="*/ 1980 h 5566"/>
                  <a:gd name="T38" fmla="*/ 1562 w 8505"/>
                  <a:gd name="T39" fmla="*/ 2483 h 5566"/>
                  <a:gd name="T40" fmla="*/ 929 w 8505"/>
                  <a:gd name="T41" fmla="*/ 3297 h 5566"/>
                  <a:gd name="T42" fmla="*/ 318 w 8505"/>
                  <a:gd name="T43" fmla="*/ 4631 h 5566"/>
                  <a:gd name="T44" fmla="*/ 54 w 8505"/>
                  <a:gd name="T45" fmla="*/ 4824 h 5566"/>
                  <a:gd name="T46" fmla="*/ 0 w 8505"/>
                  <a:gd name="T47" fmla="*/ 5439 h 5566"/>
                  <a:gd name="T48" fmla="*/ 101 w 8505"/>
                  <a:gd name="T49" fmla="*/ 5563 h 5566"/>
                  <a:gd name="T50" fmla="*/ 7867 w 8505"/>
                  <a:gd name="T51" fmla="*/ 5544 h 5566"/>
                  <a:gd name="T52" fmla="*/ 7922 w 8505"/>
                  <a:gd name="T53" fmla="*/ 4955 h 5566"/>
                  <a:gd name="T54" fmla="*/ 7941 w 8505"/>
                  <a:gd name="T55" fmla="*/ 4710 h 5566"/>
                  <a:gd name="T56" fmla="*/ 8151 w 8505"/>
                  <a:gd name="T57" fmla="*/ 4304 h 5566"/>
                  <a:gd name="T58" fmla="*/ 8439 w 8505"/>
                  <a:gd name="T59" fmla="*/ 4154 h 5566"/>
                  <a:gd name="T60" fmla="*/ 8502 w 8505"/>
                  <a:gd name="T61" fmla="*/ 4019 h 5566"/>
                  <a:gd name="T62" fmla="*/ 7667 w 8505"/>
                  <a:gd name="T63" fmla="*/ 1338 h 5566"/>
                  <a:gd name="T64" fmla="*/ 252 w 8505"/>
                  <a:gd name="T65" fmla="*/ 5314 h 5566"/>
                  <a:gd name="T66" fmla="*/ 252 w 8505"/>
                  <a:gd name="T67" fmla="*/ 5314 h 5566"/>
                  <a:gd name="T68" fmla="*/ 690 w 8505"/>
                  <a:gd name="T69" fmla="*/ 4321 h 5566"/>
                  <a:gd name="T70" fmla="*/ 1362 w 8505"/>
                  <a:gd name="T71" fmla="*/ 3107 h 5566"/>
                  <a:gd name="T72" fmla="*/ 2146 w 8505"/>
                  <a:gd name="T73" fmla="*/ 2280 h 5566"/>
                  <a:gd name="T74" fmla="*/ 2720 w 8505"/>
                  <a:gd name="T75" fmla="*/ 1881 h 5566"/>
                  <a:gd name="T76" fmla="*/ 3358 w 8505"/>
                  <a:gd name="T77" fmla="*/ 1590 h 5566"/>
                  <a:gd name="T78" fmla="*/ 4055 w 8505"/>
                  <a:gd name="T79" fmla="*/ 1424 h 5566"/>
                  <a:gd name="T80" fmla="*/ 7052 w 8505"/>
                  <a:gd name="T81" fmla="*/ 1394 h 5566"/>
                  <a:gd name="T82" fmla="*/ 7322 w 8505"/>
                  <a:gd name="T83" fmla="*/ 1440 h 5566"/>
                  <a:gd name="T84" fmla="*/ 7591 w 8505"/>
                  <a:gd name="T85" fmla="*/ 1596 h 5566"/>
                  <a:gd name="T86" fmla="*/ 7627 w 8505"/>
                  <a:gd name="T87" fmla="*/ 1629 h 5566"/>
                  <a:gd name="T88" fmla="*/ 7816 w 8505"/>
                  <a:gd name="T89" fmla="*/ 1891 h 5566"/>
                  <a:gd name="T90" fmla="*/ 8173 w 8505"/>
                  <a:gd name="T91" fmla="*/ 3990 h 5566"/>
                  <a:gd name="T92" fmla="*/ 7805 w 8505"/>
                  <a:gd name="T93" fmla="*/ 4334 h 5566"/>
                  <a:gd name="T94" fmla="*/ 7677 w 8505"/>
                  <a:gd name="T95" fmla="*/ 4802 h 5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505" h="5566">
                    <a:moveTo>
                      <a:pt x="8502" y="4019"/>
                    </a:moveTo>
                    <a:lnTo>
                      <a:pt x="8124" y="2019"/>
                    </a:lnTo>
                    <a:lnTo>
                      <a:pt x="8106" y="1953"/>
                    </a:lnTo>
                    <a:lnTo>
                      <a:pt x="8062" y="1826"/>
                    </a:lnTo>
                    <a:lnTo>
                      <a:pt x="8001" y="1705"/>
                    </a:lnTo>
                    <a:lnTo>
                      <a:pt x="7928" y="1593"/>
                    </a:lnTo>
                    <a:lnTo>
                      <a:pt x="7886" y="1540"/>
                    </a:lnTo>
                    <a:lnTo>
                      <a:pt x="8108" y="1316"/>
                    </a:lnTo>
                    <a:lnTo>
                      <a:pt x="8125" y="1298"/>
                    </a:lnTo>
                    <a:lnTo>
                      <a:pt x="8144" y="1251"/>
                    </a:lnTo>
                    <a:lnTo>
                      <a:pt x="8144" y="1202"/>
                    </a:lnTo>
                    <a:lnTo>
                      <a:pt x="8125" y="1158"/>
                    </a:lnTo>
                    <a:lnTo>
                      <a:pt x="8108" y="1138"/>
                    </a:lnTo>
                    <a:lnTo>
                      <a:pt x="8065" y="1094"/>
                    </a:lnTo>
                    <a:lnTo>
                      <a:pt x="8092" y="1074"/>
                    </a:lnTo>
                    <a:lnTo>
                      <a:pt x="8142" y="1028"/>
                    </a:lnTo>
                    <a:lnTo>
                      <a:pt x="8189" y="978"/>
                    </a:lnTo>
                    <a:lnTo>
                      <a:pt x="8229" y="924"/>
                    </a:lnTo>
                    <a:lnTo>
                      <a:pt x="8262" y="865"/>
                    </a:lnTo>
                    <a:lnTo>
                      <a:pt x="8291" y="805"/>
                    </a:lnTo>
                    <a:lnTo>
                      <a:pt x="8312" y="740"/>
                    </a:lnTo>
                    <a:lnTo>
                      <a:pt x="8327" y="674"/>
                    </a:lnTo>
                    <a:lnTo>
                      <a:pt x="8333" y="641"/>
                    </a:lnTo>
                    <a:lnTo>
                      <a:pt x="8333" y="602"/>
                    </a:lnTo>
                    <a:lnTo>
                      <a:pt x="8327" y="524"/>
                    </a:lnTo>
                    <a:lnTo>
                      <a:pt x="8312" y="448"/>
                    </a:lnTo>
                    <a:lnTo>
                      <a:pt x="8291" y="374"/>
                    </a:lnTo>
                    <a:lnTo>
                      <a:pt x="8278" y="338"/>
                    </a:lnTo>
                    <a:lnTo>
                      <a:pt x="8259" y="286"/>
                    </a:lnTo>
                    <a:lnTo>
                      <a:pt x="8235" y="180"/>
                    </a:lnTo>
                    <a:lnTo>
                      <a:pt x="8230" y="125"/>
                    </a:lnTo>
                    <a:lnTo>
                      <a:pt x="8227" y="95"/>
                    </a:lnTo>
                    <a:lnTo>
                      <a:pt x="8207" y="47"/>
                    </a:lnTo>
                    <a:lnTo>
                      <a:pt x="8171" y="15"/>
                    </a:lnTo>
                    <a:lnTo>
                      <a:pt x="8127" y="0"/>
                    </a:lnTo>
                    <a:lnTo>
                      <a:pt x="8081" y="0"/>
                    </a:lnTo>
                    <a:lnTo>
                      <a:pt x="8036" y="15"/>
                    </a:lnTo>
                    <a:lnTo>
                      <a:pt x="8000" y="47"/>
                    </a:lnTo>
                    <a:lnTo>
                      <a:pt x="7980" y="95"/>
                    </a:lnTo>
                    <a:lnTo>
                      <a:pt x="7978" y="125"/>
                    </a:lnTo>
                    <a:lnTo>
                      <a:pt x="7983" y="200"/>
                    </a:lnTo>
                    <a:lnTo>
                      <a:pt x="8013" y="347"/>
                    </a:lnTo>
                    <a:lnTo>
                      <a:pt x="8039" y="417"/>
                    </a:lnTo>
                    <a:lnTo>
                      <a:pt x="8057" y="466"/>
                    </a:lnTo>
                    <a:lnTo>
                      <a:pt x="8079" y="569"/>
                    </a:lnTo>
                    <a:lnTo>
                      <a:pt x="8081" y="620"/>
                    </a:lnTo>
                    <a:lnTo>
                      <a:pt x="8072" y="665"/>
                    </a:lnTo>
                    <a:lnTo>
                      <a:pt x="8037" y="750"/>
                    </a:lnTo>
                    <a:lnTo>
                      <a:pt x="7988" y="825"/>
                    </a:lnTo>
                    <a:lnTo>
                      <a:pt x="7924" y="890"/>
                    </a:lnTo>
                    <a:lnTo>
                      <a:pt x="7886" y="916"/>
                    </a:lnTo>
                    <a:lnTo>
                      <a:pt x="7803" y="832"/>
                    </a:lnTo>
                    <a:lnTo>
                      <a:pt x="7784" y="816"/>
                    </a:lnTo>
                    <a:lnTo>
                      <a:pt x="7738" y="798"/>
                    </a:lnTo>
                    <a:lnTo>
                      <a:pt x="7690" y="798"/>
                    </a:lnTo>
                    <a:lnTo>
                      <a:pt x="7644" y="816"/>
                    </a:lnTo>
                    <a:lnTo>
                      <a:pt x="7625" y="832"/>
                    </a:lnTo>
                    <a:lnTo>
                      <a:pt x="7288" y="1169"/>
                    </a:lnTo>
                    <a:lnTo>
                      <a:pt x="7229" y="1158"/>
                    </a:lnTo>
                    <a:lnTo>
                      <a:pt x="7111" y="1143"/>
                    </a:lnTo>
                    <a:lnTo>
                      <a:pt x="7052" y="1142"/>
                    </a:lnTo>
                    <a:lnTo>
                      <a:pt x="4519" y="1142"/>
                    </a:lnTo>
                    <a:lnTo>
                      <a:pt x="4417" y="1143"/>
                    </a:lnTo>
                    <a:lnTo>
                      <a:pt x="4217" y="1153"/>
                    </a:lnTo>
                    <a:lnTo>
                      <a:pt x="4021" y="1175"/>
                    </a:lnTo>
                    <a:lnTo>
                      <a:pt x="3828" y="1205"/>
                    </a:lnTo>
                    <a:lnTo>
                      <a:pt x="3639" y="1246"/>
                    </a:lnTo>
                    <a:lnTo>
                      <a:pt x="3453" y="1295"/>
                    </a:lnTo>
                    <a:lnTo>
                      <a:pt x="3272" y="1352"/>
                    </a:lnTo>
                    <a:lnTo>
                      <a:pt x="3095" y="1420"/>
                    </a:lnTo>
                    <a:lnTo>
                      <a:pt x="2920" y="1495"/>
                    </a:lnTo>
                    <a:lnTo>
                      <a:pt x="2752" y="1577"/>
                    </a:lnTo>
                    <a:lnTo>
                      <a:pt x="2588" y="1668"/>
                    </a:lnTo>
                    <a:lnTo>
                      <a:pt x="2426" y="1766"/>
                    </a:lnTo>
                    <a:lnTo>
                      <a:pt x="2271" y="1869"/>
                    </a:lnTo>
                    <a:lnTo>
                      <a:pt x="2120" y="1980"/>
                    </a:lnTo>
                    <a:lnTo>
                      <a:pt x="1973" y="2097"/>
                    </a:lnTo>
                    <a:lnTo>
                      <a:pt x="1832" y="2221"/>
                    </a:lnTo>
                    <a:lnTo>
                      <a:pt x="1693" y="2349"/>
                    </a:lnTo>
                    <a:lnTo>
                      <a:pt x="1562" y="2483"/>
                    </a:lnTo>
                    <a:lnTo>
                      <a:pt x="1436" y="2621"/>
                    </a:lnTo>
                    <a:lnTo>
                      <a:pt x="1313" y="2765"/>
                    </a:lnTo>
                    <a:lnTo>
                      <a:pt x="1140" y="2987"/>
                    </a:lnTo>
                    <a:lnTo>
                      <a:pt x="929" y="3297"/>
                    </a:lnTo>
                    <a:lnTo>
                      <a:pt x="740" y="3618"/>
                    </a:lnTo>
                    <a:lnTo>
                      <a:pt x="576" y="3949"/>
                    </a:lnTo>
                    <a:lnTo>
                      <a:pt x="433" y="4288"/>
                    </a:lnTo>
                    <a:lnTo>
                      <a:pt x="318" y="4631"/>
                    </a:lnTo>
                    <a:lnTo>
                      <a:pt x="271" y="4802"/>
                    </a:lnTo>
                    <a:lnTo>
                      <a:pt x="126" y="4802"/>
                    </a:lnTo>
                    <a:lnTo>
                      <a:pt x="101" y="4804"/>
                    </a:lnTo>
                    <a:lnTo>
                      <a:pt x="54" y="4824"/>
                    </a:lnTo>
                    <a:lnTo>
                      <a:pt x="21" y="4857"/>
                    </a:lnTo>
                    <a:lnTo>
                      <a:pt x="1" y="4903"/>
                    </a:lnTo>
                    <a:lnTo>
                      <a:pt x="0" y="4929"/>
                    </a:lnTo>
                    <a:lnTo>
                      <a:pt x="0" y="5439"/>
                    </a:lnTo>
                    <a:lnTo>
                      <a:pt x="1" y="5465"/>
                    </a:lnTo>
                    <a:lnTo>
                      <a:pt x="21" y="5510"/>
                    </a:lnTo>
                    <a:lnTo>
                      <a:pt x="54" y="5544"/>
                    </a:lnTo>
                    <a:lnTo>
                      <a:pt x="101" y="5563"/>
                    </a:lnTo>
                    <a:lnTo>
                      <a:pt x="126" y="5566"/>
                    </a:lnTo>
                    <a:lnTo>
                      <a:pt x="7797" y="5566"/>
                    </a:lnTo>
                    <a:lnTo>
                      <a:pt x="7821" y="5563"/>
                    </a:lnTo>
                    <a:lnTo>
                      <a:pt x="7867" y="5544"/>
                    </a:lnTo>
                    <a:lnTo>
                      <a:pt x="7902" y="5510"/>
                    </a:lnTo>
                    <a:lnTo>
                      <a:pt x="7921" y="5465"/>
                    </a:lnTo>
                    <a:lnTo>
                      <a:pt x="7922" y="5439"/>
                    </a:lnTo>
                    <a:lnTo>
                      <a:pt x="7922" y="4955"/>
                    </a:lnTo>
                    <a:lnTo>
                      <a:pt x="7925" y="4942"/>
                    </a:lnTo>
                    <a:lnTo>
                      <a:pt x="7925" y="4929"/>
                    </a:lnTo>
                    <a:lnTo>
                      <a:pt x="7926" y="4851"/>
                    </a:lnTo>
                    <a:lnTo>
                      <a:pt x="7941" y="4710"/>
                    </a:lnTo>
                    <a:lnTo>
                      <a:pt x="7970" y="4586"/>
                    </a:lnTo>
                    <a:lnTo>
                      <a:pt x="8014" y="4477"/>
                    </a:lnTo>
                    <a:lnTo>
                      <a:pt x="8075" y="4383"/>
                    </a:lnTo>
                    <a:lnTo>
                      <a:pt x="8151" y="4304"/>
                    </a:lnTo>
                    <a:lnTo>
                      <a:pt x="8245" y="4238"/>
                    </a:lnTo>
                    <a:lnTo>
                      <a:pt x="8356" y="4184"/>
                    </a:lnTo>
                    <a:lnTo>
                      <a:pt x="8418" y="4163"/>
                    </a:lnTo>
                    <a:lnTo>
                      <a:pt x="8439" y="4154"/>
                    </a:lnTo>
                    <a:lnTo>
                      <a:pt x="8475" y="4125"/>
                    </a:lnTo>
                    <a:lnTo>
                      <a:pt x="8498" y="4086"/>
                    </a:lnTo>
                    <a:lnTo>
                      <a:pt x="8505" y="4042"/>
                    </a:lnTo>
                    <a:lnTo>
                      <a:pt x="8502" y="4019"/>
                    </a:lnTo>
                    <a:close/>
                    <a:moveTo>
                      <a:pt x="7715" y="1100"/>
                    </a:moveTo>
                    <a:lnTo>
                      <a:pt x="7841" y="1227"/>
                    </a:lnTo>
                    <a:lnTo>
                      <a:pt x="7705" y="1365"/>
                    </a:lnTo>
                    <a:lnTo>
                      <a:pt x="7667" y="1338"/>
                    </a:lnTo>
                    <a:lnTo>
                      <a:pt x="7589" y="1287"/>
                    </a:lnTo>
                    <a:lnTo>
                      <a:pt x="7549" y="1266"/>
                    </a:lnTo>
                    <a:lnTo>
                      <a:pt x="7715" y="1100"/>
                    </a:lnTo>
                    <a:close/>
                    <a:moveTo>
                      <a:pt x="252" y="5314"/>
                    </a:moveTo>
                    <a:lnTo>
                      <a:pt x="252" y="5054"/>
                    </a:lnTo>
                    <a:lnTo>
                      <a:pt x="7670" y="5054"/>
                    </a:lnTo>
                    <a:lnTo>
                      <a:pt x="7670" y="5312"/>
                    </a:lnTo>
                    <a:lnTo>
                      <a:pt x="252" y="5314"/>
                    </a:lnTo>
                    <a:close/>
                    <a:moveTo>
                      <a:pt x="7677" y="4802"/>
                    </a:moveTo>
                    <a:lnTo>
                      <a:pt x="530" y="4802"/>
                    </a:lnTo>
                    <a:lnTo>
                      <a:pt x="577" y="4641"/>
                    </a:lnTo>
                    <a:lnTo>
                      <a:pt x="690" y="4321"/>
                    </a:lnTo>
                    <a:lnTo>
                      <a:pt x="826" y="4006"/>
                    </a:lnTo>
                    <a:lnTo>
                      <a:pt x="983" y="3696"/>
                    </a:lnTo>
                    <a:lnTo>
                      <a:pt x="1163" y="3396"/>
                    </a:lnTo>
                    <a:lnTo>
                      <a:pt x="1362" y="3107"/>
                    </a:lnTo>
                    <a:lnTo>
                      <a:pt x="1582" y="2833"/>
                    </a:lnTo>
                    <a:lnTo>
                      <a:pt x="1820" y="2575"/>
                    </a:lnTo>
                    <a:lnTo>
                      <a:pt x="2012" y="2395"/>
                    </a:lnTo>
                    <a:lnTo>
                      <a:pt x="2146" y="2280"/>
                    </a:lnTo>
                    <a:lnTo>
                      <a:pt x="2282" y="2172"/>
                    </a:lnTo>
                    <a:lnTo>
                      <a:pt x="2424" y="2068"/>
                    </a:lnTo>
                    <a:lnTo>
                      <a:pt x="2570" y="1972"/>
                    </a:lnTo>
                    <a:lnTo>
                      <a:pt x="2720" y="1881"/>
                    </a:lnTo>
                    <a:lnTo>
                      <a:pt x="2873" y="1797"/>
                    </a:lnTo>
                    <a:lnTo>
                      <a:pt x="3031" y="1721"/>
                    </a:lnTo>
                    <a:lnTo>
                      <a:pt x="3193" y="1652"/>
                    </a:lnTo>
                    <a:lnTo>
                      <a:pt x="3358" y="1590"/>
                    </a:lnTo>
                    <a:lnTo>
                      <a:pt x="3527" y="1535"/>
                    </a:lnTo>
                    <a:lnTo>
                      <a:pt x="3700" y="1489"/>
                    </a:lnTo>
                    <a:lnTo>
                      <a:pt x="3877" y="1453"/>
                    </a:lnTo>
                    <a:lnTo>
                      <a:pt x="4055" y="1424"/>
                    </a:lnTo>
                    <a:lnTo>
                      <a:pt x="4238" y="1406"/>
                    </a:lnTo>
                    <a:lnTo>
                      <a:pt x="4424" y="1395"/>
                    </a:lnTo>
                    <a:lnTo>
                      <a:pt x="4519" y="1394"/>
                    </a:lnTo>
                    <a:lnTo>
                      <a:pt x="7052" y="1394"/>
                    </a:lnTo>
                    <a:lnTo>
                      <a:pt x="7091" y="1395"/>
                    </a:lnTo>
                    <a:lnTo>
                      <a:pt x="7169" y="1403"/>
                    </a:lnTo>
                    <a:lnTo>
                      <a:pt x="7247" y="1419"/>
                    </a:lnTo>
                    <a:lnTo>
                      <a:pt x="7322" y="1440"/>
                    </a:lnTo>
                    <a:lnTo>
                      <a:pt x="7394" y="1469"/>
                    </a:lnTo>
                    <a:lnTo>
                      <a:pt x="7463" y="1505"/>
                    </a:lnTo>
                    <a:lnTo>
                      <a:pt x="7529" y="1547"/>
                    </a:lnTo>
                    <a:lnTo>
                      <a:pt x="7591" y="1596"/>
                    </a:lnTo>
                    <a:lnTo>
                      <a:pt x="7620" y="1622"/>
                    </a:lnTo>
                    <a:lnTo>
                      <a:pt x="7621" y="1625"/>
                    </a:lnTo>
                    <a:lnTo>
                      <a:pt x="7623" y="1626"/>
                    </a:lnTo>
                    <a:lnTo>
                      <a:pt x="7627" y="1629"/>
                    </a:lnTo>
                    <a:lnTo>
                      <a:pt x="7631" y="1633"/>
                    </a:lnTo>
                    <a:lnTo>
                      <a:pt x="7676" y="1679"/>
                    </a:lnTo>
                    <a:lnTo>
                      <a:pt x="7754" y="1780"/>
                    </a:lnTo>
                    <a:lnTo>
                      <a:pt x="7816" y="1891"/>
                    </a:lnTo>
                    <a:lnTo>
                      <a:pt x="7862" y="2009"/>
                    </a:lnTo>
                    <a:lnTo>
                      <a:pt x="7877" y="2071"/>
                    </a:lnTo>
                    <a:lnTo>
                      <a:pt x="8235" y="3961"/>
                    </a:lnTo>
                    <a:lnTo>
                      <a:pt x="8173" y="3990"/>
                    </a:lnTo>
                    <a:lnTo>
                      <a:pt x="8057" y="4058"/>
                    </a:lnTo>
                    <a:lnTo>
                      <a:pt x="7958" y="4137"/>
                    </a:lnTo>
                    <a:lnTo>
                      <a:pt x="7875" y="4229"/>
                    </a:lnTo>
                    <a:lnTo>
                      <a:pt x="7805" y="4334"/>
                    </a:lnTo>
                    <a:lnTo>
                      <a:pt x="7751" y="4451"/>
                    </a:lnTo>
                    <a:lnTo>
                      <a:pt x="7710" y="4582"/>
                    </a:lnTo>
                    <a:lnTo>
                      <a:pt x="7684" y="4724"/>
                    </a:lnTo>
                    <a:lnTo>
                      <a:pt x="7677" y="48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6410" y="7006"/>
                <a:ext cx="802" cy="84"/>
              </a:xfrm>
              <a:custGeom>
                <a:avLst/>
                <a:gdLst>
                  <a:gd name="T0" fmla="*/ 2280 w 2405"/>
                  <a:gd name="T1" fmla="*/ 0 h 252"/>
                  <a:gd name="T2" fmla="*/ 124 w 2405"/>
                  <a:gd name="T3" fmla="*/ 0 h 252"/>
                  <a:gd name="T4" fmla="*/ 94 w 2405"/>
                  <a:gd name="T5" fmla="*/ 3 h 252"/>
                  <a:gd name="T6" fmla="*/ 48 w 2405"/>
                  <a:gd name="T7" fmla="*/ 23 h 252"/>
                  <a:gd name="T8" fmla="*/ 16 w 2405"/>
                  <a:gd name="T9" fmla="*/ 59 h 252"/>
                  <a:gd name="T10" fmla="*/ 0 w 2405"/>
                  <a:gd name="T11" fmla="*/ 102 h 252"/>
                  <a:gd name="T12" fmla="*/ 0 w 2405"/>
                  <a:gd name="T13" fmla="*/ 150 h 252"/>
                  <a:gd name="T14" fmla="*/ 16 w 2405"/>
                  <a:gd name="T15" fmla="*/ 194 h 252"/>
                  <a:gd name="T16" fmla="*/ 48 w 2405"/>
                  <a:gd name="T17" fmla="*/ 231 h 252"/>
                  <a:gd name="T18" fmla="*/ 94 w 2405"/>
                  <a:gd name="T19" fmla="*/ 251 h 252"/>
                  <a:gd name="T20" fmla="*/ 124 w 2405"/>
                  <a:gd name="T21" fmla="*/ 252 h 252"/>
                  <a:gd name="T22" fmla="*/ 2280 w 2405"/>
                  <a:gd name="T23" fmla="*/ 252 h 252"/>
                  <a:gd name="T24" fmla="*/ 2310 w 2405"/>
                  <a:gd name="T25" fmla="*/ 251 h 252"/>
                  <a:gd name="T26" fmla="*/ 2358 w 2405"/>
                  <a:gd name="T27" fmla="*/ 231 h 252"/>
                  <a:gd name="T28" fmla="*/ 2389 w 2405"/>
                  <a:gd name="T29" fmla="*/ 194 h 252"/>
                  <a:gd name="T30" fmla="*/ 2405 w 2405"/>
                  <a:gd name="T31" fmla="*/ 150 h 252"/>
                  <a:gd name="T32" fmla="*/ 2405 w 2405"/>
                  <a:gd name="T33" fmla="*/ 102 h 252"/>
                  <a:gd name="T34" fmla="*/ 2389 w 2405"/>
                  <a:gd name="T35" fmla="*/ 59 h 252"/>
                  <a:gd name="T36" fmla="*/ 2358 w 2405"/>
                  <a:gd name="T37" fmla="*/ 23 h 252"/>
                  <a:gd name="T38" fmla="*/ 2310 w 2405"/>
                  <a:gd name="T39" fmla="*/ 3 h 252"/>
                  <a:gd name="T40" fmla="*/ 2280 w 2405"/>
                  <a:gd name="T41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5" h="252">
                    <a:moveTo>
                      <a:pt x="2280" y="0"/>
                    </a:moveTo>
                    <a:lnTo>
                      <a:pt x="124" y="0"/>
                    </a:lnTo>
                    <a:lnTo>
                      <a:pt x="94" y="3"/>
                    </a:lnTo>
                    <a:lnTo>
                      <a:pt x="48" y="23"/>
                    </a:lnTo>
                    <a:lnTo>
                      <a:pt x="16" y="59"/>
                    </a:lnTo>
                    <a:lnTo>
                      <a:pt x="0" y="102"/>
                    </a:lnTo>
                    <a:lnTo>
                      <a:pt x="0" y="150"/>
                    </a:lnTo>
                    <a:lnTo>
                      <a:pt x="16" y="194"/>
                    </a:lnTo>
                    <a:lnTo>
                      <a:pt x="48" y="231"/>
                    </a:lnTo>
                    <a:lnTo>
                      <a:pt x="94" y="251"/>
                    </a:lnTo>
                    <a:lnTo>
                      <a:pt x="124" y="252"/>
                    </a:lnTo>
                    <a:lnTo>
                      <a:pt x="2280" y="252"/>
                    </a:lnTo>
                    <a:lnTo>
                      <a:pt x="2310" y="251"/>
                    </a:lnTo>
                    <a:lnTo>
                      <a:pt x="2358" y="231"/>
                    </a:lnTo>
                    <a:lnTo>
                      <a:pt x="2389" y="194"/>
                    </a:lnTo>
                    <a:lnTo>
                      <a:pt x="2405" y="150"/>
                    </a:lnTo>
                    <a:lnTo>
                      <a:pt x="2405" y="102"/>
                    </a:lnTo>
                    <a:lnTo>
                      <a:pt x="2389" y="59"/>
                    </a:lnTo>
                    <a:lnTo>
                      <a:pt x="2358" y="23"/>
                    </a:lnTo>
                    <a:lnTo>
                      <a:pt x="2310" y="3"/>
                    </a:lnTo>
                    <a:lnTo>
                      <a:pt x="22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6"/>
              <p:cNvSpPr>
                <a:spLocks noEditPoints="1"/>
              </p:cNvSpPr>
              <p:nvPr/>
            </p:nvSpPr>
            <p:spPr bwMode="auto">
              <a:xfrm>
                <a:off x="6410" y="6285"/>
                <a:ext cx="1525" cy="539"/>
              </a:xfrm>
              <a:custGeom>
                <a:avLst/>
                <a:gdLst>
                  <a:gd name="T0" fmla="*/ 4294 w 4574"/>
                  <a:gd name="T1" fmla="*/ 146 h 1615"/>
                  <a:gd name="T2" fmla="*/ 4203 w 4574"/>
                  <a:gd name="T3" fmla="*/ 33 h 1615"/>
                  <a:gd name="T4" fmla="*/ 4097 w 4574"/>
                  <a:gd name="T5" fmla="*/ 0 h 1615"/>
                  <a:gd name="T6" fmla="*/ 1803 w 4574"/>
                  <a:gd name="T7" fmla="*/ 2 h 1615"/>
                  <a:gd name="T8" fmla="*/ 1487 w 4574"/>
                  <a:gd name="T9" fmla="*/ 42 h 1615"/>
                  <a:gd name="T10" fmla="*/ 1189 w 4574"/>
                  <a:gd name="T11" fmla="*/ 131 h 1615"/>
                  <a:gd name="T12" fmla="*/ 911 w 4574"/>
                  <a:gd name="T13" fmla="*/ 268 h 1615"/>
                  <a:gd name="T14" fmla="*/ 658 w 4574"/>
                  <a:gd name="T15" fmla="*/ 450 h 1615"/>
                  <a:gd name="T16" fmla="*/ 433 w 4574"/>
                  <a:gd name="T17" fmla="*/ 670 h 1615"/>
                  <a:gd name="T18" fmla="*/ 243 w 4574"/>
                  <a:gd name="T19" fmla="*/ 927 h 1615"/>
                  <a:gd name="T20" fmla="*/ 90 w 4574"/>
                  <a:gd name="T21" fmla="*/ 1216 h 1615"/>
                  <a:gd name="T22" fmla="*/ 4 w 4574"/>
                  <a:gd name="T23" fmla="*/ 1452 h 1615"/>
                  <a:gd name="T24" fmla="*/ 0 w 4574"/>
                  <a:gd name="T25" fmla="*/ 1497 h 1615"/>
                  <a:gd name="T26" fmla="*/ 43 w 4574"/>
                  <a:gd name="T27" fmla="*/ 1585 h 1615"/>
                  <a:gd name="T28" fmla="*/ 109 w 4574"/>
                  <a:gd name="T29" fmla="*/ 1614 h 1615"/>
                  <a:gd name="T30" fmla="*/ 4359 w 4574"/>
                  <a:gd name="T31" fmla="*/ 1615 h 1615"/>
                  <a:gd name="T32" fmla="*/ 4427 w 4574"/>
                  <a:gd name="T33" fmla="*/ 1602 h 1615"/>
                  <a:gd name="T34" fmla="*/ 4503 w 4574"/>
                  <a:gd name="T35" fmla="*/ 1552 h 1615"/>
                  <a:gd name="T36" fmla="*/ 4536 w 4574"/>
                  <a:gd name="T37" fmla="*/ 1510 h 1615"/>
                  <a:gd name="T38" fmla="*/ 4574 w 4574"/>
                  <a:gd name="T39" fmla="*/ 1398 h 1615"/>
                  <a:gd name="T40" fmla="*/ 4566 w 4574"/>
                  <a:gd name="T41" fmla="*/ 1308 h 1615"/>
                  <a:gd name="T42" fmla="*/ 2193 w 4574"/>
                  <a:gd name="T43" fmla="*/ 1010 h 1615"/>
                  <a:gd name="T44" fmla="*/ 2841 w 4574"/>
                  <a:gd name="T45" fmla="*/ 1363 h 1615"/>
                  <a:gd name="T46" fmla="*/ 2193 w 4574"/>
                  <a:gd name="T47" fmla="*/ 1010 h 1615"/>
                  <a:gd name="T48" fmla="*/ 3093 w 4574"/>
                  <a:gd name="T49" fmla="*/ 883 h 1615"/>
                  <a:gd name="T50" fmla="*/ 3073 w 4574"/>
                  <a:gd name="T51" fmla="*/ 813 h 1615"/>
                  <a:gd name="T52" fmla="*/ 2994 w 4574"/>
                  <a:gd name="T53" fmla="*/ 759 h 1615"/>
                  <a:gd name="T54" fmla="*/ 2066 w 4574"/>
                  <a:gd name="T55" fmla="*/ 758 h 1615"/>
                  <a:gd name="T56" fmla="*/ 1996 w 4574"/>
                  <a:gd name="T57" fmla="*/ 778 h 1615"/>
                  <a:gd name="T58" fmla="*/ 1942 w 4574"/>
                  <a:gd name="T59" fmla="*/ 857 h 1615"/>
                  <a:gd name="T60" fmla="*/ 1941 w 4574"/>
                  <a:gd name="T61" fmla="*/ 1363 h 1615"/>
                  <a:gd name="T62" fmla="*/ 328 w 4574"/>
                  <a:gd name="T63" fmla="*/ 1300 h 1615"/>
                  <a:gd name="T64" fmla="*/ 453 w 4574"/>
                  <a:gd name="T65" fmla="*/ 1066 h 1615"/>
                  <a:gd name="T66" fmla="*/ 606 w 4574"/>
                  <a:gd name="T67" fmla="*/ 856 h 1615"/>
                  <a:gd name="T68" fmla="*/ 785 w 4574"/>
                  <a:gd name="T69" fmla="*/ 673 h 1615"/>
                  <a:gd name="T70" fmla="*/ 985 w 4574"/>
                  <a:gd name="T71" fmla="*/ 520 h 1615"/>
                  <a:gd name="T72" fmla="*/ 1205 w 4574"/>
                  <a:gd name="T73" fmla="*/ 399 h 1615"/>
                  <a:gd name="T74" fmla="*/ 1441 w 4574"/>
                  <a:gd name="T75" fmla="*/ 313 h 1615"/>
                  <a:gd name="T76" fmla="*/ 1690 w 4574"/>
                  <a:gd name="T77" fmla="*/ 264 h 1615"/>
                  <a:gd name="T78" fmla="*/ 1883 w 4574"/>
                  <a:gd name="T79" fmla="*/ 252 h 1615"/>
                  <a:gd name="T80" fmla="*/ 4320 w 4574"/>
                  <a:gd name="T81" fmla="*/ 1363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74" h="1615">
                    <a:moveTo>
                      <a:pt x="4304" y="182"/>
                    </a:moveTo>
                    <a:lnTo>
                      <a:pt x="4294" y="146"/>
                    </a:lnTo>
                    <a:lnTo>
                      <a:pt x="4258" y="81"/>
                    </a:lnTo>
                    <a:lnTo>
                      <a:pt x="4203" y="33"/>
                    </a:lnTo>
                    <a:lnTo>
                      <a:pt x="4136" y="5"/>
                    </a:lnTo>
                    <a:lnTo>
                      <a:pt x="4097" y="0"/>
                    </a:lnTo>
                    <a:lnTo>
                      <a:pt x="1883" y="0"/>
                    </a:lnTo>
                    <a:lnTo>
                      <a:pt x="1803" y="2"/>
                    </a:lnTo>
                    <a:lnTo>
                      <a:pt x="1643" y="15"/>
                    </a:lnTo>
                    <a:lnTo>
                      <a:pt x="1487" y="42"/>
                    </a:lnTo>
                    <a:lnTo>
                      <a:pt x="1336" y="81"/>
                    </a:lnTo>
                    <a:lnTo>
                      <a:pt x="1189" y="131"/>
                    </a:lnTo>
                    <a:lnTo>
                      <a:pt x="1047" y="195"/>
                    </a:lnTo>
                    <a:lnTo>
                      <a:pt x="911" y="268"/>
                    </a:lnTo>
                    <a:lnTo>
                      <a:pt x="780" y="353"/>
                    </a:lnTo>
                    <a:lnTo>
                      <a:pt x="658" y="450"/>
                    </a:lnTo>
                    <a:lnTo>
                      <a:pt x="541" y="555"/>
                    </a:lnTo>
                    <a:lnTo>
                      <a:pt x="433" y="670"/>
                    </a:lnTo>
                    <a:lnTo>
                      <a:pt x="334" y="794"/>
                    </a:lnTo>
                    <a:lnTo>
                      <a:pt x="243" y="927"/>
                    </a:lnTo>
                    <a:lnTo>
                      <a:pt x="161" y="1066"/>
                    </a:lnTo>
                    <a:lnTo>
                      <a:pt x="90" y="1216"/>
                    </a:lnTo>
                    <a:lnTo>
                      <a:pt x="30" y="1372"/>
                    </a:lnTo>
                    <a:lnTo>
                      <a:pt x="4" y="1452"/>
                    </a:lnTo>
                    <a:lnTo>
                      <a:pt x="1" y="1467"/>
                    </a:lnTo>
                    <a:lnTo>
                      <a:pt x="0" y="1497"/>
                    </a:lnTo>
                    <a:lnTo>
                      <a:pt x="8" y="1540"/>
                    </a:lnTo>
                    <a:lnTo>
                      <a:pt x="43" y="1585"/>
                    </a:lnTo>
                    <a:lnTo>
                      <a:pt x="80" y="1606"/>
                    </a:lnTo>
                    <a:lnTo>
                      <a:pt x="109" y="1614"/>
                    </a:lnTo>
                    <a:lnTo>
                      <a:pt x="125" y="1615"/>
                    </a:lnTo>
                    <a:lnTo>
                      <a:pt x="4359" y="1615"/>
                    </a:lnTo>
                    <a:lnTo>
                      <a:pt x="4382" y="1614"/>
                    </a:lnTo>
                    <a:lnTo>
                      <a:pt x="4427" y="1602"/>
                    </a:lnTo>
                    <a:lnTo>
                      <a:pt x="4468" y="1582"/>
                    </a:lnTo>
                    <a:lnTo>
                      <a:pt x="4503" y="1552"/>
                    </a:lnTo>
                    <a:lnTo>
                      <a:pt x="4517" y="1534"/>
                    </a:lnTo>
                    <a:lnTo>
                      <a:pt x="4536" y="1510"/>
                    </a:lnTo>
                    <a:lnTo>
                      <a:pt x="4561" y="1455"/>
                    </a:lnTo>
                    <a:lnTo>
                      <a:pt x="4574" y="1398"/>
                    </a:lnTo>
                    <a:lnTo>
                      <a:pt x="4572" y="1337"/>
                    </a:lnTo>
                    <a:lnTo>
                      <a:pt x="4566" y="1308"/>
                    </a:lnTo>
                    <a:lnTo>
                      <a:pt x="4304" y="182"/>
                    </a:lnTo>
                    <a:close/>
                    <a:moveTo>
                      <a:pt x="2193" y="1010"/>
                    </a:moveTo>
                    <a:lnTo>
                      <a:pt x="2841" y="1010"/>
                    </a:lnTo>
                    <a:lnTo>
                      <a:pt x="2841" y="1363"/>
                    </a:lnTo>
                    <a:lnTo>
                      <a:pt x="2193" y="1363"/>
                    </a:lnTo>
                    <a:lnTo>
                      <a:pt x="2193" y="1010"/>
                    </a:lnTo>
                    <a:close/>
                    <a:moveTo>
                      <a:pt x="3093" y="1363"/>
                    </a:moveTo>
                    <a:lnTo>
                      <a:pt x="3093" y="883"/>
                    </a:lnTo>
                    <a:lnTo>
                      <a:pt x="3092" y="857"/>
                    </a:lnTo>
                    <a:lnTo>
                      <a:pt x="3073" y="813"/>
                    </a:lnTo>
                    <a:lnTo>
                      <a:pt x="3038" y="778"/>
                    </a:lnTo>
                    <a:lnTo>
                      <a:pt x="2994" y="759"/>
                    </a:lnTo>
                    <a:lnTo>
                      <a:pt x="2968" y="758"/>
                    </a:lnTo>
                    <a:lnTo>
                      <a:pt x="2066" y="758"/>
                    </a:lnTo>
                    <a:lnTo>
                      <a:pt x="2040" y="759"/>
                    </a:lnTo>
                    <a:lnTo>
                      <a:pt x="1996" y="778"/>
                    </a:lnTo>
                    <a:lnTo>
                      <a:pt x="1961" y="813"/>
                    </a:lnTo>
                    <a:lnTo>
                      <a:pt x="1942" y="857"/>
                    </a:lnTo>
                    <a:lnTo>
                      <a:pt x="1941" y="883"/>
                    </a:lnTo>
                    <a:lnTo>
                      <a:pt x="1941" y="1363"/>
                    </a:lnTo>
                    <a:lnTo>
                      <a:pt x="302" y="1363"/>
                    </a:lnTo>
                    <a:lnTo>
                      <a:pt x="328" y="1300"/>
                    </a:lnTo>
                    <a:lnTo>
                      <a:pt x="387" y="1180"/>
                    </a:lnTo>
                    <a:lnTo>
                      <a:pt x="453" y="1066"/>
                    </a:lnTo>
                    <a:lnTo>
                      <a:pt x="525" y="958"/>
                    </a:lnTo>
                    <a:lnTo>
                      <a:pt x="606" y="856"/>
                    </a:lnTo>
                    <a:lnTo>
                      <a:pt x="692" y="761"/>
                    </a:lnTo>
                    <a:lnTo>
                      <a:pt x="785" y="673"/>
                    </a:lnTo>
                    <a:lnTo>
                      <a:pt x="882" y="594"/>
                    </a:lnTo>
                    <a:lnTo>
                      <a:pt x="985" y="520"/>
                    </a:lnTo>
                    <a:lnTo>
                      <a:pt x="1093" y="455"/>
                    </a:lnTo>
                    <a:lnTo>
                      <a:pt x="1205" y="399"/>
                    </a:lnTo>
                    <a:lnTo>
                      <a:pt x="1320" y="352"/>
                    </a:lnTo>
                    <a:lnTo>
                      <a:pt x="1441" y="313"/>
                    </a:lnTo>
                    <a:lnTo>
                      <a:pt x="1564" y="284"/>
                    </a:lnTo>
                    <a:lnTo>
                      <a:pt x="1690" y="264"/>
                    </a:lnTo>
                    <a:lnTo>
                      <a:pt x="1819" y="254"/>
                    </a:lnTo>
                    <a:lnTo>
                      <a:pt x="1883" y="252"/>
                    </a:lnTo>
                    <a:lnTo>
                      <a:pt x="4061" y="252"/>
                    </a:lnTo>
                    <a:lnTo>
                      <a:pt x="4320" y="1363"/>
                    </a:lnTo>
                    <a:lnTo>
                      <a:pt x="3093" y="13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6C565084-B81A-BB3A-B7FA-F027B8EB19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93" y="124548"/>
            <a:ext cx="1106899" cy="6438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A81272-9F5C-080D-1DDE-91D718866A12}"/>
              </a:ext>
            </a:extLst>
          </p:cNvPr>
          <p:cNvSpPr txBox="1"/>
          <p:nvPr/>
        </p:nvSpPr>
        <p:spPr>
          <a:xfrm>
            <a:off x="4567959" y="2613392"/>
            <a:ext cx="291137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dirty="0">
                <a:solidFill>
                  <a:srgbClr val="FEFEFE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Q&amp;A</a:t>
            </a:r>
            <a:endParaRPr lang="ko-KR" altLang="en-US" sz="10000" dirty="0">
              <a:solidFill>
                <a:srgbClr val="FEFEFE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0CFAF-A675-B351-F48D-7E9BC25CC86E}"/>
              </a:ext>
            </a:extLst>
          </p:cNvPr>
          <p:cNvSpPr txBox="1"/>
          <p:nvPr/>
        </p:nvSpPr>
        <p:spPr>
          <a:xfrm>
            <a:off x="2803052" y="2613392"/>
            <a:ext cx="658385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>
                <a:solidFill>
                  <a:srgbClr val="FEFEFE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감사합니다</a:t>
            </a:r>
            <a:endParaRPr lang="ko-KR" altLang="en-US" sz="10000" dirty="0">
              <a:solidFill>
                <a:srgbClr val="FEFEFE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6" name="타원 20">
            <a:extLst>
              <a:ext uri="{FF2B5EF4-FFF2-40B4-BE49-F238E27FC236}">
                <a16:creationId xmlns:a16="http://schemas.microsoft.com/office/drawing/2014/main" id="{BE9CA4A5-5033-8133-6EDC-BB2A10163BD1}"/>
              </a:ext>
            </a:extLst>
          </p:cNvPr>
          <p:cNvSpPr/>
          <p:nvPr/>
        </p:nvSpPr>
        <p:spPr>
          <a:xfrm>
            <a:off x="3906720" y="1552680"/>
            <a:ext cx="4375440" cy="3750840"/>
          </a:xfrm>
          <a:prstGeom prst="ellipse">
            <a:avLst/>
          </a:prstGeom>
          <a:solidFill>
            <a:schemeClr val="bg1"/>
          </a:solidFill>
          <a:ln w="1397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7" name="순서도: 대체 처리 99">
            <a:extLst>
              <a:ext uri="{FF2B5EF4-FFF2-40B4-BE49-F238E27FC236}">
                <a16:creationId xmlns:a16="http://schemas.microsoft.com/office/drawing/2014/main" id="{B067B8DD-F4D3-C16C-3A0E-41DCEA1FB117}"/>
              </a:ext>
            </a:extLst>
          </p:cNvPr>
          <p:cNvSpPr/>
          <p:nvPr/>
        </p:nvSpPr>
        <p:spPr>
          <a:xfrm>
            <a:off x="5109840" y="2939040"/>
            <a:ext cx="1970280" cy="977400"/>
          </a:xfrm>
          <a:prstGeom prst="flowChartAlternateProcess">
            <a:avLst/>
          </a:prstGeom>
          <a:solidFill>
            <a:srgbClr val="D1AEA8"/>
          </a:solidFill>
          <a:ln>
            <a:solidFill>
              <a:srgbClr val="D1A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AI&amp;Unity</a:t>
            </a:r>
            <a:r>
              <a:rPr lang="ko-KR" altLang="en-US" sz="1200" b="1" dirty="0">
                <a:solidFill>
                  <a:schemeClr val="tx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 기술을 이용한 </a:t>
            </a:r>
            <a:r>
              <a:rPr lang="ko-KR" altLang="en-US" sz="1200" b="1" dirty="0" err="1">
                <a:solidFill>
                  <a:schemeClr val="tx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챗봇</a:t>
            </a:r>
            <a:r>
              <a:rPr lang="en-US" altLang="ko-KR" sz="1200" b="1" dirty="0">
                <a:solidFill>
                  <a:schemeClr val="tx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&amp;</a:t>
            </a:r>
            <a:r>
              <a:rPr lang="ko-KR" altLang="en-US" sz="1200" b="1" dirty="0">
                <a:solidFill>
                  <a:schemeClr val="tx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아바타 기능 </a:t>
            </a:r>
            <a:endParaRPr lang="en-US" altLang="ko-KR" sz="1200" b="1" dirty="0">
              <a:solidFill>
                <a:schemeClr val="tx1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쇼핑몰 서비스</a:t>
            </a:r>
            <a:endParaRPr lang="en-US" altLang="ko-KR" sz="1200" b="1" dirty="0">
              <a:solidFill>
                <a:schemeClr val="tx1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8" name="타원 26">
            <a:extLst>
              <a:ext uri="{FF2B5EF4-FFF2-40B4-BE49-F238E27FC236}">
                <a16:creationId xmlns:a16="http://schemas.microsoft.com/office/drawing/2014/main" id="{F55B54FD-3EB9-0E5E-BAA4-8EC7EC3B8A38}"/>
              </a:ext>
            </a:extLst>
          </p:cNvPr>
          <p:cNvSpPr/>
          <p:nvPr/>
        </p:nvSpPr>
        <p:spPr>
          <a:xfrm>
            <a:off x="3571920" y="2105280"/>
            <a:ext cx="1077840" cy="1077840"/>
          </a:xfrm>
          <a:prstGeom prst="ellipse">
            <a:avLst/>
          </a:prstGeom>
          <a:solidFill>
            <a:srgbClr val="D1AEA8"/>
          </a:solidFill>
          <a:ln w="38100">
            <a:solidFill>
              <a:srgbClr val="D1A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sz="1100" b="0" strike="noStrike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프로젝트</a:t>
            </a:r>
            <a:endParaRPr lang="en-US" sz="1100" b="0" strike="noStrike" spc="-1" dirty="0">
              <a:solidFill>
                <a:srgbClr val="000000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 algn="ctr">
              <a:lnSpc>
                <a:spcPct val="100000"/>
              </a:lnSpc>
            </a:pPr>
            <a:r>
              <a:rPr lang="ko-KR" sz="1100" b="0" strike="noStrike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관리 툴</a:t>
            </a:r>
            <a:endParaRPr lang="en-US" sz="1100" b="0" strike="noStrike" spc="-1" dirty="0">
              <a:solidFill>
                <a:srgbClr val="000000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10" name="왼쪽/오른쪽 화살표[L] 23">
            <a:extLst>
              <a:ext uri="{FF2B5EF4-FFF2-40B4-BE49-F238E27FC236}">
                <a16:creationId xmlns:a16="http://schemas.microsoft.com/office/drawing/2014/main" id="{BF09FF70-264C-025B-1BE3-DB3DD3053583}"/>
              </a:ext>
            </a:extLst>
          </p:cNvPr>
          <p:cNvSpPr/>
          <p:nvPr/>
        </p:nvSpPr>
        <p:spPr>
          <a:xfrm rot="1467600">
            <a:off x="4437000" y="2804400"/>
            <a:ext cx="846360" cy="33696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11" name="타원 27">
            <a:extLst>
              <a:ext uri="{FF2B5EF4-FFF2-40B4-BE49-F238E27FC236}">
                <a16:creationId xmlns:a16="http://schemas.microsoft.com/office/drawing/2014/main" id="{E139D2C1-4E5F-B400-760C-35A0FE54A3A8}"/>
              </a:ext>
            </a:extLst>
          </p:cNvPr>
          <p:cNvSpPr/>
          <p:nvPr/>
        </p:nvSpPr>
        <p:spPr>
          <a:xfrm>
            <a:off x="7082280" y="1552680"/>
            <a:ext cx="1077840" cy="1077840"/>
          </a:xfrm>
          <a:prstGeom prst="ellipse">
            <a:avLst/>
          </a:prstGeom>
          <a:solidFill>
            <a:srgbClr val="D1AEA8"/>
          </a:solidFill>
          <a:ln w="38100">
            <a:solidFill>
              <a:srgbClr val="D1A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sz="1100" b="0" strike="noStrike" spc="-1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프론트</a:t>
            </a:r>
            <a:endParaRPr lang="en-US" sz="1100" b="0" strike="noStrike" spc="-1">
              <a:solidFill>
                <a:srgbClr val="000000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 algn="ctr">
              <a:lnSpc>
                <a:spcPct val="100000"/>
              </a:lnSpc>
            </a:pPr>
            <a:r>
              <a:rPr lang="ko-KR" sz="1100" b="0" strike="noStrike" spc="-1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엔드</a:t>
            </a:r>
            <a:endParaRPr lang="en-US" sz="1100" b="0" strike="noStrike" spc="-1">
              <a:solidFill>
                <a:srgbClr val="000000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12" name="타원 28">
            <a:extLst>
              <a:ext uri="{FF2B5EF4-FFF2-40B4-BE49-F238E27FC236}">
                <a16:creationId xmlns:a16="http://schemas.microsoft.com/office/drawing/2014/main" id="{A3FCD623-DB4C-6B9D-F578-CD97D48DB697}"/>
              </a:ext>
            </a:extLst>
          </p:cNvPr>
          <p:cNvSpPr/>
          <p:nvPr/>
        </p:nvSpPr>
        <p:spPr>
          <a:xfrm>
            <a:off x="7189200" y="4153680"/>
            <a:ext cx="1077840" cy="1077840"/>
          </a:xfrm>
          <a:prstGeom prst="ellipse">
            <a:avLst/>
          </a:prstGeom>
          <a:solidFill>
            <a:srgbClr val="D1AEA8"/>
          </a:solidFill>
          <a:ln w="38100">
            <a:solidFill>
              <a:srgbClr val="D1A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sz="1100" b="0" strike="noStrike" spc="-1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백 엔드</a:t>
            </a:r>
            <a:endParaRPr lang="en-US" sz="1100" b="0" strike="noStrike" spc="-1">
              <a:solidFill>
                <a:srgbClr val="000000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13" name="왼쪽/오른쪽 화살표[L] 31">
            <a:extLst>
              <a:ext uri="{FF2B5EF4-FFF2-40B4-BE49-F238E27FC236}">
                <a16:creationId xmlns:a16="http://schemas.microsoft.com/office/drawing/2014/main" id="{65FA53CA-029A-3EAD-E3B6-AEF17C147AF3}"/>
              </a:ext>
            </a:extLst>
          </p:cNvPr>
          <p:cNvSpPr/>
          <p:nvPr/>
        </p:nvSpPr>
        <p:spPr>
          <a:xfrm rot="7383000">
            <a:off x="6720480" y="2616120"/>
            <a:ext cx="846360" cy="33696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14" name="왼쪽/오른쪽 화살표[L] 32">
            <a:extLst>
              <a:ext uri="{FF2B5EF4-FFF2-40B4-BE49-F238E27FC236}">
                <a16:creationId xmlns:a16="http://schemas.microsoft.com/office/drawing/2014/main" id="{8B495CFA-DEBA-74A5-AB0A-4DD09ED7378C}"/>
              </a:ext>
            </a:extLst>
          </p:cNvPr>
          <p:cNvSpPr/>
          <p:nvPr/>
        </p:nvSpPr>
        <p:spPr>
          <a:xfrm rot="2611200">
            <a:off x="6719040" y="3868560"/>
            <a:ext cx="846360" cy="33696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cxnSp>
        <p:nvCxnSpPr>
          <p:cNvPr id="15" name="직선 연결선[R] 46">
            <a:extLst>
              <a:ext uri="{FF2B5EF4-FFF2-40B4-BE49-F238E27FC236}">
                <a16:creationId xmlns:a16="http://schemas.microsoft.com/office/drawing/2014/main" id="{73C49A9A-7EAF-361C-DC61-5DF3EF64E80B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8793720" y="5053680"/>
            <a:ext cx="2207880" cy="7560"/>
          </a:xfrm>
          <a:prstGeom prst="straightConnector1">
            <a:avLst/>
          </a:prstGeom>
          <a:ln w="25400">
            <a:solidFill>
              <a:srgbClr val="D1AEA8"/>
            </a:solidFill>
            <a:round/>
          </a:ln>
        </p:spPr>
      </p:cxnSp>
      <p:cxnSp>
        <p:nvCxnSpPr>
          <p:cNvPr id="18" name="직선 연결선[R] 47">
            <a:extLst>
              <a:ext uri="{FF2B5EF4-FFF2-40B4-BE49-F238E27FC236}">
                <a16:creationId xmlns:a16="http://schemas.microsoft.com/office/drawing/2014/main" id="{0E41F42E-B9B3-E377-ADC6-E8179E21C478}"/>
              </a:ext>
            </a:extLst>
          </p:cNvPr>
          <p:cNvCxnSpPr/>
          <p:nvPr/>
        </p:nvCxnSpPr>
        <p:spPr>
          <a:xfrm>
            <a:off x="8268840" y="4805640"/>
            <a:ext cx="540360" cy="255600"/>
          </a:xfrm>
          <a:prstGeom prst="straightConnector1">
            <a:avLst/>
          </a:prstGeom>
          <a:ln w="25400">
            <a:solidFill>
              <a:srgbClr val="D1AEA8"/>
            </a:solidFill>
            <a:round/>
          </a:ln>
        </p:spPr>
      </p:cxnSp>
      <p:cxnSp>
        <p:nvCxnSpPr>
          <p:cNvPr id="20" name="직선 연결선[R] 54">
            <a:extLst>
              <a:ext uri="{FF2B5EF4-FFF2-40B4-BE49-F238E27FC236}">
                <a16:creationId xmlns:a16="http://schemas.microsoft.com/office/drawing/2014/main" id="{9E81DF50-9220-6296-5854-65CBF6C8B9B1}"/>
              </a:ext>
            </a:extLst>
          </p:cNvPr>
          <p:cNvCxnSpPr/>
          <p:nvPr/>
        </p:nvCxnSpPr>
        <p:spPr>
          <a:xfrm>
            <a:off x="1297080" y="2210040"/>
            <a:ext cx="1819080" cy="2160"/>
          </a:xfrm>
          <a:prstGeom prst="straightConnector1">
            <a:avLst/>
          </a:prstGeom>
          <a:ln w="25400">
            <a:solidFill>
              <a:srgbClr val="D1AEA8"/>
            </a:solidFill>
            <a:round/>
          </a:ln>
        </p:spPr>
      </p:cxnSp>
      <p:cxnSp>
        <p:nvCxnSpPr>
          <p:cNvPr id="21" name="직선 연결선[R] 55">
            <a:extLst>
              <a:ext uri="{FF2B5EF4-FFF2-40B4-BE49-F238E27FC236}">
                <a16:creationId xmlns:a16="http://schemas.microsoft.com/office/drawing/2014/main" id="{111401BA-6C02-20E4-A963-2775B17F6A32}"/>
              </a:ext>
            </a:extLst>
          </p:cNvPr>
          <p:cNvCxnSpPr/>
          <p:nvPr/>
        </p:nvCxnSpPr>
        <p:spPr>
          <a:xfrm>
            <a:off x="3114000" y="2210040"/>
            <a:ext cx="462600" cy="257400"/>
          </a:xfrm>
          <a:prstGeom prst="straightConnector1">
            <a:avLst/>
          </a:prstGeom>
          <a:ln w="25400">
            <a:solidFill>
              <a:srgbClr val="D1AEA8"/>
            </a:solidFill>
            <a:round/>
          </a:ln>
        </p:spPr>
      </p:cxnSp>
      <p:sp>
        <p:nvSpPr>
          <p:cNvPr id="26" name="TextBox 60">
            <a:extLst>
              <a:ext uri="{FF2B5EF4-FFF2-40B4-BE49-F238E27FC236}">
                <a16:creationId xmlns:a16="http://schemas.microsoft.com/office/drawing/2014/main" id="{E95B9752-49E2-1D0D-F06F-29B38C951099}"/>
              </a:ext>
            </a:extLst>
          </p:cNvPr>
          <p:cNvSpPr/>
          <p:nvPr/>
        </p:nvSpPr>
        <p:spPr>
          <a:xfrm>
            <a:off x="1340640" y="2215440"/>
            <a:ext cx="2066760" cy="12561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0" strike="noStrike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• </a:t>
            </a:r>
            <a:r>
              <a:rPr lang="ko-KR" sz="1300" b="0" strike="noStrike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프로젝트 제안서</a:t>
            </a:r>
            <a:endParaRPr lang="en-US" sz="1300" b="0" strike="noStrike" spc="-1" dirty="0">
              <a:solidFill>
                <a:srgbClr val="000000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sz="1300" b="0" strike="noStrike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• </a:t>
            </a:r>
            <a:r>
              <a:rPr lang="ko-KR" sz="1300" b="0" strike="noStrike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설계서</a:t>
            </a:r>
            <a:endParaRPr lang="en-US" altLang="ko-KR" sz="1300" b="0" strike="noStrike" spc="-1" dirty="0">
              <a:solidFill>
                <a:srgbClr val="000000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b="0" strike="noStrike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• </a:t>
            </a:r>
            <a:r>
              <a:rPr lang="ko-KR" altLang="en-US" sz="1300" b="0" strike="noStrike" spc="-1" dirty="0" err="1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구현진도표</a:t>
            </a:r>
            <a:endParaRPr lang="en-US" sz="1300" b="0" strike="noStrike" spc="-1" dirty="0">
              <a:solidFill>
                <a:srgbClr val="000000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sz="1300" b="0" strike="noStrike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• </a:t>
            </a:r>
            <a:r>
              <a:rPr lang="ko-KR" sz="1300" b="0" strike="noStrike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완료 보고서</a:t>
            </a:r>
            <a:endParaRPr lang="en-US" sz="1300" b="0" strike="noStrike" spc="-1" dirty="0">
              <a:solidFill>
                <a:srgbClr val="000000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27" name="타원 61">
            <a:extLst>
              <a:ext uri="{FF2B5EF4-FFF2-40B4-BE49-F238E27FC236}">
                <a16:creationId xmlns:a16="http://schemas.microsoft.com/office/drawing/2014/main" id="{4171B047-C9B2-C00A-C00E-B78987711932}"/>
              </a:ext>
            </a:extLst>
          </p:cNvPr>
          <p:cNvSpPr/>
          <p:nvPr/>
        </p:nvSpPr>
        <p:spPr>
          <a:xfrm>
            <a:off x="1235880" y="2148480"/>
            <a:ext cx="105840" cy="105840"/>
          </a:xfrm>
          <a:prstGeom prst="ellipse">
            <a:avLst/>
          </a:prstGeom>
          <a:solidFill>
            <a:srgbClr val="A76459"/>
          </a:solidFill>
          <a:ln>
            <a:solidFill>
              <a:srgbClr val="D1A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31680" rIns="90000" bIns="3168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28" name="TextBox 62">
            <a:extLst>
              <a:ext uri="{FF2B5EF4-FFF2-40B4-BE49-F238E27FC236}">
                <a16:creationId xmlns:a16="http://schemas.microsoft.com/office/drawing/2014/main" id="{1382BCF1-5D6C-49CC-ED40-5EBF0DF83A15}"/>
              </a:ext>
            </a:extLst>
          </p:cNvPr>
          <p:cNvSpPr/>
          <p:nvPr/>
        </p:nvSpPr>
        <p:spPr>
          <a:xfrm>
            <a:off x="1256760" y="1635120"/>
            <a:ext cx="1077840" cy="58024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sz="2400" b="1" strike="noStrike" spc="-1" dirty="0">
                <a:solidFill>
                  <a:srgbClr val="000000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문서</a:t>
            </a:r>
            <a:endParaRPr lang="en-US" sz="2400" b="0" strike="noStrike" spc="-1" dirty="0">
              <a:solidFill>
                <a:srgbClr val="000000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29" name="TextBox 72">
            <a:extLst>
              <a:ext uri="{FF2B5EF4-FFF2-40B4-BE49-F238E27FC236}">
                <a16:creationId xmlns:a16="http://schemas.microsoft.com/office/drawing/2014/main" id="{B0A9FD38-DF5D-5657-B399-4139A48AAF6D}"/>
              </a:ext>
            </a:extLst>
          </p:cNvPr>
          <p:cNvSpPr/>
          <p:nvPr/>
        </p:nvSpPr>
        <p:spPr>
          <a:xfrm>
            <a:off x="8794080" y="5087880"/>
            <a:ext cx="2466000" cy="96009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0" strike="noStrike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• </a:t>
            </a:r>
            <a:r>
              <a:rPr lang="ko-KR" altLang="en-US" sz="1300" b="0" strike="noStrike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사용자 데이터</a:t>
            </a:r>
            <a:endParaRPr lang="en-US" sz="1300" spc="-1" dirty="0">
              <a:solidFill>
                <a:srgbClr val="000000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b="0" strike="noStrike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•</a:t>
            </a:r>
            <a:r>
              <a:rPr lang="ko-KR" altLang="en-US" sz="1300" b="0" strike="noStrike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 상품 데이터</a:t>
            </a:r>
            <a:endParaRPr lang="en-US" altLang="ko-KR" sz="1300" b="0" strike="noStrike" spc="-1" dirty="0">
              <a:solidFill>
                <a:srgbClr val="000000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b="0" strike="noStrike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• OpenAI API</a:t>
            </a:r>
          </a:p>
        </p:txBody>
      </p:sp>
      <p:sp>
        <p:nvSpPr>
          <p:cNvPr id="30" name="TextBox 73">
            <a:extLst>
              <a:ext uri="{FF2B5EF4-FFF2-40B4-BE49-F238E27FC236}">
                <a16:creationId xmlns:a16="http://schemas.microsoft.com/office/drawing/2014/main" id="{91F458D7-C476-989C-BA88-7FE8660DA186}"/>
              </a:ext>
            </a:extLst>
          </p:cNvPr>
          <p:cNvSpPr/>
          <p:nvPr/>
        </p:nvSpPr>
        <p:spPr>
          <a:xfrm>
            <a:off x="8673480" y="4479480"/>
            <a:ext cx="1765080" cy="4579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DB,api</a:t>
            </a:r>
            <a:endParaRPr lang="en-US" sz="1800" b="0" strike="noStrike" spc="-1" dirty="0">
              <a:solidFill>
                <a:srgbClr val="000000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cxnSp>
        <p:nvCxnSpPr>
          <p:cNvPr id="39" name="직선 연결선[R] 76">
            <a:extLst>
              <a:ext uri="{FF2B5EF4-FFF2-40B4-BE49-F238E27FC236}">
                <a16:creationId xmlns:a16="http://schemas.microsoft.com/office/drawing/2014/main" id="{4973D67C-3425-4996-7624-A4F0469FD855}"/>
              </a:ext>
            </a:extLst>
          </p:cNvPr>
          <p:cNvCxnSpPr/>
          <p:nvPr/>
        </p:nvCxnSpPr>
        <p:spPr>
          <a:xfrm>
            <a:off x="8349840" y="1515960"/>
            <a:ext cx="2063160" cy="2160"/>
          </a:xfrm>
          <a:prstGeom prst="straightConnector1">
            <a:avLst/>
          </a:prstGeom>
          <a:ln w="25400">
            <a:solidFill>
              <a:srgbClr val="D1AEA8"/>
            </a:solidFill>
            <a:round/>
          </a:ln>
        </p:spPr>
      </p:cxnSp>
      <p:cxnSp>
        <p:nvCxnSpPr>
          <p:cNvPr id="43" name="직선 연결선[R] 77">
            <a:extLst>
              <a:ext uri="{FF2B5EF4-FFF2-40B4-BE49-F238E27FC236}">
                <a16:creationId xmlns:a16="http://schemas.microsoft.com/office/drawing/2014/main" id="{5DDD86CA-2064-070F-B399-A475A771B1F6}"/>
              </a:ext>
            </a:extLst>
          </p:cNvPr>
          <p:cNvCxnSpPr/>
          <p:nvPr/>
        </p:nvCxnSpPr>
        <p:spPr>
          <a:xfrm flipV="1">
            <a:off x="8008200" y="1515960"/>
            <a:ext cx="343800" cy="189360"/>
          </a:xfrm>
          <a:prstGeom prst="straightConnector1">
            <a:avLst/>
          </a:prstGeom>
          <a:ln w="25400">
            <a:solidFill>
              <a:srgbClr val="D1AEA8"/>
            </a:solidFill>
            <a:round/>
          </a:ln>
        </p:spPr>
      </p:cxnSp>
      <p:sp>
        <p:nvSpPr>
          <p:cNvPr id="44" name="타원 88">
            <a:extLst>
              <a:ext uri="{FF2B5EF4-FFF2-40B4-BE49-F238E27FC236}">
                <a16:creationId xmlns:a16="http://schemas.microsoft.com/office/drawing/2014/main" id="{26F45AD9-6D3B-91B6-A80B-3EA68AB00063}"/>
              </a:ext>
            </a:extLst>
          </p:cNvPr>
          <p:cNvSpPr/>
          <p:nvPr/>
        </p:nvSpPr>
        <p:spPr>
          <a:xfrm>
            <a:off x="10379520" y="1472040"/>
            <a:ext cx="105840" cy="105840"/>
          </a:xfrm>
          <a:prstGeom prst="ellipse">
            <a:avLst/>
          </a:prstGeom>
          <a:solidFill>
            <a:srgbClr val="A76459"/>
          </a:solidFill>
          <a:ln>
            <a:solidFill>
              <a:srgbClr val="D1A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31680" rIns="90000" bIns="3168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45" name="타원 90">
            <a:extLst>
              <a:ext uri="{FF2B5EF4-FFF2-40B4-BE49-F238E27FC236}">
                <a16:creationId xmlns:a16="http://schemas.microsoft.com/office/drawing/2014/main" id="{A71E0DDB-DBE3-254D-D346-A537491EE690}"/>
              </a:ext>
            </a:extLst>
          </p:cNvPr>
          <p:cNvSpPr/>
          <p:nvPr/>
        </p:nvSpPr>
        <p:spPr>
          <a:xfrm>
            <a:off x="11001240" y="5000760"/>
            <a:ext cx="105840" cy="105840"/>
          </a:xfrm>
          <a:prstGeom prst="ellipse">
            <a:avLst/>
          </a:prstGeom>
          <a:solidFill>
            <a:srgbClr val="A76459"/>
          </a:solidFill>
          <a:ln>
            <a:solidFill>
              <a:srgbClr val="D1A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31680" rIns="90000" bIns="3168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46" name="TextBox 71">
            <a:extLst>
              <a:ext uri="{FF2B5EF4-FFF2-40B4-BE49-F238E27FC236}">
                <a16:creationId xmlns:a16="http://schemas.microsoft.com/office/drawing/2014/main" id="{785EEB20-0A04-F69E-95C0-54AF07A37A21}"/>
              </a:ext>
            </a:extLst>
          </p:cNvPr>
          <p:cNvSpPr/>
          <p:nvPr/>
        </p:nvSpPr>
        <p:spPr>
          <a:xfrm>
            <a:off x="8350200" y="945360"/>
            <a:ext cx="885960" cy="58024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spc="-1" dirty="0">
                <a:solidFill>
                  <a:srgbClr val="000000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웹</a:t>
            </a:r>
            <a:endParaRPr lang="en-US" sz="2400" b="0" strike="noStrike" spc="-1" dirty="0">
              <a:solidFill>
                <a:srgbClr val="000000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47" name="TextBox 70">
            <a:extLst>
              <a:ext uri="{FF2B5EF4-FFF2-40B4-BE49-F238E27FC236}">
                <a16:creationId xmlns:a16="http://schemas.microsoft.com/office/drawing/2014/main" id="{8FE14658-E37C-21D3-14E9-4BF81631D0B4}"/>
              </a:ext>
            </a:extLst>
          </p:cNvPr>
          <p:cNvSpPr/>
          <p:nvPr/>
        </p:nvSpPr>
        <p:spPr>
          <a:xfrm>
            <a:off x="8433720" y="1499760"/>
            <a:ext cx="3488760" cy="95848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0" strike="noStrike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• </a:t>
            </a:r>
            <a:r>
              <a:rPr lang="ko-KR" altLang="en-US" sz="1300" spc="-1" dirty="0" err="1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룩룩</a:t>
            </a:r>
            <a:r>
              <a:rPr lang="ko-KR" altLang="en-US" sz="1300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 사용자 사이트</a:t>
            </a:r>
            <a:endParaRPr lang="en-US" altLang="ko-KR" sz="1300" spc="-1" dirty="0">
              <a:solidFill>
                <a:srgbClr val="000000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b="0" strike="noStrike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• </a:t>
            </a:r>
            <a:r>
              <a:rPr lang="ko-KR" altLang="en-US" sz="1300" b="0" strike="noStrike" spc="-1" dirty="0" err="1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룩룩</a:t>
            </a:r>
            <a:r>
              <a:rPr lang="ko-KR" altLang="en-US" sz="1300" b="0" strike="noStrike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 관리자 사이트</a:t>
            </a:r>
            <a:endParaRPr lang="en-US" altLang="ko-KR" sz="1300" b="0" strike="noStrike" spc="-1" dirty="0">
              <a:solidFill>
                <a:srgbClr val="000000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b="0" strike="noStrike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• </a:t>
            </a:r>
            <a:r>
              <a:rPr lang="ko-KR" altLang="en-US" sz="1300" b="0" strike="noStrike" spc="-1" dirty="0" err="1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룩룩</a:t>
            </a:r>
            <a:r>
              <a:rPr lang="ko-KR" altLang="en-US" sz="1300" b="0" strike="noStrike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 캐릭터 커스텀 기능 </a:t>
            </a:r>
            <a:r>
              <a:rPr lang="en-US" altLang="ko-KR" sz="1300" b="0" strike="noStrike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UI/UX</a:t>
            </a:r>
            <a:endParaRPr lang="en-US" altLang="ko-KR" sz="1300" spc="-1" dirty="0">
              <a:solidFill>
                <a:srgbClr val="000000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49" name="타원 28">
            <a:extLst>
              <a:ext uri="{FF2B5EF4-FFF2-40B4-BE49-F238E27FC236}">
                <a16:creationId xmlns:a16="http://schemas.microsoft.com/office/drawing/2014/main" id="{C0DF2955-1148-BE9F-611E-4B75E5AC09BB}"/>
              </a:ext>
            </a:extLst>
          </p:cNvPr>
          <p:cNvSpPr/>
          <p:nvPr/>
        </p:nvSpPr>
        <p:spPr>
          <a:xfrm>
            <a:off x="4100854" y="4266720"/>
            <a:ext cx="1077840" cy="1077840"/>
          </a:xfrm>
          <a:prstGeom prst="ellipse">
            <a:avLst/>
          </a:prstGeom>
          <a:solidFill>
            <a:srgbClr val="D1AEA8"/>
          </a:solidFill>
          <a:ln w="38100">
            <a:solidFill>
              <a:srgbClr val="D1A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AI</a:t>
            </a:r>
            <a:endParaRPr lang="en-US" sz="1100" b="0" strike="noStrike" spc="-1" dirty="0">
              <a:solidFill>
                <a:srgbClr val="000000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50" name="왼쪽/오른쪽 화살표[L] 32">
            <a:extLst>
              <a:ext uri="{FF2B5EF4-FFF2-40B4-BE49-F238E27FC236}">
                <a16:creationId xmlns:a16="http://schemas.microsoft.com/office/drawing/2014/main" id="{4B7E1D06-0E6E-65F8-B257-BDC60C897C3D}"/>
              </a:ext>
            </a:extLst>
          </p:cNvPr>
          <p:cNvSpPr/>
          <p:nvPr/>
        </p:nvSpPr>
        <p:spPr>
          <a:xfrm rot="7556167">
            <a:off x="4684859" y="3960262"/>
            <a:ext cx="846360" cy="33696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cxnSp>
        <p:nvCxnSpPr>
          <p:cNvPr id="51" name="직선 연결선[R] 46">
            <a:extLst>
              <a:ext uri="{FF2B5EF4-FFF2-40B4-BE49-F238E27FC236}">
                <a16:creationId xmlns:a16="http://schemas.microsoft.com/office/drawing/2014/main" id="{E0337726-3385-5604-F283-F0C7408B1A4F}"/>
              </a:ext>
            </a:extLst>
          </p:cNvPr>
          <p:cNvCxnSpPr>
            <a:cxnSpLocks/>
          </p:cNvCxnSpPr>
          <p:nvPr/>
        </p:nvCxnSpPr>
        <p:spPr>
          <a:xfrm flipV="1">
            <a:off x="1649940" y="5413368"/>
            <a:ext cx="2207880" cy="7560"/>
          </a:xfrm>
          <a:prstGeom prst="straightConnector1">
            <a:avLst/>
          </a:prstGeom>
          <a:ln w="25400">
            <a:solidFill>
              <a:srgbClr val="D1AEA8"/>
            </a:solidFill>
            <a:round/>
          </a:ln>
        </p:spPr>
      </p:cxnSp>
      <p:cxnSp>
        <p:nvCxnSpPr>
          <p:cNvPr id="52" name="직선 연결선[R] 47">
            <a:extLst>
              <a:ext uri="{FF2B5EF4-FFF2-40B4-BE49-F238E27FC236}">
                <a16:creationId xmlns:a16="http://schemas.microsoft.com/office/drawing/2014/main" id="{E5ECA74D-68A2-048B-8036-85BCCB10D939}"/>
              </a:ext>
            </a:extLst>
          </p:cNvPr>
          <p:cNvCxnSpPr>
            <a:cxnSpLocks/>
            <a:stCxn id="49" idx="3"/>
          </p:cNvCxnSpPr>
          <p:nvPr/>
        </p:nvCxnSpPr>
        <p:spPr>
          <a:xfrm flipH="1">
            <a:off x="3827488" y="5186714"/>
            <a:ext cx="431212" cy="221566"/>
          </a:xfrm>
          <a:prstGeom prst="straightConnector1">
            <a:avLst/>
          </a:prstGeom>
          <a:ln w="25400">
            <a:solidFill>
              <a:srgbClr val="D1AEA8"/>
            </a:solidFill>
            <a:round/>
          </a:ln>
        </p:spPr>
      </p:cxnSp>
      <p:sp>
        <p:nvSpPr>
          <p:cNvPr id="53" name="타원 90">
            <a:extLst>
              <a:ext uri="{FF2B5EF4-FFF2-40B4-BE49-F238E27FC236}">
                <a16:creationId xmlns:a16="http://schemas.microsoft.com/office/drawing/2014/main" id="{28B707CE-A762-FE5D-D295-BA3EC2692B2D}"/>
              </a:ext>
            </a:extLst>
          </p:cNvPr>
          <p:cNvSpPr/>
          <p:nvPr/>
        </p:nvSpPr>
        <p:spPr>
          <a:xfrm>
            <a:off x="1590761" y="5381135"/>
            <a:ext cx="105840" cy="105840"/>
          </a:xfrm>
          <a:prstGeom prst="ellipse">
            <a:avLst/>
          </a:prstGeom>
          <a:solidFill>
            <a:srgbClr val="A76459"/>
          </a:solidFill>
          <a:ln>
            <a:solidFill>
              <a:srgbClr val="D1A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31680" rIns="90000" bIns="3168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56" name="TextBox 72">
            <a:extLst>
              <a:ext uri="{FF2B5EF4-FFF2-40B4-BE49-F238E27FC236}">
                <a16:creationId xmlns:a16="http://schemas.microsoft.com/office/drawing/2014/main" id="{1C8B8AF5-17AB-12D8-7C82-49C645F36DDC}"/>
              </a:ext>
            </a:extLst>
          </p:cNvPr>
          <p:cNvSpPr/>
          <p:nvPr/>
        </p:nvSpPr>
        <p:spPr>
          <a:xfrm>
            <a:off x="1655661" y="5449472"/>
            <a:ext cx="2466000" cy="35595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0" strike="noStrike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• AI </a:t>
            </a:r>
            <a:r>
              <a:rPr lang="ko-KR" altLang="en-US" sz="1300" spc="-1" dirty="0" err="1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챗봇</a:t>
            </a:r>
            <a:endParaRPr lang="en-US" altLang="ko-KR" sz="1300" b="0" strike="noStrike" spc="-1" dirty="0">
              <a:solidFill>
                <a:srgbClr val="000000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7914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0" y="-51421"/>
            <a:ext cx="12192001" cy="12452836"/>
            <a:chOff x="0" y="-51421"/>
            <a:chExt cx="12192001" cy="12452836"/>
          </a:xfrm>
        </p:grpSpPr>
        <p:sp>
          <p:nvSpPr>
            <p:cNvPr id="53" name="자유형 52"/>
            <p:cNvSpPr/>
            <p:nvPr/>
          </p:nvSpPr>
          <p:spPr>
            <a:xfrm>
              <a:off x="1486332" y="1292379"/>
              <a:ext cx="9179251" cy="5565621"/>
            </a:xfrm>
            <a:custGeom>
              <a:avLst/>
              <a:gdLst>
                <a:gd name="connsiteX0" fmla="*/ 9179251 w 9179251"/>
                <a:gd name="connsiteY0" fmla="*/ 0 h 5565621"/>
                <a:gd name="connsiteX1" fmla="*/ 7956688 w 9179251"/>
                <a:gd name="connsiteY1" fmla="*/ 3547439 h 5565621"/>
                <a:gd name="connsiteX2" fmla="*/ 6879721 w 9179251"/>
                <a:gd name="connsiteY2" fmla="*/ 5565621 h 5565621"/>
                <a:gd name="connsiteX3" fmla="*/ 2390515 w 9179251"/>
                <a:gd name="connsiteY3" fmla="*/ 5565621 h 5565621"/>
                <a:gd name="connsiteX4" fmla="*/ 1302733 w 9179251"/>
                <a:gd name="connsiteY4" fmla="*/ 3848070 h 5565621"/>
                <a:gd name="connsiteX5" fmla="*/ 0 w 9179251"/>
                <a:gd name="connsiteY5" fmla="*/ 40083 h 556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79251" h="5565621">
                  <a:moveTo>
                    <a:pt x="9179251" y="0"/>
                  </a:moveTo>
                  <a:lnTo>
                    <a:pt x="7956688" y="3547439"/>
                  </a:lnTo>
                  <a:lnTo>
                    <a:pt x="6879721" y="5565621"/>
                  </a:lnTo>
                  <a:lnTo>
                    <a:pt x="2390515" y="5565621"/>
                  </a:lnTo>
                  <a:lnTo>
                    <a:pt x="1302733" y="3848070"/>
                  </a:lnTo>
                  <a:lnTo>
                    <a:pt x="0" y="4008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rot="16200000">
              <a:off x="5385524" y="-2959784"/>
              <a:ext cx="1466044" cy="8305103"/>
            </a:xfrm>
            <a:custGeom>
              <a:avLst/>
              <a:gdLst>
                <a:gd name="connsiteX0" fmla="*/ 1092883 w 1092883"/>
                <a:gd name="connsiteY0" fmla="*/ 6142853 h 6142853"/>
                <a:gd name="connsiteX1" fmla="*/ 224047 w 1092883"/>
                <a:gd name="connsiteY1" fmla="*/ 5910050 h 6142853"/>
                <a:gd name="connsiteX2" fmla="*/ 218725 w 1092883"/>
                <a:gd name="connsiteY2" fmla="*/ 5882292 h 6142853"/>
                <a:gd name="connsiteX3" fmla="*/ 0 w 1092883"/>
                <a:gd name="connsiteY3" fmla="*/ 3065038 h 6142853"/>
                <a:gd name="connsiteX4" fmla="*/ 218725 w 1092883"/>
                <a:gd name="connsiteY4" fmla="*/ 247785 h 6142853"/>
                <a:gd name="connsiteX5" fmla="*/ 221606 w 1092883"/>
                <a:gd name="connsiteY5" fmla="*/ 232759 h 6142853"/>
                <a:gd name="connsiteX6" fmla="*/ 1090273 w 1092883"/>
                <a:gd name="connsiteY6" fmla="*/ 0 h 6142853"/>
                <a:gd name="connsiteX7" fmla="*/ 1039909 w 1092883"/>
                <a:gd name="connsiteY7" fmla="*/ 246572 h 6142853"/>
                <a:gd name="connsiteX8" fmla="*/ 812522 w 1092883"/>
                <a:gd name="connsiteY8" fmla="*/ 3065037 h 6142853"/>
                <a:gd name="connsiteX9" fmla="*/ 1039909 w 1092883"/>
                <a:gd name="connsiteY9" fmla="*/ 5883502 h 6142853"/>
                <a:gd name="connsiteX0" fmla="*/ 1092883 w 1092883"/>
                <a:gd name="connsiteY0" fmla="*/ 5952353 h 5952353"/>
                <a:gd name="connsiteX1" fmla="*/ 224047 w 1092883"/>
                <a:gd name="connsiteY1" fmla="*/ 5719550 h 5952353"/>
                <a:gd name="connsiteX2" fmla="*/ 218725 w 1092883"/>
                <a:gd name="connsiteY2" fmla="*/ 5691792 h 5952353"/>
                <a:gd name="connsiteX3" fmla="*/ 0 w 1092883"/>
                <a:gd name="connsiteY3" fmla="*/ 2874538 h 5952353"/>
                <a:gd name="connsiteX4" fmla="*/ 218725 w 1092883"/>
                <a:gd name="connsiteY4" fmla="*/ 57285 h 5952353"/>
                <a:gd name="connsiteX5" fmla="*/ 221606 w 1092883"/>
                <a:gd name="connsiteY5" fmla="*/ 42259 h 5952353"/>
                <a:gd name="connsiteX6" fmla="*/ 1061698 w 1092883"/>
                <a:gd name="connsiteY6" fmla="*/ 0 h 5952353"/>
                <a:gd name="connsiteX7" fmla="*/ 1039909 w 1092883"/>
                <a:gd name="connsiteY7" fmla="*/ 56072 h 5952353"/>
                <a:gd name="connsiteX8" fmla="*/ 812522 w 1092883"/>
                <a:gd name="connsiteY8" fmla="*/ 2874537 h 5952353"/>
                <a:gd name="connsiteX9" fmla="*/ 1039909 w 1092883"/>
                <a:gd name="connsiteY9" fmla="*/ 5693002 h 5952353"/>
                <a:gd name="connsiteX10" fmla="*/ 1092883 w 1092883"/>
                <a:gd name="connsiteY10" fmla="*/ 5952353 h 5952353"/>
                <a:gd name="connsiteX0" fmla="*/ 1092883 w 1092883"/>
                <a:gd name="connsiteY0" fmla="*/ 6063666 h 6063666"/>
                <a:gd name="connsiteX1" fmla="*/ 224047 w 1092883"/>
                <a:gd name="connsiteY1" fmla="*/ 5830863 h 6063666"/>
                <a:gd name="connsiteX2" fmla="*/ 218725 w 1092883"/>
                <a:gd name="connsiteY2" fmla="*/ 5803105 h 6063666"/>
                <a:gd name="connsiteX3" fmla="*/ 0 w 1092883"/>
                <a:gd name="connsiteY3" fmla="*/ 2985851 h 6063666"/>
                <a:gd name="connsiteX4" fmla="*/ 218725 w 1092883"/>
                <a:gd name="connsiteY4" fmla="*/ 168598 h 6063666"/>
                <a:gd name="connsiteX5" fmla="*/ 221606 w 1092883"/>
                <a:gd name="connsiteY5" fmla="*/ 153572 h 6063666"/>
                <a:gd name="connsiteX6" fmla="*/ 1061698 w 1092883"/>
                <a:gd name="connsiteY6" fmla="*/ 111313 h 6063666"/>
                <a:gd name="connsiteX7" fmla="*/ 1039909 w 1092883"/>
                <a:gd name="connsiteY7" fmla="*/ 167385 h 6063666"/>
                <a:gd name="connsiteX8" fmla="*/ 812522 w 1092883"/>
                <a:gd name="connsiteY8" fmla="*/ 2985850 h 6063666"/>
                <a:gd name="connsiteX9" fmla="*/ 1039909 w 1092883"/>
                <a:gd name="connsiteY9" fmla="*/ 5804315 h 6063666"/>
                <a:gd name="connsiteX10" fmla="*/ 1092883 w 1092883"/>
                <a:gd name="connsiteY10" fmla="*/ 6063666 h 6063666"/>
                <a:gd name="connsiteX0" fmla="*/ 1016683 w 1061698"/>
                <a:gd name="connsiteY0" fmla="*/ 5930319 h 5930319"/>
                <a:gd name="connsiteX1" fmla="*/ 224047 w 1061698"/>
                <a:gd name="connsiteY1" fmla="*/ 5830863 h 5930319"/>
                <a:gd name="connsiteX2" fmla="*/ 218725 w 1061698"/>
                <a:gd name="connsiteY2" fmla="*/ 5803105 h 5930319"/>
                <a:gd name="connsiteX3" fmla="*/ 0 w 1061698"/>
                <a:gd name="connsiteY3" fmla="*/ 2985851 h 5930319"/>
                <a:gd name="connsiteX4" fmla="*/ 218725 w 1061698"/>
                <a:gd name="connsiteY4" fmla="*/ 168598 h 5930319"/>
                <a:gd name="connsiteX5" fmla="*/ 221606 w 1061698"/>
                <a:gd name="connsiteY5" fmla="*/ 153572 h 5930319"/>
                <a:gd name="connsiteX6" fmla="*/ 1061698 w 1061698"/>
                <a:gd name="connsiteY6" fmla="*/ 111313 h 5930319"/>
                <a:gd name="connsiteX7" fmla="*/ 1039909 w 1061698"/>
                <a:gd name="connsiteY7" fmla="*/ 167385 h 5930319"/>
                <a:gd name="connsiteX8" fmla="*/ 812522 w 1061698"/>
                <a:gd name="connsiteY8" fmla="*/ 2985850 h 5930319"/>
                <a:gd name="connsiteX9" fmla="*/ 1039909 w 1061698"/>
                <a:gd name="connsiteY9" fmla="*/ 5804315 h 5930319"/>
                <a:gd name="connsiteX10" fmla="*/ 1016683 w 1061698"/>
                <a:gd name="connsiteY10" fmla="*/ 5930319 h 5930319"/>
                <a:gd name="connsiteX0" fmla="*/ 1016683 w 1061698"/>
                <a:gd name="connsiteY0" fmla="*/ 5930319 h 6014492"/>
                <a:gd name="connsiteX1" fmla="*/ 224047 w 1061698"/>
                <a:gd name="connsiteY1" fmla="*/ 5830863 h 6014492"/>
                <a:gd name="connsiteX2" fmla="*/ 218725 w 1061698"/>
                <a:gd name="connsiteY2" fmla="*/ 5803105 h 6014492"/>
                <a:gd name="connsiteX3" fmla="*/ 0 w 1061698"/>
                <a:gd name="connsiteY3" fmla="*/ 2985851 h 6014492"/>
                <a:gd name="connsiteX4" fmla="*/ 218725 w 1061698"/>
                <a:gd name="connsiteY4" fmla="*/ 168598 h 6014492"/>
                <a:gd name="connsiteX5" fmla="*/ 221606 w 1061698"/>
                <a:gd name="connsiteY5" fmla="*/ 153572 h 6014492"/>
                <a:gd name="connsiteX6" fmla="*/ 1061698 w 1061698"/>
                <a:gd name="connsiteY6" fmla="*/ 111313 h 6014492"/>
                <a:gd name="connsiteX7" fmla="*/ 1039909 w 1061698"/>
                <a:gd name="connsiteY7" fmla="*/ 167385 h 6014492"/>
                <a:gd name="connsiteX8" fmla="*/ 812522 w 1061698"/>
                <a:gd name="connsiteY8" fmla="*/ 2985850 h 6014492"/>
                <a:gd name="connsiteX9" fmla="*/ 1039909 w 1061698"/>
                <a:gd name="connsiteY9" fmla="*/ 5804315 h 6014492"/>
                <a:gd name="connsiteX10" fmla="*/ 1016683 w 1061698"/>
                <a:gd name="connsiteY10" fmla="*/ 5930319 h 601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1698" h="6014492">
                  <a:moveTo>
                    <a:pt x="1016683" y="5930319"/>
                  </a:moveTo>
                  <a:cubicBezTo>
                    <a:pt x="614359" y="6154345"/>
                    <a:pt x="488259" y="5864015"/>
                    <a:pt x="224047" y="5830863"/>
                  </a:cubicBezTo>
                  <a:lnTo>
                    <a:pt x="218725" y="5803105"/>
                  </a:lnTo>
                  <a:cubicBezTo>
                    <a:pt x="81702" y="5027257"/>
                    <a:pt x="0" y="4048951"/>
                    <a:pt x="0" y="2985851"/>
                  </a:cubicBezTo>
                  <a:cubicBezTo>
                    <a:pt x="0" y="1922752"/>
                    <a:pt x="81702" y="944446"/>
                    <a:pt x="218725" y="168598"/>
                  </a:cubicBezTo>
                  <a:lnTo>
                    <a:pt x="221606" y="153572"/>
                  </a:lnTo>
                  <a:cubicBezTo>
                    <a:pt x="501637" y="139486"/>
                    <a:pt x="705467" y="-155588"/>
                    <a:pt x="1061698" y="111313"/>
                  </a:cubicBezTo>
                  <a:cubicBezTo>
                    <a:pt x="1044910" y="193504"/>
                    <a:pt x="1056697" y="85194"/>
                    <a:pt x="1039909" y="167385"/>
                  </a:cubicBezTo>
                  <a:cubicBezTo>
                    <a:pt x="897841" y="933378"/>
                    <a:pt x="812522" y="1915341"/>
                    <a:pt x="812522" y="2985850"/>
                  </a:cubicBezTo>
                  <a:cubicBezTo>
                    <a:pt x="812522" y="4056360"/>
                    <a:pt x="897841" y="5038322"/>
                    <a:pt x="1039909" y="5804315"/>
                  </a:cubicBezTo>
                  <a:lnTo>
                    <a:pt x="1016683" y="593031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dist="381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자유형 48"/>
            <p:cNvSpPr/>
            <p:nvPr/>
          </p:nvSpPr>
          <p:spPr>
            <a:xfrm flipH="1">
              <a:off x="8058908" y="1093154"/>
              <a:ext cx="4133093" cy="5764846"/>
            </a:xfrm>
            <a:custGeom>
              <a:avLst/>
              <a:gdLst>
                <a:gd name="connsiteX0" fmla="*/ 1096424 w 4133093"/>
                <a:gd name="connsiteY0" fmla="*/ 0 h 5764846"/>
                <a:gd name="connsiteX1" fmla="*/ 0 w 4133093"/>
                <a:gd name="connsiteY1" fmla="*/ 446829 h 5764846"/>
                <a:gd name="connsiteX2" fmla="*/ 0 w 4133093"/>
                <a:gd name="connsiteY2" fmla="*/ 5764846 h 5764846"/>
                <a:gd name="connsiteX3" fmla="*/ 4133093 w 4133093"/>
                <a:gd name="connsiteY3" fmla="*/ 5764846 h 5764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3093" h="5764846">
                  <a:moveTo>
                    <a:pt x="1096424" y="0"/>
                  </a:moveTo>
                  <a:lnTo>
                    <a:pt x="0" y="446829"/>
                  </a:lnTo>
                  <a:lnTo>
                    <a:pt x="0" y="5764846"/>
                  </a:lnTo>
                  <a:lnTo>
                    <a:pt x="4133093" y="5764846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자유형 47"/>
            <p:cNvSpPr/>
            <p:nvPr/>
          </p:nvSpPr>
          <p:spPr>
            <a:xfrm>
              <a:off x="0" y="1093154"/>
              <a:ext cx="4133092" cy="5764846"/>
            </a:xfrm>
            <a:custGeom>
              <a:avLst/>
              <a:gdLst>
                <a:gd name="connsiteX0" fmla="*/ 1096423 w 4133092"/>
                <a:gd name="connsiteY0" fmla="*/ 0 h 5764846"/>
                <a:gd name="connsiteX1" fmla="*/ 4133092 w 4133092"/>
                <a:gd name="connsiteY1" fmla="*/ 5764846 h 5764846"/>
                <a:gd name="connsiteX2" fmla="*/ 0 w 4133092"/>
                <a:gd name="connsiteY2" fmla="*/ 5764846 h 5764846"/>
                <a:gd name="connsiteX3" fmla="*/ 0 w 4133092"/>
                <a:gd name="connsiteY3" fmla="*/ 446828 h 5764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3092" h="5764846">
                  <a:moveTo>
                    <a:pt x="1096423" y="0"/>
                  </a:moveTo>
                  <a:lnTo>
                    <a:pt x="4133092" y="5764846"/>
                  </a:lnTo>
                  <a:lnTo>
                    <a:pt x="0" y="5764846"/>
                  </a:lnTo>
                  <a:lnTo>
                    <a:pt x="0" y="44682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5385524" y="-2921540"/>
              <a:ext cx="1466044" cy="8305103"/>
            </a:xfrm>
            <a:custGeom>
              <a:avLst/>
              <a:gdLst>
                <a:gd name="connsiteX0" fmla="*/ 1092883 w 1092883"/>
                <a:gd name="connsiteY0" fmla="*/ 6142853 h 6142853"/>
                <a:gd name="connsiteX1" fmla="*/ 224047 w 1092883"/>
                <a:gd name="connsiteY1" fmla="*/ 5910050 h 6142853"/>
                <a:gd name="connsiteX2" fmla="*/ 218725 w 1092883"/>
                <a:gd name="connsiteY2" fmla="*/ 5882292 h 6142853"/>
                <a:gd name="connsiteX3" fmla="*/ 0 w 1092883"/>
                <a:gd name="connsiteY3" fmla="*/ 3065038 h 6142853"/>
                <a:gd name="connsiteX4" fmla="*/ 218725 w 1092883"/>
                <a:gd name="connsiteY4" fmla="*/ 247785 h 6142853"/>
                <a:gd name="connsiteX5" fmla="*/ 221606 w 1092883"/>
                <a:gd name="connsiteY5" fmla="*/ 232759 h 6142853"/>
                <a:gd name="connsiteX6" fmla="*/ 1090273 w 1092883"/>
                <a:gd name="connsiteY6" fmla="*/ 0 h 6142853"/>
                <a:gd name="connsiteX7" fmla="*/ 1039909 w 1092883"/>
                <a:gd name="connsiteY7" fmla="*/ 246572 h 6142853"/>
                <a:gd name="connsiteX8" fmla="*/ 812522 w 1092883"/>
                <a:gd name="connsiteY8" fmla="*/ 3065037 h 6142853"/>
                <a:gd name="connsiteX9" fmla="*/ 1039909 w 1092883"/>
                <a:gd name="connsiteY9" fmla="*/ 5883502 h 6142853"/>
                <a:gd name="connsiteX0" fmla="*/ 1092883 w 1092883"/>
                <a:gd name="connsiteY0" fmla="*/ 5952353 h 5952353"/>
                <a:gd name="connsiteX1" fmla="*/ 224047 w 1092883"/>
                <a:gd name="connsiteY1" fmla="*/ 5719550 h 5952353"/>
                <a:gd name="connsiteX2" fmla="*/ 218725 w 1092883"/>
                <a:gd name="connsiteY2" fmla="*/ 5691792 h 5952353"/>
                <a:gd name="connsiteX3" fmla="*/ 0 w 1092883"/>
                <a:gd name="connsiteY3" fmla="*/ 2874538 h 5952353"/>
                <a:gd name="connsiteX4" fmla="*/ 218725 w 1092883"/>
                <a:gd name="connsiteY4" fmla="*/ 57285 h 5952353"/>
                <a:gd name="connsiteX5" fmla="*/ 221606 w 1092883"/>
                <a:gd name="connsiteY5" fmla="*/ 42259 h 5952353"/>
                <a:gd name="connsiteX6" fmla="*/ 1061698 w 1092883"/>
                <a:gd name="connsiteY6" fmla="*/ 0 h 5952353"/>
                <a:gd name="connsiteX7" fmla="*/ 1039909 w 1092883"/>
                <a:gd name="connsiteY7" fmla="*/ 56072 h 5952353"/>
                <a:gd name="connsiteX8" fmla="*/ 812522 w 1092883"/>
                <a:gd name="connsiteY8" fmla="*/ 2874537 h 5952353"/>
                <a:gd name="connsiteX9" fmla="*/ 1039909 w 1092883"/>
                <a:gd name="connsiteY9" fmla="*/ 5693002 h 5952353"/>
                <a:gd name="connsiteX10" fmla="*/ 1092883 w 1092883"/>
                <a:gd name="connsiteY10" fmla="*/ 5952353 h 5952353"/>
                <a:gd name="connsiteX0" fmla="*/ 1092883 w 1092883"/>
                <a:gd name="connsiteY0" fmla="*/ 6063666 h 6063666"/>
                <a:gd name="connsiteX1" fmla="*/ 224047 w 1092883"/>
                <a:gd name="connsiteY1" fmla="*/ 5830863 h 6063666"/>
                <a:gd name="connsiteX2" fmla="*/ 218725 w 1092883"/>
                <a:gd name="connsiteY2" fmla="*/ 5803105 h 6063666"/>
                <a:gd name="connsiteX3" fmla="*/ 0 w 1092883"/>
                <a:gd name="connsiteY3" fmla="*/ 2985851 h 6063666"/>
                <a:gd name="connsiteX4" fmla="*/ 218725 w 1092883"/>
                <a:gd name="connsiteY4" fmla="*/ 168598 h 6063666"/>
                <a:gd name="connsiteX5" fmla="*/ 221606 w 1092883"/>
                <a:gd name="connsiteY5" fmla="*/ 153572 h 6063666"/>
                <a:gd name="connsiteX6" fmla="*/ 1061698 w 1092883"/>
                <a:gd name="connsiteY6" fmla="*/ 111313 h 6063666"/>
                <a:gd name="connsiteX7" fmla="*/ 1039909 w 1092883"/>
                <a:gd name="connsiteY7" fmla="*/ 167385 h 6063666"/>
                <a:gd name="connsiteX8" fmla="*/ 812522 w 1092883"/>
                <a:gd name="connsiteY8" fmla="*/ 2985850 h 6063666"/>
                <a:gd name="connsiteX9" fmla="*/ 1039909 w 1092883"/>
                <a:gd name="connsiteY9" fmla="*/ 5804315 h 6063666"/>
                <a:gd name="connsiteX10" fmla="*/ 1092883 w 1092883"/>
                <a:gd name="connsiteY10" fmla="*/ 6063666 h 6063666"/>
                <a:gd name="connsiteX0" fmla="*/ 1016683 w 1061698"/>
                <a:gd name="connsiteY0" fmla="*/ 5930319 h 5930319"/>
                <a:gd name="connsiteX1" fmla="*/ 224047 w 1061698"/>
                <a:gd name="connsiteY1" fmla="*/ 5830863 h 5930319"/>
                <a:gd name="connsiteX2" fmla="*/ 218725 w 1061698"/>
                <a:gd name="connsiteY2" fmla="*/ 5803105 h 5930319"/>
                <a:gd name="connsiteX3" fmla="*/ 0 w 1061698"/>
                <a:gd name="connsiteY3" fmla="*/ 2985851 h 5930319"/>
                <a:gd name="connsiteX4" fmla="*/ 218725 w 1061698"/>
                <a:gd name="connsiteY4" fmla="*/ 168598 h 5930319"/>
                <a:gd name="connsiteX5" fmla="*/ 221606 w 1061698"/>
                <a:gd name="connsiteY5" fmla="*/ 153572 h 5930319"/>
                <a:gd name="connsiteX6" fmla="*/ 1061698 w 1061698"/>
                <a:gd name="connsiteY6" fmla="*/ 111313 h 5930319"/>
                <a:gd name="connsiteX7" fmla="*/ 1039909 w 1061698"/>
                <a:gd name="connsiteY7" fmla="*/ 167385 h 5930319"/>
                <a:gd name="connsiteX8" fmla="*/ 812522 w 1061698"/>
                <a:gd name="connsiteY8" fmla="*/ 2985850 h 5930319"/>
                <a:gd name="connsiteX9" fmla="*/ 1039909 w 1061698"/>
                <a:gd name="connsiteY9" fmla="*/ 5804315 h 5930319"/>
                <a:gd name="connsiteX10" fmla="*/ 1016683 w 1061698"/>
                <a:gd name="connsiteY10" fmla="*/ 5930319 h 5930319"/>
                <a:gd name="connsiteX0" fmla="*/ 1016683 w 1061698"/>
                <a:gd name="connsiteY0" fmla="*/ 5930319 h 6014492"/>
                <a:gd name="connsiteX1" fmla="*/ 224047 w 1061698"/>
                <a:gd name="connsiteY1" fmla="*/ 5830863 h 6014492"/>
                <a:gd name="connsiteX2" fmla="*/ 218725 w 1061698"/>
                <a:gd name="connsiteY2" fmla="*/ 5803105 h 6014492"/>
                <a:gd name="connsiteX3" fmla="*/ 0 w 1061698"/>
                <a:gd name="connsiteY3" fmla="*/ 2985851 h 6014492"/>
                <a:gd name="connsiteX4" fmla="*/ 218725 w 1061698"/>
                <a:gd name="connsiteY4" fmla="*/ 168598 h 6014492"/>
                <a:gd name="connsiteX5" fmla="*/ 221606 w 1061698"/>
                <a:gd name="connsiteY5" fmla="*/ 153572 h 6014492"/>
                <a:gd name="connsiteX6" fmla="*/ 1061698 w 1061698"/>
                <a:gd name="connsiteY6" fmla="*/ 111313 h 6014492"/>
                <a:gd name="connsiteX7" fmla="*/ 1039909 w 1061698"/>
                <a:gd name="connsiteY7" fmla="*/ 167385 h 6014492"/>
                <a:gd name="connsiteX8" fmla="*/ 812522 w 1061698"/>
                <a:gd name="connsiteY8" fmla="*/ 2985850 h 6014492"/>
                <a:gd name="connsiteX9" fmla="*/ 1039909 w 1061698"/>
                <a:gd name="connsiteY9" fmla="*/ 5804315 h 6014492"/>
                <a:gd name="connsiteX10" fmla="*/ 1016683 w 1061698"/>
                <a:gd name="connsiteY10" fmla="*/ 5930319 h 601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1698" h="6014492">
                  <a:moveTo>
                    <a:pt x="1016683" y="5930319"/>
                  </a:moveTo>
                  <a:cubicBezTo>
                    <a:pt x="614359" y="6154345"/>
                    <a:pt x="488259" y="5864015"/>
                    <a:pt x="224047" y="5830863"/>
                  </a:cubicBezTo>
                  <a:lnTo>
                    <a:pt x="218725" y="5803105"/>
                  </a:lnTo>
                  <a:cubicBezTo>
                    <a:pt x="81702" y="5027257"/>
                    <a:pt x="0" y="4048951"/>
                    <a:pt x="0" y="2985851"/>
                  </a:cubicBezTo>
                  <a:cubicBezTo>
                    <a:pt x="0" y="1922752"/>
                    <a:pt x="81702" y="944446"/>
                    <a:pt x="218725" y="168598"/>
                  </a:cubicBezTo>
                  <a:lnTo>
                    <a:pt x="221606" y="153572"/>
                  </a:lnTo>
                  <a:cubicBezTo>
                    <a:pt x="501637" y="139486"/>
                    <a:pt x="705467" y="-155588"/>
                    <a:pt x="1061698" y="111313"/>
                  </a:cubicBezTo>
                  <a:cubicBezTo>
                    <a:pt x="1044910" y="193504"/>
                    <a:pt x="1056697" y="85194"/>
                    <a:pt x="1039909" y="167385"/>
                  </a:cubicBezTo>
                  <a:cubicBezTo>
                    <a:pt x="897841" y="933378"/>
                    <a:pt x="812522" y="1915341"/>
                    <a:pt x="812522" y="2985850"/>
                  </a:cubicBezTo>
                  <a:cubicBezTo>
                    <a:pt x="812522" y="4056360"/>
                    <a:pt x="897841" y="5038322"/>
                    <a:pt x="1039909" y="5804315"/>
                  </a:cubicBezTo>
                  <a:lnTo>
                    <a:pt x="1016683" y="593031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dist="381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이등변 삼각형 28"/>
            <p:cNvSpPr/>
            <p:nvPr/>
          </p:nvSpPr>
          <p:spPr>
            <a:xfrm>
              <a:off x="4524266" y="2177195"/>
              <a:ext cx="1530646" cy="2714692"/>
            </a:xfrm>
            <a:prstGeom prst="triangle">
              <a:avLst>
                <a:gd name="adj" fmla="val 33134"/>
              </a:avLst>
            </a:prstGeom>
            <a:solidFill>
              <a:schemeClr val="tx1">
                <a:alpha val="32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이등변 삼각형 29"/>
            <p:cNvSpPr/>
            <p:nvPr/>
          </p:nvSpPr>
          <p:spPr>
            <a:xfrm flipH="1">
              <a:off x="6276271" y="2179070"/>
              <a:ext cx="1530646" cy="2714692"/>
            </a:xfrm>
            <a:prstGeom prst="triangle">
              <a:avLst>
                <a:gd name="adj" fmla="val 33134"/>
              </a:avLst>
            </a:prstGeom>
            <a:solidFill>
              <a:schemeClr val="tx1">
                <a:alpha val="32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758007" y="1898163"/>
              <a:ext cx="2798213" cy="2912117"/>
              <a:chOff x="5127036" y="1498247"/>
              <a:chExt cx="2026444" cy="2108933"/>
            </a:xfrm>
          </p:grpSpPr>
          <p:sp>
            <p:nvSpPr>
              <p:cNvPr id="26" name="자유형 25"/>
              <p:cNvSpPr/>
              <p:nvPr/>
            </p:nvSpPr>
            <p:spPr>
              <a:xfrm>
                <a:off x="5164795" y="1528455"/>
                <a:ext cx="1962150" cy="2078725"/>
              </a:xfrm>
              <a:custGeom>
                <a:avLst/>
                <a:gdLst>
                  <a:gd name="connsiteX0" fmla="*/ 1962150 w 1962150"/>
                  <a:gd name="connsiteY0" fmla="*/ 0 h 2078725"/>
                  <a:gd name="connsiteX1" fmla="*/ 1962150 w 1962150"/>
                  <a:gd name="connsiteY1" fmla="*/ 2078725 h 2078725"/>
                  <a:gd name="connsiteX2" fmla="*/ 0 w 1962150"/>
                  <a:gd name="connsiteY2" fmla="*/ 2078725 h 2078725"/>
                  <a:gd name="connsiteX3" fmla="*/ 0 w 1962150"/>
                  <a:gd name="connsiteY3" fmla="*/ 592 h 2078725"/>
                  <a:gd name="connsiteX4" fmla="*/ 196421 w 1962150"/>
                  <a:gd name="connsiteY4" fmla="*/ 12075 h 2078725"/>
                  <a:gd name="connsiteX5" fmla="*/ 976008 w 1962150"/>
                  <a:gd name="connsiteY5" fmla="*/ 26982 h 2078725"/>
                  <a:gd name="connsiteX6" fmla="*/ 1755596 w 1962150"/>
                  <a:gd name="connsiteY6" fmla="*/ 12075 h 207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2150" h="2078725">
                    <a:moveTo>
                      <a:pt x="1962150" y="0"/>
                    </a:moveTo>
                    <a:lnTo>
                      <a:pt x="1962150" y="2078725"/>
                    </a:lnTo>
                    <a:lnTo>
                      <a:pt x="0" y="2078725"/>
                    </a:lnTo>
                    <a:lnTo>
                      <a:pt x="0" y="592"/>
                    </a:lnTo>
                    <a:lnTo>
                      <a:pt x="196421" y="12075"/>
                    </a:lnTo>
                    <a:cubicBezTo>
                      <a:pt x="449758" y="21876"/>
                      <a:pt x="710234" y="26982"/>
                      <a:pt x="976008" y="26982"/>
                    </a:cubicBezTo>
                    <a:cubicBezTo>
                      <a:pt x="1241783" y="26982"/>
                      <a:pt x="1502259" y="21876"/>
                      <a:pt x="1755596" y="120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50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Q&amp;A</a:t>
                </a:r>
                <a:endParaRPr lang="en-US" altLang="ko-KR" sz="50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30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27" name="자유형 26"/>
              <p:cNvSpPr/>
              <p:nvPr/>
            </p:nvSpPr>
            <p:spPr>
              <a:xfrm>
                <a:off x="5127036" y="1498247"/>
                <a:ext cx="2026444" cy="47625"/>
              </a:xfrm>
              <a:custGeom>
                <a:avLst/>
                <a:gdLst>
                  <a:gd name="connsiteX0" fmla="*/ 0 w 2026444"/>
                  <a:gd name="connsiteY0" fmla="*/ 4763 h 47625"/>
                  <a:gd name="connsiteX1" fmla="*/ 159544 w 2026444"/>
                  <a:gd name="connsiteY1" fmla="*/ 16669 h 47625"/>
                  <a:gd name="connsiteX2" fmla="*/ 507206 w 2026444"/>
                  <a:gd name="connsiteY2" fmla="*/ 30956 h 47625"/>
                  <a:gd name="connsiteX3" fmla="*/ 871537 w 2026444"/>
                  <a:gd name="connsiteY3" fmla="*/ 47625 h 47625"/>
                  <a:gd name="connsiteX4" fmla="*/ 1207294 w 2026444"/>
                  <a:gd name="connsiteY4" fmla="*/ 40481 h 47625"/>
                  <a:gd name="connsiteX5" fmla="*/ 1531144 w 2026444"/>
                  <a:gd name="connsiteY5" fmla="*/ 33338 h 47625"/>
                  <a:gd name="connsiteX6" fmla="*/ 1874044 w 2026444"/>
                  <a:gd name="connsiteY6" fmla="*/ 23813 h 47625"/>
                  <a:gd name="connsiteX7" fmla="*/ 2026444 w 2026444"/>
                  <a:gd name="connsiteY7" fmla="*/ 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6444" h="47625">
                    <a:moveTo>
                      <a:pt x="0" y="4763"/>
                    </a:moveTo>
                    <a:cubicBezTo>
                      <a:pt x="37505" y="8533"/>
                      <a:pt x="75010" y="12304"/>
                      <a:pt x="159544" y="16669"/>
                    </a:cubicBezTo>
                    <a:cubicBezTo>
                      <a:pt x="244078" y="21034"/>
                      <a:pt x="507206" y="30956"/>
                      <a:pt x="507206" y="30956"/>
                    </a:cubicBezTo>
                    <a:lnTo>
                      <a:pt x="871537" y="47625"/>
                    </a:lnTo>
                    <a:lnTo>
                      <a:pt x="1207294" y="40481"/>
                    </a:lnTo>
                    <a:lnTo>
                      <a:pt x="1531144" y="33338"/>
                    </a:lnTo>
                    <a:cubicBezTo>
                      <a:pt x="1642269" y="30560"/>
                      <a:pt x="1791494" y="29369"/>
                      <a:pt x="1874044" y="23813"/>
                    </a:cubicBezTo>
                    <a:cubicBezTo>
                      <a:pt x="1956594" y="18257"/>
                      <a:pt x="1991519" y="9128"/>
                      <a:pt x="202644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85000"/>
                  </a:schemeClr>
                </a:solidFill>
                <a:prstDash val="sysDash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자유형 42"/>
            <p:cNvSpPr/>
            <p:nvPr/>
          </p:nvSpPr>
          <p:spPr>
            <a:xfrm rot="19800000">
              <a:off x="1055768" y="-51419"/>
              <a:ext cx="4139353" cy="1164247"/>
            </a:xfrm>
            <a:custGeom>
              <a:avLst/>
              <a:gdLst>
                <a:gd name="connsiteX0" fmla="*/ 2122818 w 4139353"/>
                <a:gd name="connsiteY0" fmla="*/ 0 h 1164247"/>
                <a:gd name="connsiteX1" fmla="*/ 4139353 w 4139353"/>
                <a:gd name="connsiteY1" fmla="*/ 1164247 h 1164247"/>
                <a:gd name="connsiteX2" fmla="*/ 0 w 4139353"/>
                <a:gd name="connsiteY2" fmla="*/ 1164247 h 1164247"/>
                <a:gd name="connsiteX3" fmla="*/ 0 w 4139353"/>
                <a:gd name="connsiteY3" fmla="*/ 89994 h 1164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9353" h="1164247">
                  <a:moveTo>
                    <a:pt x="2122818" y="0"/>
                  </a:moveTo>
                  <a:lnTo>
                    <a:pt x="4139353" y="1164247"/>
                  </a:lnTo>
                  <a:lnTo>
                    <a:pt x="0" y="1164247"/>
                  </a:lnTo>
                  <a:lnTo>
                    <a:pt x="0" y="8999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2685E">
                    <a:shade val="30000"/>
                    <a:satMod val="115000"/>
                  </a:srgbClr>
                </a:gs>
                <a:gs pos="50000">
                  <a:srgbClr val="A2685E">
                    <a:shade val="67500"/>
                    <a:satMod val="115000"/>
                  </a:srgbClr>
                </a:gs>
                <a:gs pos="100000">
                  <a:srgbClr val="A2685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자유형 49"/>
            <p:cNvSpPr/>
            <p:nvPr/>
          </p:nvSpPr>
          <p:spPr>
            <a:xfrm rot="9000000" flipH="1">
              <a:off x="3042002" y="163928"/>
              <a:ext cx="2496841" cy="12237487"/>
            </a:xfrm>
            <a:custGeom>
              <a:avLst/>
              <a:gdLst>
                <a:gd name="connsiteX0" fmla="*/ 500129 w 2496841"/>
                <a:gd name="connsiteY0" fmla="*/ 1311052 h 12237487"/>
                <a:gd name="connsiteX1" fmla="*/ 1972822 w 2496841"/>
                <a:gd name="connsiteY1" fmla="*/ 460793 h 12237487"/>
                <a:gd name="connsiteX2" fmla="*/ 2023816 w 2496841"/>
                <a:gd name="connsiteY2" fmla="*/ 371342 h 12237487"/>
                <a:gd name="connsiteX3" fmla="*/ 2496841 w 2496841"/>
                <a:gd name="connsiteY3" fmla="*/ 0 h 12237487"/>
                <a:gd name="connsiteX4" fmla="*/ 1077156 w 2496841"/>
                <a:gd name="connsiteY4" fmla="*/ 0 h 12237487"/>
                <a:gd name="connsiteX5" fmla="*/ 1061841 w 2496841"/>
                <a:gd name="connsiteY5" fmla="*/ 15724 h 12237487"/>
                <a:gd name="connsiteX6" fmla="*/ 500134 w 2496841"/>
                <a:gd name="connsiteY6" fmla="*/ 1311034 h 12237487"/>
                <a:gd name="connsiteX7" fmla="*/ 2496841 w 2496841"/>
                <a:gd name="connsiteY7" fmla="*/ 12237487 h 12237487"/>
                <a:gd name="connsiteX8" fmla="*/ 1121429 w 2496841"/>
                <a:gd name="connsiteY8" fmla="*/ 6118744 h 12237487"/>
                <a:gd name="connsiteX9" fmla="*/ 1128180 w 2496841"/>
                <a:gd name="connsiteY9" fmla="*/ 5523832 h 12237487"/>
                <a:gd name="connsiteX10" fmla="*/ 0 w 2496841"/>
                <a:gd name="connsiteY10" fmla="*/ 6175187 h 12237487"/>
                <a:gd name="connsiteX11" fmla="*/ 4676 w 2496841"/>
                <a:gd name="connsiteY11" fmla="*/ 6663432 h 12237487"/>
                <a:gd name="connsiteX12" fmla="*/ 1061841 w 2496841"/>
                <a:gd name="connsiteY12" fmla="*/ 12221765 h 12237487"/>
                <a:gd name="connsiteX13" fmla="*/ 1077153 w 2496841"/>
                <a:gd name="connsiteY13" fmla="*/ 12237487 h 12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6841" h="12237487">
                  <a:moveTo>
                    <a:pt x="500129" y="1311052"/>
                  </a:moveTo>
                  <a:lnTo>
                    <a:pt x="1972822" y="460793"/>
                  </a:lnTo>
                  <a:lnTo>
                    <a:pt x="2023816" y="371342"/>
                  </a:lnTo>
                  <a:cubicBezTo>
                    <a:pt x="2171294" y="131112"/>
                    <a:pt x="2330613" y="0"/>
                    <a:pt x="2496841" y="0"/>
                  </a:cubicBezTo>
                  <a:lnTo>
                    <a:pt x="1077156" y="0"/>
                  </a:lnTo>
                  <a:lnTo>
                    <a:pt x="1061841" y="15724"/>
                  </a:lnTo>
                  <a:cubicBezTo>
                    <a:pt x="851773" y="256160"/>
                    <a:pt x="660591" y="705529"/>
                    <a:pt x="500134" y="1311034"/>
                  </a:cubicBezTo>
                  <a:close/>
                  <a:moveTo>
                    <a:pt x="2496841" y="12237487"/>
                  </a:moveTo>
                  <a:cubicBezTo>
                    <a:pt x="1736941" y="12237487"/>
                    <a:pt x="1121429" y="9497513"/>
                    <a:pt x="1121429" y="6118744"/>
                  </a:cubicBezTo>
                  <a:lnTo>
                    <a:pt x="1128180" y="5523832"/>
                  </a:lnTo>
                  <a:lnTo>
                    <a:pt x="0" y="6175187"/>
                  </a:lnTo>
                  <a:lnTo>
                    <a:pt x="4676" y="6663432"/>
                  </a:lnTo>
                  <a:cubicBezTo>
                    <a:pt x="56493" y="9356248"/>
                    <a:pt x="488927" y="11566030"/>
                    <a:pt x="1061841" y="12221765"/>
                  </a:cubicBezTo>
                  <a:lnTo>
                    <a:pt x="1077153" y="12237487"/>
                  </a:lnTo>
                  <a:close/>
                </a:path>
              </a:pathLst>
            </a:custGeom>
            <a:gradFill flip="none" rotWithShape="1">
              <a:gsLst>
                <a:gs pos="49000">
                  <a:schemeClr val="bg1"/>
                </a:gs>
                <a:gs pos="62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dist="38100" dir="8100000" algn="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자유형 43"/>
            <p:cNvSpPr/>
            <p:nvPr/>
          </p:nvSpPr>
          <p:spPr>
            <a:xfrm rot="1800000" flipH="1">
              <a:off x="7030086" y="-51421"/>
              <a:ext cx="4139345" cy="1164247"/>
            </a:xfrm>
            <a:custGeom>
              <a:avLst/>
              <a:gdLst>
                <a:gd name="connsiteX0" fmla="*/ 4139345 w 4139345"/>
                <a:gd name="connsiteY0" fmla="*/ 1164247 h 1164247"/>
                <a:gd name="connsiteX1" fmla="*/ 2122811 w 4139345"/>
                <a:gd name="connsiteY1" fmla="*/ 0 h 1164247"/>
                <a:gd name="connsiteX2" fmla="*/ 0 w 4139345"/>
                <a:gd name="connsiteY2" fmla="*/ 89994 h 1164247"/>
                <a:gd name="connsiteX3" fmla="*/ 0 w 4139345"/>
                <a:gd name="connsiteY3" fmla="*/ 1164247 h 1164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9345" h="1164247">
                  <a:moveTo>
                    <a:pt x="4139345" y="1164247"/>
                  </a:moveTo>
                  <a:lnTo>
                    <a:pt x="2122811" y="0"/>
                  </a:lnTo>
                  <a:lnTo>
                    <a:pt x="0" y="89994"/>
                  </a:lnTo>
                  <a:lnTo>
                    <a:pt x="0" y="116424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2685E">
                    <a:shade val="30000"/>
                    <a:satMod val="115000"/>
                  </a:srgbClr>
                </a:gs>
                <a:gs pos="50000">
                  <a:srgbClr val="A2685E">
                    <a:shade val="67500"/>
                    <a:satMod val="115000"/>
                  </a:srgbClr>
                </a:gs>
                <a:gs pos="100000">
                  <a:srgbClr val="A2685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자유형 50"/>
            <p:cNvSpPr/>
            <p:nvPr/>
          </p:nvSpPr>
          <p:spPr>
            <a:xfrm rot="12600000">
              <a:off x="6656770" y="149451"/>
              <a:ext cx="2497001" cy="12237487"/>
            </a:xfrm>
            <a:custGeom>
              <a:avLst/>
              <a:gdLst>
                <a:gd name="connsiteX0" fmla="*/ 1713365 w 2497001"/>
                <a:gd name="connsiteY0" fmla="*/ 0 h 12237487"/>
                <a:gd name="connsiteX1" fmla="*/ 750478 w 2497001"/>
                <a:gd name="connsiteY1" fmla="*/ 555923 h 12237487"/>
                <a:gd name="connsiteX2" fmla="*/ 788363 w 2497001"/>
                <a:gd name="connsiteY2" fmla="*/ 468137 h 12237487"/>
                <a:gd name="connsiteX3" fmla="*/ 1062001 w 2497001"/>
                <a:gd name="connsiteY3" fmla="*/ 15724 h 12237487"/>
                <a:gd name="connsiteX4" fmla="*/ 1077316 w 2497001"/>
                <a:gd name="connsiteY4" fmla="*/ 0 h 12237487"/>
                <a:gd name="connsiteX5" fmla="*/ 2497001 w 2497001"/>
                <a:gd name="connsiteY5" fmla="*/ 12237487 h 12237487"/>
                <a:gd name="connsiteX6" fmla="*/ 1077313 w 2497001"/>
                <a:gd name="connsiteY6" fmla="*/ 12237487 h 12237487"/>
                <a:gd name="connsiteX7" fmla="*/ 1062001 w 2497001"/>
                <a:gd name="connsiteY7" fmla="*/ 12221765 h 12237487"/>
                <a:gd name="connsiteX8" fmla="*/ 4836 w 2497001"/>
                <a:gd name="connsiteY8" fmla="*/ 6663432 h 12237487"/>
                <a:gd name="connsiteX9" fmla="*/ 0 w 2497001"/>
                <a:gd name="connsiteY9" fmla="*/ 6158518 h 12237487"/>
                <a:gd name="connsiteX10" fmla="*/ 1128531 w 2497001"/>
                <a:gd name="connsiteY10" fmla="*/ 5506960 h 12237487"/>
                <a:gd name="connsiteX11" fmla="*/ 1121589 w 2497001"/>
                <a:gd name="connsiteY11" fmla="*/ 6118744 h 12237487"/>
                <a:gd name="connsiteX12" fmla="*/ 2497001 w 2497001"/>
                <a:gd name="connsiteY12" fmla="*/ 12237487 h 12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7001" h="12237487">
                  <a:moveTo>
                    <a:pt x="1713365" y="0"/>
                  </a:moveTo>
                  <a:lnTo>
                    <a:pt x="750478" y="555923"/>
                  </a:lnTo>
                  <a:lnTo>
                    <a:pt x="788363" y="468137"/>
                  </a:lnTo>
                  <a:cubicBezTo>
                    <a:pt x="874932" y="277470"/>
                    <a:pt x="966515" y="125013"/>
                    <a:pt x="1062001" y="15724"/>
                  </a:cubicBezTo>
                  <a:lnTo>
                    <a:pt x="1077316" y="0"/>
                  </a:lnTo>
                  <a:close/>
                  <a:moveTo>
                    <a:pt x="2497001" y="12237487"/>
                  </a:moveTo>
                  <a:lnTo>
                    <a:pt x="1077313" y="12237487"/>
                  </a:lnTo>
                  <a:lnTo>
                    <a:pt x="1062001" y="12221765"/>
                  </a:lnTo>
                  <a:cubicBezTo>
                    <a:pt x="489087" y="11566031"/>
                    <a:pt x="56653" y="9356249"/>
                    <a:pt x="4836" y="6663432"/>
                  </a:cubicBezTo>
                  <a:lnTo>
                    <a:pt x="0" y="6158518"/>
                  </a:lnTo>
                  <a:lnTo>
                    <a:pt x="1128531" y="5506960"/>
                  </a:lnTo>
                  <a:lnTo>
                    <a:pt x="1121589" y="6118744"/>
                  </a:lnTo>
                  <a:cubicBezTo>
                    <a:pt x="1121589" y="9497513"/>
                    <a:pt x="1737100" y="12237487"/>
                    <a:pt x="2497001" y="12237487"/>
                  </a:cubicBezTo>
                  <a:close/>
                </a:path>
              </a:pathLst>
            </a:custGeom>
            <a:gradFill flip="none" rotWithShape="1">
              <a:gsLst>
                <a:gs pos="49000">
                  <a:schemeClr val="bg1"/>
                </a:gs>
                <a:gs pos="62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dist="38100" dir="2700000" algn="tl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5393034" y="4098983"/>
              <a:ext cx="1683066" cy="357775"/>
              <a:chOff x="5393034" y="4213283"/>
              <a:chExt cx="1683066" cy="357775"/>
            </a:xfrm>
          </p:grpSpPr>
          <p:sp>
            <p:nvSpPr>
              <p:cNvPr id="16" name="Freeform 5"/>
              <p:cNvSpPr>
                <a:spLocks noEditPoints="1"/>
              </p:cNvSpPr>
              <p:nvPr/>
            </p:nvSpPr>
            <p:spPr bwMode="auto">
              <a:xfrm>
                <a:off x="6030993" y="4213283"/>
                <a:ext cx="357658" cy="357775"/>
              </a:xfrm>
              <a:custGeom>
                <a:avLst/>
                <a:gdLst>
                  <a:gd name="T0" fmla="*/ 5346 w 9213"/>
                  <a:gd name="T1" fmla="*/ 645 h 9217"/>
                  <a:gd name="T2" fmla="*/ 4465 w 9213"/>
                  <a:gd name="T3" fmla="*/ 30 h 9217"/>
                  <a:gd name="T4" fmla="*/ 4143 w 9213"/>
                  <a:gd name="T5" fmla="*/ 1113 h 9217"/>
                  <a:gd name="T6" fmla="*/ 5028 w 9213"/>
                  <a:gd name="T7" fmla="*/ 484 h 9217"/>
                  <a:gd name="T8" fmla="*/ 4625 w 9213"/>
                  <a:gd name="T9" fmla="*/ 1089 h 9217"/>
                  <a:gd name="T10" fmla="*/ 4406 w 9213"/>
                  <a:gd name="T11" fmla="*/ 363 h 9217"/>
                  <a:gd name="T12" fmla="*/ 3074 w 9213"/>
                  <a:gd name="T13" fmla="*/ 3390 h 9217"/>
                  <a:gd name="T14" fmla="*/ 2226 w 9213"/>
                  <a:gd name="T15" fmla="*/ 2823 h 9217"/>
                  <a:gd name="T16" fmla="*/ 2329 w 9213"/>
                  <a:gd name="T17" fmla="*/ 3881 h 9217"/>
                  <a:gd name="T18" fmla="*/ 2805 w 9213"/>
                  <a:gd name="T19" fmla="*/ 3361 h 9217"/>
                  <a:gd name="T20" fmla="*/ 2264 w 9213"/>
                  <a:gd name="T21" fmla="*/ 3526 h 9217"/>
                  <a:gd name="T22" fmla="*/ 2500 w 9213"/>
                  <a:gd name="T23" fmla="*/ 3024 h 9217"/>
                  <a:gd name="T24" fmla="*/ 6475 w 9213"/>
                  <a:gd name="T25" fmla="*/ 7204 h 9217"/>
                  <a:gd name="T26" fmla="*/ 6893 w 9213"/>
                  <a:gd name="T27" fmla="*/ 6994 h 9217"/>
                  <a:gd name="T28" fmla="*/ 6875 w 9213"/>
                  <a:gd name="T29" fmla="*/ 7342 h 9217"/>
                  <a:gd name="T30" fmla="*/ 6973 w 9213"/>
                  <a:gd name="T31" fmla="*/ 7642 h 9217"/>
                  <a:gd name="T32" fmla="*/ 6785 w 9213"/>
                  <a:gd name="T33" fmla="*/ 7939 h 9217"/>
                  <a:gd name="T34" fmla="*/ 6482 w 9213"/>
                  <a:gd name="T35" fmla="*/ 7679 h 9217"/>
                  <a:gd name="T36" fmla="*/ 6875 w 9213"/>
                  <a:gd name="T37" fmla="*/ 8232 h 9217"/>
                  <a:gd name="T38" fmla="*/ 7222 w 9213"/>
                  <a:gd name="T39" fmla="*/ 7509 h 9217"/>
                  <a:gd name="T40" fmla="*/ 7008 w 9213"/>
                  <a:gd name="T41" fmla="*/ 6742 h 9217"/>
                  <a:gd name="T42" fmla="*/ 8882 w 9213"/>
                  <a:gd name="T43" fmla="*/ 4468 h 9217"/>
                  <a:gd name="T44" fmla="*/ 8101 w 9213"/>
                  <a:gd name="T45" fmla="*/ 4973 h 9217"/>
                  <a:gd name="T46" fmla="*/ 6449 w 9213"/>
                  <a:gd name="T47" fmla="*/ 5111 h 9217"/>
                  <a:gd name="T48" fmla="*/ 4884 w 9213"/>
                  <a:gd name="T49" fmla="*/ 4887 h 9217"/>
                  <a:gd name="T50" fmla="*/ 3493 w 9213"/>
                  <a:gd name="T51" fmla="*/ 4998 h 9217"/>
                  <a:gd name="T52" fmla="*/ 1938 w 9213"/>
                  <a:gd name="T53" fmla="*/ 5093 h 9217"/>
                  <a:gd name="T54" fmla="*/ 1292 w 9213"/>
                  <a:gd name="T55" fmla="*/ 5313 h 9217"/>
                  <a:gd name="T56" fmla="*/ 2611 w 9213"/>
                  <a:gd name="T57" fmla="*/ 5150 h 9217"/>
                  <a:gd name="T58" fmla="*/ 4138 w 9213"/>
                  <a:gd name="T59" fmla="*/ 5381 h 9217"/>
                  <a:gd name="T60" fmla="*/ 5666 w 9213"/>
                  <a:gd name="T61" fmla="*/ 5222 h 9217"/>
                  <a:gd name="T62" fmla="*/ 7152 w 9213"/>
                  <a:gd name="T63" fmla="*/ 5182 h 9217"/>
                  <a:gd name="T64" fmla="*/ 8065 w 9213"/>
                  <a:gd name="T65" fmla="*/ 5821 h 9217"/>
                  <a:gd name="T66" fmla="*/ 6168 w 9213"/>
                  <a:gd name="T67" fmla="*/ 6289 h 9217"/>
                  <a:gd name="T68" fmla="*/ 5787 w 9213"/>
                  <a:gd name="T69" fmla="*/ 7970 h 9217"/>
                  <a:gd name="T70" fmla="*/ 1337 w 9213"/>
                  <a:gd name="T71" fmla="*/ 8824 h 9217"/>
                  <a:gd name="T72" fmla="*/ 477 w 9213"/>
                  <a:gd name="T73" fmla="*/ 4738 h 9217"/>
                  <a:gd name="T74" fmla="*/ 1744 w 9213"/>
                  <a:gd name="T75" fmla="*/ 8640 h 9217"/>
                  <a:gd name="T76" fmla="*/ 1718 w 9213"/>
                  <a:gd name="T77" fmla="*/ 8369 h 9217"/>
                  <a:gd name="T78" fmla="*/ 372 w 9213"/>
                  <a:gd name="T79" fmla="*/ 4460 h 9217"/>
                  <a:gd name="T80" fmla="*/ 807 w 9213"/>
                  <a:gd name="T81" fmla="*/ 8559 h 9217"/>
                  <a:gd name="T82" fmla="*/ 1614 w 9213"/>
                  <a:gd name="T83" fmla="*/ 9209 h 9217"/>
                  <a:gd name="T84" fmla="*/ 8760 w 9213"/>
                  <a:gd name="T85" fmla="*/ 8643 h 9217"/>
                  <a:gd name="T86" fmla="*/ 9103 w 9213"/>
                  <a:gd name="T87" fmla="*/ 6854 h 9217"/>
                  <a:gd name="T88" fmla="*/ 8793 w 9213"/>
                  <a:gd name="T89" fmla="*/ 4727 h 9217"/>
                  <a:gd name="T90" fmla="*/ 7386 w 9213"/>
                  <a:gd name="T91" fmla="*/ 8947 h 9217"/>
                  <a:gd name="T92" fmla="*/ 6029 w 9213"/>
                  <a:gd name="T93" fmla="*/ 7836 h 9217"/>
                  <a:gd name="T94" fmla="*/ 6577 w 9213"/>
                  <a:gd name="T95" fmla="*/ 6281 h 9217"/>
                  <a:gd name="T96" fmla="*/ 8230 w 9213"/>
                  <a:gd name="T97" fmla="*/ 6200 h 9217"/>
                  <a:gd name="T98" fmla="*/ 8927 w 9213"/>
                  <a:gd name="T99" fmla="*/ 7692 h 9217"/>
                  <a:gd name="T100" fmla="*/ 7689 w 9213"/>
                  <a:gd name="T101" fmla="*/ 8931 h 9217"/>
                  <a:gd name="T102" fmla="*/ 4852 w 9213"/>
                  <a:gd name="T103" fmla="*/ 2463 h 9217"/>
                  <a:gd name="T104" fmla="*/ 4016 w 9213"/>
                  <a:gd name="T105" fmla="*/ 2211 h 9217"/>
                  <a:gd name="T106" fmla="*/ 4382 w 9213"/>
                  <a:gd name="T107" fmla="*/ 2984 h 9217"/>
                  <a:gd name="T108" fmla="*/ 4560 w 9213"/>
                  <a:gd name="T109" fmla="*/ 2608 h 9217"/>
                  <a:gd name="T110" fmla="*/ 4187 w 9213"/>
                  <a:gd name="T111" fmla="*/ 2572 h 9217"/>
                  <a:gd name="T112" fmla="*/ 7962 w 9213"/>
                  <a:gd name="T113" fmla="*/ 6703 h 9217"/>
                  <a:gd name="T114" fmla="*/ 7637 w 9213"/>
                  <a:gd name="T115" fmla="*/ 8055 h 9217"/>
                  <a:gd name="T116" fmla="*/ 8495 w 9213"/>
                  <a:gd name="T117" fmla="*/ 7796 h 9217"/>
                  <a:gd name="T118" fmla="*/ 8226 w 9213"/>
                  <a:gd name="T119" fmla="*/ 7769 h 9217"/>
                  <a:gd name="T120" fmla="*/ 7846 w 9213"/>
                  <a:gd name="T121" fmla="*/ 7884 h 9217"/>
                  <a:gd name="T122" fmla="*/ 7990 w 9213"/>
                  <a:gd name="T123" fmla="*/ 6972 h 9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213" h="9217">
                    <a:moveTo>
                      <a:pt x="4668" y="1360"/>
                    </a:moveTo>
                    <a:lnTo>
                      <a:pt x="4703" y="1360"/>
                    </a:lnTo>
                    <a:lnTo>
                      <a:pt x="4770" y="1352"/>
                    </a:lnTo>
                    <a:lnTo>
                      <a:pt x="4870" y="1331"/>
                    </a:lnTo>
                    <a:lnTo>
                      <a:pt x="4992" y="1279"/>
                    </a:lnTo>
                    <a:lnTo>
                      <a:pt x="5100" y="1205"/>
                    </a:lnTo>
                    <a:lnTo>
                      <a:pt x="5192" y="1113"/>
                    </a:lnTo>
                    <a:lnTo>
                      <a:pt x="5266" y="1005"/>
                    </a:lnTo>
                    <a:lnTo>
                      <a:pt x="5317" y="883"/>
                    </a:lnTo>
                    <a:lnTo>
                      <a:pt x="5340" y="783"/>
                    </a:lnTo>
                    <a:lnTo>
                      <a:pt x="5346" y="716"/>
                    </a:lnTo>
                    <a:lnTo>
                      <a:pt x="5348" y="680"/>
                    </a:lnTo>
                    <a:lnTo>
                      <a:pt x="5346" y="645"/>
                    </a:lnTo>
                    <a:lnTo>
                      <a:pt x="5340" y="576"/>
                    </a:lnTo>
                    <a:lnTo>
                      <a:pt x="5317" y="478"/>
                    </a:lnTo>
                    <a:lnTo>
                      <a:pt x="5266" y="356"/>
                    </a:lnTo>
                    <a:lnTo>
                      <a:pt x="5192" y="248"/>
                    </a:lnTo>
                    <a:lnTo>
                      <a:pt x="5100" y="154"/>
                    </a:lnTo>
                    <a:lnTo>
                      <a:pt x="4992" y="81"/>
                    </a:lnTo>
                    <a:lnTo>
                      <a:pt x="4870" y="30"/>
                    </a:lnTo>
                    <a:lnTo>
                      <a:pt x="4770" y="7"/>
                    </a:lnTo>
                    <a:lnTo>
                      <a:pt x="4703" y="0"/>
                    </a:lnTo>
                    <a:lnTo>
                      <a:pt x="4668" y="0"/>
                    </a:lnTo>
                    <a:lnTo>
                      <a:pt x="4632" y="0"/>
                    </a:lnTo>
                    <a:lnTo>
                      <a:pt x="4564" y="7"/>
                    </a:lnTo>
                    <a:lnTo>
                      <a:pt x="4465" y="30"/>
                    </a:lnTo>
                    <a:lnTo>
                      <a:pt x="4343" y="81"/>
                    </a:lnTo>
                    <a:lnTo>
                      <a:pt x="4235" y="154"/>
                    </a:lnTo>
                    <a:lnTo>
                      <a:pt x="4143" y="248"/>
                    </a:lnTo>
                    <a:lnTo>
                      <a:pt x="4069" y="356"/>
                    </a:lnTo>
                    <a:lnTo>
                      <a:pt x="4017" y="478"/>
                    </a:lnTo>
                    <a:lnTo>
                      <a:pt x="3996" y="576"/>
                    </a:lnTo>
                    <a:lnTo>
                      <a:pt x="3989" y="645"/>
                    </a:lnTo>
                    <a:lnTo>
                      <a:pt x="3987" y="680"/>
                    </a:lnTo>
                    <a:lnTo>
                      <a:pt x="3989" y="716"/>
                    </a:lnTo>
                    <a:lnTo>
                      <a:pt x="3996" y="783"/>
                    </a:lnTo>
                    <a:lnTo>
                      <a:pt x="4017" y="883"/>
                    </a:lnTo>
                    <a:lnTo>
                      <a:pt x="4069" y="1004"/>
                    </a:lnTo>
                    <a:lnTo>
                      <a:pt x="4143" y="1113"/>
                    </a:lnTo>
                    <a:lnTo>
                      <a:pt x="4235" y="1205"/>
                    </a:lnTo>
                    <a:lnTo>
                      <a:pt x="4343" y="1279"/>
                    </a:lnTo>
                    <a:lnTo>
                      <a:pt x="4465" y="1331"/>
                    </a:lnTo>
                    <a:lnTo>
                      <a:pt x="4564" y="1352"/>
                    </a:lnTo>
                    <a:lnTo>
                      <a:pt x="4632" y="1360"/>
                    </a:lnTo>
                    <a:lnTo>
                      <a:pt x="4668" y="1360"/>
                    </a:lnTo>
                    <a:close/>
                    <a:moveTo>
                      <a:pt x="4668" y="271"/>
                    </a:moveTo>
                    <a:lnTo>
                      <a:pt x="4710" y="271"/>
                    </a:lnTo>
                    <a:lnTo>
                      <a:pt x="4789" y="288"/>
                    </a:lnTo>
                    <a:lnTo>
                      <a:pt x="4862" y="320"/>
                    </a:lnTo>
                    <a:lnTo>
                      <a:pt x="4929" y="363"/>
                    </a:lnTo>
                    <a:lnTo>
                      <a:pt x="4985" y="419"/>
                    </a:lnTo>
                    <a:lnTo>
                      <a:pt x="5028" y="484"/>
                    </a:lnTo>
                    <a:lnTo>
                      <a:pt x="5060" y="557"/>
                    </a:lnTo>
                    <a:lnTo>
                      <a:pt x="5076" y="638"/>
                    </a:lnTo>
                    <a:lnTo>
                      <a:pt x="5077" y="680"/>
                    </a:lnTo>
                    <a:lnTo>
                      <a:pt x="5076" y="722"/>
                    </a:lnTo>
                    <a:lnTo>
                      <a:pt x="5060" y="802"/>
                    </a:lnTo>
                    <a:lnTo>
                      <a:pt x="5028" y="876"/>
                    </a:lnTo>
                    <a:lnTo>
                      <a:pt x="4985" y="940"/>
                    </a:lnTo>
                    <a:lnTo>
                      <a:pt x="4929" y="997"/>
                    </a:lnTo>
                    <a:lnTo>
                      <a:pt x="4862" y="1041"/>
                    </a:lnTo>
                    <a:lnTo>
                      <a:pt x="4789" y="1073"/>
                    </a:lnTo>
                    <a:lnTo>
                      <a:pt x="4710" y="1089"/>
                    </a:lnTo>
                    <a:lnTo>
                      <a:pt x="4668" y="1090"/>
                    </a:lnTo>
                    <a:lnTo>
                      <a:pt x="4625" y="1089"/>
                    </a:lnTo>
                    <a:lnTo>
                      <a:pt x="4546" y="1073"/>
                    </a:lnTo>
                    <a:lnTo>
                      <a:pt x="4472" y="1041"/>
                    </a:lnTo>
                    <a:lnTo>
                      <a:pt x="4406" y="997"/>
                    </a:lnTo>
                    <a:lnTo>
                      <a:pt x="4351" y="940"/>
                    </a:lnTo>
                    <a:lnTo>
                      <a:pt x="4307" y="876"/>
                    </a:lnTo>
                    <a:lnTo>
                      <a:pt x="4275" y="802"/>
                    </a:lnTo>
                    <a:lnTo>
                      <a:pt x="4259" y="722"/>
                    </a:lnTo>
                    <a:lnTo>
                      <a:pt x="4258" y="680"/>
                    </a:lnTo>
                    <a:lnTo>
                      <a:pt x="4259" y="638"/>
                    </a:lnTo>
                    <a:lnTo>
                      <a:pt x="4275" y="557"/>
                    </a:lnTo>
                    <a:lnTo>
                      <a:pt x="4307" y="484"/>
                    </a:lnTo>
                    <a:lnTo>
                      <a:pt x="4351" y="419"/>
                    </a:lnTo>
                    <a:lnTo>
                      <a:pt x="4406" y="363"/>
                    </a:lnTo>
                    <a:lnTo>
                      <a:pt x="4472" y="320"/>
                    </a:lnTo>
                    <a:lnTo>
                      <a:pt x="4546" y="288"/>
                    </a:lnTo>
                    <a:lnTo>
                      <a:pt x="4625" y="271"/>
                    </a:lnTo>
                    <a:lnTo>
                      <a:pt x="4668" y="271"/>
                    </a:lnTo>
                    <a:close/>
                    <a:moveTo>
                      <a:pt x="2500" y="3907"/>
                    </a:moveTo>
                    <a:lnTo>
                      <a:pt x="2560" y="3904"/>
                    </a:lnTo>
                    <a:lnTo>
                      <a:pt x="2673" y="3881"/>
                    </a:lnTo>
                    <a:lnTo>
                      <a:pt x="2775" y="3838"/>
                    </a:lnTo>
                    <a:lnTo>
                      <a:pt x="2867" y="3776"/>
                    </a:lnTo>
                    <a:lnTo>
                      <a:pt x="2946" y="3697"/>
                    </a:lnTo>
                    <a:lnTo>
                      <a:pt x="3008" y="3605"/>
                    </a:lnTo>
                    <a:lnTo>
                      <a:pt x="3051" y="3503"/>
                    </a:lnTo>
                    <a:lnTo>
                      <a:pt x="3074" y="3390"/>
                    </a:lnTo>
                    <a:lnTo>
                      <a:pt x="3076" y="3331"/>
                    </a:lnTo>
                    <a:lnTo>
                      <a:pt x="3074" y="3271"/>
                    </a:lnTo>
                    <a:lnTo>
                      <a:pt x="3051" y="3158"/>
                    </a:lnTo>
                    <a:lnTo>
                      <a:pt x="3008" y="3056"/>
                    </a:lnTo>
                    <a:lnTo>
                      <a:pt x="2946" y="2964"/>
                    </a:lnTo>
                    <a:lnTo>
                      <a:pt x="2867" y="2885"/>
                    </a:lnTo>
                    <a:lnTo>
                      <a:pt x="2775" y="2823"/>
                    </a:lnTo>
                    <a:lnTo>
                      <a:pt x="2673" y="2780"/>
                    </a:lnTo>
                    <a:lnTo>
                      <a:pt x="2560" y="2757"/>
                    </a:lnTo>
                    <a:lnTo>
                      <a:pt x="2500" y="2755"/>
                    </a:lnTo>
                    <a:lnTo>
                      <a:pt x="2441" y="2757"/>
                    </a:lnTo>
                    <a:lnTo>
                      <a:pt x="2329" y="2780"/>
                    </a:lnTo>
                    <a:lnTo>
                      <a:pt x="2226" y="2823"/>
                    </a:lnTo>
                    <a:lnTo>
                      <a:pt x="2134" y="2885"/>
                    </a:lnTo>
                    <a:lnTo>
                      <a:pt x="2055" y="2964"/>
                    </a:lnTo>
                    <a:lnTo>
                      <a:pt x="1993" y="3056"/>
                    </a:lnTo>
                    <a:lnTo>
                      <a:pt x="1950" y="3158"/>
                    </a:lnTo>
                    <a:lnTo>
                      <a:pt x="1927" y="3271"/>
                    </a:lnTo>
                    <a:lnTo>
                      <a:pt x="1924" y="3331"/>
                    </a:lnTo>
                    <a:lnTo>
                      <a:pt x="1927" y="3390"/>
                    </a:lnTo>
                    <a:lnTo>
                      <a:pt x="1950" y="3503"/>
                    </a:lnTo>
                    <a:lnTo>
                      <a:pt x="1993" y="3605"/>
                    </a:lnTo>
                    <a:lnTo>
                      <a:pt x="2055" y="3697"/>
                    </a:lnTo>
                    <a:lnTo>
                      <a:pt x="2134" y="3776"/>
                    </a:lnTo>
                    <a:lnTo>
                      <a:pt x="2226" y="3838"/>
                    </a:lnTo>
                    <a:lnTo>
                      <a:pt x="2329" y="3881"/>
                    </a:lnTo>
                    <a:lnTo>
                      <a:pt x="2441" y="3904"/>
                    </a:lnTo>
                    <a:lnTo>
                      <a:pt x="2500" y="3907"/>
                    </a:lnTo>
                    <a:close/>
                    <a:moveTo>
                      <a:pt x="2500" y="3024"/>
                    </a:moveTo>
                    <a:lnTo>
                      <a:pt x="2532" y="3026"/>
                    </a:lnTo>
                    <a:lnTo>
                      <a:pt x="2592" y="3037"/>
                    </a:lnTo>
                    <a:lnTo>
                      <a:pt x="2647" y="3060"/>
                    </a:lnTo>
                    <a:lnTo>
                      <a:pt x="2696" y="3094"/>
                    </a:lnTo>
                    <a:lnTo>
                      <a:pt x="2737" y="3135"/>
                    </a:lnTo>
                    <a:lnTo>
                      <a:pt x="2771" y="3184"/>
                    </a:lnTo>
                    <a:lnTo>
                      <a:pt x="2794" y="3239"/>
                    </a:lnTo>
                    <a:lnTo>
                      <a:pt x="2805" y="3300"/>
                    </a:lnTo>
                    <a:lnTo>
                      <a:pt x="2807" y="3331"/>
                    </a:lnTo>
                    <a:lnTo>
                      <a:pt x="2805" y="3361"/>
                    </a:lnTo>
                    <a:lnTo>
                      <a:pt x="2794" y="3422"/>
                    </a:lnTo>
                    <a:lnTo>
                      <a:pt x="2771" y="3477"/>
                    </a:lnTo>
                    <a:lnTo>
                      <a:pt x="2737" y="3526"/>
                    </a:lnTo>
                    <a:lnTo>
                      <a:pt x="2696" y="3567"/>
                    </a:lnTo>
                    <a:lnTo>
                      <a:pt x="2647" y="3601"/>
                    </a:lnTo>
                    <a:lnTo>
                      <a:pt x="2592" y="3624"/>
                    </a:lnTo>
                    <a:lnTo>
                      <a:pt x="2532" y="3635"/>
                    </a:lnTo>
                    <a:lnTo>
                      <a:pt x="2500" y="3637"/>
                    </a:lnTo>
                    <a:lnTo>
                      <a:pt x="2470" y="3635"/>
                    </a:lnTo>
                    <a:lnTo>
                      <a:pt x="2409" y="3624"/>
                    </a:lnTo>
                    <a:lnTo>
                      <a:pt x="2354" y="3601"/>
                    </a:lnTo>
                    <a:lnTo>
                      <a:pt x="2305" y="3567"/>
                    </a:lnTo>
                    <a:lnTo>
                      <a:pt x="2264" y="3526"/>
                    </a:lnTo>
                    <a:lnTo>
                      <a:pt x="2231" y="3477"/>
                    </a:lnTo>
                    <a:lnTo>
                      <a:pt x="2208" y="3422"/>
                    </a:lnTo>
                    <a:lnTo>
                      <a:pt x="2196" y="3361"/>
                    </a:lnTo>
                    <a:lnTo>
                      <a:pt x="2195" y="3331"/>
                    </a:lnTo>
                    <a:lnTo>
                      <a:pt x="2196" y="3300"/>
                    </a:lnTo>
                    <a:lnTo>
                      <a:pt x="2208" y="3239"/>
                    </a:lnTo>
                    <a:lnTo>
                      <a:pt x="2231" y="3184"/>
                    </a:lnTo>
                    <a:lnTo>
                      <a:pt x="2264" y="3135"/>
                    </a:lnTo>
                    <a:lnTo>
                      <a:pt x="2305" y="3094"/>
                    </a:lnTo>
                    <a:lnTo>
                      <a:pt x="2354" y="3060"/>
                    </a:lnTo>
                    <a:lnTo>
                      <a:pt x="2409" y="3037"/>
                    </a:lnTo>
                    <a:lnTo>
                      <a:pt x="2470" y="3026"/>
                    </a:lnTo>
                    <a:lnTo>
                      <a:pt x="2500" y="3024"/>
                    </a:lnTo>
                    <a:close/>
                    <a:moveTo>
                      <a:pt x="6875" y="6723"/>
                    </a:moveTo>
                    <a:lnTo>
                      <a:pt x="6835" y="6724"/>
                    </a:lnTo>
                    <a:lnTo>
                      <a:pt x="6759" y="6737"/>
                    </a:lnTo>
                    <a:lnTo>
                      <a:pt x="6688" y="6763"/>
                    </a:lnTo>
                    <a:lnTo>
                      <a:pt x="6622" y="6801"/>
                    </a:lnTo>
                    <a:lnTo>
                      <a:pt x="6564" y="6850"/>
                    </a:lnTo>
                    <a:lnTo>
                      <a:pt x="6514" y="6906"/>
                    </a:lnTo>
                    <a:lnTo>
                      <a:pt x="6475" y="6971"/>
                    </a:lnTo>
                    <a:lnTo>
                      <a:pt x="6448" y="7043"/>
                    </a:lnTo>
                    <a:lnTo>
                      <a:pt x="6439" y="7082"/>
                    </a:lnTo>
                    <a:lnTo>
                      <a:pt x="6435" y="7109"/>
                    </a:lnTo>
                    <a:lnTo>
                      <a:pt x="6446" y="7161"/>
                    </a:lnTo>
                    <a:lnTo>
                      <a:pt x="6475" y="7204"/>
                    </a:lnTo>
                    <a:lnTo>
                      <a:pt x="6518" y="7233"/>
                    </a:lnTo>
                    <a:lnTo>
                      <a:pt x="6544" y="7240"/>
                    </a:lnTo>
                    <a:lnTo>
                      <a:pt x="6571" y="7244"/>
                    </a:lnTo>
                    <a:lnTo>
                      <a:pt x="6623" y="7233"/>
                    </a:lnTo>
                    <a:lnTo>
                      <a:pt x="6667" y="7204"/>
                    </a:lnTo>
                    <a:lnTo>
                      <a:pt x="6697" y="7161"/>
                    </a:lnTo>
                    <a:lnTo>
                      <a:pt x="6704" y="7133"/>
                    </a:lnTo>
                    <a:lnTo>
                      <a:pt x="6711" y="7105"/>
                    </a:lnTo>
                    <a:lnTo>
                      <a:pt x="6741" y="7053"/>
                    </a:lnTo>
                    <a:lnTo>
                      <a:pt x="6787" y="7015"/>
                    </a:lnTo>
                    <a:lnTo>
                      <a:pt x="6844" y="6995"/>
                    </a:lnTo>
                    <a:lnTo>
                      <a:pt x="6875" y="6992"/>
                    </a:lnTo>
                    <a:lnTo>
                      <a:pt x="6893" y="6994"/>
                    </a:lnTo>
                    <a:lnTo>
                      <a:pt x="6927" y="7001"/>
                    </a:lnTo>
                    <a:lnTo>
                      <a:pt x="6973" y="7023"/>
                    </a:lnTo>
                    <a:lnTo>
                      <a:pt x="7021" y="7070"/>
                    </a:lnTo>
                    <a:lnTo>
                      <a:pt x="7042" y="7116"/>
                    </a:lnTo>
                    <a:lnTo>
                      <a:pt x="7049" y="7149"/>
                    </a:lnTo>
                    <a:lnTo>
                      <a:pt x="7049" y="7168"/>
                    </a:lnTo>
                    <a:lnTo>
                      <a:pt x="7049" y="7185"/>
                    </a:lnTo>
                    <a:lnTo>
                      <a:pt x="7042" y="7220"/>
                    </a:lnTo>
                    <a:lnTo>
                      <a:pt x="7021" y="7266"/>
                    </a:lnTo>
                    <a:lnTo>
                      <a:pt x="6973" y="7313"/>
                    </a:lnTo>
                    <a:lnTo>
                      <a:pt x="6927" y="7335"/>
                    </a:lnTo>
                    <a:lnTo>
                      <a:pt x="6893" y="7342"/>
                    </a:lnTo>
                    <a:lnTo>
                      <a:pt x="6875" y="7342"/>
                    </a:lnTo>
                    <a:lnTo>
                      <a:pt x="6848" y="7345"/>
                    </a:lnTo>
                    <a:lnTo>
                      <a:pt x="6799" y="7365"/>
                    </a:lnTo>
                    <a:lnTo>
                      <a:pt x="6762" y="7401"/>
                    </a:lnTo>
                    <a:lnTo>
                      <a:pt x="6741" y="7450"/>
                    </a:lnTo>
                    <a:lnTo>
                      <a:pt x="6740" y="7478"/>
                    </a:lnTo>
                    <a:lnTo>
                      <a:pt x="6741" y="7505"/>
                    </a:lnTo>
                    <a:lnTo>
                      <a:pt x="6762" y="7554"/>
                    </a:lnTo>
                    <a:lnTo>
                      <a:pt x="6799" y="7590"/>
                    </a:lnTo>
                    <a:lnTo>
                      <a:pt x="6848" y="7612"/>
                    </a:lnTo>
                    <a:lnTo>
                      <a:pt x="6875" y="7613"/>
                    </a:lnTo>
                    <a:lnTo>
                      <a:pt x="6893" y="7613"/>
                    </a:lnTo>
                    <a:lnTo>
                      <a:pt x="6927" y="7620"/>
                    </a:lnTo>
                    <a:lnTo>
                      <a:pt x="6973" y="7642"/>
                    </a:lnTo>
                    <a:lnTo>
                      <a:pt x="7021" y="7689"/>
                    </a:lnTo>
                    <a:lnTo>
                      <a:pt x="7042" y="7735"/>
                    </a:lnTo>
                    <a:lnTo>
                      <a:pt x="7049" y="7770"/>
                    </a:lnTo>
                    <a:lnTo>
                      <a:pt x="7049" y="7787"/>
                    </a:lnTo>
                    <a:lnTo>
                      <a:pt x="7049" y="7806"/>
                    </a:lnTo>
                    <a:lnTo>
                      <a:pt x="7042" y="7841"/>
                    </a:lnTo>
                    <a:lnTo>
                      <a:pt x="7021" y="7887"/>
                    </a:lnTo>
                    <a:lnTo>
                      <a:pt x="6973" y="7934"/>
                    </a:lnTo>
                    <a:lnTo>
                      <a:pt x="6927" y="7956"/>
                    </a:lnTo>
                    <a:lnTo>
                      <a:pt x="6893" y="7962"/>
                    </a:lnTo>
                    <a:lnTo>
                      <a:pt x="6875" y="7963"/>
                    </a:lnTo>
                    <a:lnTo>
                      <a:pt x="6842" y="7960"/>
                    </a:lnTo>
                    <a:lnTo>
                      <a:pt x="6785" y="7939"/>
                    </a:lnTo>
                    <a:lnTo>
                      <a:pt x="6738" y="7898"/>
                    </a:lnTo>
                    <a:lnTo>
                      <a:pt x="6708" y="7843"/>
                    </a:lnTo>
                    <a:lnTo>
                      <a:pt x="6701" y="7812"/>
                    </a:lnTo>
                    <a:lnTo>
                      <a:pt x="6697" y="7782"/>
                    </a:lnTo>
                    <a:lnTo>
                      <a:pt x="6681" y="7725"/>
                    </a:lnTo>
                    <a:lnTo>
                      <a:pt x="6659" y="7691"/>
                    </a:lnTo>
                    <a:lnTo>
                      <a:pt x="6639" y="7674"/>
                    </a:lnTo>
                    <a:lnTo>
                      <a:pt x="6615" y="7661"/>
                    </a:lnTo>
                    <a:lnTo>
                      <a:pt x="6583" y="7653"/>
                    </a:lnTo>
                    <a:lnTo>
                      <a:pt x="6564" y="7653"/>
                    </a:lnTo>
                    <a:lnTo>
                      <a:pt x="6544" y="7653"/>
                    </a:lnTo>
                    <a:lnTo>
                      <a:pt x="6511" y="7663"/>
                    </a:lnTo>
                    <a:lnTo>
                      <a:pt x="6482" y="7679"/>
                    </a:lnTo>
                    <a:lnTo>
                      <a:pt x="6462" y="7702"/>
                    </a:lnTo>
                    <a:lnTo>
                      <a:pt x="6440" y="7747"/>
                    </a:lnTo>
                    <a:lnTo>
                      <a:pt x="6430" y="7815"/>
                    </a:lnTo>
                    <a:lnTo>
                      <a:pt x="6435" y="7849"/>
                    </a:lnTo>
                    <a:lnTo>
                      <a:pt x="6440" y="7891"/>
                    </a:lnTo>
                    <a:lnTo>
                      <a:pt x="6466" y="7966"/>
                    </a:lnTo>
                    <a:lnTo>
                      <a:pt x="6505" y="8036"/>
                    </a:lnTo>
                    <a:lnTo>
                      <a:pt x="6554" y="8097"/>
                    </a:lnTo>
                    <a:lnTo>
                      <a:pt x="6613" y="8147"/>
                    </a:lnTo>
                    <a:lnTo>
                      <a:pt x="6681" y="8189"/>
                    </a:lnTo>
                    <a:lnTo>
                      <a:pt x="6754" y="8216"/>
                    </a:lnTo>
                    <a:lnTo>
                      <a:pt x="6834" y="8232"/>
                    </a:lnTo>
                    <a:lnTo>
                      <a:pt x="6875" y="8232"/>
                    </a:lnTo>
                    <a:lnTo>
                      <a:pt x="6920" y="8231"/>
                    </a:lnTo>
                    <a:lnTo>
                      <a:pt x="7008" y="8214"/>
                    </a:lnTo>
                    <a:lnTo>
                      <a:pt x="7087" y="8179"/>
                    </a:lnTo>
                    <a:lnTo>
                      <a:pt x="7157" y="8132"/>
                    </a:lnTo>
                    <a:lnTo>
                      <a:pt x="7218" y="8071"/>
                    </a:lnTo>
                    <a:lnTo>
                      <a:pt x="7267" y="8000"/>
                    </a:lnTo>
                    <a:lnTo>
                      <a:pt x="7300" y="7920"/>
                    </a:lnTo>
                    <a:lnTo>
                      <a:pt x="7319" y="7833"/>
                    </a:lnTo>
                    <a:lnTo>
                      <a:pt x="7320" y="7787"/>
                    </a:lnTo>
                    <a:lnTo>
                      <a:pt x="7319" y="7743"/>
                    </a:lnTo>
                    <a:lnTo>
                      <a:pt x="7301" y="7658"/>
                    </a:lnTo>
                    <a:lnTo>
                      <a:pt x="7268" y="7578"/>
                    </a:lnTo>
                    <a:lnTo>
                      <a:pt x="7222" y="7509"/>
                    </a:lnTo>
                    <a:lnTo>
                      <a:pt x="7193" y="7478"/>
                    </a:lnTo>
                    <a:lnTo>
                      <a:pt x="7222" y="7447"/>
                    </a:lnTo>
                    <a:lnTo>
                      <a:pt x="7268" y="7377"/>
                    </a:lnTo>
                    <a:lnTo>
                      <a:pt x="7301" y="7298"/>
                    </a:lnTo>
                    <a:lnTo>
                      <a:pt x="7319" y="7213"/>
                    </a:lnTo>
                    <a:lnTo>
                      <a:pt x="7320" y="7168"/>
                    </a:lnTo>
                    <a:lnTo>
                      <a:pt x="7319" y="7122"/>
                    </a:lnTo>
                    <a:lnTo>
                      <a:pt x="7300" y="7035"/>
                    </a:lnTo>
                    <a:lnTo>
                      <a:pt x="7267" y="6956"/>
                    </a:lnTo>
                    <a:lnTo>
                      <a:pt x="7218" y="6884"/>
                    </a:lnTo>
                    <a:lnTo>
                      <a:pt x="7157" y="6824"/>
                    </a:lnTo>
                    <a:lnTo>
                      <a:pt x="7087" y="6776"/>
                    </a:lnTo>
                    <a:lnTo>
                      <a:pt x="7008" y="6742"/>
                    </a:lnTo>
                    <a:lnTo>
                      <a:pt x="6920" y="6724"/>
                    </a:lnTo>
                    <a:lnTo>
                      <a:pt x="6875" y="6723"/>
                    </a:lnTo>
                    <a:close/>
                    <a:moveTo>
                      <a:pt x="8881" y="6441"/>
                    </a:moveTo>
                    <a:lnTo>
                      <a:pt x="9203" y="4972"/>
                    </a:lnTo>
                    <a:lnTo>
                      <a:pt x="9212" y="4930"/>
                    </a:lnTo>
                    <a:lnTo>
                      <a:pt x="9212" y="4845"/>
                    </a:lnTo>
                    <a:lnTo>
                      <a:pt x="9198" y="4764"/>
                    </a:lnTo>
                    <a:lnTo>
                      <a:pt x="9167" y="4688"/>
                    </a:lnTo>
                    <a:lnTo>
                      <a:pt x="9124" y="4620"/>
                    </a:lnTo>
                    <a:lnTo>
                      <a:pt x="9068" y="4561"/>
                    </a:lnTo>
                    <a:lnTo>
                      <a:pt x="9002" y="4512"/>
                    </a:lnTo>
                    <a:lnTo>
                      <a:pt x="8924" y="4479"/>
                    </a:lnTo>
                    <a:lnTo>
                      <a:pt x="8882" y="4468"/>
                    </a:lnTo>
                    <a:lnTo>
                      <a:pt x="8841" y="4460"/>
                    </a:lnTo>
                    <a:lnTo>
                      <a:pt x="8756" y="4459"/>
                    </a:lnTo>
                    <a:lnTo>
                      <a:pt x="8675" y="4473"/>
                    </a:lnTo>
                    <a:lnTo>
                      <a:pt x="8599" y="4504"/>
                    </a:lnTo>
                    <a:lnTo>
                      <a:pt x="8531" y="4548"/>
                    </a:lnTo>
                    <a:lnTo>
                      <a:pt x="8471" y="4604"/>
                    </a:lnTo>
                    <a:lnTo>
                      <a:pt x="8423" y="4672"/>
                    </a:lnTo>
                    <a:lnTo>
                      <a:pt x="8390" y="4748"/>
                    </a:lnTo>
                    <a:lnTo>
                      <a:pt x="8378" y="4790"/>
                    </a:lnTo>
                    <a:lnTo>
                      <a:pt x="8319" y="5061"/>
                    </a:lnTo>
                    <a:lnTo>
                      <a:pt x="8236" y="5032"/>
                    </a:lnTo>
                    <a:lnTo>
                      <a:pt x="8157" y="4998"/>
                    </a:lnTo>
                    <a:lnTo>
                      <a:pt x="8101" y="4973"/>
                    </a:lnTo>
                    <a:lnTo>
                      <a:pt x="7975" y="4926"/>
                    </a:lnTo>
                    <a:lnTo>
                      <a:pt x="7826" y="4887"/>
                    </a:lnTo>
                    <a:lnTo>
                      <a:pt x="7635" y="4862"/>
                    </a:lnTo>
                    <a:lnTo>
                      <a:pt x="7520" y="4861"/>
                    </a:lnTo>
                    <a:lnTo>
                      <a:pt x="7405" y="4862"/>
                    </a:lnTo>
                    <a:lnTo>
                      <a:pt x="7216" y="4887"/>
                    </a:lnTo>
                    <a:lnTo>
                      <a:pt x="7065" y="4926"/>
                    </a:lnTo>
                    <a:lnTo>
                      <a:pt x="6940" y="4973"/>
                    </a:lnTo>
                    <a:lnTo>
                      <a:pt x="6884" y="4998"/>
                    </a:lnTo>
                    <a:lnTo>
                      <a:pt x="6832" y="5021"/>
                    </a:lnTo>
                    <a:lnTo>
                      <a:pt x="6724" y="5061"/>
                    </a:lnTo>
                    <a:lnTo>
                      <a:pt x="6602" y="5093"/>
                    </a:lnTo>
                    <a:lnTo>
                      <a:pt x="6449" y="5111"/>
                    </a:lnTo>
                    <a:lnTo>
                      <a:pt x="6356" y="5113"/>
                    </a:lnTo>
                    <a:lnTo>
                      <a:pt x="6260" y="5111"/>
                    </a:lnTo>
                    <a:lnTo>
                      <a:pt x="6108" y="5093"/>
                    </a:lnTo>
                    <a:lnTo>
                      <a:pt x="5986" y="5061"/>
                    </a:lnTo>
                    <a:lnTo>
                      <a:pt x="5879" y="5021"/>
                    </a:lnTo>
                    <a:lnTo>
                      <a:pt x="5826" y="4998"/>
                    </a:lnTo>
                    <a:lnTo>
                      <a:pt x="5770" y="4973"/>
                    </a:lnTo>
                    <a:lnTo>
                      <a:pt x="5644" y="4926"/>
                    </a:lnTo>
                    <a:lnTo>
                      <a:pt x="5493" y="4887"/>
                    </a:lnTo>
                    <a:lnTo>
                      <a:pt x="5305" y="4862"/>
                    </a:lnTo>
                    <a:lnTo>
                      <a:pt x="5189" y="4861"/>
                    </a:lnTo>
                    <a:lnTo>
                      <a:pt x="5074" y="4862"/>
                    </a:lnTo>
                    <a:lnTo>
                      <a:pt x="4884" y="4887"/>
                    </a:lnTo>
                    <a:lnTo>
                      <a:pt x="4734" y="4926"/>
                    </a:lnTo>
                    <a:lnTo>
                      <a:pt x="4609" y="4973"/>
                    </a:lnTo>
                    <a:lnTo>
                      <a:pt x="4553" y="4998"/>
                    </a:lnTo>
                    <a:lnTo>
                      <a:pt x="4500" y="5021"/>
                    </a:lnTo>
                    <a:lnTo>
                      <a:pt x="4392" y="5061"/>
                    </a:lnTo>
                    <a:lnTo>
                      <a:pt x="4269" y="5093"/>
                    </a:lnTo>
                    <a:lnTo>
                      <a:pt x="4118" y="5111"/>
                    </a:lnTo>
                    <a:lnTo>
                      <a:pt x="4023" y="5113"/>
                    </a:lnTo>
                    <a:lnTo>
                      <a:pt x="3928" y="5111"/>
                    </a:lnTo>
                    <a:lnTo>
                      <a:pt x="3775" y="5093"/>
                    </a:lnTo>
                    <a:lnTo>
                      <a:pt x="3653" y="5061"/>
                    </a:lnTo>
                    <a:lnTo>
                      <a:pt x="3547" y="5021"/>
                    </a:lnTo>
                    <a:lnTo>
                      <a:pt x="3493" y="4998"/>
                    </a:lnTo>
                    <a:lnTo>
                      <a:pt x="3437" y="4973"/>
                    </a:lnTo>
                    <a:lnTo>
                      <a:pt x="3312" y="4926"/>
                    </a:lnTo>
                    <a:lnTo>
                      <a:pt x="3162" y="4887"/>
                    </a:lnTo>
                    <a:lnTo>
                      <a:pt x="2972" y="4862"/>
                    </a:lnTo>
                    <a:lnTo>
                      <a:pt x="2857" y="4861"/>
                    </a:lnTo>
                    <a:lnTo>
                      <a:pt x="2742" y="4862"/>
                    </a:lnTo>
                    <a:lnTo>
                      <a:pt x="2553" y="4887"/>
                    </a:lnTo>
                    <a:lnTo>
                      <a:pt x="2402" y="4926"/>
                    </a:lnTo>
                    <a:lnTo>
                      <a:pt x="2277" y="4973"/>
                    </a:lnTo>
                    <a:lnTo>
                      <a:pt x="2221" y="4998"/>
                    </a:lnTo>
                    <a:lnTo>
                      <a:pt x="2169" y="5021"/>
                    </a:lnTo>
                    <a:lnTo>
                      <a:pt x="2061" y="5061"/>
                    </a:lnTo>
                    <a:lnTo>
                      <a:pt x="1938" y="5093"/>
                    </a:lnTo>
                    <a:lnTo>
                      <a:pt x="1786" y="5111"/>
                    </a:lnTo>
                    <a:lnTo>
                      <a:pt x="1692" y="5113"/>
                    </a:lnTo>
                    <a:lnTo>
                      <a:pt x="1616" y="5111"/>
                    </a:lnTo>
                    <a:lnTo>
                      <a:pt x="1479" y="5098"/>
                    </a:lnTo>
                    <a:lnTo>
                      <a:pt x="1419" y="5087"/>
                    </a:lnTo>
                    <a:lnTo>
                      <a:pt x="1391" y="5083"/>
                    </a:lnTo>
                    <a:lnTo>
                      <a:pt x="1339" y="5093"/>
                    </a:lnTo>
                    <a:lnTo>
                      <a:pt x="1296" y="5120"/>
                    </a:lnTo>
                    <a:lnTo>
                      <a:pt x="1266" y="5163"/>
                    </a:lnTo>
                    <a:lnTo>
                      <a:pt x="1257" y="5191"/>
                    </a:lnTo>
                    <a:lnTo>
                      <a:pt x="1253" y="5218"/>
                    </a:lnTo>
                    <a:lnTo>
                      <a:pt x="1263" y="5270"/>
                    </a:lnTo>
                    <a:lnTo>
                      <a:pt x="1292" y="5313"/>
                    </a:lnTo>
                    <a:lnTo>
                      <a:pt x="1335" y="5343"/>
                    </a:lnTo>
                    <a:lnTo>
                      <a:pt x="1361" y="5350"/>
                    </a:lnTo>
                    <a:lnTo>
                      <a:pt x="1437" y="5365"/>
                    </a:lnTo>
                    <a:lnTo>
                      <a:pt x="1601" y="5381"/>
                    </a:lnTo>
                    <a:lnTo>
                      <a:pt x="1692" y="5382"/>
                    </a:lnTo>
                    <a:lnTo>
                      <a:pt x="1806" y="5381"/>
                    </a:lnTo>
                    <a:lnTo>
                      <a:pt x="1996" y="5356"/>
                    </a:lnTo>
                    <a:lnTo>
                      <a:pt x="2147" y="5317"/>
                    </a:lnTo>
                    <a:lnTo>
                      <a:pt x="2272" y="5270"/>
                    </a:lnTo>
                    <a:lnTo>
                      <a:pt x="2329" y="5245"/>
                    </a:lnTo>
                    <a:lnTo>
                      <a:pt x="2380" y="5222"/>
                    </a:lnTo>
                    <a:lnTo>
                      <a:pt x="2488" y="5182"/>
                    </a:lnTo>
                    <a:lnTo>
                      <a:pt x="2611" y="5150"/>
                    </a:lnTo>
                    <a:lnTo>
                      <a:pt x="2763" y="5132"/>
                    </a:lnTo>
                    <a:lnTo>
                      <a:pt x="2857" y="5130"/>
                    </a:lnTo>
                    <a:lnTo>
                      <a:pt x="2952" y="5132"/>
                    </a:lnTo>
                    <a:lnTo>
                      <a:pt x="3105" y="5150"/>
                    </a:lnTo>
                    <a:lnTo>
                      <a:pt x="3227" y="5182"/>
                    </a:lnTo>
                    <a:lnTo>
                      <a:pt x="3333" y="5222"/>
                    </a:lnTo>
                    <a:lnTo>
                      <a:pt x="3387" y="5245"/>
                    </a:lnTo>
                    <a:lnTo>
                      <a:pt x="3443" y="5270"/>
                    </a:lnTo>
                    <a:lnTo>
                      <a:pt x="3568" y="5317"/>
                    </a:lnTo>
                    <a:lnTo>
                      <a:pt x="3719" y="5356"/>
                    </a:lnTo>
                    <a:lnTo>
                      <a:pt x="3908" y="5381"/>
                    </a:lnTo>
                    <a:lnTo>
                      <a:pt x="4023" y="5382"/>
                    </a:lnTo>
                    <a:lnTo>
                      <a:pt x="4138" y="5381"/>
                    </a:lnTo>
                    <a:lnTo>
                      <a:pt x="4327" y="5356"/>
                    </a:lnTo>
                    <a:lnTo>
                      <a:pt x="4478" y="5317"/>
                    </a:lnTo>
                    <a:lnTo>
                      <a:pt x="4603" y="5270"/>
                    </a:lnTo>
                    <a:lnTo>
                      <a:pt x="4659" y="5245"/>
                    </a:lnTo>
                    <a:lnTo>
                      <a:pt x="4713" y="5222"/>
                    </a:lnTo>
                    <a:lnTo>
                      <a:pt x="4819" y="5182"/>
                    </a:lnTo>
                    <a:lnTo>
                      <a:pt x="4942" y="5150"/>
                    </a:lnTo>
                    <a:lnTo>
                      <a:pt x="5094" y="5132"/>
                    </a:lnTo>
                    <a:lnTo>
                      <a:pt x="5189" y="5130"/>
                    </a:lnTo>
                    <a:lnTo>
                      <a:pt x="5283" y="5132"/>
                    </a:lnTo>
                    <a:lnTo>
                      <a:pt x="5436" y="5150"/>
                    </a:lnTo>
                    <a:lnTo>
                      <a:pt x="5558" y="5182"/>
                    </a:lnTo>
                    <a:lnTo>
                      <a:pt x="5666" y="5222"/>
                    </a:lnTo>
                    <a:lnTo>
                      <a:pt x="5718" y="5245"/>
                    </a:lnTo>
                    <a:lnTo>
                      <a:pt x="5775" y="5270"/>
                    </a:lnTo>
                    <a:lnTo>
                      <a:pt x="5899" y="5317"/>
                    </a:lnTo>
                    <a:lnTo>
                      <a:pt x="6050" y="5356"/>
                    </a:lnTo>
                    <a:lnTo>
                      <a:pt x="6240" y="5381"/>
                    </a:lnTo>
                    <a:lnTo>
                      <a:pt x="6354" y="5382"/>
                    </a:lnTo>
                    <a:lnTo>
                      <a:pt x="6469" y="5381"/>
                    </a:lnTo>
                    <a:lnTo>
                      <a:pt x="6659" y="5356"/>
                    </a:lnTo>
                    <a:lnTo>
                      <a:pt x="6810" y="5317"/>
                    </a:lnTo>
                    <a:lnTo>
                      <a:pt x="6936" y="5270"/>
                    </a:lnTo>
                    <a:lnTo>
                      <a:pt x="6992" y="5245"/>
                    </a:lnTo>
                    <a:lnTo>
                      <a:pt x="7044" y="5222"/>
                    </a:lnTo>
                    <a:lnTo>
                      <a:pt x="7152" y="5182"/>
                    </a:lnTo>
                    <a:lnTo>
                      <a:pt x="7274" y="5150"/>
                    </a:lnTo>
                    <a:lnTo>
                      <a:pt x="7427" y="5132"/>
                    </a:lnTo>
                    <a:lnTo>
                      <a:pt x="7520" y="5130"/>
                    </a:lnTo>
                    <a:lnTo>
                      <a:pt x="7615" y="5132"/>
                    </a:lnTo>
                    <a:lnTo>
                      <a:pt x="7768" y="5150"/>
                    </a:lnTo>
                    <a:lnTo>
                      <a:pt x="7890" y="5182"/>
                    </a:lnTo>
                    <a:lnTo>
                      <a:pt x="7997" y="5222"/>
                    </a:lnTo>
                    <a:lnTo>
                      <a:pt x="8050" y="5245"/>
                    </a:lnTo>
                    <a:lnTo>
                      <a:pt x="8099" y="5267"/>
                    </a:lnTo>
                    <a:lnTo>
                      <a:pt x="8203" y="5307"/>
                    </a:lnTo>
                    <a:lnTo>
                      <a:pt x="8260" y="5326"/>
                    </a:lnTo>
                    <a:lnTo>
                      <a:pt x="8144" y="5855"/>
                    </a:lnTo>
                    <a:lnTo>
                      <a:pt x="8065" y="5821"/>
                    </a:lnTo>
                    <a:lnTo>
                      <a:pt x="7900" y="5771"/>
                    </a:lnTo>
                    <a:lnTo>
                      <a:pt x="7730" y="5735"/>
                    </a:lnTo>
                    <a:lnTo>
                      <a:pt x="7553" y="5718"/>
                    </a:lnTo>
                    <a:lnTo>
                      <a:pt x="7463" y="5716"/>
                    </a:lnTo>
                    <a:lnTo>
                      <a:pt x="7373" y="5718"/>
                    </a:lnTo>
                    <a:lnTo>
                      <a:pt x="7196" y="5735"/>
                    </a:lnTo>
                    <a:lnTo>
                      <a:pt x="7026" y="5771"/>
                    </a:lnTo>
                    <a:lnTo>
                      <a:pt x="6862" y="5821"/>
                    </a:lnTo>
                    <a:lnTo>
                      <a:pt x="6705" y="5889"/>
                    </a:lnTo>
                    <a:lnTo>
                      <a:pt x="6556" y="5970"/>
                    </a:lnTo>
                    <a:lnTo>
                      <a:pt x="6416" y="6063"/>
                    </a:lnTo>
                    <a:lnTo>
                      <a:pt x="6286" y="6171"/>
                    </a:lnTo>
                    <a:lnTo>
                      <a:pt x="6168" y="6289"/>
                    </a:lnTo>
                    <a:lnTo>
                      <a:pt x="6060" y="6419"/>
                    </a:lnTo>
                    <a:lnTo>
                      <a:pt x="5967" y="6559"/>
                    </a:lnTo>
                    <a:lnTo>
                      <a:pt x="5886" y="6709"/>
                    </a:lnTo>
                    <a:lnTo>
                      <a:pt x="5818" y="6866"/>
                    </a:lnTo>
                    <a:lnTo>
                      <a:pt x="5768" y="7030"/>
                    </a:lnTo>
                    <a:lnTo>
                      <a:pt x="5732" y="7200"/>
                    </a:lnTo>
                    <a:lnTo>
                      <a:pt x="5715" y="7377"/>
                    </a:lnTo>
                    <a:lnTo>
                      <a:pt x="5713" y="7466"/>
                    </a:lnTo>
                    <a:lnTo>
                      <a:pt x="5713" y="7525"/>
                    </a:lnTo>
                    <a:lnTo>
                      <a:pt x="5722" y="7640"/>
                    </a:lnTo>
                    <a:lnTo>
                      <a:pt x="5736" y="7753"/>
                    </a:lnTo>
                    <a:lnTo>
                      <a:pt x="5758" y="7864"/>
                    </a:lnTo>
                    <a:lnTo>
                      <a:pt x="5787" y="7970"/>
                    </a:lnTo>
                    <a:lnTo>
                      <a:pt x="5823" y="8075"/>
                    </a:lnTo>
                    <a:lnTo>
                      <a:pt x="5863" y="8178"/>
                    </a:lnTo>
                    <a:lnTo>
                      <a:pt x="5912" y="8277"/>
                    </a:lnTo>
                    <a:lnTo>
                      <a:pt x="5993" y="8418"/>
                    </a:lnTo>
                    <a:lnTo>
                      <a:pt x="6122" y="8592"/>
                    </a:lnTo>
                    <a:lnTo>
                      <a:pt x="6272" y="8749"/>
                    </a:lnTo>
                    <a:lnTo>
                      <a:pt x="6440" y="8888"/>
                    </a:lnTo>
                    <a:lnTo>
                      <a:pt x="6531" y="8948"/>
                    </a:lnTo>
                    <a:lnTo>
                      <a:pt x="1744" y="8948"/>
                    </a:lnTo>
                    <a:lnTo>
                      <a:pt x="1681" y="8945"/>
                    </a:lnTo>
                    <a:lnTo>
                      <a:pt x="1557" y="8924"/>
                    </a:lnTo>
                    <a:lnTo>
                      <a:pt x="1442" y="8883"/>
                    </a:lnTo>
                    <a:lnTo>
                      <a:pt x="1337" y="8824"/>
                    </a:lnTo>
                    <a:lnTo>
                      <a:pt x="1243" y="8748"/>
                    </a:lnTo>
                    <a:lnTo>
                      <a:pt x="1162" y="8657"/>
                    </a:lnTo>
                    <a:lnTo>
                      <a:pt x="1098" y="8553"/>
                    </a:lnTo>
                    <a:lnTo>
                      <a:pt x="1050" y="8437"/>
                    </a:lnTo>
                    <a:lnTo>
                      <a:pt x="1034" y="8375"/>
                    </a:lnTo>
                    <a:lnTo>
                      <a:pt x="273" y="4914"/>
                    </a:lnTo>
                    <a:lnTo>
                      <a:pt x="268" y="4884"/>
                    </a:lnTo>
                    <a:lnTo>
                      <a:pt x="278" y="4825"/>
                    </a:lnTo>
                    <a:lnTo>
                      <a:pt x="310" y="4774"/>
                    </a:lnTo>
                    <a:lnTo>
                      <a:pt x="359" y="4740"/>
                    </a:lnTo>
                    <a:lnTo>
                      <a:pt x="389" y="4731"/>
                    </a:lnTo>
                    <a:lnTo>
                      <a:pt x="419" y="4727"/>
                    </a:lnTo>
                    <a:lnTo>
                      <a:pt x="477" y="4738"/>
                    </a:lnTo>
                    <a:lnTo>
                      <a:pt x="527" y="4770"/>
                    </a:lnTo>
                    <a:lnTo>
                      <a:pt x="562" y="4818"/>
                    </a:lnTo>
                    <a:lnTo>
                      <a:pt x="571" y="4848"/>
                    </a:lnTo>
                    <a:lnTo>
                      <a:pt x="1332" y="8309"/>
                    </a:lnTo>
                    <a:lnTo>
                      <a:pt x="1341" y="8345"/>
                    </a:lnTo>
                    <a:lnTo>
                      <a:pt x="1368" y="8412"/>
                    </a:lnTo>
                    <a:lnTo>
                      <a:pt x="1407" y="8473"/>
                    </a:lnTo>
                    <a:lnTo>
                      <a:pt x="1453" y="8525"/>
                    </a:lnTo>
                    <a:lnTo>
                      <a:pt x="1508" y="8569"/>
                    </a:lnTo>
                    <a:lnTo>
                      <a:pt x="1568" y="8604"/>
                    </a:lnTo>
                    <a:lnTo>
                      <a:pt x="1636" y="8627"/>
                    </a:lnTo>
                    <a:lnTo>
                      <a:pt x="1708" y="8640"/>
                    </a:lnTo>
                    <a:lnTo>
                      <a:pt x="1744" y="8640"/>
                    </a:lnTo>
                    <a:lnTo>
                      <a:pt x="5542" y="8640"/>
                    </a:lnTo>
                    <a:lnTo>
                      <a:pt x="5569" y="8638"/>
                    </a:lnTo>
                    <a:lnTo>
                      <a:pt x="5618" y="8618"/>
                    </a:lnTo>
                    <a:lnTo>
                      <a:pt x="5654" y="8581"/>
                    </a:lnTo>
                    <a:lnTo>
                      <a:pt x="5675" y="8533"/>
                    </a:lnTo>
                    <a:lnTo>
                      <a:pt x="5677" y="8506"/>
                    </a:lnTo>
                    <a:lnTo>
                      <a:pt x="5675" y="8479"/>
                    </a:lnTo>
                    <a:lnTo>
                      <a:pt x="5654" y="8430"/>
                    </a:lnTo>
                    <a:lnTo>
                      <a:pt x="5618" y="8392"/>
                    </a:lnTo>
                    <a:lnTo>
                      <a:pt x="5569" y="8372"/>
                    </a:lnTo>
                    <a:lnTo>
                      <a:pt x="5542" y="8371"/>
                    </a:lnTo>
                    <a:lnTo>
                      <a:pt x="1744" y="8371"/>
                    </a:lnTo>
                    <a:lnTo>
                      <a:pt x="1718" y="8369"/>
                    </a:lnTo>
                    <a:lnTo>
                      <a:pt x="1669" y="8352"/>
                    </a:lnTo>
                    <a:lnTo>
                      <a:pt x="1630" y="8320"/>
                    </a:lnTo>
                    <a:lnTo>
                      <a:pt x="1603" y="8276"/>
                    </a:lnTo>
                    <a:lnTo>
                      <a:pt x="1596" y="8250"/>
                    </a:lnTo>
                    <a:lnTo>
                      <a:pt x="834" y="4790"/>
                    </a:lnTo>
                    <a:lnTo>
                      <a:pt x="823" y="4748"/>
                    </a:lnTo>
                    <a:lnTo>
                      <a:pt x="789" y="4672"/>
                    </a:lnTo>
                    <a:lnTo>
                      <a:pt x="740" y="4604"/>
                    </a:lnTo>
                    <a:lnTo>
                      <a:pt x="681" y="4548"/>
                    </a:lnTo>
                    <a:lnTo>
                      <a:pt x="612" y="4505"/>
                    </a:lnTo>
                    <a:lnTo>
                      <a:pt x="537" y="4475"/>
                    </a:lnTo>
                    <a:lnTo>
                      <a:pt x="455" y="4459"/>
                    </a:lnTo>
                    <a:lnTo>
                      <a:pt x="372" y="4460"/>
                    </a:lnTo>
                    <a:lnTo>
                      <a:pt x="330" y="4468"/>
                    </a:lnTo>
                    <a:lnTo>
                      <a:pt x="288" y="4478"/>
                    </a:lnTo>
                    <a:lnTo>
                      <a:pt x="212" y="4512"/>
                    </a:lnTo>
                    <a:lnTo>
                      <a:pt x="144" y="4561"/>
                    </a:lnTo>
                    <a:lnTo>
                      <a:pt x="88" y="4620"/>
                    </a:lnTo>
                    <a:lnTo>
                      <a:pt x="45" y="4688"/>
                    </a:lnTo>
                    <a:lnTo>
                      <a:pt x="15" y="4764"/>
                    </a:lnTo>
                    <a:lnTo>
                      <a:pt x="0" y="4845"/>
                    </a:lnTo>
                    <a:lnTo>
                      <a:pt x="0" y="4930"/>
                    </a:lnTo>
                    <a:lnTo>
                      <a:pt x="9" y="4972"/>
                    </a:lnTo>
                    <a:lnTo>
                      <a:pt x="771" y="8433"/>
                    </a:lnTo>
                    <a:lnTo>
                      <a:pt x="781" y="8476"/>
                    </a:lnTo>
                    <a:lnTo>
                      <a:pt x="807" y="8559"/>
                    </a:lnTo>
                    <a:lnTo>
                      <a:pt x="840" y="8638"/>
                    </a:lnTo>
                    <a:lnTo>
                      <a:pt x="879" y="8715"/>
                    </a:lnTo>
                    <a:lnTo>
                      <a:pt x="922" y="8785"/>
                    </a:lnTo>
                    <a:lnTo>
                      <a:pt x="972" y="8853"/>
                    </a:lnTo>
                    <a:lnTo>
                      <a:pt x="1027" y="8915"/>
                    </a:lnTo>
                    <a:lnTo>
                      <a:pt x="1087" y="8973"/>
                    </a:lnTo>
                    <a:lnTo>
                      <a:pt x="1152" y="9024"/>
                    </a:lnTo>
                    <a:lnTo>
                      <a:pt x="1220" y="9071"/>
                    </a:lnTo>
                    <a:lnTo>
                      <a:pt x="1293" y="9111"/>
                    </a:lnTo>
                    <a:lnTo>
                      <a:pt x="1368" y="9145"/>
                    </a:lnTo>
                    <a:lnTo>
                      <a:pt x="1447" y="9173"/>
                    </a:lnTo>
                    <a:lnTo>
                      <a:pt x="1529" y="9194"/>
                    </a:lnTo>
                    <a:lnTo>
                      <a:pt x="1614" y="9209"/>
                    </a:lnTo>
                    <a:lnTo>
                      <a:pt x="1701" y="9217"/>
                    </a:lnTo>
                    <a:lnTo>
                      <a:pt x="1744" y="9217"/>
                    </a:lnTo>
                    <a:lnTo>
                      <a:pt x="7463" y="9217"/>
                    </a:lnTo>
                    <a:lnTo>
                      <a:pt x="7466" y="9217"/>
                    </a:lnTo>
                    <a:lnTo>
                      <a:pt x="7555" y="9216"/>
                    </a:lnTo>
                    <a:lnTo>
                      <a:pt x="7732" y="9197"/>
                    </a:lnTo>
                    <a:lnTo>
                      <a:pt x="7902" y="9163"/>
                    </a:lnTo>
                    <a:lnTo>
                      <a:pt x="8066" y="9111"/>
                    </a:lnTo>
                    <a:lnTo>
                      <a:pt x="8223" y="9045"/>
                    </a:lnTo>
                    <a:lnTo>
                      <a:pt x="8371" y="8964"/>
                    </a:lnTo>
                    <a:lnTo>
                      <a:pt x="8511" y="8869"/>
                    </a:lnTo>
                    <a:lnTo>
                      <a:pt x="8640" y="8762"/>
                    </a:lnTo>
                    <a:lnTo>
                      <a:pt x="8760" y="8643"/>
                    </a:lnTo>
                    <a:lnTo>
                      <a:pt x="8866" y="8513"/>
                    </a:lnTo>
                    <a:lnTo>
                      <a:pt x="8960" y="8373"/>
                    </a:lnTo>
                    <a:lnTo>
                      <a:pt x="9042" y="8225"/>
                    </a:lnTo>
                    <a:lnTo>
                      <a:pt x="9108" y="8068"/>
                    </a:lnTo>
                    <a:lnTo>
                      <a:pt x="9159" y="7904"/>
                    </a:lnTo>
                    <a:lnTo>
                      <a:pt x="9193" y="7733"/>
                    </a:lnTo>
                    <a:lnTo>
                      <a:pt x="9212" y="7557"/>
                    </a:lnTo>
                    <a:lnTo>
                      <a:pt x="9213" y="7466"/>
                    </a:lnTo>
                    <a:lnTo>
                      <a:pt x="9212" y="7396"/>
                    </a:lnTo>
                    <a:lnTo>
                      <a:pt x="9200" y="7254"/>
                    </a:lnTo>
                    <a:lnTo>
                      <a:pt x="9179" y="7118"/>
                    </a:lnTo>
                    <a:lnTo>
                      <a:pt x="9146" y="6984"/>
                    </a:lnTo>
                    <a:lnTo>
                      <a:pt x="9103" y="6854"/>
                    </a:lnTo>
                    <a:lnTo>
                      <a:pt x="9051" y="6729"/>
                    </a:lnTo>
                    <a:lnTo>
                      <a:pt x="8989" y="6609"/>
                    </a:lnTo>
                    <a:lnTo>
                      <a:pt x="8918" y="6495"/>
                    </a:lnTo>
                    <a:lnTo>
                      <a:pt x="8881" y="6441"/>
                    </a:lnTo>
                    <a:close/>
                    <a:moveTo>
                      <a:pt x="8554" y="5251"/>
                    </a:moveTo>
                    <a:lnTo>
                      <a:pt x="8554" y="5251"/>
                    </a:lnTo>
                    <a:lnTo>
                      <a:pt x="8554" y="5250"/>
                    </a:lnTo>
                    <a:lnTo>
                      <a:pt x="8554" y="5250"/>
                    </a:lnTo>
                    <a:lnTo>
                      <a:pt x="8642" y="4848"/>
                    </a:lnTo>
                    <a:lnTo>
                      <a:pt x="8650" y="4818"/>
                    </a:lnTo>
                    <a:lnTo>
                      <a:pt x="8685" y="4770"/>
                    </a:lnTo>
                    <a:lnTo>
                      <a:pt x="8735" y="4738"/>
                    </a:lnTo>
                    <a:lnTo>
                      <a:pt x="8793" y="4727"/>
                    </a:lnTo>
                    <a:lnTo>
                      <a:pt x="8823" y="4731"/>
                    </a:lnTo>
                    <a:lnTo>
                      <a:pt x="8854" y="4740"/>
                    </a:lnTo>
                    <a:lnTo>
                      <a:pt x="8902" y="4774"/>
                    </a:lnTo>
                    <a:lnTo>
                      <a:pt x="8934" y="4825"/>
                    </a:lnTo>
                    <a:lnTo>
                      <a:pt x="8944" y="4884"/>
                    </a:lnTo>
                    <a:lnTo>
                      <a:pt x="8940" y="4914"/>
                    </a:lnTo>
                    <a:lnTo>
                      <a:pt x="8659" y="6190"/>
                    </a:lnTo>
                    <a:lnTo>
                      <a:pt x="8597" y="6132"/>
                    </a:lnTo>
                    <a:lnTo>
                      <a:pt x="8463" y="6030"/>
                    </a:lnTo>
                    <a:lnTo>
                      <a:pt x="8393" y="5984"/>
                    </a:lnTo>
                    <a:lnTo>
                      <a:pt x="8554" y="5251"/>
                    </a:lnTo>
                    <a:close/>
                    <a:moveTo>
                      <a:pt x="7463" y="8948"/>
                    </a:moveTo>
                    <a:lnTo>
                      <a:pt x="7386" y="8947"/>
                    </a:lnTo>
                    <a:lnTo>
                      <a:pt x="7238" y="8931"/>
                    </a:lnTo>
                    <a:lnTo>
                      <a:pt x="7094" y="8901"/>
                    </a:lnTo>
                    <a:lnTo>
                      <a:pt x="6954" y="8857"/>
                    </a:lnTo>
                    <a:lnTo>
                      <a:pt x="6822" y="8801"/>
                    </a:lnTo>
                    <a:lnTo>
                      <a:pt x="6697" y="8734"/>
                    </a:lnTo>
                    <a:lnTo>
                      <a:pt x="6577" y="8653"/>
                    </a:lnTo>
                    <a:lnTo>
                      <a:pt x="6468" y="8562"/>
                    </a:lnTo>
                    <a:lnTo>
                      <a:pt x="6367" y="8463"/>
                    </a:lnTo>
                    <a:lnTo>
                      <a:pt x="6278" y="8352"/>
                    </a:lnTo>
                    <a:lnTo>
                      <a:pt x="6197" y="8234"/>
                    </a:lnTo>
                    <a:lnTo>
                      <a:pt x="6129" y="8108"/>
                    </a:lnTo>
                    <a:lnTo>
                      <a:pt x="6072" y="7976"/>
                    </a:lnTo>
                    <a:lnTo>
                      <a:pt x="6029" y="7836"/>
                    </a:lnTo>
                    <a:lnTo>
                      <a:pt x="6000" y="7692"/>
                    </a:lnTo>
                    <a:lnTo>
                      <a:pt x="5984" y="7542"/>
                    </a:lnTo>
                    <a:lnTo>
                      <a:pt x="5983" y="7466"/>
                    </a:lnTo>
                    <a:lnTo>
                      <a:pt x="5984" y="7390"/>
                    </a:lnTo>
                    <a:lnTo>
                      <a:pt x="6000" y="7241"/>
                    </a:lnTo>
                    <a:lnTo>
                      <a:pt x="6029" y="7097"/>
                    </a:lnTo>
                    <a:lnTo>
                      <a:pt x="6072" y="6958"/>
                    </a:lnTo>
                    <a:lnTo>
                      <a:pt x="6129" y="6825"/>
                    </a:lnTo>
                    <a:lnTo>
                      <a:pt x="6197" y="6700"/>
                    </a:lnTo>
                    <a:lnTo>
                      <a:pt x="6278" y="6582"/>
                    </a:lnTo>
                    <a:lnTo>
                      <a:pt x="6367" y="6471"/>
                    </a:lnTo>
                    <a:lnTo>
                      <a:pt x="6468" y="6372"/>
                    </a:lnTo>
                    <a:lnTo>
                      <a:pt x="6577" y="6281"/>
                    </a:lnTo>
                    <a:lnTo>
                      <a:pt x="6697" y="6200"/>
                    </a:lnTo>
                    <a:lnTo>
                      <a:pt x="6822" y="6132"/>
                    </a:lnTo>
                    <a:lnTo>
                      <a:pt x="6954" y="6076"/>
                    </a:lnTo>
                    <a:lnTo>
                      <a:pt x="7094" y="6032"/>
                    </a:lnTo>
                    <a:lnTo>
                      <a:pt x="7238" y="6003"/>
                    </a:lnTo>
                    <a:lnTo>
                      <a:pt x="7386" y="5987"/>
                    </a:lnTo>
                    <a:lnTo>
                      <a:pt x="7463" y="5986"/>
                    </a:lnTo>
                    <a:lnTo>
                      <a:pt x="7539" y="5987"/>
                    </a:lnTo>
                    <a:lnTo>
                      <a:pt x="7689" y="6003"/>
                    </a:lnTo>
                    <a:lnTo>
                      <a:pt x="7833" y="6032"/>
                    </a:lnTo>
                    <a:lnTo>
                      <a:pt x="7972" y="6076"/>
                    </a:lnTo>
                    <a:lnTo>
                      <a:pt x="8105" y="6132"/>
                    </a:lnTo>
                    <a:lnTo>
                      <a:pt x="8230" y="6200"/>
                    </a:lnTo>
                    <a:lnTo>
                      <a:pt x="8348" y="6281"/>
                    </a:lnTo>
                    <a:lnTo>
                      <a:pt x="8459" y="6372"/>
                    </a:lnTo>
                    <a:lnTo>
                      <a:pt x="8558" y="6471"/>
                    </a:lnTo>
                    <a:lnTo>
                      <a:pt x="8649" y="6582"/>
                    </a:lnTo>
                    <a:lnTo>
                      <a:pt x="8730" y="6700"/>
                    </a:lnTo>
                    <a:lnTo>
                      <a:pt x="8797" y="6825"/>
                    </a:lnTo>
                    <a:lnTo>
                      <a:pt x="8854" y="6958"/>
                    </a:lnTo>
                    <a:lnTo>
                      <a:pt x="8897" y="7097"/>
                    </a:lnTo>
                    <a:lnTo>
                      <a:pt x="8927" y="7241"/>
                    </a:lnTo>
                    <a:lnTo>
                      <a:pt x="8943" y="7391"/>
                    </a:lnTo>
                    <a:lnTo>
                      <a:pt x="8943" y="7466"/>
                    </a:lnTo>
                    <a:lnTo>
                      <a:pt x="8943" y="7542"/>
                    </a:lnTo>
                    <a:lnTo>
                      <a:pt x="8927" y="7692"/>
                    </a:lnTo>
                    <a:lnTo>
                      <a:pt x="8897" y="7836"/>
                    </a:lnTo>
                    <a:lnTo>
                      <a:pt x="8854" y="7976"/>
                    </a:lnTo>
                    <a:lnTo>
                      <a:pt x="8797" y="8108"/>
                    </a:lnTo>
                    <a:lnTo>
                      <a:pt x="8730" y="8234"/>
                    </a:lnTo>
                    <a:lnTo>
                      <a:pt x="8649" y="8352"/>
                    </a:lnTo>
                    <a:lnTo>
                      <a:pt x="8558" y="8463"/>
                    </a:lnTo>
                    <a:lnTo>
                      <a:pt x="8459" y="8562"/>
                    </a:lnTo>
                    <a:lnTo>
                      <a:pt x="8348" y="8653"/>
                    </a:lnTo>
                    <a:lnTo>
                      <a:pt x="8230" y="8734"/>
                    </a:lnTo>
                    <a:lnTo>
                      <a:pt x="8105" y="8801"/>
                    </a:lnTo>
                    <a:lnTo>
                      <a:pt x="7972" y="8857"/>
                    </a:lnTo>
                    <a:lnTo>
                      <a:pt x="7833" y="8901"/>
                    </a:lnTo>
                    <a:lnTo>
                      <a:pt x="7689" y="8931"/>
                    </a:lnTo>
                    <a:lnTo>
                      <a:pt x="7539" y="8947"/>
                    </a:lnTo>
                    <a:lnTo>
                      <a:pt x="7463" y="8948"/>
                    </a:lnTo>
                    <a:close/>
                    <a:moveTo>
                      <a:pt x="4382" y="2984"/>
                    </a:moveTo>
                    <a:lnTo>
                      <a:pt x="4429" y="2983"/>
                    </a:lnTo>
                    <a:lnTo>
                      <a:pt x="4521" y="2964"/>
                    </a:lnTo>
                    <a:lnTo>
                      <a:pt x="4606" y="2928"/>
                    </a:lnTo>
                    <a:lnTo>
                      <a:pt x="4683" y="2876"/>
                    </a:lnTo>
                    <a:lnTo>
                      <a:pt x="4746" y="2813"/>
                    </a:lnTo>
                    <a:lnTo>
                      <a:pt x="4798" y="2736"/>
                    </a:lnTo>
                    <a:lnTo>
                      <a:pt x="4834" y="2651"/>
                    </a:lnTo>
                    <a:lnTo>
                      <a:pt x="4852" y="2559"/>
                    </a:lnTo>
                    <a:lnTo>
                      <a:pt x="4854" y="2512"/>
                    </a:lnTo>
                    <a:lnTo>
                      <a:pt x="4852" y="2463"/>
                    </a:lnTo>
                    <a:lnTo>
                      <a:pt x="4834" y="2371"/>
                    </a:lnTo>
                    <a:lnTo>
                      <a:pt x="4798" y="2286"/>
                    </a:lnTo>
                    <a:lnTo>
                      <a:pt x="4746" y="2211"/>
                    </a:lnTo>
                    <a:lnTo>
                      <a:pt x="4683" y="2146"/>
                    </a:lnTo>
                    <a:lnTo>
                      <a:pt x="4606" y="2096"/>
                    </a:lnTo>
                    <a:lnTo>
                      <a:pt x="4521" y="2060"/>
                    </a:lnTo>
                    <a:lnTo>
                      <a:pt x="4429" y="2041"/>
                    </a:lnTo>
                    <a:lnTo>
                      <a:pt x="4382" y="2039"/>
                    </a:lnTo>
                    <a:lnTo>
                      <a:pt x="4333" y="2041"/>
                    </a:lnTo>
                    <a:lnTo>
                      <a:pt x="4241" y="2060"/>
                    </a:lnTo>
                    <a:lnTo>
                      <a:pt x="4156" y="2096"/>
                    </a:lnTo>
                    <a:lnTo>
                      <a:pt x="4081" y="2146"/>
                    </a:lnTo>
                    <a:lnTo>
                      <a:pt x="4016" y="2211"/>
                    </a:lnTo>
                    <a:lnTo>
                      <a:pt x="3966" y="2286"/>
                    </a:lnTo>
                    <a:lnTo>
                      <a:pt x="3930" y="2371"/>
                    </a:lnTo>
                    <a:lnTo>
                      <a:pt x="3911" y="2463"/>
                    </a:lnTo>
                    <a:lnTo>
                      <a:pt x="3909" y="2512"/>
                    </a:lnTo>
                    <a:lnTo>
                      <a:pt x="3911" y="2559"/>
                    </a:lnTo>
                    <a:lnTo>
                      <a:pt x="3930" y="2651"/>
                    </a:lnTo>
                    <a:lnTo>
                      <a:pt x="3966" y="2736"/>
                    </a:lnTo>
                    <a:lnTo>
                      <a:pt x="4016" y="2813"/>
                    </a:lnTo>
                    <a:lnTo>
                      <a:pt x="4081" y="2876"/>
                    </a:lnTo>
                    <a:lnTo>
                      <a:pt x="4156" y="2928"/>
                    </a:lnTo>
                    <a:lnTo>
                      <a:pt x="4241" y="2964"/>
                    </a:lnTo>
                    <a:lnTo>
                      <a:pt x="4333" y="2983"/>
                    </a:lnTo>
                    <a:lnTo>
                      <a:pt x="4382" y="2984"/>
                    </a:lnTo>
                    <a:close/>
                    <a:moveTo>
                      <a:pt x="4382" y="2309"/>
                    </a:moveTo>
                    <a:lnTo>
                      <a:pt x="4402" y="2310"/>
                    </a:lnTo>
                    <a:lnTo>
                      <a:pt x="4442" y="2317"/>
                    </a:lnTo>
                    <a:lnTo>
                      <a:pt x="4478" y="2333"/>
                    </a:lnTo>
                    <a:lnTo>
                      <a:pt x="4510" y="2355"/>
                    </a:lnTo>
                    <a:lnTo>
                      <a:pt x="4537" y="2382"/>
                    </a:lnTo>
                    <a:lnTo>
                      <a:pt x="4560" y="2415"/>
                    </a:lnTo>
                    <a:lnTo>
                      <a:pt x="4575" y="2451"/>
                    </a:lnTo>
                    <a:lnTo>
                      <a:pt x="4583" y="2490"/>
                    </a:lnTo>
                    <a:lnTo>
                      <a:pt x="4583" y="2512"/>
                    </a:lnTo>
                    <a:lnTo>
                      <a:pt x="4583" y="2532"/>
                    </a:lnTo>
                    <a:lnTo>
                      <a:pt x="4575" y="2572"/>
                    </a:lnTo>
                    <a:lnTo>
                      <a:pt x="4560" y="2608"/>
                    </a:lnTo>
                    <a:lnTo>
                      <a:pt x="4537" y="2640"/>
                    </a:lnTo>
                    <a:lnTo>
                      <a:pt x="4510" y="2667"/>
                    </a:lnTo>
                    <a:lnTo>
                      <a:pt x="4478" y="2690"/>
                    </a:lnTo>
                    <a:lnTo>
                      <a:pt x="4442" y="2705"/>
                    </a:lnTo>
                    <a:lnTo>
                      <a:pt x="4402" y="2713"/>
                    </a:lnTo>
                    <a:lnTo>
                      <a:pt x="4382" y="2713"/>
                    </a:lnTo>
                    <a:lnTo>
                      <a:pt x="4360" y="2713"/>
                    </a:lnTo>
                    <a:lnTo>
                      <a:pt x="4321" y="2705"/>
                    </a:lnTo>
                    <a:lnTo>
                      <a:pt x="4285" y="2690"/>
                    </a:lnTo>
                    <a:lnTo>
                      <a:pt x="4252" y="2667"/>
                    </a:lnTo>
                    <a:lnTo>
                      <a:pt x="4225" y="2640"/>
                    </a:lnTo>
                    <a:lnTo>
                      <a:pt x="4203" y="2608"/>
                    </a:lnTo>
                    <a:lnTo>
                      <a:pt x="4187" y="2572"/>
                    </a:lnTo>
                    <a:lnTo>
                      <a:pt x="4180" y="2532"/>
                    </a:lnTo>
                    <a:lnTo>
                      <a:pt x="4179" y="2512"/>
                    </a:lnTo>
                    <a:lnTo>
                      <a:pt x="4180" y="2490"/>
                    </a:lnTo>
                    <a:lnTo>
                      <a:pt x="4187" y="2451"/>
                    </a:lnTo>
                    <a:lnTo>
                      <a:pt x="4203" y="2415"/>
                    </a:lnTo>
                    <a:lnTo>
                      <a:pt x="4225" y="2382"/>
                    </a:lnTo>
                    <a:lnTo>
                      <a:pt x="4252" y="2355"/>
                    </a:lnTo>
                    <a:lnTo>
                      <a:pt x="4285" y="2333"/>
                    </a:lnTo>
                    <a:lnTo>
                      <a:pt x="4321" y="2317"/>
                    </a:lnTo>
                    <a:lnTo>
                      <a:pt x="4360" y="2310"/>
                    </a:lnTo>
                    <a:lnTo>
                      <a:pt x="4382" y="2309"/>
                    </a:lnTo>
                    <a:close/>
                    <a:moveTo>
                      <a:pt x="8011" y="6701"/>
                    </a:moveTo>
                    <a:lnTo>
                      <a:pt x="7962" y="6703"/>
                    </a:lnTo>
                    <a:lnTo>
                      <a:pt x="7867" y="6722"/>
                    </a:lnTo>
                    <a:lnTo>
                      <a:pt x="7779" y="6759"/>
                    </a:lnTo>
                    <a:lnTo>
                      <a:pt x="7703" y="6811"/>
                    </a:lnTo>
                    <a:lnTo>
                      <a:pt x="7637" y="6877"/>
                    </a:lnTo>
                    <a:lnTo>
                      <a:pt x="7585" y="6955"/>
                    </a:lnTo>
                    <a:lnTo>
                      <a:pt x="7548" y="7041"/>
                    </a:lnTo>
                    <a:lnTo>
                      <a:pt x="7527" y="7136"/>
                    </a:lnTo>
                    <a:lnTo>
                      <a:pt x="7526" y="7187"/>
                    </a:lnTo>
                    <a:lnTo>
                      <a:pt x="7526" y="7747"/>
                    </a:lnTo>
                    <a:lnTo>
                      <a:pt x="7527" y="7796"/>
                    </a:lnTo>
                    <a:lnTo>
                      <a:pt x="7548" y="7891"/>
                    </a:lnTo>
                    <a:lnTo>
                      <a:pt x="7585" y="7977"/>
                    </a:lnTo>
                    <a:lnTo>
                      <a:pt x="7637" y="8055"/>
                    </a:lnTo>
                    <a:lnTo>
                      <a:pt x="7703" y="8121"/>
                    </a:lnTo>
                    <a:lnTo>
                      <a:pt x="7779" y="8173"/>
                    </a:lnTo>
                    <a:lnTo>
                      <a:pt x="7867" y="8211"/>
                    </a:lnTo>
                    <a:lnTo>
                      <a:pt x="7962" y="8229"/>
                    </a:lnTo>
                    <a:lnTo>
                      <a:pt x="8011" y="8232"/>
                    </a:lnTo>
                    <a:lnTo>
                      <a:pt x="8062" y="8229"/>
                    </a:lnTo>
                    <a:lnTo>
                      <a:pt x="8157" y="8211"/>
                    </a:lnTo>
                    <a:lnTo>
                      <a:pt x="8243" y="8173"/>
                    </a:lnTo>
                    <a:lnTo>
                      <a:pt x="8321" y="8121"/>
                    </a:lnTo>
                    <a:lnTo>
                      <a:pt x="8387" y="8055"/>
                    </a:lnTo>
                    <a:lnTo>
                      <a:pt x="8439" y="7977"/>
                    </a:lnTo>
                    <a:lnTo>
                      <a:pt x="8475" y="7891"/>
                    </a:lnTo>
                    <a:lnTo>
                      <a:pt x="8495" y="7796"/>
                    </a:lnTo>
                    <a:lnTo>
                      <a:pt x="8496" y="7747"/>
                    </a:lnTo>
                    <a:lnTo>
                      <a:pt x="8496" y="7187"/>
                    </a:lnTo>
                    <a:lnTo>
                      <a:pt x="8495" y="7136"/>
                    </a:lnTo>
                    <a:lnTo>
                      <a:pt x="8475" y="7041"/>
                    </a:lnTo>
                    <a:lnTo>
                      <a:pt x="8439" y="6955"/>
                    </a:lnTo>
                    <a:lnTo>
                      <a:pt x="8387" y="6877"/>
                    </a:lnTo>
                    <a:lnTo>
                      <a:pt x="8321" y="6811"/>
                    </a:lnTo>
                    <a:lnTo>
                      <a:pt x="8243" y="6759"/>
                    </a:lnTo>
                    <a:lnTo>
                      <a:pt x="8157" y="6722"/>
                    </a:lnTo>
                    <a:lnTo>
                      <a:pt x="8062" y="6703"/>
                    </a:lnTo>
                    <a:lnTo>
                      <a:pt x="8011" y="6701"/>
                    </a:lnTo>
                    <a:close/>
                    <a:moveTo>
                      <a:pt x="8227" y="7747"/>
                    </a:moveTo>
                    <a:lnTo>
                      <a:pt x="8226" y="7769"/>
                    </a:lnTo>
                    <a:lnTo>
                      <a:pt x="8217" y="7810"/>
                    </a:lnTo>
                    <a:lnTo>
                      <a:pt x="8201" y="7849"/>
                    </a:lnTo>
                    <a:lnTo>
                      <a:pt x="8178" y="7884"/>
                    </a:lnTo>
                    <a:lnTo>
                      <a:pt x="8148" y="7913"/>
                    </a:lnTo>
                    <a:lnTo>
                      <a:pt x="8115" y="7936"/>
                    </a:lnTo>
                    <a:lnTo>
                      <a:pt x="8076" y="7951"/>
                    </a:lnTo>
                    <a:lnTo>
                      <a:pt x="8034" y="7960"/>
                    </a:lnTo>
                    <a:lnTo>
                      <a:pt x="8011" y="7962"/>
                    </a:lnTo>
                    <a:lnTo>
                      <a:pt x="7990" y="7960"/>
                    </a:lnTo>
                    <a:lnTo>
                      <a:pt x="7948" y="7951"/>
                    </a:lnTo>
                    <a:lnTo>
                      <a:pt x="7909" y="7936"/>
                    </a:lnTo>
                    <a:lnTo>
                      <a:pt x="7874" y="7913"/>
                    </a:lnTo>
                    <a:lnTo>
                      <a:pt x="7846" y="7884"/>
                    </a:lnTo>
                    <a:lnTo>
                      <a:pt x="7823" y="7849"/>
                    </a:lnTo>
                    <a:lnTo>
                      <a:pt x="7805" y="7810"/>
                    </a:lnTo>
                    <a:lnTo>
                      <a:pt x="7797" y="7769"/>
                    </a:lnTo>
                    <a:lnTo>
                      <a:pt x="7797" y="7747"/>
                    </a:lnTo>
                    <a:lnTo>
                      <a:pt x="7797" y="7187"/>
                    </a:lnTo>
                    <a:lnTo>
                      <a:pt x="7797" y="7164"/>
                    </a:lnTo>
                    <a:lnTo>
                      <a:pt x="7805" y="7122"/>
                    </a:lnTo>
                    <a:lnTo>
                      <a:pt x="7823" y="7083"/>
                    </a:lnTo>
                    <a:lnTo>
                      <a:pt x="7846" y="7048"/>
                    </a:lnTo>
                    <a:lnTo>
                      <a:pt x="7874" y="7020"/>
                    </a:lnTo>
                    <a:lnTo>
                      <a:pt x="7909" y="6997"/>
                    </a:lnTo>
                    <a:lnTo>
                      <a:pt x="7948" y="6981"/>
                    </a:lnTo>
                    <a:lnTo>
                      <a:pt x="7990" y="6972"/>
                    </a:lnTo>
                    <a:lnTo>
                      <a:pt x="8011" y="6971"/>
                    </a:lnTo>
                    <a:lnTo>
                      <a:pt x="8034" y="6972"/>
                    </a:lnTo>
                    <a:lnTo>
                      <a:pt x="8076" y="6981"/>
                    </a:lnTo>
                    <a:lnTo>
                      <a:pt x="8115" y="6997"/>
                    </a:lnTo>
                    <a:lnTo>
                      <a:pt x="8148" y="7020"/>
                    </a:lnTo>
                    <a:lnTo>
                      <a:pt x="8178" y="7048"/>
                    </a:lnTo>
                    <a:lnTo>
                      <a:pt x="8201" y="7083"/>
                    </a:lnTo>
                    <a:lnTo>
                      <a:pt x="8217" y="7122"/>
                    </a:lnTo>
                    <a:lnTo>
                      <a:pt x="8226" y="7164"/>
                    </a:lnTo>
                    <a:lnTo>
                      <a:pt x="8227" y="7187"/>
                    </a:lnTo>
                    <a:lnTo>
                      <a:pt x="8227" y="7747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7" name="Group 8"/>
              <p:cNvGrpSpPr>
                <a:grpSpLocks noChangeAspect="1"/>
              </p:cNvGrpSpPr>
              <p:nvPr/>
            </p:nvGrpSpPr>
            <p:grpSpPr bwMode="auto">
              <a:xfrm>
                <a:off x="5393034" y="4348138"/>
                <a:ext cx="222920" cy="222920"/>
                <a:chOff x="6369" y="-2056"/>
                <a:chExt cx="3967" cy="3967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9" name="Freeform 9"/>
                <p:cNvSpPr>
                  <a:spLocks noEditPoints="1"/>
                </p:cNvSpPr>
                <p:nvPr/>
              </p:nvSpPr>
              <p:spPr bwMode="auto">
                <a:xfrm>
                  <a:off x="6369" y="-2056"/>
                  <a:ext cx="3967" cy="3967"/>
                </a:xfrm>
                <a:custGeom>
                  <a:avLst/>
                  <a:gdLst>
                    <a:gd name="T0" fmla="*/ 1777 w 11902"/>
                    <a:gd name="T1" fmla="*/ 7295 h 11902"/>
                    <a:gd name="T2" fmla="*/ 826 w 11902"/>
                    <a:gd name="T3" fmla="*/ 7924 h 11902"/>
                    <a:gd name="T4" fmla="*/ 405 w 11902"/>
                    <a:gd name="T5" fmla="*/ 8830 h 11902"/>
                    <a:gd name="T6" fmla="*/ 23 w 11902"/>
                    <a:gd name="T7" fmla="*/ 9882 h 11902"/>
                    <a:gd name="T8" fmla="*/ 579 w 11902"/>
                    <a:gd name="T9" fmla="*/ 11255 h 11902"/>
                    <a:gd name="T10" fmla="*/ 11767 w 11902"/>
                    <a:gd name="T11" fmla="*/ 11894 h 11902"/>
                    <a:gd name="T12" fmla="*/ 11802 w 11902"/>
                    <a:gd name="T13" fmla="*/ 23 h 11902"/>
                    <a:gd name="T14" fmla="*/ 1160 w 11902"/>
                    <a:gd name="T15" fmla="*/ 8330 h 11902"/>
                    <a:gd name="T16" fmla="*/ 1840 w 11902"/>
                    <a:gd name="T17" fmla="*/ 7690 h 11902"/>
                    <a:gd name="T18" fmla="*/ 2416 w 11902"/>
                    <a:gd name="T19" fmla="*/ 8054 h 11902"/>
                    <a:gd name="T20" fmla="*/ 3260 w 11902"/>
                    <a:gd name="T21" fmla="*/ 8017 h 11902"/>
                    <a:gd name="T22" fmla="*/ 3945 w 11902"/>
                    <a:gd name="T23" fmla="*/ 8398 h 11902"/>
                    <a:gd name="T24" fmla="*/ 4381 w 11902"/>
                    <a:gd name="T25" fmla="*/ 8631 h 11902"/>
                    <a:gd name="T26" fmla="*/ 5229 w 11902"/>
                    <a:gd name="T27" fmla="*/ 8643 h 11902"/>
                    <a:gd name="T28" fmla="*/ 3699 w 11902"/>
                    <a:gd name="T29" fmla="*/ 6142 h 11902"/>
                    <a:gd name="T30" fmla="*/ 4776 w 11902"/>
                    <a:gd name="T31" fmla="*/ 4252 h 11902"/>
                    <a:gd name="T32" fmla="*/ 6827 w 11902"/>
                    <a:gd name="T33" fmla="*/ 3455 h 11902"/>
                    <a:gd name="T34" fmla="*/ 8798 w 11902"/>
                    <a:gd name="T35" fmla="*/ 4059 h 11902"/>
                    <a:gd name="T36" fmla="*/ 10051 w 11902"/>
                    <a:gd name="T37" fmla="*/ 5827 h 11902"/>
                    <a:gd name="T38" fmla="*/ 9947 w 11902"/>
                    <a:gd name="T39" fmla="*/ 7914 h 11902"/>
                    <a:gd name="T40" fmla="*/ 8533 w 11902"/>
                    <a:gd name="T41" fmla="*/ 9550 h 11902"/>
                    <a:gd name="T42" fmla="*/ 6410 w 11902"/>
                    <a:gd name="T43" fmla="*/ 9941 h 11902"/>
                    <a:gd name="T44" fmla="*/ 7277 w 11902"/>
                    <a:gd name="T45" fmla="*/ 9576 h 11902"/>
                    <a:gd name="T46" fmla="*/ 9475 w 11902"/>
                    <a:gd name="T47" fmla="*/ 8028 h 11902"/>
                    <a:gd name="T48" fmla="*/ 9746 w 11902"/>
                    <a:gd name="T49" fmla="*/ 6210 h 11902"/>
                    <a:gd name="T50" fmla="*/ 8094 w 11902"/>
                    <a:gd name="T51" fmla="*/ 4093 h 11902"/>
                    <a:gd name="T52" fmla="*/ 6261 w 11902"/>
                    <a:gd name="T53" fmla="*/ 3913 h 11902"/>
                    <a:gd name="T54" fmla="*/ 4231 w 11902"/>
                    <a:gd name="T55" fmla="*/ 5664 h 11902"/>
                    <a:gd name="T56" fmla="*/ 4213 w 11902"/>
                    <a:gd name="T57" fmla="*/ 7726 h 11902"/>
                    <a:gd name="T58" fmla="*/ 3720 w 11902"/>
                    <a:gd name="T59" fmla="*/ 7399 h 11902"/>
                    <a:gd name="T60" fmla="*/ 4799 w 11902"/>
                    <a:gd name="T61" fmla="*/ 7268 h 11902"/>
                    <a:gd name="T62" fmla="*/ 5680 w 11902"/>
                    <a:gd name="T63" fmla="*/ 7102 h 11902"/>
                    <a:gd name="T64" fmla="*/ 6784 w 11902"/>
                    <a:gd name="T65" fmla="*/ 6942 h 11902"/>
                    <a:gd name="T66" fmla="*/ 7743 w 11902"/>
                    <a:gd name="T67" fmla="*/ 7287 h 11902"/>
                    <a:gd name="T68" fmla="*/ 8618 w 11902"/>
                    <a:gd name="T69" fmla="*/ 6973 h 11902"/>
                    <a:gd name="T70" fmla="*/ 8833 w 11902"/>
                    <a:gd name="T71" fmla="*/ 8307 h 11902"/>
                    <a:gd name="T72" fmla="*/ 6426 w 11902"/>
                    <a:gd name="T73" fmla="*/ 9165 h 11902"/>
                    <a:gd name="T74" fmla="*/ 5730 w 11902"/>
                    <a:gd name="T75" fmla="*/ 8790 h 11902"/>
                    <a:gd name="T76" fmla="*/ 4416 w 11902"/>
                    <a:gd name="T77" fmla="*/ 6719 h 11902"/>
                    <a:gd name="T78" fmla="*/ 6287 w 11902"/>
                    <a:gd name="T79" fmla="*/ 4301 h 11902"/>
                    <a:gd name="T80" fmla="*/ 9046 w 11902"/>
                    <a:gd name="T81" fmla="*/ 5425 h 11902"/>
                    <a:gd name="T82" fmla="*/ 9023 w 11902"/>
                    <a:gd name="T83" fmla="*/ 6832 h 11902"/>
                    <a:gd name="T84" fmla="*/ 7851 w 11902"/>
                    <a:gd name="T85" fmla="*/ 6849 h 11902"/>
                    <a:gd name="T86" fmla="*/ 6974 w 11902"/>
                    <a:gd name="T87" fmla="*/ 6535 h 11902"/>
                    <a:gd name="T88" fmla="*/ 6015 w 11902"/>
                    <a:gd name="T89" fmla="*/ 6879 h 11902"/>
                    <a:gd name="T90" fmla="*/ 4911 w 11902"/>
                    <a:gd name="T91" fmla="*/ 6719 h 11902"/>
                    <a:gd name="T92" fmla="*/ 384 w 11902"/>
                    <a:gd name="T93" fmla="*/ 9214 h 11902"/>
                    <a:gd name="T94" fmla="*/ 862 w 11902"/>
                    <a:gd name="T95" fmla="*/ 10974 h 11902"/>
                    <a:gd name="T96" fmla="*/ 5236 w 11902"/>
                    <a:gd name="T97" fmla="*/ 11056 h 11902"/>
                    <a:gd name="T98" fmla="*/ 5401 w 11902"/>
                    <a:gd name="T99" fmla="*/ 11472 h 11902"/>
                    <a:gd name="T100" fmla="*/ 6911 w 11902"/>
                    <a:gd name="T101" fmla="*/ 10366 h 11902"/>
                    <a:gd name="T102" fmla="*/ 9161 w 11902"/>
                    <a:gd name="T103" fmla="*/ 9587 h 11902"/>
                    <a:gd name="T104" fmla="*/ 10466 w 11902"/>
                    <a:gd name="T105" fmla="*/ 7541 h 11902"/>
                    <a:gd name="T106" fmla="*/ 10235 w 11902"/>
                    <a:gd name="T107" fmla="*/ 5219 h 11902"/>
                    <a:gd name="T108" fmla="*/ 8569 w 11902"/>
                    <a:gd name="T109" fmla="*/ 3471 h 11902"/>
                    <a:gd name="T110" fmla="*/ 6266 w 11902"/>
                    <a:gd name="T111" fmla="*/ 3129 h 11902"/>
                    <a:gd name="T112" fmla="*/ 4154 w 11902"/>
                    <a:gd name="T113" fmla="*/ 4334 h 11902"/>
                    <a:gd name="T114" fmla="*/ 3264 w 11902"/>
                    <a:gd name="T115" fmla="*/ 6624 h 11902"/>
                    <a:gd name="T116" fmla="*/ 2592 w 11902"/>
                    <a:gd name="T117" fmla="*/ 7531 h 119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1902" h="11902">
                      <a:moveTo>
                        <a:pt x="11710" y="0"/>
                      </a:moveTo>
                      <a:lnTo>
                        <a:pt x="2112" y="0"/>
                      </a:lnTo>
                      <a:lnTo>
                        <a:pt x="2092" y="0"/>
                      </a:lnTo>
                      <a:lnTo>
                        <a:pt x="2055" y="9"/>
                      </a:lnTo>
                      <a:lnTo>
                        <a:pt x="2020" y="23"/>
                      </a:lnTo>
                      <a:lnTo>
                        <a:pt x="1990" y="43"/>
                      </a:lnTo>
                      <a:lnTo>
                        <a:pt x="1964" y="69"/>
                      </a:lnTo>
                      <a:lnTo>
                        <a:pt x="1942" y="101"/>
                      </a:lnTo>
                      <a:lnTo>
                        <a:pt x="1928" y="135"/>
                      </a:lnTo>
                      <a:lnTo>
                        <a:pt x="1921" y="173"/>
                      </a:lnTo>
                      <a:lnTo>
                        <a:pt x="1919" y="191"/>
                      </a:lnTo>
                      <a:lnTo>
                        <a:pt x="1919" y="7315"/>
                      </a:lnTo>
                      <a:lnTo>
                        <a:pt x="1873" y="7305"/>
                      </a:lnTo>
                      <a:lnTo>
                        <a:pt x="1777" y="7295"/>
                      </a:lnTo>
                      <a:lnTo>
                        <a:pt x="1728" y="7295"/>
                      </a:lnTo>
                      <a:lnTo>
                        <a:pt x="1679" y="7295"/>
                      </a:lnTo>
                      <a:lnTo>
                        <a:pt x="1582" y="7305"/>
                      </a:lnTo>
                      <a:lnTo>
                        <a:pt x="1487" y="7324"/>
                      </a:lnTo>
                      <a:lnTo>
                        <a:pt x="1398" y="7353"/>
                      </a:lnTo>
                      <a:lnTo>
                        <a:pt x="1312" y="7389"/>
                      </a:lnTo>
                      <a:lnTo>
                        <a:pt x="1230" y="7433"/>
                      </a:lnTo>
                      <a:lnTo>
                        <a:pt x="1153" y="7485"/>
                      </a:lnTo>
                      <a:lnTo>
                        <a:pt x="1083" y="7544"/>
                      </a:lnTo>
                      <a:lnTo>
                        <a:pt x="1018" y="7609"/>
                      </a:lnTo>
                      <a:lnTo>
                        <a:pt x="959" y="7681"/>
                      </a:lnTo>
                      <a:lnTo>
                        <a:pt x="907" y="7757"/>
                      </a:lnTo>
                      <a:lnTo>
                        <a:pt x="862" y="7838"/>
                      </a:lnTo>
                      <a:lnTo>
                        <a:pt x="826" y="7924"/>
                      </a:lnTo>
                      <a:lnTo>
                        <a:pt x="798" y="8015"/>
                      </a:lnTo>
                      <a:lnTo>
                        <a:pt x="779" y="8109"/>
                      </a:lnTo>
                      <a:lnTo>
                        <a:pt x="769" y="8205"/>
                      </a:lnTo>
                      <a:lnTo>
                        <a:pt x="767" y="8254"/>
                      </a:lnTo>
                      <a:lnTo>
                        <a:pt x="767" y="8258"/>
                      </a:lnTo>
                      <a:lnTo>
                        <a:pt x="733" y="8286"/>
                      </a:lnTo>
                      <a:lnTo>
                        <a:pt x="668" y="8345"/>
                      </a:lnTo>
                      <a:lnTo>
                        <a:pt x="610" y="8408"/>
                      </a:lnTo>
                      <a:lnTo>
                        <a:pt x="557" y="8477"/>
                      </a:lnTo>
                      <a:lnTo>
                        <a:pt x="511" y="8549"/>
                      </a:lnTo>
                      <a:lnTo>
                        <a:pt x="472" y="8626"/>
                      </a:lnTo>
                      <a:lnTo>
                        <a:pt x="439" y="8706"/>
                      </a:lnTo>
                      <a:lnTo>
                        <a:pt x="415" y="8788"/>
                      </a:lnTo>
                      <a:lnTo>
                        <a:pt x="405" y="8830"/>
                      </a:lnTo>
                      <a:lnTo>
                        <a:pt x="191" y="8830"/>
                      </a:lnTo>
                      <a:lnTo>
                        <a:pt x="173" y="8831"/>
                      </a:lnTo>
                      <a:lnTo>
                        <a:pt x="135" y="8839"/>
                      </a:lnTo>
                      <a:lnTo>
                        <a:pt x="101" y="8853"/>
                      </a:lnTo>
                      <a:lnTo>
                        <a:pt x="69" y="8875"/>
                      </a:lnTo>
                      <a:lnTo>
                        <a:pt x="43" y="8901"/>
                      </a:lnTo>
                      <a:lnTo>
                        <a:pt x="23" y="8931"/>
                      </a:lnTo>
                      <a:lnTo>
                        <a:pt x="9" y="8965"/>
                      </a:lnTo>
                      <a:lnTo>
                        <a:pt x="0" y="9003"/>
                      </a:lnTo>
                      <a:lnTo>
                        <a:pt x="0" y="9023"/>
                      </a:lnTo>
                      <a:lnTo>
                        <a:pt x="0" y="9790"/>
                      </a:lnTo>
                      <a:lnTo>
                        <a:pt x="0" y="9810"/>
                      </a:lnTo>
                      <a:lnTo>
                        <a:pt x="9" y="9848"/>
                      </a:lnTo>
                      <a:lnTo>
                        <a:pt x="23" y="9882"/>
                      </a:lnTo>
                      <a:lnTo>
                        <a:pt x="43" y="9913"/>
                      </a:lnTo>
                      <a:lnTo>
                        <a:pt x="69" y="9939"/>
                      </a:lnTo>
                      <a:lnTo>
                        <a:pt x="101" y="9959"/>
                      </a:lnTo>
                      <a:lnTo>
                        <a:pt x="135" y="9975"/>
                      </a:lnTo>
                      <a:lnTo>
                        <a:pt x="173" y="9982"/>
                      </a:lnTo>
                      <a:lnTo>
                        <a:pt x="191" y="9982"/>
                      </a:lnTo>
                      <a:lnTo>
                        <a:pt x="384" y="9982"/>
                      </a:lnTo>
                      <a:lnTo>
                        <a:pt x="384" y="10558"/>
                      </a:lnTo>
                      <a:lnTo>
                        <a:pt x="384" y="10627"/>
                      </a:lnTo>
                      <a:lnTo>
                        <a:pt x="399" y="10762"/>
                      </a:lnTo>
                      <a:lnTo>
                        <a:pt x="426" y="10893"/>
                      </a:lnTo>
                      <a:lnTo>
                        <a:pt x="465" y="11020"/>
                      </a:lnTo>
                      <a:lnTo>
                        <a:pt x="517" y="11141"/>
                      </a:lnTo>
                      <a:lnTo>
                        <a:pt x="579" y="11255"/>
                      </a:lnTo>
                      <a:lnTo>
                        <a:pt x="651" y="11363"/>
                      </a:lnTo>
                      <a:lnTo>
                        <a:pt x="733" y="11462"/>
                      </a:lnTo>
                      <a:lnTo>
                        <a:pt x="825" y="11553"/>
                      </a:lnTo>
                      <a:lnTo>
                        <a:pt x="924" y="11635"/>
                      </a:lnTo>
                      <a:lnTo>
                        <a:pt x="1031" y="11708"/>
                      </a:lnTo>
                      <a:lnTo>
                        <a:pt x="1146" y="11770"/>
                      </a:lnTo>
                      <a:lnTo>
                        <a:pt x="1266" y="11820"/>
                      </a:lnTo>
                      <a:lnTo>
                        <a:pt x="1392" y="11861"/>
                      </a:lnTo>
                      <a:lnTo>
                        <a:pt x="1523" y="11887"/>
                      </a:lnTo>
                      <a:lnTo>
                        <a:pt x="1659" y="11901"/>
                      </a:lnTo>
                      <a:lnTo>
                        <a:pt x="1728" y="11902"/>
                      </a:lnTo>
                      <a:lnTo>
                        <a:pt x="11710" y="11902"/>
                      </a:lnTo>
                      <a:lnTo>
                        <a:pt x="11730" y="11901"/>
                      </a:lnTo>
                      <a:lnTo>
                        <a:pt x="11767" y="11894"/>
                      </a:lnTo>
                      <a:lnTo>
                        <a:pt x="11802" y="11879"/>
                      </a:lnTo>
                      <a:lnTo>
                        <a:pt x="11832" y="11858"/>
                      </a:lnTo>
                      <a:lnTo>
                        <a:pt x="11858" y="11832"/>
                      </a:lnTo>
                      <a:lnTo>
                        <a:pt x="11879" y="11802"/>
                      </a:lnTo>
                      <a:lnTo>
                        <a:pt x="11894" y="11767"/>
                      </a:lnTo>
                      <a:lnTo>
                        <a:pt x="11901" y="11730"/>
                      </a:lnTo>
                      <a:lnTo>
                        <a:pt x="11902" y="11710"/>
                      </a:lnTo>
                      <a:lnTo>
                        <a:pt x="11902" y="191"/>
                      </a:lnTo>
                      <a:lnTo>
                        <a:pt x="11901" y="173"/>
                      </a:lnTo>
                      <a:lnTo>
                        <a:pt x="11894" y="135"/>
                      </a:lnTo>
                      <a:lnTo>
                        <a:pt x="11879" y="101"/>
                      </a:lnTo>
                      <a:lnTo>
                        <a:pt x="11858" y="69"/>
                      </a:lnTo>
                      <a:lnTo>
                        <a:pt x="11832" y="43"/>
                      </a:lnTo>
                      <a:lnTo>
                        <a:pt x="11802" y="23"/>
                      </a:lnTo>
                      <a:lnTo>
                        <a:pt x="11767" y="9"/>
                      </a:lnTo>
                      <a:lnTo>
                        <a:pt x="11730" y="0"/>
                      </a:lnTo>
                      <a:lnTo>
                        <a:pt x="11710" y="0"/>
                      </a:lnTo>
                      <a:close/>
                      <a:moveTo>
                        <a:pt x="11518" y="2304"/>
                      </a:moveTo>
                      <a:lnTo>
                        <a:pt x="2304" y="2304"/>
                      </a:lnTo>
                      <a:lnTo>
                        <a:pt x="2304" y="384"/>
                      </a:lnTo>
                      <a:lnTo>
                        <a:pt x="11518" y="384"/>
                      </a:lnTo>
                      <a:lnTo>
                        <a:pt x="11518" y="2304"/>
                      </a:lnTo>
                      <a:close/>
                      <a:moveTo>
                        <a:pt x="1064" y="8523"/>
                      </a:moveTo>
                      <a:lnTo>
                        <a:pt x="1088" y="8508"/>
                      </a:lnTo>
                      <a:lnTo>
                        <a:pt x="1127" y="8466"/>
                      </a:lnTo>
                      <a:lnTo>
                        <a:pt x="1153" y="8415"/>
                      </a:lnTo>
                      <a:lnTo>
                        <a:pt x="1163" y="8359"/>
                      </a:lnTo>
                      <a:lnTo>
                        <a:pt x="1160" y="8330"/>
                      </a:lnTo>
                      <a:lnTo>
                        <a:pt x="1158" y="8309"/>
                      </a:lnTo>
                      <a:lnTo>
                        <a:pt x="1153" y="8281"/>
                      </a:lnTo>
                      <a:lnTo>
                        <a:pt x="1152" y="8254"/>
                      </a:lnTo>
                      <a:lnTo>
                        <a:pt x="1153" y="8195"/>
                      </a:lnTo>
                      <a:lnTo>
                        <a:pt x="1176" y="8083"/>
                      </a:lnTo>
                      <a:lnTo>
                        <a:pt x="1221" y="7981"/>
                      </a:lnTo>
                      <a:lnTo>
                        <a:pt x="1283" y="7888"/>
                      </a:lnTo>
                      <a:lnTo>
                        <a:pt x="1361" y="7809"/>
                      </a:lnTo>
                      <a:lnTo>
                        <a:pt x="1453" y="7747"/>
                      </a:lnTo>
                      <a:lnTo>
                        <a:pt x="1556" y="7704"/>
                      </a:lnTo>
                      <a:lnTo>
                        <a:pt x="1669" y="7681"/>
                      </a:lnTo>
                      <a:lnTo>
                        <a:pt x="1728" y="7678"/>
                      </a:lnTo>
                      <a:lnTo>
                        <a:pt x="1765" y="7680"/>
                      </a:lnTo>
                      <a:lnTo>
                        <a:pt x="1840" y="7690"/>
                      </a:lnTo>
                      <a:lnTo>
                        <a:pt x="1911" y="7708"/>
                      </a:lnTo>
                      <a:lnTo>
                        <a:pt x="1978" y="7736"/>
                      </a:lnTo>
                      <a:lnTo>
                        <a:pt x="2042" y="7773"/>
                      </a:lnTo>
                      <a:lnTo>
                        <a:pt x="2101" y="7818"/>
                      </a:lnTo>
                      <a:lnTo>
                        <a:pt x="2154" y="7870"/>
                      </a:lnTo>
                      <a:lnTo>
                        <a:pt x="2200" y="7929"/>
                      </a:lnTo>
                      <a:lnTo>
                        <a:pt x="2220" y="7962"/>
                      </a:lnTo>
                      <a:lnTo>
                        <a:pt x="2232" y="7979"/>
                      </a:lnTo>
                      <a:lnTo>
                        <a:pt x="2260" y="8009"/>
                      </a:lnTo>
                      <a:lnTo>
                        <a:pt x="2295" y="8032"/>
                      </a:lnTo>
                      <a:lnTo>
                        <a:pt x="2332" y="8048"/>
                      </a:lnTo>
                      <a:lnTo>
                        <a:pt x="2354" y="8053"/>
                      </a:lnTo>
                      <a:lnTo>
                        <a:pt x="2374" y="8055"/>
                      </a:lnTo>
                      <a:lnTo>
                        <a:pt x="2416" y="8054"/>
                      </a:lnTo>
                      <a:lnTo>
                        <a:pt x="2456" y="8042"/>
                      </a:lnTo>
                      <a:lnTo>
                        <a:pt x="2492" y="8022"/>
                      </a:lnTo>
                      <a:lnTo>
                        <a:pt x="2509" y="8009"/>
                      </a:lnTo>
                      <a:lnTo>
                        <a:pt x="2538" y="7986"/>
                      </a:lnTo>
                      <a:lnTo>
                        <a:pt x="2613" y="7937"/>
                      </a:lnTo>
                      <a:lnTo>
                        <a:pt x="2707" y="7897"/>
                      </a:lnTo>
                      <a:lnTo>
                        <a:pt x="2818" y="7873"/>
                      </a:lnTo>
                      <a:lnTo>
                        <a:pt x="2880" y="7871"/>
                      </a:lnTo>
                      <a:lnTo>
                        <a:pt x="2918" y="7871"/>
                      </a:lnTo>
                      <a:lnTo>
                        <a:pt x="2993" y="7881"/>
                      </a:lnTo>
                      <a:lnTo>
                        <a:pt x="3065" y="7903"/>
                      </a:lnTo>
                      <a:lnTo>
                        <a:pt x="3134" y="7932"/>
                      </a:lnTo>
                      <a:lnTo>
                        <a:pt x="3199" y="7970"/>
                      </a:lnTo>
                      <a:lnTo>
                        <a:pt x="3260" y="8017"/>
                      </a:lnTo>
                      <a:lnTo>
                        <a:pt x="3313" y="8071"/>
                      </a:lnTo>
                      <a:lnTo>
                        <a:pt x="3359" y="8133"/>
                      </a:lnTo>
                      <a:lnTo>
                        <a:pt x="3379" y="8166"/>
                      </a:lnTo>
                      <a:lnTo>
                        <a:pt x="3395" y="8192"/>
                      </a:lnTo>
                      <a:lnTo>
                        <a:pt x="3438" y="8233"/>
                      </a:lnTo>
                      <a:lnTo>
                        <a:pt x="3491" y="8257"/>
                      </a:lnTo>
                      <a:lnTo>
                        <a:pt x="3550" y="8266"/>
                      </a:lnTo>
                      <a:lnTo>
                        <a:pt x="3581" y="8261"/>
                      </a:lnTo>
                      <a:lnTo>
                        <a:pt x="3618" y="8257"/>
                      </a:lnTo>
                      <a:lnTo>
                        <a:pt x="3693" y="8258"/>
                      </a:lnTo>
                      <a:lnTo>
                        <a:pt x="3765" y="8276"/>
                      </a:lnTo>
                      <a:lnTo>
                        <a:pt x="3831" y="8304"/>
                      </a:lnTo>
                      <a:lnTo>
                        <a:pt x="3893" y="8346"/>
                      </a:lnTo>
                      <a:lnTo>
                        <a:pt x="3945" y="8398"/>
                      </a:lnTo>
                      <a:lnTo>
                        <a:pt x="3987" y="8460"/>
                      </a:lnTo>
                      <a:lnTo>
                        <a:pt x="4015" y="8529"/>
                      </a:lnTo>
                      <a:lnTo>
                        <a:pt x="4024" y="8568"/>
                      </a:lnTo>
                      <a:lnTo>
                        <a:pt x="4030" y="8594"/>
                      </a:lnTo>
                      <a:lnTo>
                        <a:pt x="4054" y="8643"/>
                      </a:lnTo>
                      <a:lnTo>
                        <a:pt x="4092" y="8682"/>
                      </a:lnTo>
                      <a:lnTo>
                        <a:pt x="4138" y="8709"/>
                      </a:lnTo>
                      <a:lnTo>
                        <a:pt x="4164" y="8718"/>
                      </a:lnTo>
                      <a:lnTo>
                        <a:pt x="4191" y="8723"/>
                      </a:lnTo>
                      <a:lnTo>
                        <a:pt x="4246" y="8722"/>
                      </a:lnTo>
                      <a:lnTo>
                        <a:pt x="4296" y="8706"/>
                      </a:lnTo>
                      <a:lnTo>
                        <a:pt x="4341" y="8676"/>
                      </a:lnTo>
                      <a:lnTo>
                        <a:pt x="4360" y="8656"/>
                      </a:lnTo>
                      <a:lnTo>
                        <a:pt x="4381" y="8631"/>
                      </a:lnTo>
                      <a:lnTo>
                        <a:pt x="4427" y="8587"/>
                      </a:lnTo>
                      <a:lnTo>
                        <a:pt x="4478" y="8548"/>
                      </a:lnTo>
                      <a:lnTo>
                        <a:pt x="4531" y="8515"/>
                      </a:lnTo>
                      <a:lnTo>
                        <a:pt x="4587" y="8489"/>
                      </a:lnTo>
                      <a:lnTo>
                        <a:pt x="4645" y="8469"/>
                      </a:lnTo>
                      <a:lnTo>
                        <a:pt x="4705" y="8454"/>
                      </a:lnTo>
                      <a:lnTo>
                        <a:pt x="4767" y="8447"/>
                      </a:lnTo>
                      <a:lnTo>
                        <a:pt x="4799" y="8447"/>
                      </a:lnTo>
                      <a:lnTo>
                        <a:pt x="4846" y="8448"/>
                      </a:lnTo>
                      <a:lnTo>
                        <a:pt x="4935" y="8463"/>
                      </a:lnTo>
                      <a:lnTo>
                        <a:pt x="5019" y="8490"/>
                      </a:lnTo>
                      <a:lnTo>
                        <a:pt x="5098" y="8531"/>
                      </a:lnTo>
                      <a:lnTo>
                        <a:pt x="5167" y="8581"/>
                      </a:lnTo>
                      <a:lnTo>
                        <a:pt x="5229" y="8643"/>
                      </a:lnTo>
                      <a:lnTo>
                        <a:pt x="5282" y="8712"/>
                      </a:lnTo>
                      <a:lnTo>
                        <a:pt x="5324" y="8790"/>
                      </a:lnTo>
                      <a:lnTo>
                        <a:pt x="5340" y="8830"/>
                      </a:lnTo>
                      <a:lnTo>
                        <a:pt x="806" y="8830"/>
                      </a:lnTo>
                      <a:lnTo>
                        <a:pt x="825" y="8784"/>
                      </a:lnTo>
                      <a:lnTo>
                        <a:pt x="875" y="8695"/>
                      </a:lnTo>
                      <a:lnTo>
                        <a:pt x="940" y="8617"/>
                      </a:lnTo>
                      <a:lnTo>
                        <a:pt x="1019" y="8551"/>
                      </a:lnTo>
                      <a:lnTo>
                        <a:pt x="1064" y="8523"/>
                      </a:lnTo>
                      <a:close/>
                      <a:moveTo>
                        <a:pt x="3647" y="6719"/>
                      </a:moveTo>
                      <a:lnTo>
                        <a:pt x="3648" y="6634"/>
                      </a:lnTo>
                      <a:lnTo>
                        <a:pt x="3657" y="6467"/>
                      </a:lnTo>
                      <a:lnTo>
                        <a:pt x="3673" y="6303"/>
                      </a:lnTo>
                      <a:lnTo>
                        <a:pt x="3699" y="6142"/>
                      </a:lnTo>
                      <a:lnTo>
                        <a:pt x="3730" y="5982"/>
                      </a:lnTo>
                      <a:lnTo>
                        <a:pt x="3771" y="5827"/>
                      </a:lnTo>
                      <a:lnTo>
                        <a:pt x="3818" y="5673"/>
                      </a:lnTo>
                      <a:lnTo>
                        <a:pt x="3874" y="5523"/>
                      </a:lnTo>
                      <a:lnTo>
                        <a:pt x="3936" y="5377"/>
                      </a:lnTo>
                      <a:lnTo>
                        <a:pt x="4004" y="5235"/>
                      </a:lnTo>
                      <a:lnTo>
                        <a:pt x="4080" y="5095"/>
                      </a:lnTo>
                      <a:lnTo>
                        <a:pt x="4162" y="4961"/>
                      </a:lnTo>
                      <a:lnTo>
                        <a:pt x="4250" y="4830"/>
                      </a:lnTo>
                      <a:lnTo>
                        <a:pt x="4344" y="4705"/>
                      </a:lnTo>
                      <a:lnTo>
                        <a:pt x="4445" y="4584"/>
                      </a:lnTo>
                      <a:lnTo>
                        <a:pt x="4550" y="4468"/>
                      </a:lnTo>
                      <a:lnTo>
                        <a:pt x="4660" y="4357"/>
                      </a:lnTo>
                      <a:lnTo>
                        <a:pt x="4776" y="4252"/>
                      </a:lnTo>
                      <a:lnTo>
                        <a:pt x="4897" y="4152"/>
                      </a:lnTo>
                      <a:lnTo>
                        <a:pt x="5023" y="4059"/>
                      </a:lnTo>
                      <a:lnTo>
                        <a:pt x="5153" y="3969"/>
                      </a:lnTo>
                      <a:lnTo>
                        <a:pt x="5288" y="3889"/>
                      </a:lnTo>
                      <a:lnTo>
                        <a:pt x="5426" y="3812"/>
                      </a:lnTo>
                      <a:lnTo>
                        <a:pt x="5569" y="3743"/>
                      </a:lnTo>
                      <a:lnTo>
                        <a:pt x="5716" y="3681"/>
                      </a:lnTo>
                      <a:lnTo>
                        <a:pt x="5866" y="3627"/>
                      </a:lnTo>
                      <a:lnTo>
                        <a:pt x="6018" y="3579"/>
                      </a:lnTo>
                      <a:lnTo>
                        <a:pt x="6175" y="3539"/>
                      </a:lnTo>
                      <a:lnTo>
                        <a:pt x="6333" y="3506"/>
                      </a:lnTo>
                      <a:lnTo>
                        <a:pt x="6496" y="3481"/>
                      </a:lnTo>
                      <a:lnTo>
                        <a:pt x="6660" y="3464"/>
                      </a:lnTo>
                      <a:lnTo>
                        <a:pt x="6827" y="3455"/>
                      </a:lnTo>
                      <a:lnTo>
                        <a:pt x="6911" y="3455"/>
                      </a:lnTo>
                      <a:lnTo>
                        <a:pt x="6994" y="3455"/>
                      </a:lnTo>
                      <a:lnTo>
                        <a:pt x="7161" y="3464"/>
                      </a:lnTo>
                      <a:lnTo>
                        <a:pt x="7325" y="3481"/>
                      </a:lnTo>
                      <a:lnTo>
                        <a:pt x="7488" y="3506"/>
                      </a:lnTo>
                      <a:lnTo>
                        <a:pt x="7647" y="3539"/>
                      </a:lnTo>
                      <a:lnTo>
                        <a:pt x="7803" y="3579"/>
                      </a:lnTo>
                      <a:lnTo>
                        <a:pt x="7956" y="3627"/>
                      </a:lnTo>
                      <a:lnTo>
                        <a:pt x="8106" y="3681"/>
                      </a:lnTo>
                      <a:lnTo>
                        <a:pt x="8253" y="3743"/>
                      </a:lnTo>
                      <a:lnTo>
                        <a:pt x="8395" y="3812"/>
                      </a:lnTo>
                      <a:lnTo>
                        <a:pt x="8533" y="3889"/>
                      </a:lnTo>
                      <a:lnTo>
                        <a:pt x="8669" y="3969"/>
                      </a:lnTo>
                      <a:lnTo>
                        <a:pt x="8798" y="4059"/>
                      </a:lnTo>
                      <a:lnTo>
                        <a:pt x="8925" y="4152"/>
                      </a:lnTo>
                      <a:lnTo>
                        <a:pt x="9046" y="4252"/>
                      </a:lnTo>
                      <a:lnTo>
                        <a:pt x="9161" y="4357"/>
                      </a:lnTo>
                      <a:lnTo>
                        <a:pt x="9272" y="4468"/>
                      </a:lnTo>
                      <a:lnTo>
                        <a:pt x="9377" y="4584"/>
                      </a:lnTo>
                      <a:lnTo>
                        <a:pt x="9478" y="4705"/>
                      </a:lnTo>
                      <a:lnTo>
                        <a:pt x="9571" y="4830"/>
                      </a:lnTo>
                      <a:lnTo>
                        <a:pt x="9659" y="4961"/>
                      </a:lnTo>
                      <a:lnTo>
                        <a:pt x="9741" y="5095"/>
                      </a:lnTo>
                      <a:lnTo>
                        <a:pt x="9818" y="5235"/>
                      </a:lnTo>
                      <a:lnTo>
                        <a:pt x="9885" y="5377"/>
                      </a:lnTo>
                      <a:lnTo>
                        <a:pt x="9947" y="5523"/>
                      </a:lnTo>
                      <a:lnTo>
                        <a:pt x="10003" y="5673"/>
                      </a:lnTo>
                      <a:lnTo>
                        <a:pt x="10051" y="5827"/>
                      </a:lnTo>
                      <a:lnTo>
                        <a:pt x="10091" y="5982"/>
                      </a:lnTo>
                      <a:lnTo>
                        <a:pt x="10123" y="6142"/>
                      </a:lnTo>
                      <a:lnTo>
                        <a:pt x="10149" y="6303"/>
                      </a:lnTo>
                      <a:lnTo>
                        <a:pt x="10165" y="6467"/>
                      </a:lnTo>
                      <a:lnTo>
                        <a:pt x="10173" y="6634"/>
                      </a:lnTo>
                      <a:lnTo>
                        <a:pt x="10175" y="6719"/>
                      </a:lnTo>
                      <a:lnTo>
                        <a:pt x="10173" y="6803"/>
                      </a:lnTo>
                      <a:lnTo>
                        <a:pt x="10165" y="6970"/>
                      </a:lnTo>
                      <a:lnTo>
                        <a:pt x="10149" y="7134"/>
                      </a:lnTo>
                      <a:lnTo>
                        <a:pt x="10123" y="7295"/>
                      </a:lnTo>
                      <a:lnTo>
                        <a:pt x="10091" y="7455"/>
                      </a:lnTo>
                      <a:lnTo>
                        <a:pt x="10051" y="7612"/>
                      </a:lnTo>
                      <a:lnTo>
                        <a:pt x="10003" y="7765"/>
                      </a:lnTo>
                      <a:lnTo>
                        <a:pt x="9947" y="7914"/>
                      </a:lnTo>
                      <a:lnTo>
                        <a:pt x="9885" y="8061"/>
                      </a:lnTo>
                      <a:lnTo>
                        <a:pt x="9818" y="8204"/>
                      </a:lnTo>
                      <a:lnTo>
                        <a:pt x="9741" y="8342"/>
                      </a:lnTo>
                      <a:lnTo>
                        <a:pt x="9659" y="8477"/>
                      </a:lnTo>
                      <a:lnTo>
                        <a:pt x="9571" y="8607"/>
                      </a:lnTo>
                      <a:lnTo>
                        <a:pt x="9478" y="8732"/>
                      </a:lnTo>
                      <a:lnTo>
                        <a:pt x="9377" y="8853"/>
                      </a:lnTo>
                      <a:lnTo>
                        <a:pt x="9272" y="8970"/>
                      </a:lnTo>
                      <a:lnTo>
                        <a:pt x="9161" y="9081"/>
                      </a:lnTo>
                      <a:lnTo>
                        <a:pt x="9046" y="9186"/>
                      </a:lnTo>
                      <a:lnTo>
                        <a:pt x="8925" y="9285"/>
                      </a:lnTo>
                      <a:lnTo>
                        <a:pt x="8798" y="9380"/>
                      </a:lnTo>
                      <a:lnTo>
                        <a:pt x="8669" y="9468"/>
                      </a:lnTo>
                      <a:lnTo>
                        <a:pt x="8533" y="9550"/>
                      </a:lnTo>
                      <a:lnTo>
                        <a:pt x="8395" y="9625"/>
                      </a:lnTo>
                      <a:lnTo>
                        <a:pt x="8253" y="9694"/>
                      </a:lnTo>
                      <a:lnTo>
                        <a:pt x="8106" y="9756"/>
                      </a:lnTo>
                      <a:lnTo>
                        <a:pt x="7956" y="9810"/>
                      </a:lnTo>
                      <a:lnTo>
                        <a:pt x="7803" y="9858"/>
                      </a:lnTo>
                      <a:lnTo>
                        <a:pt x="7647" y="9898"/>
                      </a:lnTo>
                      <a:lnTo>
                        <a:pt x="7488" y="9931"/>
                      </a:lnTo>
                      <a:lnTo>
                        <a:pt x="7325" y="9956"/>
                      </a:lnTo>
                      <a:lnTo>
                        <a:pt x="7161" y="9973"/>
                      </a:lnTo>
                      <a:lnTo>
                        <a:pt x="6994" y="9982"/>
                      </a:lnTo>
                      <a:lnTo>
                        <a:pt x="6911" y="9982"/>
                      </a:lnTo>
                      <a:lnTo>
                        <a:pt x="6810" y="9982"/>
                      </a:lnTo>
                      <a:lnTo>
                        <a:pt x="6608" y="9967"/>
                      </a:lnTo>
                      <a:lnTo>
                        <a:pt x="6410" y="9941"/>
                      </a:lnTo>
                      <a:lnTo>
                        <a:pt x="6214" y="9904"/>
                      </a:lnTo>
                      <a:lnTo>
                        <a:pt x="6118" y="9881"/>
                      </a:lnTo>
                      <a:lnTo>
                        <a:pt x="6128" y="9861"/>
                      </a:lnTo>
                      <a:lnTo>
                        <a:pt x="6142" y="9815"/>
                      </a:lnTo>
                      <a:lnTo>
                        <a:pt x="6143" y="9790"/>
                      </a:lnTo>
                      <a:lnTo>
                        <a:pt x="6143" y="9494"/>
                      </a:lnTo>
                      <a:lnTo>
                        <a:pt x="6237" y="9520"/>
                      </a:lnTo>
                      <a:lnTo>
                        <a:pt x="6426" y="9559"/>
                      </a:lnTo>
                      <a:lnTo>
                        <a:pt x="6619" y="9584"/>
                      </a:lnTo>
                      <a:lnTo>
                        <a:pt x="6813" y="9597"/>
                      </a:lnTo>
                      <a:lnTo>
                        <a:pt x="6911" y="9599"/>
                      </a:lnTo>
                      <a:lnTo>
                        <a:pt x="6986" y="9597"/>
                      </a:lnTo>
                      <a:lnTo>
                        <a:pt x="7133" y="9590"/>
                      </a:lnTo>
                      <a:lnTo>
                        <a:pt x="7277" y="9576"/>
                      </a:lnTo>
                      <a:lnTo>
                        <a:pt x="7420" y="9554"/>
                      </a:lnTo>
                      <a:lnTo>
                        <a:pt x="7560" y="9525"/>
                      </a:lnTo>
                      <a:lnTo>
                        <a:pt x="7698" y="9489"/>
                      </a:lnTo>
                      <a:lnTo>
                        <a:pt x="7834" y="9448"/>
                      </a:lnTo>
                      <a:lnTo>
                        <a:pt x="7966" y="9399"/>
                      </a:lnTo>
                      <a:lnTo>
                        <a:pt x="8094" y="9344"/>
                      </a:lnTo>
                      <a:lnTo>
                        <a:pt x="8221" y="9284"/>
                      </a:lnTo>
                      <a:lnTo>
                        <a:pt x="8404" y="9181"/>
                      </a:lnTo>
                      <a:lnTo>
                        <a:pt x="8633" y="9026"/>
                      </a:lnTo>
                      <a:lnTo>
                        <a:pt x="8847" y="8850"/>
                      </a:lnTo>
                      <a:lnTo>
                        <a:pt x="9042" y="8654"/>
                      </a:lnTo>
                      <a:lnTo>
                        <a:pt x="9219" y="8441"/>
                      </a:lnTo>
                      <a:lnTo>
                        <a:pt x="9374" y="8211"/>
                      </a:lnTo>
                      <a:lnTo>
                        <a:pt x="9475" y="8028"/>
                      </a:lnTo>
                      <a:lnTo>
                        <a:pt x="9535" y="7903"/>
                      </a:lnTo>
                      <a:lnTo>
                        <a:pt x="9590" y="7773"/>
                      </a:lnTo>
                      <a:lnTo>
                        <a:pt x="9639" y="7642"/>
                      </a:lnTo>
                      <a:lnTo>
                        <a:pt x="9681" y="7507"/>
                      </a:lnTo>
                      <a:lnTo>
                        <a:pt x="9717" y="7369"/>
                      </a:lnTo>
                      <a:lnTo>
                        <a:pt x="9746" y="7228"/>
                      </a:lnTo>
                      <a:lnTo>
                        <a:pt x="9767" y="7085"/>
                      </a:lnTo>
                      <a:lnTo>
                        <a:pt x="9782" y="6940"/>
                      </a:lnTo>
                      <a:lnTo>
                        <a:pt x="9790" y="6793"/>
                      </a:lnTo>
                      <a:lnTo>
                        <a:pt x="9790" y="6719"/>
                      </a:lnTo>
                      <a:lnTo>
                        <a:pt x="9790" y="6644"/>
                      </a:lnTo>
                      <a:lnTo>
                        <a:pt x="9782" y="6498"/>
                      </a:lnTo>
                      <a:lnTo>
                        <a:pt x="9767" y="6352"/>
                      </a:lnTo>
                      <a:lnTo>
                        <a:pt x="9746" y="6210"/>
                      </a:lnTo>
                      <a:lnTo>
                        <a:pt x="9717" y="6069"/>
                      </a:lnTo>
                      <a:lnTo>
                        <a:pt x="9681" y="5932"/>
                      </a:lnTo>
                      <a:lnTo>
                        <a:pt x="9639" y="5796"/>
                      </a:lnTo>
                      <a:lnTo>
                        <a:pt x="9590" y="5664"/>
                      </a:lnTo>
                      <a:lnTo>
                        <a:pt x="9535" y="5534"/>
                      </a:lnTo>
                      <a:lnTo>
                        <a:pt x="9475" y="5409"/>
                      </a:lnTo>
                      <a:lnTo>
                        <a:pt x="9374" y="5226"/>
                      </a:lnTo>
                      <a:lnTo>
                        <a:pt x="9219" y="4996"/>
                      </a:lnTo>
                      <a:lnTo>
                        <a:pt x="9042" y="4783"/>
                      </a:lnTo>
                      <a:lnTo>
                        <a:pt x="8847" y="4587"/>
                      </a:lnTo>
                      <a:lnTo>
                        <a:pt x="8633" y="4411"/>
                      </a:lnTo>
                      <a:lnTo>
                        <a:pt x="8404" y="4256"/>
                      </a:lnTo>
                      <a:lnTo>
                        <a:pt x="8221" y="4155"/>
                      </a:lnTo>
                      <a:lnTo>
                        <a:pt x="8094" y="4093"/>
                      </a:lnTo>
                      <a:lnTo>
                        <a:pt x="7966" y="4039"/>
                      </a:lnTo>
                      <a:lnTo>
                        <a:pt x="7834" y="3991"/>
                      </a:lnTo>
                      <a:lnTo>
                        <a:pt x="7698" y="3948"/>
                      </a:lnTo>
                      <a:lnTo>
                        <a:pt x="7560" y="3913"/>
                      </a:lnTo>
                      <a:lnTo>
                        <a:pt x="7420" y="3884"/>
                      </a:lnTo>
                      <a:lnTo>
                        <a:pt x="7277" y="3863"/>
                      </a:lnTo>
                      <a:lnTo>
                        <a:pt x="7133" y="3847"/>
                      </a:lnTo>
                      <a:lnTo>
                        <a:pt x="6986" y="3840"/>
                      </a:lnTo>
                      <a:lnTo>
                        <a:pt x="6911" y="3840"/>
                      </a:lnTo>
                      <a:lnTo>
                        <a:pt x="6836" y="3840"/>
                      </a:lnTo>
                      <a:lnTo>
                        <a:pt x="6689" y="3847"/>
                      </a:lnTo>
                      <a:lnTo>
                        <a:pt x="6545" y="3863"/>
                      </a:lnTo>
                      <a:lnTo>
                        <a:pt x="6401" y="3884"/>
                      </a:lnTo>
                      <a:lnTo>
                        <a:pt x="6261" y="3913"/>
                      </a:lnTo>
                      <a:lnTo>
                        <a:pt x="6123" y="3948"/>
                      </a:lnTo>
                      <a:lnTo>
                        <a:pt x="5988" y="3991"/>
                      </a:lnTo>
                      <a:lnTo>
                        <a:pt x="5855" y="4039"/>
                      </a:lnTo>
                      <a:lnTo>
                        <a:pt x="5727" y="4093"/>
                      </a:lnTo>
                      <a:lnTo>
                        <a:pt x="5601" y="4155"/>
                      </a:lnTo>
                      <a:lnTo>
                        <a:pt x="5418" y="4256"/>
                      </a:lnTo>
                      <a:lnTo>
                        <a:pt x="5189" y="4411"/>
                      </a:lnTo>
                      <a:lnTo>
                        <a:pt x="4974" y="4587"/>
                      </a:lnTo>
                      <a:lnTo>
                        <a:pt x="4780" y="4783"/>
                      </a:lnTo>
                      <a:lnTo>
                        <a:pt x="4603" y="4996"/>
                      </a:lnTo>
                      <a:lnTo>
                        <a:pt x="4447" y="5226"/>
                      </a:lnTo>
                      <a:lnTo>
                        <a:pt x="4347" y="5409"/>
                      </a:lnTo>
                      <a:lnTo>
                        <a:pt x="4286" y="5534"/>
                      </a:lnTo>
                      <a:lnTo>
                        <a:pt x="4231" y="5664"/>
                      </a:lnTo>
                      <a:lnTo>
                        <a:pt x="4182" y="5796"/>
                      </a:lnTo>
                      <a:lnTo>
                        <a:pt x="4141" y="5932"/>
                      </a:lnTo>
                      <a:lnTo>
                        <a:pt x="4105" y="6069"/>
                      </a:lnTo>
                      <a:lnTo>
                        <a:pt x="4076" y="6210"/>
                      </a:lnTo>
                      <a:lnTo>
                        <a:pt x="4054" y="6352"/>
                      </a:lnTo>
                      <a:lnTo>
                        <a:pt x="4040" y="6498"/>
                      </a:lnTo>
                      <a:lnTo>
                        <a:pt x="4031" y="6644"/>
                      </a:lnTo>
                      <a:lnTo>
                        <a:pt x="4031" y="6719"/>
                      </a:lnTo>
                      <a:lnTo>
                        <a:pt x="4033" y="6813"/>
                      </a:lnTo>
                      <a:lnTo>
                        <a:pt x="4044" y="7002"/>
                      </a:lnTo>
                      <a:lnTo>
                        <a:pt x="4069" y="7187"/>
                      </a:lnTo>
                      <a:lnTo>
                        <a:pt x="4105" y="7370"/>
                      </a:lnTo>
                      <a:lnTo>
                        <a:pt x="4154" y="7550"/>
                      </a:lnTo>
                      <a:lnTo>
                        <a:pt x="4213" y="7726"/>
                      </a:lnTo>
                      <a:lnTo>
                        <a:pt x="4283" y="7897"/>
                      </a:lnTo>
                      <a:lnTo>
                        <a:pt x="4365" y="8065"/>
                      </a:lnTo>
                      <a:lnTo>
                        <a:pt x="4411" y="8146"/>
                      </a:lnTo>
                      <a:lnTo>
                        <a:pt x="4347" y="8178"/>
                      </a:lnTo>
                      <a:lnTo>
                        <a:pt x="4286" y="8214"/>
                      </a:lnTo>
                      <a:lnTo>
                        <a:pt x="4249" y="8161"/>
                      </a:lnTo>
                      <a:lnTo>
                        <a:pt x="4158" y="8065"/>
                      </a:lnTo>
                      <a:lnTo>
                        <a:pt x="4053" y="7988"/>
                      </a:lnTo>
                      <a:lnTo>
                        <a:pt x="3936" y="7927"/>
                      </a:lnTo>
                      <a:lnTo>
                        <a:pt x="3873" y="7906"/>
                      </a:lnTo>
                      <a:lnTo>
                        <a:pt x="3847" y="7835"/>
                      </a:lnTo>
                      <a:lnTo>
                        <a:pt x="3798" y="7691"/>
                      </a:lnTo>
                      <a:lnTo>
                        <a:pt x="3755" y="7546"/>
                      </a:lnTo>
                      <a:lnTo>
                        <a:pt x="3720" y="7399"/>
                      </a:lnTo>
                      <a:lnTo>
                        <a:pt x="3692" y="7251"/>
                      </a:lnTo>
                      <a:lnTo>
                        <a:pt x="3670" y="7101"/>
                      </a:lnTo>
                      <a:lnTo>
                        <a:pt x="3656" y="6948"/>
                      </a:lnTo>
                      <a:lnTo>
                        <a:pt x="3648" y="6796"/>
                      </a:lnTo>
                      <a:lnTo>
                        <a:pt x="3647" y="6719"/>
                      </a:lnTo>
                      <a:close/>
                      <a:moveTo>
                        <a:pt x="4810" y="8064"/>
                      </a:moveTo>
                      <a:lnTo>
                        <a:pt x="4754" y="7973"/>
                      </a:lnTo>
                      <a:lnTo>
                        <a:pt x="4656" y="7788"/>
                      </a:lnTo>
                      <a:lnTo>
                        <a:pt x="4573" y="7595"/>
                      </a:lnTo>
                      <a:lnTo>
                        <a:pt x="4508" y="7396"/>
                      </a:lnTo>
                      <a:lnTo>
                        <a:pt x="4482" y="7295"/>
                      </a:lnTo>
                      <a:lnTo>
                        <a:pt x="4607" y="7295"/>
                      </a:lnTo>
                      <a:lnTo>
                        <a:pt x="4672" y="7292"/>
                      </a:lnTo>
                      <a:lnTo>
                        <a:pt x="4799" y="7268"/>
                      </a:lnTo>
                      <a:lnTo>
                        <a:pt x="4917" y="7219"/>
                      </a:lnTo>
                      <a:lnTo>
                        <a:pt x="5023" y="7147"/>
                      </a:lnTo>
                      <a:lnTo>
                        <a:pt x="5071" y="7102"/>
                      </a:lnTo>
                      <a:lnTo>
                        <a:pt x="5183" y="6990"/>
                      </a:lnTo>
                      <a:lnTo>
                        <a:pt x="5203" y="6973"/>
                      </a:lnTo>
                      <a:lnTo>
                        <a:pt x="5248" y="6942"/>
                      </a:lnTo>
                      <a:lnTo>
                        <a:pt x="5297" y="6924"/>
                      </a:lnTo>
                      <a:lnTo>
                        <a:pt x="5349" y="6914"/>
                      </a:lnTo>
                      <a:lnTo>
                        <a:pt x="5402" y="6914"/>
                      </a:lnTo>
                      <a:lnTo>
                        <a:pt x="5454" y="6924"/>
                      </a:lnTo>
                      <a:lnTo>
                        <a:pt x="5503" y="6942"/>
                      </a:lnTo>
                      <a:lnTo>
                        <a:pt x="5547" y="6973"/>
                      </a:lnTo>
                      <a:lnTo>
                        <a:pt x="5568" y="6990"/>
                      </a:lnTo>
                      <a:lnTo>
                        <a:pt x="5680" y="7102"/>
                      </a:lnTo>
                      <a:lnTo>
                        <a:pt x="5703" y="7125"/>
                      </a:lnTo>
                      <a:lnTo>
                        <a:pt x="5753" y="7166"/>
                      </a:lnTo>
                      <a:lnTo>
                        <a:pt x="5835" y="7217"/>
                      </a:lnTo>
                      <a:lnTo>
                        <a:pt x="5955" y="7264"/>
                      </a:lnTo>
                      <a:lnTo>
                        <a:pt x="6079" y="7287"/>
                      </a:lnTo>
                      <a:lnTo>
                        <a:pt x="6207" y="7287"/>
                      </a:lnTo>
                      <a:lnTo>
                        <a:pt x="6332" y="7264"/>
                      </a:lnTo>
                      <a:lnTo>
                        <a:pt x="6450" y="7217"/>
                      </a:lnTo>
                      <a:lnTo>
                        <a:pt x="6532" y="7166"/>
                      </a:lnTo>
                      <a:lnTo>
                        <a:pt x="6583" y="7125"/>
                      </a:lnTo>
                      <a:lnTo>
                        <a:pt x="6607" y="7102"/>
                      </a:lnTo>
                      <a:lnTo>
                        <a:pt x="6719" y="6990"/>
                      </a:lnTo>
                      <a:lnTo>
                        <a:pt x="6738" y="6973"/>
                      </a:lnTo>
                      <a:lnTo>
                        <a:pt x="6784" y="6942"/>
                      </a:lnTo>
                      <a:lnTo>
                        <a:pt x="6833" y="6924"/>
                      </a:lnTo>
                      <a:lnTo>
                        <a:pt x="6885" y="6914"/>
                      </a:lnTo>
                      <a:lnTo>
                        <a:pt x="6937" y="6914"/>
                      </a:lnTo>
                      <a:lnTo>
                        <a:pt x="6989" y="6924"/>
                      </a:lnTo>
                      <a:lnTo>
                        <a:pt x="7038" y="6942"/>
                      </a:lnTo>
                      <a:lnTo>
                        <a:pt x="7084" y="6973"/>
                      </a:lnTo>
                      <a:lnTo>
                        <a:pt x="7102" y="6990"/>
                      </a:lnTo>
                      <a:lnTo>
                        <a:pt x="7215" y="7102"/>
                      </a:lnTo>
                      <a:lnTo>
                        <a:pt x="7239" y="7125"/>
                      </a:lnTo>
                      <a:lnTo>
                        <a:pt x="7289" y="7166"/>
                      </a:lnTo>
                      <a:lnTo>
                        <a:pt x="7372" y="7217"/>
                      </a:lnTo>
                      <a:lnTo>
                        <a:pt x="7490" y="7264"/>
                      </a:lnTo>
                      <a:lnTo>
                        <a:pt x="7615" y="7287"/>
                      </a:lnTo>
                      <a:lnTo>
                        <a:pt x="7743" y="7287"/>
                      </a:lnTo>
                      <a:lnTo>
                        <a:pt x="7867" y="7264"/>
                      </a:lnTo>
                      <a:lnTo>
                        <a:pt x="7986" y="7217"/>
                      </a:lnTo>
                      <a:lnTo>
                        <a:pt x="8068" y="7166"/>
                      </a:lnTo>
                      <a:lnTo>
                        <a:pt x="8119" y="7125"/>
                      </a:lnTo>
                      <a:lnTo>
                        <a:pt x="8142" y="7102"/>
                      </a:lnTo>
                      <a:lnTo>
                        <a:pt x="8254" y="6990"/>
                      </a:lnTo>
                      <a:lnTo>
                        <a:pt x="8274" y="6973"/>
                      </a:lnTo>
                      <a:lnTo>
                        <a:pt x="8319" y="6942"/>
                      </a:lnTo>
                      <a:lnTo>
                        <a:pt x="8368" y="6924"/>
                      </a:lnTo>
                      <a:lnTo>
                        <a:pt x="8420" y="6914"/>
                      </a:lnTo>
                      <a:lnTo>
                        <a:pt x="8473" y="6914"/>
                      </a:lnTo>
                      <a:lnTo>
                        <a:pt x="8525" y="6924"/>
                      </a:lnTo>
                      <a:lnTo>
                        <a:pt x="8574" y="6942"/>
                      </a:lnTo>
                      <a:lnTo>
                        <a:pt x="8618" y="6973"/>
                      </a:lnTo>
                      <a:lnTo>
                        <a:pt x="8639" y="6990"/>
                      </a:lnTo>
                      <a:lnTo>
                        <a:pt x="8751" y="7102"/>
                      </a:lnTo>
                      <a:lnTo>
                        <a:pt x="8798" y="7147"/>
                      </a:lnTo>
                      <a:lnTo>
                        <a:pt x="8905" y="7219"/>
                      </a:lnTo>
                      <a:lnTo>
                        <a:pt x="9023" y="7268"/>
                      </a:lnTo>
                      <a:lnTo>
                        <a:pt x="9150" y="7292"/>
                      </a:lnTo>
                      <a:lnTo>
                        <a:pt x="9214" y="7295"/>
                      </a:lnTo>
                      <a:lnTo>
                        <a:pt x="9337" y="7295"/>
                      </a:lnTo>
                      <a:lnTo>
                        <a:pt x="9311" y="7397"/>
                      </a:lnTo>
                      <a:lnTo>
                        <a:pt x="9245" y="7596"/>
                      </a:lnTo>
                      <a:lnTo>
                        <a:pt x="9164" y="7788"/>
                      </a:lnTo>
                      <a:lnTo>
                        <a:pt x="9068" y="7970"/>
                      </a:lnTo>
                      <a:lnTo>
                        <a:pt x="8957" y="8145"/>
                      </a:lnTo>
                      <a:lnTo>
                        <a:pt x="8833" y="8307"/>
                      </a:lnTo>
                      <a:lnTo>
                        <a:pt x="8695" y="8460"/>
                      </a:lnTo>
                      <a:lnTo>
                        <a:pt x="8546" y="8601"/>
                      </a:lnTo>
                      <a:lnTo>
                        <a:pt x="8387" y="8729"/>
                      </a:lnTo>
                      <a:lnTo>
                        <a:pt x="8217" y="8844"/>
                      </a:lnTo>
                      <a:lnTo>
                        <a:pt x="8037" y="8947"/>
                      </a:lnTo>
                      <a:lnTo>
                        <a:pt x="7848" y="9033"/>
                      </a:lnTo>
                      <a:lnTo>
                        <a:pt x="7651" y="9104"/>
                      </a:lnTo>
                      <a:lnTo>
                        <a:pt x="7446" y="9157"/>
                      </a:lnTo>
                      <a:lnTo>
                        <a:pt x="7236" y="9194"/>
                      </a:lnTo>
                      <a:lnTo>
                        <a:pt x="7020" y="9213"/>
                      </a:lnTo>
                      <a:lnTo>
                        <a:pt x="6911" y="9214"/>
                      </a:lnTo>
                      <a:lnTo>
                        <a:pt x="6813" y="9213"/>
                      </a:lnTo>
                      <a:lnTo>
                        <a:pt x="6617" y="9197"/>
                      </a:lnTo>
                      <a:lnTo>
                        <a:pt x="6426" y="9165"/>
                      </a:lnTo>
                      <a:lnTo>
                        <a:pt x="6236" y="9121"/>
                      </a:lnTo>
                      <a:lnTo>
                        <a:pt x="6143" y="9092"/>
                      </a:lnTo>
                      <a:lnTo>
                        <a:pt x="6143" y="9023"/>
                      </a:lnTo>
                      <a:lnTo>
                        <a:pt x="6142" y="9003"/>
                      </a:lnTo>
                      <a:lnTo>
                        <a:pt x="6135" y="8965"/>
                      </a:lnTo>
                      <a:lnTo>
                        <a:pt x="6120" y="8931"/>
                      </a:lnTo>
                      <a:lnTo>
                        <a:pt x="6099" y="8901"/>
                      </a:lnTo>
                      <a:lnTo>
                        <a:pt x="6073" y="8875"/>
                      </a:lnTo>
                      <a:lnTo>
                        <a:pt x="6043" y="8853"/>
                      </a:lnTo>
                      <a:lnTo>
                        <a:pt x="6008" y="8839"/>
                      </a:lnTo>
                      <a:lnTo>
                        <a:pt x="5971" y="8831"/>
                      </a:lnTo>
                      <a:lnTo>
                        <a:pt x="5951" y="8830"/>
                      </a:lnTo>
                      <a:lnTo>
                        <a:pt x="5740" y="8830"/>
                      </a:lnTo>
                      <a:lnTo>
                        <a:pt x="5730" y="8790"/>
                      </a:lnTo>
                      <a:lnTo>
                        <a:pt x="5707" y="8712"/>
                      </a:lnTo>
                      <a:lnTo>
                        <a:pt x="5678" y="8636"/>
                      </a:lnTo>
                      <a:lnTo>
                        <a:pt x="5642" y="8564"/>
                      </a:lnTo>
                      <a:lnTo>
                        <a:pt x="5578" y="8461"/>
                      </a:lnTo>
                      <a:lnTo>
                        <a:pt x="5474" y="8339"/>
                      </a:lnTo>
                      <a:lnTo>
                        <a:pt x="5350" y="8237"/>
                      </a:lnTo>
                      <a:lnTo>
                        <a:pt x="5248" y="8175"/>
                      </a:lnTo>
                      <a:lnTo>
                        <a:pt x="5174" y="8140"/>
                      </a:lnTo>
                      <a:lnTo>
                        <a:pt x="5098" y="8112"/>
                      </a:lnTo>
                      <a:lnTo>
                        <a:pt x="5019" y="8089"/>
                      </a:lnTo>
                      <a:lnTo>
                        <a:pt x="4937" y="8073"/>
                      </a:lnTo>
                      <a:lnTo>
                        <a:pt x="4853" y="8065"/>
                      </a:lnTo>
                      <a:lnTo>
                        <a:pt x="4810" y="8064"/>
                      </a:lnTo>
                      <a:close/>
                      <a:moveTo>
                        <a:pt x="4416" y="6719"/>
                      </a:moveTo>
                      <a:lnTo>
                        <a:pt x="4417" y="6590"/>
                      </a:lnTo>
                      <a:lnTo>
                        <a:pt x="4443" y="6339"/>
                      </a:lnTo>
                      <a:lnTo>
                        <a:pt x="4493" y="6096"/>
                      </a:lnTo>
                      <a:lnTo>
                        <a:pt x="4565" y="5861"/>
                      </a:lnTo>
                      <a:lnTo>
                        <a:pt x="4660" y="5638"/>
                      </a:lnTo>
                      <a:lnTo>
                        <a:pt x="4776" y="5425"/>
                      </a:lnTo>
                      <a:lnTo>
                        <a:pt x="4911" y="5226"/>
                      </a:lnTo>
                      <a:lnTo>
                        <a:pt x="5064" y="5041"/>
                      </a:lnTo>
                      <a:lnTo>
                        <a:pt x="5234" y="4872"/>
                      </a:lnTo>
                      <a:lnTo>
                        <a:pt x="5418" y="4720"/>
                      </a:lnTo>
                      <a:lnTo>
                        <a:pt x="5618" y="4584"/>
                      </a:lnTo>
                      <a:lnTo>
                        <a:pt x="5830" y="4469"/>
                      </a:lnTo>
                      <a:lnTo>
                        <a:pt x="6053" y="4374"/>
                      </a:lnTo>
                      <a:lnTo>
                        <a:pt x="6287" y="4301"/>
                      </a:lnTo>
                      <a:lnTo>
                        <a:pt x="6531" y="4252"/>
                      </a:lnTo>
                      <a:lnTo>
                        <a:pt x="6783" y="4226"/>
                      </a:lnTo>
                      <a:lnTo>
                        <a:pt x="6911" y="4223"/>
                      </a:lnTo>
                      <a:lnTo>
                        <a:pt x="7039" y="4226"/>
                      </a:lnTo>
                      <a:lnTo>
                        <a:pt x="7291" y="4252"/>
                      </a:lnTo>
                      <a:lnTo>
                        <a:pt x="7534" y="4301"/>
                      </a:lnTo>
                      <a:lnTo>
                        <a:pt x="7769" y="4374"/>
                      </a:lnTo>
                      <a:lnTo>
                        <a:pt x="7992" y="4469"/>
                      </a:lnTo>
                      <a:lnTo>
                        <a:pt x="8204" y="4584"/>
                      </a:lnTo>
                      <a:lnTo>
                        <a:pt x="8404" y="4720"/>
                      </a:lnTo>
                      <a:lnTo>
                        <a:pt x="8588" y="4872"/>
                      </a:lnTo>
                      <a:lnTo>
                        <a:pt x="8758" y="5041"/>
                      </a:lnTo>
                      <a:lnTo>
                        <a:pt x="8911" y="5226"/>
                      </a:lnTo>
                      <a:lnTo>
                        <a:pt x="9046" y="5425"/>
                      </a:lnTo>
                      <a:lnTo>
                        <a:pt x="9161" y="5638"/>
                      </a:lnTo>
                      <a:lnTo>
                        <a:pt x="9256" y="5861"/>
                      </a:lnTo>
                      <a:lnTo>
                        <a:pt x="9328" y="6096"/>
                      </a:lnTo>
                      <a:lnTo>
                        <a:pt x="9379" y="6339"/>
                      </a:lnTo>
                      <a:lnTo>
                        <a:pt x="9404" y="6590"/>
                      </a:lnTo>
                      <a:lnTo>
                        <a:pt x="9406" y="6719"/>
                      </a:lnTo>
                      <a:lnTo>
                        <a:pt x="9404" y="6816"/>
                      </a:lnTo>
                      <a:lnTo>
                        <a:pt x="9397" y="6911"/>
                      </a:lnTo>
                      <a:lnTo>
                        <a:pt x="9214" y="6911"/>
                      </a:lnTo>
                      <a:lnTo>
                        <a:pt x="9187" y="6909"/>
                      </a:lnTo>
                      <a:lnTo>
                        <a:pt x="9135" y="6899"/>
                      </a:lnTo>
                      <a:lnTo>
                        <a:pt x="9086" y="6879"/>
                      </a:lnTo>
                      <a:lnTo>
                        <a:pt x="9042" y="6850"/>
                      </a:lnTo>
                      <a:lnTo>
                        <a:pt x="9023" y="6832"/>
                      </a:lnTo>
                      <a:lnTo>
                        <a:pt x="8911" y="6719"/>
                      </a:lnTo>
                      <a:lnTo>
                        <a:pt x="8886" y="6696"/>
                      </a:lnTo>
                      <a:lnTo>
                        <a:pt x="8836" y="6656"/>
                      </a:lnTo>
                      <a:lnTo>
                        <a:pt x="8754" y="6604"/>
                      </a:lnTo>
                      <a:lnTo>
                        <a:pt x="8636" y="6558"/>
                      </a:lnTo>
                      <a:lnTo>
                        <a:pt x="8510" y="6535"/>
                      </a:lnTo>
                      <a:lnTo>
                        <a:pt x="8382" y="6535"/>
                      </a:lnTo>
                      <a:lnTo>
                        <a:pt x="8258" y="6558"/>
                      </a:lnTo>
                      <a:lnTo>
                        <a:pt x="8139" y="6604"/>
                      </a:lnTo>
                      <a:lnTo>
                        <a:pt x="8057" y="6656"/>
                      </a:lnTo>
                      <a:lnTo>
                        <a:pt x="8006" y="6696"/>
                      </a:lnTo>
                      <a:lnTo>
                        <a:pt x="7983" y="6719"/>
                      </a:lnTo>
                      <a:lnTo>
                        <a:pt x="7871" y="6832"/>
                      </a:lnTo>
                      <a:lnTo>
                        <a:pt x="7851" y="6849"/>
                      </a:lnTo>
                      <a:lnTo>
                        <a:pt x="7806" y="6879"/>
                      </a:lnTo>
                      <a:lnTo>
                        <a:pt x="7757" y="6898"/>
                      </a:lnTo>
                      <a:lnTo>
                        <a:pt x="7706" y="6908"/>
                      </a:lnTo>
                      <a:lnTo>
                        <a:pt x="7652" y="6908"/>
                      </a:lnTo>
                      <a:lnTo>
                        <a:pt x="7600" y="6898"/>
                      </a:lnTo>
                      <a:lnTo>
                        <a:pt x="7552" y="6879"/>
                      </a:lnTo>
                      <a:lnTo>
                        <a:pt x="7507" y="6849"/>
                      </a:lnTo>
                      <a:lnTo>
                        <a:pt x="7487" y="6832"/>
                      </a:lnTo>
                      <a:lnTo>
                        <a:pt x="7374" y="6719"/>
                      </a:lnTo>
                      <a:lnTo>
                        <a:pt x="7350" y="6696"/>
                      </a:lnTo>
                      <a:lnTo>
                        <a:pt x="7300" y="6656"/>
                      </a:lnTo>
                      <a:lnTo>
                        <a:pt x="7219" y="6604"/>
                      </a:lnTo>
                      <a:lnTo>
                        <a:pt x="7099" y="6558"/>
                      </a:lnTo>
                      <a:lnTo>
                        <a:pt x="6974" y="6535"/>
                      </a:lnTo>
                      <a:lnTo>
                        <a:pt x="6847" y="6535"/>
                      </a:lnTo>
                      <a:lnTo>
                        <a:pt x="6722" y="6558"/>
                      </a:lnTo>
                      <a:lnTo>
                        <a:pt x="6603" y="6604"/>
                      </a:lnTo>
                      <a:lnTo>
                        <a:pt x="6522" y="6656"/>
                      </a:lnTo>
                      <a:lnTo>
                        <a:pt x="6472" y="6696"/>
                      </a:lnTo>
                      <a:lnTo>
                        <a:pt x="6447" y="6719"/>
                      </a:lnTo>
                      <a:lnTo>
                        <a:pt x="6335" y="6832"/>
                      </a:lnTo>
                      <a:lnTo>
                        <a:pt x="6315" y="6849"/>
                      </a:lnTo>
                      <a:lnTo>
                        <a:pt x="6270" y="6879"/>
                      </a:lnTo>
                      <a:lnTo>
                        <a:pt x="6221" y="6898"/>
                      </a:lnTo>
                      <a:lnTo>
                        <a:pt x="6169" y="6908"/>
                      </a:lnTo>
                      <a:lnTo>
                        <a:pt x="6116" y="6908"/>
                      </a:lnTo>
                      <a:lnTo>
                        <a:pt x="6064" y="6898"/>
                      </a:lnTo>
                      <a:lnTo>
                        <a:pt x="6015" y="6879"/>
                      </a:lnTo>
                      <a:lnTo>
                        <a:pt x="5971" y="6849"/>
                      </a:lnTo>
                      <a:lnTo>
                        <a:pt x="5951" y="6832"/>
                      </a:lnTo>
                      <a:lnTo>
                        <a:pt x="5838" y="6719"/>
                      </a:lnTo>
                      <a:lnTo>
                        <a:pt x="5815" y="6696"/>
                      </a:lnTo>
                      <a:lnTo>
                        <a:pt x="5765" y="6656"/>
                      </a:lnTo>
                      <a:lnTo>
                        <a:pt x="5683" y="6604"/>
                      </a:lnTo>
                      <a:lnTo>
                        <a:pt x="5563" y="6558"/>
                      </a:lnTo>
                      <a:lnTo>
                        <a:pt x="5439" y="6535"/>
                      </a:lnTo>
                      <a:lnTo>
                        <a:pt x="5311" y="6535"/>
                      </a:lnTo>
                      <a:lnTo>
                        <a:pt x="5186" y="6558"/>
                      </a:lnTo>
                      <a:lnTo>
                        <a:pt x="5068" y="6604"/>
                      </a:lnTo>
                      <a:lnTo>
                        <a:pt x="4986" y="6656"/>
                      </a:lnTo>
                      <a:lnTo>
                        <a:pt x="4935" y="6696"/>
                      </a:lnTo>
                      <a:lnTo>
                        <a:pt x="4911" y="6719"/>
                      </a:lnTo>
                      <a:lnTo>
                        <a:pt x="4799" y="6832"/>
                      </a:lnTo>
                      <a:lnTo>
                        <a:pt x="4780" y="6850"/>
                      </a:lnTo>
                      <a:lnTo>
                        <a:pt x="4735" y="6879"/>
                      </a:lnTo>
                      <a:lnTo>
                        <a:pt x="4686" y="6899"/>
                      </a:lnTo>
                      <a:lnTo>
                        <a:pt x="4635" y="6909"/>
                      </a:lnTo>
                      <a:lnTo>
                        <a:pt x="4607" y="6911"/>
                      </a:lnTo>
                      <a:lnTo>
                        <a:pt x="4423" y="6911"/>
                      </a:lnTo>
                      <a:lnTo>
                        <a:pt x="4417" y="6816"/>
                      </a:lnTo>
                      <a:lnTo>
                        <a:pt x="4416" y="6719"/>
                      </a:lnTo>
                      <a:close/>
                      <a:moveTo>
                        <a:pt x="384" y="9214"/>
                      </a:moveTo>
                      <a:lnTo>
                        <a:pt x="5759" y="9214"/>
                      </a:lnTo>
                      <a:lnTo>
                        <a:pt x="5759" y="9599"/>
                      </a:lnTo>
                      <a:lnTo>
                        <a:pt x="384" y="9599"/>
                      </a:lnTo>
                      <a:lnTo>
                        <a:pt x="384" y="9214"/>
                      </a:lnTo>
                      <a:close/>
                      <a:moveTo>
                        <a:pt x="4223" y="11518"/>
                      </a:moveTo>
                      <a:lnTo>
                        <a:pt x="1728" y="11518"/>
                      </a:lnTo>
                      <a:lnTo>
                        <a:pt x="1679" y="11517"/>
                      </a:lnTo>
                      <a:lnTo>
                        <a:pt x="1582" y="11508"/>
                      </a:lnTo>
                      <a:lnTo>
                        <a:pt x="1487" y="11488"/>
                      </a:lnTo>
                      <a:lnTo>
                        <a:pt x="1398" y="11460"/>
                      </a:lnTo>
                      <a:lnTo>
                        <a:pt x="1312" y="11423"/>
                      </a:lnTo>
                      <a:lnTo>
                        <a:pt x="1230" y="11380"/>
                      </a:lnTo>
                      <a:lnTo>
                        <a:pt x="1153" y="11328"/>
                      </a:lnTo>
                      <a:lnTo>
                        <a:pt x="1083" y="11269"/>
                      </a:lnTo>
                      <a:lnTo>
                        <a:pt x="1018" y="11204"/>
                      </a:lnTo>
                      <a:lnTo>
                        <a:pt x="959" y="11132"/>
                      </a:lnTo>
                      <a:lnTo>
                        <a:pt x="907" y="11056"/>
                      </a:lnTo>
                      <a:lnTo>
                        <a:pt x="862" y="10974"/>
                      </a:lnTo>
                      <a:lnTo>
                        <a:pt x="826" y="10887"/>
                      </a:lnTo>
                      <a:lnTo>
                        <a:pt x="798" y="10798"/>
                      </a:lnTo>
                      <a:lnTo>
                        <a:pt x="779" y="10705"/>
                      </a:lnTo>
                      <a:lnTo>
                        <a:pt x="769" y="10608"/>
                      </a:lnTo>
                      <a:lnTo>
                        <a:pt x="767" y="10558"/>
                      </a:lnTo>
                      <a:lnTo>
                        <a:pt x="767" y="9982"/>
                      </a:lnTo>
                      <a:lnTo>
                        <a:pt x="5375" y="9982"/>
                      </a:lnTo>
                      <a:lnTo>
                        <a:pt x="5375" y="10558"/>
                      </a:lnTo>
                      <a:lnTo>
                        <a:pt x="5375" y="10608"/>
                      </a:lnTo>
                      <a:lnTo>
                        <a:pt x="5365" y="10705"/>
                      </a:lnTo>
                      <a:lnTo>
                        <a:pt x="5346" y="10798"/>
                      </a:lnTo>
                      <a:lnTo>
                        <a:pt x="5317" y="10887"/>
                      </a:lnTo>
                      <a:lnTo>
                        <a:pt x="5281" y="10974"/>
                      </a:lnTo>
                      <a:lnTo>
                        <a:pt x="5236" y="11056"/>
                      </a:lnTo>
                      <a:lnTo>
                        <a:pt x="5185" y="11132"/>
                      </a:lnTo>
                      <a:lnTo>
                        <a:pt x="5126" y="11204"/>
                      </a:lnTo>
                      <a:lnTo>
                        <a:pt x="5061" y="11269"/>
                      </a:lnTo>
                      <a:lnTo>
                        <a:pt x="4989" y="11328"/>
                      </a:lnTo>
                      <a:lnTo>
                        <a:pt x="4912" y="11380"/>
                      </a:lnTo>
                      <a:lnTo>
                        <a:pt x="4832" y="11423"/>
                      </a:lnTo>
                      <a:lnTo>
                        <a:pt x="4745" y="11460"/>
                      </a:lnTo>
                      <a:lnTo>
                        <a:pt x="4655" y="11488"/>
                      </a:lnTo>
                      <a:lnTo>
                        <a:pt x="4561" y="11508"/>
                      </a:lnTo>
                      <a:lnTo>
                        <a:pt x="4465" y="11517"/>
                      </a:lnTo>
                      <a:lnTo>
                        <a:pt x="4416" y="11518"/>
                      </a:lnTo>
                      <a:lnTo>
                        <a:pt x="4223" y="11518"/>
                      </a:lnTo>
                      <a:close/>
                      <a:moveTo>
                        <a:pt x="5354" y="11518"/>
                      </a:moveTo>
                      <a:lnTo>
                        <a:pt x="5401" y="11472"/>
                      </a:lnTo>
                      <a:lnTo>
                        <a:pt x="5484" y="11371"/>
                      </a:lnTo>
                      <a:lnTo>
                        <a:pt x="5559" y="11263"/>
                      </a:lnTo>
                      <a:lnTo>
                        <a:pt x="5622" y="11148"/>
                      </a:lnTo>
                      <a:lnTo>
                        <a:pt x="5676" y="11026"/>
                      </a:lnTo>
                      <a:lnTo>
                        <a:pt x="5716" y="10899"/>
                      </a:lnTo>
                      <a:lnTo>
                        <a:pt x="5743" y="10765"/>
                      </a:lnTo>
                      <a:lnTo>
                        <a:pt x="5758" y="10628"/>
                      </a:lnTo>
                      <a:lnTo>
                        <a:pt x="5759" y="10558"/>
                      </a:lnTo>
                      <a:lnTo>
                        <a:pt x="5759" y="10178"/>
                      </a:lnTo>
                      <a:lnTo>
                        <a:pt x="5899" y="10222"/>
                      </a:lnTo>
                      <a:lnTo>
                        <a:pt x="6181" y="10293"/>
                      </a:lnTo>
                      <a:lnTo>
                        <a:pt x="6470" y="10340"/>
                      </a:lnTo>
                      <a:lnTo>
                        <a:pt x="6763" y="10365"/>
                      </a:lnTo>
                      <a:lnTo>
                        <a:pt x="6911" y="10366"/>
                      </a:lnTo>
                      <a:lnTo>
                        <a:pt x="7004" y="10365"/>
                      </a:lnTo>
                      <a:lnTo>
                        <a:pt x="7192" y="10356"/>
                      </a:lnTo>
                      <a:lnTo>
                        <a:pt x="7374" y="10337"/>
                      </a:lnTo>
                      <a:lnTo>
                        <a:pt x="7556" y="10310"/>
                      </a:lnTo>
                      <a:lnTo>
                        <a:pt x="7734" y="10273"/>
                      </a:lnTo>
                      <a:lnTo>
                        <a:pt x="7909" y="10228"/>
                      </a:lnTo>
                      <a:lnTo>
                        <a:pt x="8080" y="10175"/>
                      </a:lnTo>
                      <a:lnTo>
                        <a:pt x="8247" y="10113"/>
                      </a:lnTo>
                      <a:lnTo>
                        <a:pt x="8411" y="10044"/>
                      </a:lnTo>
                      <a:lnTo>
                        <a:pt x="8569" y="9967"/>
                      </a:lnTo>
                      <a:lnTo>
                        <a:pt x="8725" y="9882"/>
                      </a:lnTo>
                      <a:lnTo>
                        <a:pt x="8876" y="9792"/>
                      </a:lnTo>
                      <a:lnTo>
                        <a:pt x="9021" y="9692"/>
                      </a:lnTo>
                      <a:lnTo>
                        <a:pt x="9161" y="9587"/>
                      </a:lnTo>
                      <a:lnTo>
                        <a:pt x="9296" y="9476"/>
                      </a:lnTo>
                      <a:lnTo>
                        <a:pt x="9426" y="9358"/>
                      </a:lnTo>
                      <a:lnTo>
                        <a:pt x="9550" y="9235"/>
                      </a:lnTo>
                      <a:lnTo>
                        <a:pt x="9668" y="9105"/>
                      </a:lnTo>
                      <a:lnTo>
                        <a:pt x="9780" y="8970"/>
                      </a:lnTo>
                      <a:lnTo>
                        <a:pt x="9885" y="8829"/>
                      </a:lnTo>
                      <a:lnTo>
                        <a:pt x="9983" y="8683"/>
                      </a:lnTo>
                      <a:lnTo>
                        <a:pt x="10074" y="8533"/>
                      </a:lnTo>
                      <a:lnTo>
                        <a:pt x="10159" y="8378"/>
                      </a:lnTo>
                      <a:lnTo>
                        <a:pt x="10235" y="8218"/>
                      </a:lnTo>
                      <a:lnTo>
                        <a:pt x="10306" y="8055"/>
                      </a:lnTo>
                      <a:lnTo>
                        <a:pt x="10366" y="7887"/>
                      </a:lnTo>
                      <a:lnTo>
                        <a:pt x="10419" y="7717"/>
                      </a:lnTo>
                      <a:lnTo>
                        <a:pt x="10466" y="7541"/>
                      </a:lnTo>
                      <a:lnTo>
                        <a:pt x="10502" y="7364"/>
                      </a:lnTo>
                      <a:lnTo>
                        <a:pt x="10529" y="7183"/>
                      </a:lnTo>
                      <a:lnTo>
                        <a:pt x="10548" y="6999"/>
                      </a:lnTo>
                      <a:lnTo>
                        <a:pt x="10558" y="6813"/>
                      </a:lnTo>
                      <a:lnTo>
                        <a:pt x="10558" y="6719"/>
                      </a:lnTo>
                      <a:lnTo>
                        <a:pt x="10558" y="6624"/>
                      </a:lnTo>
                      <a:lnTo>
                        <a:pt x="10548" y="6439"/>
                      </a:lnTo>
                      <a:lnTo>
                        <a:pt x="10529" y="6254"/>
                      </a:lnTo>
                      <a:lnTo>
                        <a:pt x="10502" y="6074"/>
                      </a:lnTo>
                      <a:lnTo>
                        <a:pt x="10466" y="5896"/>
                      </a:lnTo>
                      <a:lnTo>
                        <a:pt x="10419" y="5722"/>
                      </a:lnTo>
                      <a:lnTo>
                        <a:pt x="10366" y="5550"/>
                      </a:lnTo>
                      <a:lnTo>
                        <a:pt x="10306" y="5383"/>
                      </a:lnTo>
                      <a:lnTo>
                        <a:pt x="10235" y="5219"/>
                      </a:lnTo>
                      <a:lnTo>
                        <a:pt x="10159" y="5059"/>
                      </a:lnTo>
                      <a:lnTo>
                        <a:pt x="10074" y="4905"/>
                      </a:lnTo>
                      <a:lnTo>
                        <a:pt x="9983" y="4754"/>
                      </a:lnTo>
                      <a:lnTo>
                        <a:pt x="9885" y="4609"/>
                      </a:lnTo>
                      <a:lnTo>
                        <a:pt x="9780" y="4468"/>
                      </a:lnTo>
                      <a:lnTo>
                        <a:pt x="9668" y="4334"/>
                      </a:lnTo>
                      <a:lnTo>
                        <a:pt x="9550" y="4203"/>
                      </a:lnTo>
                      <a:lnTo>
                        <a:pt x="9426" y="4079"/>
                      </a:lnTo>
                      <a:lnTo>
                        <a:pt x="9296" y="3962"/>
                      </a:lnTo>
                      <a:lnTo>
                        <a:pt x="9161" y="3850"/>
                      </a:lnTo>
                      <a:lnTo>
                        <a:pt x="9021" y="3745"/>
                      </a:lnTo>
                      <a:lnTo>
                        <a:pt x="8876" y="3647"/>
                      </a:lnTo>
                      <a:lnTo>
                        <a:pt x="8725" y="3555"/>
                      </a:lnTo>
                      <a:lnTo>
                        <a:pt x="8569" y="3471"/>
                      </a:lnTo>
                      <a:lnTo>
                        <a:pt x="8411" y="3393"/>
                      </a:lnTo>
                      <a:lnTo>
                        <a:pt x="8247" y="3324"/>
                      </a:lnTo>
                      <a:lnTo>
                        <a:pt x="8080" y="3262"/>
                      </a:lnTo>
                      <a:lnTo>
                        <a:pt x="7909" y="3209"/>
                      </a:lnTo>
                      <a:lnTo>
                        <a:pt x="7734" y="3165"/>
                      </a:lnTo>
                      <a:lnTo>
                        <a:pt x="7556" y="3129"/>
                      </a:lnTo>
                      <a:lnTo>
                        <a:pt x="7374" y="3100"/>
                      </a:lnTo>
                      <a:lnTo>
                        <a:pt x="7192" y="3081"/>
                      </a:lnTo>
                      <a:lnTo>
                        <a:pt x="7004" y="3072"/>
                      </a:lnTo>
                      <a:lnTo>
                        <a:pt x="6911" y="3071"/>
                      </a:lnTo>
                      <a:lnTo>
                        <a:pt x="6817" y="3072"/>
                      </a:lnTo>
                      <a:lnTo>
                        <a:pt x="6630" y="3081"/>
                      </a:lnTo>
                      <a:lnTo>
                        <a:pt x="6447" y="3100"/>
                      </a:lnTo>
                      <a:lnTo>
                        <a:pt x="6266" y="3129"/>
                      </a:lnTo>
                      <a:lnTo>
                        <a:pt x="6087" y="3165"/>
                      </a:lnTo>
                      <a:lnTo>
                        <a:pt x="5913" y="3209"/>
                      </a:lnTo>
                      <a:lnTo>
                        <a:pt x="5742" y="3262"/>
                      </a:lnTo>
                      <a:lnTo>
                        <a:pt x="5575" y="3324"/>
                      </a:lnTo>
                      <a:lnTo>
                        <a:pt x="5411" y="3393"/>
                      </a:lnTo>
                      <a:lnTo>
                        <a:pt x="5252" y="3471"/>
                      </a:lnTo>
                      <a:lnTo>
                        <a:pt x="5097" y="3555"/>
                      </a:lnTo>
                      <a:lnTo>
                        <a:pt x="4946" y="3647"/>
                      </a:lnTo>
                      <a:lnTo>
                        <a:pt x="4800" y="3745"/>
                      </a:lnTo>
                      <a:lnTo>
                        <a:pt x="4660" y="3850"/>
                      </a:lnTo>
                      <a:lnTo>
                        <a:pt x="4525" y="3962"/>
                      </a:lnTo>
                      <a:lnTo>
                        <a:pt x="4396" y="4079"/>
                      </a:lnTo>
                      <a:lnTo>
                        <a:pt x="4272" y="4203"/>
                      </a:lnTo>
                      <a:lnTo>
                        <a:pt x="4154" y="4334"/>
                      </a:lnTo>
                      <a:lnTo>
                        <a:pt x="4041" y="4468"/>
                      </a:lnTo>
                      <a:lnTo>
                        <a:pt x="3936" y="4609"/>
                      </a:lnTo>
                      <a:lnTo>
                        <a:pt x="3838" y="4754"/>
                      </a:lnTo>
                      <a:lnTo>
                        <a:pt x="3748" y="4905"/>
                      </a:lnTo>
                      <a:lnTo>
                        <a:pt x="3663" y="5059"/>
                      </a:lnTo>
                      <a:lnTo>
                        <a:pt x="3586" y="5219"/>
                      </a:lnTo>
                      <a:lnTo>
                        <a:pt x="3516" y="5383"/>
                      </a:lnTo>
                      <a:lnTo>
                        <a:pt x="3455" y="5550"/>
                      </a:lnTo>
                      <a:lnTo>
                        <a:pt x="3402" y="5722"/>
                      </a:lnTo>
                      <a:lnTo>
                        <a:pt x="3356" y="5896"/>
                      </a:lnTo>
                      <a:lnTo>
                        <a:pt x="3320" y="6074"/>
                      </a:lnTo>
                      <a:lnTo>
                        <a:pt x="3293" y="6254"/>
                      </a:lnTo>
                      <a:lnTo>
                        <a:pt x="3274" y="6439"/>
                      </a:lnTo>
                      <a:lnTo>
                        <a:pt x="3264" y="6624"/>
                      </a:lnTo>
                      <a:lnTo>
                        <a:pt x="3264" y="6719"/>
                      </a:lnTo>
                      <a:lnTo>
                        <a:pt x="3265" y="6836"/>
                      </a:lnTo>
                      <a:lnTo>
                        <a:pt x="3281" y="7068"/>
                      </a:lnTo>
                      <a:lnTo>
                        <a:pt x="3311" y="7297"/>
                      </a:lnTo>
                      <a:lnTo>
                        <a:pt x="3356" y="7521"/>
                      </a:lnTo>
                      <a:lnTo>
                        <a:pt x="3383" y="7634"/>
                      </a:lnTo>
                      <a:lnTo>
                        <a:pt x="3327" y="7599"/>
                      </a:lnTo>
                      <a:lnTo>
                        <a:pt x="3206" y="7546"/>
                      </a:lnTo>
                      <a:lnTo>
                        <a:pt x="3080" y="7508"/>
                      </a:lnTo>
                      <a:lnTo>
                        <a:pt x="2947" y="7488"/>
                      </a:lnTo>
                      <a:lnTo>
                        <a:pt x="2880" y="7487"/>
                      </a:lnTo>
                      <a:lnTo>
                        <a:pt x="2820" y="7488"/>
                      </a:lnTo>
                      <a:lnTo>
                        <a:pt x="2704" y="7503"/>
                      </a:lnTo>
                      <a:lnTo>
                        <a:pt x="2592" y="7531"/>
                      </a:lnTo>
                      <a:lnTo>
                        <a:pt x="2481" y="7575"/>
                      </a:lnTo>
                      <a:lnTo>
                        <a:pt x="2429" y="7602"/>
                      </a:lnTo>
                      <a:lnTo>
                        <a:pt x="2400" y="7572"/>
                      </a:lnTo>
                      <a:lnTo>
                        <a:pt x="2337" y="7517"/>
                      </a:lnTo>
                      <a:lnTo>
                        <a:pt x="2304" y="7491"/>
                      </a:lnTo>
                      <a:lnTo>
                        <a:pt x="2304" y="2688"/>
                      </a:lnTo>
                      <a:lnTo>
                        <a:pt x="11518" y="2688"/>
                      </a:lnTo>
                      <a:lnTo>
                        <a:pt x="11518" y="11518"/>
                      </a:lnTo>
                      <a:lnTo>
                        <a:pt x="5354" y="115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10"/>
                <p:cNvSpPr>
                  <a:spLocks noEditPoints="1"/>
                </p:cNvSpPr>
                <p:nvPr/>
              </p:nvSpPr>
              <p:spPr bwMode="auto">
                <a:xfrm>
                  <a:off x="7265" y="-1800"/>
                  <a:ext cx="384" cy="384"/>
                </a:xfrm>
                <a:custGeom>
                  <a:avLst/>
                  <a:gdLst>
                    <a:gd name="T0" fmla="*/ 635 w 1152"/>
                    <a:gd name="T1" fmla="*/ 1151 h 1152"/>
                    <a:gd name="T2" fmla="*/ 849 w 1152"/>
                    <a:gd name="T3" fmla="*/ 1085 h 1152"/>
                    <a:gd name="T4" fmla="*/ 1021 w 1152"/>
                    <a:gd name="T5" fmla="*/ 943 h 1152"/>
                    <a:gd name="T6" fmla="*/ 1126 w 1152"/>
                    <a:gd name="T7" fmla="*/ 748 h 1152"/>
                    <a:gd name="T8" fmla="*/ 1152 w 1152"/>
                    <a:gd name="T9" fmla="*/ 576 h 1152"/>
                    <a:gd name="T10" fmla="*/ 1126 w 1152"/>
                    <a:gd name="T11" fmla="*/ 405 h 1152"/>
                    <a:gd name="T12" fmla="*/ 1021 w 1152"/>
                    <a:gd name="T13" fmla="*/ 211 h 1152"/>
                    <a:gd name="T14" fmla="*/ 849 w 1152"/>
                    <a:gd name="T15" fmla="*/ 69 h 1152"/>
                    <a:gd name="T16" fmla="*/ 635 w 1152"/>
                    <a:gd name="T17" fmla="*/ 3 h 1152"/>
                    <a:gd name="T18" fmla="*/ 517 w 1152"/>
                    <a:gd name="T19" fmla="*/ 3 h 1152"/>
                    <a:gd name="T20" fmla="*/ 301 w 1152"/>
                    <a:gd name="T21" fmla="*/ 69 h 1152"/>
                    <a:gd name="T22" fmla="*/ 131 w 1152"/>
                    <a:gd name="T23" fmla="*/ 211 h 1152"/>
                    <a:gd name="T24" fmla="*/ 24 w 1152"/>
                    <a:gd name="T25" fmla="*/ 405 h 1152"/>
                    <a:gd name="T26" fmla="*/ 0 w 1152"/>
                    <a:gd name="T27" fmla="*/ 576 h 1152"/>
                    <a:gd name="T28" fmla="*/ 24 w 1152"/>
                    <a:gd name="T29" fmla="*/ 748 h 1152"/>
                    <a:gd name="T30" fmla="*/ 131 w 1152"/>
                    <a:gd name="T31" fmla="*/ 943 h 1152"/>
                    <a:gd name="T32" fmla="*/ 301 w 1152"/>
                    <a:gd name="T33" fmla="*/ 1085 h 1152"/>
                    <a:gd name="T34" fmla="*/ 517 w 1152"/>
                    <a:gd name="T35" fmla="*/ 1151 h 1152"/>
                    <a:gd name="T36" fmla="*/ 576 w 1152"/>
                    <a:gd name="T37" fmla="*/ 385 h 1152"/>
                    <a:gd name="T38" fmla="*/ 632 w 1152"/>
                    <a:gd name="T39" fmla="*/ 393 h 1152"/>
                    <a:gd name="T40" fmla="*/ 698 w 1152"/>
                    <a:gd name="T41" fmla="*/ 428 h 1152"/>
                    <a:gd name="T42" fmla="*/ 744 w 1152"/>
                    <a:gd name="T43" fmla="*/ 486 h 1152"/>
                    <a:gd name="T44" fmla="*/ 767 w 1152"/>
                    <a:gd name="T45" fmla="*/ 558 h 1152"/>
                    <a:gd name="T46" fmla="*/ 767 w 1152"/>
                    <a:gd name="T47" fmla="*/ 596 h 1152"/>
                    <a:gd name="T48" fmla="*/ 744 w 1152"/>
                    <a:gd name="T49" fmla="*/ 668 h 1152"/>
                    <a:gd name="T50" fmla="*/ 698 w 1152"/>
                    <a:gd name="T51" fmla="*/ 725 h 1152"/>
                    <a:gd name="T52" fmla="*/ 632 w 1152"/>
                    <a:gd name="T53" fmla="*/ 761 h 1152"/>
                    <a:gd name="T54" fmla="*/ 576 w 1152"/>
                    <a:gd name="T55" fmla="*/ 769 h 1152"/>
                    <a:gd name="T56" fmla="*/ 518 w 1152"/>
                    <a:gd name="T57" fmla="*/ 761 h 1152"/>
                    <a:gd name="T58" fmla="*/ 454 w 1152"/>
                    <a:gd name="T59" fmla="*/ 725 h 1152"/>
                    <a:gd name="T60" fmla="*/ 406 w 1152"/>
                    <a:gd name="T61" fmla="*/ 668 h 1152"/>
                    <a:gd name="T62" fmla="*/ 384 w 1152"/>
                    <a:gd name="T63" fmla="*/ 596 h 1152"/>
                    <a:gd name="T64" fmla="*/ 384 w 1152"/>
                    <a:gd name="T65" fmla="*/ 558 h 1152"/>
                    <a:gd name="T66" fmla="*/ 406 w 1152"/>
                    <a:gd name="T67" fmla="*/ 486 h 1152"/>
                    <a:gd name="T68" fmla="*/ 454 w 1152"/>
                    <a:gd name="T69" fmla="*/ 428 h 1152"/>
                    <a:gd name="T70" fmla="*/ 518 w 1152"/>
                    <a:gd name="T71" fmla="*/ 393 h 1152"/>
                    <a:gd name="T72" fmla="*/ 576 w 1152"/>
                    <a:gd name="T73" fmla="*/ 385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152" h="1152">
                      <a:moveTo>
                        <a:pt x="576" y="1152"/>
                      </a:moveTo>
                      <a:lnTo>
                        <a:pt x="635" y="1151"/>
                      </a:lnTo>
                      <a:lnTo>
                        <a:pt x="747" y="1128"/>
                      </a:lnTo>
                      <a:lnTo>
                        <a:pt x="849" y="1085"/>
                      </a:lnTo>
                      <a:lnTo>
                        <a:pt x="942" y="1021"/>
                      </a:lnTo>
                      <a:lnTo>
                        <a:pt x="1021" y="943"/>
                      </a:lnTo>
                      <a:lnTo>
                        <a:pt x="1083" y="851"/>
                      </a:lnTo>
                      <a:lnTo>
                        <a:pt x="1126" y="748"/>
                      </a:lnTo>
                      <a:lnTo>
                        <a:pt x="1149" y="635"/>
                      </a:lnTo>
                      <a:lnTo>
                        <a:pt x="1152" y="576"/>
                      </a:lnTo>
                      <a:lnTo>
                        <a:pt x="1149" y="517"/>
                      </a:lnTo>
                      <a:lnTo>
                        <a:pt x="1126" y="405"/>
                      </a:lnTo>
                      <a:lnTo>
                        <a:pt x="1083" y="303"/>
                      </a:lnTo>
                      <a:lnTo>
                        <a:pt x="1021" y="211"/>
                      </a:lnTo>
                      <a:lnTo>
                        <a:pt x="942" y="131"/>
                      </a:lnTo>
                      <a:lnTo>
                        <a:pt x="849" y="69"/>
                      </a:lnTo>
                      <a:lnTo>
                        <a:pt x="747" y="26"/>
                      </a:lnTo>
                      <a:lnTo>
                        <a:pt x="635" y="3"/>
                      </a:lnTo>
                      <a:lnTo>
                        <a:pt x="576" y="0"/>
                      </a:lnTo>
                      <a:lnTo>
                        <a:pt x="517" y="3"/>
                      </a:lnTo>
                      <a:lnTo>
                        <a:pt x="405" y="26"/>
                      </a:lnTo>
                      <a:lnTo>
                        <a:pt x="301" y="69"/>
                      </a:lnTo>
                      <a:lnTo>
                        <a:pt x="209" y="131"/>
                      </a:lnTo>
                      <a:lnTo>
                        <a:pt x="131" y="211"/>
                      </a:lnTo>
                      <a:lnTo>
                        <a:pt x="68" y="303"/>
                      </a:lnTo>
                      <a:lnTo>
                        <a:pt x="24" y="405"/>
                      </a:lnTo>
                      <a:lnTo>
                        <a:pt x="1" y="517"/>
                      </a:lnTo>
                      <a:lnTo>
                        <a:pt x="0" y="576"/>
                      </a:lnTo>
                      <a:lnTo>
                        <a:pt x="1" y="635"/>
                      </a:lnTo>
                      <a:lnTo>
                        <a:pt x="24" y="748"/>
                      </a:lnTo>
                      <a:lnTo>
                        <a:pt x="68" y="851"/>
                      </a:lnTo>
                      <a:lnTo>
                        <a:pt x="131" y="943"/>
                      </a:lnTo>
                      <a:lnTo>
                        <a:pt x="209" y="1021"/>
                      </a:lnTo>
                      <a:lnTo>
                        <a:pt x="301" y="1085"/>
                      </a:lnTo>
                      <a:lnTo>
                        <a:pt x="405" y="1128"/>
                      </a:lnTo>
                      <a:lnTo>
                        <a:pt x="517" y="1151"/>
                      </a:lnTo>
                      <a:lnTo>
                        <a:pt x="576" y="1152"/>
                      </a:lnTo>
                      <a:close/>
                      <a:moveTo>
                        <a:pt x="576" y="385"/>
                      </a:moveTo>
                      <a:lnTo>
                        <a:pt x="595" y="385"/>
                      </a:lnTo>
                      <a:lnTo>
                        <a:pt x="632" y="393"/>
                      </a:lnTo>
                      <a:lnTo>
                        <a:pt x="667" y="408"/>
                      </a:lnTo>
                      <a:lnTo>
                        <a:pt x="698" y="428"/>
                      </a:lnTo>
                      <a:lnTo>
                        <a:pt x="724" y="454"/>
                      </a:lnTo>
                      <a:lnTo>
                        <a:pt x="744" y="486"/>
                      </a:lnTo>
                      <a:lnTo>
                        <a:pt x="759" y="520"/>
                      </a:lnTo>
                      <a:lnTo>
                        <a:pt x="767" y="558"/>
                      </a:lnTo>
                      <a:lnTo>
                        <a:pt x="767" y="576"/>
                      </a:lnTo>
                      <a:lnTo>
                        <a:pt x="767" y="596"/>
                      </a:lnTo>
                      <a:lnTo>
                        <a:pt x="759" y="634"/>
                      </a:lnTo>
                      <a:lnTo>
                        <a:pt x="744" y="668"/>
                      </a:lnTo>
                      <a:lnTo>
                        <a:pt x="724" y="699"/>
                      </a:lnTo>
                      <a:lnTo>
                        <a:pt x="698" y="725"/>
                      </a:lnTo>
                      <a:lnTo>
                        <a:pt x="667" y="746"/>
                      </a:lnTo>
                      <a:lnTo>
                        <a:pt x="632" y="761"/>
                      </a:lnTo>
                      <a:lnTo>
                        <a:pt x="595" y="768"/>
                      </a:lnTo>
                      <a:lnTo>
                        <a:pt x="576" y="769"/>
                      </a:lnTo>
                      <a:lnTo>
                        <a:pt x="556" y="768"/>
                      </a:lnTo>
                      <a:lnTo>
                        <a:pt x="518" y="761"/>
                      </a:lnTo>
                      <a:lnTo>
                        <a:pt x="484" y="746"/>
                      </a:lnTo>
                      <a:lnTo>
                        <a:pt x="454" y="725"/>
                      </a:lnTo>
                      <a:lnTo>
                        <a:pt x="428" y="699"/>
                      </a:lnTo>
                      <a:lnTo>
                        <a:pt x="406" y="668"/>
                      </a:lnTo>
                      <a:lnTo>
                        <a:pt x="392" y="634"/>
                      </a:lnTo>
                      <a:lnTo>
                        <a:pt x="384" y="596"/>
                      </a:lnTo>
                      <a:lnTo>
                        <a:pt x="383" y="576"/>
                      </a:lnTo>
                      <a:lnTo>
                        <a:pt x="384" y="558"/>
                      </a:lnTo>
                      <a:lnTo>
                        <a:pt x="392" y="520"/>
                      </a:lnTo>
                      <a:lnTo>
                        <a:pt x="406" y="486"/>
                      </a:lnTo>
                      <a:lnTo>
                        <a:pt x="428" y="454"/>
                      </a:lnTo>
                      <a:lnTo>
                        <a:pt x="454" y="428"/>
                      </a:lnTo>
                      <a:lnTo>
                        <a:pt x="484" y="408"/>
                      </a:lnTo>
                      <a:lnTo>
                        <a:pt x="518" y="393"/>
                      </a:lnTo>
                      <a:lnTo>
                        <a:pt x="556" y="385"/>
                      </a:lnTo>
                      <a:lnTo>
                        <a:pt x="576" y="3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Freeform 11"/>
                <p:cNvSpPr>
                  <a:spLocks noEditPoints="1"/>
                </p:cNvSpPr>
                <p:nvPr/>
              </p:nvSpPr>
              <p:spPr bwMode="auto">
                <a:xfrm>
                  <a:off x="7777" y="-1800"/>
                  <a:ext cx="384" cy="384"/>
                </a:xfrm>
                <a:custGeom>
                  <a:avLst/>
                  <a:gdLst>
                    <a:gd name="T0" fmla="*/ 635 w 1152"/>
                    <a:gd name="T1" fmla="*/ 1151 h 1152"/>
                    <a:gd name="T2" fmla="*/ 851 w 1152"/>
                    <a:gd name="T3" fmla="*/ 1085 h 1152"/>
                    <a:gd name="T4" fmla="*/ 1021 w 1152"/>
                    <a:gd name="T5" fmla="*/ 943 h 1152"/>
                    <a:gd name="T6" fmla="*/ 1127 w 1152"/>
                    <a:gd name="T7" fmla="*/ 748 h 1152"/>
                    <a:gd name="T8" fmla="*/ 1152 w 1152"/>
                    <a:gd name="T9" fmla="*/ 576 h 1152"/>
                    <a:gd name="T10" fmla="*/ 1127 w 1152"/>
                    <a:gd name="T11" fmla="*/ 405 h 1152"/>
                    <a:gd name="T12" fmla="*/ 1021 w 1152"/>
                    <a:gd name="T13" fmla="*/ 211 h 1152"/>
                    <a:gd name="T14" fmla="*/ 851 w 1152"/>
                    <a:gd name="T15" fmla="*/ 69 h 1152"/>
                    <a:gd name="T16" fmla="*/ 635 w 1152"/>
                    <a:gd name="T17" fmla="*/ 3 h 1152"/>
                    <a:gd name="T18" fmla="*/ 517 w 1152"/>
                    <a:gd name="T19" fmla="*/ 3 h 1152"/>
                    <a:gd name="T20" fmla="*/ 302 w 1152"/>
                    <a:gd name="T21" fmla="*/ 69 h 1152"/>
                    <a:gd name="T22" fmla="*/ 131 w 1152"/>
                    <a:gd name="T23" fmla="*/ 211 h 1152"/>
                    <a:gd name="T24" fmla="*/ 26 w 1152"/>
                    <a:gd name="T25" fmla="*/ 405 h 1152"/>
                    <a:gd name="T26" fmla="*/ 0 w 1152"/>
                    <a:gd name="T27" fmla="*/ 576 h 1152"/>
                    <a:gd name="T28" fmla="*/ 26 w 1152"/>
                    <a:gd name="T29" fmla="*/ 748 h 1152"/>
                    <a:gd name="T30" fmla="*/ 131 w 1152"/>
                    <a:gd name="T31" fmla="*/ 943 h 1152"/>
                    <a:gd name="T32" fmla="*/ 302 w 1152"/>
                    <a:gd name="T33" fmla="*/ 1085 h 1152"/>
                    <a:gd name="T34" fmla="*/ 517 w 1152"/>
                    <a:gd name="T35" fmla="*/ 1151 h 1152"/>
                    <a:gd name="T36" fmla="*/ 576 w 1152"/>
                    <a:gd name="T37" fmla="*/ 385 h 1152"/>
                    <a:gd name="T38" fmla="*/ 633 w 1152"/>
                    <a:gd name="T39" fmla="*/ 393 h 1152"/>
                    <a:gd name="T40" fmla="*/ 698 w 1152"/>
                    <a:gd name="T41" fmla="*/ 428 h 1152"/>
                    <a:gd name="T42" fmla="*/ 746 w 1152"/>
                    <a:gd name="T43" fmla="*/ 486 h 1152"/>
                    <a:gd name="T44" fmla="*/ 767 w 1152"/>
                    <a:gd name="T45" fmla="*/ 558 h 1152"/>
                    <a:gd name="T46" fmla="*/ 767 w 1152"/>
                    <a:gd name="T47" fmla="*/ 596 h 1152"/>
                    <a:gd name="T48" fmla="*/ 746 w 1152"/>
                    <a:gd name="T49" fmla="*/ 668 h 1152"/>
                    <a:gd name="T50" fmla="*/ 698 w 1152"/>
                    <a:gd name="T51" fmla="*/ 725 h 1152"/>
                    <a:gd name="T52" fmla="*/ 633 w 1152"/>
                    <a:gd name="T53" fmla="*/ 761 h 1152"/>
                    <a:gd name="T54" fmla="*/ 576 w 1152"/>
                    <a:gd name="T55" fmla="*/ 769 h 1152"/>
                    <a:gd name="T56" fmla="*/ 520 w 1152"/>
                    <a:gd name="T57" fmla="*/ 761 h 1152"/>
                    <a:gd name="T58" fmla="*/ 453 w 1152"/>
                    <a:gd name="T59" fmla="*/ 725 h 1152"/>
                    <a:gd name="T60" fmla="*/ 407 w 1152"/>
                    <a:gd name="T61" fmla="*/ 668 h 1152"/>
                    <a:gd name="T62" fmla="*/ 384 w 1152"/>
                    <a:gd name="T63" fmla="*/ 596 h 1152"/>
                    <a:gd name="T64" fmla="*/ 384 w 1152"/>
                    <a:gd name="T65" fmla="*/ 558 h 1152"/>
                    <a:gd name="T66" fmla="*/ 407 w 1152"/>
                    <a:gd name="T67" fmla="*/ 486 h 1152"/>
                    <a:gd name="T68" fmla="*/ 453 w 1152"/>
                    <a:gd name="T69" fmla="*/ 428 h 1152"/>
                    <a:gd name="T70" fmla="*/ 520 w 1152"/>
                    <a:gd name="T71" fmla="*/ 393 h 1152"/>
                    <a:gd name="T72" fmla="*/ 576 w 1152"/>
                    <a:gd name="T73" fmla="*/ 385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152" h="1152">
                      <a:moveTo>
                        <a:pt x="576" y="1152"/>
                      </a:moveTo>
                      <a:lnTo>
                        <a:pt x="635" y="1151"/>
                      </a:lnTo>
                      <a:lnTo>
                        <a:pt x="747" y="1128"/>
                      </a:lnTo>
                      <a:lnTo>
                        <a:pt x="851" y="1085"/>
                      </a:lnTo>
                      <a:lnTo>
                        <a:pt x="943" y="1021"/>
                      </a:lnTo>
                      <a:lnTo>
                        <a:pt x="1021" y="943"/>
                      </a:lnTo>
                      <a:lnTo>
                        <a:pt x="1084" y="851"/>
                      </a:lnTo>
                      <a:lnTo>
                        <a:pt x="1127" y="748"/>
                      </a:lnTo>
                      <a:lnTo>
                        <a:pt x="1150" y="635"/>
                      </a:lnTo>
                      <a:lnTo>
                        <a:pt x="1152" y="576"/>
                      </a:lnTo>
                      <a:lnTo>
                        <a:pt x="1150" y="517"/>
                      </a:lnTo>
                      <a:lnTo>
                        <a:pt x="1127" y="405"/>
                      </a:lnTo>
                      <a:lnTo>
                        <a:pt x="1084" y="303"/>
                      </a:lnTo>
                      <a:lnTo>
                        <a:pt x="1021" y="211"/>
                      </a:lnTo>
                      <a:lnTo>
                        <a:pt x="943" y="131"/>
                      </a:lnTo>
                      <a:lnTo>
                        <a:pt x="851" y="69"/>
                      </a:lnTo>
                      <a:lnTo>
                        <a:pt x="747" y="26"/>
                      </a:lnTo>
                      <a:lnTo>
                        <a:pt x="635" y="3"/>
                      </a:lnTo>
                      <a:lnTo>
                        <a:pt x="576" y="0"/>
                      </a:lnTo>
                      <a:lnTo>
                        <a:pt x="517" y="3"/>
                      </a:lnTo>
                      <a:lnTo>
                        <a:pt x="404" y="26"/>
                      </a:lnTo>
                      <a:lnTo>
                        <a:pt x="302" y="69"/>
                      </a:lnTo>
                      <a:lnTo>
                        <a:pt x="210" y="131"/>
                      </a:lnTo>
                      <a:lnTo>
                        <a:pt x="131" y="211"/>
                      </a:lnTo>
                      <a:lnTo>
                        <a:pt x="69" y="303"/>
                      </a:lnTo>
                      <a:lnTo>
                        <a:pt x="26" y="405"/>
                      </a:lnTo>
                      <a:lnTo>
                        <a:pt x="3" y="517"/>
                      </a:lnTo>
                      <a:lnTo>
                        <a:pt x="0" y="576"/>
                      </a:lnTo>
                      <a:lnTo>
                        <a:pt x="3" y="635"/>
                      </a:lnTo>
                      <a:lnTo>
                        <a:pt x="26" y="748"/>
                      </a:lnTo>
                      <a:lnTo>
                        <a:pt x="69" y="851"/>
                      </a:lnTo>
                      <a:lnTo>
                        <a:pt x="131" y="943"/>
                      </a:lnTo>
                      <a:lnTo>
                        <a:pt x="210" y="1021"/>
                      </a:lnTo>
                      <a:lnTo>
                        <a:pt x="302" y="1085"/>
                      </a:lnTo>
                      <a:lnTo>
                        <a:pt x="404" y="1128"/>
                      </a:lnTo>
                      <a:lnTo>
                        <a:pt x="517" y="1151"/>
                      </a:lnTo>
                      <a:lnTo>
                        <a:pt x="576" y="1152"/>
                      </a:lnTo>
                      <a:close/>
                      <a:moveTo>
                        <a:pt x="576" y="385"/>
                      </a:moveTo>
                      <a:lnTo>
                        <a:pt x="596" y="385"/>
                      </a:lnTo>
                      <a:lnTo>
                        <a:pt x="633" y="393"/>
                      </a:lnTo>
                      <a:lnTo>
                        <a:pt x="668" y="408"/>
                      </a:lnTo>
                      <a:lnTo>
                        <a:pt x="698" y="428"/>
                      </a:lnTo>
                      <a:lnTo>
                        <a:pt x="724" y="454"/>
                      </a:lnTo>
                      <a:lnTo>
                        <a:pt x="746" y="486"/>
                      </a:lnTo>
                      <a:lnTo>
                        <a:pt x="760" y="520"/>
                      </a:lnTo>
                      <a:lnTo>
                        <a:pt x="767" y="558"/>
                      </a:lnTo>
                      <a:lnTo>
                        <a:pt x="769" y="576"/>
                      </a:lnTo>
                      <a:lnTo>
                        <a:pt x="767" y="596"/>
                      </a:lnTo>
                      <a:lnTo>
                        <a:pt x="760" y="634"/>
                      </a:lnTo>
                      <a:lnTo>
                        <a:pt x="746" y="668"/>
                      </a:lnTo>
                      <a:lnTo>
                        <a:pt x="724" y="699"/>
                      </a:lnTo>
                      <a:lnTo>
                        <a:pt x="698" y="725"/>
                      </a:lnTo>
                      <a:lnTo>
                        <a:pt x="668" y="746"/>
                      </a:lnTo>
                      <a:lnTo>
                        <a:pt x="633" y="761"/>
                      </a:lnTo>
                      <a:lnTo>
                        <a:pt x="596" y="768"/>
                      </a:lnTo>
                      <a:lnTo>
                        <a:pt x="576" y="769"/>
                      </a:lnTo>
                      <a:lnTo>
                        <a:pt x="557" y="768"/>
                      </a:lnTo>
                      <a:lnTo>
                        <a:pt x="520" y="761"/>
                      </a:lnTo>
                      <a:lnTo>
                        <a:pt x="485" y="746"/>
                      </a:lnTo>
                      <a:lnTo>
                        <a:pt x="453" y="725"/>
                      </a:lnTo>
                      <a:lnTo>
                        <a:pt x="427" y="699"/>
                      </a:lnTo>
                      <a:lnTo>
                        <a:pt x="407" y="668"/>
                      </a:lnTo>
                      <a:lnTo>
                        <a:pt x="393" y="634"/>
                      </a:lnTo>
                      <a:lnTo>
                        <a:pt x="384" y="596"/>
                      </a:lnTo>
                      <a:lnTo>
                        <a:pt x="384" y="576"/>
                      </a:lnTo>
                      <a:lnTo>
                        <a:pt x="384" y="558"/>
                      </a:lnTo>
                      <a:lnTo>
                        <a:pt x="393" y="520"/>
                      </a:lnTo>
                      <a:lnTo>
                        <a:pt x="407" y="486"/>
                      </a:lnTo>
                      <a:lnTo>
                        <a:pt x="427" y="454"/>
                      </a:lnTo>
                      <a:lnTo>
                        <a:pt x="453" y="428"/>
                      </a:lnTo>
                      <a:lnTo>
                        <a:pt x="485" y="408"/>
                      </a:lnTo>
                      <a:lnTo>
                        <a:pt x="520" y="393"/>
                      </a:lnTo>
                      <a:lnTo>
                        <a:pt x="557" y="385"/>
                      </a:lnTo>
                      <a:lnTo>
                        <a:pt x="576" y="3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Freeform 12"/>
                <p:cNvSpPr>
                  <a:spLocks noEditPoints="1"/>
                </p:cNvSpPr>
                <p:nvPr/>
              </p:nvSpPr>
              <p:spPr bwMode="auto">
                <a:xfrm>
                  <a:off x="8289" y="-1800"/>
                  <a:ext cx="384" cy="384"/>
                </a:xfrm>
                <a:custGeom>
                  <a:avLst/>
                  <a:gdLst>
                    <a:gd name="T0" fmla="*/ 635 w 1152"/>
                    <a:gd name="T1" fmla="*/ 1151 h 1152"/>
                    <a:gd name="T2" fmla="*/ 851 w 1152"/>
                    <a:gd name="T3" fmla="*/ 1085 h 1152"/>
                    <a:gd name="T4" fmla="*/ 1021 w 1152"/>
                    <a:gd name="T5" fmla="*/ 943 h 1152"/>
                    <a:gd name="T6" fmla="*/ 1127 w 1152"/>
                    <a:gd name="T7" fmla="*/ 748 h 1152"/>
                    <a:gd name="T8" fmla="*/ 1152 w 1152"/>
                    <a:gd name="T9" fmla="*/ 576 h 1152"/>
                    <a:gd name="T10" fmla="*/ 1127 w 1152"/>
                    <a:gd name="T11" fmla="*/ 405 h 1152"/>
                    <a:gd name="T12" fmla="*/ 1021 w 1152"/>
                    <a:gd name="T13" fmla="*/ 211 h 1152"/>
                    <a:gd name="T14" fmla="*/ 851 w 1152"/>
                    <a:gd name="T15" fmla="*/ 69 h 1152"/>
                    <a:gd name="T16" fmla="*/ 635 w 1152"/>
                    <a:gd name="T17" fmla="*/ 3 h 1152"/>
                    <a:gd name="T18" fmla="*/ 517 w 1152"/>
                    <a:gd name="T19" fmla="*/ 3 h 1152"/>
                    <a:gd name="T20" fmla="*/ 301 w 1152"/>
                    <a:gd name="T21" fmla="*/ 69 h 1152"/>
                    <a:gd name="T22" fmla="*/ 131 w 1152"/>
                    <a:gd name="T23" fmla="*/ 211 h 1152"/>
                    <a:gd name="T24" fmla="*/ 24 w 1152"/>
                    <a:gd name="T25" fmla="*/ 405 h 1152"/>
                    <a:gd name="T26" fmla="*/ 0 w 1152"/>
                    <a:gd name="T27" fmla="*/ 576 h 1152"/>
                    <a:gd name="T28" fmla="*/ 24 w 1152"/>
                    <a:gd name="T29" fmla="*/ 748 h 1152"/>
                    <a:gd name="T30" fmla="*/ 131 w 1152"/>
                    <a:gd name="T31" fmla="*/ 943 h 1152"/>
                    <a:gd name="T32" fmla="*/ 301 w 1152"/>
                    <a:gd name="T33" fmla="*/ 1085 h 1152"/>
                    <a:gd name="T34" fmla="*/ 517 w 1152"/>
                    <a:gd name="T35" fmla="*/ 1151 h 1152"/>
                    <a:gd name="T36" fmla="*/ 576 w 1152"/>
                    <a:gd name="T37" fmla="*/ 385 h 1152"/>
                    <a:gd name="T38" fmla="*/ 634 w 1152"/>
                    <a:gd name="T39" fmla="*/ 393 h 1152"/>
                    <a:gd name="T40" fmla="*/ 698 w 1152"/>
                    <a:gd name="T41" fmla="*/ 428 h 1152"/>
                    <a:gd name="T42" fmla="*/ 744 w 1152"/>
                    <a:gd name="T43" fmla="*/ 486 h 1152"/>
                    <a:gd name="T44" fmla="*/ 767 w 1152"/>
                    <a:gd name="T45" fmla="*/ 558 h 1152"/>
                    <a:gd name="T46" fmla="*/ 767 w 1152"/>
                    <a:gd name="T47" fmla="*/ 596 h 1152"/>
                    <a:gd name="T48" fmla="*/ 744 w 1152"/>
                    <a:gd name="T49" fmla="*/ 668 h 1152"/>
                    <a:gd name="T50" fmla="*/ 698 w 1152"/>
                    <a:gd name="T51" fmla="*/ 725 h 1152"/>
                    <a:gd name="T52" fmla="*/ 634 w 1152"/>
                    <a:gd name="T53" fmla="*/ 761 h 1152"/>
                    <a:gd name="T54" fmla="*/ 576 w 1152"/>
                    <a:gd name="T55" fmla="*/ 769 h 1152"/>
                    <a:gd name="T56" fmla="*/ 518 w 1152"/>
                    <a:gd name="T57" fmla="*/ 761 h 1152"/>
                    <a:gd name="T58" fmla="*/ 454 w 1152"/>
                    <a:gd name="T59" fmla="*/ 725 h 1152"/>
                    <a:gd name="T60" fmla="*/ 407 w 1152"/>
                    <a:gd name="T61" fmla="*/ 668 h 1152"/>
                    <a:gd name="T62" fmla="*/ 384 w 1152"/>
                    <a:gd name="T63" fmla="*/ 596 h 1152"/>
                    <a:gd name="T64" fmla="*/ 384 w 1152"/>
                    <a:gd name="T65" fmla="*/ 558 h 1152"/>
                    <a:gd name="T66" fmla="*/ 407 w 1152"/>
                    <a:gd name="T67" fmla="*/ 486 h 1152"/>
                    <a:gd name="T68" fmla="*/ 454 w 1152"/>
                    <a:gd name="T69" fmla="*/ 428 h 1152"/>
                    <a:gd name="T70" fmla="*/ 518 w 1152"/>
                    <a:gd name="T71" fmla="*/ 393 h 1152"/>
                    <a:gd name="T72" fmla="*/ 576 w 1152"/>
                    <a:gd name="T73" fmla="*/ 385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152" h="1152">
                      <a:moveTo>
                        <a:pt x="576" y="1152"/>
                      </a:moveTo>
                      <a:lnTo>
                        <a:pt x="635" y="1151"/>
                      </a:lnTo>
                      <a:lnTo>
                        <a:pt x="747" y="1128"/>
                      </a:lnTo>
                      <a:lnTo>
                        <a:pt x="851" y="1085"/>
                      </a:lnTo>
                      <a:lnTo>
                        <a:pt x="943" y="1021"/>
                      </a:lnTo>
                      <a:lnTo>
                        <a:pt x="1021" y="943"/>
                      </a:lnTo>
                      <a:lnTo>
                        <a:pt x="1083" y="851"/>
                      </a:lnTo>
                      <a:lnTo>
                        <a:pt x="1127" y="748"/>
                      </a:lnTo>
                      <a:lnTo>
                        <a:pt x="1150" y="635"/>
                      </a:lnTo>
                      <a:lnTo>
                        <a:pt x="1152" y="576"/>
                      </a:lnTo>
                      <a:lnTo>
                        <a:pt x="1150" y="517"/>
                      </a:lnTo>
                      <a:lnTo>
                        <a:pt x="1127" y="405"/>
                      </a:lnTo>
                      <a:lnTo>
                        <a:pt x="1083" y="303"/>
                      </a:lnTo>
                      <a:lnTo>
                        <a:pt x="1021" y="211"/>
                      </a:lnTo>
                      <a:lnTo>
                        <a:pt x="943" y="131"/>
                      </a:lnTo>
                      <a:lnTo>
                        <a:pt x="851" y="69"/>
                      </a:lnTo>
                      <a:lnTo>
                        <a:pt x="747" y="26"/>
                      </a:lnTo>
                      <a:lnTo>
                        <a:pt x="635" y="3"/>
                      </a:lnTo>
                      <a:lnTo>
                        <a:pt x="576" y="0"/>
                      </a:lnTo>
                      <a:lnTo>
                        <a:pt x="517" y="3"/>
                      </a:lnTo>
                      <a:lnTo>
                        <a:pt x="405" y="26"/>
                      </a:lnTo>
                      <a:lnTo>
                        <a:pt x="301" y="69"/>
                      </a:lnTo>
                      <a:lnTo>
                        <a:pt x="209" y="131"/>
                      </a:lnTo>
                      <a:lnTo>
                        <a:pt x="131" y="211"/>
                      </a:lnTo>
                      <a:lnTo>
                        <a:pt x="69" y="303"/>
                      </a:lnTo>
                      <a:lnTo>
                        <a:pt x="24" y="405"/>
                      </a:lnTo>
                      <a:lnTo>
                        <a:pt x="1" y="517"/>
                      </a:lnTo>
                      <a:lnTo>
                        <a:pt x="0" y="576"/>
                      </a:lnTo>
                      <a:lnTo>
                        <a:pt x="1" y="635"/>
                      </a:lnTo>
                      <a:lnTo>
                        <a:pt x="24" y="748"/>
                      </a:lnTo>
                      <a:lnTo>
                        <a:pt x="69" y="851"/>
                      </a:lnTo>
                      <a:lnTo>
                        <a:pt x="131" y="943"/>
                      </a:lnTo>
                      <a:lnTo>
                        <a:pt x="209" y="1021"/>
                      </a:lnTo>
                      <a:lnTo>
                        <a:pt x="301" y="1085"/>
                      </a:lnTo>
                      <a:lnTo>
                        <a:pt x="405" y="1128"/>
                      </a:lnTo>
                      <a:lnTo>
                        <a:pt x="517" y="1151"/>
                      </a:lnTo>
                      <a:lnTo>
                        <a:pt x="576" y="1152"/>
                      </a:lnTo>
                      <a:close/>
                      <a:moveTo>
                        <a:pt x="576" y="385"/>
                      </a:moveTo>
                      <a:lnTo>
                        <a:pt x="596" y="385"/>
                      </a:lnTo>
                      <a:lnTo>
                        <a:pt x="634" y="393"/>
                      </a:lnTo>
                      <a:lnTo>
                        <a:pt x="668" y="408"/>
                      </a:lnTo>
                      <a:lnTo>
                        <a:pt x="698" y="428"/>
                      </a:lnTo>
                      <a:lnTo>
                        <a:pt x="724" y="454"/>
                      </a:lnTo>
                      <a:lnTo>
                        <a:pt x="744" y="486"/>
                      </a:lnTo>
                      <a:lnTo>
                        <a:pt x="760" y="520"/>
                      </a:lnTo>
                      <a:lnTo>
                        <a:pt x="767" y="558"/>
                      </a:lnTo>
                      <a:lnTo>
                        <a:pt x="767" y="576"/>
                      </a:lnTo>
                      <a:lnTo>
                        <a:pt x="767" y="596"/>
                      </a:lnTo>
                      <a:lnTo>
                        <a:pt x="760" y="634"/>
                      </a:lnTo>
                      <a:lnTo>
                        <a:pt x="744" y="668"/>
                      </a:lnTo>
                      <a:lnTo>
                        <a:pt x="724" y="699"/>
                      </a:lnTo>
                      <a:lnTo>
                        <a:pt x="698" y="725"/>
                      </a:lnTo>
                      <a:lnTo>
                        <a:pt x="668" y="746"/>
                      </a:lnTo>
                      <a:lnTo>
                        <a:pt x="634" y="761"/>
                      </a:lnTo>
                      <a:lnTo>
                        <a:pt x="596" y="768"/>
                      </a:lnTo>
                      <a:lnTo>
                        <a:pt x="576" y="769"/>
                      </a:lnTo>
                      <a:lnTo>
                        <a:pt x="556" y="768"/>
                      </a:lnTo>
                      <a:lnTo>
                        <a:pt x="518" y="761"/>
                      </a:lnTo>
                      <a:lnTo>
                        <a:pt x="484" y="746"/>
                      </a:lnTo>
                      <a:lnTo>
                        <a:pt x="454" y="725"/>
                      </a:lnTo>
                      <a:lnTo>
                        <a:pt x="428" y="699"/>
                      </a:lnTo>
                      <a:lnTo>
                        <a:pt x="407" y="668"/>
                      </a:lnTo>
                      <a:lnTo>
                        <a:pt x="392" y="634"/>
                      </a:lnTo>
                      <a:lnTo>
                        <a:pt x="384" y="596"/>
                      </a:lnTo>
                      <a:lnTo>
                        <a:pt x="384" y="576"/>
                      </a:lnTo>
                      <a:lnTo>
                        <a:pt x="384" y="558"/>
                      </a:lnTo>
                      <a:lnTo>
                        <a:pt x="392" y="520"/>
                      </a:lnTo>
                      <a:lnTo>
                        <a:pt x="407" y="486"/>
                      </a:lnTo>
                      <a:lnTo>
                        <a:pt x="428" y="454"/>
                      </a:lnTo>
                      <a:lnTo>
                        <a:pt x="454" y="428"/>
                      </a:lnTo>
                      <a:lnTo>
                        <a:pt x="484" y="408"/>
                      </a:lnTo>
                      <a:lnTo>
                        <a:pt x="518" y="393"/>
                      </a:lnTo>
                      <a:lnTo>
                        <a:pt x="556" y="385"/>
                      </a:lnTo>
                      <a:lnTo>
                        <a:pt x="576" y="3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Rectangle 13"/>
                <p:cNvSpPr>
                  <a:spLocks noChangeArrowheads="1"/>
                </p:cNvSpPr>
                <p:nvPr/>
              </p:nvSpPr>
              <p:spPr bwMode="auto">
                <a:xfrm>
                  <a:off x="9953" y="-1544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Rectangle 14"/>
                <p:cNvSpPr>
                  <a:spLocks noChangeArrowheads="1"/>
                </p:cNvSpPr>
                <p:nvPr/>
              </p:nvSpPr>
              <p:spPr bwMode="auto">
                <a:xfrm>
                  <a:off x="9953" y="-1800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Rectangle 15"/>
                <p:cNvSpPr>
                  <a:spLocks noChangeArrowheads="1"/>
                </p:cNvSpPr>
                <p:nvPr/>
              </p:nvSpPr>
              <p:spPr bwMode="auto">
                <a:xfrm>
                  <a:off x="9696" y="-1544"/>
                  <a:ext cx="128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Rectangle 16"/>
                <p:cNvSpPr>
                  <a:spLocks noChangeArrowheads="1"/>
                </p:cNvSpPr>
                <p:nvPr/>
              </p:nvSpPr>
              <p:spPr bwMode="auto">
                <a:xfrm>
                  <a:off x="9696" y="-1800"/>
                  <a:ext cx="128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Rectangle 17"/>
                <p:cNvSpPr>
                  <a:spLocks noChangeArrowheads="1"/>
                </p:cNvSpPr>
                <p:nvPr/>
              </p:nvSpPr>
              <p:spPr bwMode="auto">
                <a:xfrm>
                  <a:off x="9440" y="-1544"/>
                  <a:ext cx="129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Rectangle 18"/>
                <p:cNvSpPr>
                  <a:spLocks noChangeArrowheads="1"/>
                </p:cNvSpPr>
                <p:nvPr/>
              </p:nvSpPr>
              <p:spPr bwMode="auto">
                <a:xfrm>
                  <a:off x="9440" y="-1800"/>
                  <a:ext cx="129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" name="Rectangle 19"/>
                <p:cNvSpPr>
                  <a:spLocks noChangeArrowheads="1"/>
                </p:cNvSpPr>
                <p:nvPr/>
              </p:nvSpPr>
              <p:spPr bwMode="auto">
                <a:xfrm>
                  <a:off x="9185" y="-1544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Rectangle 20"/>
                <p:cNvSpPr>
                  <a:spLocks noChangeArrowheads="1"/>
                </p:cNvSpPr>
                <p:nvPr/>
              </p:nvSpPr>
              <p:spPr bwMode="auto">
                <a:xfrm>
                  <a:off x="9185" y="-1800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8" name="Group 23"/>
              <p:cNvGrpSpPr>
                <a:grpSpLocks noChangeAspect="1"/>
              </p:cNvGrpSpPr>
              <p:nvPr/>
            </p:nvGrpSpPr>
            <p:grpSpPr bwMode="auto">
              <a:xfrm>
                <a:off x="6778905" y="4369716"/>
                <a:ext cx="297195" cy="194461"/>
                <a:chOff x="5374" y="5621"/>
                <a:chExt cx="2835" cy="1855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40" name="Freeform 24"/>
                <p:cNvSpPr>
                  <a:spLocks noEditPoints="1"/>
                </p:cNvSpPr>
                <p:nvPr/>
              </p:nvSpPr>
              <p:spPr bwMode="auto">
                <a:xfrm>
                  <a:off x="5374" y="5621"/>
                  <a:ext cx="2835" cy="1855"/>
                </a:xfrm>
                <a:custGeom>
                  <a:avLst/>
                  <a:gdLst>
                    <a:gd name="T0" fmla="*/ 8062 w 8505"/>
                    <a:gd name="T1" fmla="*/ 1826 h 5566"/>
                    <a:gd name="T2" fmla="*/ 8108 w 8505"/>
                    <a:gd name="T3" fmla="*/ 1316 h 5566"/>
                    <a:gd name="T4" fmla="*/ 8125 w 8505"/>
                    <a:gd name="T5" fmla="*/ 1158 h 5566"/>
                    <a:gd name="T6" fmla="*/ 8142 w 8505"/>
                    <a:gd name="T7" fmla="*/ 1028 h 5566"/>
                    <a:gd name="T8" fmla="*/ 8291 w 8505"/>
                    <a:gd name="T9" fmla="*/ 805 h 5566"/>
                    <a:gd name="T10" fmla="*/ 8333 w 8505"/>
                    <a:gd name="T11" fmla="*/ 602 h 5566"/>
                    <a:gd name="T12" fmla="*/ 8278 w 8505"/>
                    <a:gd name="T13" fmla="*/ 338 h 5566"/>
                    <a:gd name="T14" fmla="*/ 8227 w 8505"/>
                    <a:gd name="T15" fmla="*/ 95 h 5566"/>
                    <a:gd name="T16" fmla="*/ 8081 w 8505"/>
                    <a:gd name="T17" fmla="*/ 0 h 5566"/>
                    <a:gd name="T18" fmla="*/ 7978 w 8505"/>
                    <a:gd name="T19" fmla="*/ 125 h 5566"/>
                    <a:gd name="T20" fmla="*/ 8057 w 8505"/>
                    <a:gd name="T21" fmla="*/ 466 h 5566"/>
                    <a:gd name="T22" fmla="*/ 8037 w 8505"/>
                    <a:gd name="T23" fmla="*/ 750 h 5566"/>
                    <a:gd name="T24" fmla="*/ 7803 w 8505"/>
                    <a:gd name="T25" fmla="*/ 832 h 5566"/>
                    <a:gd name="T26" fmla="*/ 7644 w 8505"/>
                    <a:gd name="T27" fmla="*/ 816 h 5566"/>
                    <a:gd name="T28" fmla="*/ 7111 w 8505"/>
                    <a:gd name="T29" fmla="*/ 1143 h 5566"/>
                    <a:gd name="T30" fmla="*/ 4217 w 8505"/>
                    <a:gd name="T31" fmla="*/ 1153 h 5566"/>
                    <a:gd name="T32" fmla="*/ 3453 w 8505"/>
                    <a:gd name="T33" fmla="*/ 1295 h 5566"/>
                    <a:gd name="T34" fmla="*/ 2752 w 8505"/>
                    <a:gd name="T35" fmla="*/ 1577 h 5566"/>
                    <a:gd name="T36" fmla="*/ 2120 w 8505"/>
                    <a:gd name="T37" fmla="*/ 1980 h 5566"/>
                    <a:gd name="T38" fmla="*/ 1562 w 8505"/>
                    <a:gd name="T39" fmla="*/ 2483 h 5566"/>
                    <a:gd name="T40" fmla="*/ 929 w 8505"/>
                    <a:gd name="T41" fmla="*/ 3297 h 5566"/>
                    <a:gd name="T42" fmla="*/ 318 w 8505"/>
                    <a:gd name="T43" fmla="*/ 4631 h 5566"/>
                    <a:gd name="T44" fmla="*/ 54 w 8505"/>
                    <a:gd name="T45" fmla="*/ 4824 h 5566"/>
                    <a:gd name="T46" fmla="*/ 0 w 8505"/>
                    <a:gd name="T47" fmla="*/ 5439 h 5566"/>
                    <a:gd name="T48" fmla="*/ 101 w 8505"/>
                    <a:gd name="T49" fmla="*/ 5563 h 5566"/>
                    <a:gd name="T50" fmla="*/ 7867 w 8505"/>
                    <a:gd name="T51" fmla="*/ 5544 h 5566"/>
                    <a:gd name="T52" fmla="*/ 7922 w 8505"/>
                    <a:gd name="T53" fmla="*/ 4955 h 5566"/>
                    <a:gd name="T54" fmla="*/ 7941 w 8505"/>
                    <a:gd name="T55" fmla="*/ 4710 h 5566"/>
                    <a:gd name="T56" fmla="*/ 8151 w 8505"/>
                    <a:gd name="T57" fmla="*/ 4304 h 5566"/>
                    <a:gd name="T58" fmla="*/ 8439 w 8505"/>
                    <a:gd name="T59" fmla="*/ 4154 h 5566"/>
                    <a:gd name="T60" fmla="*/ 8502 w 8505"/>
                    <a:gd name="T61" fmla="*/ 4019 h 5566"/>
                    <a:gd name="T62" fmla="*/ 7667 w 8505"/>
                    <a:gd name="T63" fmla="*/ 1338 h 5566"/>
                    <a:gd name="T64" fmla="*/ 252 w 8505"/>
                    <a:gd name="T65" fmla="*/ 5314 h 5566"/>
                    <a:gd name="T66" fmla="*/ 252 w 8505"/>
                    <a:gd name="T67" fmla="*/ 5314 h 5566"/>
                    <a:gd name="T68" fmla="*/ 690 w 8505"/>
                    <a:gd name="T69" fmla="*/ 4321 h 5566"/>
                    <a:gd name="T70" fmla="*/ 1362 w 8505"/>
                    <a:gd name="T71" fmla="*/ 3107 h 5566"/>
                    <a:gd name="T72" fmla="*/ 2146 w 8505"/>
                    <a:gd name="T73" fmla="*/ 2280 h 5566"/>
                    <a:gd name="T74" fmla="*/ 2720 w 8505"/>
                    <a:gd name="T75" fmla="*/ 1881 h 5566"/>
                    <a:gd name="T76" fmla="*/ 3358 w 8505"/>
                    <a:gd name="T77" fmla="*/ 1590 h 5566"/>
                    <a:gd name="T78" fmla="*/ 4055 w 8505"/>
                    <a:gd name="T79" fmla="*/ 1424 h 5566"/>
                    <a:gd name="T80" fmla="*/ 7052 w 8505"/>
                    <a:gd name="T81" fmla="*/ 1394 h 5566"/>
                    <a:gd name="T82" fmla="*/ 7322 w 8505"/>
                    <a:gd name="T83" fmla="*/ 1440 h 5566"/>
                    <a:gd name="T84" fmla="*/ 7591 w 8505"/>
                    <a:gd name="T85" fmla="*/ 1596 h 5566"/>
                    <a:gd name="T86" fmla="*/ 7627 w 8505"/>
                    <a:gd name="T87" fmla="*/ 1629 h 5566"/>
                    <a:gd name="T88" fmla="*/ 7816 w 8505"/>
                    <a:gd name="T89" fmla="*/ 1891 h 5566"/>
                    <a:gd name="T90" fmla="*/ 8173 w 8505"/>
                    <a:gd name="T91" fmla="*/ 3990 h 5566"/>
                    <a:gd name="T92" fmla="*/ 7805 w 8505"/>
                    <a:gd name="T93" fmla="*/ 4334 h 5566"/>
                    <a:gd name="T94" fmla="*/ 7677 w 8505"/>
                    <a:gd name="T95" fmla="*/ 4802 h 55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8505" h="5566">
                      <a:moveTo>
                        <a:pt x="8502" y="4019"/>
                      </a:moveTo>
                      <a:lnTo>
                        <a:pt x="8124" y="2019"/>
                      </a:lnTo>
                      <a:lnTo>
                        <a:pt x="8106" y="1953"/>
                      </a:lnTo>
                      <a:lnTo>
                        <a:pt x="8062" y="1826"/>
                      </a:lnTo>
                      <a:lnTo>
                        <a:pt x="8001" y="1705"/>
                      </a:lnTo>
                      <a:lnTo>
                        <a:pt x="7928" y="1593"/>
                      </a:lnTo>
                      <a:lnTo>
                        <a:pt x="7886" y="1540"/>
                      </a:lnTo>
                      <a:lnTo>
                        <a:pt x="8108" y="1316"/>
                      </a:lnTo>
                      <a:lnTo>
                        <a:pt x="8125" y="1298"/>
                      </a:lnTo>
                      <a:lnTo>
                        <a:pt x="8144" y="1251"/>
                      </a:lnTo>
                      <a:lnTo>
                        <a:pt x="8144" y="1202"/>
                      </a:lnTo>
                      <a:lnTo>
                        <a:pt x="8125" y="1158"/>
                      </a:lnTo>
                      <a:lnTo>
                        <a:pt x="8108" y="1138"/>
                      </a:lnTo>
                      <a:lnTo>
                        <a:pt x="8065" y="1094"/>
                      </a:lnTo>
                      <a:lnTo>
                        <a:pt x="8092" y="1074"/>
                      </a:lnTo>
                      <a:lnTo>
                        <a:pt x="8142" y="1028"/>
                      </a:lnTo>
                      <a:lnTo>
                        <a:pt x="8189" y="978"/>
                      </a:lnTo>
                      <a:lnTo>
                        <a:pt x="8229" y="924"/>
                      </a:lnTo>
                      <a:lnTo>
                        <a:pt x="8262" y="865"/>
                      </a:lnTo>
                      <a:lnTo>
                        <a:pt x="8291" y="805"/>
                      </a:lnTo>
                      <a:lnTo>
                        <a:pt x="8312" y="740"/>
                      </a:lnTo>
                      <a:lnTo>
                        <a:pt x="8327" y="674"/>
                      </a:lnTo>
                      <a:lnTo>
                        <a:pt x="8333" y="641"/>
                      </a:lnTo>
                      <a:lnTo>
                        <a:pt x="8333" y="602"/>
                      </a:lnTo>
                      <a:lnTo>
                        <a:pt x="8327" y="524"/>
                      </a:lnTo>
                      <a:lnTo>
                        <a:pt x="8312" y="448"/>
                      </a:lnTo>
                      <a:lnTo>
                        <a:pt x="8291" y="374"/>
                      </a:lnTo>
                      <a:lnTo>
                        <a:pt x="8278" y="338"/>
                      </a:lnTo>
                      <a:lnTo>
                        <a:pt x="8259" y="286"/>
                      </a:lnTo>
                      <a:lnTo>
                        <a:pt x="8235" y="180"/>
                      </a:lnTo>
                      <a:lnTo>
                        <a:pt x="8230" y="125"/>
                      </a:lnTo>
                      <a:lnTo>
                        <a:pt x="8227" y="95"/>
                      </a:lnTo>
                      <a:lnTo>
                        <a:pt x="8207" y="47"/>
                      </a:lnTo>
                      <a:lnTo>
                        <a:pt x="8171" y="15"/>
                      </a:lnTo>
                      <a:lnTo>
                        <a:pt x="8127" y="0"/>
                      </a:lnTo>
                      <a:lnTo>
                        <a:pt x="8081" y="0"/>
                      </a:lnTo>
                      <a:lnTo>
                        <a:pt x="8036" y="15"/>
                      </a:lnTo>
                      <a:lnTo>
                        <a:pt x="8000" y="47"/>
                      </a:lnTo>
                      <a:lnTo>
                        <a:pt x="7980" y="95"/>
                      </a:lnTo>
                      <a:lnTo>
                        <a:pt x="7978" y="125"/>
                      </a:lnTo>
                      <a:lnTo>
                        <a:pt x="7983" y="200"/>
                      </a:lnTo>
                      <a:lnTo>
                        <a:pt x="8013" y="347"/>
                      </a:lnTo>
                      <a:lnTo>
                        <a:pt x="8039" y="417"/>
                      </a:lnTo>
                      <a:lnTo>
                        <a:pt x="8057" y="466"/>
                      </a:lnTo>
                      <a:lnTo>
                        <a:pt x="8079" y="569"/>
                      </a:lnTo>
                      <a:lnTo>
                        <a:pt x="8081" y="620"/>
                      </a:lnTo>
                      <a:lnTo>
                        <a:pt x="8072" y="665"/>
                      </a:lnTo>
                      <a:lnTo>
                        <a:pt x="8037" y="750"/>
                      </a:lnTo>
                      <a:lnTo>
                        <a:pt x="7988" y="825"/>
                      </a:lnTo>
                      <a:lnTo>
                        <a:pt x="7924" y="890"/>
                      </a:lnTo>
                      <a:lnTo>
                        <a:pt x="7886" y="916"/>
                      </a:lnTo>
                      <a:lnTo>
                        <a:pt x="7803" y="832"/>
                      </a:lnTo>
                      <a:lnTo>
                        <a:pt x="7784" y="816"/>
                      </a:lnTo>
                      <a:lnTo>
                        <a:pt x="7738" y="798"/>
                      </a:lnTo>
                      <a:lnTo>
                        <a:pt x="7690" y="798"/>
                      </a:lnTo>
                      <a:lnTo>
                        <a:pt x="7644" y="816"/>
                      </a:lnTo>
                      <a:lnTo>
                        <a:pt x="7625" y="832"/>
                      </a:lnTo>
                      <a:lnTo>
                        <a:pt x="7288" y="1169"/>
                      </a:lnTo>
                      <a:lnTo>
                        <a:pt x="7229" y="1158"/>
                      </a:lnTo>
                      <a:lnTo>
                        <a:pt x="7111" y="1143"/>
                      </a:lnTo>
                      <a:lnTo>
                        <a:pt x="7052" y="1142"/>
                      </a:lnTo>
                      <a:lnTo>
                        <a:pt x="4519" y="1142"/>
                      </a:lnTo>
                      <a:lnTo>
                        <a:pt x="4417" y="1143"/>
                      </a:lnTo>
                      <a:lnTo>
                        <a:pt x="4217" y="1153"/>
                      </a:lnTo>
                      <a:lnTo>
                        <a:pt x="4021" y="1175"/>
                      </a:lnTo>
                      <a:lnTo>
                        <a:pt x="3828" y="1205"/>
                      </a:lnTo>
                      <a:lnTo>
                        <a:pt x="3639" y="1246"/>
                      </a:lnTo>
                      <a:lnTo>
                        <a:pt x="3453" y="1295"/>
                      </a:lnTo>
                      <a:lnTo>
                        <a:pt x="3272" y="1352"/>
                      </a:lnTo>
                      <a:lnTo>
                        <a:pt x="3095" y="1420"/>
                      </a:lnTo>
                      <a:lnTo>
                        <a:pt x="2920" y="1495"/>
                      </a:lnTo>
                      <a:lnTo>
                        <a:pt x="2752" y="1577"/>
                      </a:lnTo>
                      <a:lnTo>
                        <a:pt x="2588" y="1668"/>
                      </a:lnTo>
                      <a:lnTo>
                        <a:pt x="2426" y="1766"/>
                      </a:lnTo>
                      <a:lnTo>
                        <a:pt x="2271" y="1869"/>
                      </a:lnTo>
                      <a:lnTo>
                        <a:pt x="2120" y="1980"/>
                      </a:lnTo>
                      <a:lnTo>
                        <a:pt x="1973" y="2097"/>
                      </a:lnTo>
                      <a:lnTo>
                        <a:pt x="1832" y="2221"/>
                      </a:lnTo>
                      <a:lnTo>
                        <a:pt x="1693" y="2349"/>
                      </a:lnTo>
                      <a:lnTo>
                        <a:pt x="1562" y="2483"/>
                      </a:lnTo>
                      <a:lnTo>
                        <a:pt x="1436" y="2621"/>
                      </a:lnTo>
                      <a:lnTo>
                        <a:pt x="1313" y="2765"/>
                      </a:lnTo>
                      <a:lnTo>
                        <a:pt x="1140" y="2987"/>
                      </a:lnTo>
                      <a:lnTo>
                        <a:pt x="929" y="3297"/>
                      </a:lnTo>
                      <a:lnTo>
                        <a:pt x="740" y="3618"/>
                      </a:lnTo>
                      <a:lnTo>
                        <a:pt x="576" y="3949"/>
                      </a:lnTo>
                      <a:lnTo>
                        <a:pt x="433" y="4288"/>
                      </a:lnTo>
                      <a:lnTo>
                        <a:pt x="318" y="4631"/>
                      </a:lnTo>
                      <a:lnTo>
                        <a:pt x="271" y="4802"/>
                      </a:lnTo>
                      <a:lnTo>
                        <a:pt x="126" y="4802"/>
                      </a:lnTo>
                      <a:lnTo>
                        <a:pt x="101" y="4804"/>
                      </a:lnTo>
                      <a:lnTo>
                        <a:pt x="54" y="4824"/>
                      </a:lnTo>
                      <a:lnTo>
                        <a:pt x="21" y="4857"/>
                      </a:lnTo>
                      <a:lnTo>
                        <a:pt x="1" y="4903"/>
                      </a:lnTo>
                      <a:lnTo>
                        <a:pt x="0" y="4929"/>
                      </a:lnTo>
                      <a:lnTo>
                        <a:pt x="0" y="5439"/>
                      </a:lnTo>
                      <a:lnTo>
                        <a:pt x="1" y="5465"/>
                      </a:lnTo>
                      <a:lnTo>
                        <a:pt x="21" y="5510"/>
                      </a:lnTo>
                      <a:lnTo>
                        <a:pt x="54" y="5544"/>
                      </a:lnTo>
                      <a:lnTo>
                        <a:pt x="101" y="5563"/>
                      </a:lnTo>
                      <a:lnTo>
                        <a:pt x="126" y="5566"/>
                      </a:lnTo>
                      <a:lnTo>
                        <a:pt x="7797" y="5566"/>
                      </a:lnTo>
                      <a:lnTo>
                        <a:pt x="7821" y="5563"/>
                      </a:lnTo>
                      <a:lnTo>
                        <a:pt x="7867" y="5544"/>
                      </a:lnTo>
                      <a:lnTo>
                        <a:pt x="7902" y="5510"/>
                      </a:lnTo>
                      <a:lnTo>
                        <a:pt x="7921" y="5465"/>
                      </a:lnTo>
                      <a:lnTo>
                        <a:pt x="7922" y="5439"/>
                      </a:lnTo>
                      <a:lnTo>
                        <a:pt x="7922" y="4955"/>
                      </a:lnTo>
                      <a:lnTo>
                        <a:pt x="7925" y="4942"/>
                      </a:lnTo>
                      <a:lnTo>
                        <a:pt x="7925" y="4929"/>
                      </a:lnTo>
                      <a:lnTo>
                        <a:pt x="7926" y="4851"/>
                      </a:lnTo>
                      <a:lnTo>
                        <a:pt x="7941" y="4710"/>
                      </a:lnTo>
                      <a:lnTo>
                        <a:pt x="7970" y="4586"/>
                      </a:lnTo>
                      <a:lnTo>
                        <a:pt x="8014" y="4477"/>
                      </a:lnTo>
                      <a:lnTo>
                        <a:pt x="8075" y="4383"/>
                      </a:lnTo>
                      <a:lnTo>
                        <a:pt x="8151" y="4304"/>
                      </a:lnTo>
                      <a:lnTo>
                        <a:pt x="8245" y="4238"/>
                      </a:lnTo>
                      <a:lnTo>
                        <a:pt x="8356" y="4184"/>
                      </a:lnTo>
                      <a:lnTo>
                        <a:pt x="8418" y="4163"/>
                      </a:lnTo>
                      <a:lnTo>
                        <a:pt x="8439" y="4154"/>
                      </a:lnTo>
                      <a:lnTo>
                        <a:pt x="8475" y="4125"/>
                      </a:lnTo>
                      <a:lnTo>
                        <a:pt x="8498" y="4086"/>
                      </a:lnTo>
                      <a:lnTo>
                        <a:pt x="8505" y="4042"/>
                      </a:lnTo>
                      <a:lnTo>
                        <a:pt x="8502" y="4019"/>
                      </a:lnTo>
                      <a:close/>
                      <a:moveTo>
                        <a:pt x="7715" y="1100"/>
                      </a:moveTo>
                      <a:lnTo>
                        <a:pt x="7841" y="1227"/>
                      </a:lnTo>
                      <a:lnTo>
                        <a:pt x="7705" y="1365"/>
                      </a:lnTo>
                      <a:lnTo>
                        <a:pt x="7667" y="1338"/>
                      </a:lnTo>
                      <a:lnTo>
                        <a:pt x="7589" y="1287"/>
                      </a:lnTo>
                      <a:lnTo>
                        <a:pt x="7549" y="1266"/>
                      </a:lnTo>
                      <a:lnTo>
                        <a:pt x="7715" y="1100"/>
                      </a:lnTo>
                      <a:close/>
                      <a:moveTo>
                        <a:pt x="252" y="5314"/>
                      </a:moveTo>
                      <a:lnTo>
                        <a:pt x="252" y="5054"/>
                      </a:lnTo>
                      <a:lnTo>
                        <a:pt x="7670" y="5054"/>
                      </a:lnTo>
                      <a:lnTo>
                        <a:pt x="7670" y="5312"/>
                      </a:lnTo>
                      <a:lnTo>
                        <a:pt x="252" y="5314"/>
                      </a:lnTo>
                      <a:close/>
                      <a:moveTo>
                        <a:pt x="7677" y="4802"/>
                      </a:moveTo>
                      <a:lnTo>
                        <a:pt x="530" y="4802"/>
                      </a:lnTo>
                      <a:lnTo>
                        <a:pt x="577" y="4641"/>
                      </a:lnTo>
                      <a:lnTo>
                        <a:pt x="690" y="4321"/>
                      </a:lnTo>
                      <a:lnTo>
                        <a:pt x="826" y="4006"/>
                      </a:lnTo>
                      <a:lnTo>
                        <a:pt x="983" y="3696"/>
                      </a:lnTo>
                      <a:lnTo>
                        <a:pt x="1163" y="3396"/>
                      </a:lnTo>
                      <a:lnTo>
                        <a:pt x="1362" y="3107"/>
                      </a:lnTo>
                      <a:lnTo>
                        <a:pt x="1582" y="2833"/>
                      </a:lnTo>
                      <a:lnTo>
                        <a:pt x="1820" y="2575"/>
                      </a:lnTo>
                      <a:lnTo>
                        <a:pt x="2012" y="2395"/>
                      </a:lnTo>
                      <a:lnTo>
                        <a:pt x="2146" y="2280"/>
                      </a:lnTo>
                      <a:lnTo>
                        <a:pt x="2282" y="2172"/>
                      </a:lnTo>
                      <a:lnTo>
                        <a:pt x="2424" y="2068"/>
                      </a:lnTo>
                      <a:lnTo>
                        <a:pt x="2570" y="1972"/>
                      </a:lnTo>
                      <a:lnTo>
                        <a:pt x="2720" y="1881"/>
                      </a:lnTo>
                      <a:lnTo>
                        <a:pt x="2873" y="1797"/>
                      </a:lnTo>
                      <a:lnTo>
                        <a:pt x="3031" y="1721"/>
                      </a:lnTo>
                      <a:lnTo>
                        <a:pt x="3193" y="1652"/>
                      </a:lnTo>
                      <a:lnTo>
                        <a:pt x="3358" y="1590"/>
                      </a:lnTo>
                      <a:lnTo>
                        <a:pt x="3527" y="1535"/>
                      </a:lnTo>
                      <a:lnTo>
                        <a:pt x="3700" y="1489"/>
                      </a:lnTo>
                      <a:lnTo>
                        <a:pt x="3877" y="1453"/>
                      </a:lnTo>
                      <a:lnTo>
                        <a:pt x="4055" y="1424"/>
                      </a:lnTo>
                      <a:lnTo>
                        <a:pt x="4238" y="1406"/>
                      </a:lnTo>
                      <a:lnTo>
                        <a:pt x="4424" y="1395"/>
                      </a:lnTo>
                      <a:lnTo>
                        <a:pt x="4519" y="1394"/>
                      </a:lnTo>
                      <a:lnTo>
                        <a:pt x="7052" y="1394"/>
                      </a:lnTo>
                      <a:lnTo>
                        <a:pt x="7091" y="1395"/>
                      </a:lnTo>
                      <a:lnTo>
                        <a:pt x="7169" y="1403"/>
                      </a:lnTo>
                      <a:lnTo>
                        <a:pt x="7247" y="1419"/>
                      </a:lnTo>
                      <a:lnTo>
                        <a:pt x="7322" y="1440"/>
                      </a:lnTo>
                      <a:lnTo>
                        <a:pt x="7394" y="1469"/>
                      </a:lnTo>
                      <a:lnTo>
                        <a:pt x="7463" y="1505"/>
                      </a:lnTo>
                      <a:lnTo>
                        <a:pt x="7529" y="1547"/>
                      </a:lnTo>
                      <a:lnTo>
                        <a:pt x="7591" y="1596"/>
                      </a:lnTo>
                      <a:lnTo>
                        <a:pt x="7620" y="1622"/>
                      </a:lnTo>
                      <a:lnTo>
                        <a:pt x="7621" y="1625"/>
                      </a:lnTo>
                      <a:lnTo>
                        <a:pt x="7623" y="1626"/>
                      </a:lnTo>
                      <a:lnTo>
                        <a:pt x="7627" y="1629"/>
                      </a:lnTo>
                      <a:lnTo>
                        <a:pt x="7631" y="1633"/>
                      </a:lnTo>
                      <a:lnTo>
                        <a:pt x="7676" y="1679"/>
                      </a:lnTo>
                      <a:lnTo>
                        <a:pt x="7754" y="1780"/>
                      </a:lnTo>
                      <a:lnTo>
                        <a:pt x="7816" y="1891"/>
                      </a:lnTo>
                      <a:lnTo>
                        <a:pt x="7862" y="2009"/>
                      </a:lnTo>
                      <a:lnTo>
                        <a:pt x="7877" y="2071"/>
                      </a:lnTo>
                      <a:lnTo>
                        <a:pt x="8235" y="3961"/>
                      </a:lnTo>
                      <a:lnTo>
                        <a:pt x="8173" y="3990"/>
                      </a:lnTo>
                      <a:lnTo>
                        <a:pt x="8057" y="4058"/>
                      </a:lnTo>
                      <a:lnTo>
                        <a:pt x="7958" y="4137"/>
                      </a:lnTo>
                      <a:lnTo>
                        <a:pt x="7875" y="4229"/>
                      </a:lnTo>
                      <a:lnTo>
                        <a:pt x="7805" y="4334"/>
                      </a:lnTo>
                      <a:lnTo>
                        <a:pt x="7751" y="4451"/>
                      </a:lnTo>
                      <a:lnTo>
                        <a:pt x="7710" y="4582"/>
                      </a:lnTo>
                      <a:lnTo>
                        <a:pt x="7684" y="4724"/>
                      </a:lnTo>
                      <a:lnTo>
                        <a:pt x="7677" y="480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Freeform 25"/>
                <p:cNvSpPr>
                  <a:spLocks/>
                </p:cNvSpPr>
                <p:nvPr/>
              </p:nvSpPr>
              <p:spPr bwMode="auto">
                <a:xfrm>
                  <a:off x="6410" y="7006"/>
                  <a:ext cx="802" cy="84"/>
                </a:xfrm>
                <a:custGeom>
                  <a:avLst/>
                  <a:gdLst>
                    <a:gd name="T0" fmla="*/ 2280 w 2405"/>
                    <a:gd name="T1" fmla="*/ 0 h 252"/>
                    <a:gd name="T2" fmla="*/ 124 w 2405"/>
                    <a:gd name="T3" fmla="*/ 0 h 252"/>
                    <a:gd name="T4" fmla="*/ 94 w 2405"/>
                    <a:gd name="T5" fmla="*/ 3 h 252"/>
                    <a:gd name="T6" fmla="*/ 48 w 2405"/>
                    <a:gd name="T7" fmla="*/ 23 h 252"/>
                    <a:gd name="T8" fmla="*/ 16 w 2405"/>
                    <a:gd name="T9" fmla="*/ 59 h 252"/>
                    <a:gd name="T10" fmla="*/ 0 w 2405"/>
                    <a:gd name="T11" fmla="*/ 102 h 252"/>
                    <a:gd name="T12" fmla="*/ 0 w 2405"/>
                    <a:gd name="T13" fmla="*/ 150 h 252"/>
                    <a:gd name="T14" fmla="*/ 16 w 2405"/>
                    <a:gd name="T15" fmla="*/ 194 h 252"/>
                    <a:gd name="T16" fmla="*/ 48 w 2405"/>
                    <a:gd name="T17" fmla="*/ 231 h 252"/>
                    <a:gd name="T18" fmla="*/ 94 w 2405"/>
                    <a:gd name="T19" fmla="*/ 251 h 252"/>
                    <a:gd name="T20" fmla="*/ 124 w 2405"/>
                    <a:gd name="T21" fmla="*/ 252 h 252"/>
                    <a:gd name="T22" fmla="*/ 2280 w 2405"/>
                    <a:gd name="T23" fmla="*/ 252 h 252"/>
                    <a:gd name="T24" fmla="*/ 2310 w 2405"/>
                    <a:gd name="T25" fmla="*/ 251 h 252"/>
                    <a:gd name="T26" fmla="*/ 2358 w 2405"/>
                    <a:gd name="T27" fmla="*/ 231 h 252"/>
                    <a:gd name="T28" fmla="*/ 2389 w 2405"/>
                    <a:gd name="T29" fmla="*/ 194 h 252"/>
                    <a:gd name="T30" fmla="*/ 2405 w 2405"/>
                    <a:gd name="T31" fmla="*/ 150 h 252"/>
                    <a:gd name="T32" fmla="*/ 2405 w 2405"/>
                    <a:gd name="T33" fmla="*/ 102 h 252"/>
                    <a:gd name="T34" fmla="*/ 2389 w 2405"/>
                    <a:gd name="T35" fmla="*/ 59 h 252"/>
                    <a:gd name="T36" fmla="*/ 2358 w 2405"/>
                    <a:gd name="T37" fmla="*/ 23 h 252"/>
                    <a:gd name="T38" fmla="*/ 2310 w 2405"/>
                    <a:gd name="T39" fmla="*/ 3 h 252"/>
                    <a:gd name="T40" fmla="*/ 2280 w 2405"/>
                    <a:gd name="T41" fmla="*/ 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405" h="252">
                      <a:moveTo>
                        <a:pt x="2280" y="0"/>
                      </a:moveTo>
                      <a:lnTo>
                        <a:pt x="124" y="0"/>
                      </a:lnTo>
                      <a:lnTo>
                        <a:pt x="94" y="3"/>
                      </a:lnTo>
                      <a:lnTo>
                        <a:pt x="48" y="23"/>
                      </a:lnTo>
                      <a:lnTo>
                        <a:pt x="16" y="59"/>
                      </a:lnTo>
                      <a:lnTo>
                        <a:pt x="0" y="102"/>
                      </a:lnTo>
                      <a:lnTo>
                        <a:pt x="0" y="150"/>
                      </a:lnTo>
                      <a:lnTo>
                        <a:pt x="16" y="194"/>
                      </a:lnTo>
                      <a:lnTo>
                        <a:pt x="48" y="231"/>
                      </a:lnTo>
                      <a:lnTo>
                        <a:pt x="94" y="251"/>
                      </a:lnTo>
                      <a:lnTo>
                        <a:pt x="124" y="252"/>
                      </a:lnTo>
                      <a:lnTo>
                        <a:pt x="2280" y="252"/>
                      </a:lnTo>
                      <a:lnTo>
                        <a:pt x="2310" y="251"/>
                      </a:lnTo>
                      <a:lnTo>
                        <a:pt x="2358" y="231"/>
                      </a:lnTo>
                      <a:lnTo>
                        <a:pt x="2389" y="194"/>
                      </a:lnTo>
                      <a:lnTo>
                        <a:pt x="2405" y="150"/>
                      </a:lnTo>
                      <a:lnTo>
                        <a:pt x="2405" y="102"/>
                      </a:lnTo>
                      <a:lnTo>
                        <a:pt x="2389" y="59"/>
                      </a:lnTo>
                      <a:lnTo>
                        <a:pt x="2358" y="23"/>
                      </a:lnTo>
                      <a:lnTo>
                        <a:pt x="2310" y="3"/>
                      </a:lnTo>
                      <a:lnTo>
                        <a:pt x="22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Freeform 26"/>
                <p:cNvSpPr>
                  <a:spLocks noEditPoints="1"/>
                </p:cNvSpPr>
                <p:nvPr/>
              </p:nvSpPr>
              <p:spPr bwMode="auto">
                <a:xfrm>
                  <a:off x="6410" y="6285"/>
                  <a:ext cx="1525" cy="539"/>
                </a:xfrm>
                <a:custGeom>
                  <a:avLst/>
                  <a:gdLst>
                    <a:gd name="T0" fmla="*/ 4294 w 4574"/>
                    <a:gd name="T1" fmla="*/ 146 h 1615"/>
                    <a:gd name="T2" fmla="*/ 4203 w 4574"/>
                    <a:gd name="T3" fmla="*/ 33 h 1615"/>
                    <a:gd name="T4" fmla="*/ 4097 w 4574"/>
                    <a:gd name="T5" fmla="*/ 0 h 1615"/>
                    <a:gd name="T6" fmla="*/ 1803 w 4574"/>
                    <a:gd name="T7" fmla="*/ 2 h 1615"/>
                    <a:gd name="T8" fmla="*/ 1487 w 4574"/>
                    <a:gd name="T9" fmla="*/ 42 h 1615"/>
                    <a:gd name="T10" fmla="*/ 1189 w 4574"/>
                    <a:gd name="T11" fmla="*/ 131 h 1615"/>
                    <a:gd name="T12" fmla="*/ 911 w 4574"/>
                    <a:gd name="T13" fmla="*/ 268 h 1615"/>
                    <a:gd name="T14" fmla="*/ 658 w 4574"/>
                    <a:gd name="T15" fmla="*/ 450 h 1615"/>
                    <a:gd name="T16" fmla="*/ 433 w 4574"/>
                    <a:gd name="T17" fmla="*/ 670 h 1615"/>
                    <a:gd name="T18" fmla="*/ 243 w 4574"/>
                    <a:gd name="T19" fmla="*/ 927 h 1615"/>
                    <a:gd name="T20" fmla="*/ 90 w 4574"/>
                    <a:gd name="T21" fmla="*/ 1216 h 1615"/>
                    <a:gd name="T22" fmla="*/ 4 w 4574"/>
                    <a:gd name="T23" fmla="*/ 1452 h 1615"/>
                    <a:gd name="T24" fmla="*/ 0 w 4574"/>
                    <a:gd name="T25" fmla="*/ 1497 h 1615"/>
                    <a:gd name="T26" fmla="*/ 43 w 4574"/>
                    <a:gd name="T27" fmla="*/ 1585 h 1615"/>
                    <a:gd name="T28" fmla="*/ 109 w 4574"/>
                    <a:gd name="T29" fmla="*/ 1614 h 1615"/>
                    <a:gd name="T30" fmla="*/ 4359 w 4574"/>
                    <a:gd name="T31" fmla="*/ 1615 h 1615"/>
                    <a:gd name="T32" fmla="*/ 4427 w 4574"/>
                    <a:gd name="T33" fmla="*/ 1602 h 1615"/>
                    <a:gd name="T34" fmla="*/ 4503 w 4574"/>
                    <a:gd name="T35" fmla="*/ 1552 h 1615"/>
                    <a:gd name="T36" fmla="*/ 4536 w 4574"/>
                    <a:gd name="T37" fmla="*/ 1510 h 1615"/>
                    <a:gd name="T38" fmla="*/ 4574 w 4574"/>
                    <a:gd name="T39" fmla="*/ 1398 h 1615"/>
                    <a:gd name="T40" fmla="*/ 4566 w 4574"/>
                    <a:gd name="T41" fmla="*/ 1308 h 1615"/>
                    <a:gd name="T42" fmla="*/ 2193 w 4574"/>
                    <a:gd name="T43" fmla="*/ 1010 h 1615"/>
                    <a:gd name="T44" fmla="*/ 2841 w 4574"/>
                    <a:gd name="T45" fmla="*/ 1363 h 1615"/>
                    <a:gd name="T46" fmla="*/ 2193 w 4574"/>
                    <a:gd name="T47" fmla="*/ 1010 h 1615"/>
                    <a:gd name="T48" fmla="*/ 3093 w 4574"/>
                    <a:gd name="T49" fmla="*/ 883 h 1615"/>
                    <a:gd name="T50" fmla="*/ 3073 w 4574"/>
                    <a:gd name="T51" fmla="*/ 813 h 1615"/>
                    <a:gd name="T52" fmla="*/ 2994 w 4574"/>
                    <a:gd name="T53" fmla="*/ 759 h 1615"/>
                    <a:gd name="T54" fmla="*/ 2066 w 4574"/>
                    <a:gd name="T55" fmla="*/ 758 h 1615"/>
                    <a:gd name="T56" fmla="*/ 1996 w 4574"/>
                    <a:gd name="T57" fmla="*/ 778 h 1615"/>
                    <a:gd name="T58" fmla="*/ 1942 w 4574"/>
                    <a:gd name="T59" fmla="*/ 857 h 1615"/>
                    <a:gd name="T60" fmla="*/ 1941 w 4574"/>
                    <a:gd name="T61" fmla="*/ 1363 h 1615"/>
                    <a:gd name="T62" fmla="*/ 328 w 4574"/>
                    <a:gd name="T63" fmla="*/ 1300 h 1615"/>
                    <a:gd name="T64" fmla="*/ 453 w 4574"/>
                    <a:gd name="T65" fmla="*/ 1066 h 1615"/>
                    <a:gd name="T66" fmla="*/ 606 w 4574"/>
                    <a:gd name="T67" fmla="*/ 856 h 1615"/>
                    <a:gd name="T68" fmla="*/ 785 w 4574"/>
                    <a:gd name="T69" fmla="*/ 673 h 1615"/>
                    <a:gd name="T70" fmla="*/ 985 w 4574"/>
                    <a:gd name="T71" fmla="*/ 520 h 1615"/>
                    <a:gd name="T72" fmla="*/ 1205 w 4574"/>
                    <a:gd name="T73" fmla="*/ 399 h 1615"/>
                    <a:gd name="T74" fmla="*/ 1441 w 4574"/>
                    <a:gd name="T75" fmla="*/ 313 h 1615"/>
                    <a:gd name="T76" fmla="*/ 1690 w 4574"/>
                    <a:gd name="T77" fmla="*/ 264 h 1615"/>
                    <a:gd name="T78" fmla="*/ 1883 w 4574"/>
                    <a:gd name="T79" fmla="*/ 252 h 1615"/>
                    <a:gd name="T80" fmla="*/ 4320 w 4574"/>
                    <a:gd name="T81" fmla="*/ 1363 h 1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574" h="1615">
                      <a:moveTo>
                        <a:pt x="4304" y="182"/>
                      </a:moveTo>
                      <a:lnTo>
                        <a:pt x="4294" y="146"/>
                      </a:lnTo>
                      <a:lnTo>
                        <a:pt x="4258" y="81"/>
                      </a:lnTo>
                      <a:lnTo>
                        <a:pt x="4203" y="33"/>
                      </a:lnTo>
                      <a:lnTo>
                        <a:pt x="4136" y="5"/>
                      </a:lnTo>
                      <a:lnTo>
                        <a:pt x="4097" y="0"/>
                      </a:lnTo>
                      <a:lnTo>
                        <a:pt x="1883" y="0"/>
                      </a:lnTo>
                      <a:lnTo>
                        <a:pt x="1803" y="2"/>
                      </a:lnTo>
                      <a:lnTo>
                        <a:pt x="1643" y="15"/>
                      </a:lnTo>
                      <a:lnTo>
                        <a:pt x="1487" y="42"/>
                      </a:lnTo>
                      <a:lnTo>
                        <a:pt x="1336" y="81"/>
                      </a:lnTo>
                      <a:lnTo>
                        <a:pt x="1189" y="131"/>
                      </a:lnTo>
                      <a:lnTo>
                        <a:pt x="1047" y="195"/>
                      </a:lnTo>
                      <a:lnTo>
                        <a:pt x="911" y="268"/>
                      </a:lnTo>
                      <a:lnTo>
                        <a:pt x="780" y="353"/>
                      </a:lnTo>
                      <a:lnTo>
                        <a:pt x="658" y="450"/>
                      </a:lnTo>
                      <a:lnTo>
                        <a:pt x="541" y="555"/>
                      </a:lnTo>
                      <a:lnTo>
                        <a:pt x="433" y="670"/>
                      </a:lnTo>
                      <a:lnTo>
                        <a:pt x="334" y="794"/>
                      </a:lnTo>
                      <a:lnTo>
                        <a:pt x="243" y="927"/>
                      </a:lnTo>
                      <a:lnTo>
                        <a:pt x="161" y="1066"/>
                      </a:lnTo>
                      <a:lnTo>
                        <a:pt x="90" y="1216"/>
                      </a:lnTo>
                      <a:lnTo>
                        <a:pt x="30" y="1372"/>
                      </a:lnTo>
                      <a:lnTo>
                        <a:pt x="4" y="1452"/>
                      </a:lnTo>
                      <a:lnTo>
                        <a:pt x="1" y="1467"/>
                      </a:lnTo>
                      <a:lnTo>
                        <a:pt x="0" y="1497"/>
                      </a:lnTo>
                      <a:lnTo>
                        <a:pt x="8" y="1540"/>
                      </a:lnTo>
                      <a:lnTo>
                        <a:pt x="43" y="1585"/>
                      </a:lnTo>
                      <a:lnTo>
                        <a:pt x="80" y="1606"/>
                      </a:lnTo>
                      <a:lnTo>
                        <a:pt x="109" y="1614"/>
                      </a:lnTo>
                      <a:lnTo>
                        <a:pt x="125" y="1615"/>
                      </a:lnTo>
                      <a:lnTo>
                        <a:pt x="4359" y="1615"/>
                      </a:lnTo>
                      <a:lnTo>
                        <a:pt x="4382" y="1614"/>
                      </a:lnTo>
                      <a:lnTo>
                        <a:pt x="4427" y="1602"/>
                      </a:lnTo>
                      <a:lnTo>
                        <a:pt x="4468" y="1582"/>
                      </a:lnTo>
                      <a:lnTo>
                        <a:pt x="4503" y="1552"/>
                      </a:lnTo>
                      <a:lnTo>
                        <a:pt x="4517" y="1534"/>
                      </a:lnTo>
                      <a:lnTo>
                        <a:pt x="4536" y="1510"/>
                      </a:lnTo>
                      <a:lnTo>
                        <a:pt x="4561" y="1455"/>
                      </a:lnTo>
                      <a:lnTo>
                        <a:pt x="4574" y="1398"/>
                      </a:lnTo>
                      <a:lnTo>
                        <a:pt x="4572" y="1337"/>
                      </a:lnTo>
                      <a:lnTo>
                        <a:pt x="4566" y="1308"/>
                      </a:lnTo>
                      <a:lnTo>
                        <a:pt x="4304" y="182"/>
                      </a:lnTo>
                      <a:close/>
                      <a:moveTo>
                        <a:pt x="2193" y="1010"/>
                      </a:moveTo>
                      <a:lnTo>
                        <a:pt x="2841" y="1010"/>
                      </a:lnTo>
                      <a:lnTo>
                        <a:pt x="2841" y="1363"/>
                      </a:lnTo>
                      <a:lnTo>
                        <a:pt x="2193" y="1363"/>
                      </a:lnTo>
                      <a:lnTo>
                        <a:pt x="2193" y="1010"/>
                      </a:lnTo>
                      <a:close/>
                      <a:moveTo>
                        <a:pt x="3093" y="1363"/>
                      </a:moveTo>
                      <a:lnTo>
                        <a:pt x="3093" y="883"/>
                      </a:lnTo>
                      <a:lnTo>
                        <a:pt x="3092" y="857"/>
                      </a:lnTo>
                      <a:lnTo>
                        <a:pt x="3073" y="813"/>
                      </a:lnTo>
                      <a:lnTo>
                        <a:pt x="3038" y="778"/>
                      </a:lnTo>
                      <a:lnTo>
                        <a:pt x="2994" y="759"/>
                      </a:lnTo>
                      <a:lnTo>
                        <a:pt x="2968" y="758"/>
                      </a:lnTo>
                      <a:lnTo>
                        <a:pt x="2066" y="758"/>
                      </a:lnTo>
                      <a:lnTo>
                        <a:pt x="2040" y="759"/>
                      </a:lnTo>
                      <a:lnTo>
                        <a:pt x="1996" y="778"/>
                      </a:lnTo>
                      <a:lnTo>
                        <a:pt x="1961" y="813"/>
                      </a:lnTo>
                      <a:lnTo>
                        <a:pt x="1942" y="857"/>
                      </a:lnTo>
                      <a:lnTo>
                        <a:pt x="1941" y="883"/>
                      </a:lnTo>
                      <a:lnTo>
                        <a:pt x="1941" y="1363"/>
                      </a:lnTo>
                      <a:lnTo>
                        <a:pt x="302" y="1363"/>
                      </a:lnTo>
                      <a:lnTo>
                        <a:pt x="328" y="1300"/>
                      </a:lnTo>
                      <a:lnTo>
                        <a:pt x="387" y="1180"/>
                      </a:lnTo>
                      <a:lnTo>
                        <a:pt x="453" y="1066"/>
                      </a:lnTo>
                      <a:lnTo>
                        <a:pt x="525" y="958"/>
                      </a:lnTo>
                      <a:lnTo>
                        <a:pt x="606" y="856"/>
                      </a:lnTo>
                      <a:lnTo>
                        <a:pt x="692" y="761"/>
                      </a:lnTo>
                      <a:lnTo>
                        <a:pt x="785" y="673"/>
                      </a:lnTo>
                      <a:lnTo>
                        <a:pt x="882" y="594"/>
                      </a:lnTo>
                      <a:lnTo>
                        <a:pt x="985" y="520"/>
                      </a:lnTo>
                      <a:lnTo>
                        <a:pt x="1093" y="455"/>
                      </a:lnTo>
                      <a:lnTo>
                        <a:pt x="1205" y="399"/>
                      </a:lnTo>
                      <a:lnTo>
                        <a:pt x="1320" y="352"/>
                      </a:lnTo>
                      <a:lnTo>
                        <a:pt x="1441" y="313"/>
                      </a:lnTo>
                      <a:lnTo>
                        <a:pt x="1564" y="284"/>
                      </a:lnTo>
                      <a:lnTo>
                        <a:pt x="1690" y="264"/>
                      </a:lnTo>
                      <a:lnTo>
                        <a:pt x="1819" y="254"/>
                      </a:lnTo>
                      <a:lnTo>
                        <a:pt x="1883" y="252"/>
                      </a:lnTo>
                      <a:lnTo>
                        <a:pt x="4061" y="252"/>
                      </a:lnTo>
                      <a:lnTo>
                        <a:pt x="4320" y="1363"/>
                      </a:lnTo>
                      <a:lnTo>
                        <a:pt x="3093" y="13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7471DC8-0131-4D48-88D7-CA800CB3C5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93" y="124548"/>
            <a:ext cx="1106899" cy="64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96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0" y="-51421"/>
            <a:ext cx="12192001" cy="12452836"/>
            <a:chOff x="0" y="-51421"/>
            <a:chExt cx="12192001" cy="12452836"/>
          </a:xfrm>
        </p:grpSpPr>
        <p:sp>
          <p:nvSpPr>
            <p:cNvPr id="53" name="자유형 52"/>
            <p:cNvSpPr/>
            <p:nvPr/>
          </p:nvSpPr>
          <p:spPr>
            <a:xfrm>
              <a:off x="1486332" y="1292379"/>
              <a:ext cx="9179251" cy="5565621"/>
            </a:xfrm>
            <a:custGeom>
              <a:avLst/>
              <a:gdLst>
                <a:gd name="connsiteX0" fmla="*/ 9179251 w 9179251"/>
                <a:gd name="connsiteY0" fmla="*/ 0 h 5565621"/>
                <a:gd name="connsiteX1" fmla="*/ 7956688 w 9179251"/>
                <a:gd name="connsiteY1" fmla="*/ 3547439 h 5565621"/>
                <a:gd name="connsiteX2" fmla="*/ 6879721 w 9179251"/>
                <a:gd name="connsiteY2" fmla="*/ 5565621 h 5565621"/>
                <a:gd name="connsiteX3" fmla="*/ 2390515 w 9179251"/>
                <a:gd name="connsiteY3" fmla="*/ 5565621 h 5565621"/>
                <a:gd name="connsiteX4" fmla="*/ 1302733 w 9179251"/>
                <a:gd name="connsiteY4" fmla="*/ 3848070 h 5565621"/>
                <a:gd name="connsiteX5" fmla="*/ 0 w 9179251"/>
                <a:gd name="connsiteY5" fmla="*/ 40083 h 556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79251" h="5565621">
                  <a:moveTo>
                    <a:pt x="9179251" y="0"/>
                  </a:moveTo>
                  <a:lnTo>
                    <a:pt x="7956688" y="3547439"/>
                  </a:lnTo>
                  <a:lnTo>
                    <a:pt x="6879721" y="5565621"/>
                  </a:lnTo>
                  <a:lnTo>
                    <a:pt x="2390515" y="5565621"/>
                  </a:lnTo>
                  <a:lnTo>
                    <a:pt x="1302733" y="3848070"/>
                  </a:lnTo>
                  <a:lnTo>
                    <a:pt x="0" y="4008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rot="16200000">
              <a:off x="5385524" y="-2959784"/>
              <a:ext cx="1466044" cy="8305103"/>
            </a:xfrm>
            <a:custGeom>
              <a:avLst/>
              <a:gdLst>
                <a:gd name="connsiteX0" fmla="*/ 1092883 w 1092883"/>
                <a:gd name="connsiteY0" fmla="*/ 6142853 h 6142853"/>
                <a:gd name="connsiteX1" fmla="*/ 224047 w 1092883"/>
                <a:gd name="connsiteY1" fmla="*/ 5910050 h 6142853"/>
                <a:gd name="connsiteX2" fmla="*/ 218725 w 1092883"/>
                <a:gd name="connsiteY2" fmla="*/ 5882292 h 6142853"/>
                <a:gd name="connsiteX3" fmla="*/ 0 w 1092883"/>
                <a:gd name="connsiteY3" fmla="*/ 3065038 h 6142853"/>
                <a:gd name="connsiteX4" fmla="*/ 218725 w 1092883"/>
                <a:gd name="connsiteY4" fmla="*/ 247785 h 6142853"/>
                <a:gd name="connsiteX5" fmla="*/ 221606 w 1092883"/>
                <a:gd name="connsiteY5" fmla="*/ 232759 h 6142853"/>
                <a:gd name="connsiteX6" fmla="*/ 1090273 w 1092883"/>
                <a:gd name="connsiteY6" fmla="*/ 0 h 6142853"/>
                <a:gd name="connsiteX7" fmla="*/ 1039909 w 1092883"/>
                <a:gd name="connsiteY7" fmla="*/ 246572 h 6142853"/>
                <a:gd name="connsiteX8" fmla="*/ 812522 w 1092883"/>
                <a:gd name="connsiteY8" fmla="*/ 3065037 h 6142853"/>
                <a:gd name="connsiteX9" fmla="*/ 1039909 w 1092883"/>
                <a:gd name="connsiteY9" fmla="*/ 5883502 h 6142853"/>
                <a:gd name="connsiteX0" fmla="*/ 1092883 w 1092883"/>
                <a:gd name="connsiteY0" fmla="*/ 5952353 h 5952353"/>
                <a:gd name="connsiteX1" fmla="*/ 224047 w 1092883"/>
                <a:gd name="connsiteY1" fmla="*/ 5719550 h 5952353"/>
                <a:gd name="connsiteX2" fmla="*/ 218725 w 1092883"/>
                <a:gd name="connsiteY2" fmla="*/ 5691792 h 5952353"/>
                <a:gd name="connsiteX3" fmla="*/ 0 w 1092883"/>
                <a:gd name="connsiteY3" fmla="*/ 2874538 h 5952353"/>
                <a:gd name="connsiteX4" fmla="*/ 218725 w 1092883"/>
                <a:gd name="connsiteY4" fmla="*/ 57285 h 5952353"/>
                <a:gd name="connsiteX5" fmla="*/ 221606 w 1092883"/>
                <a:gd name="connsiteY5" fmla="*/ 42259 h 5952353"/>
                <a:gd name="connsiteX6" fmla="*/ 1061698 w 1092883"/>
                <a:gd name="connsiteY6" fmla="*/ 0 h 5952353"/>
                <a:gd name="connsiteX7" fmla="*/ 1039909 w 1092883"/>
                <a:gd name="connsiteY7" fmla="*/ 56072 h 5952353"/>
                <a:gd name="connsiteX8" fmla="*/ 812522 w 1092883"/>
                <a:gd name="connsiteY8" fmla="*/ 2874537 h 5952353"/>
                <a:gd name="connsiteX9" fmla="*/ 1039909 w 1092883"/>
                <a:gd name="connsiteY9" fmla="*/ 5693002 h 5952353"/>
                <a:gd name="connsiteX10" fmla="*/ 1092883 w 1092883"/>
                <a:gd name="connsiteY10" fmla="*/ 5952353 h 5952353"/>
                <a:gd name="connsiteX0" fmla="*/ 1092883 w 1092883"/>
                <a:gd name="connsiteY0" fmla="*/ 6063666 h 6063666"/>
                <a:gd name="connsiteX1" fmla="*/ 224047 w 1092883"/>
                <a:gd name="connsiteY1" fmla="*/ 5830863 h 6063666"/>
                <a:gd name="connsiteX2" fmla="*/ 218725 w 1092883"/>
                <a:gd name="connsiteY2" fmla="*/ 5803105 h 6063666"/>
                <a:gd name="connsiteX3" fmla="*/ 0 w 1092883"/>
                <a:gd name="connsiteY3" fmla="*/ 2985851 h 6063666"/>
                <a:gd name="connsiteX4" fmla="*/ 218725 w 1092883"/>
                <a:gd name="connsiteY4" fmla="*/ 168598 h 6063666"/>
                <a:gd name="connsiteX5" fmla="*/ 221606 w 1092883"/>
                <a:gd name="connsiteY5" fmla="*/ 153572 h 6063666"/>
                <a:gd name="connsiteX6" fmla="*/ 1061698 w 1092883"/>
                <a:gd name="connsiteY6" fmla="*/ 111313 h 6063666"/>
                <a:gd name="connsiteX7" fmla="*/ 1039909 w 1092883"/>
                <a:gd name="connsiteY7" fmla="*/ 167385 h 6063666"/>
                <a:gd name="connsiteX8" fmla="*/ 812522 w 1092883"/>
                <a:gd name="connsiteY8" fmla="*/ 2985850 h 6063666"/>
                <a:gd name="connsiteX9" fmla="*/ 1039909 w 1092883"/>
                <a:gd name="connsiteY9" fmla="*/ 5804315 h 6063666"/>
                <a:gd name="connsiteX10" fmla="*/ 1092883 w 1092883"/>
                <a:gd name="connsiteY10" fmla="*/ 6063666 h 6063666"/>
                <a:gd name="connsiteX0" fmla="*/ 1016683 w 1061698"/>
                <a:gd name="connsiteY0" fmla="*/ 5930319 h 5930319"/>
                <a:gd name="connsiteX1" fmla="*/ 224047 w 1061698"/>
                <a:gd name="connsiteY1" fmla="*/ 5830863 h 5930319"/>
                <a:gd name="connsiteX2" fmla="*/ 218725 w 1061698"/>
                <a:gd name="connsiteY2" fmla="*/ 5803105 h 5930319"/>
                <a:gd name="connsiteX3" fmla="*/ 0 w 1061698"/>
                <a:gd name="connsiteY3" fmla="*/ 2985851 h 5930319"/>
                <a:gd name="connsiteX4" fmla="*/ 218725 w 1061698"/>
                <a:gd name="connsiteY4" fmla="*/ 168598 h 5930319"/>
                <a:gd name="connsiteX5" fmla="*/ 221606 w 1061698"/>
                <a:gd name="connsiteY5" fmla="*/ 153572 h 5930319"/>
                <a:gd name="connsiteX6" fmla="*/ 1061698 w 1061698"/>
                <a:gd name="connsiteY6" fmla="*/ 111313 h 5930319"/>
                <a:gd name="connsiteX7" fmla="*/ 1039909 w 1061698"/>
                <a:gd name="connsiteY7" fmla="*/ 167385 h 5930319"/>
                <a:gd name="connsiteX8" fmla="*/ 812522 w 1061698"/>
                <a:gd name="connsiteY8" fmla="*/ 2985850 h 5930319"/>
                <a:gd name="connsiteX9" fmla="*/ 1039909 w 1061698"/>
                <a:gd name="connsiteY9" fmla="*/ 5804315 h 5930319"/>
                <a:gd name="connsiteX10" fmla="*/ 1016683 w 1061698"/>
                <a:gd name="connsiteY10" fmla="*/ 5930319 h 5930319"/>
                <a:gd name="connsiteX0" fmla="*/ 1016683 w 1061698"/>
                <a:gd name="connsiteY0" fmla="*/ 5930319 h 6014492"/>
                <a:gd name="connsiteX1" fmla="*/ 224047 w 1061698"/>
                <a:gd name="connsiteY1" fmla="*/ 5830863 h 6014492"/>
                <a:gd name="connsiteX2" fmla="*/ 218725 w 1061698"/>
                <a:gd name="connsiteY2" fmla="*/ 5803105 h 6014492"/>
                <a:gd name="connsiteX3" fmla="*/ 0 w 1061698"/>
                <a:gd name="connsiteY3" fmla="*/ 2985851 h 6014492"/>
                <a:gd name="connsiteX4" fmla="*/ 218725 w 1061698"/>
                <a:gd name="connsiteY4" fmla="*/ 168598 h 6014492"/>
                <a:gd name="connsiteX5" fmla="*/ 221606 w 1061698"/>
                <a:gd name="connsiteY5" fmla="*/ 153572 h 6014492"/>
                <a:gd name="connsiteX6" fmla="*/ 1061698 w 1061698"/>
                <a:gd name="connsiteY6" fmla="*/ 111313 h 6014492"/>
                <a:gd name="connsiteX7" fmla="*/ 1039909 w 1061698"/>
                <a:gd name="connsiteY7" fmla="*/ 167385 h 6014492"/>
                <a:gd name="connsiteX8" fmla="*/ 812522 w 1061698"/>
                <a:gd name="connsiteY8" fmla="*/ 2985850 h 6014492"/>
                <a:gd name="connsiteX9" fmla="*/ 1039909 w 1061698"/>
                <a:gd name="connsiteY9" fmla="*/ 5804315 h 6014492"/>
                <a:gd name="connsiteX10" fmla="*/ 1016683 w 1061698"/>
                <a:gd name="connsiteY10" fmla="*/ 5930319 h 601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1698" h="6014492">
                  <a:moveTo>
                    <a:pt x="1016683" y="5930319"/>
                  </a:moveTo>
                  <a:cubicBezTo>
                    <a:pt x="614359" y="6154345"/>
                    <a:pt x="488259" y="5864015"/>
                    <a:pt x="224047" y="5830863"/>
                  </a:cubicBezTo>
                  <a:lnTo>
                    <a:pt x="218725" y="5803105"/>
                  </a:lnTo>
                  <a:cubicBezTo>
                    <a:pt x="81702" y="5027257"/>
                    <a:pt x="0" y="4048951"/>
                    <a:pt x="0" y="2985851"/>
                  </a:cubicBezTo>
                  <a:cubicBezTo>
                    <a:pt x="0" y="1922752"/>
                    <a:pt x="81702" y="944446"/>
                    <a:pt x="218725" y="168598"/>
                  </a:cubicBezTo>
                  <a:lnTo>
                    <a:pt x="221606" y="153572"/>
                  </a:lnTo>
                  <a:cubicBezTo>
                    <a:pt x="501637" y="139486"/>
                    <a:pt x="705467" y="-155588"/>
                    <a:pt x="1061698" y="111313"/>
                  </a:cubicBezTo>
                  <a:cubicBezTo>
                    <a:pt x="1044910" y="193504"/>
                    <a:pt x="1056697" y="85194"/>
                    <a:pt x="1039909" y="167385"/>
                  </a:cubicBezTo>
                  <a:cubicBezTo>
                    <a:pt x="897841" y="933378"/>
                    <a:pt x="812522" y="1915341"/>
                    <a:pt x="812522" y="2985850"/>
                  </a:cubicBezTo>
                  <a:cubicBezTo>
                    <a:pt x="812522" y="4056360"/>
                    <a:pt x="897841" y="5038322"/>
                    <a:pt x="1039909" y="5804315"/>
                  </a:cubicBezTo>
                  <a:lnTo>
                    <a:pt x="1016683" y="593031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dist="381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자유형 48"/>
            <p:cNvSpPr/>
            <p:nvPr/>
          </p:nvSpPr>
          <p:spPr>
            <a:xfrm flipH="1">
              <a:off x="8058908" y="1093154"/>
              <a:ext cx="4133093" cy="5764846"/>
            </a:xfrm>
            <a:custGeom>
              <a:avLst/>
              <a:gdLst>
                <a:gd name="connsiteX0" fmla="*/ 1096424 w 4133093"/>
                <a:gd name="connsiteY0" fmla="*/ 0 h 5764846"/>
                <a:gd name="connsiteX1" fmla="*/ 0 w 4133093"/>
                <a:gd name="connsiteY1" fmla="*/ 446829 h 5764846"/>
                <a:gd name="connsiteX2" fmla="*/ 0 w 4133093"/>
                <a:gd name="connsiteY2" fmla="*/ 5764846 h 5764846"/>
                <a:gd name="connsiteX3" fmla="*/ 4133093 w 4133093"/>
                <a:gd name="connsiteY3" fmla="*/ 5764846 h 5764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3093" h="5764846">
                  <a:moveTo>
                    <a:pt x="1096424" y="0"/>
                  </a:moveTo>
                  <a:lnTo>
                    <a:pt x="0" y="446829"/>
                  </a:lnTo>
                  <a:lnTo>
                    <a:pt x="0" y="5764846"/>
                  </a:lnTo>
                  <a:lnTo>
                    <a:pt x="4133093" y="5764846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자유형 47"/>
            <p:cNvSpPr/>
            <p:nvPr/>
          </p:nvSpPr>
          <p:spPr>
            <a:xfrm>
              <a:off x="0" y="1093154"/>
              <a:ext cx="4133092" cy="5764846"/>
            </a:xfrm>
            <a:custGeom>
              <a:avLst/>
              <a:gdLst>
                <a:gd name="connsiteX0" fmla="*/ 1096423 w 4133092"/>
                <a:gd name="connsiteY0" fmla="*/ 0 h 5764846"/>
                <a:gd name="connsiteX1" fmla="*/ 4133092 w 4133092"/>
                <a:gd name="connsiteY1" fmla="*/ 5764846 h 5764846"/>
                <a:gd name="connsiteX2" fmla="*/ 0 w 4133092"/>
                <a:gd name="connsiteY2" fmla="*/ 5764846 h 5764846"/>
                <a:gd name="connsiteX3" fmla="*/ 0 w 4133092"/>
                <a:gd name="connsiteY3" fmla="*/ 446828 h 5764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3092" h="5764846">
                  <a:moveTo>
                    <a:pt x="1096423" y="0"/>
                  </a:moveTo>
                  <a:lnTo>
                    <a:pt x="4133092" y="5764846"/>
                  </a:lnTo>
                  <a:lnTo>
                    <a:pt x="0" y="5764846"/>
                  </a:lnTo>
                  <a:lnTo>
                    <a:pt x="0" y="44682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5385524" y="-2921540"/>
              <a:ext cx="1466044" cy="8305103"/>
            </a:xfrm>
            <a:custGeom>
              <a:avLst/>
              <a:gdLst>
                <a:gd name="connsiteX0" fmla="*/ 1092883 w 1092883"/>
                <a:gd name="connsiteY0" fmla="*/ 6142853 h 6142853"/>
                <a:gd name="connsiteX1" fmla="*/ 224047 w 1092883"/>
                <a:gd name="connsiteY1" fmla="*/ 5910050 h 6142853"/>
                <a:gd name="connsiteX2" fmla="*/ 218725 w 1092883"/>
                <a:gd name="connsiteY2" fmla="*/ 5882292 h 6142853"/>
                <a:gd name="connsiteX3" fmla="*/ 0 w 1092883"/>
                <a:gd name="connsiteY3" fmla="*/ 3065038 h 6142853"/>
                <a:gd name="connsiteX4" fmla="*/ 218725 w 1092883"/>
                <a:gd name="connsiteY4" fmla="*/ 247785 h 6142853"/>
                <a:gd name="connsiteX5" fmla="*/ 221606 w 1092883"/>
                <a:gd name="connsiteY5" fmla="*/ 232759 h 6142853"/>
                <a:gd name="connsiteX6" fmla="*/ 1090273 w 1092883"/>
                <a:gd name="connsiteY6" fmla="*/ 0 h 6142853"/>
                <a:gd name="connsiteX7" fmla="*/ 1039909 w 1092883"/>
                <a:gd name="connsiteY7" fmla="*/ 246572 h 6142853"/>
                <a:gd name="connsiteX8" fmla="*/ 812522 w 1092883"/>
                <a:gd name="connsiteY8" fmla="*/ 3065037 h 6142853"/>
                <a:gd name="connsiteX9" fmla="*/ 1039909 w 1092883"/>
                <a:gd name="connsiteY9" fmla="*/ 5883502 h 6142853"/>
                <a:gd name="connsiteX0" fmla="*/ 1092883 w 1092883"/>
                <a:gd name="connsiteY0" fmla="*/ 5952353 h 5952353"/>
                <a:gd name="connsiteX1" fmla="*/ 224047 w 1092883"/>
                <a:gd name="connsiteY1" fmla="*/ 5719550 h 5952353"/>
                <a:gd name="connsiteX2" fmla="*/ 218725 w 1092883"/>
                <a:gd name="connsiteY2" fmla="*/ 5691792 h 5952353"/>
                <a:gd name="connsiteX3" fmla="*/ 0 w 1092883"/>
                <a:gd name="connsiteY3" fmla="*/ 2874538 h 5952353"/>
                <a:gd name="connsiteX4" fmla="*/ 218725 w 1092883"/>
                <a:gd name="connsiteY4" fmla="*/ 57285 h 5952353"/>
                <a:gd name="connsiteX5" fmla="*/ 221606 w 1092883"/>
                <a:gd name="connsiteY5" fmla="*/ 42259 h 5952353"/>
                <a:gd name="connsiteX6" fmla="*/ 1061698 w 1092883"/>
                <a:gd name="connsiteY6" fmla="*/ 0 h 5952353"/>
                <a:gd name="connsiteX7" fmla="*/ 1039909 w 1092883"/>
                <a:gd name="connsiteY7" fmla="*/ 56072 h 5952353"/>
                <a:gd name="connsiteX8" fmla="*/ 812522 w 1092883"/>
                <a:gd name="connsiteY8" fmla="*/ 2874537 h 5952353"/>
                <a:gd name="connsiteX9" fmla="*/ 1039909 w 1092883"/>
                <a:gd name="connsiteY9" fmla="*/ 5693002 h 5952353"/>
                <a:gd name="connsiteX10" fmla="*/ 1092883 w 1092883"/>
                <a:gd name="connsiteY10" fmla="*/ 5952353 h 5952353"/>
                <a:gd name="connsiteX0" fmla="*/ 1092883 w 1092883"/>
                <a:gd name="connsiteY0" fmla="*/ 6063666 h 6063666"/>
                <a:gd name="connsiteX1" fmla="*/ 224047 w 1092883"/>
                <a:gd name="connsiteY1" fmla="*/ 5830863 h 6063666"/>
                <a:gd name="connsiteX2" fmla="*/ 218725 w 1092883"/>
                <a:gd name="connsiteY2" fmla="*/ 5803105 h 6063666"/>
                <a:gd name="connsiteX3" fmla="*/ 0 w 1092883"/>
                <a:gd name="connsiteY3" fmla="*/ 2985851 h 6063666"/>
                <a:gd name="connsiteX4" fmla="*/ 218725 w 1092883"/>
                <a:gd name="connsiteY4" fmla="*/ 168598 h 6063666"/>
                <a:gd name="connsiteX5" fmla="*/ 221606 w 1092883"/>
                <a:gd name="connsiteY5" fmla="*/ 153572 h 6063666"/>
                <a:gd name="connsiteX6" fmla="*/ 1061698 w 1092883"/>
                <a:gd name="connsiteY6" fmla="*/ 111313 h 6063666"/>
                <a:gd name="connsiteX7" fmla="*/ 1039909 w 1092883"/>
                <a:gd name="connsiteY7" fmla="*/ 167385 h 6063666"/>
                <a:gd name="connsiteX8" fmla="*/ 812522 w 1092883"/>
                <a:gd name="connsiteY8" fmla="*/ 2985850 h 6063666"/>
                <a:gd name="connsiteX9" fmla="*/ 1039909 w 1092883"/>
                <a:gd name="connsiteY9" fmla="*/ 5804315 h 6063666"/>
                <a:gd name="connsiteX10" fmla="*/ 1092883 w 1092883"/>
                <a:gd name="connsiteY10" fmla="*/ 6063666 h 6063666"/>
                <a:gd name="connsiteX0" fmla="*/ 1016683 w 1061698"/>
                <a:gd name="connsiteY0" fmla="*/ 5930319 h 5930319"/>
                <a:gd name="connsiteX1" fmla="*/ 224047 w 1061698"/>
                <a:gd name="connsiteY1" fmla="*/ 5830863 h 5930319"/>
                <a:gd name="connsiteX2" fmla="*/ 218725 w 1061698"/>
                <a:gd name="connsiteY2" fmla="*/ 5803105 h 5930319"/>
                <a:gd name="connsiteX3" fmla="*/ 0 w 1061698"/>
                <a:gd name="connsiteY3" fmla="*/ 2985851 h 5930319"/>
                <a:gd name="connsiteX4" fmla="*/ 218725 w 1061698"/>
                <a:gd name="connsiteY4" fmla="*/ 168598 h 5930319"/>
                <a:gd name="connsiteX5" fmla="*/ 221606 w 1061698"/>
                <a:gd name="connsiteY5" fmla="*/ 153572 h 5930319"/>
                <a:gd name="connsiteX6" fmla="*/ 1061698 w 1061698"/>
                <a:gd name="connsiteY6" fmla="*/ 111313 h 5930319"/>
                <a:gd name="connsiteX7" fmla="*/ 1039909 w 1061698"/>
                <a:gd name="connsiteY7" fmla="*/ 167385 h 5930319"/>
                <a:gd name="connsiteX8" fmla="*/ 812522 w 1061698"/>
                <a:gd name="connsiteY8" fmla="*/ 2985850 h 5930319"/>
                <a:gd name="connsiteX9" fmla="*/ 1039909 w 1061698"/>
                <a:gd name="connsiteY9" fmla="*/ 5804315 h 5930319"/>
                <a:gd name="connsiteX10" fmla="*/ 1016683 w 1061698"/>
                <a:gd name="connsiteY10" fmla="*/ 5930319 h 5930319"/>
                <a:gd name="connsiteX0" fmla="*/ 1016683 w 1061698"/>
                <a:gd name="connsiteY0" fmla="*/ 5930319 h 6014492"/>
                <a:gd name="connsiteX1" fmla="*/ 224047 w 1061698"/>
                <a:gd name="connsiteY1" fmla="*/ 5830863 h 6014492"/>
                <a:gd name="connsiteX2" fmla="*/ 218725 w 1061698"/>
                <a:gd name="connsiteY2" fmla="*/ 5803105 h 6014492"/>
                <a:gd name="connsiteX3" fmla="*/ 0 w 1061698"/>
                <a:gd name="connsiteY3" fmla="*/ 2985851 h 6014492"/>
                <a:gd name="connsiteX4" fmla="*/ 218725 w 1061698"/>
                <a:gd name="connsiteY4" fmla="*/ 168598 h 6014492"/>
                <a:gd name="connsiteX5" fmla="*/ 221606 w 1061698"/>
                <a:gd name="connsiteY5" fmla="*/ 153572 h 6014492"/>
                <a:gd name="connsiteX6" fmla="*/ 1061698 w 1061698"/>
                <a:gd name="connsiteY6" fmla="*/ 111313 h 6014492"/>
                <a:gd name="connsiteX7" fmla="*/ 1039909 w 1061698"/>
                <a:gd name="connsiteY7" fmla="*/ 167385 h 6014492"/>
                <a:gd name="connsiteX8" fmla="*/ 812522 w 1061698"/>
                <a:gd name="connsiteY8" fmla="*/ 2985850 h 6014492"/>
                <a:gd name="connsiteX9" fmla="*/ 1039909 w 1061698"/>
                <a:gd name="connsiteY9" fmla="*/ 5804315 h 6014492"/>
                <a:gd name="connsiteX10" fmla="*/ 1016683 w 1061698"/>
                <a:gd name="connsiteY10" fmla="*/ 5930319 h 601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1698" h="6014492">
                  <a:moveTo>
                    <a:pt x="1016683" y="5930319"/>
                  </a:moveTo>
                  <a:cubicBezTo>
                    <a:pt x="614359" y="6154345"/>
                    <a:pt x="488259" y="5864015"/>
                    <a:pt x="224047" y="5830863"/>
                  </a:cubicBezTo>
                  <a:lnTo>
                    <a:pt x="218725" y="5803105"/>
                  </a:lnTo>
                  <a:cubicBezTo>
                    <a:pt x="81702" y="5027257"/>
                    <a:pt x="0" y="4048951"/>
                    <a:pt x="0" y="2985851"/>
                  </a:cubicBezTo>
                  <a:cubicBezTo>
                    <a:pt x="0" y="1922752"/>
                    <a:pt x="81702" y="944446"/>
                    <a:pt x="218725" y="168598"/>
                  </a:cubicBezTo>
                  <a:lnTo>
                    <a:pt x="221606" y="153572"/>
                  </a:lnTo>
                  <a:cubicBezTo>
                    <a:pt x="501637" y="139486"/>
                    <a:pt x="705467" y="-155588"/>
                    <a:pt x="1061698" y="111313"/>
                  </a:cubicBezTo>
                  <a:cubicBezTo>
                    <a:pt x="1044910" y="193504"/>
                    <a:pt x="1056697" y="85194"/>
                    <a:pt x="1039909" y="167385"/>
                  </a:cubicBezTo>
                  <a:cubicBezTo>
                    <a:pt x="897841" y="933378"/>
                    <a:pt x="812522" y="1915341"/>
                    <a:pt x="812522" y="2985850"/>
                  </a:cubicBezTo>
                  <a:cubicBezTo>
                    <a:pt x="812522" y="4056360"/>
                    <a:pt x="897841" y="5038322"/>
                    <a:pt x="1039909" y="5804315"/>
                  </a:cubicBezTo>
                  <a:lnTo>
                    <a:pt x="1016683" y="593031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dist="381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이등변 삼각형 28"/>
            <p:cNvSpPr/>
            <p:nvPr/>
          </p:nvSpPr>
          <p:spPr>
            <a:xfrm>
              <a:off x="4524266" y="2177195"/>
              <a:ext cx="1530646" cy="2714692"/>
            </a:xfrm>
            <a:prstGeom prst="triangle">
              <a:avLst>
                <a:gd name="adj" fmla="val 33134"/>
              </a:avLst>
            </a:prstGeom>
            <a:solidFill>
              <a:schemeClr val="tx1">
                <a:alpha val="32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이등변 삼각형 29"/>
            <p:cNvSpPr/>
            <p:nvPr/>
          </p:nvSpPr>
          <p:spPr>
            <a:xfrm flipH="1">
              <a:off x="6276271" y="2179070"/>
              <a:ext cx="1530646" cy="2714692"/>
            </a:xfrm>
            <a:prstGeom prst="triangle">
              <a:avLst>
                <a:gd name="adj" fmla="val 33134"/>
              </a:avLst>
            </a:prstGeom>
            <a:solidFill>
              <a:schemeClr val="tx1">
                <a:alpha val="32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758007" y="1898163"/>
              <a:ext cx="2798213" cy="2912117"/>
              <a:chOff x="5127036" y="1498247"/>
              <a:chExt cx="2026444" cy="2108933"/>
            </a:xfrm>
          </p:grpSpPr>
          <p:sp>
            <p:nvSpPr>
              <p:cNvPr id="26" name="자유형 25"/>
              <p:cNvSpPr/>
              <p:nvPr/>
            </p:nvSpPr>
            <p:spPr>
              <a:xfrm>
                <a:off x="5164795" y="1528455"/>
                <a:ext cx="1962150" cy="2078725"/>
              </a:xfrm>
              <a:custGeom>
                <a:avLst/>
                <a:gdLst>
                  <a:gd name="connsiteX0" fmla="*/ 1962150 w 1962150"/>
                  <a:gd name="connsiteY0" fmla="*/ 0 h 2078725"/>
                  <a:gd name="connsiteX1" fmla="*/ 1962150 w 1962150"/>
                  <a:gd name="connsiteY1" fmla="*/ 2078725 h 2078725"/>
                  <a:gd name="connsiteX2" fmla="*/ 0 w 1962150"/>
                  <a:gd name="connsiteY2" fmla="*/ 2078725 h 2078725"/>
                  <a:gd name="connsiteX3" fmla="*/ 0 w 1962150"/>
                  <a:gd name="connsiteY3" fmla="*/ 592 h 2078725"/>
                  <a:gd name="connsiteX4" fmla="*/ 196421 w 1962150"/>
                  <a:gd name="connsiteY4" fmla="*/ 12075 h 2078725"/>
                  <a:gd name="connsiteX5" fmla="*/ 976008 w 1962150"/>
                  <a:gd name="connsiteY5" fmla="*/ 26982 h 2078725"/>
                  <a:gd name="connsiteX6" fmla="*/ 1755596 w 1962150"/>
                  <a:gd name="connsiteY6" fmla="*/ 12075 h 207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2150" h="2078725">
                    <a:moveTo>
                      <a:pt x="1962150" y="0"/>
                    </a:moveTo>
                    <a:lnTo>
                      <a:pt x="1962150" y="2078725"/>
                    </a:lnTo>
                    <a:lnTo>
                      <a:pt x="0" y="2078725"/>
                    </a:lnTo>
                    <a:lnTo>
                      <a:pt x="0" y="592"/>
                    </a:lnTo>
                    <a:lnTo>
                      <a:pt x="196421" y="12075"/>
                    </a:lnTo>
                    <a:cubicBezTo>
                      <a:pt x="449758" y="21876"/>
                      <a:pt x="710234" y="26982"/>
                      <a:pt x="976008" y="26982"/>
                    </a:cubicBezTo>
                    <a:cubicBezTo>
                      <a:pt x="1241783" y="26982"/>
                      <a:pt x="1502259" y="21876"/>
                      <a:pt x="1755596" y="120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35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Thank</a:t>
                </a:r>
                <a:r>
                  <a:rPr lang="ko-KR" altLang="en-US" sz="35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</a:t>
                </a:r>
                <a:r>
                  <a:rPr lang="en-US" altLang="ko-KR" sz="35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you</a:t>
                </a:r>
                <a:endParaRPr lang="en-US" altLang="ko-KR" sz="35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30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27" name="자유형 26"/>
              <p:cNvSpPr/>
              <p:nvPr/>
            </p:nvSpPr>
            <p:spPr>
              <a:xfrm>
                <a:off x="5127036" y="1498247"/>
                <a:ext cx="2026444" cy="47625"/>
              </a:xfrm>
              <a:custGeom>
                <a:avLst/>
                <a:gdLst>
                  <a:gd name="connsiteX0" fmla="*/ 0 w 2026444"/>
                  <a:gd name="connsiteY0" fmla="*/ 4763 h 47625"/>
                  <a:gd name="connsiteX1" fmla="*/ 159544 w 2026444"/>
                  <a:gd name="connsiteY1" fmla="*/ 16669 h 47625"/>
                  <a:gd name="connsiteX2" fmla="*/ 507206 w 2026444"/>
                  <a:gd name="connsiteY2" fmla="*/ 30956 h 47625"/>
                  <a:gd name="connsiteX3" fmla="*/ 871537 w 2026444"/>
                  <a:gd name="connsiteY3" fmla="*/ 47625 h 47625"/>
                  <a:gd name="connsiteX4" fmla="*/ 1207294 w 2026444"/>
                  <a:gd name="connsiteY4" fmla="*/ 40481 h 47625"/>
                  <a:gd name="connsiteX5" fmla="*/ 1531144 w 2026444"/>
                  <a:gd name="connsiteY5" fmla="*/ 33338 h 47625"/>
                  <a:gd name="connsiteX6" fmla="*/ 1874044 w 2026444"/>
                  <a:gd name="connsiteY6" fmla="*/ 23813 h 47625"/>
                  <a:gd name="connsiteX7" fmla="*/ 2026444 w 2026444"/>
                  <a:gd name="connsiteY7" fmla="*/ 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6444" h="47625">
                    <a:moveTo>
                      <a:pt x="0" y="4763"/>
                    </a:moveTo>
                    <a:cubicBezTo>
                      <a:pt x="37505" y="8533"/>
                      <a:pt x="75010" y="12304"/>
                      <a:pt x="159544" y="16669"/>
                    </a:cubicBezTo>
                    <a:cubicBezTo>
                      <a:pt x="244078" y="21034"/>
                      <a:pt x="507206" y="30956"/>
                      <a:pt x="507206" y="30956"/>
                    </a:cubicBezTo>
                    <a:lnTo>
                      <a:pt x="871537" y="47625"/>
                    </a:lnTo>
                    <a:lnTo>
                      <a:pt x="1207294" y="40481"/>
                    </a:lnTo>
                    <a:lnTo>
                      <a:pt x="1531144" y="33338"/>
                    </a:lnTo>
                    <a:cubicBezTo>
                      <a:pt x="1642269" y="30560"/>
                      <a:pt x="1791494" y="29369"/>
                      <a:pt x="1874044" y="23813"/>
                    </a:cubicBezTo>
                    <a:cubicBezTo>
                      <a:pt x="1956594" y="18257"/>
                      <a:pt x="1991519" y="9128"/>
                      <a:pt x="202644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85000"/>
                  </a:schemeClr>
                </a:solidFill>
                <a:prstDash val="sysDash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자유형 42"/>
            <p:cNvSpPr/>
            <p:nvPr/>
          </p:nvSpPr>
          <p:spPr>
            <a:xfrm rot="19800000">
              <a:off x="1055768" y="-51419"/>
              <a:ext cx="4139353" cy="1164247"/>
            </a:xfrm>
            <a:custGeom>
              <a:avLst/>
              <a:gdLst>
                <a:gd name="connsiteX0" fmla="*/ 2122818 w 4139353"/>
                <a:gd name="connsiteY0" fmla="*/ 0 h 1164247"/>
                <a:gd name="connsiteX1" fmla="*/ 4139353 w 4139353"/>
                <a:gd name="connsiteY1" fmla="*/ 1164247 h 1164247"/>
                <a:gd name="connsiteX2" fmla="*/ 0 w 4139353"/>
                <a:gd name="connsiteY2" fmla="*/ 1164247 h 1164247"/>
                <a:gd name="connsiteX3" fmla="*/ 0 w 4139353"/>
                <a:gd name="connsiteY3" fmla="*/ 89994 h 1164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9353" h="1164247">
                  <a:moveTo>
                    <a:pt x="2122818" y="0"/>
                  </a:moveTo>
                  <a:lnTo>
                    <a:pt x="4139353" y="1164247"/>
                  </a:lnTo>
                  <a:lnTo>
                    <a:pt x="0" y="1164247"/>
                  </a:lnTo>
                  <a:lnTo>
                    <a:pt x="0" y="8999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2685E">
                    <a:shade val="30000"/>
                    <a:satMod val="115000"/>
                  </a:srgbClr>
                </a:gs>
                <a:gs pos="50000">
                  <a:srgbClr val="A2685E">
                    <a:shade val="67500"/>
                    <a:satMod val="115000"/>
                  </a:srgbClr>
                </a:gs>
                <a:gs pos="100000">
                  <a:srgbClr val="A2685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자유형 49"/>
            <p:cNvSpPr/>
            <p:nvPr/>
          </p:nvSpPr>
          <p:spPr>
            <a:xfrm rot="9000000" flipH="1">
              <a:off x="3042002" y="163928"/>
              <a:ext cx="2496841" cy="12237487"/>
            </a:xfrm>
            <a:custGeom>
              <a:avLst/>
              <a:gdLst>
                <a:gd name="connsiteX0" fmla="*/ 500129 w 2496841"/>
                <a:gd name="connsiteY0" fmla="*/ 1311052 h 12237487"/>
                <a:gd name="connsiteX1" fmla="*/ 1972822 w 2496841"/>
                <a:gd name="connsiteY1" fmla="*/ 460793 h 12237487"/>
                <a:gd name="connsiteX2" fmla="*/ 2023816 w 2496841"/>
                <a:gd name="connsiteY2" fmla="*/ 371342 h 12237487"/>
                <a:gd name="connsiteX3" fmla="*/ 2496841 w 2496841"/>
                <a:gd name="connsiteY3" fmla="*/ 0 h 12237487"/>
                <a:gd name="connsiteX4" fmla="*/ 1077156 w 2496841"/>
                <a:gd name="connsiteY4" fmla="*/ 0 h 12237487"/>
                <a:gd name="connsiteX5" fmla="*/ 1061841 w 2496841"/>
                <a:gd name="connsiteY5" fmla="*/ 15724 h 12237487"/>
                <a:gd name="connsiteX6" fmla="*/ 500134 w 2496841"/>
                <a:gd name="connsiteY6" fmla="*/ 1311034 h 12237487"/>
                <a:gd name="connsiteX7" fmla="*/ 2496841 w 2496841"/>
                <a:gd name="connsiteY7" fmla="*/ 12237487 h 12237487"/>
                <a:gd name="connsiteX8" fmla="*/ 1121429 w 2496841"/>
                <a:gd name="connsiteY8" fmla="*/ 6118744 h 12237487"/>
                <a:gd name="connsiteX9" fmla="*/ 1128180 w 2496841"/>
                <a:gd name="connsiteY9" fmla="*/ 5523832 h 12237487"/>
                <a:gd name="connsiteX10" fmla="*/ 0 w 2496841"/>
                <a:gd name="connsiteY10" fmla="*/ 6175187 h 12237487"/>
                <a:gd name="connsiteX11" fmla="*/ 4676 w 2496841"/>
                <a:gd name="connsiteY11" fmla="*/ 6663432 h 12237487"/>
                <a:gd name="connsiteX12" fmla="*/ 1061841 w 2496841"/>
                <a:gd name="connsiteY12" fmla="*/ 12221765 h 12237487"/>
                <a:gd name="connsiteX13" fmla="*/ 1077153 w 2496841"/>
                <a:gd name="connsiteY13" fmla="*/ 12237487 h 12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6841" h="12237487">
                  <a:moveTo>
                    <a:pt x="500129" y="1311052"/>
                  </a:moveTo>
                  <a:lnTo>
                    <a:pt x="1972822" y="460793"/>
                  </a:lnTo>
                  <a:lnTo>
                    <a:pt x="2023816" y="371342"/>
                  </a:lnTo>
                  <a:cubicBezTo>
                    <a:pt x="2171294" y="131112"/>
                    <a:pt x="2330613" y="0"/>
                    <a:pt x="2496841" y="0"/>
                  </a:cubicBezTo>
                  <a:lnTo>
                    <a:pt x="1077156" y="0"/>
                  </a:lnTo>
                  <a:lnTo>
                    <a:pt x="1061841" y="15724"/>
                  </a:lnTo>
                  <a:cubicBezTo>
                    <a:pt x="851773" y="256160"/>
                    <a:pt x="660591" y="705529"/>
                    <a:pt x="500134" y="1311034"/>
                  </a:cubicBezTo>
                  <a:close/>
                  <a:moveTo>
                    <a:pt x="2496841" y="12237487"/>
                  </a:moveTo>
                  <a:cubicBezTo>
                    <a:pt x="1736941" y="12237487"/>
                    <a:pt x="1121429" y="9497513"/>
                    <a:pt x="1121429" y="6118744"/>
                  </a:cubicBezTo>
                  <a:lnTo>
                    <a:pt x="1128180" y="5523832"/>
                  </a:lnTo>
                  <a:lnTo>
                    <a:pt x="0" y="6175187"/>
                  </a:lnTo>
                  <a:lnTo>
                    <a:pt x="4676" y="6663432"/>
                  </a:lnTo>
                  <a:cubicBezTo>
                    <a:pt x="56493" y="9356248"/>
                    <a:pt x="488927" y="11566030"/>
                    <a:pt x="1061841" y="12221765"/>
                  </a:cubicBezTo>
                  <a:lnTo>
                    <a:pt x="1077153" y="12237487"/>
                  </a:lnTo>
                  <a:close/>
                </a:path>
              </a:pathLst>
            </a:custGeom>
            <a:gradFill flip="none" rotWithShape="1">
              <a:gsLst>
                <a:gs pos="49000">
                  <a:schemeClr val="bg1"/>
                </a:gs>
                <a:gs pos="62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dist="38100" dir="8100000" algn="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자유형 43"/>
            <p:cNvSpPr/>
            <p:nvPr/>
          </p:nvSpPr>
          <p:spPr>
            <a:xfrm rot="1800000" flipH="1">
              <a:off x="7030086" y="-51421"/>
              <a:ext cx="4139345" cy="1164247"/>
            </a:xfrm>
            <a:custGeom>
              <a:avLst/>
              <a:gdLst>
                <a:gd name="connsiteX0" fmla="*/ 4139345 w 4139345"/>
                <a:gd name="connsiteY0" fmla="*/ 1164247 h 1164247"/>
                <a:gd name="connsiteX1" fmla="*/ 2122811 w 4139345"/>
                <a:gd name="connsiteY1" fmla="*/ 0 h 1164247"/>
                <a:gd name="connsiteX2" fmla="*/ 0 w 4139345"/>
                <a:gd name="connsiteY2" fmla="*/ 89994 h 1164247"/>
                <a:gd name="connsiteX3" fmla="*/ 0 w 4139345"/>
                <a:gd name="connsiteY3" fmla="*/ 1164247 h 1164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9345" h="1164247">
                  <a:moveTo>
                    <a:pt x="4139345" y="1164247"/>
                  </a:moveTo>
                  <a:lnTo>
                    <a:pt x="2122811" y="0"/>
                  </a:lnTo>
                  <a:lnTo>
                    <a:pt x="0" y="89994"/>
                  </a:lnTo>
                  <a:lnTo>
                    <a:pt x="0" y="116424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2685E">
                    <a:shade val="30000"/>
                    <a:satMod val="115000"/>
                  </a:srgbClr>
                </a:gs>
                <a:gs pos="50000">
                  <a:srgbClr val="A2685E">
                    <a:shade val="67500"/>
                    <a:satMod val="115000"/>
                  </a:srgbClr>
                </a:gs>
                <a:gs pos="100000">
                  <a:srgbClr val="A2685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자유형 50"/>
            <p:cNvSpPr/>
            <p:nvPr/>
          </p:nvSpPr>
          <p:spPr>
            <a:xfrm rot="12600000">
              <a:off x="6656770" y="149451"/>
              <a:ext cx="2497001" cy="12237487"/>
            </a:xfrm>
            <a:custGeom>
              <a:avLst/>
              <a:gdLst>
                <a:gd name="connsiteX0" fmla="*/ 1713365 w 2497001"/>
                <a:gd name="connsiteY0" fmla="*/ 0 h 12237487"/>
                <a:gd name="connsiteX1" fmla="*/ 750478 w 2497001"/>
                <a:gd name="connsiteY1" fmla="*/ 555923 h 12237487"/>
                <a:gd name="connsiteX2" fmla="*/ 788363 w 2497001"/>
                <a:gd name="connsiteY2" fmla="*/ 468137 h 12237487"/>
                <a:gd name="connsiteX3" fmla="*/ 1062001 w 2497001"/>
                <a:gd name="connsiteY3" fmla="*/ 15724 h 12237487"/>
                <a:gd name="connsiteX4" fmla="*/ 1077316 w 2497001"/>
                <a:gd name="connsiteY4" fmla="*/ 0 h 12237487"/>
                <a:gd name="connsiteX5" fmla="*/ 2497001 w 2497001"/>
                <a:gd name="connsiteY5" fmla="*/ 12237487 h 12237487"/>
                <a:gd name="connsiteX6" fmla="*/ 1077313 w 2497001"/>
                <a:gd name="connsiteY6" fmla="*/ 12237487 h 12237487"/>
                <a:gd name="connsiteX7" fmla="*/ 1062001 w 2497001"/>
                <a:gd name="connsiteY7" fmla="*/ 12221765 h 12237487"/>
                <a:gd name="connsiteX8" fmla="*/ 4836 w 2497001"/>
                <a:gd name="connsiteY8" fmla="*/ 6663432 h 12237487"/>
                <a:gd name="connsiteX9" fmla="*/ 0 w 2497001"/>
                <a:gd name="connsiteY9" fmla="*/ 6158518 h 12237487"/>
                <a:gd name="connsiteX10" fmla="*/ 1128531 w 2497001"/>
                <a:gd name="connsiteY10" fmla="*/ 5506960 h 12237487"/>
                <a:gd name="connsiteX11" fmla="*/ 1121589 w 2497001"/>
                <a:gd name="connsiteY11" fmla="*/ 6118744 h 12237487"/>
                <a:gd name="connsiteX12" fmla="*/ 2497001 w 2497001"/>
                <a:gd name="connsiteY12" fmla="*/ 12237487 h 12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7001" h="12237487">
                  <a:moveTo>
                    <a:pt x="1713365" y="0"/>
                  </a:moveTo>
                  <a:lnTo>
                    <a:pt x="750478" y="555923"/>
                  </a:lnTo>
                  <a:lnTo>
                    <a:pt x="788363" y="468137"/>
                  </a:lnTo>
                  <a:cubicBezTo>
                    <a:pt x="874932" y="277470"/>
                    <a:pt x="966515" y="125013"/>
                    <a:pt x="1062001" y="15724"/>
                  </a:cubicBezTo>
                  <a:lnTo>
                    <a:pt x="1077316" y="0"/>
                  </a:lnTo>
                  <a:close/>
                  <a:moveTo>
                    <a:pt x="2497001" y="12237487"/>
                  </a:moveTo>
                  <a:lnTo>
                    <a:pt x="1077313" y="12237487"/>
                  </a:lnTo>
                  <a:lnTo>
                    <a:pt x="1062001" y="12221765"/>
                  </a:lnTo>
                  <a:cubicBezTo>
                    <a:pt x="489087" y="11566031"/>
                    <a:pt x="56653" y="9356249"/>
                    <a:pt x="4836" y="6663432"/>
                  </a:cubicBezTo>
                  <a:lnTo>
                    <a:pt x="0" y="6158518"/>
                  </a:lnTo>
                  <a:lnTo>
                    <a:pt x="1128531" y="5506960"/>
                  </a:lnTo>
                  <a:lnTo>
                    <a:pt x="1121589" y="6118744"/>
                  </a:lnTo>
                  <a:cubicBezTo>
                    <a:pt x="1121589" y="9497513"/>
                    <a:pt x="1737100" y="12237487"/>
                    <a:pt x="2497001" y="12237487"/>
                  </a:cubicBezTo>
                  <a:close/>
                </a:path>
              </a:pathLst>
            </a:custGeom>
            <a:gradFill flip="none" rotWithShape="1">
              <a:gsLst>
                <a:gs pos="49000">
                  <a:schemeClr val="bg1"/>
                </a:gs>
                <a:gs pos="62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dist="38100" dir="2700000" algn="tl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5393034" y="4098983"/>
              <a:ext cx="1683066" cy="357775"/>
              <a:chOff x="5393034" y="4213283"/>
              <a:chExt cx="1683066" cy="357775"/>
            </a:xfrm>
          </p:grpSpPr>
          <p:sp>
            <p:nvSpPr>
              <p:cNvPr id="16" name="Freeform 5"/>
              <p:cNvSpPr>
                <a:spLocks noEditPoints="1"/>
              </p:cNvSpPr>
              <p:nvPr/>
            </p:nvSpPr>
            <p:spPr bwMode="auto">
              <a:xfrm>
                <a:off x="6030993" y="4213283"/>
                <a:ext cx="357658" cy="357775"/>
              </a:xfrm>
              <a:custGeom>
                <a:avLst/>
                <a:gdLst>
                  <a:gd name="T0" fmla="*/ 5346 w 9213"/>
                  <a:gd name="T1" fmla="*/ 645 h 9217"/>
                  <a:gd name="T2" fmla="*/ 4465 w 9213"/>
                  <a:gd name="T3" fmla="*/ 30 h 9217"/>
                  <a:gd name="T4" fmla="*/ 4143 w 9213"/>
                  <a:gd name="T5" fmla="*/ 1113 h 9217"/>
                  <a:gd name="T6" fmla="*/ 5028 w 9213"/>
                  <a:gd name="T7" fmla="*/ 484 h 9217"/>
                  <a:gd name="T8" fmla="*/ 4625 w 9213"/>
                  <a:gd name="T9" fmla="*/ 1089 h 9217"/>
                  <a:gd name="T10" fmla="*/ 4406 w 9213"/>
                  <a:gd name="T11" fmla="*/ 363 h 9217"/>
                  <a:gd name="T12" fmla="*/ 3074 w 9213"/>
                  <a:gd name="T13" fmla="*/ 3390 h 9217"/>
                  <a:gd name="T14" fmla="*/ 2226 w 9213"/>
                  <a:gd name="T15" fmla="*/ 2823 h 9217"/>
                  <a:gd name="T16" fmla="*/ 2329 w 9213"/>
                  <a:gd name="T17" fmla="*/ 3881 h 9217"/>
                  <a:gd name="T18" fmla="*/ 2805 w 9213"/>
                  <a:gd name="T19" fmla="*/ 3361 h 9217"/>
                  <a:gd name="T20" fmla="*/ 2264 w 9213"/>
                  <a:gd name="T21" fmla="*/ 3526 h 9217"/>
                  <a:gd name="T22" fmla="*/ 2500 w 9213"/>
                  <a:gd name="T23" fmla="*/ 3024 h 9217"/>
                  <a:gd name="T24" fmla="*/ 6475 w 9213"/>
                  <a:gd name="T25" fmla="*/ 7204 h 9217"/>
                  <a:gd name="T26" fmla="*/ 6893 w 9213"/>
                  <a:gd name="T27" fmla="*/ 6994 h 9217"/>
                  <a:gd name="T28" fmla="*/ 6875 w 9213"/>
                  <a:gd name="T29" fmla="*/ 7342 h 9217"/>
                  <a:gd name="T30" fmla="*/ 6973 w 9213"/>
                  <a:gd name="T31" fmla="*/ 7642 h 9217"/>
                  <a:gd name="T32" fmla="*/ 6785 w 9213"/>
                  <a:gd name="T33" fmla="*/ 7939 h 9217"/>
                  <a:gd name="T34" fmla="*/ 6482 w 9213"/>
                  <a:gd name="T35" fmla="*/ 7679 h 9217"/>
                  <a:gd name="T36" fmla="*/ 6875 w 9213"/>
                  <a:gd name="T37" fmla="*/ 8232 h 9217"/>
                  <a:gd name="T38" fmla="*/ 7222 w 9213"/>
                  <a:gd name="T39" fmla="*/ 7509 h 9217"/>
                  <a:gd name="T40" fmla="*/ 7008 w 9213"/>
                  <a:gd name="T41" fmla="*/ 6742 h 9217"/>
                  <a:gd name="T42" fmla="*/ 8882 w 9213"/>
                  <a:gd name="T43" fmla="*/ 4468 h 9217"/>
                  <a:gd name="T44" fmla="*/ 8101 w 9213"/>
                  <a:gd name="T45" fmla="*/ 4973 h 9217"/>
                  <a:gd name="T46" fmla="*/ 6449 w 9213"/>
                  <a:gd name="T47" fmla="*/ 5111 h 9217"/>
                  <a:gd name="T48" fmla="*/ 4884 w 9213"/>
                  <a:gd name="T49" fmla="*/ 4887 h 9217"/>
                  <a:gd name="T50" fmla="*/ 3493 w 9213"/>
                  <a:gd name="T51" fmla="*/ 4998 h 9217"/>
                  <a:gd name="T52" fmla="*/ 1938 w 9213"/>
                  <a:gd name="T53" fmla="*/ 5093 h 9217"/>
                  <a:gd name="T54" fmla="*/ 1292 w 9213"/>
                  <a:gd name="T55" fmla="*/ 5313 h 9217"/>
                  <a:gd name="T56" fmla="*/ 2611 w 9213"/>
                  <a:gd name="T57" fmla="*/ 5150 h 9217"/>
                  <a:gd name="T58" fmla="*/ 4138 w 9213"/>
                  <a:gd name="T59" fmla="*/ 5381 h 9217"/>
                  <a:gd name="T60" fmla="*/ 5666 w 9213"/>
                  <a:gd name="T61" fmla="*/ 5222 h 9217"/>
                  <a:gd name="T62" fmla="*/ 7152 w 9213"/>
                  <a:gd name="T63" fmla="*/ 5182 h 9217"/>
                  <a:gd name="T64" fmla="*/ 8065 w 9213"/>
                  <a:gd name="T65" fmla="*/ 5821 h 9217"/>
                  <a:gd name="T66" fmla="*/ 6168 w 9213"/>
                  <a:gd name="T67" fmla="*/ 6289 h 9217"/>
                  <a:gd name="T68" fmla="*/ 5787 w 9213"/>
                  <a:gd name="T69" fmla="*/ 7970 h 9217"/>
                  <a:gd name="T70" fmla="*/ 1337 w 9213"/>
                  <a:gd name="T71" fmla="*/ 8824 h 9217"/>
                  <a:gd name="T72" fmla="*/ 477 w 9213"/>
                  <a:gd name="T73" fmla="*/ 4738 h 9217"/>
                  <a:gd name="T74" fmla="*/ 1744 w 9213"/>
                  <a:gd name="T75" fmla="*/ 8640 h 9217"/>
                  <a:gd name="T76" fmla="*/ 1718 w 9213"/>
                  <a:gd name="T77" fmla="*/ 8369 h 9217"/>
                  <a:gd name="T78" fmla="*/ 372 w 9213"/>
                  <a:gd name="T79" fmla="*/ 4460 h 9217"/>
                  <a:gd name="T80" fmla="*/ 807 w 9213"/>
                  <a:gd name="T81" fmla="*/ 8559 h 9217"/>
                  <a:gd name="T82" fmla="*/ 1614 w 9213"/>
                  <a:gd name="T83" fmla="*/ 9209 h 9217"/>
                  <a:gd name="T84" fmla="*/ 8760 w 9213"/>
                  <a:gd name="T85" fmla="*/ 8643 h 9217"/>
                  <a:gd name="T86" fmla="*/ 9103 w 9213"/>
                  <a:gd name="T87" fmla="*/ 6854 h 9217"/>
                  <a:gd name="T88" fmla="*/ 8793 w 9213"/>
                  <a:gd name="T89" fmla="*/ 4727 h 9217"/>
                  <a:gd name="T90" fmla="*/ 7386 w 9213"/>
                  <a:gd name="T91" fmla="*/ 8947 h 9217"/>
                  <a:gd name="T92" fmla="*/ 6029 w 9213"/>
                  <a:gd name="T93" fmla="*/ 7836 h 9217"/>
                  <a:gd name="T94" fmla="*/ 6577 w 9213"/>
                  <a:gd name="T95" fmla="*/ 6281 h 9217"/>
                  <a:gd name="T96" fmla="*/ 8230 w 9213"/>
                  <a:gd name="T97" fmla="*/ 6200 h 9217"/>
                  <a:gd name="T98" fmla="*/ 8927 w 9213"/>
                  <a:gd name="T99" fmla="*/ 7692 h 9217"/>
                  <a:gd name="T100" fmla="*/ 7689 w 9213"/>
                  <a:gd name="T101" fmla="*/ 8931 h 9217"/>
                  <a:gd name="T102" fmla="*/ 4852 w 9213"/>
                  <a:gd name="T103" fmla="*/ 2463 h 9217"/>
                  <a:gd name="T104" fmla="*/ 4016 w 9213"/>
                  <a:gd name="T105" fmla="*/ 2211 h 9217"/>
                  <a:gd name="T106" fmla="*/ 4382 w 9213"/>
                  <a:gd name="T107" fmla="*/ 2984 h 9217"/>
                  <a:gd name="T108" fmla="*/ 4560 w 9213"/>
                  <a:gd name="T109" fmla="*/ 2608 h 9217"/>
                  <a:gd name="T110" fmla="*/ 4187 w 9213"/>
                  <a:gd name="T111" fmla="*/ 2572 h 9217"/>
                  <a:gd name="T112" fmla="*/ 7962 w 9213"/>
                  <a:gd name="T113" fmla="*/ 6703 h 9217"/>
                  <a:gd name="T114" fmla="*/ 7637 w 9213"/>
                  <a:gd name="T115" fmla="*/ 8055 h 9217"/>
                  <a:gd name="T116" fmla="*/ 8495 w 9213"/>
                  <a:gd name="T117" fmla="*/ 7796 h 9217"/>
                  <a:gd name="T118" fmla="*/ 8226 w 9213"/>
                  <a:gd name="T119" fmla="*/ 7769 h 9217"/>
                  <a:gd name="T120" fmla="*/ 7846 w 9213"/>
                  <a:gd name="T121" fmla="*/ 7884 h 9217"/>
                  <a:gd name="T122" fmla="*/ 7990 w 9213"/>
                  <a:gd name="T123" fmla="*/ 6972 h 9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213" h="9217">
                    <a:moveTo>
                      <a:pt x="4668" y="1360"/>
                    </a:moveTo>
                    <a:lnTo>
                      <a:pt x="4703" y="1360"/>
                    </a:lnTo>
                    <a:lnTo>
                      <a:pt x="4770" y="1352"/>
                    </a:lnTo>
                    <a:lnTo>
                      <a:pt x="4870" y="1331"/>
                    </a:lnTo>
                    <a:lnTo>
                      <a:pt x="4992" y="1279"/>
                    </a:lnTo>
                    <a:lnTo>
                      <a:pt x="5100" y="1205"/>
                    </a:lnTo>
                    <a:lnTo>
                      <a:pt x="5192" y="1113"/>
                    </a:lnTo>
                    <a:lnTo>
                      <a:pt x="5266" y="1005"/>
                    </a:lnTo>
                    <a:lnTo>
                      <a:pt x="5317" y="883"/>
                    </a:lnTo>
                    <a:lnTo>
                      <a:pt x="5340" y="783"/>
                    </a:lnTo>
                    <a:lnTo>
                      <a:pt x="5346" y="716"/>
                    </a:lnTo>
                    <a:lnTo>
                      <a:pt x="5348" y="680"/>
                    </a:lnTo>
                    <a:lnTo>
                      <a:pt x="5346" y="645"/>
                    </a:lnTo>
                    <a:lnTo>
                      <a:pt x="5340" y="576"/>
                    </a:lnTo>
                    <a:lnTo>
                      <a:pt x="5317" y="478"/>
                    </a:lnTo>
                    <a:lnTo>
                      <a:pt x="5266" y="356"/>
                    </a:lnTo>
                    <a:lnTo>
                      <a:pt x="5192" y="248"/>
                    </a:lnTo>
                    <a:lnTo>
                      <a:pt x="5100" y="154"/>
                    </a:lnTo>
                    <a:lnTo>
                      <a:pt x="4992" y="81"/>
                    </a:lnTo>
                    <a:lnTo>
                      <a:pt x="4870" y="30"/>
                    </a:lnTo>
                    <a:lnTo>
                      <a:pt x="4770" y="7"/>
                    </a:lnTo>
                    <a:lnTo>
                      <a:pt x="4703" y="0"/>
                    </a:lnTo>
                    <a:lnTo>
                      <a:pt x="4668" y="0"/>
                    </a:lnTo>
                    <a:lnTo>
                      <a:pt x="4632" y="0"/>
                    </a:lnTo>
                    <a:lnTo>
                      <a:pt x="4564" y="7"/>
                    </a:lnTo>
                    <a:lnTo>
                      <a:pt x="4465" y="30"/>
                    </a:lnTo>
                    <a:lnTo>
                      <a:pt x="4343" y="81"/>
                    </a:lnTo>
                    <a:lnTo>
                      <a:pt x="4235" y="154"/>
                    </a:lnTo>
                    <a:lnTo>
                      <a:pt x="4143" y="248"/>
                    </a:lnTo>
                    <a:lnTo>
                      <a:pt x="4069" y="356"/>
                    </a:lnTo>
                    <a:lnTo>
                      <a:pt x="4017" y="478"/>
                    </a:lnTo>
                    <a:lnTo>
                      <a:pt x="3996" y="576"/>
                    </a:lnTo>
                    <a:lnTo>
                      <a:pt x="3989" y="645"/>
                    </a:lnTo>
                    <a:lnTo>
                      <a:pt x="3987" y="680"/>
                    </a:lnTo>
                    <a:lnTo>
                      <a:pt x="3989" y="716"/>
                    </a:lnTo>
                    <a:lnTo>
                      <a:pt x="3996" y="783"/>
                    </a:lnTo>
                    <a:lnTo>
                      <a:pt x="4017" y="883"/>
                    </a:lnTo>
                    <a:lnTo>
                      <a:pt x="4069" y="1004"/>
                    </a:lnTo>
                    <a:lnTo>
                      <a:pt x="4143" y="1113"/>
                    </a:lnTo>
                    <a:lnTo>
                      <a:pt x="4235" y="1205"/>
                    </a:lnTo>
                    <a:lnTo>
                      <a:pt x="4343" y="1279"/>
                    </a:lnTo>
                    <a:lnTo>
                      <a:pt x="4465" y="1331"/>
                    </a:lnTo>
                    <a:lnTo>
                      <a:pt x="4564" y="1352"/>
                    </a:lnTo>
                    <a:lnTo>
                      <a:pt x="4632" y="1360"/>
                    </a:lnTo>
                    <a:lnTo>
                      <a:pt x="4668" y="1360"/>
                    </a:lnTo>
                    <a:close/>
                    <a:moveTo>
                      <a:pt x="4668" y="271"/>
                    </a:moveTo>
                    <a:lnTo>
                      <a:pt x="4710" y="271"/>
                    </a:lnTo>
                    <a:lnTo>
                      <a:pt x="4789" y="288"/>
                    </a:lnTo>
                    <a:lnTo>
                      <a:pt x="4862" y="320"/>
                    </a:lnTo>
                    <a:lnTo>
                      <a:pt x="4929" y="363"/>
                    </a:lnTo>
                    <a:lnTo>
                      <a:pt x="4985" y="419"/>
                    </a:lnTo>
                    <a:lnTo>
                      <a:pt x="5028" y="484"/>
                    </a:lnTo>
                    <a:lnTo>
                      <a:pt x="5060" y="557"/>
                    </a:lnTo>
                    <a:lnTo>
                      <a:pt x="5076" y="638"/>
                    </a:lnTo>
                    <a:lnTo>
                      <a:pt x="5077" y="680"/>
                    </a:lnTo>
                    <a:lnTo>
                      <a:pt x="5076" y="722"/>
                    </a:lnTo>
                    <a:lnTo>
                      <a:pt x="5060" y="802"/>
                    </a:lnTo>
                    <a:lnTo>
                      <a:pt x="5028" y="876"/>
                    </a:lnTo>
                    <a:lnTo>
                      <a:pt x="4985" y="940"/>
                    </a:lnTo>
                    <a:lnTo>
                      <a:pt x="4929" y="997"/>
                    </a:lnTo>
                    <a:lnTo>
                      <a:pt x="4862" y="1041"/>
                    </a:lnTo>
                    <a:lnTo>
                      <a:pt x="4789" y="1073"/>
                    </a:lnTo>
                    <a:lnTo>
                      <a:pt x="4710" y="1089"/>
                    </a:lnTo>
                    <a:lnTo>
                      <a:pt x="4668" y="1090"/>
                    </a:lnTo>
                    <a:lnTo>
                      <a:pt x="4625" y="1089"/>
                    </a:lnTo>
                    <a:lnTo>
                      <a:pt x="4546" y="1073"/>
                    </a:lnTo>
                    <a:lnTo>
                      <a:pt x="4472" y="1041"/>
                    </a:lnTo>
                    <a:lnTo>
                      <a:pt x="4406" y="997"/>
                    </a:lnTo>
                    <a:lnTo>
                      <a:pt x="4351" y="940"/>
                    </a:lnTo>
                    <a:lnTo>
                      <a:pt x="4307" y="876"/>
                    </a:lnTo>
                    <a:lnTo>
                      <a:pt x="4275" y="802"/>
                    </a:lnTo>
                    <a:lnTo>
                      <a:pt x="4259" y="722"/>
                    </a:lnTo>
                    <a:lnTo>
                      <a:pt x="4258" y="680"/>
                    </a:lnTo>
                    <a:lnTo>
                      <a:pt x="4259" y="638"/>
                    </a:lnTo>
                    <a:lnTo>
                      <a:pt x="4275" y="557"/>
                    </a:lnTo>
                    <a:lnTo>
                      <a:pt x="4307" y="484"/>
                    </a:lnTo>
                    <a:lnTo>
                      <a:pt x="4351" y="419"/>
                    </a:lnTo>
                    <a:lnTo>
                      <a:pt x="4406" y="363"/>
                    </a:lnTo>
                    <a:lnTo>
                      <a:pt x="4472" y="320"/>
                    </a:lnTo>
                    <a:lnTo>
                      <a:pt x="4546" y="288"/>
                    </a:lnTo>
                    <a:lnTo>
                      <a:pt x="4625" y="271"/>
                    </a:lnTo>
                    <a:lnTo>
                      <a:pt x="4668" y="271"/>
                    </a:lnTo>
                    <a:close/>
                    <a:moveTo>
                      <a:pt x="2500" y="3907"/>
                    </a:moveTo>
                    <a:lnTo>
                      <a:pt x="2560" y="3904"/>
                    </a:lnTo>
                    <a:lnTo>
                      <a:pt x="2673" y="3881"/>
                    </a:lnTo>
                    <a:lnTo>
                      <a:pt x="2775" y="3838"/>
                    </a:lnTo>
                    <a:lnTo>
                      <a:pt x="2867" y="3776"/>
                    </a:lnTo>
                    <a:lnTo>
                      <a:pt x="2946" y="3697"/>
                    </a:lnTo>
                    <a:lnTo>
                      <a:pt x="3008" y="3605"/>
                    </a:lnTo>
                    <a:lnTo>
                      <a:pt x="3051" y="3503"/>
                    </a:lnTo>
                    <a:lnTo>
                      <a:pt x="3074" y="3390"/>
                    </a:lnTo>
                    <a:lnTo>
                      <a:pt x="3076" y="3331"/>
                    </a:lnTo>
                    <a:lnTo>
                      <a:pt x="3074" y="3271"/>
                    </a:lnTo>
                    <a:lnTo>
                      <a:pt x="3051" y="3158"/>
                    </a:lnTo>
                    <a:lnTo>
                      <a:pt x="3008" y="3056"/>
                    </a:lnTo>
                    <a:lnTo>
                      <a:pt x="2946" y="2964"/>
                    </a:lnTo>
                    <a:lnTo>
                      <a:pt x="2867" y="2885"/>
                    </a:lnTo>
                    <a:lnTo>
                      <a:pt x="2775" y="2823"/>
                    </a:lnTo>
                    <a:lnTo>
                      <a:pt x="2673" y="2780"/>
                    </a:lnTo>
                    <a:lnTo>
                      <a:pt x="2560" y="2757"/>
                    </a:lnTo>
                    <a:lnTo>
                      <a:pt x="2500" y="2755"/>
                    </a:lnTo>
                    <a:lnTo>
                      <a:pt x="2441" y="2757"/>
                    </a:lnTo>
                    <a:lnTo>
                      <a:pt x="2329" y="2780"/>
                    </a:lnTo>
                    <a:lnTo>
                      <a:pt x="2226" y="2823"/>
                    </a:lnTo>
                    <a:lnTo>
                      <a:pt x="2134" y="2885"/>
                    </a:lnTo>
                    <a:lnTo>
                      <a:pt x="2055" y="2964"/>
                    </a:lnTo>
                    <a:lnTo>
                      <a:pt x="1993" y="3056"/>
                    </a:lnTo>
                    <a:lnTo>
                      <a:pt x="1950" y="3158"/>
                    </a:lnTo>
                    <a:lnTo>
                      <a:pt x="1927" y="3271"/>
                    </a:lnTo>
                    <a:lnTo>
                      <a:pt x="1924" y="3331"/>
                    </a:lnTo>
                    <a:lnTo>
                      <a:pt x="1927" y="3390"/>
                    </a:lnTo>
                    <a:lnTo>
                      <a:pt x="1950" y="3503"/>
                    </a:lnTo>
                    <a:lnTo>
                      <a:pt x="1993" y="3605"/>
                    </a:lnTo>
                    <a:lnTo>
                      <a:pt x="2055" y="3697"/>
                    </a:lnTo>
                    <a:lnTo>
                      <a:pt x="2134" y="3776"/>
                    </a:lnTo>
                    <a:lnTo>
                      <a:pt x="2226" y="3838"/>
                    </a:lnTo>
                    <a:lnTo>
                      <a:pt x="2329" y="3881"/>
                    </a:lnTo>
                    <a:lnTo>
                      <a:pt x="2441" y="3904"/>
                    </a:lnTo>
                    <a:lnTo>
                      <a:pt x="2500" y="3907"/>
                    </a:lnTo>
                    <a:close/>
                    <a:moveTo>
                      <a:pt x="2500" y="3024"/>
                    </a:moveTo>
                    <a:lnTo>
                      <a:pt x="2532" y="3026"/>
                    </a:lnTo>
                    <a:lnTo>
                      <a:pt x="2592" y="3037"/>
                    </a:lnTo>
                    <a:lnTo>
                      <a:pt x="2647" y="3060"/>
                    </a:lnTo>
                    <a:lnTo>
                      <a:pt x="2696" y="3094"/>
                    </a:lnTo>
                    <a:lnTo>
                      <a:pt x="2737" y="3135"/>
                    </a:lnTo>
                    <a:lnTo>
                      <a:pt x="2771" y="3184"/>
                    </a:lnTo>
                    <a:lnTo>
                      <a:pt x="2794" y="3239"/>
                    </a:lnTo>
                    <a:lnTo>
                      <a:pt x="2805" y="3300"/>
                    </a:lnTo>
                    <a:lnTo>
                      <a:pt x="2807" y="3331"/>
                    </a:lnTo>
                    <a:lnTo>
                      <a:pt x="2805" y="3361"/>
                    </a:lnTo>
                    <a:lnTo>
                      <a:pt x="2794" y="3422"/>
                    </a:lnTo>
                    <a:lnTo>
                      <a:pt x="2771" y="3477"/>
                    </a:lnTo>
                    <a:lnTo>
                      <a:pt x="2737" y="3526"/>
                    </a:lnTo>
                    <a:lnTo>
                      <a:pt x="2696" y="3567"/>
                    </a:lnTo>
                    <a:lnTo>
                      <a:pt x="2647" y="3601"/>
                    </a:lnTo>
                    <a:lnTo>
                      <a:pt x="2592" y="3624"/>
                    </a:lnTo>
                    <a:lnTo>
                      <a:pt x="2532" y="3635"/>
                    </a:lnTo>
                    <a:lnTo>
                      <a:pt x="2500" y="3637"/>
                    </a:lnTo>
                    <a:lnTo>
                      <a:pt x="2470" y="3635"/>
                    </a:lnTo>
                    <a:lnTo>
                      <a:pt x="2409" y="3624"/>
                    </a:lnTo>
                    <a:lnTo>
                      <a:pt x="2354" y="3601"/>
                    </a:lnTo>
                    <a:lnTo>
                      <a:pt x="2305" y="3567"/>
                    </a:lnTo>
                    <a:lnTo>
                      <a:pt x="2264" y="3526"/>
                    </a:lnTo>
                    <a:lnTo>
                      <a:pt x="2231" y="3477"/>
                    </a:lnTo>
                    <a:lnTo>
                      <a:pt x="2208" y="3422"/>
                    </a:lnTo>
                    <a:lnTo>
                      <a:pt x="2196" y="3361"/>
                    </a:lnTo>
                    <a:lnTo>
                      <a:pt x="2195" y="3331"/>
                    </a:lnTo>
                    <a:lnTo>
                      <a:pt x="2196" y="3300"/>
                    </a:lnTo>
                    <a:lnTo>
                      <a:pt x="2208" y="3239"/>
                    </a:lnTo>
                    <a:lnTo>
                      <a:pt x="2231" y="3184"/>
                    </a:lnTo>
                    <a:lnTo>
                      <a:pt x="2264" y="3135"/>
                    </a:lnTo>
                    <a:lnTo>
                      <a:pt x="2305" y="3094"/>
                    </a:lnTo>
                    <a:lnTo>
                      <a:pt x="2354" y="3060"/>
                    </a:lnTo>
                    <a:lnTo>
                      <a:pt x="2409" y="3037"/>
                    </a:lnTo>
                    <a:lnTo>
                      <a:pt x="2470" y="3026"/>
                    </a:lnTo>
                    <a:lnTo>
                      <a:pt x="2500" y="3024"/>
                    </a:lnTo>
                    <a:close/>
                    <a:moveTo>
                      <a:pt x="6875" y="6723"/>
                    </a:moveTo>
                    <a:lnTo>
                      <a:pt x="6835" y="6724"/>
                    </a:lnTo>
                    <a:lnTo>
                      <a:pt x="6759" y="6737"/>
                    </a:lnTo>
                    <a:lnTo>
                      <a:pt x="6688" y="6763"/>
                    </a:lnTo>
                    <a:lnTo>
                      <a:pt x="6622" y="6801"/>
                    </a:lnTo>
                    <a:lnTo>
                      <a:pt x="6564" y="6850"/>
                    </a:lnTo>
                    <a:lnTo>
                      <a:pt x="6514" y="6906"/>
                    </a:lnTo>
                    <a:lnTo>
                      <a:pt x="6475" y="6971"/>
                    </a:lnTo>
                    <a:lnTo>
                      <a:pt x="6448" y="7043"/>
                    </a:lnTo>
                    <a:lnTo>
                      <a:pt x="6439" y="7082"/>
                    </a:lnTo>
                    <a:lnTo>
                      <a:pt x="6435" y="7109"/>
                    </a:lnTo>
                    <a:lnTo>
                      <a:pt x="6446" y="7161"/>
                    </a:lnTo>
                    <a:lnTo>
                      <a:pt x="6475" y="7204"/>
                    </a:lnTo>
                    <a:lnTo>
                      <a:pt x="6518" y="7233"/>
                    </a:lnTo>
                    <a:lnTo>
                      <a:pt x="6544" y="7240"/>
                    </a:lnTo>
                    <a:lnTo>
                      <a:pt x="6571" y="7244"/>
                    </a:lnTo>
                    <a:lnTo>
                      <a:pt x="6623" y="7233"/>
                    </a:lnTo>
                    <a:lnTo>
                      <a:pt x="6667" y="7204"/>
                    </a:lnTo>
                    <a:lnTo>
                      <a:pt x="6697" y="7161"/>
                    </a:lnTo>
                    <a:lnTo>
                      <a:pt x="6704" y="7133"/>
                    </a:lnTo>
                    <a:lnTo>
                      <a:pt x="6711" y="7105"/>
                    </a:lnTo>
                    <a:lnTo>
                      <a:pt x="6741" y="7053"/>
                    </a:lnTo>
                    <a:lnTo>
                      <a:pt x="6787" y="7015"/>
                    </a:lnTo>
                    <a:lnTo>
                      <a:pt x="6844" y="6995"/>
                    </a:lnTo>
                    <a:lnTo>
                      <a:pt x="6875" y="6992"/>
                    </a:lnTo>
                    <a:lnTo>
                      <a:pt x="6893" y="6994"/>
                    </a:lnTo>
                    <a:lnTo>
                      <a:pt x="6927" y="7001"/>
                    </a:lnTo>
                    <a:lnTo>
                      <a:pt x="6973" y="7023"/>
                    </a:lnTo>
                    <a:lnTo>
                      <a:pt x="7021" y="7070"/>
                    </a:lnTo>
                    <a:lnTo>
                      <a:pt x="7042" y="7116"/>
                    </a:lnTo>
                    <a:lnTo>
                      <a:pt x="7049" y="7149"/>
                    </a:lnTo>
                    <a:lnTo>
                      <a:pt x="7049" y="7168"/>
                    </a:lnTo>
                    <a:lnTo>
                      <a:pt x="7049" y="7185"/>
                    </a:lnTo>
                    <a:lnTo>
                      <a:pt x="7042" y="7220"/>
                    </a:lnTo>
                    <a:lnTo>
                      <a:pt x="7021" y="7266"/>
                    </a:lnTo>
                    <a:lnTo>
                      <a:pt x="6973" y="7313"/>
                    </a:lnTo>
                    <a:lnTo>
                      <a:pt x="6927" y="7335"/>
                    </a:lnTo>
                    <a:lnTo>
                      <a:pt x="6893" y="7342"/>
                    </a:lnTo>
                    <a:lnTo>
                      <a:pt x="6875" y="7342"/>
                    </a:lnTo>
                    <a:lnTo>
                      <a:pt x="6848" y="7345"/>
                    </a:lnTo>
                    <a:lnTo>
                      <a:pt x="6799" y="7365"/>
                    </a:lnTo>
                    <a:lnTo>
                      <a:pt x="6762" y="7401"/>
                    </a:lnTo>
                    <a:lnTo>
                      <a:pt x="6741" y="7450"/>
                    </a:lnTo>
                    <a:lnTo>
                      <a:pt x="6740" y="7478"/>
                    </a:lnTo>
                    <a:lnTo>
                      <a:pt x="6741" y="7505"/>
                    </a:lnTo>
                    <a:lnTo>
                      <a:pt x="6762" y="7554"/>
                    </a:lnTo>
                    <a:lnTo>
                      <a:pt x="6799" y="7590"/>
                    </a:lnTo>
                    <a:lnTo>
                      <a:pt x="6848" y="7612"/>
                    </a:lnTo>
                    <a:lnTo>
                      <a:pt x="6875" y="7613"/>
                    </a:lnTo>
                    <a:lnTo>
                      <a:pt x="6893" y="7613"/>
                    </a:lnTo>
                    <a:lnTo>
                      <a:pt x="6927" y="7620"/>
                    </a:lnTo>
                    <a:lnTo>
                      <a:pt x="6973" y="7642"/>
                    </a:lnTo>
                    <a:lnTo>
                      <a:pt x="7021" y="7689"/>
                    </a:lnTo>
                    <a:lnTo>
                      <a:pt x="7042" y="7735"/>
                    </a:lnTo>
                    <a:lnTo>
                      <a:pt x="7049" y="7770"/>
                    </a:lnTo>
                    <a:lnTo>
                      <a:pt x="7049" y="7787"/>
                    </a:lnTo>
                    <a:lnTo>
                      <a:pt x="7049" y="7806"/>
                    </a:lnTo>
                    <a:lnTo>
                      <a:pt x="7042" y="7841"/>
                    </a:lnTo>
                    <a:lnTo>
                      <a:pt x="7021" y="7887"/>
                    </a:lnTo>
                    <a:lnTo>
                      <a:pt x="6973" y="7934"/>
                    </a:lnTo>
                    <a:lnTo>
                      <a:pt x="6927" y="7956"/>
                    </a:lnTo>
                    <a:lnTo>
                      <a:pt x="6893" y="7962"/>
                    </a:lnTo>
                    <a:lnTo>
                      <a:pt x="6875" y="7963"/>
                    </a:lnTo>
                    <a:lnTo>
                      <a:pt x="6842" y="7960"/>
                    </a:lnTo>
                    <a:lnTo>
                      <a:pt x="6785" y="7939"/>
                    </a:lnTo>
                    <a:lnTo>
                      <a:pt x="6738" y="7898"/>
                    </a:lnTo>
                    <a:lnTo>
                      <a:pt x="6708" y="7843"/>
                    </a:lnTo>
                    <a:lnTo>
                      <a:pt x="6701" y="7812"/>
                    </a:lnTo>
                    <a:lnTo>
                      <a:pt x="6697" y="7782"/>
                    </a:lnTo>
                    <a:lnTo>
                      <a:pt x="6681" y="7725"/>
                    </a:lnTo>
                    <a:lnTo>
                      <a:pt x="6659" y="7691"/>
                    </a:lnTo>
                    <a:lnTo>
                      <a:pt x="6639" y="7674"/>
                    </a:lnTo>
                    <a:lnTo>
                      <a:pt x="6615" y="7661"/>
                    </a:lnTo>
                    <a:lnTo>
                      <a:pt x="6583" y="7653"/>
                    </a:lnTo>
                    <a:lnTo>
                      <a:pt x="6564" y="7653"/>
                    </a:lnTo>
                    <a:lnTo>
                      <a:pt x="6544" y="7653"/>
                    </a:lnTo>
                    <a:lnTo>
                      <a:pt x="6511" y="7663"/>
                    </a:lnTo>
                    <a:lnTo>
                      <a:pt x="6482" y="7679"/>
                    </a:lnTo>
                    <a:lnTo>
                      <a:pt x="6462" y="7702"/>
                    </a:lnTo>
                    <a:lnTo>
                      <a:pt x="6440" y="7747"/>
                    </a:lnTo>
                    <a:lnTo>
                      <a:pt x="6430" y="7815"/>
                    </a:lnTo>
                    <a:lnTo>
                      <a:pt x="6435" y="7849"/>
                    </a:lnTo>
                    <a:lnTo>
                      <a:pt x="6440" y="7891"/>
                    </a:lnTo>
                    <a:lnTo>
                      <a:pt x="6466" y="7966"/>
                    </a:lnTo>
                    <a:lnTo>
                      <a:pt x="6505" y="8036"/>
                    </a:lnTo>
                    <a:lnTo>
                      <a:pt x="6554" y="8097"/>
                    </a:lnTo>
                    <a:lnTo>
                      <a:pt x="6613" y="8147"/>
                    </a:lnTo>
                    <a:lnTo>
                      <a:pt x="6681" y="8189"/>
                    </a:lnTo>
                    <a:lnTo>
                      <a:pt x="6754" y="8216"/>
                    </a:lnTo>
                    <a:lnTo>
                      <a:pt x="6834" y="8232"/>
                    </a:lnTo>
                    <a:lnTo>
                      <a:pt x="6875" y="8232"/>
                    </a:lnTo>
                    <a:lnTo>
                      <a:pt x="6920" y="8231"/>
                    </a:lnTo>
                    <a:lnTo>
                      <a:pt x="7008" y="8214"/>
                    </a:lnTo>
                    <a:lnTo>
                      <a:pt x="7087" y="8179"/>
                    </a:lnTo>
                    <a:lnTo>
                      <a:pt x="7157" y="8132"/>
                    </a:lnTo>
                    <a:lnTo>
                      <a:pt x="7218" y="8071"/>
                    </a:lnTo>
                    <a:lnTo>
                      <a:pt x="7267" y="8000"/>
                    </a:lnTo>
                    <a:lnTo>
                      <a:pt x="7300" y="7920"/>
                    </a:lnTo>
                    <a:lnTo>
                      <a:pt x="7319" y="7833"/>
                    </a:lnTo>
                    <a:lnTo>
                      <a:pt x="7320" y="7787"/>
                    </a:lnTo>
                    <a:lnTo>
                      <a:pt x="7319" y="7743"/>
                    </a:lnTo>
                    <a:lnTo>
                      <a:pt x="7301" y="7658"/>
                    </a:lnTo>
                    <a:lnTo>
                      <a:pt x="7268" y="7578"/>
                    </a:lnTo>
                    <a:lnTo>
                      <a:pt x="7222" y="7509"/>
                    </a:lnTo>
                    <a:lnTo>
                      <a:pt x="7193" y="7478"/>
                    </a:lnTo>
                    <a:lnTo>
                      <a:pt x="7222" y="7447"/>
                    </a:lnTo>
                    <a:lnTo>
                      <a:pt x="7268" y="7377"/>
                    </a:lnTo>
                    <a:lnTo>
                      <a:pt x="7301" y="7298"/>
                    </a:lnTo>
                    <a:lnTo>
                      <a:pt x="7319" y="7213"/>
                    </a:lnTo>
                    <a:lnTo>
                      <a:pt x="7320" y="7168"/>
                    </a:lnTo>
                    <a:lnTo>
                      <a:pt x="7319" y="7122"/>
                    </a:lnTo>
                    <a:lnTo>
                      <a:pt x="7300" y="7035"/>
                    </a:lnTo>
                    <a:lnTo>
                      <a:pt x="7267" y="6956"/>
                    </a:lnTo>
                    <a:lnTo>
                      <a:pt x="7218" y="6884"/>
                    </a:lnTo>
                    <a:lnTo>
                      <a:pt x="7157" y="6824"/>
                    </a:lnTo>
                    <a:lnTo>
                      <a:pt x="7087" y="6776"/>
                    </a:lnTo>
                    <a:lnTo>
                      <a:pt x="7008" y="6742"/>
                    </a:lnTo>
                    <a:lnTo>
                      <a:pt x="6920" y="6724"/>
                    </a:lnTo>
                    <a:lnTo>
                      <a:pt x="6875" y="6723"/>
                    </a:lnTo>
                    <a:close/>
                    <a:moveTo>
                      <a:pt x="8881" y="6441"/>
                    </a:moveTo>
                    <a:lnTo>
                      <a:pt x="9203" y="4972"/>
                    </a:lnTo>
                    <a:lnTo>
                      <a:pt x="9212" y="4930"/>
                    </a:lnTo>
                    <a:lnTo>
                      <a:pt x="9212" y="4845"/>
                    </a:lnTo>
                    <a:lnTo>
                      <a:pt x="9198" y="4764"/>
                    </a:lnTo>
                    <a:lnTo>
                      <a:pt x="9167" y="4688"/>
                    </a:lnTo>
                    <a:lnTo>
                      <a:pt x="9124" y="4620"/>
                    </a:lnTo>
                    <a:lnTo>
                      <a:pt x="9068" y="4561"/>
                    </a:lnTo>
                    <a:lnTo>
                      <a:pt x="9002" y="4512"/>
                    </a:lnTo>
                    <a:lnTo>
                      <a:pt x="8924" y="4479"/>
                    </a:lnTo>
                    <a:lnTo>
                      <a:pt x="8882" y="4468"/>
                    </a:lnTo>
                    <a:lnTo>
                      <a:pt x="8841" y="4460"/>
                    </a:lnTo>
                    <a:lnTo>
                      <a:pt x="8756" y="4459"/>
                    </a:lnTo>
                    <a:lnTo>
                      <a:pt x="8675" y="4473"/>
                    </a:lnTo>
                    <a:lnTo>
                      <a:pt x="8599" y="4504"/>
                    </a:lnTo>
                    <a:lnTo>
                      <a:pt x="8531" y="4548"/>
                    </a:lnTo>
                    <a:lnTo>
                      <a:pt x="8471" y="4604"/>
                    </a:lnTo>
                    <a:lnTo>
                      <a:pt x="8423" y="4672"/>
                    </a:lnTo>
                    <a:lnTo>
                      <a:pt x="8390" y="4748"/>
                    </a:lnTo>
                    <a:lnTo>
                      <a:pt x="8378" y="4790"/>
                    </a:lnTo>
                    <a:lnTo>
                      <a:pt x="8319" y="5061"/>
                    </a:lnTo>
                    <a:lnTo>
                      <a:pt x="8236" y="5032"/>
                    </a:lnTo>
                    <a:lnTo>
                      <a:pt x="8157" y="4998"/>
                    </a:lnTo>
                    <a:lnTo>
                      <a:pt x="8101" y="4973"/>
                    </a:lnTo>
                    <a:lnTo>
                      <a:pt x="7975" y="4926"/>
                    </a:lnTo>
                    <a:lnTo>
                      <a:pt x="7826" y="4887"/>
                    </a:lnTo>
                    <a:lnTo>
                      <a:pt x="7635" y="4862"/>
                    </a:lnTo>
                    <a:lnTo>
                      <a:pt x="7520" y="4861"/>
                    </a:lnTo>
                    <a:lnTo>
                      <a:pt x="7405" y="4862"/>
                    </a:lnTo>
                    <a:lnTo>
                      <a:pt x="7216" y="4887"/>
                    </a:lnTo>
                    <a:lnTo>
                      <a:pt x="7065" y="4926"/>
                    </a:lnTo>
                    <a:lnTo>
                      <a:pt x="6940" y="4973"/>
                    </a:lnTo>
                    <a:lnTo>
                      <a:pt x="6884" y="4998"/>
                    </a:lnTo>
                    <a:lnTo>
                      <a:pt x="6832" y="5021"/>
                    </a:lnTo>
                    <a:lnTo>
                      <a:pt x="6724" y="5061"/>
                    </a:lnTo>
                    <a:lnTo>
                      <a:pt x="6602" y="5093"/>
                    </a:lnTo>
                    <a:lnTo>
                      <a:pt x="6449" y="5111"/>
                    </a:lnTo>
                    <a:lnTo>
                      <a:pt x="6356" y="5113"/>
                    </a:lnTo>
                    <a:lnTo>
                      <a:pt x="6260" y="5111"/>
                    </a:lnTo>
                    <a:lnTo>
                      <a:pt x="6108" y="5093"/>
                    </a:lnTo>
                    <a:lnTo>
                      <a:pt x="5986" y="5061"/>
                    </a:lnTo>
                    <a:lnTo>
                      <a:pt x="5879" y="5021"/>
                    </a:lnTo>
                    <a:lnTo>
                      <a:pt x="5826" y="4998"/>
                    </a:lnTo>
                    <a:lnTo>
                      <a:pt x="5770" y="4973"/>
                    </a:lnTo>
                    <a:lnTo>
                      <a:pt x="5644" y="4926"/>
                    </a:lnTo>
                    <a:lnTo>
                      <a:pt x="5493" y="4887"/>
                    </a:lnTo>
                    <a:lnTo>
                      <a:pt x="5305" y="4862"/>
                    </a:lnTo>
                    <a:lnTo>
                      <a:pt x="5189" y="4861"/>
                    </a:lnTo>
                    <a:lnTo>
                      <a:pt x="5074" y="4862"/>
                    </a:lnTo>
                    <a:lnTo>
                      <a:pt x="4884" y="4887"/>
                    </a:lnTo>
                    <a:lnTo>
                      <a:pt x="4734" y="4926"/>
                    </a:lnTo>
                    <a:lnTo>
                      <a:pt x="4609" y="4973"/>
                    </a:lnTo>
                    <a:lnTo>
                      <a:pt x="4553" y="4998"/>
                    </a:lnTo>
                    <a:lnTo>
                      <a:pt x="4500" y="5021"/>
                    </a:lnTo>
                    <a:lnTo>
                      <a:pt x="4392" y="5061"/>
                    </a:lnTo>
                    <a:lnTo>
                      <a:pt x="4269" y="5093"/>
                    </a:lnTo>
                    <a:lnTo>
                      <a:pt x="4118" y="5111"/>
                    </a:lnTo>
                    <a:lnTo>
                      <a:pt x="4023" y="5113"/>
                    </a:lnTo>
                    <a:lnTo>
                      <a:pt x="3928" y="5111"/>
                    </a:lnTo>
                    <a:lnTo>
                      <a:pt x="3775" y="5093"/>
                    </a:lnTo>
                    <a:lnTo>
                      <a:pt x="3653" y="5061"/>
                    </a:lnTo>
                    <a:lnTo>
                      <a:pt x="3547" y="5021"/>
                    </a:lnTo>
                    <a:lnTo>
                      <a:pt x="3493" y="4998"/>
                    </a:lnTo>
                    <a:lnTo>
                      <a:pt x="3437" y="4973"/>
                    </a:lnTo>
                    <a:lnTo>
                      <a:pt x="3312" y="4926"/>
                    </a:lnTo>
                    <a:lnTo>
                      <a:pt x="3162" y="4887"/>
                    </a:lnTo>
                    <a:lnTo>
                      <a:pt x="2972" y="4862"/>
                    </a:lnTo>
                    <a:lnTo>
                      <a:pt x="2857" y="4861"/>
                    </a:lnTo>
                    <a:lnTo>
                      <a:pt x="2742" y="4862"/>
                    </a:lnTo>
                    <a:lnTo>
                      <a:pt x="2553" y="4887"/>
                    </a:lnTo>
                    <a:lnTo>
                      <a:pt x="2402" y="4926"/>
                    </a:lnTo>
                    <a:lnTo>
                      <a:pt x="2277" y="4973"/>
                    </a:lnTo>
                    <a:lnTo>
                      <a:pt x="2221" y="4998"/>
                    </a:lnTo>
                    <a:lnTo>
                      <a:pt x="2169" y="5021"/>
                    </a:lnTo>
                    <a:lnTo>
                      <a:pt x="2061" y="5061"/>
                    </a:lnTo>
                    <a:lnTo>
                      <a:pt x="1938" y="5093"/>
                    </a:lnTo>
                    <a:lnTo>
                      <a:pt x="1786" y="5111"/>
                    </a:lnTo>
                    <a:lnTo>
                      <a:pt x="1692" y="5113"/>
                    </a:lnTo>
                    <a:lnTo>
                      <a:pt x="1616" y="5111"/>
                    </a:lnTo>
                    <a:lnTo>
                      <a:pt x="1479" y="5098"/>
                    </a:lnTo>
                    <a:lnTo>
                      <a:pt x="1419" y="5087"/>
                    </a:lnTo>
                    <a:lnTo>
                      <a:pt x="1391" y="5083"/>
                    </a:lnTo>
                    <a:lnTo>
                      <a:pt x="1339" y="5093"/>
                    </a:lnTo>
                    <a:lnTo>
                      <a:pt x="1296" y="5120"/>
                    </a:lnTo>
                    <a:lnTo>
                      <a:pt x="1266" y="5163"/>
                    </a:lnTo>
                    <a:lnTo>
                      <a:pt x="1257" y="5191"/>
                    </a:lnTo>
                    <a:lnTo>
                      <a:pt x="1253" y="5218"/>
                    </a:lnTo>
                    <a:lnTo>
                      <a:pt x="1263" y="5270"/>
                    </a:lnTo>
                    <a:lnTo>
                      <a:pt x="1292" y="5313"/>
                    </a:lnTo>
                    <a:lnTo>
                      <a:pt x="1335" y="5343"/>
                    </a:lnTo>
                    <a:lnTo>
                      <a:pt x="1361" y="5350"/>
                    </a:lnTo>
                    <a:lnTo>
                      <a:pt x="1437" y="5365"/>
                    </a:lnTo>
                    <a:lnTo>
                      <a:pt x="1601" y="5381"/>
                    </a:lnTo>
                    <a:lnTo>
                      <a:pt x="1692" y="5382"/>
                    </a:lnTo>
                    <a:lnTo>
                      <a:pt x="1806" y="5381"/>
                    </a:lnTo>
                    <a:lnTo>
                      <a:pt x="1996" y="5356"/>
                    </a:lnTo>
                    <a:lnTo>
                      <a:pt x="2147" y="5317"/>
                    </a:lnTo>
                    <a:lnTo>
                      <a:pt x="2272" y="5270"/>
                    </a:lnTo>
                    <a:lnTo>
                      <a:pt x="2329" y="5245"/>
                    </a:lnTo>
                    <a:lnTo>
                      <a:pt x="2380" y="5222"/>
                    </a:lnTo>
                    <a:lnTo>
                      <a:pt x="2488" y="5182"/>
                    </a:lnTo>
                    <a:lnTo>
                      <a:pt x="2611" y="5150"/>
                    </a:lnTo>
                    <a:lnTo>
                      <a:pt x="2763" y="5132"/>
                    </a:lnTo>
                    <a:lnTo>
                      <a:pt x="2857" y="5130"/>
                    </a:lnTo>
                    <a:lnTo>
                      <a:pt x="2952" y="5132"/>
                    </a:lnTo>
                    <a:lnTo>
                      <a:pt x="3105" y="5150"/>
                    </a:lnTo>
                    <a:lnTo>
                      <a:pt x="3227" y="5182"/>
                    </a:lnTo>
                    <a:lnTo>
                      <a:pt x="3333" y="5222"/>
                    </a:lnTo>
                    <a:lnTo>
                      <a:pt x="3387" y="5245"/>
                    </a:lnTo>
                    <a:lnTo>
                      <a:pt x="3443" y="5270"/>
                    </a:lnTo>
                    <a:lnTo>
                      <a:pt x="3568" y="5317"/>
                    </a:lnTo>
                    <a:lnTo>
                      <a:pt x="3719" y="5356"/>
                    </a:lnTo>
                    <a:lnTo>
                      <a:pt x="3908" y="5381"/>
                    </a:lnTo>
                    <a:lnTo>
                      <a:pt x="4023" y="5382"/>
                    </a:lnTo>
                    <a:lnTo>
                      <a:pt x="4138" y="5381"/>
                    </a:lnTo>
                    <a:lnTo>
                      <a:pt x="4327" y="5356"/>
                    </a:lnTo>
                    <a:lnTo>
                      <a:pt x="4478" y="5317"/>
                    </a:lnTo>
                    <a:lnTo>
                      <a:pt x="4603" y="5270"/>
                    </a:lnTo>
                    <a:lnTo>
                      <a:pt x="4659" y="5245"/>
                    </a:lnTo>
                    <a:lnTo>
                      <a:pt x="4713" y="5222"/>
                    </a:lnTo>
                    <a:lnTo>
                      <a:pt x="4819" y="5182"/>
                    </a:lnTo>
                    <a:lnTo>
                      <a:pt x="4942" y="5150"/>
                    </a:lnTo>
                    <a:lnTo>
                      <a:pt x="5094" y="5132"/>
                    </a:lnTo>
                    <a:lnTo>
                      <a:pt x="5189" y="5130"/>
                    </a:lnTo>
                    <a:lnTo>
                      <a:pt x="5283" y="5132"/>
                    </a:lnTo>
                    <a:lnTo>
                      <a:pt x="5436" y="5150"/>
                    </a:lnTo>
                    <a:lnTo>
                      <a:pt x="5558" y="5182"/>
                    </a:lnTo>
                    <a:lnTo>
                      <a:pt x="5666" y="5222"/>
                    </a:lnTo>
                    <a:lnTo>
                      <a:pt x="5718" y="5245"/>
                    </a:lnTo>
                    <a:lnTo>
                      <a:pt x="5775" y="5270"/>
                    </a:lnTo>
                    <a:lnTo>
                      <a:pt x="5899" y="5317"/>
                    </a:lnTo>
                    <a:lnTo>
                      <a:pt x="6050" y="5356"/>
                    </a:lnTo>
                    <a:lnTo>
                      <a:pt x="6240" y="5381"/>
                    </a:lnTo>
                    <a:lnTo>
                      <a:pt x="6354" y="5382"/>
                    </a:lnTo>
                    <a:lnTo>
                      <a:pt x="6469" y="5381"/>
                    </a:lnTo>
                    <a:lnTo>
                      <a:pt x="6659" y="5356"/>
                    </a:lnTo>
                    <a:lnTo>
                      <a:pt x="6810" y="5317"/>
                    </a:lnTo>
                    <a:lnTo>
                      <a:pt x="6936" y="5270"/>
                    </a:lnTo>
                    <a:lnTo>
                      <a:pt x="6992" y="5245"/>
                    </a:lnTo>
                    <a:lnTo>
                      <a:pt x="7044" y="5222"/>
                    </a:lnTo>
                    <a:lnTo>
                      <a:pt x="7152" y="5182"/>
                    </a:lnTo>
                    <a:lnTo>
                      <a:pt x="7274" y="5150"/>
                    </a:lnTo>
                    <a:lnTo>
                      <a:pt x="7427" y="5132"/>
                    </a:lnTo>
                    <a:lnTo>
                      <a:pt x="7520" y="5130"/>
                    </a:lnTo>
                    <a:lnTo>
                      <a:pt x="7615" y="5132"/>
                    </a:lnTo>
                    <a:lnTo>
                      <a:pt x="7768" y="5150"/>
                    </a:lnTo>
                    <a:lnTo>
                      <a:pt x="7890" y="5182"/>
                    </a:lnTo>
                    <a:lnTo>
                      <a:pt x="7997" y="5222"/>
                    </a:lnTo>
                    <a:lnTo>
                      <a:pt x="8050" y="5245"/>
                    </a:lnTo>
                    <a:lnTo>
                      <a:pt x="8099" y="5267"/>
                    </a:lnTo>
                    <a:lnTo>
                      <a:pt x="8203" y="5307"/>
                    </a:lnTo>
                    <a:lnTo>
                      <a:pt x="8260" y="5326"/>
                    </a:lnTo>
                    <a:lnTo>
                      <a:pt x="8144" y="5855"/>
                    </a:lnTo>
                    <a:lnTo>
                      <a:pt x="8065" y="5821"/>
                    </a:lnTo>
                    <a:lnTo>
                      <a:pt x="7900" y="5771"/>
                    </a:lnTo>
                    <a:lnTo>
                      <a:pt x="7730" y="5735"/>
                    </a:lnTo>
                    <a:lnTo>
                      <a:pt x="7553" y="5718"/>
                    </a:lnTo>
                    <a:lnTo>
                      <a:pt x="7463" y="5716"/>
                    </a:lnTo>
                    <a:lnTo>
                      <a:pt x="7373" y="5718"/>
                    </a:lnTo>
                    <a:lnTo>
                      <a:pt x="7196" y="5735"/>
                    </a:lnTo>
                    <a:lnTo>
                      <a:pt x="7026" y="5771"/>
                    </a:lnTo>
                    <a:lnTo>
                      <a:pt x="6862" y="5821"/>
                    </a:lnTo>
                    <a:lnTo>
                      <a:pt x="6705" y="5889"/>
                    </a:lnTo>
                    <a:lnTo>
                      <a:pt x="6556" y="5970"/>
                    </a:lnTo>
                    <a:lnTo>
                      <a:pt x="6416" y="6063"/>
                    </a:lnTo>
                    <a:lnTo>
                      <a:pt x="6286" y="6171"/>
                    </a:lnTo>
                    <a:lnTo>
                      <a:pt x="6168" y="6289"/>
                    </a:lnTo>
                    <a:lnTo>
                      <a:pt x="6060" y="6419"/>
                    </a:lnTo>
                    <a:lnTo>
                      <a:pt x="5967" y="6559"/>
                    </a:lnTo>
                    <a:lnTo>
                      <a:pt x="5886" y="6709"/>
                    </a:lnTo>
                    <a:lnTo>
                      <a:pt x="5818" y="6866"/>
                    </a:lnTo>
                    <a:lnTo>
                      <a:pt x="5768" y="7030"/>
                    </a:lnTo>
                    <a:lnTo>
                      <a:pt x="5732" y="7200"/>
                    </a:lnTo>
                    <a:lnTo>
                      <a:pt x="5715" y="7377"/>
                    </a:lnTo>
                    <a:lnTo>
                      <a:pt x="5713" y="7466"/>
                    </a:lnTo>
                    <a:lnTo>
                      <a:pt x="5713" y="7525"/>
                    </a:lnTo>
                    <a:lnTo>
                      <a:pt x="5722" y="7640"/>
                    </a:lnTo>
                    <a:lnTo>
                      <a:pt x="5736" y="7753"/>
                    </a:lnTo>
                    <a:lnTo>
                      <a:pt x="5758" y="7864"/>
                    </a:lnTo>
                    <a:lnTo>
                      <a:pt x="5787" y="7970"/>
                    </a:lnTo>
                    <a:lnTo>
                      <a:pt x="5823" y="8075"/>
                    </a:lnTo>
                    <a:lnTo>
                      <a:pt x="5863" y="8178"/>
                    </a:lnTo>
                    <a:lnTo>
                      <a:pt x="5912" y="8277"/>
                    </a:lnTo>
                    <a:lnTo>
                      <a:pt x="5993" y="8418"/>
                    </a:lnTo>
                    <a:lnTo>
                      <a:pt x="6122" y="8592"/>
                    </a:lnTo>
                    <a:lnTo>
                      <a:pt x="6272" y="8749"/>
                    </a:lnTo>
                    <a:lnTo>
                      <a:pt x="6440" y="8888"/>
                    </a:lnTo>
                    <a:lnTo>
                      <a:pt x="6531" y="8948"/>
                    </a:lnTo>
                    <a:lnTo>
                      <a:pt x="1744" y="8948"/>
                    </a:lnTo>
                    <a:lnTo>
                      <a:pt x="1681" y="8945"/>
                    </a:lnTo>
                    <a:lnTo>
                      <a:pt x="1557" y="8924"/>
                    </a:lnTo>
                    <a:lnTo>
                      <a:pt x="1442" y="8883"/>
                    </a:lnTo>
                    <a:lnTo>
                      <a:pt x="1337" y="8824"/>
                    </a:lnTo>
                    <a:lnTo>
                      <a:pt x="1243" y="8748"/>
                    </a:lnTo>
                    <a:lnTo>
                      <a:pt x="1162" y="8657"/>
                    </a:lnTo>
                    <a:lnTo>
                      <a:pt x="1098" y="8553"/>
                    </a:lnTo>
                    <a:lnTo>
                      <a:pt x="1050" y="8437"/>
                    </a:lnTo>
                    <a:lnTo>
                      <a:pt x="1034" y="8375"/>
                    </a:lnTo>
                    <a:lnTo>
                      <a:pt x="273" y="4914"/>
                    </a:lnTo>
                    <a:lnTo>
                      <a:pt x="268" y="4884"/>
                    </a:lnTo>
                    <a:lnTo>
                      <a:pt x="278" y="4825"/>
                    </a:lnTo>
                    <a:lnTo>
                      <a:pt x="310" y="4774"/>
                    </a:lnTo>
                    <a:lnTo>
                      <a:pt x="359" y="4740"/>
                    </a:lnTo>
                    <a:lnTo>
                      <a:pt x="389" y="4731"/>
                    </a:lnTo>
                    <a:lnTo>
                      <a:pt x="419" y="4727"/>
                    </a:lnTo>
                    <a:lnTo>
                      <a:pt x="477" y="4738"/>
                    </a:lnTo>
                    <a:lnTo>
                      <a:pt x="527" y="4770"/>
                    </a:lnTo>
                    <a:lnTo>
                      <a:pt x="562" y="4818"/>
                    </a:lnTo>
                    <a:lnTo>
                      <a:pt x="571" y="4848"/>
                    </a:lnTo>
                    <a:lnTo>
                      <a:pt x="1332" y="8309"/>
                    </a:lnTo>
                    <a:lnTo>
                      <a:pt x="1341" y="8345"/>
                    </a:lnTo>
                    <a:lnTo>
                      <a:pt x="1368" y="8412"/>
                    </a:lnTo>
                    <a:lnTo>
                      <a:pt x="1407" y="8473"/>
                    </a:lnTo>
                    <a:lnTo>
                      <a:pt x="1453" y="8525"/>
                    </a:lnTo>
                    <a:lnTo>
                      <a:pt x="1508" y="8569"/>
                    </a:lnTo>
                    <a:lnTo>
                      <a:pt x="1568" y="8604"/>
                    </a:lnTo>
                    <a:lnTo>
                      <a:pt x="1636" y="8627"/>
                    </a:lnTo>
                    <a:lnTo>
                      <a:pt x="1708" y="8640"/>
                    </a:lnTo>
                    <a:lnTo>
                      <a:pt x="1744" y="8640"/>
                    </a:lnTo>
                    <a:lnTo>
                      <a:pt x="5542" y="8640"/>
                    </a:lnTo>
                    <a:lnTo>
                      <a:pt x="5569" y="8638"/>
                    </a:lnTo>
                    <a:lnTo>
                      <a:pt x="5618" y="8618"/>
                    </a:lnTo>
                    <a:lnTo>
                      <a:pt x="5654" y="8581"/>
                    </a:lnTo>
                    <a:lnTo>
                      <a:pt x="5675" y="8533"/>
                    </a:lnTo>
                    <a:lnTo>
                      <a:pt x="5677" y="8506"/>
                    </a:lnTo>
                    <a:lnTo>
                      <a:pt x="5675" y="8479"/>
                    </a:lnTo>
                    <a:lnTo>
                      <a:pt x="5654" y="8430"/>
                    </a:lnTo>
                    <a:lnTo>
                      <a:pt x="5618" y="8392"/>
                    </a:lnTo>
                    <a:lnTo>
                      <a:pt x="5569" y="8372"/>
                    </a:lnTo>
                    <a:lnTo>
                      <a:pt x="5542" y="8371"/>
                    </a:lnTo>
                    <a:lnTo>
                      <a:pt x="1744" y="8371"/>
                    </a:lnTo>
                    <a:lnTo>
                      <a:pt x="1718" y="8369"/>
                    </a:lnTo>
                    <a:lnTo>
                      <a:pt x="1669" y="8352"/>
                    </a:lnTo>
                    <a:lnTo>
                      <a:pt x="1630" y="8320"/>
                    </a:lnTo>
                    <a:lnTo>
                      <a:pt x="1603" y="8276"/>
                    </a:lnTo>
                    <a:lnTo>
                      <a:pt x="1596" y="8250"/>
                    </a:lnTo>
                    <a:lnTo>
                      <a:pt x="834" y="4790"/>
                    </a:lnTo>
                    <a:lnTo>
                      <a:pt x="823" y="4748"/>
                    </a:lnTo>
                    <a:lnTo>
                      <a:pt x="789" y="4672"/>
                    </a:lnTo>
                    <a:lnTo>
                      <a:pt x="740" y="4604"/>
                    </a:lnTo>
                    <a:lnTo>
                      <a:pt x="681" y="4548"/>
                    </a:lnTo>
                    <a:lnTo>
                      <a:pt x="612" y="4505"/>
                    </a:lnTo>
                    <a:lnTo>
                      <a:pt x="537" y="4475"/>
                    </a:lnTo>
                    <a:lnTo>
                      <a:pt x="455" y="4459"/>
                    </a:lnTo>
                    <a:lnTo>
                      <a:pt x="372" y="4460"/>
                    </a:lnTo>
                    <a:lnTo>
                      <a:pt x="330" y="4468"/>
                    </a:lnTo>
                    <a:lnTo>
                      <a:pt x="288" y="4478"/>
                    </a:lnTo>
                    <a:lnTo>
                      <a:pt x="212" y="4512"/>
                    </a:lnTo>
                    <a:lnTo>
                      <a:pt x="144" y="4561"/>
                    </a:lnTo>
                    <a:lnTo>
                      <a:pt x="88" y="4620"/>
                    </a:lnTo>
                    <a:lnTo>
                      <a:pt x="45" y="4688"/>
                    </a:lnTo>
                    <a:lnTo>
                      <a:pt x="15" y="4764"/>
                    </a:lnTo>
                    <a:lnTo>
                      <a:pt x="0" y="4845"/>
                    </a:lnTo>
                    <a:lnTo>
                      <a:pt x="0" y="4930"/>
                    </a:lnTo>
                    <a:lnTo>
                      <a:pt x="9" y="4972"/>
                    </a:lnTo>
                    <a:lnTo>
                      <a:pt x="771" y="8433"/>
                    </a:lnTo>
                    <a:lnTo>
                      <a:pt x="781" y="8476"/>
                    </a:lnTo>
                    <a:lnTo>
                      <a:pt x="807" y="8559"/>
                    </a:lnTo>
                    <a:lnTo>
                      <a:pt x="840" y="8638"/>
                    </a:lnTo>
                    <a:lnTo>
                      <a:pt x="879" y="8715"/>
                    </a:lnTo>
                    <a:lnTo>
                      <a:pt x="922" y="8785"/>
                    </a:lnTo>
                    <a:lnTo>
                      <a:pt x="972" y="8853"/>
                    </a:lnTo>
                    <a:lnTo>
                      <a:pt x="1027" y="8915"/>
                    </a:lnTo>
                    <a:lnTo>
                      <a:pt x="1087" y="8973"/>
                    </a:lnTo>
                    <a:lnTo>
                      <a:pt x="1152" y="9024"/>
                    </a:lnTo>
                    <a:lnTo>
                      <a:pt x="1220" y="9071"/>
                    </a:lnTo>
                    <a:lnTo>
                      <a:pt x="1293" y="9111"/>
                    </a:lnTo>
                    <a:lnTo>
                      <a:pt x="1368" y="9145"/>
                    </a:lnTo>
                    <a:lnTo>
                      <a:pt x="1447" y="9173"/>
                    </a:lnTo>
                    <a:lnTo>
                      <a:pt x="1529" y="9194"/>
                    </a:lnTo>
                    <a:lnTo>
                      <a:pt x="1614" y="9209"/>
                    </a:lnTo>
                    <a:lnTo>
                      <a:pt x="1701" y="9217"/>
                    </a:lnTo>
                    <a:lnTo>
                      <a:pt x="1744" y="9217"/>
                    </a:lnTo>
                    <a:lnTo>
                      <a:pt x="7463" y="9217"/>
                    </a:lnTo>
                    <a:lnTo>
                      <a:pt x="7466" y="9217"/>
                    </a:lnTo>
                    <a:lnTo>
                      <a:pt x="7555" y="9216"/>
                    </a:lnTo>
                    <a:lnTo>
                      <a:pt x="7732" y="9197"/>
                    </a:lnTo>
                    <a:lnTo>
                      <a:pt x="7902" y="9163"/>
                    </a:lnTo>
                    <a:lnTo>
                      <a:pt x="8066" y="9111"/>
                    </a:lnTo>
                    <a:lnTo>
                      <a:pt x="8223" y="9045"/>
                    </a:lnTo>
                    <a:lnTo>
                      <a:pt x="8371" y="8964"/>
                    </a:lnTo>
                    <a:lnTo>
                      <a:pt x="8511" y="8869"/>
                    </a:lnTo>
                    <a:lnTo>
                      <a:pt x="8640" y="8762"/>
                    </a:lnTo>
                    <a:lnTo>
                      <a:pt x="8760" y="8643"/>
                    </a:lnTo>
                    <a:lnTo>
                      <a:pt x="8866" y="8513"/>
                    </a:lnTo>
                    <a:lnTo>
                      <a:pt x="8960" y="8373"/>
                    </a:lnTo>
                    <a:lnTo>
                      <a:pt x="9042" y="8225"/>
                    </a:lnTo>
                    <a:lnTo>
                      <a:pt x="9108" y="8068"/>
                    </a:lnTo>
                    <a:lnTo>
                      <a:pt x="9159" y="7904"/>
                    </a:lnTo>
                    <a:lnTo>
                      <a:pt x="9193" y="7733"/>
                    </a:lnTo>
                    <a:lnTo>
                      <a:pt x="9212" y="7557"/>
                    </a:lnTo>
                    <a:lnTo>
                      <a:pt x="9213" y="7466"/>
                    </a:lnTo>
                    <a:lnTo>
                      <a:pt x="9212" y="7396"/>
                    </a:lnTo>
                    <a:lnTo>
                      <a:pt x="9200" y="7254"/>
                    </a:lnTo>
                    <a:lnTo>
                      <a:pt x="9179" y="7118"/>
                    </a:lnTo>
                    <a:lnTo>
                      <a:pt x="9146" y="6984"/>
                    </a:lnTo>
                    <a:lnTo>
                      <a:pt x="9103" y="6854"/>
                    </a:lnTo>
                    <a:lnTo>
                      <a:pt x="9051" y="6729"/>
                    </a:lnTo>
                    <a:lnTo>
                      <a:pt x="8989" y="6609"/>
                    </a:lnTo>
                    <a:lnTo>
                      <a:pt x="8918" y="6495"/>
                    </a:lnTo>
                    <a:lnTo>
                      <a:pt x="8881" y="6441"/>
                    </a:lnTo>
                    <a:close/>
                    <a:moveTo>
                      <a:pt x="8554" y="5251"/>
                    </a:moveTo>
                    <a:lnTo>
                      <a:pt x="8554" y="5251"/>
                    </a:lnTo>
                    <a:lnTo>
                      <a:pt x="8554" y="5250"/>
                    </a:lnTo>
                    <a:lnTo>
                      <a:pt x="8554" y="5250"/>
                    </a:lnTo>
                    <a:lnTo>
                      <a:pt x="8642" y="4848"/>
                    </a:lnTo>
                    <a:lnTo>
                      <a:pt x="8650" y="4818"/>
                    </a:lnTo>
                    <a:lnTo>
                      <a:pt x="8685" y="4770"/>
                    </a:lnTo>
                    <a:lnTo>
                      <a:pt x="8735" y="4738"/>
                    </a:lnTo>
                    <a:lnTo>
                      <a:pt x="8793" y="4727"/>
                    </a:lnTo>
                    <a:lnTo>
                      <a:pt x="8823" y="4731"/>
                    </a:lnTo>
                    <a:lnTo>
                      <a:pt x="8854" y="4740"/>
                    </a:lnTo>
                    <a:lnTo>
                      <a:pt x="8902" y="4774"/>
                    </a:lnTo>
                    <a:lnTo>
                      <a:pt x="8934" y="4825"/>
                    </a:lnTo>
                    <a:lnTo>
                      <a:pt x="8944" y="4884"/>
                    </a:lnTo>
                    <a:lnTo>
                      <a:pt x="8940" y="4914"/>
                    </a:lnTo>
                    <a:lnTo>
                      <a:pt x="8659" y="6190"/>
                    </a:lnTo>
                    <a:lnTo>
                      <a:pt x="8597" y="6132"/>
                    </a:lnTo>
                    <a:lnTo>
                      <a:pt x="8463" y="6030"/>
                    </a:lnTo>
                    <a:lnTo>
                      <a:pt x="8393" y="5984"/>
                    </a:lnTo>
                    <a:lnTo>
                      <a:pt x="8554" y="5251"/>
                    </a:lnTo>
                    <a:close/>
                    <a:moveTo>
                      <a:pt x="7463" y="8948"/>
                    </a:moveTo>
                    <a:lnTo>
                      <a:pt x="7386" y="8947"/>
                    </a:lnTo>
                    <a:lnTo>
                      <a:pt x="7238" y="8931"/>
                    </a:lnTo>
                    <a:lnTo>
                      <a:pt x="7094" y="8901"/>
                    </a:lnTo>
                    <a:lnTo>
                      <a:pt x="6954" y="8857"/>
                    </a:lnTo>
                    <a:lnTo>
                      <a:pt x="6822" y="8801"/>
                    </a:lnTo>
                    <a:lnTo>
                      <a:pt x="6697" y="8734"/>
                    </a:lnTo>
                    <a:lnTo>
                      <a:pt x="6577" y="8653"/>
                    </a:lnTo>
                    <a:lnTo>
                      <a:pt x="6468" y="8562"/>
                    </a:lnTo>
                    <a:lnTo>
                      <a:pt x="6367" y="8463"/>
                    </a:lnTo>
                    <a:lnTo>
                      <a:pt x="6278" y="8352"/>
                    </a:lnTo>
                    <a:lnTo>
                      <a:pt x="6197" y="8234"/>
                    </a:lnTo>
                    <a:lnTo>
                      <a:pt x="6129" y="8108"/>
                    </a:lnTo>
                    <a:lnTo>
                      <a:pt x="6072" y="7976"/>
                    </a:lnTo>
                    <a:lnTo>
                      <a:pt x="6029" y="7836"/>
                    </a:lnTo>
                    <a:lnTo>
                      <a:pt x="6000" y="7692"/>
                    </a:lnTo>
                    <a:lnTo>
                      <a:pt x="5984" y="7542"/>
                    </a:lnTo>
                    <a:lnTo>
                      <a:pt x="5983" y="7466"/>
                    </a:lnTo>
                    <a:lnTo>
                      <a:pt x="5984" y="7390"/>
                    </a:lnTo>
                    <a:lnTo>
                      <a:pt x="6000" y="7241"/>
                    </a:lnTo>
                    <a:lnTo>
                      <a:pt x="6029" y="7097"/>
                    </a:lnTo>
                    <a:lnTo>
                      <a:pt x="6072" y="6958"/>
                    </a:lnTo>
                    <a:lnTo>
                      <a:pt x="6129" y="6825"/>
                    </a:lnTo>
                    <a:lnTo>
                      <a:pt x="6197" y="6700"/>
                    </a:lnTo>
                    <a:lnTo>
                      <a:pt x="6278" y="6582"/>
                    </a:lnTo>
                    <a:lnTo>
                      <a:pt x="6367" y="6471"/>
                    </a:lnTo>
                    <a:lnTo>
                      <a:pt x="6468" y="6372"/>
                    </a:lnTo>
                    <a:lnTo>
                      <a:pt x="6577" y="6281"/>
                    </a:lnTo>
                    <a:lnTo>
                      <a:pt x="6697" y="6200"/>
                    </a:lnTo>
                    <a:lnTo>
                      <a:pt x="6822" y="6132"/>
                    </a:lnTo>
                    <a:lnTo>
                      <a:pt x="6954" y="6076"/>
                    </a:lnTo>
                    <a:lnTo>
                      <a:pt x="7094" y="6032"/>
                    </a:lnTo>
                    <a:lnTo>
                      <a:pt x="7238" y="6003"/>
                    </a:lnTo>
                    <a:lnTo>
                      <a:pt x="7386" y="5987"/>
                    </a:lnTo>
                    <a:lnTo>
                      <a:pt x="7463" y="5986"/>
                    </a:lnTo>
                    <a:lnTo>
                      <a:pt x="7539" y="5987"/>
                    </a:lnTo>
                    <a:lnTo>
                      <a:pt x="7689" y="6003"/>
                    </a:lnTo>
                    <a:lnTo>
                      <a:pt x="7833" y="6032"/>
                    </a:lnTo>
                    <a:lnTo>
                      <a:pt x="7972" y="6076"/>
                    </a:lnTo>
                    <a:lnTo>
                      <a:pt x="8105" y="6132"/>
                    </a:lnTo>
                    <a:lnTo>
                      <a:pt x="8230" y="6200"/>
                    </a:lnTo>
                    <a:lnTo>
                      <a:pt x="8348" y="6281"/>
                    </a:lnTo>
                    <a:lnTo>
                      <a:pt x="8459" y="6372"/>
                    </a:lnTo>
                    <a:lnTo>
                      <a:pt x="8558" y="6471"/>
                    </a:lnTo>
                    <a:lnTo>
                      <a:pt x="8649" y="6582"/>
                    </a:lnTo>
                    <a:lnTo>
                      <a:pt x="8730" y="6700"/>
                    </a:lnTo>
                    <a:lnTo>
                      <a:pt x="8797" y="6825"/>
                    </a:lnTo>
                    <a:lnTo>
                      <a:pt x="8854" y="6958"/>
                    </a:lnTo>
                    <a:lnTo>
                      <a:pt x="8897" y="7097"/>
                    </a:lnTo>
                    <a:lnTo>
                      <a:pt x="8927" y="7241"/>
                    </a:lnTo>
                    <a:lnTo>
                      <a:pt x="8943" y="7391"/>
                    </a:lnTo>
                    <a:lnTo>
                      <a:pt x="8943" y="7466"/>
                    </a:lnTo>
                    <a:lnTo>
                      <a:pt x="8943" y="7542"/>
                    </a:lnTo>
                    <a:lnTo>
                      <a:pt x="8927" y="7692"/>
                    </a:lnTo>
                    <a:lnTo>
                      <a:pt x="8897" y="7836"/>
                    </a:lnTo>
                    <a:lnTo>
                      <a:pt x="8854" y="7976"/>
                    </a:lnTo>
                    <a:lnTo>
                      <a:pt x="8797" y="8108"/>
                    </a:lnTo>
                    <a:lnTo>
                      <a:pt x="8730" y="8234"/>
                    </a:lnTo>
                    <a:lnTo>
                      <a:pt x="8649" y="8352"/>
                    </a:lnTo>
                    <a:lnTo>
                      <a:pt x="8558" y="8463"/>
                    </a:lnTo>
                    <a:lnTo>
                      <a:pt x="8459" y="8562"/>
                    </a:lnTo>
                    <a:lnTo>
                      <a:pt x="8348" y="8653"/>
                    </a:lnTo>
                    <a:lnTo>
                      <a:pt x="8230" y="8734"/>
                    </a:lnTo>
                    <a:lnTo>
                      <a:pt x="8105" y="8801"/>
                    </a:lnTo>
                    <a:lnTo>
                      <a:pt x="7972" y="8857"/>
                    </a:lnTo>
                    <a:lnTo>
                      <a:pt x="7833" y="8901"/>
                    </a:lnTo>
                    <a:lnTo>
                      <a:pt x="7689" y="8931"/>
                    </a:lnTo>
                    <a:lnTo>
                      <a:pt x="7539" y="8947"/>
                    </a:lnTo>
                    <a:lnTo>
                      <a:pt x="7463" y="8948"/>
                    </a:lnTo>
                    <a:close/>
                    <a:moveTo>
                      <a:pt x="4382" y="2984"/>
                    </a:moveTo>
                    <a:lnTo>
                      <a:pt x="4429" y="2983"/>
                    </a:lnTo>
                    <a:lnTo>
                      <a:pt x="4521" y="2964"/>
                    </a:lnTo>
                    <a:lnTo>
                      <a:pt x="4606" y="2928"/>
                    </a:lnTo>
                    <a:lnTo>
                      <a:pt x="4683" y="2876"/>
                    </a:lnTo>
                    <a:lnTo>
                      <a:pt x="4746" y="2813"/>
                    </a:lnTo>
                    <a:lnTo>
                      <a:pt x="4798" y="2736"/>
                    </a:lnTo>
                    <a:lnTo>
                      <a:pt x="4834" y="2651"/>
                    </a:lnTo>
                    <a:lnTo>
                      <a:pt x="4852" y="2559"/>
                    </a:lnTo>
                    <a:lnTo>
                      <a:pt x="4854" y="2512"/>
                    </a:lnTo>
                    <a:lnTo>
                      <a:pt x="4852" y="2463"/>
                    </a:lnTo>
                    <a:lnTo>
                      <a:pt x="4834" y="2371"/>
                    </a:lnTo>
                    <a:lnTo>
                      <a:pt x="4798" y="2286"/>
                    </a:lnTo>
                    <a:lnTo>
                      <a:pt x="4746" y="2211"/>
                    </a:lnTo>
                    <a:lnTo>
                      <a:pt x="4683" y="2146"/>
                    </a:lnTo>
                    <a:lnTo>
                      <a:pt x="4606" y="2096"/>
                    </a:lnTo>
                    <a:lnTo>
                      <a:pt x="4521" y="2060"/>
                    </a:lnTo>
                    <a:lnTo>
                      <a:pt x="4429" y="2041"/>
                    </a:lnTo>
                    <a:lnTo>
                      <a:pt x="4382" y="2039"/>
                    </a:lnTo>
                    <a:lnTo>
                      <a:pt x="4333" y="2041"/>
                    </a:lnTo>
                    <a:lnTo>
                      <a:pt x="4241" y="2060"/>
                    </a:lnTo>
                    <a:lnTo>
                      <a:pt x="4156" y="2096"/>
                    </a:lnTo>
                    <a:lnTo>
                      <a:pt x="4081" y="2146"/>
                    </a:lnTo>
                    <a:lnTo>
                      <a:pt x="4016" y="2211"/>
                    </a:lnTo>
                    <a:lnTo>
                      <a:pt x="3966" y="2286"/>
                    </a:lnTo>
                    <a:lnTo>
                      <a:pt x="3930" y="2371"/>
                    </a:lnTo>
                    <a:lnTo>
                      <a:pt x="3911" y="2463"/>
                    </a:lnTo>
                    <a:lnTo>
                      <a:pt x="3909" y="2512"/>
                    </a:lnTo>
                    <a:lnTo>
                      <a:pt x="3911" y="2559"/>
                    </a:lnTo>
                    <a:lnTo>
                      <a:pt x="3930" y="2651"/>
                    </a:lnTo>
                    <a:lnTo>
                      <a:pt x="3966" y="2736"/>
                    </a:lnTo>
                    <a:lnTo>
                      <a:pt x="4016" y="2813"/>
                    </a:lnTo>
                    <a:lnTo>
                      <a:pt x="4081" y="2876"/>
                    </a:lnTo>
                    <a:lnTo>
                      <a:pt x="4156" y="2928"/>
                    </a:lnTo>
                    <a:lnTo>
                      <a:pt x="4241" y="2964"/>
                    </a:lnTo>
                    <a:lnTo>
                      <a:pt x="4333" y="2983"/>
                    </a:lnTo>
                    <a:lnTo>
                      <a:pt x="4382" y="2984"/>
                    </a:lnTo>
                    <a:close/>
                    <a:moveTo>
                      <a:pt x="4382" y="2309"/>
                    </a:moveTo>
                    <a:lnTo>
                      <a:pt x="4402" y="2310"/>
                    </a:lnTo>
                    <a:lnTo>
                      <a:pt x="4442" y="2317"/>
                    </a:lnTo>
                    <a:lnTo>
                      <a:pt x="4478" y="2333"/>
                    </a:lnTo>
                    <a:lnTo>
                      <a:pt x="4510" y="2355"/>
                    </a:lnTo>
                    <a:lnTo>
                      <a:pt x="4537" y="2382"/>
                    </a:lnTo>
                    <a:lnTo>
                      <a:pt x="4560" y="2415"/>
                    </a:lnTo>
                    <a:lnTo>
                      <a:pt x="4575" y="2451"/>
                    </a:lnTo>
                    <a:lnTo>
                      <a:pt x="4583" y="2490"/>
                    </a:lnTo>
                    <a:lnTo>
                      <a:pt x="4583" y="2512"/>
                    </a:lnTo>
                    <a:lnTo>
                      <a:pt x="4583" y="2532"/>
                    </a:lnTo>
                    <a:lnTo>
                      <a:pt x="4575" y="2572"/>
                    </a:lnTo>
                    <a:lnTo>
                      <a:pt x="4560" y="2608"/>
                    </a:lnTo>
                    <a:lnTo>
                      <a:pt x="4537" y="2640"/>
                    </a:lnTo>
                    <a:lnTo>
                      <a:pt x="4510" y="2667"/>
                    </a:lnTo>
                    <a:lnTo>
                      <a:pt x="4478" y="2690"/>
                    </a:lnTo>
                    <a:lnTo>
                      <a:pt x="4442" y="2705"/>
                    </a:lnTo>
                    <a:lnTo>
                      <a:pt x="4402" y="2713"/>
                    </a:lnTo>
                    <a:lnTo>
                      <a:pt x="4382" y="2713"/>
                    </a:lnTo>
                    <a:lnTo>
                      <a:pt x="4360" y="2713"/>
                    </a:lnTo>
                    <a:lnTo>
                      <a:pt x="4321" y="2705"/>
                    </a:lnTo>
                    <a:lnTo>
                      <a:pt x="4285" y="2690"/>
                    </a:lnTo>
                    <a:lnTo>
                      <a:pt x="4252" y="2667"/>
                    </a:lnTo>
                    <a:lnTo>
                      <a:pt x="4225" y="2640"/>
                    </a:lnTo>
                    <a:lnTo>
                      <a:pt x="4203" y="2608"/>
                    </a:lnTo>
                    <a:lnTo>
                      <a:pt x="4187" y="2572"/>
                    </a:lnTo>
                    <a:lnTo>
                      <a:pt x="4180" y="2532"/>
                    </a:lnTo>
                    <a:lnTo>
                      <a:pt x="4179" y="2512"/>
                    </a:lnTo>
                    <a:lnTo>
                      <a:pt x="4180" y="2490"/>
                    </a:lnTo>
                    <a:lnTo>
                      <a:pt x="4187" y="2451"/>
                    </a:lnTo>
                    <a:lnTo>
                      <a:pt x="4203" y="2415"/>
                    </a:lnTo>
                    <a:lnTo>
                      <a:pt x="4225" y="2382"/>
                    </a:lnTo>
                    <a:lnTo>
                      <a:pt x="4252" y="2355"/>
                    </a:lnTo>
                    <a:lnTo>
                      <a:pt x="4285" y="2333"/>
                    </a:lnTo>
                    <a:lnTo>
                      <a:pt x="4321" y="2317"/>
                    </a:lnTo>
                    <a:lnTo>
                      <a:pt x="4360" y="2310"/>
                    </a:lnTo>
                    <a:lnTo>
                      <a:pt x="4382" y="2309"/>
                    </a:lnTo>
                    <a:close/>
                    <a:moveTo>
                      <a:pt x="8011" y="6701"/>
                    </a:moveTo>
                    <a:lnTo>
                      <a:pt x="7962" y="6703"/>
                    </a:lnTo>
                    <a:lnTo>
                      <a:pt x="7867" y="6722"/>
                    </a:lnTo>
                    <a:lnTo>
                      <a:pt x="7779" y="6759"/>
                    </a:lnTo>
                    <a:lnTo>
                      <a:pt x="7703" y="6811"/>
                    </a:lnTo>
                    <a:lnTo>
                      <a:pt x="7637" y="6877"/>
                    </a:lnTo>
                    <a:lnTo>
                      <a:pt x="7585" y="6955"/>
                    </a:lnTo>
                    <a:lnTo>
                      <a:pt x="7548" y="7041"/>
                    </a:lnTo>
                    <a:lnTo>
                      <a:pt x="7527" y="7136"/>
                    </a:lnTo>
                    <a:lnTo>
                      <a:pt x="7526" y="7187"/>
                    </a:lnTo>
                    <a:lnTo>
                      <a:pt x="7526" y="7747"/>
                    </a:lnTo>
                    <a:lnTo>
                      <a:pt x="7527" y="7796"/>
                    </a:lnTo>
                    <a:lnTo>
                      <a:pt x="7548" y="7891"/>
                    </a:lnTo>
                    <a:lnTo>
                      <a:pt x="7585" y="7977"/>
                    </a:lnTo>
                    <a:lnTo>
                      <a:pt x="7637" y="8055"/>
                    </a:lnTo>
                    <a:lnTo>
                      <a:pt x="7703" y="8121"/>
                    </a:lnTo>
                    <a:lnTo>
                      <a:pt x="7779" y="8173"/>
                    </a:lnTo>
                    <a:lnTo>
                      <a:pt x="7867" y="8211"/>
                    </a:lnTo>
                    <a:lnTo>
                      <a:pt x="7962" y="8229"/>
                    </a:lnTo>
                    <a:lnTo>
                      <a:pt x="8011" y="8232"/>
                    </a:lnTo>
                    <a:lnTo>
                      <a:pt x="8062" y="8229"/>
                    </a:lnTo>
                    <a:lnTo>
                      <a:pt x="8157" y="8211"/>
                    </a:lnTo>
                    <a:lnTo>
                      <a:pt x="8243" y="8173"/>
                    </a:lnTo>
                    <a:lnTo>
                      <a:pt x="8321" y="8121"/>
                    </a:lnTo>
                    <a:lnTo>
                      <a:pt x="8387" y="8055"/>
                    </a:lnTo>
                    <a:lnTo>
                      <a:pt x="8439" y="7977"/>
                    </a:lnTo>
                    <a:lnTo>
                      <a:pt x="8475" y="7891"/>
                    </a:lnTo>
                    <a:lnTo>
                      <a:pt x="8495" y="7796"/>
                    </a:lnTo>
                    <a:lnTo>
                      <a:pt x="8496" y="7747"/>
                    </a:lnTo>
                    <a:lnTo>
                      <a:pt x="8496" y="7187"/>
                    </a:lnTo>
                    <a:lnTo>
                      <a:pt x="8495" y="7136"/>
                    </a:lnTo>
                    <a:lnTo>
                      <a:pt x="8475" y="7041"/>
                    </a:lnTo>
                    <a:lnTo>
                      <a:pt x="8439" y="6955"/>
                    </a:lnTo>
                    <a:lnTo>
                      <a:pt x="8387" y="6877"/>
                    </a:lnTo>
                    <a:lnTo>
                      <a:pt x="8321" y="6811"/>
                    </a:lnTo>
                    <a:lnTo>
                      <a:pt x="8243" y="6759"/>
                    </a:lnTo>
                    <a:lnTo>
                      <a:pt x="8157" y="6722"/>
                    </a:lnTo>
                    <a:lnTo>
                      <a:pt x="8062" y="6703"/>
                    </a:lnTo>
                    <a:lnTo>
                      <a:pt x="8011" y="6701"/>
                    </a:lnTo>
                    <a:close/>
                    <a:moveTo>
                      <a:pt x="8227" y="7747"/>
                    </a:moveTo>
                    <a:lnTo>
                      <a:pt x="8226" y="7769"/>
                    </a:lnTo>
                    <a:lnTo>
                      <a:pt x="8217" y="7810"/>
                    </a:lnTo>
                    <a:lnTo>
                      <a:pt x="8201" y="7849"/>
                    </a:lnTo>
                    <a:lnTo>
                      <a:pt x="8178" y="7884"/>
                    </a:lnTo>
                    <a:lnTo>
                      <a:pt x="8148" y="7913"/>
                    </a:lnTo>
                    <a:lnTo>
                      <a:pt x="8115" y="7936"/>
                    </a:lnTo>
                    <a:lnTo>
                      <a:pt x="8076" y="7951"/>
                    </a:lnTo>
                    <a:lnTo>
                      <a:pt x="8034" y="7960"/>
                    </a:lnTo>
                    <a:lnTo>
                      <a:pt x="8011" y="7962"/>
                    </a:lnTo>
                    <a:lnTo>
                      <a:pt x="7990" y="7960"/>
                    </a:lnTo>
                    <a:lnTo>
                      <a:pt x="7948" y="7951"/>
                    </a:lnTo>
                    <a:lnTo>
                      <a:pt x="7909" y="7936"/>
                    </a:lnTo>
                    <a:lnTo>
                      <a:pt x="7874" y="7913"/>
                    </a:lnTo>
                    <a:lnTo>
                      <a:pt x="7846" y="7884"/>
                    </a:lnTo>
                    <a:lnTo>
                      <a:pt x="7823" y="7849"/>
                    </a:lnTo>
                    <a:lnTo>
                      <a:pt x="7805" y="7810"/>
                    </a:lnTo>
                    <a:lnTo>
                      <a:pt x="7797" y="7769"/>
                    </a:lnTo>
                    <a:lnTo>
                      <a:pt x="7797" y="7747"/>
                    </a:lnTo>
                    <a:lnTo>
                      <a:pt x="7797" y="7187"/>
                    </a:lnTo>
                    <a:lnTo>
                      <a:pt x="7797" y="7164"/>
                    </a:lnTo>
                    <a:lnTo>
                      <a:pt x="7805" y="7122"/>
                    </a:lnTo>
                    <a:lnTo>
                      <a:pt x="7823" y="7083"/>
                    </a:lnTo>
                    <a:lnTo>
                      <a:pt x="7846" y="7048"/>
                    </a:lnTo>
                    <a:lnTo>
                      <a:pt x="7874" y="7020"/>
                    </a:lnTo>
                    <a:lnTo>
                      <a:pt x="7909" y="6997"/>
                    </a:lnTo>
                    <a:lnTo>
                      <a:pt x="7948" y="6981"/>
                    </a:lnTo>
                    <a:lnTo>
                      <a:pt x="7990" y="6972"/>
                    </a:lnTo>
                    <a:lnTo>
                      <a:pt x="8011" y="6971"/>
                    </a:lnTo>
                    <a:lnTo>
                      <a:pt x="8034" y="6972"/>
                    </a:lnTo>
                    <a:lnTo>
                      <a:pt x="8076" y="6981"/>
                    </a:lnTo>
                    <a:lnTo>
                      <a:pt x="8115" y="6997"/>
                    </a:lnTo>
                    <a:lnTo>
                      <a:pt x="8148" y="7020"/>
                    </a:lnTo>
                    <a:lnTo>
                      <a:pt x="8178" y="7048"/>
                    </a:lnTo>
                    <a:lnTo>
                      <a:pt x="8201" y="7083"/>
                    </a:lnTo>
                    <a:lnTo>
                      <a:pt x="8217" y="7122"/>
                    </a:lnTo>
                    <a:lnTo>
                      <a:pt x="8226" y="7164"/>
                    </a:lnTo>
                    <a:lnTo>
                      <a:pt x="8227" y="7187"/>
                    </a:lnTo>
                    <a:lnTo>
                      <a:pt x="8227" y="7747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7" name="Group 8"/>
              <p:cNvGrpSpPr>
                <a:grpSpLocks noChangeAspect="1"/>
              </p:cNvGrpSpPr>
              <p:nvPr/>
            </p:nvGrpSpPr>
            <p:grpSpPr bwMode="auto">
              <a:xfrm>
                <a:off x="5393034" y="4348138"/>
                <a:ext cx="222920" cy="222920"/>
                <a:chOff x="6369" y="-2056"/>
                <a:chExt cx="3967" cy="3967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9" name="Freeform 9"/>
                <p:cNvSpPr>
                  <a:spLocks noEditPoints="1"/>
                </p:cNvSpPr>
                <p:nvPr/>
              </p:nvSpPr>
              <p:spPr bwMode="auto">
                <a:xfrm>
                  <a:off x="6369" y="-2056"/>
                  <a:ext cx="3967" cy="3967"/>
                </a:xfrm>
                <a:custGeom>
                  <a:avLst/>
                  <a:gdLst>
                    <a:gd name="T0" fmla="*/ 1777 w 11902"/>
                    <a:gd name="T1" fmla="*/ 7295 h 11902"/>
                    <a:gd name="T2" fmla="*/ 826 w 11902"/>
                    <a:gd name="T3" fmla="*/ 7924 h 11902"/>
                    <a:gd name="T4" fmla="*/ 405 w 11902"/>
                    <a:gd name="T5" fmla="*/ 8830 h 11902"/>
                    <a:gd name="T6" fmla="*/ 23 w 11902"/>
                    <a:gd name="T7" fmla="*/ 9882 h 11902"/>
                    <a:gd name="T8" fmla="*/ 579 w 11902"/>
                    <a:gd name="T9" fmla="*/ 11255 h 11902"/>
                    <a:gd name="T10" fmla="*/ 11767 w 11902"/>
                    <a:gd name="T11" fmla="*/ 11894 h 11902"/>
                    <a:gd name="T12" fmla="*/ 11802 w 11902"/>
                    <a:gd name="T13" fmla="*/ 23 h 11902"/>
                    <a:gd name="T14" fmla="*/ 1160 w 11902"/>
                    <a:gd name="T15" fmla="*/ 8330 h 11902"/>
                    <a:gd name="T16" fmla="*/ 1840 w 11902"/>
                    <a:gd name="T17" fmla="*/ 7690 h 11902"/>
                    <a:gd name="T18" fmla="*/ 2416 w 11902"/>
                    <a:gd name="T19" fmla="*/ 8054 h 11902"/>
                    <a:gd name="T20" fmla="*/ 3260 w 11902"/>
                    <a:gd name="T21" fmla="*/ 8017 h 11902"/>
                    <a:gd name="T22" fmla="*/ 3945 w 11902"/>
                    <a:gd name="T23" fmla="*/ 8398 h 11902"/>
                    <a:gd name="T24" fmla="*/ 4381 w 11902"/>
                    <a:gd name="T25" fmla="*/ 8631 h 11902"/>
                    <a:gd name="T26" fmla="*/ 5229 w 11902"/>
                    <a:gd name="T27" fmla="*/ 8643 h 11902"/>
                    <a:gd name="T28" fmla="*/ 3699 w 11902"/>
                    <a:gd name="T29" fmla="*/ 6142 h 11902"/>
                    <a:gd name="T30" fmla="*/ 4776 w 11902"/>
                    <a:gd name="T31" fmla="*/ 4252 h 11902"/>
                    <a:gd name="T32" fmla="*/ 6827 w 11902"/>
                    <a:gd name="T33" fmla="*/ 3455 h 11902"/>
                    <a:gd name="T34" fmla="*/ 8798 w 11902"/>
                    <a:gd name="T35" fmla="*/ 4059 h 11902"/>
                    <a:gd name="T36" fmla="*/ 10051 w 11902"/>
                    <a:gd name="T37" fmla="*/ 5827 h 11902"/>
                    <a:gd name="T38" fmla="*/ 9947 w 11902"/>
                    <a:gd name="T39" fmla="*/ 7914 h 11902"/>
                    <a:gd name="T40" fmla="*/ 8533 w 11902"/>
                    <a:gd name="T41" fmla="*/ 9550 h 11902"/>
                    <a:gd name="T42" fmla="*/ 6410 w 11902"/>
                    <a:gd name="T43" fmla="*/ 9941 h 11902"/>
                    <a:gd name="T44" fmla="*/ 7277 w 11902"/>
                    <a:gd name="T45" fmla="*/ 9576 h 11902"/>
                    <a:gd name="T46" fmla="*/ 9475 w 11902"/>
                    <a:gd name="T47" fmla="*/ 8028 h 11902"/>
                    <a:gd name="T48" fmla="*/ 9746 w 11902"/>
                    <a:gd name="T49" fmla="*/ 6210 h 11902"/>
                    <a:gd name="T50" fmla="*/ 8094 w 11902"/>
                    <a:gd name="T51" fmla="*/ 4093 h 11902"/>
                    <a:gd name="T52" fmla="*/ 6261 w 11902"/>
                    <a:gd name="T53" fmla="*/ 3913 h 11902"/>
                    <a:gd name="T54" fmla="*/ 4231 w 11902"/>
                    <a:gd name="T55" fmla="*/ 5664 h 11902"/>
                    <a:gd name="T56" fmla="*/ 4213 w 11902"/>
                    <a:gd name="T57" fmla="*/ 7726 h 11902"/>
                    <a:gd name="T58" fmla="*/ 3720 w 11902"/>
                    <a:gd name="T59" fmla="*/ 7399 h 11902"/>
                    <a:gd name="T60" fmla="*/ 4799 w 11902"/>
                    <a:gd name="T61" fmla="*/ 7268 h 11902"/>
                    <a:gd name="T62" fmla="*/ 5680 w 11902"/>
                    <a:gd name="T63" fmla="*/ 7102 h 11902"/>
                    <a:gd name="T64" fmla="*/ 6784 w 11902"/>
                    <a:gd name="T65" fmla="*/ 6942 h 11902"/>
                    <a:gd name="T66" fmla="*/ 7743 w 11902"/>
                    <a:gd name="T67" fmla="*/ 7287 h 11902"/>
                    <a:gd name="T68" fmla="*/ 8618 w 11902"/>
                    <a:gd name="T69" fmla="*/ 6973 h 11902"/>
                    <a:gd name="T70" fmla="*/ 8833 w 11902"/>
                    <a:gd name="T71" fmla="*/ 8307 h 11902"/>
                    <a:gd name="T72" fmla="*/ 6426 w 11902"/>
                    <a:gd name="T73" fmla="*/ 9165 h 11902"/>
                    <a:gd name="T74" fmla="*/ 5730 w 11902"/>
                    <a:gd name="T75" fmla="*/ 8790 h 11902"/>
                    <a:gd name="T76" fmla="*/ 4416 w 11902"/>
                    <a:gd name="T77" fmla="*/ 6719 h 11902"/>
                    <a:gd name="T78" fmla="*/ 6287 w 11902"/>
                    <a:gd name="T79" fmla="*/ 4301 h 11902"/>
                    <a:gd name="T80" fmla="*/ 9046 w 11902"/>
                    <a:gd name="T81" fmla="*/ 5425 h 11902"/>
                    <a:gd name="T82" fmla="*/ 9023 w 11902"/>
                    <a:gd name="T83" fmla="*/ 6832 h 11902"/>
                    <a:gd name="T84" fmla="*/ 7851 w 11902"/>
                    <a:gd name="T85" fmla="*/ 6849 h 11902"/>
                    <a:gd name="T86" fmla="*/ 6974 w 11902"/>
                    <a:gd name="T87" fmla="*/ 6535 h 11902"/>
                    <a:gd name="T88" fmla="*/ 6015 w 11902"/>
                    <a:gd name="T89" fmla="*/ 6879 h 11902"/>
                    <a:gd name="T90" fmla="*/ 4911 w 11902"/>
                    <a:gd name="T91" fmla="*/ 6719 h 11902"/>
                    <a:gd name="T92" fmla="*/ 384 w 11902"/>
                    <a:gd name="T93" fmla="*/ 9214 h 11902"/>
                    <a:gd name="T94" fmla="*/ 862 w 11902"/>
                    <a:gd name="T95" fmla="*/ 10974 h 11902"/>
                    <a:gd name="T96" fmla="*/ 5236 w 11902"/>
                    <a:gd name="T97" fmla="*/ 11056 h 11902"/>
                    <a:gd name="T98" fmla="*/ 5401 w 11902"/>
                    <a:gd name="T99" fmla="*/ 11472 h 11902"/>
                    <a:gd name="T100" fmla="*/ 6911 w 11902"/>
                    <a:gd name="T101" fmla="*/ 10366 h 11902"/>
                    <a:gd name="T102" fmla="*/ 9161 w 11902"/>
                    <a:gd name="T103" fmla="*/ 9587 h 11902"/>
                    <a:gd name="T104" fmla="*/ 10466 w 11902"/>
                    <a:gd name="T105" fmla="*/ 7541 h 11902"/>
                    <a:gd name="T106" fmla="*/ 10235 w 11902"/>
                    <a:gd name="T107" fmla="*/ 5219 h 11902"/>
                    <a:gd name="T108" fmla="*/ 8569 w 11902"/>
                    <a:gd name="T109" fmla="*/ 3471 h 11902"/>
                    <a:gd name="T110" fmla="*/ 6266 w 11902"/>
                    <a:gd name="T111" fmla="*/ 3129 h 11902"/>
                    <a:gd name="T112" fmla="*/ 4154 w 11902"/>
                    <a:gd name="T113" fmla="*/ 4334 h 11902"/>
                    <a:gd name="T114" fmla="*/ 3264 w 11902"/>
                    <a:gd name="T115" fmla="*/ 6624 h 11902"/>
                    <a:gd name="T116" fmla="*/ 2592 w 11902"/>
                    <a:gd name="T117" fmla="*/ 7531 h 119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1902" h="11902">
                      <a:moveTo>
                        <a:pt x="11710" y="0"/>
                      </a:moveTo>
                      <a:lnTo>
                        <a:pt x="2112" y="0"/>
                      </a:lnTo>
                      <a:lnTo>
                        <a:pt x="2092" y="0"/>
                      </a:lnTo>
                      <a:lnTo>
                        <a:pt x="2055" y="9"/>
                      </a:lnTo>
                      <a:lnTo>
                        <a:pt x="2020" y="23"/>
                      </a:lnTo>
                      <a:lnTo>
                        <a:pt x="1990" y="43"/>
                      </a:lnTo>
                      <a:lnTo>
                        <a:pt x="1964" y="69"/>
                      </a:lnTo>
                      <a:lnTo>
                        <a:pt x="1942" y="101"/>
                      </a:lnTo>
                      <a:lnTo>
                        <a:pt x="1928" y="135"/>
                      </a:lnTo>
                      <a:lnTo>
                        <a:pt x="1921" y="173"/>
                      </a:lnTo>
                      <a:lnTo>
                        <a:pt x="1919" y="191"/>
                      </a:lnTo>
                      <a:lnTo>
                        <a:pt x="1919" y="7315"/>
                      </a:lnTo>
                      <a:lnTo>
                        <a:pt x="1873" y="7305"/>
                      </a:lnTo>
                      <a:lnTo>
                        <a:pt x="1777" y="7295"/>
                      </a:lnTo>
                      <a:lnTo>
                        <a:pt x="1728" y="7295"/>
                      </a:lnTo>
                      <a:lnTo>
                        <a:pt x="1679" y="7295"/>
                      </a:lnTo>
                      <a:lnTo>
                        <a:pt x="1582" y="7305"/>
                      </a:lnTo>
                      <a:lnTo>
                        <a:pt x="1487" y="7324"/>
                      </a:lnTo>
                      <a:lnTo>
                        <a:pt x="1398" y="7353"/>
                      </a:lnTo>
                      <a:lnTo>
                        <a:pt x="1312" y="7389"/>
                      </a:lnTo>
                      <a:lnTo>
                        <a:pt x="1230" y="7433"/>
                      </a:lnTo>
                      <a:lnTo>
                        <a:pt x="1153" y="7485"/>
                      </a:lnTo>
                      <a:lnTo>
                        <a:pt x="1083" y="7544"/>
                      </a:lnTo>
                      <a:lnTo>
                        <a:pt x="1018" y="7609"/>
                      </a:lnTo>
                      <a:lnTo>
                        <a:pt x="959" y="7681"/>
                      </a:lnTo>
                      <a:lnTo>
                        <a:pt x="907" y="7757"/>
                      </a:lnTo>
                      <a:lnTo>
                        <a:pt x="862" y="7838"/>
                      </a:lnTo>
                      <a:lnTo>
                        <a:pt x="826" y="7924"/>
                      </a:lnTo>
                      <a:lnTo>
                        <a:pt x="798" y="8015"/>
                      </a:lnTo>
                      <a:lnTo>
                        <a:pt x="779" y="8109"/>
                      </a:lnTo>
                      <a:lnTo>
                        <a:pt x="769" y="8205"/>
                      </a:lnTo>
                      <a:lnTo>
                        <a:pt x="767" y="8254"/>
                      </a:lnTo>
                      <a:lnTo>
                        <a:pt x="767" y="8258"/>
                      </a:lnTo>
                      <a:lnTo>
                        <a:pt x="733" y="8286"/>
                      </a:lnTo>
                      <a:lnTo>
                        <a:pt x="668" y="8345"/>
                      </a:lnTo>
                      <a:lnTo>
                        <a:pt x="610" y="8408"/>
                      </a:lnTo>
                      <a:lnTo>
                        <a:pt x="557" y="8477"/>
                      </a:lnTo>
                      <a:lnTo>
                        <a:pt x="511" y="8549"/>
                      </a:lnTo>
                      <a:lnTo>
                        <a:pt x="472" y="8626"/>
                      </a:lnTo>
                      <a:lnTo>
                        <a:pt x="439" y="8706"/>
                      </a:lnTo>
                      <a:lnTo>
                        <a:pt x="415" y="8788"/>
                      </a:lnTo>
                      <a:lnTo>
                        <a:pt x="405" y="8830"/>
                      </a:lnTo>
                      <a:lnTo>
                        <a:pt x="191" y="8830"/>
                      </a:lnTo>
                      <a:lnTo>
                        <a:pt x="173" y="8831"/>
                      </a:lnTo>
                      <a:lnTo>
                        <a:pt x="135" y="8839"/>
                      </a:lnTo>
                      <a:lnTo>
                        <a:pt x="101" y="8853"/>
                      </a:lnTo>
                      <a:lnTo>
                        <a:pt x="69" y="8875"/>
                      </a:lnTo>
                      <a:lnTo>
                        <a:pt x="43" y="8901"/>
                      </a:lnTo>
                      <a:lnTo>
                        <a:pt x="23" y="8931"/>
                      </a:lnTo>
                      <a:lnTo>
                        <a:pt x="9" y="8965"/>
                      </a:lnTo>
                      <a:lnTo>
                        <a:pt x="0" y="9003"/>
                      </a:lnTo>
                      <a:lnTo>
                        <a:pt x="0" y="9023"/>
                      </a:lnTo>
                      <a:lnTo>
                        <a:pt x="0" y="9790"/>
                      </a:lnTo>
                      <a:lnTo>
                        <a:pt x="0" y="9810"/>
                      </a:lnTo>
                      <a:lnTo>
                        <a:pt x="9" y="9848"/>
                      </a:lnTo>
                      <a:lnTo>
                        <a:pt x="23" y="9882"/>
                      </a:lnTo>
                      <a:lnTo>
                        <a:pt x="43" y="9913"/>
                      </a:lnTo>
                      <a:lnTo>
                        <a:pt x="69" y="9939"/>
                      </a:lnTo>
                      <a:lnTo>
                        <a:pt x="101" y="9959"/>
                      </a:lnTo>
                      <a:lnTo>
                        <a:pt x="135" y="9975"/>
                      </a:lnTo>
                      <a:lnTo>
                        <a:pt x="173" y="9982"/>
                      </a:lnTo>
                      <a:lnTo>
                        <a:pt x="191" y="9982"/>
                      </a:lnTo>
                      <a:lnTo>
                        <a:pt x="384" y="9982"/>
                      </a:lnTo>
                      <a:lnTo>
                        <a:pt x="384" y="10558"/>
                      </a:lnTo>
                      <a:lnTo>
                        <a:pt x="384" y="10627"/>
                      </a:lnTo>
                      <a:lnTo>
                        <a:pt x="399" y="10762"/>
                      </a:lnTo>
                      <a:lnTo>
                        <a:pt x="426" y="10893"/>
                      </a:lnTo>
                      <a:lnTo>
                        <a:pt x="465" y="11020"/>
                      </a:lnTo>
                      <a:lnTo>
                        <a:pt x="517" y="11141"/>
                      </a:lnTo>
                      <a:lnTo>
                        <a:pt x="579" y="11255"/>
                      </a:lnTo>
                      <a:lnTo>
                        <a:pt x="651" y="11363"/>
                      </a:lnTo>
                      <a:lnTo>
                        <a:pt x="733" y="11462"/>
                      </a:lnTo>
                      <a:lnTo>
                        <a:pt x="825" y="11553"/>
                      </a:lnTo>
                      <a:lnTo>
                        <a:pt x="924" y="11635"/>
                      </a:lnTo>
                      <a:lnTo>
                        <a:pt x="1031" y="11708"/>
                      </a:lnTo>
                      <a:lnTo>
                        <a:pt x="1146" y="11770"/>
                      </a:lnTo>
                      <a:lnTo>
                        <a:pt x="1266" y="11820"/>
                      </a:lnTo>
                      <a:lnTo>
                        <a:pt x="1392" y="11861"/>
                      </a:lnTo>
                      <a:lnTo>
                        <a:pt x="1523" y="11887"/>
                      </a:lnTo>
                      <a:lnTo>
                        <a:pt x="1659" y="11901"/>
                      </a:lnTo>
                      <a:lnTo>
                        <a:pt x="1728" y="11902"/>
                      </a:lnTo>
                      <a:lnTo>
                        <a:pt x="11710" y="11902"/>
                      </a:lnTo>
                      <a:lnTo>
                        <a:pt x="11730" y="11901"/>
                      </a:lnTo>
                      <a:lnTo>
                        <a:pt x="11767" y="11894"/>
                      </a:lnTo>
                      <a:lnTo>
                        <a:pt x="11802" y="11879"/>
                      </a:lnTo>
                      <a:lnTo>
                        <a:pt x="11832" y="11858"/>
                      </a:lnTo>
                      <a:lnTo>
                        <a:pt x="11858" y="11832"/>
                      </a:lnTo>
                      <a:lnTo>
                        <a:pt x="11879" y="11802"/>
                      </a:lnTo>
                      <a:lnTo>
                        <a:pt x="11894" y="11767"/>
                      </a:lnTo>
                      <a:lnTo>
                        <a:pt x="11901" y="11730"/>
                      </a:lnTo>
                      <a:lnTo>
                        <a:pt x="11902" y="11710"/>
                      </a:lnTo>
                      <a:lnTo>
                        <a:pt x="11902" y="191"/>
                      </a:lnTo>
                      <a:lnTo>
                        <a:pt x="11901" y="173"/>
                      </a:lnTo>
                      <a:lnTo>
                        <a:pt x="11894" y="135"/>
                      </a:lnTo>
                      <a:lnTo>
                        <a:pt x="11879" y="101"/>
                      </a:lnTo>
                      <a:lnTo>
                        <a:pt x="11858" y="69"/>
                      </a:lnTo>
                      <a:lnTo>
                        <a:pt x="11832" y="43"/>
                      </a:lnTo>
                      <a:lnTo>
                        <a:pt x="11802" y="23"/>
                      </a:lnTo>
                      <a:lnTo>
                        <a:pt x="11767" y="9"/>
                      </a:lnTo>
                      <a:lnTo>
                        <a:pt x="11730" y="0"/>
                      </a:lnTo>
                      <a:lnTo>
                        <a:pt x="11710" y="0"/>
                      </a:lnTo>
                      <a:close/>
                      <a:moveTo>
                        <a:pt x="11518" y="2304"/>
                      </a:moveTo>
                      <a:lnTo>
                        <a:pt x="2304" y="2304"/>
                      </a:lnTo>
                      <a:lnTo>
                        <a:pt x="2304" y="384"/>
                      </a:lnTo>
                      <a:lnTo>
                        <a:pt x="11518" y="384"/>
                      </a:lnTo>
                      <a:lnTo>
                        <a:pt x="11518" y="2304"/>
                      </a:lnTo>
                      <a:close/>
                      <a:moveTo>
                        <a:pt x="1064" y="8523"/>
                      </a:moveTo>
                      <a:lnTo>
                        <a:pt x="1088" y="8508"/>
                      </a:lnTo>
                      <a:lnTo>
                        <a:pt x="1127" y="8466"/>
                      </a:lnTo>
                      <a:lnTo>
                        <a:pt x="1153" y="8415"/>
                      </a:lnTo>
                      <a:lnTo>
                        <a:pt x="1163" y="8359"/>
                      </a:lnTo>
                      <a:lnTo>
                        <a:pt x="1160" y="8330"/>
                      </a:lnTo>
                      <a:lnTo>
                        <a:pt x="1158" y="8309"/>
                      </a:lnTo>
                      <a:lnTo>
                        <a:pt x="1153" y="8281"/>
                      </a:lnTo>
                      <a:lnTo>
                        <a:pt x="1152" y="8254"/>
                      </a:lnTo>
                      <a:lnTo>
                        <a:pt x="1153" y="8195"/>
                      </a:lnTo>
                      <a:lnTo>
                        <a:pt x="1176" y="8083"/>
                      </a:lnTo>
                      <a:lnTo>
                        <a:pt x="1221" y="7981"/>
                      </a:lnTo>
                      <a:lnTo>
                        <a:pt x="1283" y="7888"/>
                      </a:lnTo>
                      <a:lnTo>
                        <a:pt x="1361" y="7809"/>
                      </a:lnTo>
                      <a:lnTo>
                        <a:pt x="1453" y="7747"/>
                      </a:lnTo>
                      <a:lnTo>
                        <a:pt x="1556" y="7704"/>
                      </a:lnTo>
                      <a:lnTo>
                        <a:pt x="1669" y="7681"/>
                      </a:lnTo>
                      <a:lnTo>
                        <a:pt x="1728" y="7678"/>
                      </a:lnTo>
                      <a:lnTo>
                        <a:pt x="1765" y="7680"/>
                      </a:lnTo>
                      <a:lnTo>
                        <a:pt x="1840" y="7690"/>
                      </a:lnTo>
                      <a:lnTo>
                        <a:pt x="1911" y="7708"/>
                      </a:lnTo>
                      <a:lnTo>
                        <a:pt x="1978" y="7736"/>
                      </a:lnTo>
                      <a:lnTo>
                        <a:pt x="2042" y="7773"/>
                      </a:lnTo>
                      <a:lnTo>
                        <a:pt x="2101" y="7818"/>
                      </a:lnTo>
                      <a:lnTo>
                        <a:pt x="2154" y="7870"/>
                      </a:lnTo>
                      <a:lnTo>
                        <a:pt x="2200" y="7929"/>
                      </a:lnTo>
                      <a:lnTo>
                        <a:pt x="2220" y="7962"/>
                      </a:lnTo>
                      <a:lnTo>
                        <a:pt x="2232" y="7979"/>
                      </a:lnTo>
                      <a:lnTo>
                        <a:pt x="2260" y="8009"/>
                      </a:lnTo>
                      <a:lnTo>
                        <a:pt x="2295" y="8032"/>
                      </a:lnTo>
                      <a:lnTo>
                        <a:pt x="2332" y="8048"/>
                      </a:lnTo>
                      <a:lnTo>
                        <a:pt x="2354" y="8053"/>
                      </a:lnTo>
                      <a:lnTo>
                        <a:pt x="2374" y="8055"/>
                      </a:lnTo>
                      <a:lnTo>
                        <a:pt x="2416" y="8054"/>
                      </a:lnTo>
                      <a:lnTo>
                        <a:pt x="2456" y="8042"/>
                      </a:lnTo>
                      <a:lnTo>
                        <a:pt x="2492" y="8022"/>
                      </a:lnTo>
                      <a:lnTo>
                        <a:pt x="2509" y="8009"/>
                      </a:lnTo>
                      <a:lnTo>
                        <a:pt x="2538" y="7986"/>
                      </a:lnTo>
                      <a:lnTo>
                        <a:pt x="2613" y="7937"/>
                      </a:lnTo>
                      <a:lnTo>
                        <a:pt x="2707" y="7897"/>
                      </a:lnTo>
                      <a:lnTo>
                        <a:pt x="2818" y="7873"/>
                      </a:lnTo>
                      <a:lnTo>
                        <a:pt x="2880" y="7871"/>
                      </a:lnTo>
                      <a:lnTo>
                        <a:pt x="2918" y="7871"/>
                      </a:lnTo>
                      <a:lnTo>
                        <a:pt x="2993" y="7881"/>
                      </a:lnTo>
                      <a:lnTo>
                        <a:pt x="3065" y="7903"/>
                      </a:lnTo>
                      <a:lnTo>
                        <a:pt x="3134" y="7932"/>
                      </a:lnTo>
                      <a:lnTo>
                        <a:pt x="3199" y="7970"/>
                      </a:lnTo>
                      <a:lnTo>
                        <a:pt x="3260" y="8017"/>
                      </a:lnTo>
                      <a:lnTo>
                        <a:pt x="3313" y="8071"/>
                      </a:lnTo>
                      <a:lnTo>
                        <a:pt x="3359" y="8133"/>
                      </a:lnTo>
                      <a:lnTo>
                        <a:pt x="3379" y="8166"/>
                      </a:lnTo>
                      <a:lnTo>
                        <a:pt x="3395" y="8192"/>
                      </a:lnTo>
                      <a:lnTo>
                        <a:pt x="3438" y="8233"/>
                      </a:lnTo>
                      <a:lnTo>
                        <a:pt x="3491" y="8257"/>
                      </a:lnTo>
                      <a:lnTo>
                        <a:pt x="3550" y="8266"/>
                      </a:lnTo>
                      <a:lnTo>
                        <a:pt x="3581" y="8261"/>
                      </a:lnTo>
                      <a:lnTo>
                        <a:pt x="3618" y="8257"/>
                      </a:lnTo>
                      <a:lnTo>
                        <a:pt x="3693" y="8258"/>
                      </a:lnTo>
                      <a:lnTo>
                        <a:pt x="3765" y="8276"/>
                      </a:lnTo>
                      <a:lnTo>
                        <a:pt x="3831" y="8304"/>
                      </a:lnTo>
                      <a:lnTo>
                        <a:pt x="3893" y="8346"/>
                      </a:lnTo>
                      <a:lnTo>
                        <a:pt x="3945" y="8398"/>
                      </a:lnTo>
                      <a:lnTo>
                        <a:pt x="3987" y="8460"/>
                      </a:lnTo>
                      <a:lnTo>
                        <a:pt x="4015" y="8529"/>
                      </a:lnTo>
                      <a:lnTo>
                        <a:pt x="4024" y="8568"/>
                      </a:lnTo>
                      <a:lnTo>
                        <a:pt x="4030" y="8594"/>
                      </a:lnTo>
                      <a:lnTo>
                        <a:pt x="4054" y="8643"/>
                      </a:lnTo>
                      <a:lnTo>
                        <a:pt x="4092" y="8682"/>
                      </a:lnTo>
                      <a:lnTo>
                        <a:pt x="4138" y="8709"/>
                      </a:lnTo>
                      <a:lnTo>
                        <a:pt x="4164" y="8718"/>
                      </a:lnTo>
                      <a:lnTo>
                        <a:pt x="4191" y="8723"/>
                      </a:lnTo>
                      <a:lnTo>
                        <a:pt x="4246" y="8722"/>
                      </a:lnTo>
                      <a:lnTo>
                        <a:pt x="4296" y="8706"/>
                      </a:lnTo>
                      <a:lnTo>
                        <a:pt x="4341" y="8676"/>
                      </a:lnTo>
                      <a:lnTo>
                        <a:pt x="4360" y="8656"/>
                      </a:lnTo>
                      <a:lnTo>
                        <a:pt x="4381" y="8631"/>
                      </a:lnTo>
                      <a:lnTo>
                        <a:pt x="4427" y="8587"/>
                      </a:lnTo>
                      <a:lnTo>
                        <a:pt x="4478" y="8548"/>
                      </a:lnTo>
                      <a:lnTo>
                        <a:pt x="4531" y="8515"/>
                      </a:lnTo>
                      <a:lnTo>
                        <a:pt x="4587" y="8489"/>
                      </a:lnTo>
                      <a:lnTo>
                        <a:pt x="4645" y="8469"/>
                      </a:lnTo>
                      <a:lnTo>
                        <a:pt x="4705" y="8454"/>
                      </a:lnTo>
                      <a:lnTo>
                        <a:pt x="4767" y="8447"/>
                      </a:lnTo>
                      <a:lnTo>
                        <a:pt x="4799" y="8447"/>
                      </a:lnTo>
                      <a:lnTo>
                        <a:pt x="4846" y="8448"/>
                      </a:lnTo>
                      <a:lnTo>
                        <a:pt x="4935" y="8463"/>
                      </a:lnTo>
                      <a:lnTo>
                        <a:pt x="5019" y="8490"/>
                      </a:lnTo>
                      <a:lnTo>
                        <a:pt x="5098" y="8531"/>
                      </a:lnTo>
                      <a:lnTo>
                        <a:pt x="5167" y="8581"/>
                      </a:lnTo>
                      <a:lnTo>
                        <a:pt x="5229" y="8643"/>
                      </a:lnTo>
                      <a:lnTo>
                        <a:pt x="5282" y="8712"/>
                      </a:lnTo>
                      <a:lnTo>
                        <a:pt x="5324" y="8790"/>
                      </a:lnTo>
                      <a:lnTo>
                        <a:pt x="5340" y="8830"/>
                      </a:lnTo>
                      <a:lnTo>
                        <a:pt x="806" y="8830"/>
                      </a:lnTo>
                      <a:lnTo>
                        <a:pt x="825" y="8784"/>
                      </a:lnTo>
                      <a:lnTo>
                        <a:pt x="875" y="8695"/>
                      </a:lnTo>
                      <a:lnTo>
                        <a:pt x="940" y="8617"/>
                      </a:lnTo>
                      <a:lnTo>
                        <a:pt x="1019" y="8551"/>
                      </a:lnTo>
                      <a:lnTo>
                        <a:pt x="1064" y="8523"/>
                      </a:lnTo>
                      <a:close/>
                      <a:moveTo>
                        <a:pt x="3647" y="6719"/>
                      </a:moveTo>
                      <a:lnTo>
                        <a:pt x="3648" y="6634"/>
                      </a:lnTo>
                      <a:lnTo>
                        <a:pt x="3657" y="6467"/>
                      </a:lnTo>
                      <a:lnTo>
                        <a:pt x="3673" y="6303"/>
                      </a:lnTo>
                      <a:lnTo>
                        <a:pt x="3699" y="6142"/>
                      </a:lnTo>
                      <a:lnTo>
                        <a:pt x="3730" y="5982"/>
                      </a:lnTo>
                      <a:lnTo>
                        <a:pt x="3771" y="5827"/>
                      </a:lnTo>
                      <a:lnTo>
                        <a:pt x="3818" y="5673"/>
                      </a:lnTo>
                      <a:lnTo>
                        <a:pt x="3874" y="5523"/>
                      </a:lnTo>
                      <a:lnTo>
                        <a:pt x="3936" y="5377"/>
                      </a:lnTo>
                      <a:lnTo>
                        <a:pt x="4004" y="5235"/>
                      </a:lnTo>
                      <a:lnTo>
                        <a:pt x="4080" y="5095"/>
                      </a:lnTo>
                      <a:lnTo>
                        <a:pt x="4162" y="4961"/>
                      </a:lnTo>
                      <a:lnTo>
                        <a:pt x="4250" y="4830"/>
                      </a:lnTo>
                      <a:lnTo>
                        <a:pt x="4344" y="4705"/>
                      </a:lnTo>
                      <a:lnTo>
                        <a:pt x="4445" y="4584"/>
                      </a:lnTo>
                      <a:lnTo>
                        <a:pt x="4550" y="4468"/>
                      </a:lnTo>
                      <a:lnTo>
                        <a:pt x="4660" y="4357"/>
                      </a:lnTo>
                      <a:lnTo>
                        <a:pt x="4776" y="4252"/>
                      </a:lnTo>
                      <a:lnTo>
                        <a:pt x="4897" y="4152"/>
                      </a:lnTo>
                      <a:lnTo>
                        <a:pt x="5023" y="4059"/>
                      </a:lnTo>
                      <a:lnTo>
                        <a:pt x="5153" y="3969"/>
                      </a:lnTo>
                      <a:lnTo>
                        <a:pt x="5288" y="3889"/>
                      </a:lnTo>
                      <a:lnTo>
                        <a:pt x="5426" y="3812"/>
                      </a:lnTo>
                      <a:lnTo>
                        <a:pt x="5569" y="3743"/>
                      </a:lnTo>
                      <a:lnTo>
                        <a:pt x="5716" y="3681"/>
                      </a:lnTo>
                      <a:lnTo>
                        <a:pt x="5866" y="3627"/>
                      </a:lnTo>
                      <a:lnTo>
                        <a:pt x="6018" y="3579"/>
                      </a:lnTo>
                      <a:lnTo>
                        <a:pt x="6175" y="3539"/>
                      </a:lnTo>
                      <a:lnTo>
                        <a:pt x="6333" y="3506"/>
                      </a:lnTo>
                      <a:lnTo>
                        <a:pt x="6496" y="3481"/>
                      </a:lnTo>
                      <a:lnTo>
                        <a:pt x="6660" y="3464"/>
                      </a:lnTo>
                      <a:lnTo>
                        <a:pt x="6827" y="3455"/>
                      </a:lnTo>
                      <a:lnTo>
                        <a:pt x="6911" y="3455"/>
                      </a:lnTo>
                      <a:lnTo>
                        <a:pt x="6994" y="3455"/>
                      </a:lnTo>
                      <a:lnTo>
                        <a:pt x="7161" y="3464"/>
                      </a:lnTo>
                      <a:lnTo>
                        <a:pt x="7325" y="3481"/>
                      </a:lnTo>
                      <a:lnTo>
                        <a:pt x="7488" y="3506"/>
                      </a:lnTo>
                      <a:lnTo>
                        <a:pt x="7647" y="3539"/>
                      </a:lnTo>
                      <a:lnTo>
                        <a:pt x="7803" y="3579"/>
                      </a:lnTo>
                      <a:lnTo>
                        <a:pt x="7956" y="3627"/>
                      </a:lnTo>
                      <a:lnTo>
                        <a:pt x="8106" y="3681"/>
                      </a:lnTo>
                      <a:lnTo>
                        <a:pt x="8253" y="3743"/>
                      </a:lnTo>
                      <a:lnTo>
                        <a:pt x="8395" y="3812"/>
                      </a:lnTo>
                      <a:lnTo>
                        <a:pt x="8533" y="3889"/>
                      </a:lnTo>
                      <a:lnTo>
                        <a:pt x="8669" y="3969"/>
                      </a:lnTo>
                      <a:lnTo>
                        <a:pt x="8798" y="4059"/>
                      </a:lnTo>
                      <a:lnTo>
                        <a:pt x="8925" y="4152"/>
                      </a:lnTo>
                      <a:lnTo>
                        <a:pt x="9046" y="4252"/>
                      </a:lnTo>
                      <a:lnTo>
                        <a:pt x="9161" y="4357"/>
                      </a:lnTo>
                      <a:lnTo>
                        <a:pt x="9272" y="4468"/>
                      </a:lnTo>
                      <a:lnTo>
                        <a:pt x="9377" y="4584"/>
                      </a:lnTo>
                      <a:lnTo>
                        <a:pt x="9478" y="4705"/>
                      </a:lnTo>
                      <a:lnTo>
                        <a:pt x="9571" y="4830"/>
                      </a:lnTo>
                      <a:lnTo>
                        <a:pt x="9659" y="4961"/>
                      </a:lnTo>
                      <a:lnTo>
                        <a:pt x="9741" y="5095"/>
                      </a:lnTo>
                      <a:lnTo>
                        <a:pt x="9818" y="5235"/>
                      </a:lnTo>
                      <a:lnTo>
                        <a:pt x="9885" y="5377"/>
                      </a:lnTo>
                      <a:lnTo>
                        <a:pt x="9947" y="5523"/>
                      </a:lnTo>
                      <a:lnTo>
                        <a:pt x="10003" y="5673"/>
                      </a:lnTo>
                      <a:lnTo>
                        <a:pt x="10051" y="5827"/>
                      </a:lnTo>
                      <a:lnTo>
                        <a:pt x="10091" y="5982"/>
                      </a:lnTo>
                      <a:lnTo>
                        <a:pt x="10123" y="6142"/>
                      </a:lnTo>
                      <a:lnTo>
                        <a:pt x="10149" y="6303"/>
                      </a:lnTo>
                      <a:lnTo>
                        <a:pt x="10165" y="6467"/>
                      </a:lnTo>
                      <a:lnTo>
                        <a:pt x="10173" y="6634"/>
                      </a:lnTo>
                      <a:lnTo>
                        <a:pt x="10175" y="6719"/>
                      </a:lnTo>
                      <a:lnTo>
                        <a:pt x="10173" y="6803"/>
                      </a:lnTo>
                      <a:lnTo>
                        <a:pt x="10165" y="6970"/>
                      </a:lnTo>
                      <a:lnTo>
                        <a:pt x="10149" y="7134"/>
                      </a:lnTo>
                      <a:lnTo>
                        <a:pt x="10123" y="7295"/>
                      </a:lnTo>
                      <a:lnTo>
                        <a:pt x="10091" y="7455"/>
                      </a:lnTo>
                      <a:lnTo>
                        <a:pt x="10051" y="7612"/>
                      </a:lnTo>
                      <a:lnTo>
                        <a:pt x="10003" y="7765"/>
                      </a:lnTo>
                      <a:lnTo>
                        <a:pt x="9947" y="7914"/>
                      </a:lnTo>
                      <a:lnTo>
                        <a:pt x="9885" y="8061"/>
                      </a:lnTo>
                      <a:lnTo>
                        <a:pt x="9818" y="8204"/>
                      </a:lnTo>
                      <a:lnTo>
                        <a:pt x="9741" y="8342"/>
                      </a:lnTo>
                      <a:lnTo>
                        <a:pt x="9659" y="8477"/>
                      </a:lnTo>
                      <a:lnTo>
                        <a:pt x="9571" y="8607"/>
                      </a:lnTo>
                      <a:lnTo>
                        <a:pt x="9478" y="8732"/>
                      </a:lnTo>
                      <a:lnTo>
                        <a:pt x="9377" y="8853"/>
                      </a:lnTo>
                      <a:lnTo>
                        <a:pt x="9272" y="8970"/>
                      </a:lnTo>
                      <a:lnTo>
                        <a:pt x="9161" y="9081"/>
                      </a:lnTo>
                      <a:lnTo>
                        <a:pt x="9046" y="9186"/>
                      </a:lnTo>
                      <a:lnTo>
                        <a:pt x="8925" y="9285"/>
                      </a:lnTo>
                      <a:lnTo>
                        <a:pt x="8798" y="9380"/>
                      </a:lnTo>
                      <a:lnTo>
                        <a:pt x="8669" y="9468"/>
                      </a:lnTo>
                      <a:lnTo>
                        <a:pt x="8533" y="9550"/>
                      </a:lnTo>
                      <a:lnTo>
                        <a:pt x="8395" y="9625"/>
                      </a:lnTo>
                      <a:lnTo>
                        <a:pt x="8253" y="9694"/>
                      </a:lnTo>
                      <a:lnTo>
                        <a:pt x="8106" y="9756"/>
                      </a:lnTo>
                      <a:lnTo>
                        <a:pt x="7956" y="9810"/>
                      </a:lnTo>
                      <a:lnTo>
                        <a:pt x="7803" y="9858"/>
                      </a:lnTo>
                      <a:lnTo>
                        <a:pt x="7647" y="9898"/>
                      </a:lnTo>
                      <a:lnTo>
                        <a:pt x="7488" y="9931"/>
                      </a:lnTo>
                      <a:lnTo>
                        <a:pt x="7325" y="9956"/>
                      </a:lnTo>
                      <a:lnTo>
                        <a:pt x="7161" y="9973"/>
                      </a:lnTo>
                      <a:lnTo>
                        <a:pt x="6994" y="9982"/>
                      </a:lnTo>
                      <a:lnTo>
                        <a:pt x="6911" y="9982"/>
                      </a:lnTo>
                      <a:lnTo>
                        <a:pt x="6810" y="9982"/>
                      </a:lnTo>
                      <a:lnTo>
                        <a:pt x="6608" y="9967"/>
                      </a:lnTo>
                      <a:lnTo>
                        <a:pt x="6410" y="9941"/>
                      </a:lnTo>
                      <a:lnTo>
                        <a:pt x="6214" y="9904"/>
                      </a:lnTo>
                      <a:lnTo>
                        <a:pt x="6118" y="9881"/>
                      </a:lnTo>
                      <a:lnTo>
                        <a:pt x="6128" y="9861"/>
                      </a:lnTo>
                      <a:lnTo>
                        <a:pt x="6142" y="9815"/>
                      </a:lnTo>
                      <a:lnTo>
                        <a:pt x="6143" y="9790"/>
                      </a:lnTo>
                      <a:lnTo>
                        <a:pt x="6143" y="9494"/>
                      </a:lnTo>
                      <a:lnTo>
                        <a:pt x="6237" y="9520"/>
                      </a:lnTo>
                      <a:lnTo>
                        <a:pt x="6426" y="9559"/>
                      </a:lnTo>
                      <a:lnTo>
                        <a:pt x="6619" y="9584"/>
                      </a:lnTo>
                      <a:lnTo>
                        <a:pt x="6813" y="9597"/>
                      </a:lnTo>
                      <a:lnTo>
                        <a:pt x="6911" y="9599"/>
                      </a:lnTo>
                      <a:lnTo>
                        <a:pt x="6986" y="9597"/>
                      </a:lnTo>
                      <a:lnTo>
                        <a:pt x="7133" y="9590"/>
                      </a:lnTo>
                      <a:lnTo>
                        <a:pt x="7277" y="9576"/>
                      </a:lnTo>
                      <a:lnTo>
                        <a:pt x="7420" y="9554"/>
                      </a:lnTo>
                      <a:lnTo>
                        <a:pt x="7560" y="9525"/>
                      </a:lnTo>
                      <a:lnTo>
                        <a:pt x="7698" y="9489"/>
                      </a:lnTo>
                      <a:lnTo>
                        <a:pt x="7834" y="9448"/>
                      </a:lnTo>
                      <a:lnTo>
                        <a:pt x="7966" y="9399"/>
                      </a:lnTo>
                      <a:lnTo>
                        <a:pt x="8094" y="9344"/>
                      </a:lnTo>
                      <a:lnTo>
                        <a:pt x="8221" y="9284"/>
                      </a:lnTo>
                      <a:lnTo>
                        <a:pt x="8404" y="9181"/>
                      </a:lnTo>
                      <a:lnTo>
                        <a:pt x="8633" y="9026"/>
                      </a:lnTo>
                      <a:lnTo>
                        <a:pt x="8847" y="8850"/>
                      </a:lnTo>
                      <a:lnTo>
                        <a:pt x="9042" y="8654"/>
                      </a:lnTo>
                      <a:lnTo>
                        <a:pt x="9219" y="8441"/>
                      </a:lnTo>
                      <a:lnTo>
                        <a:pt x="9374" y="8211"/>
                      </a:lnTo>
                      <a:lnTo>
                        <a:pt x="9475" y="8028"/>
                      </a:lnTo>
                      <a:lnTo>
                        <a:pt x="9535" y="7903"/>
                      </a:lnTo>
                      <a:lnTo>
                        <a:pt x="9590" y="7773"/>
                      </a:lnTo>
                      <a:lnTo>
                        <a:pt x="9639" y="7642"/>
                      </a:lnTo>
                      <a:lnTo>
                        <a:pt x="9681" y="7507"/>
                      </a:lnTo>
                      <a:lnTo>
                        <a:pt x="9717" y="7369"/>
                      </a:lnTo>
                      <a:lnTo>
                        <a:pt x="9746" y="7228"/>
                      </a:lnTo>
                      <a:lnTo>
                        <a:pt x="9767" y="7085"/>
                      </a:lnTo>
                      <a:lnTo>
                        <a:pt x="9782" y="6940"/>
                      </a:lnTo>
                      <a:lnTo>
                        <a:pt x="9790" y="6793"/>
                      </a:lnTo>
                      <a:lnTo>
                        <a:pt x="9790" y="6719"/>
                      </a:lnTo>
                      <a:lnTo>
                        <a:pt x="9790" y="6644"/>
                      </a:lnTo>
                      <a:lnTo>
                        <a:pt x="9782" y="6498"/>
                      </a:lnTo>
                      <a:lnTo>
                        <a:pt x="9767" y="6352"/>
                      </a:lnTo>
                      <a:lnTo>
                        <a:pt x="9746" y="6210"/>
                      </a:lnTo>
                      <a:lnTo>
                        <a:pt x="9717" y="6069"/>
                      </a:lnTo>
                      <a:lnTo>
                        <a:pt x="9681" y="5932"/>
                      </a:lnTo>
                      <a:lnTo>
                        <a:pt x="9639" y="5796"/>
                      </a:lnTo>
                      <a:lnTo>
                        <a:pt x="9590" y="5664"/>
                      </a:lnTo>
                      <a:lnTo>
                        <a:pt x="9535" y="5534"/>
                      </a:lnTo>
                      <a:lnTo>
                        <a:pt x="9475" y="5409"/>
                      </a:lnTo>
                      <a:lnTo>
                        <a:pt x="9374" y="5226"/>
                      </a:lnTo>
                      <a:lnTo>
                        <a:pt x="9219" y="4996"/>
                      </a:lnTo>
                      <a:lnTo>
                        <a:pt x="9042" y="4783"/>
                      </a:lnTo>
                      <a:lnTo>
                        <a:pt x="8847" y="4587"/>
                      </a:lnTo>
                      <a:lnTo>
                        <a:pt x="8633" y="4411"/>
                      </a:lnTo>
                      <a:lnTo>
                        <a:pt x="8404" y="4256"/>
                      </a:lnTo>
                      <a:lnTo>
                        <a:pt x="8221" y="4155"/>
                      </a:lnTo>
                      <a:lnTo>
                        <a:pt x="8094" y="4093"/>
                      </a:lnTo>
                      <a:lnTo>
                        <a:pt x="7966" y="4039"/>
                      </a:lnTo>
                      <a:lnTo>
                        <a:pt x="7834" y="3991"/>
                      </a:lnTo>
                      <a:lnTo>
                        <a:pt x="7698" y="3948"/>
                      </a:lnTo>
                      <a:lnTo>
                        <a:pt x="7560" y="3913"/>
                      </a:lnTo>
                      <a:lnTo>
                        <a:pt x="7420" y="3884"/>
                      </a:lnTo>
                      <a:lnTo>
                        <a:pt x="7277" y="3863"/>
                      </a:lnTo>
                      <a:lnTo>
                        <a:pt x="7133" y="3847"/>
                      </a:lnTo>
                      <a:lnTo>
                        <a:pt x="6986" y="3840"/>
                      </a:lnTo>
                      <a:lnTo>
                        <a:pt x="6911" y="3840"/>
                      </a:lnTo>
                      <a:lnTo>
                        <a:pt x="6836" y="3840"/>
                      </a:lnTo>
                      <a:lnTo>
                        <a:pt x="6689" y="3847"/>
                      </a:lnTo>
                      <a:lnTo>
                        <a:pt x="6545" y="3863"/>
                      </a:lnTo>
                      <a:lnTo>
                        <a:pt x="6401" y="3884"/>
                      </a:lnTo>
                      <a:lnTo>
                        <a:pt x="6261" y="3913"/>
                      </a:lnTo>
                      <a:lnTo>
                        <a:pt x="6123" y="3948"/>
                      </a:lnTo>
                      <a:lnTo>
                        <a:pt x="5988" y="3991"/>
                      </a:lnTo>
                      <a:lnTo>
                        <a:pt x="5855" y="4039"/>
                      </a:lnTo>
                      <a:lnTo>
                        <a:pt x="5727" y="4093"/>
                      </a:lnTo>
                      <a:lnTo>
                        <a:pt x="5601" y="4155"/>
                      </a:lnTo>
                      <a:lnTo>
                        <a:pt x="5418" y="4256"/>
                      </a:lnTo>
                      <a:lnTo>
                        <a:pt x="5189" y="4411"/>
                      </a:lnTo>
                      <a:lnTo>
                        <a:pt x="4974" y="4587"/>
                      </a:lnTo>
                      <a:lnTo>
                        <a:pt x="4780" y="4783"/>
                      </a:lnTo>
                      <a:lnTo>
                        <a:pt x="4603" y="4996"/>
                      </a:lnTo>
                      <a:lnTo>
                        <a:pt x="4447" y="5226"/>
                      </a:lnTo>
                      <a:lnTo>
                        <a:pt x="4347" y="5409"/>
                      </a:lnTo>
                      <a:lnTo>
                        <a:pt x="4286" y="5534"/>
                      </a:lnTo>
                      <a:lnTo>
                        <a:pt x="4231" y="5664"/>
                      </a:lnTo>
                      <a:lnTo>
                        <a:pt x="4182" y="5796"/>
                      </a:lnTo>
                      <a:lnTo>
                        <a:pt x="4141" y="5932"/>
                      </a:lnTo>
                      <a:lnTo>
                        <a:pt x="4105" y="6069"/>
                      </a:lnTo>
                      <a:lnTo>
                        <a:pt x="4076" y="6210"/>
                      </a:lnTo>
                      <a:lnTo>
                        <a:pt x="4054" y="6352"/>
                      </a:lnTo>
                      <a:lnTo>
                        <a:pt x="4040" y="6498"/>
                      </a:lnTo>
                      <a:lnTo>
                        <a:pt x="4031" y="6644"/>
                      </a:lnTo>
                      <a:lnTo>
                        <a:pt x="4031" y="6719"/>
                      </a:lnTo>
                      <a:lnTo>
                        <a:pt x="4033" y="6813"/>
                      </a:lnTo>
                      <a:lnTo>
                        <a:pt x="4044" y="7002"/>
                      </a:lnTo>
                      <a:lnTo>
                        <a:pt x="4069" y="7187"/>
                      </a:lnTo>
                      <a:lnTo>
                        <a:pt x="4105" y="7370"/>
                      </a:lnTo>
                      <a:lnTo>
                        <a:pt x="4154" y="7550"/>
                      </a:lnTo>
                      <a:lnTo>
                        <a:pt x="4213" y="7726"/>
                      </a:lnTo>
                      <a:lnTo>
                        <a:pt x="4283" y="7897"/>
                      </a:lnTo>
                      <a:lnTo>
                        <a:pt x="4365" y="8065"/>
                      </a:lnTo>
                      <a:lnTo>
                        <a:pt x="4411" y="8146"/>
                      </a:lnTo>
                      <a:lnTo>
                        <a:pt x="4347" y="8178"/>
                      </a:lnTo>
                      <a:lnTo>
                        <a:pt x="4286" y="8214"/>
                      </a:lnTo>
                      <a:lnTo>
                        <a:pt x="4249" y="8161"/>
                      </a:lnTo>
                      <a:lnTo>
                        <a:pt x="4158" y="8065"/>
                      </a:lnTo>
                      <a:lnTo>
                        <a:pt x="4053" y="7988"/>
                      </a:lnTo>
                      <a:lnTo>
                        <a:pt x="3936" y="7927"/>
                      </a:lnTo>
                      <a:lnTo>
                        <a:pt x="3873" y="7906"/>
                      </a:lnTo>
                      <a:lnTo>
                        <a:pt x="3847" y="7835"/>
                      </a:lnTo>
                      <a:lnTo>
                        <a:pt x="3798" y="7691"/>
                      </a:lnTo>
                      <a:lnTo>
                        <a:pt x="3755" y="7546"/>
                      </a:lnTo>
                      <a:lnTo>
                        <a:pt x="3720" y="7399"/>
                      </a:lnTo>
                      <a:lnTo>
                        <a:pt x="3692" y="7251"/>
                      </a:lnTo>
                      <a:lnTo>
                        <a:pt x="3670" y="7101"/>
                      </a:lnTo>
                      <a:lnTo>
                        <a:pt x="3656" y="6948"/>
                      </a:lnTo>
                      <a:lnTo>
                        <a:pt x="3648" y="6796"/>
                      </a:lnTo>
                      <a:lnTo>
                        <a:pt x="3647" y="6719"/>
                      </a:lnTo>
                      <a:close/>
                      <a:moveTo>
                        <a:pt x="4810" y="8064"/>
                      </a:moveTo>
                      <a:lnTo>
                        <a:pt x="4754" y="7973"/>
                      </a:lnTo>
                      <a:lnTo>
                        <a:pt x="4656" y="7788"/>
                      </a:lnTo>
                      <a:lnTo>
                        <a:pt x="4573" y="7595"/>
                      </a:lnTo>
                      <a:lnTo>
                        <a:pt x="4508" y="7396"/>
                      </a:lnTo>
                      <a:lnTo>
                        <a:pt x="4482" y="7295"/>
                      </a:lnTo>
                      <a:lnTo>
                        <a:pt x="4607" y="7295"/>
                      </a:lnTo>
                      <a:lnTo>
                        <a:pt x="4672" y="7292"/>
                      </a:lnTo>
                      <a:lnTo>
                        <a:pt x="4799" y="7268"/>
                      </a:lnTo>
                      <a:lnTo>
                        <a:pt x="4917" y="7219"/>
                      </a:lnTo>
                      <a:lnTo>
                        <a:pt x="5023" y="7147"/>
                      </a:lnTo>
                      <a:lnTo>
                        <a:pt x="5071" y="7102"/>
                      </a:lnTo>
                      <a:lnTo>
                        <a:pt x="5183" y="6990"/>
                      </a:lnTo>
                      <a:lnTo>
                        <a:pt x="5203" y="6973"/>
                      </a:lnTo>
                      <a:lnTo>
                        <a:pt x="5248" y="6942"/>
                      </a:lnTo>
                      <a:lnTo>
                        <a:pt x="5297" y="6924"/>
                      </a:lnTo>
                      <a:lnTo>
                        <a:pt x="5349" y="6914"/>
                      </a:lnTo>
                      <a:lnTo>
                        <a:pt x="5402" y="6914"/>
                      </a:lnTo>
                      <a:lnTo>
                        <a:pt x="5454" y="6924"/>
                      </a:lnTo>
                      <a:lnTo>
                        <a:pt x="5503" y="6942"/>
                      </a:lnTo>
                      <a:lnTo>
                        <a:pt x="5547" y="6973"/>
                      </a:lnTo>
                      <a:lnTo>
                        <a:pt x="5568" y="6990"/>
                      </a:lnTo>
                      <a:lnTo>
                        <a:pt x="5680" y="7102"/>
                      </a:lnTo>
                      <a:lnTo>
                        <a:pt x="5703" y="7125"/>
                      </a:lnTo>
                      <a:lnTo>
                        <a:pt x="5753" y="7166"/>
                      </a:lnTo>
                      <a:lnTo>
                        <a:pt x="5835" y="7217"/>
                      </a:lnTo>
                      <a:lnTo>
                        <a:pt x="5955" y="7264"/>
                      </a:lnTo>
                      <a:lnTo>
                        <a:pt x="6079" y="7287"/>
                      </a:lnTo>
                      <a:lnTo>
                        <a:pt x="6207" y="7287"/>
                      </a:lnTo>
                      <a:lnTo>
                        <a:pt x="6332" y="7264"/>
                      </a:lnTo>
                      <a:lnTo>
                        <a:pt x="6450" y="7217"/>
                      </a:lnTo>
                      <a:lnTo>
                        <a:pt x="6532" y="7166"/>
                      </a:lnTo>
                      <a:lnTo>
                        <a:pt x="6583" y="7125"/>
                      </a:lnTo>
                      <a:lnTo>
                        <a:pt x="6607" y="7102"/>
                      </a:lnTo>
                      <a:lnTo>
                        <a:pt x="6719" y="6990"/>
                      </a:lnTo>
                      <a:lnTo>
                        <a:pt x="6738" y="6973"/>
                      </a:lnTo>
                      <a:lnTo>
                        <a:pt x="6784" y="6942"/>
                      </a:lnTo>
                      <a:lnTo>
                        <a:pt x="6833" y="6924"/>
                      </a:lnTo>
                      <a:lnTo>
                        <a:pt x="6885" y="6914"/>
                      </a:lnTo>
                      <a:lnTo>
                        <a:pt x="6937" y="6914"/>
                      </a:lnTo>
                      <a:lnTo>
                        <a:pt x="6989" y="6924"/>
                      </a:lnTo>
                      <a:lnTo>
                        <a:pt x="7038" y="6942"/>
                      </a:lnTo>
                      <a:lnTo>
                        <a:pt x="7084" y="6973"/>
                      </a:lnTo>
                      <a:lnTo>
                        <a:pt x="7102" y="6990"/>
                      </a:lnTo>
                      <a:lnTo>
                        <a:pt x="7215" y="7102"/>
                      </a:lnTo>
                      <a:lnTo>
                        <a:pt x="7239" y="7125"/>
                      </a:lnTo>
                      <a:lnTo>
                        <a:pt x="7289" y="7166"/>
                      </a:lnTo>
                      <a:lnTo>
                        <a:pt x="7372" y="7217"/>
                      </a:lnTo>
                      <a:lnTo>
                        <a:pt x="7490" y="7264"/>
                      </a:lnTo>
                      <a:lnTo>
                        <a:pt x="7615" y="7287"/>
                      </a:lnTo>
                      <a:lnTo>
                        <a:pt x="7743" y="7287"/>
                      </a:lnTo>
                      <a:lnTo>
                        <a:pt x="7867" y="7264"/>
                      </a:lnTo>
                      <a:lnTo>
                        <a:pt x="7986" y="7217"/>
                      </a:lnTo>
                      <a:lnTo>
                        <a:pt x="8068" y="7166"/>
                      </a:lnTo>
                      <a:lnTo>
                        <a:pt x="8119" y="7125"/>
                      </a:lnTo>
                      <a:lnTo>
                        <a:pt x="8142" y="7102"/>
                      </a:lnTo>
                      <a:lnTo>
                        <a:pt x="8254" y="6990"/>
                      </a:lnTo>
                      <a:lnTo>
                        <a:pt x="8274" y="6973"/>
                      </a:lnTo>
                      <a:lnTo>
                        <a:pt x="8319" y="6942"/>
                      </a:lnTo>
                      <a:lnTo>
                        <a:pt x="8368" y="6924"/>
                      </a:lnTo>
                      <a:lnTo>
                        <a:pt x="8420" y="6914"/>
                      </a:lnTo>
                      <a:lnTo>
                        <a:pt x="8473" y="6914"/>
                      </a:lnTo>
                      <a:lnTo>
                        <a:pt x="8525" y="6924"/>
                      </a:lnTo>
                      <a:lnTo>
                        <a:pt x="8574" y="6942"/>
                      </a:lnTo>
                      <a:lnTo>
                        <a:pt x="8618" y="6973"/>
                      </a:lnTo>
                      <a:lnTo>
                        <a:pt x="8639" y="6990"/>
                      </a:lnTo>
                      <a:lnTo>
                        <a:pt x="8751" y="7102"/>
                      </a:lnTo>
                      <a:lnTo>
                        <a:pt x="8798" y="7147"/>
                      </a:lnTo>
                      <a:lnTo>
                        <a:pt x="8905" y="7219"/>
                      </a:lnTo>
                      <a:lnTo>
                        <a:pt x="9023" y="7268"/>
                      </a:lnTo>
                      <a:lnTo>
                        <a:pt x="9150" y="7292"/>
                      </a:lnTo>
                      <a:lnTo>
                        <a:pt x="9214" y="7295"/>
                      </a:lnTo>
                      <a:lnTo>
                        <a:pt x="9337" y="7295"/>
                      </a:lnTo>
                      <a:lnTo>
                        <a:pt x="9311" y="7397"/>
                      </a:lnTo>
                      <a:lnTo>
                        <a:pt x="9245" y="7596"/>
                      </a:lnTo>
                      <a:lnTo>
                        <a:pt x="9164" y="7788"/>
                      </a:lnTo>
                      <a:lnTo>
                        <a:pt x="9068" y="7970"/>
                      </a:lnTo>
                      <a:lnTo>
                        <a:pt x="8957" y="8145"/>
                      </a:lnTo>
                      <a:lnTo>
                        <a:pt x="8833" y="8307"/>
                      </a:lnTo>
                      <a:lnTo>
                        <a:pt x="8695" y="8460"/>
                      </a:lnTo>
                      <a:lnTo>
                        <a:pt x="8546" y="8601"/>
                      </a:lnTo>
                      <a:lnTo>
                        <a:pt x="8387" y="8729"/>
                      </a:lnTo>
                      <a:lnTo>
                        <a:pt x="8217" y="8844"/>
                      </a:lnTo>
                      <a:lnTo>
                        <a:pt x="8037" y="8947"/>
                      </a:lnTo>
                      <a:lnTo>
                        <a:pt x="7848" y="9033"/>
                      </a:lnTo>
                      <a:lnTo>
                        <a:pt x="7651" y="9104"/>
                      </a:lnTo>
                      <a:lnTo>
                        <a:pt x="7446" y="9157"/>
                      </a:lnTo>
                      <a:lnTo>
                        <a:pt x="7236" y="9194"/>
                      </a:lnTo>
                      <a:lnTo>
                        <a:pt x="7020" y="9213"/>
                      </a:lnTo>
                      <a:lnTo>
                        <a:pt x="6911" y="9214"/>
                      </a:lnTo>
                      <a:lnTo>
                        <a:pt x="6813" y="9213"/>
                      </a:lnTo>
                      <a:lnTo>
                        <a:pt x="6617" y="9197"/>
                      </a:lnTo>
                      <a:lnTo>
                        <a:pt x="6426" y="9165"/>
                      </a:lnTo>
                      <a:lnTo>
                        <a:pt x="6236" y="9121"/>
                      </a:lnTo>
                      <a:lnTo>
                        <a:pt x="6143" y="9092"/>
                      </a:lnTo>
                      <a:lnTo>
                        <a:pt x="6143" y="9023"/>
                      </a:lnTo>
                      <a:lnTo>
                        <a:pt x="6142" y="9003"/>
                      </a:lnTo>
                      <a:lnTo>
                        <a:pt x="6135" y="8965"/>
                      </a:lnTo>
                      <a:lnTo>
                        <a:pt x="6120" y="8931"/>
                      </a:lnTo>
                      <a:lnTo>
                        <a:pt x="6099" y="8901"/>
                      </a:lnTo>
                      <a:lnTo>
                        <a:pt x="6073" y="8875"/>
                      </a:lnTo>
                      <a:lnTo>
                        <a:pt x="6043" y="8853"/>
                      </a:lnTo>
                      <a:lnTo>
                        <a:pt x="6008" y="8839"/>
                      </a:lnTo>
                      <a:lnTo>
                        <a:pt x="5971" y="8831"/>
                      </a:lnTo>
                      <a:lnTo>
                        <a:pt x="5951" y="8830"/>
                      </a:lnTo>
                      <a:lnTo>
                        <a:pt x="5740" y="8830"/>
                      </a:lnTo>
                      <a:lnTo>
                        <a:pt x="5730" y="8790"/>
                      </a:lnTo>
                      <a:lnTo>
                        <a:pt x="5707" y="8712"/>
                      </a:lnTo>
                      <a:lnTo>
                        <a:pt x="5678" y="8636"/>
                      </a:lnTo>
                      <a:lnTo>
                        <a:pt x="5642" y="8564"/>
                      </a:lnTo>
                      <a:lnTo>
                        <a:pt x="5578" y="8461"/>
                      </a:lnTo>
                      <a:lnTo>
                        <a:pt x="5474" y="8339"/>
                      </a:lnTo>
                      <a:lnTo>
                        <a:pt x="5350" y="8237"/>
                      </a:lnTo>
                      <a:lnTo>
                        <a:pt x="5248" y="8175"/>
                      </a:lnTo>
                      <a:lnTo>
                        <a:pt x="5174" y="8140"/>
                      </a:lnTo>
                      <a:lnTo>
                        <a:pt x="5098" y="8112"/>
                      </a:lnTo>
                      <a:lnTo>
                        <a:pt x="5019" y="8089"/>
                      </a:lnTo>
                      <a:lnTo>
                        <a:pt x="4937" y="8073"/>
                      </a:lnTo>
                      <a:lnTo>
                        <a:pt x="4853" y="8065"/>
                      </a:lnTo>
                      <a:lnTo>
                        <a:pt x="4810" y="8064"/>
                      </a:lnTo>
                      <a:close/>
                      <a:moveTo>
                        <a:pt x="4416" y="6719"/>
                      </a:moveTo>
                      <a:lnTo>
                        <a:pt x="4417" y="6590"/>
                      </a:lnTo>
                      <a:lnTo>
                        <a:pt x="4443" y="6339"/>
                      </a:lnTo>
                      <a:lnTo>
                        <a:pt x="4493" y="6096"/>
                      </a:lnTo>
                      <a:lnTo>
                        <a:pt x="4565" y="5861"/>
                      </a:lnTo>
                      <a:lnTo>
                        <a:pt x="4660" y="5638"/>
                      </a:lnTo>
                      <a:lnTo>
                        <a:pt x="4776" y="5425"/>
                      </a:lnTo>
                      <a:lnTo>
                        <a:pt x="4911" y="5226"/>
                      </a:lnTo>
                      <a:lnTo>
                        <a:pt x="5064" y="5041"/>
                      </a:lnTo>
                      <a:lnTo>
                        <a:pt x="5234" y="4872"/>
                      </a:lnTo>
                      <a:lnTo>
                        <a:pt x="5418" y="4720"/>
                      </a:lnTo>
                      <a:lnTo>
                        <a:pt x="5618" y="4584"/>
                      </a:lnTo>
                      <a:lnTo>
                        <a:pt x="5830" y="4469"/>
                      </a:lnTo>
                      <a:lnTo>
                        <a:pt x="6053" y="4374"/>
                      </a:lnTo>
                      <a:lnTo>
                        <a:pt x="6287" y="4301"/>
                      </a:lnTo>
                      <a:lnTo>
                        <a:pt x="6531" y="4252"/>
                      </a:lnTo>
                      <a:lnTo>
                        <a:pt x="6783" y="4226"/>
                      </a:lnTo>
                      <a:lnTo>
                        <a:pt x="6911" y="4223"/>
                      </a:lnTo>
                      <a:lnTo>
                        <a:pt x="7039" y="4226"/>
                      </a:lnTo>
                      <a:lnTo>
                        <a:pt x="7291" y="4252"/>
                      </a:lnTo>
                      <a:lnTo>
                        <a:pt x="7534" y="4301"/>
                      </a:lnTo>
                      <a:lnTo>
                        <a:pt x="7769" y="4374"/>
                      </a:lnTo>
                      <a:lnTo>
                        <a:pt x="7992" y="4469"/>
                      </a:lnTo>
                      <a:lnTo>
                        <a:pt x="8204" y="4584"/>
                      </a:lnTo>
                      <a:lnTo>
                        <a:pt x="8404" y="4720"/>
                      </a:lnTo>
                      <a:lnTo>
                        <a:pt x="8588" y="4872"/>
                      </a:lnTo>
                      <a:lnTo>
                        <a:pt x="8758" y="5041"/>
                      </a:lnTo>
                      <a:lnTo>
                        <a:pt x="8911" y="5226"/>
                      </a:lnTo>
                      <a:lnTo>
                        <a:pt x="9046" y="5425"/>
                      </a:lnTo>
                      <a:lnTo>
                        <a:pt x="9161" y="5638"/>
                      </a:lnTo>
                      <a:lnTo>
                        <a:pt x="9256" y="5861"/>
                      </a:lnTo>
                      <a:lnTo>
                        <a:pt x="9328" y="6096"/>
                      </a:lnTo>
                      <a:lnTo>
                        <a:pt x="9379" y="6339"/>
                      </a:lnTo>
                      <a:lnTo>
                        <a:pt x="9404" y="6590"/>
                      </a:lnTo>
                      <a:lnTo>
                        <a:pt x="9406" y="6719"/>
                      </a:lnTo>
                      <a:lnTo>
                        <a:pt x="9404" y="6816"/>
                      </a:lnTo>
                      <a:lnTo>
                        <a:pt x="9397" y="6911"/>
                      </a:lnTo>
                      <a:lnTo>
                        <a:pt x="9214" y="6911"/>
                      </a:lnTo>
                      <a:lnTo>
                        <a:pt x="9187" y="6909"/>
                      </a:lnTo>
                      <a:lnTo>
                        <a:pt x="9135" y="6899"/>
                      </a:lnTo>
                      <a:lnTo>
                        <a:pt x="9086" y="6879"/>
                      </a:lnTo>
                      <a:lnTo>
                        <a:pt x="9042" y="6850"/>
                      </a:lnTo>
                      <a:lnTo>
                        <a:pt x="9023" y="6832"/>
                      </a:lnTo>
                      <a:lnTo>
                        <a:pt x="8911" y="6719"/>
                      </a:lnTo>
                      <a:lnTo>
                        <a:pt x="8886" y="6696"/>
                      </a:lnTo>
                      <a:lnTo>
                        <a:pt x="8836" y="6656"/>
                      </a:lnTo>
                      <a:lnTo>
                        <a:pt x="8754" y="6604"/>
                      </a:lnTo>
                      <a:lnTo>
                        <a:pt x="8636" y="6558"/>
                      </a:lnTo>
                      <a:lnTo>
                        <a:pt x="8510" y="6535"/>
                      </a:lnTo>
                      <a:lnTo>
                        <a:pt x="8382" y="6535"/>
                      </a:lnTo>
                      <a:lnTo>
                        <a:pt x="8258" y="6558"/>
                      </a:lnTo>
                      <a:lnTo>
                        <a:pt x="8139" y="6604"/>
                      </a:lnTo>
                      <a:lnTo>
                        <a:pt x="8057" y="6656"/>
                      </a:lnTo>
                      <a:lnTo>
                        <a:pt x="8006" y="6696"/>
                      </a:lnTo>
                      <a:lnTo>
                        <a:pt x="7983" y="6719"/>
                      </a:lnTo>
                      <a:lnTo>
                        <a:pt x="7871" y="6832"/>
                      </a:lnTo>
                      <a:lnTo>
                        <a:pt x="7851" y="6849"/>
                      </a:lnTo>
                      <a:lnTo>
                        <a:pt x="7806" y="6879"/>
                      </a:lnTo>
                      <a:lnTo>
                        <a:pt x="7757" y="6898"/>
                      </a:lnTo>
                      <a:lnTo>
                        <a:pt x="7706" y="6908"/>
                      </a:lnTo>
                      <a:lnTo>
                        <a:pt x="7652" y="6908"/>
                      </a:lnTo>
                      <a:lnTo>
                        <a:pt x="7600" y="6898"/>
                      </a:lnTo>
                      <a:lnTo>
                        <a:pt x="7552" y="6879"/>
                      </a:lnTo>
                      <a:lnTo>
                        <a:pt x="7507" y="6849"/>
                      </a:lnTo>
                      <a:lnTo>
                        <a:pt x="7487" y="6832"/>
                      </a:lnTo>
                      <a:lnTo>
                        <a:pt x="7374" y="6719"/>
                      </a:lnTo>
                      <a:lnTo>
                        <a:pt x="7350" y="6696"/>
                      </a:lnTo>
                      <a:lnTo>
                        <a:pt x="7300" y="6656"/>
                      </a:lnTo>
                      <a:lnTo>
                        <a:pt x="7219" y="6604"/>
                      </a:lnTo>
                      <a:lnTo>
                        <a:pt x="7099" y="6558"/>
                      </a:lnTo>
                      <a:lnTo>
                        <a:pt x="6974" y="6535"/>
                      </a:lnTo>
                      <a:lnTo>
                        <a:pt x="6847" y="6535"/>
                      </a:lnTo>
                      <a:lnTo>
                        <a:pt x="6722" y="6558"/>
                      </a:lnTo>
                      <a:lnTo>
                        <a:pt x="6603" y="6604"/>
                      </a:lnTo>
                      <a:lnTo>
                        <a:pt x="6522" y="6656"/>
                      </a:lnTo>
                      <a:lnTo>
                        <a:pt x="6472" y="6696"/>
                      </a:lnTo>
                      <a:lnTo>
                        <a:pt x="6447" y="6719"/>
                      </a:lnTo>
                      <a:lnTo>
                        <a:pt x="6335" y="6832"/>
                      </a:lnTo>
                      <a:lnTo>
                        <a:pt x="6315" y="6849"/>
                      </a:lnTo>
                      <a:lnTo>
                        <a:pt x="6270" y="6879"/>
                      </a:lnTo>
                      <a:lnTo>
                        <a:pt x="6221" y="6898"/>
                      </a:lnTo>
                      <a:lnTo>
                        <a:pt x="6169" y="6908"/>
                      </a:lnTo>
                      <a:lnTo>
                        <a:pt x="6116" y="6908"/>
                      </a:lnTo>
                      <a:lnTo>
                        <a:pt x="6064" y="6898"/>
                      </a:lnTo>
                      <a:lnTo>
                        <a:pt x="6015" y="6879"/>
                      </a:lnTo>
                      <a:lnTo>
                        <a:pt x="5971" y="6849"/>
                      </a:lnTo>
                      <a:lnTo>
                        <a:pt x="5951" y="6832"/>
                      </a:lnTo>
                      <a:lnTo>
                        <a:pt x="5838" y="6719"/>
                      </a:lnTo>
                      <a:lnTo>
                        <a:pt x="5815" y="6696"/>
                      </a:lnTo>
                      <a:lnTo>
                        <a:pt x="5765" y="6656"/>
                      </a:lnTo>
                      <a:lnTo>
                        <a:pt x="5683" y="6604"/>
                      </a:lnTo>
                      <a:lnTo>
                        <a:pt x="5563" y="6558"/>
                      </a:lnTo>
                      <a:lnTo>
                        <a:pt x="5439" y="6535"/>
                      </a:lnTo>
                      <a:lnTo>
                        <a:pt x="5311" y="6535"/>
                      </a:lnTo>
                      <a:lnTo>
                        <a:pt x="5186" y="6558"/>
                      </a:lnTo>
                      <a:lnTo>
                        <a:pt x="5068" y="6604"/>
                      </a:lnTo>
                      <a:lnTo>
                        <a:pt x="4986" y="6656"/>
                      </a:lnTo>
                      <a:lnTo>
                        <a:pt x="4935" y="6696"/>
                      </a:lnTo>
                      <a:lnTo>
                        <a:pt x="4911" y="6719"/>
                      </a:lnTo>
                      <a:lnTo>
                        <a:pt x="4799" y="6832"/>
                      </a:lnTo>
                      <a:lnTo>
                        <a:pt x="4780" y="6850"/>
                      </a:lnTo>
                      <a:lnTo>
                        <a:pt x="4735" y="6879"/>
                      </a:lnTo>
                      <a:lnTo>
                        <a:pt x="4686" y="6899"/>
                      </a:lnTo>
                      <a:lnTo>
                        <a:pt x="4635" y="6909"/>
                      </a:lnTo>
                      <a:lnTo>
                        <a:pt x="4607" y="6911"/>
                      </a:lnTo>
                      <a:lnTo>
                        <a:pt x="4423" y="6911"/>
                      </a:lnTo>
                      <a:lnTo>
                        <a:pt x="4417" y="6816"/>
                      </a:lnTo>
                      <a:lnTo>
                        <a:pt x="4416" y="6719"/>
                      </a:lnTo>
                      <a:close/>
                      <a:moveTo>
                        <a:pt x="384" y="9214"/>
                      </a:moveTo>
                      <a:lnTo>
                        <a:pt x="5759" y="9214"/>
                      </a:lnTo>
                      <a:lnTo>
                        <a:pt x="5759" y="9599"/>
                      </a:lnTo>
                      <a:lnTo>
                        <a:pt x="384" y="9599"/>
                      </a:lnTo>
                      <a:lnTo>
                        <a:pt x="384" y="9214"/>
                      </a:lnTo>
                      <a:close/>
                      <a:moveTo>
                        <a:pt x="4223" y="11518"/>
                      </a:moveTo>
                      <a:lnTo>
                        <a:pt x="1728" y="11518"/>
                      </a:lnTo>
                      <a:lnTo>
                        <a:pt x="1679" y="11517"/>
                      </a:lnTo>
                      <a:lnTo>
                        <a:pt x="1582" y="11508"/>
                      </a:lnTo>
                      <a:lnTo>
                        <a:pt x="1487" y="11488"/>
                      </a:lnTo>
                      <a:lnTo>
                        <a:pt x="1398" y="11460"/>
                      </a:lnTo>
                      <a:lnTo>
                        <a:pt x="1312" y="11423"/>
                      </a:lnTo>
                      <a:lnTo>
                        <a:pt x="1230" y="11380"/>
                      </a:lnTo>
                      <a:lnTo>
                        <a:pt x="1153" y="11328"/>
                      </a:lnTo>
                      <a:lnTo>
                        <a:pt x="1083" y="11269"/>
                      </a:lnTo>
                      <a:lnTo>
                        <a:pt x="1018" y="11204"/>
                      </a:lnTo>
                      <a:lnTo>
                        <a:pt x="959" y="11132"/>
                      </a:lnTo>
                      <a:lnTo>
                        <a:pt x="907" y="11056"/>
                      </a:lnTo>
                      <a:lnTo>
                        <a:pt x="862" y="10974"/>
                      </a:lnTo>
                      <a:lnTo>
                        <a:pt x="826" y="10887"/>
                      </a:lnTo>
                      <a:lnTo>
                        <a:pt x="798" y="10798"/>
                      </a:lnTo>
                      <a:lnTo>
                        <a:pt x="779" y="10705"/>
                      </a:lnTo>
                      <a:lnTo>
                        <a:pt x="769" y="10608"/>
                      </a:lnTo>
                      <a:lnTo>
                        <a:pt x="767" y="10558"/>
                      </a:lnTo>
                      <a:lnTo>
                        <a:pt x="767" y="9982"/>
                      </a:lnTo>
                      <a:lnTo>
                        <a:pt x="5375" y="9982"/>
                      </a:lnTo>
                      <a:lnTo>
                        <a:pt x="5375" y="10558"/>
                      </a:lnTo>
                      <a:lnTo>
                        <a:pt x="5375" y="10608"/>
                      </a:lnTo>
                      <a:lnTo>
                        <a:pt x="5365" y="10705"/>
                      </a:lnTo>
                      <a:lnTo>
                        <a:pt x="5346" y="10798"/>
                      </a:lnTo>
                      <a:lnTo>
                        <a:pt x="5317" y="10887"/>
                      </a:lnTo>
                      <a:lnTo>
                        <a:pt x="5281" y="10974"/>
                      </a:lnTo>
                      <a:lnTo>
                        <a:pt x="5236" y="11056"/>
                      </a:lnTo>
                      <a:lnTo>
                        <a:pt x="5185" y="11132"/>
                      </a:lnTo>
                      <a:lnTo>
                        <a:pt x="5126" y="11204"/>
                      </a:lnTo>
                      <a:lnTo>
                        <a:pt x="5061" y="11269"/>
                      </a:lnTo>
                      <a:lnTo>
                        <a:pt x="4989" y="11328"/>
                      </a:lnTo>
                      <a:lnTo>
                        <a:pt x="4912" y="11380"/>
                      </a:lnTo>
                      <a:lnTo>
                        <a:pt x="4832" y="11423"/>
                      </a:lnTo>
                      <a:lnTo>
                        <a:pt x="4745" y="11460"/>
                      </a:lnTo>
                      <a:lnTo>
                        <a:pt x="4655" y="11488"/>
                      </a:lnTo>
                      <a:lnTo>
                        <a:pt x="4561" y="11508"/>
                      </a:lnTo>
                      <a:lnTo>
                        <a:pt x="4465" y="11517"/>
                      </a:lnTo>
                      <a:lnTo>
                        <a:pt x="4416" y="11518"/>
                      </a:lnTo>
                      <a:lnTo>
                        <a:pt x="4223" y="11518"/>
                      </a:lnTo>
                      <a:close/>
                      <a:moveTo>
                        <a:pt x="5354" y="11518"/>
                      </a:moveTo>
                      <a:lnTo>
                        <a:pt x="5401" y="11472"/>
                      </a:lnTo>
                      <a:lnTo>
                        <a:pt x="5484" y="11371"/>
                      </a:lnTo>
                      <a:lnTo>
                        <a:pt x="5559" y="11263"/>
                      </a:lnTo>
                      <a:lnTo>
                        <a:pt x="5622" y="11148"/>
                      </a:lnTo>
                      <a:lnTo>
                        <a:pt x="5676" y="11026"/>
                      </a:lnTo>
                      <a:lnTo>
                        <a:pt x="5716" y="10899"/>
                      </a:lnTo>
                      <a:lnTo>
                        <a:pt x="5743" y="10765"/>
                      </a:lnTo>
                      <a:lnTo>
                        <a:pt x="5758" y="10628"/>
                      </a:lnTo>
                      <a:lnTo>
                        <a:pt x="5759" y="10558"/>
                      </a:lnTo>
                      <a:lnTo>
                        <a:pt x="5759" y="10178"/>
                      </a:lnTo>
                      <a:lnTo>
                        <a:pt x="5899" y="10222"/>
                      </a:lnTo>
                      <a:lnTo>
                        <a:pt x="6181" y="10293"/>
                      </a:lnTo>
                      <a:lnTo>
                        <a:pt x="6470" y="10340"/>
                      </a:lnTo>
                      <a:lnTo>
                        <a:pt x="6763" y="10365"/>
                      </a:lnTo>
                      <a:lnTo>
                        <a:pt x="6911" y="10366"/>
                      </a:lnTo>
                      <a:lnTo>
                        <a:pt x="7004" y="10365"/>
                      </a:lnTo>
                      <a:lnTo>
                        <a:pt x="7192" y="10356"/>
                      </a:lnTo>
                      <a:lnTo>
                        <a:pt x="7374" y="10337"/>
                      </a:lnTo>
                      <a:lnTo>
                        <a:pt x="7556" y="10310"/>
                      </a:lnTo>
                      <a:lnTo>
                        <a:pt x="7734" y="10273"/>
                      </a:lnTo>
                      <a:lnTo>
                        <a:pt x="7909" y="10228"/>
                      </a:lnTo>
                      <a:lnTo>
                        <a:pt x="8080" y="10175"/>
                      </a:lnTo>
                      <a:lnTo>
                        <a:pt x="8247" y="10113"/>
                      </a:lnTo>
                      <a:lnTo>
                        <a:pt x="8411" y="10044"/>
                      </a:lnTo>
                      <a:lnTo>
                        <a:pt x="8569" y="9967"/>
                      </a:lnTo>
                      <a:lnTo>
                        <a:pt x="8725" y="9882"/>
                      </a:lnTo>
                      <a:lnTo>
                        <a:pt x="8876" y="9792"/>
                      </a:lnTo>
                      <a:lnTo>
                        <a:pt x="9021" y="9692"/>
                      </a:lnTo>
                      <a:lnTo>
                        <a:pt x="9161" y="9587"/>
                      </a:lnTo>
                      <a:lnTo>
                        <a:pt x="9296" y="9476"/>
                      </a:lnTo>
                      <a:lnTo>
                        <a:pt x="9426" y="9358"/>
                      </a:lnTo>
                      <a:lnTo>
                        <a:pt x="9550" y="9235"/>
                      </a:lnTo>
                      <a:lnTo>
                        <a:pt x="9668" y="9105"/>
                      </a:lnTo>
                      <a:lnTo>
                        <a:pt x="9780" y="8970"/>
                      </a:lnTo>
                      <a:lnTo>
                        <a:pt x="9885" y="8829"/>
                      </a:lnTo>
                      <a:lnTo>
                        <a:pt x="9983" y="8683"/>
                      </a:lnTo>
                      <a:lnTo>
                        <a:pt x="10074" y="8533"/>
                      </a:lnTo>
                      <a:lnTo>
                        <a:pt x="10159" y="8378"/>
                      </a:lnTo>
                      <a:lnTo>
                        <a:pt x="10235" y="8218"/>
                      </a:lnTo>
                      <a:lnTo>
                        <a:pt x="10306" y="8055"/>
                      </a:lnTo>
                      <a:lnTo>
                        <a:pt x="10366" y="7887"/>
                      </a:lnTo>
                      <a:lnTo>
                        <a:pt x="10419" y="7717"/>
                      </a:lnTo>
                      <a:lnTo>
                        <a:pt x="10466" y="7541"/>
                      </a:lnTo>
                      <a:lnTo>
                        <a:pt x="10502" y="7364"/>
                      </a:lnTo>
                      <a:lnTo>
                        <a:pt x="10529" y="7183"/>
                      </a:lnTo>
                      <a:lnTo>
                        <a:pt x="10548" y="6999"/>
                      </a:lnTo>
                      <a:lnTo>
                        <a:pt x="10558" y="6813"/>
                      </a:lnTo>
                      <a:lnTo>
                        <a:pt x="10558" y="6719"/>
                      </a:lnTo>
                      <a:lnTo>
                        <a:pt x="10558" y="6624"/>
                      </a:lnTo>
                      <a:lnTo>
                        <a:pt x="10548" y="6439"/>
                      </a:lnTo>
                      <a:lnTo>
                        <a:pt x="10529" y="6254"/>
                      </a:lnTo>
                      <a:lnTo>
                        <a:pt x="10502" y="6074"/>
                      </a:lnTo>
                      <a:lnTo>
                        <a:pt x="10466" y="5896"/>
                      </a:lnTo>
                      <a:lnTo>
                        <a:pt x="10419" y="5722"/>
                      </a:lnTo>
                      <a:lnTo>
                        <a:pt x="10366" y="5550"/>
                      </a:lnTo>
                      <a:lnTo>
                        <a:pt x="10306" y="5383"/>
                      </a:lnTo>
                      <a:lnTo>
                        <a:pt x="10235" y="5219"/>
                      </a:lnTo>
                      <a:lnTo>
                        <a:pt x="10159" y="5059"/>
                      </a:lnTo>
                      <a:lnTo>
                        <a:pt x="10074" y="4905"/>
                      </a:lnTo>
                      <a:lnTo>
                        <a:pt x="9983" y="4754"/>
                      </a:lnTo>
                      <a:lnTo>
                        <a:pt x="9885" y="4609"/>
                      </a:lnTo>
                      <a:lnTo>
                        <a:pt x="9780" y="4468"/>
                      </a:lnTo>
                      <a:lnTo>
                        <a:pt x="9668" y="4334"/>
                      </a:lnTo>
                      <a:lnTo>
                        <a:pt x="9550" y="4203"/>
                      </a:lnTo>
                      <a:lnTo>
                        <a:pt x="9426" y="4079"/>
                      </a:lnTo>
                      <a:lnTo>
                        <a:pt x="9296" y="3962"/>
                      </a:lnTo>
                      <a:lnTo>
                        <a:pt x="9161" y="3850"/>
                      </a:lnTo>
                      <a:lnTo>
                        <a:pt x="9021" y="3745"/>
                      </a:lnTo>
                      <a:lnTo>
                        <a:pt x="8876" y="3647"/>
                      </a:lnTo>
                      <a:lnTo>
                        <a:pt x="8725" y="3555"/>
                      </a:lnTo>
                      <a:lnTo>
                        <a:pt x="8569" y="3471"/>
                      </a:lnTo>
                      <a:lnTo>
                        <a:pt x="8411" y="3393"/>
                      </a:lnTo>
                      <a:lnTo>
                        <a:pt x="8247" y="3324"/>
                      </a:lnTo>
                      <a:lnTo>
                        <a:pt x="8080" y="3262"/>
                      </a:lnTo>
                      <a:lnTo>
                        <a:pt x="7909" y="3209"/>
                      </a:lnTo>
                      <a:lnTo>
                        <a:pt x="7734" y="3165"/>
                      </a:lnTo>
                      <a:lnTo>
                        <a:pt x="7556" y="3129"/>
                      </a:lnTo>
                      <a:lnTo>
                        <a:pt x="7374" y="3100"/>
                      </a:lnTo>
                      <a:lnTo>
                        <a:pt x="7192" y="3081"/>
                      </a:lnTo>
                      <a:lnTo>
                        <a:pt x="7004" y="3072"/>
                      </a:lnTo>
                      <a:lnTo>
                        <a:pt x="6911" y="3071"/>
                      </a:lnTo>
                      <a:lnTo>
                        <a:pt x="6817" y="3072"/>
                      </a:lnTo>
                      <a:lnTo>
                        <a:pt x="6630" y="3081"/>
                      </a:lnTo>
                      <a:lnTo>
                        <a:pt x="6447" y="3100"/>
                      </a:lnTo>
                      <a:lnTo>
                        <a:pt x="6266" y="3129"/>
                      </a:lnTo>
                      <a:lnTo>
                        <a:pt x="6087" y="3165"/>
                      </a:lnTo>
                      <a:lnTo>
                        <a:pt x="5913" y="3209"/>
                      </a:lnTo>
                      <a:lnTo>
                        <a:pt x="5742" y="3262"/>
                      </a:lnTo>
                      <a:lnTo>
                        <a:pt x="5575" y="3324"/>
                      </a:lnTo>
                      <a:lnTo>
                        <a:pt x="5411" y="3393"/>
                      </a:lnTo>
                      <a:lnTo>
                        <a:pt x="5252" y="3471"/>
                      </a:lnTo>
                      <a:lnTo>
                        <a:pt x="5097" y="3555"/>
                      </a:lnTo>
                      <a:lnTo>
                        <a:pt x="4946" y="3647"/>
                      </a:lnTo>
                      <a:lnTo>
                        <a:pt x="4800" y="3745"/>
                      </a:lnTo>
                      <a:lnTo>
                        <a:pt x="4660" y="3850"/>
                      </a:lnTo>
                      <a:lnTo>
                        <a:pt x="4525" y="3962"/>
                      </a:lnTo>
                      <a:lnTo>
                        <a:pt x="4396" y="4079"/>
                      </a:lnTo>
                      <a:lnTo>
                        <a:pt x="4272" y="4203"/>
                      </a:lnTo>
                      <a:lnTo>
                        <a:pt x="4154" y="4334"/>
                      </a:lnTo>
                      <a:lnTo>
                        <a:pt x="4041" y="4468"/>
                      </a:lnTo>
                      <a:lnTo>
                        <a:pt x="3936" y="4609"/>
                      </a:lnTo>
                      <a:lnTo>
                        <a:pt x="3838" y="4754"/>
                      </a:lnTo>
                      <a:lnTo>
                        <a:pt x="3748" y="4905"/>
                      </a:lnTo>
                      <a:lnTo>
                        <a:pt x="3663" y="5059"/>
                      </a:lnTo>
                      <a:lnTo>
                        <a:pt x="3586" y="5219"/>
                      </a:lnTo>
                      <a:lnTo>
                        <a:pt x="3516" y="5383"/>
                      </a:lnTo>
                      <a:lnTo>
                        <a:pt x="3455" y="5550"/>
                      </a:lnTo>
                      <a:lnTo>
                        <a:pt x="3402" y="5722"/>
                      </a:lnTo>
                      <a:lnTo>
                        <a:pt x="3356" y="5896"/>
                      </a:lnTo>
                      <a:lnTo>
                        <a:pt x="3320" y="6074"/>
                      </a:lnTo>
                      <a:lnTo>
                        <a:pt x="3293" y="6254"/>
                      </a:lnTo>
                      <a:lnTo>
                        <a:pt x="3274" y="6439"/>
                      </a:lnTo>
                      <a:lnTo>
                        <a:pt x="3264" y="6624"/>
                      </a:lnTo>
                      <a:lnTo>
                        <a:pt x="3264" y="6719"/>
                      </a:lnTo>
                      <a:lnTo>
                        <a:pt x="3265" y="6836"/>
                      </a:lnTo>
                      <a:lnTo>
                        <a:pt x="3281" y="7068"/>
                      </a:lnTo>
                      <a:lnTo>
                        <a:pt x="3311" y="7297"/>
                      </a:lnTo>
                      <a:lnTo>
                        <a:pt x="3356" y="7521"/>
                      </a:lnTo>
                      <a:lnTo>
                        <a:pt x="3383" y="7634"/>
                      </a:lnTo>
                      <a:lnTo>
                        <a:pt x="3327" y="7599"/>
                      </a:lnTo>
                      <a:lnTo>
                        <a:pt x="3206" y="7546"/>
                      </a:lnTo>
                      <a:lnTo>
                        <a:pt x="3080" y="7508"/>
                      </a:lnTo>
                      <a:lnTo>
                        <a:pt x="2947" y="7488"/>
                      </a:lnTo>
                      <a:lnTo>
                        <a:pt x="2880" y="7487"/>
                      </a:lnTo>
                      <a:lnTo>
                        <a:pt x="2820" y="7488"/>
                      </a:lnTo>
                      <a:lnTo>
                        <a:pt x="2704" y="7503"/>
                      </a:lnTo>
                      <a:lnTo>
                        <a:pt x="2592" y="7531"/>
                      </a:lnTo>
                      <a:lnTo>
                        <a:pt x="2481" y="7575"/>
                      </a:lnTo>
                      <a:lnTo>
                        <a:pt x="2429" y="7602"/>
                      </a:lnTo>
                      <a:lnTo>
                        <a:pt x="2400" y="7572"/>
                      </a:lnTo>
                      <a:lnTo>
                        <a:pt x="2337" y="7517"/>
                      </a:lnTo>
                      <a:lnTo>
                        <a:pt x="2304" y="7491"/>
                      </a:lnTo>
                      <a:lnTo>
                        <a:pt x="2304" y="2688"/>
                      </a:lnTo>
                      <a:lnTo>
                        <a:pt x="11518" y="2688"/>
                      </a:lnTo>
                      <a:lnTo>
                        <a:pt x="11518" y="11518"/>
                      </a:lnTo>
                      <a:lnTo>
                        <a:pt x="5354" y="115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10"/>
                <p:cNvSpPr>
                  <a:spLocks noEditPoints="1"/>
                </p:cNvSpPr>
                <p:nvPr/>
              </p:nvSpPr>
              <p:spPr bwMode="auto">
                <a:xfrm>
                  <a:off x="7265" y="-1800"/>
                  <a:ext cx="384" cy="384"/>
                </a:xfrm>
                <a:custGeom>
                  <a:avLst/>
                  <a:gdLst>
                    <a:gd name="T0" fmla="*/ 635 w 1152"/>
                    <a:gd name="T1" fmla="*/ 1151 h 1152"/>
                    <a:gd name="T2" fmla="*/ 849 w 1152"/>
                    <a:gd name="T3" fmla="*/ 1085 h 1152"/>
                    <a:gd name="T4" fmla="*/ 1021 w 1152"/>
                    <a:gd name="T5" fmla="*/ 943 h 1152"/>
                    <a:gd name="T6" fmla="*/ 1126 w 1152"/>
                    <a:gd name="T7" fmla="*/ 748 h 1152"/>
                    <a:gd name="T8" fmla="*/ 1152 w 1152"/>
                    <a:gd name="T9" fmla="*/ 576 h 1152"/>
                    <a:gd name="T10" fmla="*/ 1126 w 1152"/>
                    <a:gd name="T11" fmla="*/ 405 h 1152"/>
                    <a:gd name="T12" fmla="*/ 1021 w 1152"/>
                    <a:gd name="T13" fmla="*/ 211 h 1152"/>
                    <a:gd name="T14" fmla="*/ 849 w 1152"/>
                    <a:gd name="T15" fmla="*/ 69 h 1152"/>
                    <a:gd name="T16" fmla="*/ 635 w 1152"/>
                    <a:gd name="T17" fmla="*/ 3 h 1152"/>
                    <a:gd name="T18" fmla="*/ 517 w 1152"/>
                    <a:gd name="T19" fmla="*/ 3 h 1152"/>
                    <a:gd name="T20" fmla="*/ 301 w 1152"/>
                    <a:gd name="T21" fmla="*/ 69 h 1152"/>
                    <a:gd name="T22" fmla="*/ 131 w 1152"/>
                    <a:gd name="T23" fmla="*/ 211 h 1152"/>
                    <a:gd name="T24" fmla="*/ 24 w 1152"/>
                    <a:gd name="T25" fmla="*/ 405 h 1152"/>
                    <a:gd name="T26" fmla="*/ 0 w 1152"/>
                    <a:gd name="T27" fmla="*/ 576 h 1152"/>
                    <a:gd name="T28" fmla="*/ 24 w 1152"/>
                    <a:gd name="T29" fmla="*/ 748 h 1152"/>
                    <a:gd name="T30" fmla="*/ 131 w 1152"/>
                    <a:gd name="T31" fmla="*/ 943 h 1152"/>
                    <a:gd name="T32" fmla="*/ 301 w 1152"/>
                    <a:gd name="T33" fmla="*/ 1085 h 1152"/>
                    <a:gd name="T34" fmla="*/ 517 w 1152"/>
                    <a:gd name="T35" fmla="*/ 1151 h 1152"/>
                    <a:gd name="T36" fmla="*/ 576 w 1152"/>
                    <a:gd name="T37" fmla="*/ 385 h 1152"/>
                    <a:gd name="T38" fmla="*/ 632 w 1152"/>
                    <a:gd name="T39" fmla="*/ 393 h 1152"/>
                    <a:gd name="T40" fmla="*/ 698 w 1152"/>
                    <a:gd name="T41" fmla="*/ 428 h 1152"/>
                    <a:gd name="T42" fmla="*/ 744 w 1152"/>
                    <a:gd name="T43" fmla="*/ 486 h 1152"/>
                    <a:gd name="T44" fmla="*/ 767 w 1152"/>
                    <a:gd name="T45" fmla="*/ 558 h 1152"/>
                    <a:gd name="T46" fmla="*/ 767 w 1152"/>
                    <a:gd name="T47" fmla="*/ 596 h 1152"/>
                    <a:gd name="T48" fmla="*/ 744 w 1152"/>
                    <a:gd name="T49" fmla="*/ 668 h 1152"/>
                    <a:gd name="T50" fmla="*/ 698 w 1152"/>
                    <a:gd name="T51" fmla="*/ 725 h 1152"/>
                    <a:gd name="T52" fmla="*/ 632 w 1152"/>
                    <a:gd name="T53" fmla="*/ 761 h 1152"/>
                    <a:gd name="T54" fmla="*/ 576 w 1152"/>
                    <a:gd name="T55" fmla="*/ 769 h 1152"/>
                    <a:gd name="T56" fmla="*/ 518 w 1152"/>
                    <a:gd name="T57" fmla="*/ 761 h 1152"/>
                    <a:gd name="T58" fmla="*/ 454 w 1152"/>
                    <a:gd name="T59" fmla="*/ 725 h 1152"/>
                    <a:gd name="T60" fmla="*/ 406 w 1152"/>
                    <a:gd name="T61" fmla="*/ 668 h 1152"/>
                    <a:gd name="T62" fmla="*/ 384 w 1152"/>
                    <a:gd name="T63" fmla="*/ 596 h 1152"/>
                    <a:gd name="T64" fmla="*/ 384 w 1152"/>
                    <a:gd name="T65" fmla="*/ 558 h 1152"/>
                    <a:gd name="T66" fmla="*/ 406 w 1152"/>
                    <a:gd name="T67" fmla="*/ 486 h 1152"/>
                    <a:gd name="T68" fmla="*/ 454 w 1152"/>
                    <a:gd name="T69" fmla="*/ 428 h 1152"/>
                    <a:gd name="T70" fmla="*/ 518 w 1152"/>
                    <a:gd name="T71" fmla="*/ 393 h 1152"/>
                    <a:gd name="T72" fmla="*/ 576 w 1152"/>
                    <a:gd name="T73" fmla="*/ 385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152" h="1152">
                      <a:moveTo>
                        <a:pt x="576" y="1152"/>
                      </a:moveTo>
                      <a:lnTo>
                        <a:pt x="635" y="1151"/>
                      </a:lnTo>
                      <a:lnTo>
                        <a:pt x="747" y="1128"/>
                      </a:lnTo>
                      <a:lnTo>
                        <a:pt x="849" y="1085"/>
                      </a:lnTo>
                      <a:lnTo>
                        <a:pt x="942" y="1021"/>
                      </a:lnTo>
                      <a:lnTo>
                        <a:pt x="1021" y="943"/>
                      </a:lnTo>
                      <a:lnTo>
                        <a:pt x="1083" y="851"/>
                      </a:lnTo>
                      <a:lnTo>
                        <a:pt x="1126" y="748"/>
                      </a:lnTo>
                      <a:lnTo>
                        <a:pt x="1149" y="635"/>
                      </a:lnTo>
                      <a:lnTo>
                        <a:pt x="1152" y="576"/>
                      </a:lnTo>
                      <a:lnTo>
                        <a:pt x="1149" y="517"/>
                      </a:lnTo>
                      <a:lnTo>
                        <a:pt x="1126" y="405"/>
                      </a:lnTo>
                      <a:lnTo>
                        <a:pt x="1083" y="303"/>
                      </a:lnTo>
                      <a:lnTo>
                        <a:pt x="1021" y="211"/>
                      </a:lnTo>
                      <a:lnTo>
                        <a:pt x="942" y="131"/>
                      </a:lnTo>
                      <a:lnTo>
                        <a:pt x="849" y="69"/>
                      </a:lnTo>
                      <a:lnTo>
                        <a:pt x="747" y="26"/>
                      </a:lnTo>
                      <a:lnTo>
                        <a:pt x="635" y="3"/>
                      </a:lnTo>
                      <a:lnTo>
                        <a:pt x="576" y="0"/>
                      </a:lnTo>
                      <a:lnTo>
                        <a:pt x="517" y="3"/>
                      </a:lnTo>
                      <a:lnTo>
                        <a:pt x="405" y="26"/>
                      </a:lnTo>
                      <a:lnTo>
                        <a:pt x="301" y="69"/>
                      </a:lnTo>
                      <a:lnTo>
                        <a:pt x="209" y="131"/>
                      </a:lnTo>
                      <a:lnTo>
                        <a:pt x="131" y="211"/>
                      </a:lnTo>
                      <a:lnTo>
                        <a:pt x="68" y="303"/>
                      </a:lnTo>
                      <a:lnTo>
                        <a:pt x="24" y="405"/>
                      </a:lnTo>
                      <a:lnTo>
                        <a:pt x="1" y="517"/>
                      </a:lnTo>
                      <a:lnTo>
                        <a:pt x="0" y="576"/>
                      </a:lnTo>
                      <a:lnTo>
                        <a:pt x="1" y="635"/>
                      </a:lnTo>
                      <a:lnTo>
                        <a:pt x="24" y="748"/>
                      </a:lnTo>
                      <a:lnTo>
                        <a:pt x="68" y="851"/>
                      </a:lnTo>
                      <a:lnTo>
                        <a:pt x="131" y="943"/>
                      </a:lnTo>
                      <a:lnTo>
                        <a:pt x="209" y="1021"/>
                      </a:lnTo>
                      <a:lnTo>
                        <a:pt x="301" y="1085"/>
                      </a:lnTo>
                      <a:lnTo>
                        <a:pt x="405" y="1128"/>
                      </a:lnTo>
                      <a:lnTo>
                        <a:pt x="517" y="1151"/>
                      </a:lnTo>
                      <a:lnTo>
                        <a:pt x="576" y="1152"/>
                      </a:lnTo>
                      <a:close/>
                      <a:moveTo>
                        <a:pt x="576" y="385"/>
                      </a:moveTo>
                      <a:lnTo>
                        <a:pt x="595" y="385"/>
                      </a:lnTo>
                      <a:lnTo>
                        <a:pt x="632" y="393"/>
                      </a:lnTo>
                      <a:lnTo>
                        <a:pt x="667" y="408"/>
                      </a:lnTo>
                      <a:lnTo>
                        <a:pt x="698" y="428"/>
                      </a:lnTo>
                      <a:lnTo>
                        <a:pt x="724" y="454"/>
                      </a:lnTo>
                      <a:lnTo>
                        <a:pt x="744" y="486"/>
                      </a:lnTo>
                      <a:lnTo>
                        <a:pt x="759" y="520"/>
                      </a:lnTo>
                      <a:lnTo>
                        <a:pt x="767" y="558"/>
                      </a:lnTo>
                      <a:lnTo>
                        <a:pt x="767" y="576"/>
                      </a:lnTo>
                      <a:lnTo>
                        <a:pt x="767" y="596"/>
                      </a:lnTo>
                      <a:lnTo>
                        <a:pt x="759" y="634"/>
                      </a:lnTo>
                      <a:lnTo>
                        <a:pt x="744" y="668"/>
                      </a:lnTo>
                      <a:lnTo>
                        <a:pt x="724" y="699"/>
                      </a:lnTo>
                      <a:lnTo>
                        <a:pt x="698" y="725"/>
                      </a:lnTo>
                      <a:lnTo>
                        <a:pt x="667" y="746"/>
                      </a:lnTo>
                      <a:lnTo>
                        <a:pt x="632" y="761"/>
                      </a:lnTo>
                      <a:lnTo>
                        <a:pt x="595" y="768"/>
                      </a:lnTo>
                      <a:lnTo>
                        <a:pt x="576" y="769"/>
                      </a:lnTo>
                      <a:lnTo>
                        <a:pt x="556" y="768"/>
                      </a:lnTo>
                      <a:lnTo>
                        <a:pt x="518" y="761"/>
                      </a:lnTo>
                      <a:lnTo>
                        <a:pt x="484" y="746"/>
                      </a:lnTo>
                      <a:lnTo>
                        <a:pt x="454" y="725"/>
                      </a:lnTo>
                      <a:lnTo>
                        <a:pt x="428" y="699"/>
                      </a:lnTo>
                      <a:lnTo>
                        <a:pt x="406" y="668"/>
                      </a:lnTo>
                      <a:lnTo>
                        <a:pt x="392" y="634"/>
                      </a:lnTo>
                      <a:lnTo>
                        <a:pt x="384" y="596"/>
                      </a:lnTo>
                      <a:lnTo>
                        <a:pt x="383" y="576"/>
                      </a:lnTo>
                      <a:lnTo>
                        <a:pt x="384" y="558"/>
                      </a:lnTo>
                      <a:lnTo>
                        <a:pt x="392" y="520"/>
                      </a:lnTo>
                      <a:lnTo>
                        <a:pt x="406" y="486"/>
                      </a:lnTo>
                      <a:lnTo>
                        <a:pt x="428" y="454"/>
                      </a:lnTo>
                      <a:lnTo>
                        <a:pt x="454" y="428"/>
                      </a:lnTo>
                      <a:lnTo>
                        <a:pt x="484" y="408"/>
                      </a:lnTo>
                      <a:lnTo>
                        <a:pt x="518" y="393"/>
                      </a:lnTo>
                      <a:lnTo>
                        <a:pt x="556" y="385"/>
                      </a:lnTo>
                      <a:lnTo>
                        <a:pt x="576" y="3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Freeform 11"/>
                <p:cNvSpPr>
                  <a:spLocks noEditPoints="1"/>
                </p:cNvSpPr>
                <p:nvPr/>
              </p:nvSpPr>
              <p:spPr bwMode="auto">
                <a:xfrm>
                  <a:off x="7777" y="-1800"/>
                  <a:ext cx="384" cy="384"/>
                </a:xfrm>
                <a:custGeom>
                  <a:avLst/>
                  <a:gdLst>
                    <a:gd name="T0" fmla="*/ 635 w 1152"/>
                    <a:gd name="T1" fmla="*/ 1151 h 1152"/>
                    <a:gd name="T2" fmla="*/ 851 w 1152"/>
                    <a:gd name="T3" fmla="*/ 1085 h 1152"/>
                    <a:gd name="T4" fmla="*/ 1021 w 1152"/>
                    <a:gd name="T5" fmla="*/ 943 h 1152"/>
                    <a:gd name="T6" fmla="*/ 1127 w 1152"/>
                    <a:gd name="T7" fmla="*/ 748 h 1152"/>
                    <a:gd name="T8" fmla="*/ 1152 w 1152"/>
                    <a:gd name="T9" fmla="*/ 576 h 1152"/>
                    <a:gd name="T10" fmla="*/ 1127 w 1152"/>
                    <a:gd name="T11" fmla="*/ 405 h 1152"/>
                    <a:gd name="T12" fmla="*/ 1021 w 1152"/>
                    <a:gd name="T13" fmla="*/ 211 h 1152"/>
                    <a:gd name="T14" fmla="*/ 851 w 1152"/>
                    <a:gd name="T15" fmla="*/ 69 h 1152"/>
                    <a:gd name="T16" fmla="*/ 635 w 1152"/>
                    <a:gd name="T17" fmla="*/ 3 h 1152"/>
                    <a:gd name="T18" fmla="*/ 517 w 1152"/>
                    <a:gd name="T19" fmla="*/ 3 h 1152"/>
                    <a:gd name="T20" fmla="*/ 302 w 1152"/>
                    <a:gd name="T21" fmla="*/ 69 h 1152"/>
                    <a:gd name="T22" fmla="*/ 131 w 1152"/>
                    <a:gd name="T23" fmla="*/ 211 h 1152"/>
                    <a:gd name="T24" fmla="*/ 26 w 1152"/>
                    <a:gd name="T25" fmla="*/ 405 h 1152"/>
                    <a:gd name="T26" fmla="*/ 0 w 1152"/>
                    <a:gd name="T27" fmla="*/ 576 h 1152"/>
                    <a:gd name="T28" fmla="*/ 26 w 1152"/>
                    <a:gd name="T29" fmla="*/ 748 h 1152"/>
                    <a:gd name="T30" fmla="*/ 131 w 1152"/>
                    <a:gd name="T31" fmla="*/ 943 h 1152"/>
                    <a:gd name="T32" fmla="*/ 302 w 1152"/>
                    <a:gd name="T33" fmla="*/ 1085 h 1152"/>
                    <a:gd name="T34" fmla="*/ 517 w 1152"/>
                    <a:gd name="T35" fmla="*/ 1151 h 1152"/>
                    <a:gd name="T36" fmla="*/ 576 w 1152"/>
                    <a:gd name="T37" fmla="*/ 385 h 1152"/>
                    <a:gd name="T38" fmla="*/ 633 w 1152"/>
                    <a:gd name="T39" fmla="*/ 393 h 1152"/>
                    <a:gd name="T40" fmla="*/ 698 w 1152"/>
                    <a:gd name="T41" fmla="*/ 428 h 1152"/>
                    <a:gd name="T42" fmla="*/ 746 w 1152"/>
                    <a:gd name="T43" fmla="*/ 486 h 1152"/>
                    <a:gd name="T44" fmla="*/ 767 w 1152"/>
                    <a:gd name="T45" fmla="*/ 558 h 1152"/>
                    <a:gd name="T46" fmla="*/ 767 w 1152"/>
                    <a:gd name="T47" fmla="*/ 596 h 1152"/>
                    <a:gd name="T48" fmla="*/ 746 w 1152"/>
                    <a:gd name="T49" fmla="*/ 668 h 1152"/>
                    <a:gd name="T50" fmla="*/ 698 w 1152"/>
                    <a:gd name="T51" fmla="*/ 725 h 1152"/>
                    <a:gd name="T52" fmla="*/ 633 w 1152"/>
                    <a:gd name="T53" fmla="*/ 761 h 1152"/>
                    <a:gd name="T54" fmla="*/ 576 w 1152"/>
                    <a:gd name="T55" fmla="*/ 769 h 1152"/>
                    <a:gd name="T56" fmla="*/ 520 w 1152"/>
                    <a:gd name="T57" fmla="*/ 761 h 1152"/>
                    <a:gd name="T58" fmla="*/ 453 w 1152"/>
                    <a:gd name="T59" fmla="*/ 725 h 1152"/>
                    <a:gd name="T60" fmla="*/ 407 w 1152"/>
                    <a:gd name="T61" fmla="*/ 668 h 1152"/>
                    <a:gd name="T62" fmla="*/ 384 w 1152"/>
                    <a:gd name="T63" fmla="*/ 596 h 1152"/>
                    <a:gd name="T64" fmla="*/ 384 w 1152"/>
                    <a:gd name="T65" fmla="*/ 558 h 1152"/>
                    <a:gd name="T66" fmla="*/ 407 w 1152"/>
                    <a:gd name="T67" fmla="*/ 486 h 1152"/>
                    <a:gd name="T68" fmla="*/ 453 w 1152"/>
                    <a:gd name="T69" fmla="*/ 428 h 1152"/>
                    <a:gd name="T70" fmla="*/ 520 w 1152"/>
                    <a:gd name="T71" fmla="*/ 393 h 1152"/>
                    <a:gd name="T72" fmla="*/ 576 w 1152"/>
                    <a:gd name="T73" fmla="*/ 385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152" h="1152">
                      <a:moveTo>
                        <a:pt x="576" y="1152"/>
                      </a:moveTo>
                      <a:lnTo>
                        <a:pt x="635" y="1151"/>
                      </a:lnTo>
                      <a:lnTo>
                        <a:pt x="747" y="1128"/>
                      </a:lnTo>
                      <a:lnTo>
                        <a:pt x="851" y="1085"/>
                      </a:lnTo>
                      <a:lnTo>
                        <a:pt x="943" y="1021"/>
                      </a:lnTo>
                      <a:lnTo>
                        <a:pt x="1021" y="943"/>
                      </a:lnTo>
                      <a:lnTo>
                        <a:pt x="1084" y="851"/>
                      </a:lnTo>
                      <a:lnTo>
                        <a:pt x="1127" y="748"/>
                      </a:lnTo>
                      <a:lnTo>
                        <a:pt x="1150" y="635"/>
                      </a:lnTo>
                      <a:lnTo>
                        <a:pt x="1152" y="576"/>
                      </a:lnTo>
                      <a:lnTo>
                        <a:pt x="1150" y="517"/>
                      </a:lnTo>
                      <a:lnTo>
                        <a:pt x="1127" y="405"/>
                      </a:lnTo>
                      <a:lnTo>
                        <a:pt x="1084" y="303"/>
                      </a:lnTo>
                      <a:lnTo>
                        <a:pt x="1021" y="211"/>
                      </a:lnTo>
                      <a:lnTo>
                        <a:pt x="943" y="131"/>
                      </a:lnTo>
                      <a:lnTo>
                        <a:pt x="851" y="69"/>
                      </a:lnTo>
                      <a:lnTo>
                        <a:pt x="747" y="26"/>
                      </a:lnTo>
                      <a:lnTo>
                        <a:pt x="635" y="3"/>
                      </a:lnTo>
                      <a:lnTo>
                        <a:pt x="576" y="0"/>
                      </a:lnTo>
                      <a:lnTo>
                        <a:pt x="517" y="3"/>
                      </a:lnTo>
                      <a:lnTo>
                        <a:pt x="404" y="26"/>
                      </a:lnTo>
                      <a:lnTo>
                        <a:pt x="302" y="69"/>
                      </a:lnTo>
                      <a:lnTo>
                        <a:pt x="210" y="131"/>
                      </a:lnTo>
                      <a:lnTo>
                        <a:pt x="131" y="211"/>
                      </a:lnTo>
                      <a:lnTo>
                        <a:pt x="69" y="303"/>
                      </a:lnTo>
                      <a:lnTo>
                        <a:pt x="26" y="405"/>
                      </a:lnTo>
                      <a:lnTo>
                        <a:pt x="3" y="517"/>
                      </a:lnTo>
                      <a:lnTo>
                        <a:pt x="0" y="576"/>
                      </a:lnTo>
                      <a:lnTo>
                        <a:pt x="3" y="635"/>
                      </a:lnTo>
                      <a:lnTo>
                        <a:pt x="26" y="748"/>
                      </a:lnTo>
                      <a:lnTo>
                        <a:pt x="69" y="851"/>
                      </a:lnTo>
                      <a:lnTo>
                        <a:pt x="131" y="943"/>
                      </a:lnTo>
                      <a:lnTo>
                        <a:pt x="210" y="1021"/>
                      </a:lnTo>
                      <a:lnTo>
                        <a:pt x="302" y="1085"/>
                      </a:lnTo>
                      <a:lnTo>
                        <a:pt x="404" y="1128"/>
                      </a:lnTo>
                      <a:lnTo>
                        <a:pt x="517" y="1151"/>
                      </a:lnTo>
                      <a:lnTo>
                        <a:pt x="576" y="1152"/>
                      </a:lnTo>
                      <a:close/>
                      <a:moveTo>
                        <a:pt x="576" y="385"/>
                      </a:moveTo>
                      <a:lnTo>
                        <a:pt x="596" y="385"/>
                      </a:lnTo>
                      <a:lnTo>
                        <a:pt x="633" y="393"/>
                      </a:lnTo>
                      <a:lnTo>
                        <a:pt x="668" y="408"/>
                      </a:lnTo>
                      <a:lnTo>
                        <a:pt x="698" y="428"/>
                      </a:lnTo>
                      <a:lnTo>
                        <a:pt x="724" y="454"/>
                      </a:lnTo>
                      <a:lnTo>
                        <a:pt x="746" y="486"/>
                      </a:lnTo>
                      <a:lnTo>
                        <a:pt x="760" y="520"/>
                      </a:lnTo>
                      <a:lnTo>
                        <a:pt x="767" y="558"/>
                      </a:lnTo>
                      <a:lnTo>
                        <a:pt x="769" y="576"/>
                      </a:lnTo>
                      <a:lnTo>
                        <a:pt x="767" y="596"/>
                      </a:lnTo>
                      <a:lnTo>
                        <a:pt x="760" y="634"/>
                      </a:lnTo>
                      <a:lnTo>
                        <a:pt x="746" y="668"/>
                      </a:lnTo>
                      <a:lnTo>
                        <a:pt x="724" y="699"/>
                      </a:lnTo>
                      <a:lnTo>
                        <a:pt x="698" y="725"/>
                      </a:lnTo>
                      <a:lnTo>
                        <a:pt x="668" y="746"/>
                      </a:lnTo>
                      <a:lnTo>
                        <a:pt x="633" y="761"/>
                      </a:lnTo>
                      <a:lnTo>
                        <a:pt x="596" y="768"/>
                      </a:lnTo>
                      <a:lnTo>
                        <a:pt x="576" y="769"/>
                      </a:lnTo>
                      <a:lnTo>
                        <a:pt x="557" y="768"/>
                      </a:lnTo>
                      <a:lnTo>
                        <a:pt x="520" y="761"/>
                      </a:lnTo>
                      <a:lnTo>
                        <a:pt x="485" y="746"/>
                      </a:lnTo>
                      <a:lnTo>
                        <a:pt x="453" y="725"/>
                      </a:lnTo>
                      <a:lnTo>
                        <a:pt x="427" y="699"/>
                      </a:lnTo>
                      <a:lnTo>
                        <a:pt x="407" y="668"/>
                      </a:lnTo>
                      <a:lnTo>
                        <a:pt x="393" y="634"/>
                      </a:lnTo>
                      <a:lnTo>
                        <a:pt x="384" y="596"/>
                      </a:lnTo>
                      <a:lnTo>
                        <a:pt x="384" y="576"/>
                      </a:lnTo>
                      <a:lnTo>
                        <a:pt x="384" y="558"/>
                      </a:lnTo>
                      <a:lnTo>
                        <a:pt x="393" y="520"/>
                      </a:lnTo>
                      <a:lnTo>
                        <a:pt x="407" y="486"/>
                      </a:lnTo>
                      <a:lnTo>
                        <a:pt x="427" y="454"/>
                      </a:lnTo>
                      <a:lnTo>
                        <a:pt x="453" y="428"/>
                      </a:lnTo>
                      <a:lnTo>
                        <a:pt x="485" y="408"/>
                      </a:lnTo>
                      <a:lnTo>
                        <a:pt x="520" y="393"/>
                      </a:lnTo>
                      <a:lnTo>
                        <a:pt x="557" y="385"/>
                      </a:lnTo>
                      <a:lnTo>
                        <a:pt x="576" y="3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Freeform 12"/>
                <p:cNvSpPr>
                  <a:spLocks noEditPoints="1"/>
                </p:cNvSpPr>
                <p:nvPr/>
              </p:nvSpPr>
              <p:spPr bwMode="auto">
                <a:xfrm>
                  <a:off x="8289" y="-1800"/>
                  <a:ext cx="384" cy="384"/>
                </a:xfrm>
                <a:custGeom>
                  <a:avLst/>
                  <a:gdLst>
                    <a:gd name="T0" fmla="*/ 635 w 1152"/>
                    <a:gd name="T1" fmla="*/ 1151 h 1152"/>
                    <a:gd name="T2" fmla="*/ 851 w 1152"/>
                    <a:gd name="T3" fmla="*/ 1085 h 1152"/>
                    <a:gd name="T4" fmla="*/ 1021 w 1152"/>
                    <a:gd name="T5" fmla="*/ 943 h 1152"/>
                    <a:gd name="T6" fmla="*/ 1127 w 1152"/>
                    <a:gd name="T7" fmla="*/ 748 h 1152"/>
                    <a:gd name="T8" fmla="*/ 1152 w 1152"/>
                    <a:gd name="T9" fmla="*/ 576 h 1152"/>
                    <a:gd name="T10" fmla="*/ 1127 w 1152"/>
                    <a:gd name="T11" fmla="*/ 405 h 1152"/>
                    <a:gd name="T12" fmla="*/ 1021 w 1152"/>
                    <a:gd name="T13" fmla="*/ 211 h 1152"/>
                    <a:gd name="T14" fmla="*/ 851 w 1152"/>
                    <a:gd name="T15" fmla="*/ 69 h 1152"/>
                    <a:gd name="T16" fmla="*/ 635 w 1152"/>
                    <a:gd name="T17" fmla="*/ 3 h 1152"/>
                    <a:gd name="T18" fmla="*/ 517 w 1152"/>
                    <a:gd name="T19" fmla="*/ 3 h 1152"/>
                    <a:gd name="T20" fmla="*/ 301 w 1152"/>
                    <a:gd name="T21" fmla="*/ 69 h 1152"/>
                    <a:gd name="T22" fmla="*/ 131 w 1152"/>
                    <a:gd name="T23" fmla="*/ 211 h 1152"/>
                    <a:gd name="T24" fmla="*/ 24 w 1152"/>
                    <a:gd name="T25" fmla="*/ 405 h 1152"/>
                    <a:gd name="T26" fmla="*/ 0 w 1152"/>
                    <a:gd name="T27" fmla="*/ 576 h 1152"/>
                    <a:gd name="T28" fmla="*/ 24 w 1152"/>
                    <a:gd name="T29" fmla="*/ 748 h 1152"/>
                    <a:gd name="T30" fmla="*/ 131 w 1152"/>
                    <a:gd name="T31" fmla="*/ 943 h 1152"/>
                    <a:gd name="T32" fmla="*/ 301 w 1152"/>
                    <a:gd name="T33" fmla="*/ 1085 h 1152"/>
                    <a:gd name="T34" fmla="*/ 517 w 1152"/>
                    <a:gd name="T35" fmla="*/ 1151 h 1152"/>
                    <a:gd name="T36" fmla="*/ 576 w 1152"/>
                    <a:gd name="T37" fmla="*/ 385 h 1152"/>
                    <a:gd name="T38" fmla="*/ 634 w 1152"/>
                    <a:gd name="T39" fmla="*/ 393 h 1152"/>
                    <a:gd name="T40" fmla="*/ 698 w 1152"/>
                    <a:gd name="T41" fmla="*/ 428 h 1152"/>
                    <a:gd name="T42" fmla="*/ 744 w 1152"/>
                    <a:gd name="T43" fmla="*/ 486 h 1152"/>
                    <a:gd name="T44" fmla="*/ 767 w 1152"/>
                    <a:gd name="T45" fmla="*/ 558 h 1152"/>
                    <a:gd name="T46" fmla="*/ 767 w 1152"/>
                    <a:gd name="T47" fmla="*/ 596 h 1152"/>
                    <a:gd name="T48" fmla="*/ 744 w 1152"/>
                    <a:gd name="T49" fmla="*/ 668 h 1152"/>
                    <a:gd name="T50" fmla="*/ 698 w 1152"/>
                    <a:gd name="T51" fmla="*/ 725 h 1152"/>
                    <a:gd name="T52" fmla="*/ 634 w 1152"/>
                    <a:gd name="T53" fmla="*/ 761 h 1152"/>
                    <a:gd name="T54" fmla="*/ 576 w 1152"/>
                    <a:gd name="T55" fmla="*/ 769 h 1152"/>
                    <a:gd name="T56" fmla="*/ 518 w 1152"/>
                    <a:gd name="T57" fmla="*/ 761 h 1152"/>
                    <a:gd name="T58" fmla="*/ 454 w 1152"/>
                    <a:gd name="T59" fmla="*/ 725 h 1152"/>
                    <a:gd name="T60" fmla="*/ 407 w 1152"/>
                    <a:gd name="T61" fmla="*/ 668 h 1152"/>
                    <a:gd name="T62" fmla="*/ 384 w 1152"/>
                    <a:gd name="T63" fmla="*/ 596 h 1152"/>
                    <a:gd name="T64" fmla="*/ 384 w 1152"/>
                    <a:gd name="T65" fmla="*/ 558 h 1152"/>
                    <a:gd name="T66" fmla="*/ 407 w 1152"/>
                    <a:gd name="T67" fmla="*/ 486 h 1152"/>
                    <a:gd name="T68" fmla="*/ 454 w 1152"/>
                    <a:gd name="T69" fmla="*/ 428 h 1152"/>
                    <a:gd name="T70" fmla="*/ 518 w 1152"/>
                    <a:gd name="T71" fmla="*/ 393 h 1152"/>
                    <a:gd name="T72" fmla="*/ 576 w 1152"/>
                    <a:gd name="T73" fmla="*/ 385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152" h="1152">
                      <a:moveTo>
                        <a:pt x="576" y="1152"/>
                      </a:moveTo>
                      <a:lnTo>
                        <a:pt x="635" y="1151"/>
                      </a:lnTo>
                      <a:lnTo>
                        <a:pt x="747" y="1128"/>
                      </a:lnTo>
                      <a:lnTo>
                        <a:pt x="851" y="1085"/>
                      </a:lnTo>
                      <a:lnTo>
                        <a:pt x="943" y="1021"/>
                      </a:lnTo>
                      <a:lnTo>
                        <a:pt x="1021" y="943"/>
                      </a:lnTo>
                      <a:lnTo>
                        <a:pt x="1083" y="851"/>
                      </a:lnTo>
                      <a:lnTo>
                        <a:pt x="1127" y="748"/>
                      </a:lnTo>
                      <a:lnTo>
                        <a:pt x="1150" y="635"/>
                      </a:lnTo>
                      <a:lnTo>
                        <a:pt x="1152" y="576"/>
                      </a:lnTo>
                      <a:lnTo>
                        <a:pt x="1150" y="517"/>
                      </a:lnTo>
                      <a:lnTo>
                        <a:pt x="1127" y="405"/>
                      </a:lnTo>
                      <a:lnTo>
                        <a:pt x="1083" y="303"/>
                      </a:lnTo>
                      <a:lnTo>
                        <a:pt x="1021" y="211"/>
                      </a:lnTo>
                      <a:lnTo>
                        <a:pt x="943" y="131"/>
                      </a:lnTo>
                      <a:lnTo>
                        <a:pt x="851" y="69"/>
                      </a:lnTo>
                      <a:lnTo>
                        <a:pt x="747" y="26"/>
                      </a:lnTo>
                      <a:lnTo>
                        <a:pt x="635" y="3"/>
                      </a:lnTo>
                      <a:lnTo>
                        <a:pt x="576" y="0"/>
                      </a:lnTo>
                      <a:lnTo>
                        <a:pt x="517" y="3"/>
                      </a:lnTo>
                      <a:lnTo>
                        <a:pt x="405" y="26"/>
                      </a:lnTo>
                      <a:lnTo>
                        <a:pt x="301" y="69"/>
                      </a:lnTo>
                      <a:lnTo>
                        <a:pt x="209" y="131"/>
                      </a:lnTo>
                      <a:lnTo>
                        <a:pt x="131" y="211"/>
                      </a:lnTo>
                      <a:lnTo>
                        <a:pt x="69" y="303"/>
                      </a:lnTo>
                      <a:lnTo>
                        <a:pt x="24" y="405"/>
                      </a:lnTo>
                      <a:lnTo>
                        <a:pt x="1" y="517"/>
                      </a:lnTo>
                      <a:lnTo>
                        <a:pt x="0" y="576"/>
                      </a:lnTo>
                      <a:lnTo>
                        <a:pt x="1" y="635"/>
                      </a:lnTo>
                      <a:lnTo>
                        <a:pt x="24" y="748"/>
                      </a:lnTo>
                      <a:lnTo>
                        <a:pt x="69" y="851"/>
                      </a:lnTo>
                      <a:lnTo>
                        <a:pt x="131" y="943"/>
                      </a:lnTo>
                      <a:lnTo>
                        <a:pt x="209" y="1021"/>
                      </a:lnTo>
                      <a:lnTo>
                        <a:pt x="301" y="1085"/>
                      </a:lnTo>
                      <a:lnTo>
                        <a:pt x="405" y="1128"/>
                      </a:lnTo>
                      <a:lnTo>
                        <a:pt x="517" y="1151"/>
                      </a:lnTo>
                      <a:lnTo>
                        <a:pt x="576" y="1152"/>
                      </a:lnTo>
                      <a:close/>
                      <a:moveTo>
                        <a:pt x="576" y="385"/>
                      </a:moveTo>
                      <a:lnTo>
                        <a:pt x="596" y="385"/>
                      </a:lnTo>
                      <a:lnTo>
                        <a:pt x="634" y="393"/>
                      </a:lnTo>
                      <a:lnTo>
                        <a:pt x="668" y="408"/>
                      </a:lnTo>
                      <a:lnTo>
                        <a:pt x="698" y="428"/>
                      </a:lnTo>
                      <a:lnTo>
                        <a:pt x="724" y="454"/>
                      </a:lnTo>
                      <a:lnTo>
                        <a:pt x="744" y="486"/>
                      </a:lnTo>
                      <a:lnTo>
                        <a:pt x="760" y="520"/>
                      </a:lnTo>
                      <a:lnTo>
                        <a:pt x="767" y="558"/>
                      </a:lnTo>
                      <a:lnTo>
                        <a:pt x="767" y="576"/>
                      </a:lnTo>
                      <a:lnTo>
                        <a:pt x="767" y="596"/>
                      </a:lnTo>
                      <a:lnTo>
                        <a:pt x="760" y="634"/>
                      </a:lnTo>
                      <a:lnTo>
                        <a:pt x="744" y="668"/>
                      </a:lnTo>
                      <a:lnTo>
                        <a:pt x="724" y="699"/>
                      </a:lnTo>
                      <a:lnTo>
                        <a:pt x="698" y="725"/>
                      </a:lnTo>
                      <a:lnTo>
                        <a:pt x="668" y="746"/>
                      </a:lnTo>
                      <a:lnTo>
                        <a:pt x="634" y="761"/>
                      </a:lnTo>
                      <a:lnTo>
                        <a:pt x="596" y="768"/>
                      </a:lnTo>
                      <a:lnTo>
                        <a:pt x="576" y="769"/>
                      </a:lnTo>
                      <a:lnTo>
                        <a:pt x="556" y="768"/>
                      </a:lnTo>
                      <a:lnTo>
                        <a:pt x="518" y="761"/>
                      </a:lnTo>
                      <a:lnTo>
                        <a:pt x="484" y="746"/>
                      </a:lnTo>
                      <a:lnTo>
                        <a:pt x="454" y="725"/>
                      </a:lnTo>
                      <a:lnTo>
                        <a:pt x="428" y="699"/>
                      </a:lnTo>
                      <a:lnTo>
                        <a:pt x="407" y="668"/>
                      </a:lnTo>
                      <a:lnTo>
                        <a:pt x="392" y="634"/>
                      </a:lnTo>
                      <a:lnTo>
                        <a:pt x="384" y="596"/>
                      </a:lnTo>
                      <a:lnTo>
                        <a:pt x="384" y="576"/>
                      </a:lnTo>
                      <a:lnTo>
                        <a:pt x="384" y="558"/>
                      </a:lnTo>
                      <a:lnTo>
                        <a:pt x="392" y="520"/>
                      </a:lnTo>
                      <a:lnTo>
                        <a:pt x="407" y="486"/>
                      </a:lnTo>
                      <a:lnTo>
                        <a:pt x="428" y="454"/>
                      </a:lnTo>
                      <a:lnTo>
                        <a:pt x="454" y="428"/>
                      </a:lnTo>
                      <a:lnTo>
                        <a:pt x="484" y="408"/>
                      </a:lnTo>
                      <a:lnTo>
                        <a:pt x="518" y="393"/>
                      </a:lnTo>
                      <a:lnTo>
                        <a:pt x="556" y="385"/>
                      </a:lnTo>
                      <a:lnTo>
                        <a:pt x="576" y="3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Rectangle 13"/>
                <p:cNvSpPr>
                  <a:spLocks noChangeArrowheads="1"/>
                </p:cNvSpPr>
                <p:nvPr/>
              </p:nvSpPr>
              <p:spPr bwMode="auto">
                <a:xfrm>
                  <a:off x="9953" y="-1544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Rectangle 14"/>
                <p:cNvSpPr>
                  <a:spLocks noChangeArrowheads="1"/>
                </p:cNvSpPr>
                <p:nvPr/>
              </p:nvSpPr>
              <p:spPr bwMode="auto">
                <a:xfrm>
                  <a:off x="9953" y="-1800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Rectangle 15"/>
                <p:cNvSpPr>
                  <a:spLocks noChangeArrowheads="1"/>
                </p:cNvSpPr>
                <p:nvPr/>
              </p:nvSpPr>
              <p:spPr bwMode="auto">
                <a:xfrm>
                  <a:off x="9696" y="-1544"/>
                  <a:ext cx="128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Rectangle 16"/>
                <p:cNvSpPr>
                  <a:spLocks noChangeArrowheads="1"/>
                </p:cNvSpPr>
                <p:nvPr/>
              </p:nvSpPr>
              <p:spPr bwMode="auto">
                <a:xfrm>
                  <a:off x="9696" y="-1800"/>
                  <a:ext cx="128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Rectangle 17"/>
                <p:cNvSpPr>
                  <a:spLocks noChangeArrowheads="1"/>
                </p:cNvSpPr>
                <p:nvPr/>
              </p:nvSpPr>
              <p:spPr bwMode="auto">
                <a:xfrm>
                  <a:off x="9440" y="-1544"/>
                  <a:ext cx="129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Rectangle 18"/>
                <p:cNvSpPr>
                  <a:spLocks noChangeArrowheads="1"/>
                </p:cNvSpPr>
                <p:nvPr/>
              </p:nvSpPr>
              <p:spPr bwMode="auto">
                <a:xfrm>
                  <a:off x="9440" y="-1800"/>
                  <a:ext cx="129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" name="Rectangle 19"/>
                <p:cNvSpPr>
                  <a:spLocks noChangeArrowheads="1"/>
                </p:cNvSpPr>
                <p:nvPr/>
              </p:nvSpPr>
              <p:spPr bwMode="auto">
                <a:xfrm>
                  <a:off x="9185" y="-1544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Rectangle 20"/>
                <p:cNvSpPr>
                  <a:spLocks noChangeArrowheads="1"/>
                </p:cNvSpPr>
                <p:nvPr/>
              </p:nvSpPr>
              <p:spPr bwMode="auto">
                <a:xfrm>
                  <a:off x="9185" y="-1800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8" name="Group 23"/>
              <p:cNvGrpSpPr>
                <a:grpSpLocks noChangeAspect="1"/>
              </p:cNvGrpSpPr>
              <p:nvPr/>
            </p:nvGrpSpPr>
            <p:grpSpPr bwMode="auto">
              <a:xfrm>
                <a:off x="6778905" y="4369716"/>
                <a:ext cx="297195" cy="194461"/>
                <a:chOff x="5374" y="5621"/>
                <a:chExt cx="2835" cy="1855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40" name="Freeform 24"/>
                <p:cNvSpPr>
                  <a:spLocks noEditPoints="1"/>
                </p:cNvSpPr>
                <p:nvPr/>
              </p:nvSpPr>
              <p:spPr bwMode="auto">
                <a:xfrm>
                  <a:off x="5374" y="5621"/>
                  <a:ext cx="2835" cy="1855"/>
                </a:xfrm>
                <a:custGeom>
                  <a:avLst/>
                  <a:gdLst>
                    <a:gd name="T0" fmla="*/ 8062 w 8505"/>
                    <a:gd name="T1" fmla="*/ 1826 h 5566"/>
                    <a:gd name="T2" fmla="*/ 8108 w 8505"/>
                    <a:gd name="T3" fmla="*/ 1316 h 5566"/>
                    <a:gd name="T4" fmla="*/ 8125 w 8505"/>
                    <a:gd name="T5" fmla="*/ 1158 h 5566"/>
                    <a:gd name="T6" fmla="*/ 8142 w 8505"/>
                    <a:gd name="T7" fmla="*/ 1028 h 5566"/>
                    <a:gd name="T8" fmla="*/ 8291 w 8505"/>
                    <a:gd name="T9" fmla="*/ 805 h 5566"/>
                    <a:gd name="T10" fmla="*/ 8333 w 8505"/>
                    <a:gd name="T11" fmla="*/ 602 h 5566"/>
                    <a:gd name="T12" fmla="*/ 8278 w 8505"/>
                    <a:gd name="T13" fmla="*/ 338 h 5566"/>
                    <a:gd name="T14" fmla="*/ 8227 w 8505"/>
                    <a:gd name="T15" fmla="*/ 95 h 5566"/>
                    <a:gd name="T16" fmla="*/ 8081 w 8505"/>
                    <a:gd name="T17" fmla="*/ 0 h 5566"/>
                    <a:gd name="T18" fmla="*/ 7978 w 8505"/>
                    <a:gd name="T19" fmla="*/ 125 h 5566"/>
                    <a:gd name="T20" fmla="*/ 8057 w 8505"/>
                    <a:gd name="T21" fmla="*/ 466 h 5566"/>
                    <a:gd name="T22" fmla="*/ 8037 w 8505"/>
                    <a:gd name="T23" fmla="*/ 750 h 5566"/>
                    <a:gd name="T24" fmla="*/ 7803 w 8505"/>
                    <a:gd name="T25" fmla="*/ 832 h 5566"/>
                    <a:gd name="T26" fmla="*/ 7644 w 8505"/>
                    <a:gd name="T27" fmla="*/ 816 h 5566"/>
                    <a:gd name="T28" fmla="*/ 7111 w 8505"/>
                    <a:gd name="T29" fmla="*/ 1143 h 5566"/>
                    <a:gd name="T30" fmla="*/ 4217 w 8505"/>
                    <a:gd name="T31" fmla="*/ 1153 h 5566"/>
                    <a:gd name="T32" fmla="*/ 3453 w 8505"/>
                    <a:gd name="T33" fmla="*/ 1295 h 5566"/>
                    <a:gd name="T34" fmla="*/ 2752 w 8505"/>
                    <a:gd name="T35" fmla="*/ 1577 h 5566"/>
                    <a:gd name="T36" fmla="*/ 2120 w 8505"/>
                    <a:gd name="T37" fmla="*/ 1980 h 5566"/>
                    <a:gd name="T38" fmla="*/ 1562 w 8505"/>
                    <a:gd name="T39" fmla="*/ 2483 h 5566"/>
                    <a:gd name="T40" fmla="*/ 929 w 8505"/>
                    <a:gd name="T41" fmla="*/ 3297 h 5566"/>
                    <a:gd name="T42" fmla="*/ 318 w 8505"/>
                    <a:gd name="T43" fmla="*/ 4631 h 5566"/>
                    <a:gd name="T44" fmla="*/ 54 w 8505"/>
                    <a:gd name="T45" fmla="*/ 4824 h 5566"/>
                    <a:gd name="T46" fmla="*/ 0 w 8505"/>
                    <a:gd name="T47" fmla="*/ 5439 h 5566"/>
                    <a:gd name="T48" fmla="*/ 101 w 8505"/>
                    <a:gd name="T49" fmla="*/ 5563 h 5566"/>
                    <a:gd name="T50" fmla="*/ 7867 w 8505"/>
                    <a:gd name="T51" fmla="*/ 5544 h 5566"/>
                    <a:gd name="T52" fmla="*/ 7922 w 8505"/>
                    <a:gd name="T53" fmla="*/ 4955 h 5566"/>
                    <a:gd name="T54" fmla="*/ 7941 w 8505"/>
                    <a:gd name="T55" fmla="*/ 4710 h 5566"/>
                    <a:gd name="T56" fmla="*/ 8151 w 8505"/>
                    <a:gd name="T57" fmla="*/ 4304 h 5566"/>
                    <a:gd name="T58" fmla="*/ 8439 w 8505"/>
                    <a:gd name="T59" fmla="*/ 4154 h 5566"/>
                    <a:gd name="T60" fmla="*/ 8502 w 8505"/>
                    <a:gd name="T61" fmla="*/ 4019 h 5566"/>
                    <a:gd name="T62" fmla="*/ 7667 w 8505"/>
                    <a:gd name="T63" fmla="*/ 1338 h 5566"/>
                    <a:gd name="T64" fmla="*/ 252 w 8505"/>
                    <a:gd name="T65" fmla="*/ 5314 h 5566"/>
                    <a:gd name="T66" fmla="*/ 252 w 8505"/>
                    <a:gd name="T67" fmla="*/ 5314 h 5566"/>
                    <a:gd name="T68" fmla="*/ 690 w 8505"/>
                    <a:gd name="T69" fmla="*/ 4321 h 5566"/>
                    <a:gd name="T70" fmla="*/ 1362 w 8505"/>
                    <a:gd name="T71" fmla="*/ 3107 h 5566"/>
                    <a:gd name="T72" fmla="*/ 2146 w 8505"/>
                    <a:gd name="T73" fmla="*/ 2280 h 5566"/>
                    <a:gd name="T74" fmla="*/ 2720 w 8505"/>
                    <a:gd name="T75" fmla="*/ 1881 h 5566"/>
                    <a:gd name="T76" fmla="*/ 3358 w 8505"/>
                    <a:gd name="T77" fmla="*/ 1590 h 5566"/>
                    <a:gd name="T78" fmla="*/ 4055 w 8505"/>
                    <a:gd name="T79" fmla="*/ 1424 h 5566"/>
                    <a:gd name="T80" fmla="*/ 7052 w 8505"/>
                    <a:gd name="T81" fmla="*/ 1394 h 5566"/>
                    <a:gd name="T82" fmla="*/ 7322 w 8505"/>
                    <a:gd name="T83" fmla="*/ 1440 h 5566"/>
                    <a:gd name="T84" fmla="*/ 7591 w 8505"/>
                    <a:gd name="T85" fmla="*/ 1596 h 5566"/>
                    <a:gd name="T86" fmla="*/ 7627 w 8505"/>
                    <a:gd name="T87" fmla="*/ 1629 h 5566"/>
                    <a:gd name="T88" fmla="*/ 7816 w 8505"/>
                    <a:gd name="T89" fmla="*/ 1891 h 5566"/>
                    <a:gd name="T90" fmla="*/ 8173 w 8505"/>
                    <a:gd name="T91" fmla="*/ 3990 h 5566"/>
                    <a:gd name="T92" fmla="*/ 7805 w 8505"/>
                    <a:gd name="T93" fmla="*/ 4334 h 5566"/>
                    <a:gd name="T94" fmla="*/ 7677 w 8505"/>
                    <a:gd name="T95" fmla="*/ 4802 h 55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8505" h="5566">
                      <a:moveTo>
                        <a:pt x="8502" y="4019"/>
                      </a:moveTo>
                      <a:lnTo>
                        <a:pt x="8124" y="2019"/>
                      </a:lnTo>
                      <a:lnTo>
                        <a:pt x="8106" y="1953"/>
                      </a:lnTo>
                      <a:lnTo>
                        <a:pt x="8062" y="1826"/>
                      </a:lnTo>
                      <a:lnTo>
                        <a:pt x="8001" y="1705"/>
                      </a:lnTo>
                      <a:lnTo>
                        <a:pt x="7928" y="1593"/>
                      </a:lnTo>
                      <a:lnTo>
                        <a:pt x="7886" y="1540"/>
                      </a:lnTo>
                      <a:lnTo>
                        <a:pt x="8108" y="1316"/>
                      </a:lnTo>
                      <a:lnTo>
                        <a:pt x="8125" y="1298"/>
                      </a:lnTo>
                      <a:lnTo>
                        <a:pt x="8144" y="1251"/>
                      </a:lnTo>
                      <a:lnTo>
                        <a:pt x="8144" y="1202"/>
                      </a:lnTo>
                      <a:lnTo>
                        <a:pt x="8125" y="1158"/>
                      </a:lnTo>
                      <a:lnTo>
                        <a:pt x="8108" y="1138"/>
                      </a:lnTo>
                      <a:lnTo>
                        <a:pt x="8065" y="1094"/>
                      </a:lnTo>
                      <a:lnTo>
                        <a:pt x="8092" y="1074"/>
                      </a:lnTo>
                      <a:lnTo>
                        <a:pt x="8142" y="1028"/>
                      </a:lnTo>
                      <a:lnTo>
                        <a:pt x="8189" y="978"/>
                      </a:lnTo>
                      <a:lnTo>
                        <a:pt x="8229" y="924"/>
                      </a:lnTo>
                      <a:lnTo>
                        <a:pt x="8262" y="865"/>
                      </a:lnTo>
                      <a:lnTo>
                        <a:pt x="8291" y="805"/>
                      </a:lnTo>
                      <a:lnTo>
                        <a:pt x="8312" y="740"/>
                      </a:lnTo>
                      <a:lnTo>
                        <a:pt x="8327" y="674"/>
                      </a:lnTo>
                      <a:lnTo>
                        <a:pt x="8333" y="641"/>
                      </a:lnTo>
                      <a:lnTo>
                        <a:pt x="8333" y="602"/>
                      </a:lnTo>
                      <a:lnTo>
                        <a:pt x="8327" y="524"/>
                      </a:lnTo>
                      <a:lnTo>
                        <a:pt x="8312" y="448"/>
                      </a:lnTo>
                      <a:lnTo>
                        <a:pt x="8291" y="374"/>
                      </a:lnTo>
                      <a:lnTo>
                        <a:pt x="8278" y="338"/>
                      </a:lnTo>
                      <a:lnTo>
                        <a:pt x="8259" y="286"/>
                      </a:lnTo>
                      <a:lnTo>
                        <a:pt x="8235" y="180"/>
                      </a:lnTo>
                      <a:lnTo>
                        <a:pt x="8230" y="125"/>
                      </a:lnTo>
                      <a:lnTo>
                        <a:pt x="8227" y="95"/>
                      </a:lnTo>
                      <a:lnTo>
                        <a:pt x="8207" y="47"/>
                      </a:lnTo>
                      <a:lnTo>
                        <a:pt x="8171" y="15"/>
                      </a:lnTo>
                      <a:lnTo>
                        <a:pt x="8127" y="0"/>
                      </a:lnTo>
                      <a:lnTo>
                        <a:pt x="8081" y="0"/>
                      </a:lnTo>
                      <a:lnTo>
                        <a:pt x="8036" y="15"/>
                      </a:lnTo>
                      <a:lnTo>
                        <a:pt x="8000" y="47"/>
                      </a:lnTo>
                      <a:lnTo>
                        <a:pt x="7980" y="95"/>
                      </a:lnTo>
                      <a:lnTo>
                        <a:pt x="7978" y="125"/>
                      </a:lnTo>
                      <a:lnTo>
                        <a:pt x="7983" y="200"/>
                      </a:lnTo>
                      <a:lnTo>
                        <a:pt x="8013" y="347"/>
                      </a:lnTo>
                      <a:lnTo>
                        <a:pt x="8039" y="417"/>
                      </a:lnTo>
                      <a:lnTo>
                        <a:pt x="8057" y="466"/>
                      </a:lnTo>
                      <a:lnTo>
                        <a:pt x="8079" y="569"/>
                      </a:lnTo>
                      <a:lnTo>
                        <a:pt x="8081" y="620"/>
                      </a:lnTo>
                      <a:lnTo>
                        <a:pt x="8072" y="665"/>
                      </a:lnTo>
                      <a:lnTo>
                        <a:pt x="8037" y="750"/>
                      </a:lnTo>
                      <a:lnTo>
                        <a:pt x="7988" y="825"/>
                      </a:lnTo>
                      <a:lnTo>
                        <a:pt x="7924" y="890"/>
                      </a:lnTo>
                      <a:lnTo>
                        <a:pt x="7886" y="916"/>
                      </a:lnTo>
                      <a:lnTo>
                        <a:pt x="7803" y="832"/>
                      </a:lnTo>
                      <a:lnTo>
                        <a:pt x="7784" y="816"/>
                      </a:lnTo>
                      <a:lnTo>
                        <a:pt x="7738" y="798"/>
                      </a:lnTo>
                      <a:lnTo>
                        <a:pt x="7690" y="798"/>
                      </a:lnTo>
                      <a:lnTo>
                        <a:pt x="7644" y="816"/>
                      </a:lnTo>
                      <a:lnTo>
                        <a:pt x="7625" y="832"/>
                      </a:lnTo>
                      <a:lnTo>
                        <a:pt x="7288" y="1169"/>
                      </a:lnTo>
                      <a:lnTo>
                        <a:pt x="7229" y="1158"/>
                      </a:lnTo>
                      <a:lnTo>
                        <a:pt x="7111" y="1143"/>
                      </a:lnTo>
                      <a:lnTo>
                        <a:pt x="7052" y="1142"/>
                      </a:lnTo>
                      <a:lnTo>
                        <a:pt x="4519" y="1142"/>
                      </a:lnTo>
                      <a:lnTo>
                        <a:pt x="4417" y="1143"/>
                      </a:lnTo>
                      <a:lnTo>
                        <a:pt x="4217" y="1153"/>
                      </a:lnTo>
                      <a:lnTo>
                        <a:pt x="4021" y="1175"/>
                      </a:lnTo>
                      <a:lnTo>
                        <a:pt x="3828" y="1205"/>
                      </a:lnTo>
                      <a:lnTo>
                        <a:pt x="3639" y="1246"/>
                      </a:lnTo>
                      <a:lnTo>
                        <a:pt x="3453" y="1295"/>
                      </a:lnTo>
                      <a:lnTo>
                        <a:pt x="3272" y="1352"/>
                      </a:lnTo>
                      <a:lnTo>
                        <a:pt x="3095" y="1420"/>
                      </a:lnTo>
                      <a:lnTo>
                        <a:pt x="2920" y="1495"/>
                      </a:lnTo>
                      <a:lnTo>
                        <a:pt x="2752" y="1577"/>
                      </a:lnTo>
                      <a:lnTo>
                        <a:pt x="2588" y="1668"/>
                      </a:lnTo>
                      <a:lnTo>
                        <a:pt x="2426" y="1766"/>
                      </a:lnTo>
                      <a:lnTo>
                        <a:pt x="2271" y="1869"/>
                      </a:lnTo>
                      <a:lnTo>
                        <a:pt x="2120" y="1980"/>
                      </a:lnTo>
                      <a:lnTo>
                        <a:pt x="1973" y="2097"/>
                      </a:lnTo>
                      <a:lnTo>
                        <a:pt x="1832" y="2221"/>
                      </a:lnTo>
                      <a:lnTo>
                        <a:pt x="1693" y="2349"/>
                      </a:lnTo>
                      <a:lnTo>
                        <a:pt x="1562" y="2483"/>
                      </a:lnTo>
                      <a:lnTo>
                        <a:pt x="1436" y="2621"/>
                      </a:lnTo>
                      <a:lnTo>
                        <a:pt x="1313" y="2765"/>
                      </a:lnTo>
                      <a:lnTo>
                        <a:pt x="1140" y="2987"/>
                      </a:lnTo>
                      <a:lnTo>
                        <a:pt x="929" y="3297"/>
                      </a:lnTo>
                      <a:lnTo>
                        <a:pt x="740" y="3618"/>
                      </a:lnTo>
                      <a:lnTo>
                        <a:pt x="576" y="3949"/>
                      </a:lnTo>
                      <a:lnTo>
                        <a:pt x="433" y="4288"/>
                      </a:lnTo>
                      <a:lnTo>
                        <a:pt x="318" y="4631"/>
                      </a:lnTo>
                      <a:lnTo>
                        <a:pt x="271" y="4802"/>
                      </a:lnTo>
                      <a:lnTo>
                        <a:pt x="126" y="4802"/>
                      </a:lnTo>
                      <a:lnTo>
                        <a:pt x="101" y="4804"/>
                      </a:lnTo>
                      <a:lnTo>
                        <a:pt x="54" y="4824"/>
                      </a:lnTo>
                      <a:lnTo>
                        <a:pt x="21" y="4857"/>
                      </a:lnTo>
                      <a:lnTo>
                        <a:pt x="1" y="4903"/>
                      </a:lnTo>
                      <a:lnTo>
                        <a:pt x="0" y="4929"/>
                      </a:lnTo>
                      <a:lnTo>
                        <a:pt x="0" y="5439"/>
                      </a:lnTo>
                      <a:lnTo>
                        <a:pt x="1" y="5465"/>
                      </a:lnTo>
                      <a:lnTo>
                        <a:pt x="21" y="5510"/>
                      </a:lnTo>
                      <a:lnTo>
                        <a:pt x="54" y="5544"/>
                      </a:lnTo>
                      <a:lnTo>
                        <a:pt x="101" y="5563"/>
                      </a:lnTo>
                      <a:lnTo>
                        <a:pt x="126" y="5566"/>
                      </a:lnTo>
                      <a:lnTo>
                        <a:pt x="7797" y="5566"/>
                      </a:lnTo>
                      <a:lnTo>
                        <a:pt x="7821" y="5563"/>
                      </a:lnTo>
                      <a:lnTo>
                        <a:pt x="7867" y="5544"/>
                      </a:lnTo>
                      <a:lnTo>
                        <a:pt x="7902" y="5510"/>
                      </a:lnTo>
                      <a:lnTo>
                        <a:pt x="7921" y="5465"/>
                      </a:lnTo>
                      <a:lnTo>
                        <a:pt x="7922" y="5439"/>
                      </a:lnTo>
                      <a:lnTo>
                        <a:pt x="7922" y="4955"/>
                      </a:lnTo>
                      <a:lnTo>
                        <a:pt x="7925" y="4942"/>
                      </a:lnTo>
                      <a:lnTo>
                        <a:pt x="7925" y="4929"/>
                      </a:lnTo>
                      <a:lnTo>
                        <a:pt x="7926" y="4851"/>
                      </a:lnTo>
                      <a:lnTo>
                        <a:pt x="7941" y="4710"/>
                      </a:lnTo>
                      <a:lnTo>
                        <a:pt x="7970" y="4586"/>
                      </a:lnTo>
                      <a:lnTo>
                        <a:pt x="8014" y="4477"/>
                      </a:lnTo>
                      <a:lnTo>
                        <a:pt x="8075" y="4383"/>
                      </a:lnTo>
                      <a:lnTo>
                        <a:pt x="8151" y="4304"/>
                      </a:lnTo>
                      <a:lnTo>
                        <a:pt x="8245" y="4238"/>
                      </a:lnTo>
                      <a:lnTo>
                        <a:pt x="8356" y="4184"/>
                      </a:lnTo>
                      <a:lnTo>
                        <a:pt x="8418" y="4163"/>
                      </a:lnTo>
                      <a:lnTo>
                        <a:pt x="8439" y="4154"/>
                      </a:lnTo>
                      <a:lnTo>
                        <a:pt x="8475" y="4125"/>
                      </a:lnTo>
                      <a:lnTo>
                        <a:pt x="8498" y="4086"/>
                      </a:lnTo>
                      <a:lnTo>
                        <a:pt x="8505" y="4042"/>
                      </a:lnTo>
                      <a:lnTo>
                        <a:pt x="8502" y="4019"/>
                      </a:lnTo>
                      <a:close/>
                      <a:moveTo>
                        <a:pt x="7715" y="1100"/>
                      </a:moveTo>
                      <a:lnTo>
                        <a:pt x="7841" y="1227"/>
                      </a:lnTo>
                      <a:lnTo>
                        <a:pt x="7705" y="1365"/>
                      </a:lnTo>
                      <a:lnTo>
                        <a:pt x="7667" y="1338"/>
                      </a:lnTo>
                      <a:lnTo>
                        <a:pt x="7589" y="1287"/>
                      </a:lnTo>
                      <a:lnTo>
                        <a:pt x="7549" y="1266"/>
                      </a:lnTo>
                      <a:lnTo>
                        <a:pt x="7715" y="1100"/>
                      </a:lnTo>
                      <a:close/>
                      <a:moveTo>
                        <a:pt x="252" y="5314"/>
                      </a:moveTo>
                      <a:lnTo>
                        <a:pt x="252" y="5054"/>
                      </a:lnTo>
                      <a:lnTo>
                        <a:pt x="7670" y="5054"/>
                      </a:lnTo>
                      <a:lnTo>
                        <a:pt x="7670" y="5312"/>
                      </a:lnTo>
                      <a:lnTo>
                        <a:pt x="252" y="5314"/>
                      </a:lnTo>
                      <a:close/>
                      <a:moveTo>
                        <a:pt x="7677" y="4802"/>
                      </a:moveTo>
                      <a:lnTo>
                        <a:pt x="530" y="4802"/>
                      </a:lnTo>
                      <a:lnTo>
                        <a:pt x="577" y="4641"/>
                      </a:lnTo>
                      <a:lnTo>
                        <a:pt x="690" y="4321"/>
                      </a:lnTo>
                      <a:lnTo>
                        <a:pt x="826" y="4006"/>
                      </a:lnTo>
                      <a:lnTo>
                        <a:pt x="983" y="3696"/>
                      </a:lnTo>
                      <a:lnTo>
                        <a:pt x="1163" y="3396"/>
                      </a:lnTo>
                      <a:lnTo>
                        <a:pt x="1362" y="3107"/>
                      </a:lnTo>
                      <a:lnTo>
                        <a:pt x="1582" y="2833"/>
                      </a:lnTo>
                      <a:lnTo>
                        <a:pt x="1820" y="2575"/>
                      </a:lnTo>
                      <a:lnTo>
                        <a:pt x="2012" y="2395"/>
                      </a:lnTo>
                      <a:lnTo>
                        <a:pt x="2146" y="2280"/>
                      </a:lnTo>
                      <a:lnTo>
                        <a:pt x="2282" y="2172"/>
                      </a:lnTo>
                      <a:lnTo>
                        <a:pt x="2424" y="2068"/>
                      </a:lnTo>
                      <a:lnTo>
                        <a:pt x="2570" y="1972"/>
                      </a:lnTo>
                      <a:lnTo>
                        <a:pt x="2720" y="1881"/>
                      </a:lnTo>
                      <a:lnTo>
                        <a:pt x="2873" y="1797"/>
                      </a:lnTo>
                      <a:lnTo>
                        <a:pt x="3031" y="1721"/>
                      </a:lnTo>
                      <a:lnTo>
                        <a:pt x="3193" y="1652"/>
                      </a:lnTo>
                      <a:lnTo>
                        <a:pt x="3358" y="1590"/>
                      </a:lnTo>
                      <a:lnTo>
                        <a:pt x="3527" y="1535"/>
                      </a:lnTo>
                      <a:lnTo>
                        <a:pt x="3700" y="1489"/>
                      </a:lnTo>
                      <a:lnTo>
                        <a:pt x="3877" y="1453"/>
                      </a:lnTo>
                      <a:lnTo>
                        <a:pt x="4055" y="1424"/>
                      </a:lnTo>
                      <a:lnTo>
                        <a:pt x="4238" y="1406"/>
                      </a:lnTo>
                      <a:lnTo>
                        <a:pt x="4424" y="1395"/>
                      </a:lnTo>
                      <a:lnTo>
                        <a:pt x="4519" y="1394"/>
                      </a:lnTo>
                      <a:lnTo>
                        <a:pt x="7052" y="1394"/>
                      </a:lnTo>
                      <a:lnTo>
                        <a:pt x="7091" y="1395"/>
                      </a:lnTo>
                      <a:lnTo>
                        <a:pt x="7169" y="1403"/>
                      </a:lnTo>
                      <a:lnTo>
                        <a:pt x="7247" y="1419"/>
                      </a:lnTo>
                      <a:lnTo>
                        <a:pt x="7322" y="1440"/>
                      </a:lnTo>
                      <a:lnTo>
                        <a:pt x="7394" y="1469"/>
                      </a:lnTo>
                      <a:lnTo>
                        <a:pt x="7463" y="1505"/>
                      </a:lnTo>
                      <a:lnTo>
                        <a:pt x="7529" y="1547"/>
                      </a:lnTo>
                      <a:lnTo>
                        <a:pt x="7591" y="1596"/>
                      </a:lnTo>
                      <a:lnTo>
                        <a:pt x="7620" y="1622"/>
                      </a:lnTo>
                      <a:lnTo>
                        <a:pt x="7621" y="1625"/>
                      </a:lnTo>
                      <a:lnTo>
                        <a:pt x="7623" y="1626"/>
                      </a:lnTo>
                      <a:lnTo>
                        <a:pt x="7627" y="1629"/>
                      </a:lnTo>
                      <a:lnTo>
                        <a:pt x="7631" y="1633"/>
                      </a:lnTo>
                      <a:lnTo>
                        <a:pt x="7676" y="1679"/>
                      </a:lnTo>
                      <a:lnTo>
                        <a:pt x="7754" y="1780"/>
                      </a:lnTo>
                      <a:lnTo>
                        <a:pt x="7816" y="1891"/>
                      </a:lnTo>
                      <a:lnTo>
                        <a:pt x="7862" y="2009"/>
                      </a:lnTo>
                      <a:lnTo>
                        <a:pt x="7877" y="2071"/>
                      </a:lnTo>
                      <a:lnTo>
                        <a:pt x="8235" y="3961"/>
                      </a:lnTo>
                      <a:lnTo>
                        <a:pt x="8173" y="3990"/>
                      </a:lnTo>
                      <a:lnTo>
                        <a:pt x="8057" y="4058"/>
                      </a:lnTo>
                      <a:lnTo>
                        <a:pt x="7958" y="4137"/>
                      </a:lnTo>
                      <a:lnTo>
                        <a:pt x="7875" y="4229"/>
                      </a:lnTo>
                      <a:lnTo>
                        <a:pt x="7805" y="4334"/>
                      </a:lnTo>
                      <a:lnTo>
                        <a:pt x="7751" y="4451"/>
                      </a:lnTo>
                      <a:lnTo>
                        <a:pt x="7710" y="4582"/>
                      </a:lnTo>
                      <a:lnTo>
                        <a:pt x="7684" y="4724"/>
                      </a:lnTo>
                      <a:lnTo>
                        <a:pt x="7677" y="480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Freeform 25"/>
                <p:cNvSpPr>
                  <a:spLocks/>
                </p:cNvSpPr>
                <p:nvPr/>
              </p:nvSpPr>
              <p:spPr bwMode="auto">
                <a:xfrm>
                  <a:off x="6410" y="7006"/>
                  <a:ext cx="802" cy="84"/>
                </a:xfrm>
                <a:custGeom>
                  <a:avLst/>
                  <a:gdLst>
                    <a:gd name="T0" fmla="*/ 2280 w 2405"/>
                    <a:gd name="T1" fmla="*/ 0 h 252"/>
                    <a:gd name="T2" fmla="*/ 124 w 2405"/>
                    <a:gd name="T3" fmla="*/ 0 h 252"/>
                    <a:gd name="T4" fmla="*/ 94 w 2405"/>
                    <a:gd name="T5" fmla="*/ 3 h 252"/>
                    <a:gd name="T6" fmla="*/ 48 w 2405"/>
                    <a:gd name="T7" fmla="*/ 23 h 252"/>
                    <a:gd name="T8" fmla="*/ 16 w 2405"/>
                    <a:gd name="T9" fmla="*/ 59 h 252"/>
                    <a:gd name="T10" fmla="*/ 0 w 2405"/>
                    <a:gd name="T11" fmla="*/ 102 h 252"/>
                    <a:gd name="T12" fmla="*/ 0 w 2405"/>
                    <a:gd name="T13" fmla="*/ 150 h 252"/>
                    <a:gd name="T14" fmla="*/ 16 w 2405"/>
                    <a:gd name="T15" fmla="*/ 194 h 252"/>
                    <a:gd name="T16" fmla="*/ 48 w 2405"/>
                    <a:gd name="T17" fmla="*/ 231 h 252"/>
                    <a:gd name="T18" fmla="*/ 94 w 2405"/>
                    <a:gd name="T19" fmla="*/ 251 h 252"/>
                    <a:gd name="T20" fmla="*/ 124 w 2405"/>
                    <a:gd name="T21" fmla="*/ 252 h 252"/>
                    <a:gd name="T22" fmla="*/ 2280 w 2405"/>
                    <a:gd name="T23" fmla="*/ 252 h 252"/>
                    <a:gd name="T24" fmla="*/ 2310 w 2405"/>
                    <a:gd name="T25" fmla="*/ 251 h 252"/>
                    <a:gd name="T26" fmla="*/ 2358 w 2405"/>
                    <a:gd name="T27" fmla="*/ 231 h 252"/>
                    <a:gd name="T28" fmla="*/ 2389 w 2405"/>
                    <a:gd name="T29" fmla="*/ 194 h 252"/>
                    <a:gd name="T30" fmla="*/ 2405 w 2405"/>
                    <a:gd name="T31" fmla="*/ 150 h 252"/>
                    <a:gd name="T32" fmla="*/ 2405 w 2405"/>
                    <a:gd name="T33" fmla="*/ 102 h 252"/>
                    <a:gd name="T34" fmla="*/ 2389 w 2405"/>
                    <a:gd name="T35" fmla="*/ 59 h 252"/>
                    <a:gd name="T36" fmla="*/ 2358 w 2405"/>
                    <a:gd name="T37" fmla="*/ 23 h 252"/>
                    <a:gd name="T38" fmla="*/ 2310 w 2405"/>
                    <a:gd name="T39" fmla="*/ 3 h 252"/>
                    <a:gd name="T40" fmla="*/ 2280 w 2405"/>
                    <a:gd name="T41" fmla="*/ 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405" h="252">
                      <a:moveTo>
                        <a:pt x="2280" y="0"/>
                      </a:moveTo>
                      <a:lnTo>
                        <a:pt x="124" y="0"/>
                      </a:lnTo>
                      <a:lnTo>
                        <a:pt x="94" y="3"/>
                      </a:lnTo>
                      <a:lnTo>
                        <a:pt x="48" y="23"/>
                      </a:lnTo>
                      <a:lnTo>
                        <a:pt x="16" y="59"/>
                      </a:lnTo>
                      <a:lnTo>
                        <a:pt x="0" y="102"/>
                      </a:lnTo>
                      <a:lnTo>
                        <a:pt x="0" y="150"/>
                      </a:lnTo>
                      <a:lnTo>
                        <a:pt x="16" y="194"/>
                      </a:lnTo>
                      <a:lnTo>
                        <a:pt x="48" y="231"/>
                      </a:lnTo>
                      <a:lnTo>
                        <a:pt x="94" y="251"/>
                      </a:lnTo>
                      <a:lnTo>
                        <a:pt x="124" y="252"/>
                      </a:lnTo>
                      <a:lnTo>
                        <a:pt x="2280" y="252"/>
                      </a:lnTo>
                      <a:lnTo>
                        <a:pt x="2310" y="251"/>
                      </a:lnTo>
                      <a:lnTo>
                        <a:pt x="2358" y="231"/>
                      </a:lnTo>
                      <a:lnTo>
                        <a:pt x="2389" y="194"/>
                      </a:lnTo>
                      <a:lnTo>
                        <a:pt x="2405" y="150"/>
                      </a:lnTo>
                      <a:lnTo>
                        <a:pt x="2405" y="102"/>
                      </a:lnTo>
                      <a:lnTo>
                        <a:pt x="2389" y="59"/>
                      </a:lnTo>
                      <a:lnTo>
                        <a:pt x="2358" y="23"/>
                      </a:lnTo>
                      <a:lnTo>
                        <a:pt x="2310" y="3"/>
                      </a:lnTo>
                      <a:lnTo>
                        <a:pt x="22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Freeform 26"/>
                <p:cNvSpPr>
                  <a:spLocks noEditPoints="1"/>
                </p:cNvSpPr>
                <p:nvPr/>
              </p:nvSpPr>
              <p:spPr bwMode="auto">
                <a:xfrm>
                  <a:off x="6410" y="6285"/>
                  <a:ext cx="1525" cy="539"/>
                </a:xfrm>
                <a:custGeom>
                  <a:avLst/>
                  <a:gdLst>
                    <a:gd name="T0" fmla="*/ 4294 w 4574"/>
                    <a:gd name="T1" fmla="*/ 146 h 1615"/>
                    <a:gd name="T2" fmla="*/ 4203 w 4574"/>
                    <a:gd name="T3" fmla="*/ 33 h 1615"/>
                    <a:gd name="T4" fmla="*/ 4097 w 4574"/>
                    <a:gd name="T5" fmla="*/ 0 h 1615"/>
                    <a:gd name="T6" fmla="*/ 1803 w 4574"/>
                    <a:gd name="T7" fmla="*/ 2 h 1615"/>
                    <a:gd name="T8" fmla="*/ 1487 w 4574"/>
                    <a:gd name="T9" fmla="*/ 42 h 1615"/>
                    <a:gd name="T10" fmla="*/ 1189 w 4574"/>
                    <a:gd name="T11" fmla="*/ 131 h 1615"/>
                    <a:gd name="T12" fmla="*/ 911 w 4574"/>
                    <a:gd name="T13" fmla="*/ 268 h 1615"/>
                    <a:gd name="T14" fmla="*/ 658 w 4574"/>
                    <a:gd name="T15" fmla="*/ 450 h 1615"/>
                    <a:gd name="T16" fmla="*/ 433 w 4574"/>
                    <a:gd name="T17" fmla="*/ 670 h 1615"/>
                    <a:gd name="T18" fmla="*/ 243 w 4574"/>
                    <a:gd name="T19" fmla="*/ 927 h 1615"/>
                    <a:gd name="T20" fmla="*/ 90 w 4574"/>
                    <a:gd name="T21" fmla="*/ 1216 h 1615"/>
                    <a:gd name="T22" fmla="*/ 4 w 4574"/>
                    <a:gd name="T23" fmla="*/ 1452 h 1615"/>
                    <a:gd name="T24" fmla="*/ 0 w 4574"/>
                    <a:gd name="T25" fmla="*/ 1497 h 1615"/>
                    <a:gd name="T26" fmla="*/ 43 w 4574"/>
                    <a:gd name="T27" fmla="*/ 1585 h 1615"/>
                    <a:gd name="T28" fmla="*/ 109 w 4574"/>
                    <a:gd name="T29" fmla="*/ 1614 h 1615"/>
                    <a:gd name="T30" fmla="*/ 4359 w 4574"/>
                    <a:gd name="T31" fmla="*/ 1615 h 1615"/>
                    <a:gd name="T32" fmla="*/ 4427 w 4574"/>
                    <a:gd name="T33" fmla="*/ 1602 h 1615"/>
                    <a:gd name="T34" fmla="*/ 4503 w 4574"/>
                    <a:gd name="T35" fmla="*/ 1552 h 1615"/>
                    <a:gd name="T36" fmla="*/ 4536 w 4574"/>
                    <a:gd name="T37" fmla="*/ 1510 h 1615"/>
                    <a:gd name="T38" fmla="*/ 4574 w 4574"/>
                    <a:gd name="T39" fmla="*/ 1398 h 1615"/>
                    <a:gd name="T40" fmla="*/ 4566 w 4574"/>
                    <a:gd name="T41" fmla="*/ 1308 h 1615"/>
                    <a:gd name="T42" fmla="*/ 2193 w 4574"/>
                    <a:gd name="T43" fmla="*/ 1010 h 1615"/>
                    <a:gd name="T44" fmla="*/ 2841 w 4574"/>
                    <a:gd name="T45" fmla="*/ 1363 h 1615"/>
                    <a:gd name="T46" fmla="*/ 2193 w 4574"/>
                    <a:gd name="T47" fmla="*/ 1010 h 1615"/>
                    <a:gd name="T48" fmla="*/ 3093 w 4574"/>
                    <a:gd name="T49" fmla="*/ 883 h 1615"/>
                    <a:gd name="T50" fmla="*/ 3073 w 4574"/>
                    <a:gd name="T51" fmla="*/ 813 h 1615"/>
                    <a:gd name="T52" fmla="*/ 2994 w 4574"/>
                    <a:gd name="T53" fmla="*/ 759 h 1615"/>
                    <a:gd name="T54" fmla="*/ 2066 w 4574"/>
                    <a:gd name="T55" fmla="*/ 758 h 1615"/>
                    <a:gd name="T56" fmla="*/ 1996 w 4574"/>
                    <a:gd name="T57" fmla="*/ 778 h 1615"/>
                    <a:gd name="T58" fmla="*/ 1942 w 4574"/>
                    <a:gd name="T59" fmla="*/ 857 h 1615"/>
                    <a:gd name="T60" fmla="*/ 1941 w 4574"/>
                    <a:gd name="T61" fmla="*/ 1363 h 1615"/>
                    <a:gd name="T62" fmla="*/ 328 w 4574"/>
                    <a:gd name="T63" fmla="*/ 1300 h 1615"/>
                    <a:gd name="T64" fmla="*/ 453 w 4574"/>
                    <a:gd name="T65" fmla="*/ 1066 h 1615"/>
                    <a:gd name="T66" fmla="*/ 606 w 4574"/>
                    <a:gd name="T67" fmla="*/ 856 h 1615"/>
                    <a:gd name="T68" fmla="*/ 785 w 4574"/>
                    <a:gd name="T69" fmla="*/ 673 h 1615"/>
                    <a:gd name="T70" fmla="*/ 985 w 4574"/>
                    <a:gd name="T71" fmla="*/ 520 h 1615"/>
                    <a:gd name="T72" fmla="*/ 1205 w 4574"/>
                    <a:gd name="T73" fmla="*/ 399 h 1615"/>
                    <a:gd name="T74" fmla="*/ 1441 w 4574"/>
                    <a:gd name="T75" fmla="*/ 313 h 1615"/>
                    <a:gd name="T76" fmla="*/ 1690 w 4574"/>
                    <a:gd name="T77" fmla="*/ 264 h 1615"/>
                    <a:gd name="T78" fmla="*/ 1883 w 4574"/>
                    <a:gd name="T79" fmla="*/ 252 h 1615"/>
                    <a:gd name="T80" fmla="*/ 4320 w 4574"/>
                    <a:gd name="T81" fmla="*/ 1363 h 1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574" h="1615">
                      <a:moveTo>
                        <a:pt x="4304" y="182"/>
                      </a:moveTo>
                      <a:lnTo>
                        <a:pt x="4294" y="146"/>
                      </a:lnTo>
                      <a:lnTo>
                        <a:pt x="4258" y="81"/>
                      </a:lnTo>
                      <a:lnTo>
                        <a:pt x="4203" y="33"/>
                      </a:lnTo>
                      <a:lnTo>
                        <a:pt x="4136" y="5"/>
                      </a:lnTo>
                      <a:lnTo>
                        <a:pt x="4097" y="0"/>
                      </a:lnTo>
                      <a:lnTo>
                        <a:pt x="1883" y="0"/>
                      </a:lnTo>
                      <a:lnTo>
                        <a:pt x="1803" y="2"/>
                      </a:lnTo>
                      <a:lnTo>
                        <a:pt x="1643" y="15"/>
                      </a:lnTo>
                      <a:lnTo>
                        <a:pt x="1487" y="42"/>
                      </a:lnTo>
                      <a:lnTo>
                        <a:pt x="1336" y="81"/>
                      </a:lnTo>
                      <a:lnTo>
                        <a:pt x="1189" y="131"/>
                      </a:lnTo>
                      <a:lnTo>
                        <a:pt x="1047" y="195"/>
                      </a:lnTo>
                      <a:lnTo>
                        <a:pt x="911" y="268"/>
                      </a:lnTo>
                      <a:lnTo>
                        <a:pt x="780" y="353"/>
                      </a:lnTo>
                      <a:lnTo>
                        <a:pt x="658" y="450"/>
                      </a:lnTo>
                      <a:lnTo>
                        <a:pt x="541" y="555"/>
                      </a:lnTo>
                      <a:lnTo>
                        <a:pt x="433" y="670"/>
                      </a:lnTo>
                      <a:lnTo>
                        <a:pt x="334" y="794"/>
                      </a:lnTo>
                      <a:lnTo>
                        <a:pt x="243" y="927"/>
                      </a:lnTo>
                      <a:lnTo>
                        <a:pt x="161" y="1066"/>
                      </a:lnTo>
                      <a:lnTo>
                        <a:pt x="90" y="1216"/>
                      </a:lnTo>
                      <a:lnTo>
                        <a:pt x="30" y="1372"/>
                      </a:lnTo>
                      <a:lnTo>
                        <a:pt x="4" y="1452"/>
                      </a:lnTo>
                      <a:lnTo>
                        <a:pt x="1" y="1467"/>
                      </a:lnTo>
                      <a:lnTo>
                        <a:pt x="0" y="1497"/>
                      </a:lnTo>
                      <a:lnTo>
                        <a:pt x="8" y="1540"/>
                      </a:lnTo>
                      <a:lnTo>
                        <a:pt x="43" y="1585"/>
                      </a:lnTo>
                      <a:lnTo>
                        <a:pt x="80" y="1606"/>
                      </a:lnTo>
                      <a:lnTo>
                        <a:pt x="109" y="1614"/>
                      </a:lnTo>
                      <a:lnTo>
                        <a:pt x="125" y="1615"/>
                      </a:lnTo>
                      <a:lnTo>
                        <a:pt x="4359" y="1615"/>
                      </a:lnTo>
                      <a:lnTo>
                        <a:pt x="4382" y="1614"/>
                      </a:lnTo>
                      <a:lnTo>
                        <a:pt x="4427" y="1602"/>
                      </a:lnTo>
                      <a:lnTo>
                        <a:pt x="4468" y="1582"/>
                      </a:lnTo>
                      <a:lnTo>
                        <a:pt x="4503" y="1552"/>
                      </a:lnTo>
                      <a:lnTo>
                        <a:pt x="4517" y="1534"/>
                      </a:lnTo>
                      <a:lnTo>
                        <a:pt x="4536" y="1510"/>
                      </a:lnTo>
                      <a:lnTo>
                        <a:pt x="4561" y="1455"/>
                      </a:lnTo>
                      <a:lnTo>
                        <a:pt x="4574" y="1398"/>
                      </a:lnTo>
                      <a:lnTo>
                        <a:pt x="4572" y="1337"/>
                      </a:lnTo>
                      <a:lnTo>
                        <a:pt x="4566" y="1308"/>
                      </a:lnTo>
                      <a:lnTo>
                        <a:pt x="4304" y="182"/>
                      </a:lnTo>
                      <a:close/>
                      <a:moveTo>
                        <a:pt x="2193" y="1010"/>
                      </a:moveTo>
                      <a:lnTo>
                        <a:pt x="2841" y="1010"/>
                      </a:lnTo>
                      <a:lnTo>
                        <a:pt x="2841" y="1363"/>
                      </a:lnTo>
                      <a:lnTo>
                        <a:pt x="2193" y="1363"/>
                      </a:lnTo>
                      <a:lnTo>
                        <a:pt x="2193" y="1010"/>
                      </a:lnTo>
                      <a:close/>
                      <a:moveTo>
                        <a:pt x="3093" y="1363"/>
                      </a:moveTo>
                      <a:lnTo>
                        <a:pt x="3093" y="883"/>
                      </a:lnTo>
                      <a:lnTo>
                        <a:pt x="3092" y="857"/>
                      </a:lnTo>
                      <a:lnTo>
                        <a:pt x="3073" y="813"/>
                      </a:lnTo>
                      <a:lnTo>
                        <a:pt x="3038" y="778"/>
                      </a:lnTo>
                      <a:lnTo>
                        <a:pt x="2994" y="759"/>
                      </a:lnTo>
                      <a:lnTo>
                        <a:pt x="2968" y="758"/>
                      </a:lnTo>
                      <a:lnTo>
                        <a:pt x="2066" y="758"/>
                      </a:lnTo>
                      <a:lnTo>
                        <a:pt x="2040" y="759"/>
                      </a:lnTo>
                      <a:lnTo>
                        <a:pt x="1996" y="778"/>
                      </a:lnTo>
                      <a:lnTo>
                        <a:pt x="1961" y="813"/>
                      </a:lnTo>
                      <a:lnTo>
                        <a:pt x="1942" y="857"/>
                      </a:lnTo>
                      <a:lnTo>
                        <a:pt x="1941" y="883"/>
                      </a:lnTo>
                      <a:lnTo>
                        <a:pt x="1941" y="1363"/>
                      </a:lnTo>
                      <a:lnTo>
                        <a:pt x="302" y="1363"/>
                      </a:lnTo>
                      <a:lnTo>
                        <a:pt x="328" y="1300"/>
                      </a:lnTo>
                      <a:lnTo>
                        <a:pt x="387" y="1180"/>
                      </a:lnTo>
                      <a:lnTo>
                        <a:pt x="453" y="1066"/>
                      </a:lnTo>
                      <a:lnTo>
                        <a:pt x="525" y="958"/>
                      </a:lnTo>
                      <a:lnTo>
                        <a:pt x="606" y="856"/>
                      </a:lnTo>
                      <a:lnTo>
                        <a:pt x="692" y="761"/>
                      </a:lnTo>
                      <a:lnTo>
                        <a:pt x="785" y="673"/>
                      </a:lnTo>
                      <a:lnTo>
                        <a:pt x="882" y="594"/>
                      </a:lnTo>
                      <a:lnTo>
                        <a:pt x="985" y="520"/>
                      </a:lnTo>
                      <a:lnTo>
                        <a:pt x="1093" y="455"/>
                      </a:lnTo>
                      <a:lnTo>
                        <a:pt x="1205" y="399"/>
                      </a:lnTo>
                      <a:lnTo>
                        <a:pt x="1320" y="352"/>
                      </a:lnTo>
                      <a:lnTo>
                        <a:pt x="1441" y="313"/>
                      </a:lnTo>
                      <a:lnTo>
                        <a:pt x="1564" y="284"/>
                      </a:lnTo>
                      <a:lnTo>
                        <a:pt x="1690" y="264"/>
                      </a:lnTo>
                      <a:lnTo>
                        <a:pt x="1819" y="254"/>
                      </a:lnTo>
                      <a:lnTo>
                        <a:pt x="1883" y="252"/>
                      </a:lnTo>
                      <a:lnTo>
                        <a:pt x="4061" y="252"/>
                      </a:lnTo>
                      <a:lnTo>
                        <a:pt x="4320" y="1363"/>
                      </a:lnTo>
                      <a:lnTo>
                        <a:pt x="3093" y="13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7471DC8-0131-4D48-88D7-CA800CB3C5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93" y="124548"/>
            <a:ext cx="1106899" cy="64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6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0" y="-51421"/>
            <a:ext cx="12192001" cy="12452836"/>
            <a:chOff x="0" y="-51421"/>
            <a:chExt cx="12192001" cy="12452836"/>
          </a:xfrm>
        </p:grpSpPr>
        <p:sp>
          <p:nvSpPr>
            <p:cNvPr id="53" name="자유형 52"/>
            <p:cNvSpPr/>
            <p:nvPr/>
          </p:nvSpPr>
          <p:spPr>
            <a:xfrm>
              <a:off x="1486332" y="1292379"/>
              <a:ext cx="9179251" cy="5565621"/>
            </a:xfrm>
            <a:custGeom>
              <a:avLst/>
              <a:gdLst>
                <a:gd name="connsiteX0" fmla="*/ 9179251 w 9179251"/>
                <a:gd name="connsiteY0" fmla="*/ 0 h 5565621"/>
                <a:gd name="connsiteX1" fmla="*/ 7956688 w 9179251"/>
                <a:gd name="connsiteY1" fmla="*/ 3547439 h 5565621"/>
                <a:gd name="connsiteX2" fmla="*/ 6879721 w 9179251"/>
                <a:gd name="connsiteY2" fmla="*/ 5565621 h 5565621"/>
                <a:gd name="connsiteX3" fmla="*/ 2390515 w 9179251"/>
                <a:gd name="connsiteY3" fmla="*/ 5565621 h 5565621"/>
                <a:gd name="connsiteX4" fmla="*/ 1302733 w 9179251"/>
                <a:gd name="connsiteY4" fmla="*/ 3848070 h 5565621"/>
                <a:gd name="connsiteX5" fmla="*/ 0 w 9179251"/>
                <a:gd name="connsiteY5" fmla="*/ 40083 h 556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79251" h="5565621">
                  <a:moveTo>
                    <a:pt x="9179251" y="0"/>
                  </a:moveTo>
                  <a:lnTo>
                    <a:pt x="7956688" y="3547439"/>
                  </a:lnTo>
                  <a:lnTo>
                    <a:pt x="6879721" y="5565621"/>
                  </a:lnTo>
                  <a:lnTo>
                    <a:pt x="2390515" y="5565621"/>
                  </a:lnTo>
                  <a:lnTo>
                    <a:pt x="1302733" y="3848070"/>
                  </a:lnTo>
                  <a:lnTo>
                    <a:pt x="0" y="4008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rot="16200000">
              <a:off x="5385524" y="-2959784"/>
              <a:ext cx="1466044" cy="8305103"/>
            </a:xfrm>
            <a:custGeom>
              <a:avLst/>
              <a:gdLst>
                <a:gd name="connsiteX0" fmla="*/ 1092883 w 1092883"/>
                <a:gd name="connsiteY0" fmla="*/ 6142853 h 6142853"/>
                <a:gd name="connsiteX1" fmla="*/ 224047 w 1092883"/>
                <a:gd name="connsiteY1" fmla="*/ 5910050 h 6142853"/>
                <a:gd name="connsiteX2" fmla="*/ 218725 w 1092883"/>
                <a:gd name="connsiteY2" fmla="*/ 5882292 h 6142853"/>
                <a:gd name="connsiteX3" fmla="*/ 0 w 1092883"/>
                <a:gd name="connsiteY3" fmla="*/ 3065038 h 6142853"/>
                <a:gd name="connsiteX4" fmla="*/ 218725 w 1092883"/>
                <a:gd name="connsiteY4" fmla="*/ 247785 h 6142853"/>
                <a:gd name="connsiteX5" fmla="*/ 221606 w 1092883"/>
                <a:gd name="connsiteY5" fmla="*/ 232759 h 6142853"/>
                <a:gd name="connsiteX6" fmla="*/ 1090273 w 1092883"/>
                <a:gd name="connsiteY6" fmla="*/ 0 h 6142853"/>
                <a:gd name="connsiteX7" fmla="*/ 1039909 w 1092883"/>
                <a:gd name="connsiteY7" fmla="*/ 246572 h 6142853"/>
                <a:gd name="connsiteX8" fmla="*/ 812522 w 1092883"/>
                <a:gd name="connsiteY8" fmla="*/ 3065037 h 6142853"/>
                <a:gd name="connsiteX9" fmla="*/ 1039909 w 1092883"/>
                <a:gd name="connsiteY9" fmla="*/ 5883502 h 6142853"/>
                <a:gd name="connsiteX0" fmla="*/ 1092883 w 1092883"/>
                <a:gd name="connsiteY0" fmla="*/ 5952353 h 5952353"/>
                <a:gd name="connsiteX1" fmla="*/ 224047 w 1092883"/>
                <a:gd name="connsiteY1" fmla="*/ 5719550 h 5952353"/>
                <a:gd name="connsiteX2" fmla="*/ 218725 w 1092883"/>
                <a:gd name="connsiteY2" fmla="*/ 5691792 h 5952353"/>
                <a:gd name="connsiteX3" fmla="*/ 0 w 1092883"/>
                <a:gd name="connsiteY3" fmla="*/ 2874538 h 5952353"/>
                <a:gd name="connsiteX4" fmla="*/ 218725 w 1092883"/>
                <a:gd name="connsiteY4" fmla="*/ 57285 h 5952353"/>
                <a:gd name="connsiteX5" fmla="*/ 221606 w 1092883"/>
                <a:gd name="connsiteY5" fmla="*/ 42259 h 5952353"/>
                <a:gd name="connsiteX6" fmla="*/ 1061698 w 1092883"/>
                <a:gd name="connsiteY6" fmla="*/ 0 h 5952353"/>
                <a:gd name="connsiteX7" fmla="*/ 1039909 w 1092883"/>
                <a:gd name="connsiteY7" fmla="*/ 56072 h 5952353"/>
                <a:gd name="connsiteX8" fmla="*/ 812522 w 1092883"/>
                <a:gd name="connsiteY8" fmla="*/ 2874537 h 5952353"/>
                <a:gd name="connsiteX9" fmla="*/ 1039909 w 1092883"/>
                <a:gd name="connsiteY9" fmla="*/ 5693002 h 5952353"/>
                <a:gd name="connsiteX10" fmla="*/ 1092883 w 1092883"/>
                <a:gd name="connsiteY10" fmla="*/ 5952353 h 5952353"/>
                <a:gd name="connsiteX0" fmla="*/ 1092883 w 1092883"/>
                <a:gd name="connsiteY0" fmla="*/ 6063666 h 6063666"/>
                <a:gd name="connsiteX1" fmla="*/ 224047 w 1092883"/>
                <a:gd name="connsiteY1" fmla="*/ 5830863 h 6063666"/>
                <a:gd name="connsiteX2" fmla="*/ 218725 w 1092883"/>
                <a:gd name="connsiteY2" fmla="*/ 5803105 h 6063666"/>
                <a:gd name="connsiteX3" fmla="*/ 0 w 1092883"/>
                <a:gd name="connsiteY3" fmla="*/ 2985851 h 6063666"/>
                <a:gd name="connsiteX4" fmla="*/ 218725 w 1092883"/>
                <a:gd name="connsiteY4" fmla="*/ 168598 h 6063666"/>
                <a:gd name="connsiteX5" fmla="*/ 221606 w 1092883"/>
                <a:gd name="connsiteY5" fmla="*/ 153572 h 6063666"/>
                <a:gd name="connsiteX6" fmla="*/ 1061698 w 1092883"/>
                <a:gd name="connsiteY6" fmla="*/ 111313 h 6063666"/>
                <a:gd name="connsiteX7" fmla="*/ 1039909 w 1092883"/>
                <a:gd name="connsiteY7" fmla="*/ 167385 h 6063666"/>
                <a:gd name="connsiteX8" fmla="*/ 812522 w 1092883"/>
                <a:gd name="connsiteY8" fmla="*/ 2985850 h 6063666"/>
                <a:gd name="connsiteX9" fmla="*/ 1039909 w 1092883"/>
                <a:gd name="connsiteY9" fmla="*/ 5804315 h 6063666"/>
                <a:gd name="connsiteX10" fmla="*/ 1092883 w 1092883"/>
                <a:gd name="connsiteY10" fmla="*/ 6063666 h 6063666"/>
                <a:gd name="connsiteX0" fmla="*/ 1016683 w 1061698"/>
                <a:gd name="connsiteY0" fmla="*/ 5930319 h 5930319"/>
                <a:gd name="connsiteX1" fmla="*/ 224047 w 1061698"/>
                <a:gd name="connsiteY1" fmla="*/ 5830863 h 5930319"/>
                <a:gd name="connsiteX2" fmla="*/ 218725 w 1061698"/>
                <a:gd name="connsiteY2" fmla="*/ 5803105 h 5930319"/>
                <a:gd name="connsiteX3" fmla="*/ 0 w 1061698"/>
                <a:gd name="connsiteY3" fmla="*/ 2985851 h 5930319"/>
                <a:gd name="connsiteX4" fmla="*/ 218725 w 1061698"/>
                <a:gd name="connsiteY4" fmla="*/ 168598 h 5930319"/>
                <a:gd name="connsiteX5" fmla="*/ 221606 w 1061698"/>
                <a:gd name="connsiteY5" fmla="*/ 153572 h 5930319"/>
                <a:gd name="connsiteX6" fmla="*/ 1061698 w 1061698"/>
                <a:gd name="connsiteY6" fmla="*/ 111313 h 5930319"/>
                <a:gd name="connsiteX7" fmla="*/ 1039909 w 1061698"/>
                <a:gd name="connsiteY7" fmla="*/ 167385 h 5930319"/>
                <a:gd name="connsiteX8" fmla="*/ 812522 w 1061698"/>
                <a:gd name="connsiteY8" fmla="*/ 2985850 h 5930319"/>
                <a:gd name="connsiteX9" fmla="*/ 1039909 w 1061698"/>
                <a:gd name="connsiteY9" fmla="*/ 5804315 h 5930319"/>
                <a:gd name="connsiteX10" fmla="*/ 1016683 w 1061698"/>
                <a:gd name="connsiteY10" fmla="*/ 5930319 h 5930319"/>
                <a:gd name="connsiteX0" fmla="*/ 1016683 w 1061698"/>
                <a:gd name="connsiteY0" fmla="*/ 5930319 h 6014492"/>
                <a:gd name="connsiteX1" fmla="*/ 224047 w 1061698"/>
                <a:gd name="connsiteY1" fmla="*/ 5830863 h 6014492"/>
                <a:gd name="connsiteX2" fmla="*/ 218725 w 1061698"/>
                <a:gd name="connsiteY2" fmla="*/ 5803105 h 6014492"/>
                <a:gd name="connsiteX3" fmla="*/ 0 w 1061698"/>
                <a:gd name="connsiteY3" fmla="*/ 2985851 h 6014492"/>
                <a:gd name="connsiteX4" fmla="*/ 218725 w 1061698"/>
                <a:gd name="connsiteY4" fmla="*/ 168598 h 6014492"/>
                <a:gd name="connsiteX5" fmla="*/ 221606 w 1061698"/>
                <a:gd name="connsiteY5" fmla="*/ 153572 h 6014492"/>
                <a:gd name="connsiteX6" fmla="*/ 1061698 w 1061698"/>
                <a:gd name="connsiteY6" fmla="*/ 111313 h 6014492"/>
                <a:gd name="connsiteX7" fmla="*/ 1039909 w 1061698"/>
                <a:gd name="connsiteY7" fmla="*/ 167385 h 6014492"/>
                <a:gd name="connsiteX8" fmla="*/ 812522 w 1061698"/>
                <a:gd name="connsiteY8" fmla="*/ 2985850 h 6014492"/>
                <a:gd name="connsiteX9" fmla="*/ 1039909 w 1061698"/>
                <a:gd name="connsiteY9" fmla="*/ 5804315 h 6014492"/>
                <a:gd name="connsiteX10" fmla="*/ 1016683 w 1061698"/>
                <a:gd name="connsiteY10" fmla="*/ 5930319 h 601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1698" h="6014492">
                  <a:moveTo>
                    <a:pt x="1016683" y="5930319"/>
                  </a:moveTo>
                  <a:cubicBezTo>
                    <a:pt x="614359" y="6154345"/>
                    <a:pt x="488259" y="5864015"/>
                    <a:pt x="224047" y="5830863"/>
                  </a:cubicBezTo>
                  <a:lnTo>
                    <a:pt x="218725" y="5803105"/>
                  </a:lnTo>
                  <a:cubicBezTo>
                    <a:pt x="81702" y="5027257"/>
                    <a:pt x="0" y="4048951"/>
                    <a:pt x="0" y="2985851"/>
                  </a:cubicBezTo>
                  <a:cubicBezTo>
                    <a:pt x="0" y="1922752"/>
                    <a:pt x="81702" y="944446"/>
                    <a:pt x="218725" y="168598"/>
                  </a:cubicBezTo>
                  <a:lnTo>
                    <a:pt x="221606" y="153572"/>
                  </a:lnTo>
                  <a:cubicBezTo>
                    <a:pt x="501637" y="139486"/>
                    <a:pt x="705467" y="-155588"/>
                    <a:pt x="1061698" y="111313"/>
                  </a:cubicBezTo>
                  <a:cubicBezTo>
                    <a:pt x="1044910" y="193504"/>
                    <a:pt x="1056697" y="85194"/>
                    <a:pt x="1039909" y="167385"/>
                  </a:cubicBezTo>
                  <a:cubicBezTo>
                    <a:pt x="897841" y="933378"/>
                    <a:pt x="812522" y="1915341"/>
                    <a:pt x="812522" y="2985850"/>
                  </a:cubicBezTo>
                  <a:cubicBezTo>
                    <a:pt x="812522" y="4056360"/>
                    <a:pt x="897841" y="5038322"/>
                    <a:pt x="1039909" y="5804315"/>
                  </a:cubicBezTo>
                  <a:lnTo>
                    <a:pt x="1016683" y="593031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dist="381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자유형 48"/>
            <p:cNvSpPr/>
            <p:nvPr/>
          </p:nvSpPr>
          <p:spPr>
            <a:xfrm flipH="1">
              <a:off x="8058908" y="1093154"/>
              <a:ext cx="4133093" cy="5764846"/>
            </a:xfrm>
            <a:custGeom>
              <a:avLst/>
              <a:gdLst>
                <a:gd name="connsiteX0" fmla="*/ 1096424 w 4133093"/>
                <a:gd name="connsiteY0" fmla="*/ 0 h 5764846"/>
                <a:gd name="connsiteX1" fmla="*/ 0 w 4133093"/>
                <a:gd name="connsiteY1" fmla="*/ 446829 h 5764846"/>
                <a:gd name="connsiteX2" fmla="*/ 0 w 4133093"/>
                <a:gd name="connsiteY2" fmla="*/ 5764846 h 5764846"/>
                <a:gd name="connsiteX3" fmla="*/ 4133093 w 4133093"/>
                <a:gd name="connsiteY3" fmla="*/ 5764846 h 5764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3093" h="5764846">
                  <a:moveTo>
                    <a:pt x="1096424" y="0"/>
                  </a:moveTo>
                  <a:lnTo>
                    <a:pt x="0" y="446829"/>
                  </a:lnTo>
                  <a:lnTo>
                    <a:pt x="0" y="5764846"/>
                  </a:lnTo>
                  <a:lnTo>
                    <a:pt x="4133093" y="5764846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자유형 47"/>
            <p:cNvSpPr/>
            <p:nvPr/>
          </p:nvSpPr>
          <p:spPr>
            <a:xfrm>
              <a:off x="0" y="1093154"/>
              <a:ext cx="4133092" cy="5764846"/>
            </a:xfrm>
            <a:custGeom>
              <a:avLst/>
              <a:gdLst>
                <a:gd name="connsiteX0" fmla="*/ 1096423 w 4133092"/>
                <a:gd name="connsiteY0" fmla="*/ 0 h 5764846"/>
                <a:gd name="connsiteX1" fmla="*/ 4133092 w 4133092"/>
                <a:gd name="connsiteY1" fmla="*/ 5764846 h 5764846"/>
                <a:gd name="connsiteX2" fmla="*/ 0 w 4133092"/>
                <a:gd name="connsiteY2" fmla="*/ 5764846 h 5764846"/>
                <a:gd name="connsiteX3" fmla="*/ 0 w 4133092"/>
                <a:gd name="connsiteY3" fmla="*/ 446828 h 5764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3092" h="5764846">
                  <a:moveTo>
                    <a:pt x="1096423" y="0"/>
                  </a:moveTo>
                  <a:lnTo>
                    <a:pt x="4133092" y="5764846"/>
                  </a:lnTo>
                  <a:lnTo>
                    <a:pt x="0" y="5764846"/>
                  </a:lnTo>
                  <a:lnTo>
                    <a:pt x="0" y="44682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5385524" y="-2921540"/>
              <a:ext cx="1466044" cy="8305103"/>
            </a:xfrm>
            <a:custGeom>
              <a:avLst/>
              <a:gdLst>
                <a:gd name="connsiteX0" fmla="*/ 1092883 w 1092883"/>
                <a:gd name="connsiteY0" fmla="*/ 6142853 h 6142853"/>
                <a:gd name="connsiteX1" fmla="*/ 224047 w 1092883"/>
                <a:gd name="connsiteY1" fmla="*/ 5910050 h 6142853"/>
                <a:gd name="connsiteX2" fmla="*/ 218725 w 1092883"/>
                <a:gd name="connsiteY2" fmla="*/ 5882292 h 6142853"/>
                <a:gd name="connsiteX3" fmla="*/ 0 w 1092883"/>
                <a:gd name="connsiteY3" fmla="*/ 3065038 h 6142853"/>
                <a:gd name="connsiteX4" fmla="*/ 218725 w 1092883"/>
                <a:gd name="connsiteY4" fmla="*/ 247785 h 6142853"/>
                <a:gd name="connsiteX5" fmla="*/ 221606 w 1092883"/>
                <a:gd name="connsiteY5" fmla="*/ 232759 h 6142853"/>
                <a:gd name="connsiteX6" fmla="*/ 1090273 w 1092883"/>
                <a:gd name="connsiteY6" fmla="*/ 0 h 6142853"/>
                <a:gd name="connsiteX7" fmla="*/ 1039909 w 1092883"/>
                <a:gd name="connsiteY7" fmla="*/ 246572 h 6142853"/>
                <a:gd name="connsiteX8" fmla="*/ 812522 w 1092883"/>
                <a:gd name="connsiteY8" fmla="*/ 3065037 h 6142853"/>
                <a:gd name="connsiteX9" fmla="*/ 1039909 w 1092883"/>
                <a:gd name="connsiteY9" fmla="*/ 5883502 h 6142853"/>
                <a:gd name="connsiteX0" fmla="*/ 1092883 w 1092883"/>
                <a:gd name="connsiteY0" fmla="*/ 5952353 h 5952353"/>
                <a:gd name="connsiteX1" fmla="*/ 224047 w 1092883"/>
                <a:gd name="connsiteY1" fmla="*/ 5719550 h 5952353"/>
                <a:gd name="connsiteX2" fmla="*/ 218725 w 1092883"/>
                <a:gd name="connsiteY2" fmla="*/ 5691792 h 5952353"/>
                <a:gd name="connsiteX3" fmla="*/ 0 w 1092883"/>
                <a:gd name="connsiteY3" fmla="*/ 2874538 h 5952353"/>
                <a:gd name="connsiteX4" fmla="*/ 218725 w 1092883"/>
                <a:gd name="connsiteY4" fmla="*/ 57285 h 5952353"/>
                <a:gd name="connsiteX5" fmla="*/ 221606 w 1092883"/>
                <a:gd name="connsiteY5" fmla="*/ 42259 h 5952353"/>
                <a:gd name="connsiteX6" fmla="*/ 1061698 w 1092883"/>
                <a:gd name="connsiteY6" fmla="*/ 0 h 5952353"/>
                <a:gd name="connsiteX7" fmla="*/ 1039909 w 1092883"/>
                <a:gd name="connsiteY7" fmla="*/ 56072 h 5952353"/>
                <a:gd name="connsiteX8" fmla="*/ 812522 w 1092883"/>
                <a:gd name="connsiteY8" fmla="*/ 2874537 h 5952353"/>
                <a:gd name="connsiteX9" fmla="*/ 1039909 w 1092883"/>
                <a:gd name="connsiteY9" fmla="*/ 5693002 h 5952353"/>
                <a:gd name="connsiteX10" fmla="*/ 1092883 w 1092883"/>
                <a:gd name="connsiteY10" fmla="*/ 5952353 h 5952353"/>
                <a:gd name="connsiteX0" fmla="*/ 1092883 w 1092883"/>
                <a:gd name="connsiteY0" fmla="*/ 6063666 h 6063666"/>
                <a:gd name="connsiteX1" fmla="*/ 224047 w 1092883"/>
                <a:gd name="connsiteY1" fmla="*/ 5830863 h 6063666"/>
                <a:gd name="connsiteX2" fmla="*/ 218725 w 1092883"/>
                <a:gd name="connsiteY2" fmla="*/ 5803105 h 6063666"/>
                <a:gd name="connsiteX3" fmla="*/ 0 w 1092883"/>
                <a:gd name="connsiteY3" fmla="*/ 2985851 h 6063666"/>
                <a:gd name="connsiteX4" fmla="*/ 218725 w 1092883"/>
                <a:gd name="connsiteY4" fmla="*/ 168598 h 6063666"/>
                <a:gd name="connsiteX5" fmla="*/ 221606 w 1092883"/>
                <a:gd name="connsiteY5" fmla="*/ 153572 h 6063666"/>
                <a:gd name="connsiteX6" fmla="*/ 1061698 w 1092883"/>
                <a:gd name="connsiteY6" fmla="*/ 111313 h 6063666"/>
                <a:gd name="connsiteX7" fmla="*/ 1039909 w 1092883"/>
                <a:gd name="connsiteY7" fmla="*/ 167385 h 6063666"/>
                <a:gd name="connsiteX8" fmla="*/ 812522 w 1092883"/>
                <a:gd name="connsiteY8" fmla="*/ 2985850 h 6063666"/>
                <a:gd name="connsiteX9" fmla="*/ 1039909 w 1092883"/>
                <a:gd name="connsiteY9" fmla="*/ 5804315 h 6063666"/>
                <a:gd name="connsiteX10" fmla="*/ 1092883 w 1092883"/>
                <a:gd name="connsiteY10" fmla="*/ 6063666 h 6063666"/>
                <a:gd name="connsiteX0" fmla="*/ 1016683 w 1061698"/>
                <a:gd name="connsiteY0" fmla="*/ 5930319 h 5930319"/>
                <a:gd name="connsiteX1" fmla="*/ 224047 w 1061698"/>
                <a:gd name="connsiteY1" fmla="*/ 5830863 h 5930319"/>
                <a:gd name="connsiteX2" fmla="*/ 218725 w 1061698"/>
                <a:gd name="connsiteY2" fmla="*/ 5803105 h 5930319"/>
                <a:gd name="connsiteX3" fmla="*/ 0 w 1061698"/>
                <a:gd name="connsiteY3" fmla="*/ 2985851 h 5930319"/>
                <a:gd name="connsiteX4" fmla="*/ 218725 w 1061698"/>
                <a:gd name="connsiteY4" fmla="*/ 168598 h 5930319"/>
                <a:gd name="connsiteX5" fmla="*/ 221606 w 1061698"/>
                <a:gd name="connsiteY5" fmla="*/ 153572 h 5930319"/>
                <a:gd name="connsiteX6" fmla="*/ 1061698 w 1061698"/>
                <a:gd name="connsiteY6" fmla="*/ 111313 h 5930319"/>
                <a:gd name="connsiteX7" fmla="*/ 1039909 w 1061698"/>
                <a:gd name="connsiteY7" fmla="*/ 167385 h 5930319"/>
                <a:gd name="connsiteX8" fmla="*/ 812522 w 1061698"/>
                <a:gd name="connsiteY8" fmla="*/ 2985850 h 5930319"/>
                <a:gd name="connsiteX9" fmla="*/ 1039909 w 1061698"/>
                <a:gd name="connsiteY9" fmla="*/ 5804315 h 5930319"/>
                <a:gd name="connsiteX10" fmla="*/ 1016683 w 1061698"/>
                <a:gd name="connsiteY10" fmla="*/ 5930319 h 5930319"/>
                <a:gd name="connsiteX0" fmla="*/ 1016683 w 1061698"/>
                <a:gd name="connsiteY0" fmla="*/ 5930319 h 6014492"/>
                <a:gd name="connsiteX1" fmla="*/ 224047 w 1061698"/>
                <a:gd name="connsiteY1" fmla="*/ 5830863 h 6014492"/>
                <a:gd name="connsiteX2" fmla="*/ 218725 w 1061698"/>
                <a:gd name="connsiteY2" fmla="*/ 5803105 h 6014492"/>
                <a:gd name="connsiteX3" fmla="*/ 0 w 1061698"/>
                <a:gd name="connsiteY3" fmla="*/ 2985851 h 6014492"/>
                <a:gd name="connsiteX4" fmla="*/ 218725 w 1061698"/>
                <a:gd name="connsiteY4" fmla="*/ 168598 h 6014492"/>
                <a:gd name="connsiteX5" fmla="*/ 221606 w 1061698"/>
                <a:gd name="connsiteY5" fmla="*/ 153572 h 6014492"/>
                <a:gd name="connsiteX6" fmla="*/ 1061698 w 1061698"/>
                <a:gd name="connsiteY6" fmla="*/ 111313 h 6014492"/>
                <a:gd name="connsiteX7" fmla="*/ 1039909 w 1061698"/>
                <a:gd name="connsiteY7" fmla="*/ 167385 h 6014492"/>
                <a:gd name="connsiteX8" fmla="*/ 812522 w 1061698"/>
                <a:gd name="connsiteY8" fmla="*/ 2985850 h 6014492"/>
                <a:gd name="connsiteX9" fmla="*/ 1039909 w 1061698"/>
                <a:gd name="connsiteY9" fmla="*/ 5804315 h 6014492"/>
                <a:gd name="connsiteX10" fmla="*/ 1016683 w 1061698"/>
                <a:gd name="connsiteY10" fmla="*/ 5930319 h 601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1698" h="6014492">
                  <a:moveTo>
                    <a:pt x="1016683" y="5930319"/>
                  </a:moveTo>
                  <a:cubicBezTo>
                    <a:pt x="614359" y="6154345"/>
                    <a:pt x="488259" y="5864015"/>
                    <a:pt x="224047" y="5830863"/>
                  </a:cubicBezTo>
                  <a:lnTo>
                    <a:pt x="218725" y="5803105"/>
                  </a:lnTo>
                  <a:cubicBezTo>
                    <a:pt x="81702" y="5027257"/>
                    <a:pt x="0" y="4048951"/>
                    <a:pt x="0" y="2985851"/>
                  </a:cubicBezTo>
                  <a:cubicBezTo>
                    <a:pt x="0" y="1922752"/>
                    <a:pt x="81702" y="944446"/>
                    <a:pt x="218725" y="168598"/>
                  </a:cubicBezTo>
                  <a:lnTo>
                    <a:pt x="221606" y="153572"/>
                  </a:lnTo>
                  <a:cubicBezTo>
                    <a:pt x="501637" y="139486"/>
                    <a:pt x="705467" y="-155588"/>
                    <a:pt x="1061698" y="111313"/>
                  </a:cubicBezTo>
                  <a:cubicBezTo>
                    <a:pt x="1044910" y="193504"/>
                    <a:pt x="1056697" y="85194"/>
                    <a:pt x="1039909" y="167385"/>
                  </a:cubicBezTo>
                  <a:cubicBezTo>
                    <a:pt x="897841" y="933378"/>
                    <a:pt x="812522" y="1915341"/>
                    <a:pt x="812522" y="2985850"/>
                  </a:cubicBezTo>
                  <a:cubicBezTo>
                    <a:pt x="812522" y="4056360"/>
                    <a:pt x="897841" y="5038322"/>
                    <a:pt x="1039909" y="5804315"/>
                  </a:cubicBezTo>
                  <a:lnTo>
                    <a:pt x="1016683" y="593031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dist="381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이등변 삼각형 28"/>
            <p:cNvSpPr/>
            <p:nvPr/>
          </p:nvSpPr>
          <p:spPr>
            <a:xfrm>
              <a:off x="4524266" y="2177195"/>
              <a:ext cx="1530646" cy="2714692"/>
            </a:xfrm>
            <a:prstGeom prst="triangle">
              <a:avLst>
                <a:gd name="adj" fmla="val 33134"/>
              </a:avLst>
            </a:prstGeom>
            <a:solidFill>
              <a:schemeClr val="tx1">
                <a:alpha val="32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이등변 삼각형 29"/>
            <p:cNvSpPr/>
            <p:nvPr/>
          </p:nvSpPr>
          <p:spPr>
            <a:xfrm flipH="1">
              <a:off x="6276271" y="2179070"/>
              <a:ext cx="1530646" cy="2714692"/>
            </a:xfrm>
            <a:prstGeom prst="triangle">
              <a:avLst>
                <a:gd name="adj" fmla="val 33134"/>
              </a:avLst>
            </a:prstGeom>
            <a:solidFill>
              <a:schemeClr val="tx1">
                <a:alpha val="32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758007" y="1898163"/>
              <a:ext cx="2798213" cy="2912117"/>
              <a:chOff x="5127036" y="1498247"/>
              <a:chExt cx="2026444" cy="2108933"/>
            </a:xfrm>
          </p:grpSpPr>
          <p:sp>
            <p:nvSpPr>
              <p:cNvPr id="26" name="자유형 25"/>
              <p:cNvSpPr/>
              <p:nvPr/>
            </p:nvSpPr>
            <p:spPr>
              <a:xfrm>
                <a:off x="5164795" y="1528455"/>
                <a:ext cx="1962150" cy="2078725"/>
              </a:xfrm>
              <a:custGeom>
                <a:avLst/>
                <a:gdLst>
                  <a:gd name="connsiteX0" fmla="*/ 1962150 w 1962150"/>
                  <a:gd name="connsiteY0" fmla="*/ 0 h 2078725"/>
                  <a:gd name="connsiteX1" fmla="*/ 1962150 w 1962150"/>
                  <a:gd name="connsiteY1" fmla="*/ 2078725 h 2078725"/>
                  <a:gd name="connsiteX2" fmla="*/ 0 w 1962150"/>
                  <a:gd name="connsiteY2" fmla="*/ 2078725 h 2078725"/>
                  <a:gd name="connsiteX3" fmla="*/ 0 w 1962150"/>
                  <a:gd name="connsiteY3" fmla="*/ 592 h 2078725"/>
                  <a:gd name="connsiteX4" fmla="*/ 196421 w 1962150"/>
                  <a:gd name="connsiteY4" fmla="*/ 12075 h 2078725"/>
                  <a:gd name="connsiteX5" fmla="*/ 976008 w 1962150"/>
                  <a:gd name="connsiteY5" fmla="*/ 26982 h 2078725"/>
                  <a:gd name="connsiteX6" fmla="*/ 1755596 w 1962150"/>
                  <a:gd name="connsiteY6" fmla="*/ 12075 h 207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2150" h="2078725">
                    <a:moveTo>
                      <a:pt x="1962150" y="0"/>
                    </a:moveTo>
                    <a:lnTo>
                      <a:pt x="1962150" y="2078725"/>
                    </a:lnTo>
                    <a:lnTo>
                      <a:pt x="0" y="2078725"/>
                    </a:lnTo>
                    <a:lnTo>
                      <a:pt x="0" y="592"/>
                    </a:lnTo>
                    <a:lnTo>
                      <a:pt x="196421" y="12075"/>
                    </a:lnTo>
                    <a:cubicBezTo>
                      <a:pt x="449758" y="21876"/>
                      <a:pt x="710234" y="26982"/>
                      <a:pt x="976008" y="26982"/>
                    </a:cubicBezTo>
                    <a:cubicBezTo>
                      <a:pt x="1241783" y="26982"/>
                      <a:pt x="1502259" y="21876"/>
                      <a:pt x="1755596" y="120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endParaRPr lang="en-US" altLang="ko-KR" sz="20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30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프로젝트</a:t>
                </a:r>
                <a:endParaRPr lang="en-US" altLang="ko-KR" sz="30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30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제안 개요</a:t>
                </a:r>
                <a:endParaRPr lang="en-US" altLang="ko-KR" sz="30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27" name="자유형 26"/>
              <p:cNvSpPr/>
              <p:nvPr/>
            </p:nvSpPr>
            <p:spPr>
              <a:xfrm>
                <a:off x="5127036" y="1498247"/>
                <a:ext cx="2026444" cy="47625"/>
              </a:xfrm>
              <a:custGeom>
                <a:avLst/>
                <a:gdLst>
                  <a:gd name="connsiteX0" fmla="*/ 0 w 2026444"/>
                  <a:gd name="connsiteY0" fmla="*/ 4763 h 47625"/>
                  <a:gd name="connsiteX1" fmla="*/ 159544 w 2026444"/>
                  <a:gd name="connsiteY1" fmla="*/ 16669 h 47625"/>
                  <a:gd name="connsiteX2" fmla="*/ 507206 w 2026444"/>
                  <a:gd name="connsiteY2" fmla="*/ 30956 h 47625"/>
                  <a:gd name="connsiteX3" fmla="*/ 871537 w 2026444"/>
                  <a:gd name="connsiteY3" fmla="*/ 47625 h 47625"/>
                  <a:gd name="connsiteX4" fmla="*/ 1207294 w 2026444"/>
                  <a:gd name="connsiteY4" fmla="*/ 40481 h 47625"/>
                  <a:gd name="connsiteX5" fmla="*/ 1531144 w 2026444"/>
                  <a:gd name="connsiteY5" fmla="*/ 33338 h 47625"/>
                  <a:gd name="connsiteX6" fmla="*/ 1874044 w 2026444"/>
                  <a:gd name="connsiteY6" fmla="*/ 23813 h 47625"/>
                  <a:gd name="connsiteX7" fmla="*/ 2026444 w 2026444"/>
                  <a:gd name="connsiteY7" fmla="*/ 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6444" h="47625">
                    <a:moveTo>
                      <a:pt x="0" y="4763"/>
                    </a:moveTo>
                    <a:cubicBezTo>
                      <a:pt x="37505" y="8533"/>
                      <a:pt x="75010" y="12304"/>
                      <a:pt x="159544" y="16669"/>
                    </a:cubicBezTo>
                    <a:cubicBezTo>
                      <a:pt x="244078" y="21034"/>
                      <a:pt x="507206" y="30956"/>
                      <a:pt x="507206" y="30956"/>
                    </a:cubicBezTo>
                    <a:lnTo>
                      <a:pt x="871537" y="47625"/>
                    </a:lnTo>
                    <a:lnTo>
                      <a:pt x="1207294" y="40481"/>
                    </a:lnTo>
                    <a:lnTo>
                      <a:pt x="1531144" y="33338"/>
                    </a:lnTo>
                    <a:cubicBezTo>
                      <a:pt x="1642269" y="30560"/>
                      <a:pt x="1791494" y="29369"/>
                      <a:pt x="1874044" y="23813"/>
                    </a:cubicBezTo>
                    <a:cubicBezTo>
                      <a:pt x="1956594" y="18257"/>
                      <a:pt x="1991519" y="9128"/>
                      <a:pt x="202644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85000"/>
                  </a:schemeClr>
                </a:solidFill>
                <a:prstDash val="sysDash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자유형 42"/>
            <p:cNvSpPr/>
            <p:nvPr/>
          </p:nvSpPr>
          <p:spPr>
            <a:xfrm rot="19800000">
              <a:off x="1055768" y="-51419"/>
              <a:ext cx="4139353" cy="1164247"/>
            </a:xfrm>
            <a:custGeom>
              <a:avLst/>
              <a:gdLst>
                <a:gd name="connsiteX0" fmla="*/ 2122818 w 4139353"/>
                <a:gd name="connsiteY0" fmla="*/ 0 h 1164247"/>
                <a:gd name="connsiteX1" fmla="*/ 4139353 w 4139353"/>
                <a:gd name="connsiteY1" fmla="*/ 1164247 h 1164247"/>
                <a:gd name="connsiteX2" fmla="*/ 0 w 4139353"/>
                <a:gd name="connsiteY2" fmla="*/ 1164247 h 1164247"/>
                <a:gd name="connsiteX3" fmla="*/ 0 w 4139353"/>
                <a:gd name="connsiteY3" fmla="*/ 89994 h 1164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9353" h="1164247">
                  <a:moveTo>
                    <a:pt x="2122818" y="0"/>
                  </a:moveTo>
                  <a:lnTo>
                    <a:pt x="4139353" y="1164247"/>
                  </a:lnTo>
                  <a:lnTo>
                    <a:pt x="0" y="1164247"/>
                  </a:lnTo>
                  <a:lnTo>
                    <a:pt x="0" y="8999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2685E">
                    <a:shade val="30000"/>
                    <a:satMod val="115000"/>
                  </a:srgbClr>
                </a:gs>
                <a:gs pos="50000">
                  <a:srgbClr val="A2685E">
                    <a:shade val="67500"/>
                    <a:satMod val="115000"/>
                  </a:srgbClr>
                </a:gs>
                <a:gs pos="100000">
                  <a:srgbClr val="A2685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자유형 49"/>
            <p:cNvSpPr/>
            <p:nvPr/>
          </p:nvSpPr>
          <p:spPr>
            <a:xfrm rot="9000000" flipH="1">
              <a:off x="3042002" y="163928"/>
              <a:ext cx="2496841" cy="12237487"/>
            </a:xfrm>
            <a:custGeom>
              <a:avLst/>
              <a:gdLst>
                <a:gd name="connsiteX0" fmla="*/ 500129 w 2496841"/>
                <a:gd name="connsiteY0" fmla="*/ 1311052 h 12237487"/>
                <a:gd name="connsiteX1" fmla="*/ 1972822 w 2496841"/>
                <a:gd name="connsiteY1" fmla="*/ 460793 h 12237487"/>
                <a:gd name="connsiteX2" fmla="*/ 2023816 w 2496841"/>
                <a:gd name="connsiteY2" fmla="*/ 371342 h 12237487"/>
                <a:gd name="connsiteX3" fmla="*/ 2496841 w 2496841"/>
                <a:gd name="connsiteY3" fmla="*/ 0 h 12237487"/>
                <a:gd name="connsiteX4" fmla="*/ 1077156 w 2496841"/>
                <a:gd name="connsiteY4" fmla="*/ 0 h 12237487"/>
                <a:gd name="connsiteX5" fmla="*/ 1061841 w 2496841"/>
                <a:gd name="connsiteY5" fmla="*/ 15724 h 12237487"/>
                <a:gd name="connsiteX6" fmla="*/ 500134 w 2496841"/>
                <a:gd name="connsiteY6" fmla="*/ 1311034 h 12237487"/>
                <a:gd name="connsiteX7" fmla="*/ 2496841 w 2496841"/>
                <a:gd name="connsiteY7" fmla="*/ 12237487 h 12237487"/>
                <a:gd name="connsiteX8" fmla="*/ 1121429 w 2496841"/>
                <a:gd name="connsiteY8" fmla="*/ 6118744 h 12237487"/>
                <a:gd name="connsiteX9" fmla="*/ 1128180 w 2496841"/>
                <a:gd name="connsiteY9" fmla="*/ 5523832 h 12237487"/>
                <a:gd name="connsiteX10" fmla="*/ 0 w 2496841"/>
                <a:gd name="connsiteY10" fmla="*/ 6175187 h 12237487"/>
                <a:gd name="connsiteX11" fmla="*/ 4676 w 2496841"/>
                <a:gd name="connsiteY11" fmla="*/ 6663432 h 12237487"/>
                <a:gd name="connsiteX12" fmla="*/ 1061841 w 2496841"/>
                <a:gd name="connsiteY12" fmla="*/ 12221765 h 12237487"/>
                <a:gd name="connsiteX13" fmla="*/ 1077153 w 2496841"/>
                <a:gd name="connsiteY13" fmla="*/ 12237487 h 12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6841" h="12237487">
                  <a:moveTo>
                    <a:pt x="500129" y="1311052"/>
                  </a:moveTo>
                  <a:lnTo>
                    <a:pt x="1972822" y="460793"/>
                  </a:lnTo>
                  <a:lnTo>
                    <a:pt x="2023816" y="371342"/>
                  </a:lnTo>
                  <a:cubicBezTo>
                    <a:pt x="2171294" y="131112"/>
                    <a:pt x="2330613" y="0"/>
                    <a:pt x="2496841" y="0"/>
                  </a:cubicBezTo>
                  <a:lnTo>
                    <a:pt x="1077156" y="0"/>
                  </a:lnTo>
                  <a:lnTo>
                    <a:pt x="1061841" y="15724"/>
                  </a:lnTo>
                  <a:cubicBezTo>
                    <a:pt x="851773" y="256160"/>
                    <a:pt x="660591" y="705529"/>
                    <a:pt x="500134" y="1311034"/>
                  </a:cubicBezTo>
                  <a:close/>
                  <a:moveTo>
                    <a:pt x="2496841" y="12237487"/>
                  </a:moveTo>
                  <a:cubicBezTo>
                    <a:pt x="1736941" y="12237487"/>
                    <a:pt x="1121429" y="9497513"/>
                    <a:pt x="1121429" y="6118744"/>
                  </a:cubicBezTo>
                  <a:lnTo>
                    <a:pt x="1128180" y="5523832"/>
                  </a:lnTo>
                  <a:lnTo>
                    <a:pt x="0" y="6175187"/>
                  </a:lnTo>
                  <a:lnTo>
                    <a:pt x="4676" y="6663432"/>
                  </a:lnTo>
                  <a:cubicBezTo>
                    <a:pt x="56493" y="9356248"/>
                    <a:pt x="488927" y="11566030"/>
                    <a:pt x="1061841" y="12221765"/>
                  </a:cubicBezTo>
                  <a:lnTo>
                    <a:pt x="1077153" y="12237487"/>
                  </a:lnTo>
                  <a:close/>
                </a:path>
              </a:pathLst>
            </a:custGeom>
            <a:gradFill flip="none" rotWithShape="1">
              <a:gsLst>
                <a:gs pos="49000">
                  <a:schemeClr val="bg1"/>
                </a:gs>
                <a:gs pos="62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dist="38100" dir="8100000" algn="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자유형 43"/>
            <p:cNvSpPr/>
            <p:nvPr/>
          </p:nvSpPr>
          <p:spPr>
            <a:xfrm rot="1800000" flipH="1">
              <a:off x="7030086" y="-51421"/>
              <a:ext cx="4139345" cy="1164247"/>
            </a:xfrm>
            <a:custGeom>
              <a:avLst/>
              <a:gdLst>
                <a:gd name="connsiteX0" fmla="*/ 4139345 w 4139345"/>
                <a:gd name="connsiteY0" fmla="*/ 1164247 h 1164247"/>
                <a:gd name="connsiteX1" fmla="*/ 2122811 w 4139345"/>
                <a:gd name="connsiteY1" fmla="*/ 0 h 1164247"/>
                <a:gd name="connsiteX2" fmla="*/ 0 w 4139345"/>
                <a:gd name="connsiteY2" fmla="*/ 89994 h 1164247"/>
                <a:gd name="connsiteX3" fmla="*/ 0 w 4139345"/>
                <a:gd name="connsiteY3" fmla="*/ 1164247 h 1164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9345" h="1164247">
                  <a:moveTo>
                    <a:pt x="4139345" y="1164247"/>
                  </a:moveTo>
                  <a:lnTo>
                    <a:pt x="2122811" y="0"/>
                  </a:lnTo>
                  <a:lnTo>
                    <a:pt x="0" y="89994"/>
                  </a:lnTo>
                  <a:lnTo>
                    <a:pt x="0" y="116424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2685E">
                    <a:shade val="30000"/>
                    <a:satMod val="115000"/>
                  </a:srgbClr>
                </a:gs>
                <a:gs pos="50000">
                  <a:srgbClr val="A2685E">
                    <a:shade val="67500"/>
                    <a:satMod val="115000"/>
                  </a:srgbClr>
                </a:gs>
                <a:gs pos="100000">
                  <a:srgbClr val="A2685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자유형 50"/>
            <p:cNvSpPr/>
            <p:nvPr/>
          </p:nvSpPr>
          <p:spPr>
            <a:xfrm rot="12600000">
              <a:off x="6656770" y="149451"/>
              <a:ext cx="2497001" cy="12237487"/>
            </a:xfrm>
            <a:custGeom>
              <a:avLst/>
              <a:gdLst>
                <a:gd name="connsiteX0" fmla="*/ 1713365 w 2497001"/>
                <a:gd name="connsiteY0" fmla="*/ 0 h 12237487"/>
                <a:gd name="connsiteX1" fmla="*/ 750478 w 2497001"/>
                <a:gd name="connsiteY1" fmla="*/ 555923 h 12237487"/>
                <a:gd name="connsiteX2" fmla="*/ 788363 w 2497001"/>
                <a:gd name="connsiteY2" fmla="*/ 468137 h 12237487"/>
                <a:gd name="connsiteX3" fmla="*/ 1062001 w 2497001"/>
                <a:gd name="connsiteY3" fmla="*/ 15724 h 12237487"/>
                <a:gd name="connsiteX4" fmla="*/ 1077316 w 2497001"/>
                <a:gd name="connsiteY4" fmla="*/ 0 h 12237487"/>
                <a:gd name="connsiteX5" fmla="*/ 2497001 w 2497001"/>
                <a:gd name="connsiteY5" fmla="*/ 12237487 h 12237487"/>
                <a:gd name="connsiteX6" fmla="*/ 1077313 w 2497001"/>
                <a:gd name="connsiteY6" fmla="*/ 12237487 h 12237487"/>
                <a:gd name="connsiteX7" fmla="*/ 1062001 w 2497001"/>
                <a:gd name="connsiteY7" fmla="*/ 12221765 h 12237487"/>
                <a:gd name="connsiteX8" fmla="*/ 4836 w 2497001"/>
                <a:gd name="connsiteY8" fmla="*/ 6663432 h 12237487"/>
                <a:gd name="connsiteX9" fmla="*/ 0 w 2497001"/>
                <a:gd name="connsiteY9" fmla="*/ 6158518 h 12237487"/>
                <a:gd name="connsiteX10" fmla="*/ 1128531 w 2497001"/>
                <a:gd name="connsiteY10" fmla="*/ 5506960 h 12237487"/>
                <a:gd name="connsiteX11" fmla="*/ 1121589 w 2497001"/>
                <a:gd name="connsiteY11" fmla="*/ 6118744 h 12237487"/>
                <a:gd name="connsiteX12" fmla="*/ 2497001 w 2497001"/>
                <a:gd name="connsiteY12" fmla="*/ 12237487 h 12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7001" h="12237487">
                  <a:moveTo>
                    <a:pt x="1713365" y="0"/>
                  </a:moveTo>
                  <a:lnTo>
                    <a:pt x="750478" y="555923"/>
                  </a:lnTo>
                  <a:lnTo>
                    <a:pt x="788363" y="468137"/>
                  </a:lnTo>
                  <a:cubicBezTo>
                    <a:pt x="874932" y="277470"/>
                    <a:pt x="966515" y="125013"/>
                    <a:pt x="1062001" y="15724"/>
                  </a:cubicBezTo>
                  <a:lnTo>
                    <a:pt x="1077316" y="0"/>
                  </a:lnTo>
                  <a:close/>
                  <a:moveTo>
                    <a:pt x="2497001" y="12237487"/>
                  </a:moveTo>
                  <a:lnTo>
                    <a:pt x="1077313" y="12237487"/>
                  </a:lnTo>
                  <a:lnTo>
                    <a:pt x="1062001" y="12221765"/>
                  </a:lnTo>
                  <a:cubicBezTo>
                    <a:pt x="489087" y="11566031"/>
                    <a:pt x="56653" y="9356249"/>
                    <a:pt x="4836" y="6663432"/>
                  </a:cubicBezTo>
                  <a:lnTo>
                    <a:pt x="0" y="6158518"/>
                  </a:lnTo>
                  <a:lnTo>
                    <a:pt x="1128531" y="5506960"/>
                  </a:lnTo>
                  <a:lnTo>
                    <a:pt x="1121589" y="6118744"/>
                  </a:lnTo>
                  <a:cubicBezTo>
                    <a:pt x="1121589" y="9497513"/>
                    <a:pt x="1737100" y="12237487"/>
                    <a:pt x="2497001" y="12237487"/>
                  </a:cubicBezTo>
                  <a:close/>
                </a:path>
              </a:pathLst>
            </a:custGeom>
            <a:gradFill flip="none" rotWithShape="1">
              <a:gsLst>
                <a:gs pos="49000">
                  <a:schemeClr val="bg1"/>
                </a:gs>
                <a:gs pos="62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dist="38100" dir="2700000" algn="tl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5393034" y="4098983"/>
              <a:ext cx="1683066" cy="357775"/>
              <a:chOff x="5393034" y="4213283"/>
              <a:chExt cx="1683066" cy="357775"/>
            </a:xfrm>
          </p:grpSpPr>
          <p:sp>
            <p:nvSpPr>
              <p:cNvPr id="16" name="Freeform 5"/>
              <p:cNvSpPr>
                <a:spLocks noEditPoints="1"/>
              </p:cNvSpPr>
              <p:nvPr/>
            </p:nvSpPr>
            <p:spPr bwMode="auto">
              <a:xfrm>
                <a:off x="6030993" y="4213283"/>
                <a:ext cx="357658" cy="357775"/>
              </a:xfrm>
              <a:custGeom>
                <a:avLst/>
                <a:gdLst>
                  <a:gd name="T0" fmla="*/ 5346 w 9213"/>
                  <a:gd name="T1" fmla="*/ 645 h 9217"/>
                  <a:gd name="T2" fmla="*/ 4465 w 9213"/>
                  <a:gd name="T3" fmla="*/ 30 h 9217"/>
                  <a:gd name="T4" fmla="*/ 4143 w 9213"/>
                  <a:gd name="T5" fmla="*/ 1113 h 9217"/>
                  <a:gd name="T6" fmla="*/ 5028 w 9213"/>
                  <a:gd name="T7" fmla="*/ 484 h 9217"/>
                  <a:gd name="T8" fmla="*/ 4625 w 9213"/>
                  <a:gd name="T9" fmla="*/ 1089 h 9217"/>
                  <a:gd name="T10" fmla="*/ 4406 w 9213"/>
                  <a:gd name="T11" fmla="*/ 363 h 9217"/>
                  <a:gd name="T12" fmla="*/ 3074 w 9213"/>
                  <a:gd name="T13" fmla="*/ 3390 h 9217"/>
                  <a:gd name="T14" fmla="*/ 2226 w 9213"/>
                  <a:gd name="T15" fmla="*/ 2823 h 9217"/>
                  <a:gd name="T16" fmla="*/ 2329 w 9213"/>
                  <a:gd name="T17" fmla="*/ 3881 h 9217"/>
                  <a:gd name="T18" fmla="*/ 2805 w 9213"/>
                  <a:gd name="T19" fmla="*/ 3361 h 9217"/>
                  <a:gd name="T20" fmla="*/ 2264 w 9213"/>
                  <a:gd name="T21" fmla="*/ 3526 h 9217"/>
                  <a:gd name="T22" fmla="*/ 2500 w 9213"/>
                  <a:gd name="T23" fmla="*/ 3024 h 9217"/>
                  <a:gd name="T24" fmla="*/ 6475 w 9213"/>
                  <a:gd name="T25" fmla="*/ 7204 h 9217"/>
                  <a:gd name="T26" fmla="*/ 6893 w 9213"/>
                  <a:gd name="T27" fmla="*/ 6994 h 9217"/>
                  <a:gd name="T28" fmla="*/ 6875 w 9213"/>
                  <a:gd name="T29" fmla="*/ 7342 h 9217"/>
                  <a:gd name="T30" fmla="*/ 6973 w 9213"/>
                  <a:gd name="T31" fmla="*/ 7642 h 9217"/>
                  <a:gd name="T32" fmla="*/ 6785 w 9213"/>
                  <a:gd name="T33" fmla="*/ 7939 h 9217"/>
                  <a:gd name="T34" fmla="*/ 6482 w 9213"/>
                  <a:gd name="T35" fmla="*/ 7679 h 9217"/>
                  <a:gd name="T36" fmla="*/ 6875 w 9213"/>
                  <a:gd name="T37" fmla="*/ 8232 h 9217"/>
                  <a:gd name="T38" fmla="*/ 7222 w 9213"/>
                  <a:gd name="T39" fmla="*/ 7509 h 9217"/>
                  <a:gd name="T40" fmla="*/ 7008 w 9213"/>
                  <a:gd name="T41" fmla="*/ 6742 h 9217"/>
                  <a:gd name="T42" fmla="*/ 8882 w 9213"/>
                  <a:gd name="T43" fmla="*/ 4468 h 9217"/>
                  <a:gd name="T44" fmla="*/ 8101 w 9213"/>
                  <a:gd name="T45" fmla="*/ 4973 h 9217"/>
                  <a:gd name="T46" fmla="*/ 6449 w 9213"/>
                  <a:gd name="T47" fmla="*/ 5111 h 9217"/>
                  <a:gd name="T48" fmla="*/ 4884 w 9213"/>
                  <a:gd name="T49" fmla="*/ 4887 h 9217"/>
                  <a:gd name="T50" fmla="*/ 3493 w 9213"/>
                  <a:gd name="T51" fmla="*/ 4998 h 9217"/>
                  <a:gd name="T52" fmla="*/ 1938 w 9213"/>
                  <a:gd name="T53" fmla="*/ 5093 h 9217"/>
                  <a:gd name="T54" fmla="*/ 1292 w 9213"/>
                  <a:gd name="T55" fmla="*/ 5313 h 9217"/>
                  <a:gd name="T56" fmla="*/ 2611 w 9213"/>
                  <a:gd name="T57" fmla="*/ 5150 h 9217"/>
                  <a:gd name="T58" fmla="*/ 4138 w 9213"/>
                  <a:gd name="T59" fmla="*/ 5381 h 9217"/>
                  <a:gd name="T60" fmla="*/ 5666 w 9213"/>
                  <a:gd name="T61" fmla="*/ 5222 h 9217"/>
                  <a:gd name="T62" fmla="*/ 7152 w 9213"/>
                  <a:gd name="T63" fmla="*/ 5182 h 9217"/>
                  <a:gd name="T64" fmla="*/ 8065 w 9213"/>
                  <a:gd name="T65" fmla="*/ 5821 h 9217"/>
                  <a:gd name="T66" fmla="*/ 6168 w 9213"/>
                  <a:gd name="T67" fmla="*/ 6289 h 9217"/>
                  <a:gd name="T68" fmla="*/ 5787 w 9213"/>
                  <a:gd name="T69" fmla="*/ 7970 h 9217"/>
                  <a:gd name="T70" fmla="*/ 1337 w 9213"/>
                  <a:gd name="T71" fmla="*/ 8824 h 9217"/>
                  <a:gd name="T72" fmla="*/ 477 w 9213"/>
                  <a:gd name="T73" fmla="*/ 4738 h 9217"/>
                  <a:gd name="T74" fmla="*/ 1744 w 9213"/>
                  <a:gd name="T75" fmla="*/ 8640 h 9217"/>
                  <a:gd name="T76" fmla="*/ 1718 w 9213"/>
                  <a:gd name="T77" fmla="*/ 8369 h 9217"/>
                  <a:gd name="T78" fmla="*/ 372 w 9213"/>
                  <a:gd name="T79" fmla="*/ 4460 h 9217"/>
                  <a:gd name="T80" fmla="*/ 807 w 9213"/>
                  <a:gd name="T81" fmla="*/ 8559 h 9217"/>
                  <a:gd name="T82" fmla="*/ 1614 w 9213"/>
                  <a:gd name="T83" fmla="*/ 9209 h 9217"/>
                  <a:gd name="T84" fmla="*/ 8760 w 9213"/>
                  <a:gd name="T85" fmla="*/ 8643 h 9217"/>
                  <a:gd name="T86" fmla="*/ 9103 w 9213"/>
                  <a:gd name="T87" fmla="*/ 6854 h 9217"/>
                  <a:gd name="T88" fmla="*/ 8793 w 9213"/>
                  <a:gd name="T89" fmla="*/ 4727 h 9217"/>
                  <a:gd name="T90" fmla="*/ 7386 w 9213"/>
                  <a:gd name="T91" fmla="*/ 8947 h 9217"/>
                  <a:gd name="T92" fmla="*/ 6029 w 9213"/>
                  <a:gd name="T93" fmla="*/ 7836 h 9217"/>
                  <a:gd name="T94" fmla="*/ 6577 w 9213"/>
                  <a:gd name="T95" fmla="*/ 6281 h 9217"/>
                  <a:gd name="T96" fmla="*/ 8230 w 9213"/>
                  <a:gd name="T97" fmla="*/ 6200 h 9217"/>
                  <a:gd name="T98" fmla="*/ 8927 w 9213"/>
                  <a:gd name="T99" fmla="*/ 7692 h 9217"/>
                  <a:gd name="T100" fmla="*/ 7689 w 9213"/>
                  <a:gd name="T101" fmla="*/ 8931 h 9217"/>
                  <a:gd name="T102" fmla="*/ 4852 w 9213"/>
                  <a:gd name="T103" fmla="*/ 2463 h 9217"/>
                  <a:gd name="T104" fmla="*/ 4016 w 9213"/>
                  <a:gd name="T105" fmla="*/ 2211 h 9217"/>
                  <a:gd name="T106" fmla="*/ 4382 w 9213"/>
                  <a:gd name="T107" fmla="*/ 2984 h 9217"/>
                  <a:gd name="T108" fmla="*/ 4560 w 9213"/>
                  <a:gd name="T109" fmla="*/ 2608 h 9217"/>
                  <a:gd name="T110" fmla="*/ 4187 w 9213"/>
                  <a:gd name="T111" fmla="*/ 2572 h 9217"/>
                  <a:gd name="T112" fmla="*/ 7962 w 9213"/>
                  <a:gd name="T113" fmla="*/ 6703 h 9217"/>
                  <a:gd name="T114" fmla="*/ 7637 w 9213"/>
                  <a:gd name="T115" fmla="*/ 8055 h 9217"/>
                  <a:gd name="T116" fmla="*/ 8495 w 9213"/>
                  <a:gd name="T117" fmla="*/ 7796 h 9217"/>
                  <a:gd name="T118" fmla="*/ 8226 w 9213"/>
                  <a:gd name="T119" fmla="*/ 7769 h 9217"/>
                  <a:gd name="T120" fmla="*/ 7846 w 9213"/>
                  <a:gd name="T121" fmla="*/ 7884 h 9217"/>
                  <a:gd name="T122" fmla="*/ 7990 w 9213"/>
                  <a:gd name="T123" fmla="*/ 6972 h 9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213" h="9217">
                    <a:moveTo>
                      <a:pt x="4668" y="1360"/>
                    </a:moveTo>
                    <a:lnTo>
                      <a:pt x="4703" y="1360"/>
                    </a:lnTo>
                    <a:lnTo>
                      <a:pt x="4770" y="1352"/>
                    </a:lnTo>
                    <a:lnTo>
                      <a:pt x="4870" y="1331"/>
                    </a:lnTo>
                    <a:lnTo>
                      <a:pt x="4992" y="1279"/>
                    </a:lnTo>
                    <a:lnTo>
                      <a:pt x="5100" y="1205"/>
                    </a:lnTo>
                    <a:lnTo>
                      <a:pt x="5192" y="1113"/>
                    </a:lnTo>
                    <a:lnTo>
                      <a:pt x="5266" y="1005"/>
                    </a:lnTo>
                    <a:lnTo>
                      <a:pt x="5317" y="883"/>
                    </a:lnTo>
                    <a:lnTo>
                      <a:pt x="5340" y="783"/>
                    </a:lnTo>
                    <a:lnTo>
                      <a:pt x="5346" y="716"/>
                    </a:lnTo>
                    <a:lnTo>
                      <a:pt x="5348" y="680"/>
                    </a:lnTo>
                    <a:lnTo>
                      <a:pt x="5346" y="645"/>
                    </a:lnTo>
                    <a:lnTo>
                      <a:pt x="5340" y="576"/>
                    </a:lnTo>
                    <a:lnTo>
                      <a:pt x="5317" y="478"/>
                    </a:lnTo>
                    <a:lnTo>
                      <a:pt x="5266" y="356"/>
                    </a:lnTo>
                    <a:lnTo>
                      <a:pt x="5192" y="248"/>
                    </a:lnTo>
                    <a:lnTo>
                      <a:pt x="5100" y="154"/>
                    </a:lnTo>
                    <a:lnTo>
                      <a:pt x="4992" y="81"/>
                    </a:lnTo>
                    <a:lnTo>
                      <a:pt x="4870" y="30"/>
                    </a:lnTo>
                    <a:lnTo>
                      <a:pt x="4770" y="7"/>
                    </a:lnTo>
                    <a:lnTo>
                      <a:pt x="4703" y="0"/>
                    </a:lnTo>
                    <a:lnTo>
                      <a:pt x="4668" y="0"/>
                    </a:lnTo>
                    <a:lnTo>
                      <a:pt x="4632" y="0"/>
                    </a:lnTo>
                    <a:lnTo>
                      <a:pt x="4564" y="7"/>
                    </a:lnTo>
                    <a:lnTo>
                      <a:pt x="4465" y="30"/>
                    </a:lnTo>
                    <a:lnTo>
                      <a:pt x="4343" y="81"/>
                    </a:lnTo>
                    <a:lnTo>
                      <a:pt x="4235" y="154"/>
                    </a:lnTo>
                    <a:lnTo>
                      <a:pt x="4143" y="248"/>
                    </a:lnTo>
                    <a:lnTo>
                      <a:pt x="4069" y="356"/>
                    </a:lnTo>
                    <a:lnTo>
                      <a:pt x="4017" y="478"/>
                    </a:lnTo>
                    <a:lnTo>
                      <a:pt x="3996" y="576"/>
                    </a:lnTo>
                    <a:lnTo>
                      <a:pt x="3989" y="645"/>
                    </a:lnTo>
                    <a:lnTo>
                      <a:pt x="3987" y="680"/>
                    </a:lnTo>
                    <a:lnTo>
                      <a:pt x="3989" y="716"/>
                    </a:lnTo>
                    <a:lnTo>
                      <a:pt x="3996" y="783"/>
                    </a:lnTo>
                    <a:lnTo>
                      <a:pt x="4017" y="883"/>
                    </a:lnTo>
                    <a:lnTo>
                      <a:pt x="4069" y="1004"/>
                    </a:lnTo>
                    <a:lnTo>
                      <a:pt x="4143" y="1113"/>
                    </a:lnTo>
                    <a:lnTo>
                      <a:pt x="4235" y="1205"/>
                    </a:lnTo>
                    <a:lnTo>
                      <a:pt x="4343" y="1279"/>
                    </a:lnTo>
                    <a:lnTo>
                      <a:pt x="4465" y="1331"/>
                    </a:lnTo>
                    <a:lnTo>
                      <a:pt x="4564" y="1352"/>
                    </a:lnTo>
                    <a:lnTo>
                      <a:pt x="4632" y="1360"/>
                    </a:lnTo>
                    <a:lnTo>
                      <a:pt x="4668" y="1360"/>
                    </a:lnTo>
                    <a:close/>
                    <a:moveTo>
                      <a:pt x="4668" y="271"/>
                    </a:moveTo>
                    <a:lnTo>
                      <a:pt x="4710" y="271"/>
                    </a:lnTo>
                    <a:lnTo>
                      <a:pt x="4789" y="288"/>
                    </a:lnTo>
                    <a:lnTo>
                      <a:pt x="4862" y="320"/>
                    </a:lnTo>
                    <a:lnTo>
                      <a:pt x="4929" y="363"/>
                    </a:lnTo>
                    <a:lnTo>
                      <a:pt x="4985" y="419"/>
                    </a:lnTo>
                    <a:lnTo>
                      <a:pt x="5028" y="484"/>
                    </a:lnTo>
                    <a:lnTo>
                      <a:pt x="5060" y="557"/>
                    </a:lnTo>
                    <a:lnTo>
                      <a:pt x="5076" y="638"/>
                    </a:lnTo>
                    <a:lnTo>
                      <a:pt x="5077" y="680"/>
                    </a:lnTo>
                    <a:lnTo>
                      <a:pt x="5076" y="722"/>
                    </a:lnTo>
                    <a:lnTo>
                      <a:pt x="5060" y="802"/>
                    </a:lnTo>
                    <a:lnTo>
                      <a:pt x="5028" y="876"/>
                    </a:lnTo>
                    <a:lnTo>
                      <a:pt x="4985" y="940"/>
                    </a:lnTo>
                    <a:lnTo>
                      <a:pt x="4929" y="997"/>
                    </a:lnTo>
                    <a:lnTo>
                      <a:pt x="4862" y="1041"/>
                    </a:lnTo>
                    <a:lnTo>
                      <a:pt x="4789" y="1073"/>
                    </a:lnTo>
                    <a:lnTo>
                      <a:pt x="4710" y="1089"/>
                    </a:lnTo>
                    <a:lnTo>
                      <a:pt x="4668" y="1090"/>
                    </a:lnTo>
                    <a:lnTo>
                      <a:pt x="4625" y="1089"/>
                    </a:lnTo>
                    <a:lnTo>
                      <a:pt x="4546" y="1073"/>
                    </a:lnTo>
                    <a:lnTo>
                      <a:pt x="4472" y="1041"/>
                    </a:lnTo>
                    <a:lnTo>
                      <a:pt x="4406" y="997"/>
                    </a:lnTo>
                    <a:lnTo>
                      <a:pt x="4351" y="940"/>
                    </a:lnTo>
                    <a:lnTo>
                      <a:pt x="4307" y="876"/>
                    </a:lnTo>
                    <a:lnTo>
                      <a:pt x="4275" y="802"/>
                    </a:lnTo>
                    <a:lnTo>
                      <a:pt x="4259" y="722"/>
                    </a:lnTo>
                    <a:lnTo>
                      <a:pt x="4258" y="680"/>
                    </a:lnTo>
                    <a:lnTo>
                      <a:pt x="4259" y="638"/>
                    </a:lnTo>
                    <a:lnTo>
                      <a:pt x="4275" y="557"/>
                    </a:lnTo>
                    <a:lnTo>
                      <a:pt x="4307" y="484"/>
                    </a:lnTo>
                    <a:lnTo>
                      <a:pt x="4351" y="419"/>
                    </a:lnTo>
                    <a:lnTo>
                      <a:pt x="4406" y="363"/>
                    </a:lnTo>
                    <a:lnTo>
                      <a:pt x="4472" y="320"/>
                    </a:lnTo>
                    <a:lnTo>
                      <a:pt x="4546" y="288"/>
                    </a:lnTo>
                    <a:lnTo>
                      <a:pt x="4625" y="271"/>
                    </a:lnTo>
                    <a:lnTo>
                      <a:pt x="4668" y="271"/>
                    </a:lnTo>
                    <a:close/>
                    <a:moveTo>
                      <a:pt x="2500" y="3907"/>
                    </a:moveTo>
                    <a:lnTo>
                      <a:pt x="2560" y="3904"/>
                    </a:lnTo>
                    <a:lnTo>
                      <a:pt x="2673" y="3881"/>
                    </a:lnTo>
                    <a:lnTo>
                      <a:pt x="2775" y="3838"/>
                    </a:lnTo>
                    <a:lnTo>
                      <a:pt x="2867" y="3776"/>
                    </a:lnTo>
                    <a:lnTo>
                      <a:pt x="2946" y="3697"/>
                    </a:lnTo>
                    <a:lnTo>
                      <a:pt x="3008" y="3605"/>
                    </a:lnTo>
                    <a:lnTo>
                      <a:pt x="3051" y="3503"/>
                    </a:lnTo>
                    <a:lnTo>
                      <a:pt x="3074" y="3390"/>
                    </a:lnTo>
                    <a:lnTo>
                      <a:pt x="3076" y="3331"/>
                    </a:lnTo>
                    <a:lnTo>
                      <a:pt x="3074" y="3271"/>
                    </a:lnTo>
                    <a:lnTo>
                      <a:pt x="3051" y="3158"/>
                    </a:lnTo>
                    <a:lnTo>
                      <a:pt x="3008" y="3056"/>
                    </a:lnTo>
                    <a:lnTo>
                      <a:pt x="2946" y="2964"/>
                    </a:lnTo>
                    <a:lnTo>
                      <a:pt x="2867" y="2885"/>
                    </a:lnTo>
                    <a:lnTo>
                      <a:pt x="2775" y="2823"/>
                    </a:lnTo>
                    <a:lnTo>
                      <a:pt x="2673" y="2780"/>
                    </a:lnTo>
                    <a:lnTo>
                      <a:pt x="2560" y="2757"/>
                    </a:lnTo>
                    <a:lnTo>
                      <a:pt x="2500" y="2755"/>
                    </a:lnTo>
                    <a:lnTo>
                      <a:pt x="2441" y="2757"/>
                    </a:lnTo>
                    <a:lnTo>
                      <a:pt x="2329" y="2780"/>
                    </a:lnTo>
                    <a:lnTo>
                      <a:pt x="2226" y="2823"/>
                    </a:lnTo>
                    <a:lnTo>
                      <a:pt x="2134" y="2885"/>
                    </a:lnTo>
                    <a:lnTo>
                      <a:pt x="2055" y="2964"/>
                    </a:lnTo>
                    <a:lnTo>
                      <a:pt x="1993" y="3056"/>
                    </a:lnTo>
                    <a:lnTo>
                      <a:pt x="1950" y="3158"/>
                    </a:lnTo>
                    <a:lnTo>
                      <a:pt x="1927" y="3271"/>
                    </a:lnTo>
                    <a:lnTo>
                      <a:pt x="1924" y="3331"/>
                    </a:lnTo>
                    <a:lnTo>
                      <a:pt x="1927" y="3390"/>
                    </a:lnTo>
                    <a:lnTo>
                      <a:pt x="1950" y="3503"/>
                    </a:lnTo>
                    <a:lnTo>
                      <a:pt x="1993" y="3605"/>
                    </a:lnTo>
                    <a:lnTo>
                      <a:pt x="2055" y="3697"/>
                    </a:lnTo>
                    <a:lnTo>
                      <a:pt x="2134" y="3776"/>
                    </a:lnTo>
                    <a:lnTo>
                      <a:pt x="2226" y="3838"/>
                    </a:lnTo>
                    <a:lnTo>
                      <a:pt x="2329" y="3881"/>
                    </a:lnTo>
                    <a:lnTo>
                      <a:pt x="2441" y="3904"/>
                    </a:lnTo>
                    <a:lnTo>
                      <a:pt x="2500" y="3907"/>
                    </a:lnTo>
                    <a:close/>
                    <a:moveTo>
                      <a:pt x="2500" y="3024"/>
                    </a:moveTo>
                    <a:lnTo>
                      <a:pt x="2532" y="3026"/>
                    </a:lnTo>
                    <a:lnTo>
                      <a:pt x="2592" y="3037"/>
                    </a:lnTo>
                    <a:lnTo>
                      <a:pt x="2647" y="3060"/>
                    </a:lnTo>
                    <a:lnTo>
                      <a:pt x="2696" y="3094"/>
                    </a:lnTo>
                    <a:lnTo>
                      <a:pt x="2737" y="3135"/>
                    </a:lnTo>
                    <a:lnTo>
                      <a:pt x="2771" y="3184"/>
                    </a:lnTo>
                    <a:lnTo>
                      <a:pt x="2794" y="3239"/>
                    </a:lnTo>
                    <a:lnTo>
                      <a:pt x="2805" y="3300"/>
                    </a:lnTo>
                    <a:lnTo>
                      <a:pt x="2807" y="3331"/>
                    </a:lnTo>
                    <a:lnTo>
                      <a:pt x="2805" y="3361"/>
                    </a:lnTo>
                    <a:lnTo>
                      <a:pt x="2794" y="3422"/>
                    </a:lnTo>
                    <a:lnTo>
                      <a:pt x="2771" y="3477"/>
                    </a:lnTo>
                    <a:lnTo>
                      <a:pt x="2737" y="3526"/>
                    </a:lnTo>
                    <a:lnTo>
                      <a:pt x="2696" y="3567"/>
                    </a:lnTo>
                    <a:lnTo>
                      <a:pt x="2647" y="3601"/>
                    </a:lnTo>
                    <a:lnTo>
                      <a:pt x="2592" y="3624"/>
                    </a:lnTo>
                    <a:lnTo>
                      <a:pt x="2532" y="3635"/>
                    </a:lnTo>
                    <a:lnTo>
                      <a:pt x="2500" y="3637"/>
                    </a:lnTo>
                    <a:lnTo>
                      <a:pt x="2470" y="3635"/>
                    </a:lnTo>
                    <a:lnTo>
                      <a:pt x="2409" y="3624"/>
                    </a:lnTo>
                    <a:lnTo>
                      <a:pt x="2354" y="3601"/>
                    </a:lnTo>
                    <a:lnTo>
                      <a:pt x="2305" y="3567"/>
                    </a:lnTo>
                    <a:lnTo>
                      <a:pt x="2264" y="3526"/>
                    </a:lnTo>
                    <a:lnTo>
                      <a:pt x="2231" y="3477"/>
                    </a:lnTo>
                    <a:lnTo>
                      <a:pt x="2208" y="3422"/>
                    </a:lnTo>
                    <a:lnTo>
                      <a:pt x="2196" y="3361"/>
                    </a:lnTo>
                    <a:lnTo>
                      <a:pt x="2195" y="3331"/>
                    </a:lnTo>
                    <a:lnTo>
                      <a:pt x="2196" y="3300"/>
                    </a:lnTo>
                    <a:lnTo>
                      <a:pt x="2208" y="3239"/>
                    </a:lnTo>
                    <a:lnTo>
                      <a:pt x="2231" y="3184"/>
                    </a:lnTo>
                    <a:lnTo>
                      <a:pt x="2264" y="3135"/>
                    </a:lnTo>
                    <a:lnTo>
                      <a:pt x="2305" y="3094"/>
                    </a:lnTo>
                    <a:lnTo>
                      <a:pt x="2354" y="3060"/>
                    </a:lnTo>
                    <a:lnTo>
                      <a:pt x="2409" y="3037"/>
                    </a:lnTo>
                    <a:lnTo>
                      <a:pt x="2470" y="3026"/>
                    </a:lnTo>
                    <a:lnTo>
                      <a:pt x="2500" y="3024"/>
                    </a:lnTo>
                    <a:close/>
                    <a:moveTo>
                      <a:pt x="6875" y="6723"/>
                    </a:moveTo>
                    <a:lnTo>
                      <a:pt x="6835" y="6724"/>
                    </a:lnTo>
                    <a:lnTo>
                      <a:pt x="6759" y="6737"/>
                    </a:lnTo>
                    <a:lnTo>
                      <a:pt x="6688" y="6763"/>
                    </a:lnTo>
                    <a:lnTo>
                      <a:pt x="6622" y="6801"/>
                    </a:lnTo>
                    <a:lnTo>
                      <a:pt x="6564" y="6850"/>
                    </a:lnTo>
                    <a:lnTo>
                      <a:pt x="6514" y="6906"/>
                    </a:lnTo>
                    <a:lnTo>
                      <a:pt x="6475" y="6971"/>
                    </a:lnTo>
                    <a:lnTo>
                      <a:pt x="6448" y="7043"/>
                    </a:lnTo>
                    <a:lnTo>
                      <a:pt x="6439" y="7082"/>
                    </a:lnTo>
                    <a:lnTo>
                      <a:pt x="6435" y="7109"/>
                    </a:lnTo>
                    <a:lnTo>
                      <a:pt x="6446" y="7161"/>
                    </a:lnTo>
                    <a:lnTo>
                      <a:pt x="6475" y="7204"/>
                    </a:lnTo>
                    <a:lnTo>
                      <a:pt x="6518" y="7233"/>
                    </a:lnTo>
                    <a:lnTo>
                      <a:pt x="6544" y="7240"/>
                    </a:lnTo>
                    <a:lnTo>
                      <a:pt x="6571" y="7244"/>
                    </a:lnTo>
                    <a:lnTo>
                      <a:pt x="6623" y="7233"/>
                    </a:lnTo>
                    <a:lnTo>
                      <a:pt x="6667" y="7204"/>
                    </a:lnTo>
                    <a:lnTo>
                      <a:pt x="6697" y="7161"/>
                    </a:lnTo>
                    <a:lnTo>
                      <a:pt x="6704" y="7133"/>
                    </a:lnTo>
                    <a:lnTo>
                      <a:pt x="6711" y="7105"/>
                    </a:lnTo>
                    <a:lnTo>
                      <a:pt x="6741" y="7053"/>
                    </a:lnTo>
                    <a:lnTo>
                      <a:pt x="6787" y="7015"/>
                    </a:lnTo>
                    <a:lnTo>
                      <a:pt x="6844" y="6995"/>
                    </a:lnTo>
                    <a:lnTo>
                      <a:pt x="6875" y="6992"/>
                    </a:lnTo>
                    <a:lnTo>
                      <a:pt x="6893" y="6994"/>
                    </a:lnTo>
                    <a:lnTo>
                      <a:pt x="6927" y="7001"/>
                    </a:lnTo>
                    <a:lnTo>
                      <a:pt x="6973" y="7023"/>
                    </a:lnTo>
                    <a:lnTo>
                      <a:pt x="7021" y="7070"/>
                    </a:lnTo>
                    <a:lnTo>
                      <a:pt x="7042" y="7116"/>
                    </a:lnTo>
                    <a:lnTo>
                      <a:pt x="7049" y="7149"/>
                    </a:lnTo>
                    <a:lnTo>
                      <a:pt x="7049" y="7168"/>
                    </a:lnTo>
                    <a:lnTo>
                      <a:pt x="7049" y="7185"/>
                    </a:lnTo>
                    <a:lnTo>
                      <a:pt x="7042" y="7220"/>
                    </a:lnTo>
                    <a:lnTo>
                      <a:pt x="7021" y="7266"/>
                    </a:lnTo>
                    <a:lnTo>
                      <a:pt x="6973" y="7313"/>
                    </a:lnTo>
                    <a:lnTo>
                      <a:pt x="6927" y="7335"/>
                    </a:lnTo>
                    <a:lnTo>
                      <a:pt x="6893" y="7342"/>
                    </a:lnTo>
                    <a:lnTo>
                      <a:pt x="6875" y="7342"/>
                    </a:lnTo>
                    <a:lnTo>
                      <a:pt x="6848" y="7345"/>
                    </a:lnTo>
                    <a:lnTo>
                      <a:pt x="6799" y="7365"/>
                    </a:lnTo>
                    <a:lnTo>
                      <a:pt x="6762" y="7401"/>
                    </a:lnTo>
                    <a:lnTo>
                      <a:pt x="6741" y="7450"/>
                    </a:lnTo>
                    <a:lnTo>
                      <a:pt x="6740" y="7478"/>
                    </a:lnTo>
                    <a:lnTo>
                      <a:pt x="6741" y="7505"/>
                    </a:lnTo>
                    <a:lnTo>
                      <a:pt x="6762" y="7554"/>
                    </a:lnTo>
                    <a:lnTo>
                      <a:pt x="6799" y="7590"/>
                    </a:lnTo>
                    <a:lnTo>
                      <a:pt x="6848" y="7612"/>
                    </a:lnTo>
                    <a:lnTo>
                      <a:pt x="6875" y="7613"/>
                    </a:lnTo>
                    <a:lnTo>
                      <a:pt x="6893" y="7613"/>
                    </a:lnTo>
                    <a:lnTo>
                      <a:pt x="6927" y="7620"/>
                    </a:lnTo>
                    <a:lnTo>
                      <a:pt x="6973" y="7642"/>
                    </a:lnTo>
                    <a:lnTo>
                      <a:pt x="7021" y="7689"/>
                    </a:lnTo>
                    <a:lnTo>
                      <a:pt x="7042" y="7735"/>
                    </a:lnTo>
                    <a:lnTo>
                      <a:pt x="7049" y="7770"/>
                    </a:lnTo>
                    <a:lnTo>
                      <a:pt x="7049" y="7787"/>
                    </a:lnTo>
                    <a:lnTo>
                      <a:pt x="7049" y="7806"/>
                    </a:lnTo>
                    <a:lnTo>
                      <a:pt x="7042" y="7841"/>
                    </a:lnTo>
                    <a:lnTo>
                      <a:pt x="7021" y="7887"/>
                    </a:lnTo>
                    <a:lnTo>
                      <a:pt x="6973" y="7934"/>
                    </a:lnTo>
                    <a:lnTo>
                      <a:pt x="6927" y="7956"/>
                    </a:lnTo>
                    <a:lnTo>
                      <a:pt x="6893" y="7962"/>
                    </a:lnTo>
                    <a:lnTo>
                      <a:pt x="6875" y="7963"/>
                    </a:lnTo>
                    <a:lnTo>
                      <a:pt x="6842" y="7960"/>
                    </a:lnTo>
                    <a:lnTo>
                      <a:pt x="6785" y="7939"/>
                    </a:lnTo>
                    <a:lnTo>
                      <a:pt x="6738" y="7898"/>
                    </a:lnTo>
                    <a:lnTo>
                      <a:pt x="6708" y="7843"/>
                    </a:lnTo>
                    <a:lnTo>
                      <a:pt x="6701" y="7812"/>
                    </a:lnTo>
                    <a:lnTo>
                      <a:pt x="6697" y="7782"/>
                    </a:lnTo>
                    <a:lnTo>
                      <a:pt x="6681" y="7725"/>
                    </a:lnTo>
                    <a:lnTo>
                      <a:pt x="6659" y="7691"/>
                    </a:lnTo>
                    <a:lnTo>
                      <a:pt x="6639" y="7674"/>
                    </a:lnTo>
                    <a:lnTo>
                      <a:pt x="6615" y="7661"/>
                    </a:lnTo>
                    <a:lnTo>
                      <a:pt x="6583" y="7653"/>
                    </a:lnTo>
                    <a:lnTo>
                      <a:pt x="6564" y="7653"/>
                    </a:lnTo>
                    <a:lnTo>
                      <a:pt x="6544" y="7653"/>
                    </a:lnTo>
                    <a:lnTo>
                      <a:pt x="6511" y="7663"/>
                    </a:lnTo>
                    <a:lnTo>
                      <a:pt x="6482" y="7679"/>
                    </a:lnTo>
                    <a:lnTo>
                      <a:pt x="6462" y="7702"/>
                    </a:lnTo>
                    <a:lnTo>
                      <a:pt x="6440" y="7747"/>
                    </a:lnTo>
                    <a:lnTo>
                      <a:pt x="6430" y="7815"/>
                    </a:lnTo>
                    <a:lnTo>
                      <a:pt x="6435" y="7849"/>
                    </a:lnTo>
                    <a:lnTo>
                      <a:pt x="6440" y="7891"/>
                    </a:lnTo>
                    <a:lnTo>
                      <a:pt x="6466" y="7966"/>
                    </a:lnTo>
                    <a:lnTo>
                      <a:pt x="6505" y="8036"/>
                    </a:lnTo>
                    <a:lnTo>
                      <a:pt x="6554" y="8097"/>
                    </a:lnTo>
                    <a:lnTo>
                      <a:pt x="6613" y="8147"/>
                    </a:lnTo>
                    <a:lnTo>
                      <a:pt x="6681" y="8189"/>
                    </a:lnTo>
                    <a:lnTo>
                      <a:pt x="6754" y="8216"/>
                    </a:lnTo>
                    <a:lnTo>
                      <a:pt x="6834" y="8232"/>
                    </a:lnTo>
                    <a:lnTo>
                      <a:pt x="6875" y="8232"/>
                    </a:lnTo>
                    <a:lnTo>
                      <a:pt x="6920" y="8231"/>
                    </a:lnTo>
                    <a:lnTo>
                      <a:pt x="7008" y="8214"/>
                    </a:lnTo>
                    <a:lnTo>
                      <a:pt x="7087" y="8179"/>
                    </a:lnTo>
                    <a:lnTo>
                      <a:pt x="7157" y="8132"/>
                    </a:lnTo>
                    <a:lnTo>
                      <a:pt x="7218" y="8071"/>
                    </a:lnTo>
                    <a:lnTo>
                      <a:pt x="7267" y="8000"/>
                    </a:lnTo>
                    <a:lnTo>
                      <a:pt x="7300" y="7920"/>
                    </a:lnTo>
                    <a:lnTo>
                      <a:pt x="7319" y="7833"/>
                    </a:lnTo>
                    <a:lnTo>
                      <a:pt x="7320" y="7787"/>
                    </a:lnTo>
                    <a:lnTo>
                      <a:pt x="7319" y="7743"/>
                    </a:lnTo>
                    <a:lnTo>
                      <a:pt x="7301" y="7658"/>
                    </a:lnTo>
                    <a:lnTo>
                      <a:pt x="7268" y="7578"/>
                    </a:lnTo>
                    <a:lnTo>
                      <a:pt x="7222" y="7509"/>
                    </a:lnTo>
                    <a:lnTo>
                      <a:pt x="7193" y="7478"/>
                    </a:lnTo>
                    <a:lnTo>
                      <a:pt x="7222" y="7447"/>
                    </a:lnTo>
                    <a:lnTo>
                      <a:pt x="7268" y="7377"/>
                    </a:lnTo>
                    <a:lnTo>
                      <a:pt x="7301" y="7298"/>
                    </a:lnTo>
                    <a:lnTo>
                      <a:pt x="7319" y="7213"/>
                    </a:lnTo>
                    <a:lnTo>
                      <a:pt x="7320" y="7168"/>
                    </a:lnTo>
                    <a:lnTo>
                      <a:pt x="7319" y="7122"/>
                    </a:lnTo>
                    <a:lnTo>
                      <a:pt x="7300" y="7035"/>
                    </a:lnTo>
                    <a:lnTo>
                      <a:pt x="7267" y="6956"/>
                    </a:lnTo>
                    <a:lnTo>
                      <a:pt x="7218" y="6884"/>
                    </a:lnTo>
                    <a:lnTo>
                      <a:pt x="7157" y="6824"/>
                    </a:lnTo>
                    <a:lnTo>
                      <a:pt x="7087" y="6776"/>
                    </a:lnTo>
                    <a:lnTo>
                      <a:pt x="7008" y="6742"/>
                    </a:lnTo>
                    <a:lnTo>
                      <a:pt x="6920" y="6724"/>
                    </a:lnTo>
                    <a:lnTo>
                      <a:pt x="6875" y="6723"/>
                    </a:lnTo>
                    <a:close/>
                    <a:moveTo>
                      <a:pt x="8881" y="6441"/>
                    </a:moveTo>
                    <a:lnTo>
                      <a:pt x="9203" y="4972"/>
                    </a:lnTo>
                    <a:lnTo>
                      <a:pt x="9212" y="4930"/>
                    </a:lnTo>
                    <a:lnTo>
                      <a:pt x="9212" y="4845"/>
                    </a:lnTo>
                    <a:lnTo>
                      <a:pt x="9198" y="4764"/>
                    </a:lnTo>
                    <a:lnTo>
                      <a:pt x="9167" y="4688"/>
                    </a:lnTo>
                    <a:lnTo>
                      <a:pt x="9124" y="4620"/>
                    </a:lnTo>
                    <a:lnTo>
                      <a:pt x="9068" y="4561"/>
                    </a:lnTo>
                    <a:lnTo>
                      <a:pt x="9002" y="4512"/>
                    </a:lnTo>
                    <a:lnTo>
                      <a:pt x="8924" y="4479"/>
                    </a:lnTo>
                    <a:lnTo>
                      <a:pt x="8882" y="4468"/>
                    </a:lnTo>
                    <a:lnTo>
                      <a:pt x="8841" y="4460"/>
                    </a:lnTo>
                    <a:lnTo>
                      <a:pt x="8756" y="4459"/>
                    </a:lnTo>
                    <a:lnTo>
                      <a:pt x="8675" y="4473"/>
                    </a:lnTo>
                    <a:lnTo>
                      <a:pt x="8599" y="4504"/>
                    </a:lnTo>
                    <a:lnTo>
                      <a:pt x="8531" y="4548"/>
                    </a:lnTo>
                    <a:lnTo>
                      <a:pt x="8471" y="4604"/>
                    </a:lnTo>
                    <a:lnTo>
                      <a:pt x="8423" y="4672"/>
                    </a:lnTo>
                    <a:lnTo>
                      <a:pt x="8390" y="4748"/>
                    </a:lnTo>
                    <a:lnTo>
                      <a:pt x="8378" y="4790"/>
                    </a:lnTo>
                    <a:lnTo>
                      <a:pt x="8319" y="5061"/>
                    </a:lnTo>
                    <a:lnTo>
                      <a:pt x="8236" y="5032"/>
                    </a:lnTo>
                    <a:lnTo>
                      <a:pt x="8157" y="4998"/>
                    </a:lnTo>
                    <a:lnTo>
                      <a:pt x="8101" y="4973"/>
                    </a:lnTo>
                    <a:lnTo>
                      <a:pt x="7975" y="4926"/>
                    </a:lnTo>
                    <a:lnTo>
                      <a:pt x="7826" y="4887"/>
                    </a:lnTo>
                    <a:lnTo>
                      <a:pt x="7635" y="4862"/>
                    </a:lnTo>
                    <a:lnTo>
                      <a:pt x="7520" y="4861"/>
                    </a:lnTo>
                    <a:lnTo>
                      <a:pt x="7405" y="4862"/>
                    </a:lnTo>
                    <a:lnTo>
                      <a:pt x="7216" y="4887"/>
                    </a:lnTo>
                    <a:lnTo>
                      <a:pt x="7065" y="4926"/>
                    </a:lnTo>
                    <a:lnTo>
                      <a:pt x="6940" y="4973"/>
                    </a:lnTo>
                    <a:lnTo>
                      <a:pt x="6884" y="4998"/>
                    </a:lnTo>
                    <a:lnTo>
                      <a:pt x="6832" y="5021"/>
                    </a:lnTo>
                    <a:lnTo>
                      <a:pt x="6724" y="5061"/>
                    </a:lnTo>
                    <a:lnTo>
                      <a:pt x="6602" y="5093"/>
                    </a:lnTo>
                    <a:lnTo>
                      <a:pt x="6449" y="5111"/>
                    </a:lnTo>
                    <a:lnTo>
                      <a:pt x="6356" y="5113"/>
                    </a:lnTo>
                    <a:lnTo>
                      <a:pt x="6260" y="5111"/>
                    </a:lnTo>
                    <a:lnTo>
                      <a:pt x="6108" y="5093"/>
                    </a:lnTo>
                    <a:lnTo>
                      <a:pt x="5986" y="5061"/>
                    </a:lnTo>
                    <a:lnTo>
                      <a:pt x="5879" y="5021"/>
                    </a:lnTo>
                    <a:lnTo>
                      <a:pt x="5826" y="4998"/>
                    </a:lnTo>
                    <a:lnTo>
                      <a:pt x="5770" y="4973"/>
                    </a:lnTo>
                    <a:lnTo>
                      <a:pt x="5644" y="4926"/>
                    </a:lnTo>
                    <a:lnTo>
                      <a:pt x="5493" y="4887"/>
                    </a:lnTo>
                    <a:lnTo>
                      <a:pt x="5305" y="4862"/>
                    </a:lnTo>
                    <a:lnTo>
                      <a:pt x="5189" y="4861"/>
                    </a:lnTo>
                    <a:lnTo>
                      <a:pt x="5074" y="4862"/>
                    </a:lnTo>
                    <a:lnTo>
                      <a:pt x="4884" y="4887"/>
                    </a:lnTo>
                    <a:lnTo>
                      <a:pt x="4734" y="4926"/>
                    </a:lnTo>
                    <a:lnTo>
                      <a:pt x="4609" y="4973"/>
                    </a:lnTo>
                    <a:lnTo>
                      <a:pt x="4553" y="4998"/>
                    </a:lnTo>
                    <a:lnTo>
                      <a:pt x="4500" y="5021"/>
                    </a:lnTo>
                    <a:lnTo>
                      <a:pt x="4392" y="5061"/>
                    </a:lnTo>
                    <a:lnTo>
                      <a:pt x="4269" y="5093"/>
                    </a:lnTo>
                    <a:lnTo>
                      <a:pt x="4118" y="5111"/>
                    </a:lnTo>
                    <a:lnTo>
                      <a:pt x="4023" y="5113"/>
                    </a:lnTo>
                    <a:lnTo>
                      <a:pt x="3928" y="5111"/>
                    </a:lnTo>
                    <a:lnTo>
                      <a:pt x="3775" y="5093"/>
                    </a:lnTo>
                    <a:lnTo>
                      <a:pt x="3653" y="5061"/>
                    </a:lnTo>
                    <a:lnTo>
                      <a:pt x="3547" y="5021"/>
                    </a:lnTo>
                    <a:lnTo>
                      <a:pt x="3493" y="4998"/>
                    </a:lnTo>
                    <a:lnTo>
                      <a:pt x="3437" y="4973"/>
                    </a:lnTo>
                    <a:lnTo>
                      <a:pt x="3312" y="4926"/>
                    </a:lnTo>
                    <a:lnTo>
                      <a:pt x="3162" y="4887"/>
                    </a:lnTo>
                    <a:lnTo>
                      <a:pt x="2972" y="4862"/>
                    </a:lnTo>
                    <a:lnTo>
                      <a:pt x="2857" y="4861"/>
                    </a:lnTo>
                    <a:lnTo>
                      <a:pt x="2742" y="4862"/>
                    </a:lnTo>
                    <a:lnTo>
                      <a:pt x="2553" y="4887"/>
                    </a:lnTo>
                    <a:lnTo>
                      <a:pt x="2402" y="4926"/>
                    </a:lnTo>
                    <a:lnTo>
                      <a:pt x="2277" y="4973"/>
                    </a:lnTo>
                    <a:lnTo>
                      <a:pt x="2221" y="4998"/>
                    </a:lnTo>
                    <a:lnTo>
                      <a:pt x="2169" y="5021"/>
                    </a:lnTo>
                    <a:lnTo>
                      <a:pt x="2061" y="5061"/>
                    </a:lnTo>
                    <a:lnTo>
                      <a:pt x="1938" y="5093"/>
                    </a:lnTo>
                    <a:lnTo>
                      <a:pt x="1786" y="5111"/>
                    </a:lnTo>
                    <a:lnTo>
                      <a:pt x="1692" y="5113"/>
                    </a:lnTo>
                    <a:lnTo>
                      <a:pt x="1616" y="5111"/>
                    </a:lnTo>
                    <a:lnTo>
                      <a:pt x="1479" y="5098"/>
                    </a:lnTo>
                    <a:lnTo>
                      <a:pt x="1419" y="5087"/>
                    </a:lnTo>
                    <a:lnTo>
                      <a:pt x="1391" y="5083"/>
                    </a:lnTo>
                    <a:lnTo>
                      <a:pt x="1339" y="5093"/>
                    </a:lnTo>
                    <a:lnTo>
                      <a:pt x="1296" y="5120"/>
                    </a:lnTo>
                    <a:lnTo>
                      <a:pt x="1266" y="5163"/>
                    </a:lnTo>
                    <a:lnTo>
                      <a:pt x="1257" y="5191"/>
                    </a:lnTo>
                    <a:lnTo>
                      <a:pt x="1253" y="5218"/>
                    </a:lnTo>
                    <a:lnTo>
                      <a:pt x="1263" y="5270"/>
                    </a:lnTo>
                    <a:lnTo>
                      <a:pt x="1292" y="5313"/>
                    </a:lnTo>
                    <a:lnTo>
                      <a:pt x="1335" y="5343"/>
                    </a:lnTo>
                    <a:lnTo>
                      <a:pt x="1361" y="5350"/>
                    </a:lnTo>
                    <a:lnTo>
                      <a:pt x="1437" y="5365"/>
                    </a:lnTo>
                    <a:lnTo>
                      <a:pt x="1601" y="5381"/>
                    </a:lnTo>
                    <a:lnTo>
                      <a:pt x="1692" y="5382"/>
                    </a:lnTo>
                    <a:lnTo>
                      <a:pt x="1806" y="5381"/>
                    </a:lnTo>
                    <a:lnTo>
                      <a:pt x="1996" y="5356"/>
                    </a:lnTo>
                    <a:lnTo>
                      <a:pt x="2147" y="5317"/>
                    </a:lnTo>
                    <a:lnTo>
                      <a:pt x="2272" y="5270"/>
                    </a:lnTo>
                    <a:lnTo>
                      <a:pt x="2329" y="5245"/>
                    </a:lnTo>
                    <a:lnTo>
                      <a:pt x="2380" y="5222"/>
                    </a:lnTo>
                    <a:lnTo>
                      <a:pt x="2488" y="5182"/>
                    </a:lnTo>
                    <a:lnTo>
                      <a:pt x="2611" y="5150"/>
                    </a:lnTo>
                    <a:lnTo>
                      <a:pt x="2763" y="5132"/>
                    </a:lnTo>
                    <a:lnTo>
                      <a:pt x="2857" y="5130"/>
                    </a:lnTo>
                    <a:lnTo>
                      <a:pt x="2952" y="5132"/>
                    </a:lnTo>
                    <a:lnTo>
                      <a:pt x="3105" y="5150"/>
                    </a:lnTo>
                    <a:lnTo>
                      <a:pt x="3227" y="5182"/>
                    </a:lnTo>
                    <a:lnTo>
                      <a:pt x="3333" y="5222"/>
                    </a:lnTo>
                    <a:lnTo>
                      <a:pt x="3387" y="5245"/>
                    </a:lnTo>
                    <a:lnTo>
                      <a:pt x="3443" y="5270"/>
                    </a:lnTo>
                    <a:lnTo>
                      <a:pt x="3568" y="5317"/>
                    </a:lnTo>
                    <a:lnTo>
                      <a:pt x="3719" y="5356"/>
                    </a:lnTo>
                    <a:lnTo>
                      <a:pt x="3908" y="5381"/>
                    </a:lnTo>
                    <a:lnTo>
                      <a:pt x="4023" y="5382"/>
                    </a:lnTo>
                    <a:lnTo>
                      <a:pt x="4138" y="5381"/>
                    </a:lnTo>
                    <a:lnTo>
                      <a:pt x="4327" y="5356"/>
                    </a:lnTo>
                    <a:lnTo>
                      <a:pt x="4478" y="5317"/>
                    </a:lnTo>
                    <a:lnTo>
                      <a:pt x="4603" y="5270"/>
                    </a:lnTo>
                    <a:lnTo>
                      <a:pt x="4659" y="5245"/>
                    </a:lnTo>
                    <a:lnTo>
                      <a:pt x="4713" y="5222"/>
                    </a:lnTo>
                    <a:lnTo>
                      <a:pt x="4819" y="5182"/>
                    </a:lnTo>
                    <a:lnTo>
                      <a:pt x="4942" y="5150"/>
                    </a:lnTo>
                    <a:lnTo>
                      <a:pt x="5094" y="5132"/>
                    </a:lnTo>
                    <a:lnTo>
                      <a:pt x="5189" y="5130"/>
                    </a:lnTo>
                    <a:lnTo>
                      <a:pt x="5283" y="5132"/>
                    </a:lnTo>
                    <a:lnTo>
                      <a:pt x="5436" y="5150"/>
                    </a:lnTo>
                    <a:lnTo>
                      <a:pt x="5558" y="5182"/>
                    </a:lnTo>
                    <a:lnTo>
                      <a:pt x="5666" y="5222"/>
                    </a:lnTo>
                    <a:lnTo>
                      <a:pt x="5718" y="5245"/>
                    </a:lnTo>
                    <a:lnTo>
                      <a:pt x="5775" y="5270"/>
                    </a:lnTo>
                    <a:lnTo>
                      <a:pt x="5899" y="5317"/>
                    </a:lnTo>
                    <a:lnTo>
                      <a:pt x="6050" y="5356"/>
                    </a:lnTo>
                    <a:lnTo>
                      <a:pt x="6240" y="5381"/>
                    </a:lnTo>
                    <a:lnTo>
                      <a:pt x="6354" y="5382"/>
                    </a:lnTo>
                    <a:lnTo>
                      <a:pt x="6469" y="5381"/>
                    </a:lnTo>
                    <a:lnTo>
                      <a:pt x="6659" y="5356"/>
                    </a:lnTo>
                    <a:lnTo>
                      <a:pt x="6810" y="5317"/>
                    </a:lnTo>
                    <a:lnTo>
                      <a:pt x="6936" y="5270"/>
                    </a:lnTo>
                    <a:lnTo>
                      <a:pt x="6992" y="5245"/>
                    </a:lnTo>
                    <a:lnTo>
                      <a:pt x="7044" y="5222"/>
                    </a:lnTo>
                    <a:lnTo>
                      <a:pt x="7152" y="5182"/>
                    </a:lnTo>
                    <a:lnTo>
                      <a:pt x="7274" y="5150"/>
                    </a:lnTo>
                    <a:lnTo>
                      <a:pt x="7427" y="5132"/>
                    </a:lnTo>
                    <a:lnTo>
                      <a:pt x="7520" y="5130"/>
                    </a:lnTo>
                    <a:lnTo>
                      <a:pt x="7615" y="5132"/>
                    </a:lnTo>
                    <a:lnTo>
                      <a:pt x="7768" y="5150"/>
                    </a:lnTo>
                    <a:lnTo>
                      <a:pt x="7890" y="5182"/>
                    </a:lnTo>
                    <a:lnTo>
                      <a:pt x="7997" y="5222"/>
                    </a:lnTo>
                    <a:lnTo>
                      <a:pt x="8050" y="5245"/>
                    </a:lnTo>
                    <a:lnTo>
                      <a:pt x="8099" y="5267"/>
                    </a:lnTo>
                    <a:lnTo>
                      <a:pt x="8203" y="5307"/>
                    </a:lnTo>
                    <a:lnTo>
                      <a:pt x="8260" y="5326"/>
                    </a:lnTo>
                    <a:lnTo>
                      <a:pt x="8144" y="5855"/>
                    </a:lnTo>
                    <a:lnTo>
                      <a:pt x="8065" y="5821"/>
                    </a:lnTo>
                    <a:lnTo>
                      <a:pt x="7900" y="5771"/>
                    </a:lnTo>
                    <a:lnTo>
                      <a:pt x="7730" y="5735"/>
                    </a:lnTo>
                    <a:lnTo>
                      <a:pt x="7553" y="5718"/>
                    </a:lnTo>
                    <a:lnTo>
                      <a:pt x="7463" y="5716"/>
                    </a:lnTo>
                    <a:lnTo>
                      <a:pt x="7373" y="5718"/>
                    </a:lnTo>
                    <a:lnTo>
                      <a:pt x="7196" y="5735"/>
                    </a:lnTo>
                    <a:lnTo>
                      <a:pt x="7026" y="5771"/>
                    </a:lnTo>
                    <a:lnTo>
                      <a:pt x="6862" y="5821"/>
                    </a:lnTo>
                    <a:lnTo>
                      <a:pt x="6705" y="5889"/>
                    </a:lnTo>
                    <a:lnTo>
                      <a:pt x="6556" y="5970"/>
                    </a:lnTo>
                    <a:lnTo>
                      <a:pt x="6416" y="6063"/>
                    </a:lnTo>
                    <a:lnTo>
                      <a:pt x="6286" y="6171"/>
                    </a:lnTo>
                    <a:lnTo>
                      <a:pt x="6168" y="6289"/>
                    </a:lnTo>
                    <a:lnTo>
                      <a:pt x="6060" y="6419"/>
                    </a:lnTo>
                    <a:lnTo>
                      <a:pt x="5967" y="6559"/>
                    </a:lnTo>
                    <a:lnTo>
                      <a:pt x="5886" y="6709"/>
                    </a:lnTo>
                    <a:lnTo>
                      <a:pt x="5818" y="6866"/>
                    </a:lnTo>
                    <a:lnTo>
                      <a:pt x="5768" y="7030"/>
                    </a:lnTo>
                    <a:lnTo>
                      <a:pt x="5732" y="7200"/>
                    </a:lnTo>
                    <a:lnTo>
                      <a:pt x="5715" y="7377"/>
                    </a:lnTo>
                    <a:lnTo>
                      <a:pt x="5713" y="7466"/>
                    </a:lnTo>
                    <a:lnTo>
                      <a:pt x="5713" y="7525"/>
                    </a:lnTo>
                    <a:lnTo>
                      <a:pt x="5722" y="7640"/>
                    </a:lnTo>
                    <a:lnTo>
                      <a:pt x="5736" y="7753"/>
                    </a:lnTo>
                    <a:lnTo>
                      <a:pt x="5758" y="7864"/>
                    </a:lnTo>
                    <a:lnTo>
                      <a:pt x="5787" y="7970"/>
                    </a:lnTo>
                    <a:lnTo>
                      <a:pt x="5823" y="8075"/>
                    </a:lnTo>
                    <a:lnTo>
                      <a:pt x="5863" y="8178"/>
                    </a:lnTo>
                    <a:lnTo>
                      <a:pt x="5912" y="8277"/>
                    </a:lnTo>
                    <a:lnTo>
                      <a:pt x="5993" y="8418"/>
                    </a:lnTo>
                    <a:lnTo>
                      <a:pt x="6122" y="8592"/>
                    </a:lnTo>
                    <a:lnTo>
                      <a:pt x="6272" y="8749"/>
                    </a:lnTo>
                    <a:lnTo>
                      <a:pt x="6440" y="8888"/>
                    </a:lnTo>
                    <a:lnTo>
                      <a:pt x="6531" y="8948"/>
                    </a:lnTo>
                    <a:lnTo>
                      <a:pt x="1744" y="8948"/>
                    </a:lnTo>
                    <a:lnTo>
                      <a:pt x="1681" y="8945"/>
                    </a:lnTo>
                    <a:lnTo>
                      <a:pt x="1557" y="8924"/>
                    </a:lnTo>
                    <a:lnTo>
                      <a:pt x="1442" y="8883"/>
                    </a:lnTo>
                    <a:lnTo>
                      <a:pt x="1337" y="8824"/>
                    </a:lnTo>
                    <a:lnTo>
                      <a:pt x="1243" y="8748"/>
                    </a:lnTo>
                    <a:lnTo>
                      <a:pt x="1162" y="8657"/>
                    </a:lnTo>
                    <a:lnTo>
                      <a:pt x="1098" y="8553"/>
                    </a:lnTo>
                    <a:lnTo>
                      <a:pt x="1050" y="8437"/>
                    </a:lnTo>
                    <a:lnTo>
                      <a:pt x="1034" y="8375"/>
                    </a:lnTo>
                    <a:lnTo>
                      <a:pt x="273" y="4914"/>
                    </a:lnTo>
                    <a:lnTo>
                      <a:pt x="268" y="4884"/>
                    </a:lnTo>
                    <a:lnTo>
                      <a:pt x="278" y="4825"/>
                    </a:lnTo>
                    <a:lnTo>
                      <a:pt x="310" y="4774"/>
                    </a:lnTo>
                    <a:lnTo>
                      <a:pt x="359" y="4740"/>
                    </a:lnTo>
                    <a:lnTo>
                      <a:pt x="389" y="4731"/>
                    </a:lnTo>
                    <a:lnTo>
                      <a:pt x="419" y="4727"/>
                    </a:lnTo>
                    <a:lnTo>
                      <a:pt x="477" y="4738"/>
                    </a:lnTo>
                    <a:lnTo>
                      <a:pt x="527" y="4770"/>
                    </a:lnTo>
                    <a:lnTo>
                      <a:pt x="562" y="4818"/>
                    </a:lnTo>
                    <a:lnTo>
                      <a:pt x="571" y="4848"/>
                    </a:lnTo>
                    <a:lnTo>
                      <a:pt x="1332" y="8309"/>
                    </a:lnTo>
                    <a:lnTo>
                      <a:pt x="1341" y="8345"/>
                    </a:lnTo>
                    <a:lnTo>
                      <a:pt x="1368" y="8412"/>
                    </a:lnTo>
                    <a:lnTo>
                      <a:pt x="1407" y="8473"/>
                    </a:lnTo>
                    <a:lnTo>
                      <a:pt x="1453" y="8525"/>
                    </a:lnTo>
                    <a:lnTo>
                      <a:pt x="1508" y="8569"/>
                    </a:lnTo>
                    <a:lnTo>
                      <a:pt x="1568" y="8604"/>
                    </a:lnTo>
                    <a:lnTo>
                      <a:pt x="1636" y="8627"/>
                    </a:lnTo>
                    <a:lnTo>
                      <a:pt x="1708" y="8640"/>
                    </a:lnTo>
                    <a:lnTo>
                      <a:pt x="1744" y="8640"/>
                    </a:lnTo>
                    <a:lnTo>
                      <a:pt x="5542" y="8640"/>
                    </a:lnTo>
                    <a:lnTo>
                      <a:pt x="5569" y="8638"/>
                    </a:lnTo>
                    <a:lnTo>
                      <a:pt x="5618" y="8618"/>
                    </a:lnTo>
                    <a:lnTo>
                      <a:pt x="5654" y="8581"/>
                    </a:lnTo>
                    <a:lnTo>
                      <a:pt x="5675" y="8533"/>
                    </a:lnTo>
                    <a:lnTo>
                      <a:pt x="5677" y="8506"/>
                    </a:lnTo>
                    <a:lnTo>
                      <a:pt x="5675" y="8479"/>
                    </a:lnTo>
                    <a:lnTo>
                      <a:pt x="5654" y="8430"/>
                    </a:lnTo>
                    <a:lnTo>
                      <a:pt x="5618" y="8392"/>
                    </a:lnTo>
                    <a:lnTo>
                      <a:pt x="5569" y="8372"/>
                    </a:lnTo>
                    <a:lnTo>
                      <a:pt x="5542" y="8371"/>
                    </a:lnTo>
                    <a:lnTo>
                      <a:pt x="1744" y="8371"/>
                    </a:lnTo>
                    <a:lnTo>
                      <a:pt x="1718" y="8369"/>
                    </a:lnTo>
                    <a:lnTo>
                      <a:pt x="1669" y="8352"/>
                    </a:lnTo>
                    <a:lnTo>
                      <a:pt x="1630" y="8320"/>
                    </a:lnTo>
                    <a:lnTo>
                      <a:pt x="1603" y="8276"/>
                    </a:lnTo>
                    <a:lnTo>
                      <a:pt x="1596" y="8250"/>
                    </a:lnTo>
                    <a:lnTo>
                      <a:pt x="834" y="4790"/>
                    </a:lnTo>
                    <a:lnTo>
                      <a:pt x="823" y="4748"/>
                    </a:lnTo>
                    <a:lnTo>
                      <a:pt x="789" y="4672"/>
                    </a:lnTo>
                    <a:lnTo>
                      <a:pt x="740" y="4604"/>
                    </a:lnTo>
                    <a:lnTo>
                      <a:pt x="681" y="4548"/>
                    </a:lnTo>
                    <a:lnTo>
                      <a:pt x="612" y="4505"/>
                    </a:lnTo>
                    <a:lnTo>
                      <a:pt x="537" y="4475"/>
                    </a:lnTo>
                    <a:lnTo>
                      <a:pt x="455" y="4459"/>
                    </a:lnTo>
                    <a:lnTo>
                      <a:pt x="372" y="4460"/>
                    </a:lnTo>
                    <a:lnTo>
                      <a:pt x="330" y="4468"/>
                    </a:lnTo>
                    <a:lnTo>
                      <a:pt x="288" y="4478"/>
                    </a:lnTo>
                    <a:lnTo>
                      <a:pt x="212" y="4512"/>
                    </a:lnTo>
                    <a:lnTo>
                      <a:pt x="144" y="4561"/>
                    </a:lnTo>
                    <a:lnTo>
                      <a:pt x="88" y="4620"/>
                    </a:lnTo>
                    <a:lnTo>
                      <a:pt x="45" y="4688"/>
                    </a:lnTo>
                    <a:lnTo>
                      <a:pt x="15" y="4764"/>
                    </a:lnTo>
                    <a:lnTo>
                      <a:pt x="0" y="4845"/>
                    </a:lnTo>
                    <a:lnTo>
                      <a:pt x="0" y="4930"/>
                    </a:lnTo>
                    <a:lnTo>
                      <a:pt x="9" y="4972"/>
                    </a:lnTo>
                    <a:lnTo>
                      <a:pt x="771" y="8433"/>
                    </a:lnTo>
                    <a:lnTo>
                      <a:pt x="781" y="8476"/>
                    </a:lnTo>
                    <a:lnTo>
                      <a:pt x="807" y="8559"/>
                    </a:lnTo>
                    <a:lnTo>
                      <a:pt x="840" y="8638"/>
                    </a:lnTo>
                    <a:lnTo>
                      <a:pt x="879" y="8715"/>
                    </a:lnTo>
                    <a:lnTo>
                      <a:pt x="922" y="8785"/>
                    </a:lnTo>
                    <a:lnTo>
                      <a:pt x="972" y="8853"/>
                    </a:lnTo>
                    <a:lnTo>
                      <a:pt x="1027" y="8915"/>
                    </a:lnTo>
                    <a:lnTo>
                      <a:pt x="1087" y="8973"/>
                    </a:lnTo>
                    <a:lnTo>
                      <a:pt x="1152" y="9024"/>
                    </a:lnTo>
                    <a:lnTo>
                      <a:pt x="1220" y="9071"/>
                    </a:lnTo>
                    <a:lnTo>
                      <a:pt x="1293" y="9111"/>
                    </a:lnTo>
                    <a:lnTo>
                      <a:pt x="1368" y="9145"/>
                    </a:lnTo>
                    <a:lnTo>
                      <a:pt x="1447" y="9173"/>
                    </a:lnTo>
                    <a:lnTo>
                      <a:pt x="1529" y="9194"/>
                    </a:lnTo>
                    <a:lnTo>
                      <a:pt x="1614" y="9209"/>
                    </a:lnTo>
                    <a:lnTo>
                      <a:pt x="1701" y="9217"/>
                    </a:lnTo>
                    <a:lnTo>
                      <a:pt x="1744" y="9217"/>
                    </a:lnTo>
                    <a:lnTo>
                      <a:pt x="7463" y="9217"/>
                    </a:lnTo>
                    <a:lnTo>
                      <a:pt x="7466" y="9217"/>
                    </a:lnTo>
                    <a:lnTo>
                      <a:pt x="7555" y="9216"/>
                    </a:lnTo>
                    <a:lnTo>
                      <a:pt x="7732" y="9197"/>
                    </a:lnTo>
                    <a:lnTo>
                      <a:pt x="7902" y="9163"/>
                    </a:lnTo>
                    <a:lnTo>
                      <a:pt x="8066" y="9111"/>
                    </a:lnTo>
                    <a:lnTo>
                      <a:pt x="8223" y="9045"/>
                    </a:lnTo>
                    <a:lnTo>
                      <a:pt x="8371" y="8964"/>
                    </a:lnTo>
                    <a:lnTo>
                      <a:pt x="8511" y="8869"/>
                    </a:lnTo>
                    <a:lnTo>
                      <a:pt x="8640" y="8762"/>
                    </a:lnTo>
                    <a:lnTo>
                      <a:pt x="8760" y="8643"/>
                    </a:lnTo>
                    <a:lnTo>
                      <a:pt x="8866" y="8513"/>
                    </a:lnTo>
                    <a:lnTo>
                      <a:pt x="8960" y="8373"/>
                    </a:lnTo>
                    <a:lnTo>
                      <a:pt x="9042" y="8225"/>
                    </a:lnTo>
                    <a:lnTo>
                      <a:pt x="9108" y="8068"/>
                    </a:lnTo>
                    <a:lnTo>
                      <a:pt x="9159" y="7904"/>
                    </a:lnTo>
                    <a:lnTo>
                      <a:pt x="9193" y="7733"/>
                    </a:lnTo>
                    <a:lnTo>
                      <a:pt x="9212" y="7557"/>
                    </a:lnTo>
                    <a:lnTo>
                      <a:pt x="9213" y="7466"/>
                    </a:lnTo>
                    <a:lnTo>
                      <a:pt x="9212" y="7396"/>
                    </a:lnTo>
                    <a:lnTo>
                      <a:pt x="9200" y="7254"/>
                    </a:lnTo>
                    <a:lnTo>
                      <a:pt x="9179" y="7118"/>
                    </a:lnTo>
                    <a:lnTo>
                      <a:pt x="9146" y="6984"/>
                    </a:lnTo>
                    <a:lnTo>
                      <a:pt x="9103" y="6854"/>
                    </a:lnTo>
                    <a:lnTo>
                      <a:pt x="9051" y="6729"/>
                    </a:lnTo>
                    <a:lnTo>
                      <a:pt x="8989" y="6609"/>
                    </a:lnTo>
                    <a:lnTo>
                      <a:pt x="8918" y="6495"/>
                    </a:lnTo>
                    <a:lnTo>
                      <a:pt x="8881" y="6441"/>
                    </a:lnTo>
                    <a:close/>
                    <a:moveTo>
                      <a:pt x="8554" y="5251"/>
                    </a:moveTo>
                    <a:lnTo>
                      <a:pt x="8554" y="5251"/>
                    </a:lnTo>
                    <a:lnTo>
                      <a:pt x="8554" y="5250"/>
                    </a:lnTo>
                    <a:lnTo>
                      <a:pt x="8554" y="5250"/>
                    </a:lnTo>
                    <a:lnTo>
                      <a:pt x="8642" y="4848"/>
                    </a:lnTo>
                    <a:lnTo>
                      <a:pt x="8650" y="4818"/>
                    </a:lnTo>
                    <a:lnTo>
                      <a:pt x="8685" y="4770"/>
                    </a:lnTo>
                    <a:lnTo>
                      <a:pt x="8735" y="4738"/>
                    </a:lnTo>
                    <a:lnTo>
                      <a:pt x="8793" y="4727"/>
                    </a:lnTo>
                    <a:lnTo>
                      <a:pt x="8823" y="4731"/>
                    </a:lnTo>
                    <a:lnTo>
                      <a:pt x="8854" y="4740"/>
                    </a:lnTo>
                    <a:lnTo>
                      <a:pt x="8902" y="4774"/>
                    </a:lnTo>
                    <a:lnTo>
                      <a:pt x="8934" y="4825"/>
                    </a:lnTo>
                    <a:lnTo>
                      <a:pt x="8944" y="4884"/>
                    </a:lnTo>
                    <a:lnTo>
                      <a:pt x="8940" y="4914"/>
                    </a:lnTo>
                    <a:lnTo>
                      <a:pt x="8659" y="6190"/>
                    </a:lnTo>
                    <a:lnTo>
                      <a:pt x="8597" y="6132"/>
                    </a:lnTo>
                    <a:lnTo>
                      <a:pt x="8463" y="6030"/>
                    </a:lnTo>
                    <a:lnTo>
                      <a:pt x="8393" y="5984"/>
                    </a:lnTo>
                    <a:lnTo>
                      <a:pt x="8554" y="5251"/>
                    </a:lnTo>
                    <a:close/>
                    <a:moveTo>
                      <a:pt x="7463" y="8948"/>
                    </a:moveTo>
                    <a:lnTo>
                      <a:pt x="7386" y="8947"/>
                    </a:lnTo>
                    <a:lnTo>
                      <a:pt x="7238" y="8931"/>
                    </a:lnTo>
                    <a:lnTo>
                      <a:pt x="7094" y="8901"/>
                    </a:lnTo>
                    <a:lnTo>
                      <a:pt x="6954" y="8857"/>
                    </a:lnTo>
                    <a:lnTo>
                      <a:pt x="6822" y="8801"/>
                    </a:lnTo>
                    <a:lnTo>
                      <a:pt x="6697" y="8734"/>
                    </a:lnTo>
                    <a:lnTo>
                      <a:pt x="6577" y="8653"/>
                    </a:lnTo>
                    <a:lnTo>
                      <a:pt x="6468" y="8562"/>
                    </a:lnTo>
                    <a:lnTo>
                      <a:pt x="6367" y="8463"/>
                    </a:lnTo>
                    <a:lnTo>
                      <a:pt x="6278" y="8352"/>
                    </a:lnTo>
                    <a:lnTo>
                      <a:pt x="6197" y="8234"/>
                    </a:lnTo>
                    <a:lnTo>
                      <a:pt x="6129" y="8108"/>
                    </a:lnTo>
                    <a:lnTo>
                      <a:pt x="6072" y="7976"/>
                    </a:lnTo>
                    <a:lnTo>
                      <a:pt x="6029" y="7836"/>
                    </a:lnTo>
                    <a:lnTo>
                      <a:pt x="6000" y="7692"/>
                    </a:lnTo>
                    <a:lnTo>
                      <a:pt x="5984" y="7542"/>
                    </a:lnTo>
                    <a:lnTo>
                      <a:pt x="5983" y="7466"/>
                    </a:lnTo>
                    <a:lnTo>
                      <a:pt x="5984" y="7390"/>
                    </a:lnTo>
                    <a:lnTo>
                      <a:pt x="6000" y="7241"/>
                    </a:lnTo>
                    <a:lnTo>
                      <a:pt x="6029" y="7097"/>
                    </a:lnTo>
                    <a:lnTo>
                      <a:pt x="6072" y="6958"/>
                    </a:lnTo>
                    <a:lnTo>
                      <a:pt x="6129" y="6825"/>
                    </a:lnTo>
                    <a:lnTo>
                      <a:pt x="6197" y="6700"/>
                    </a:lnTo>
                    <a:lnTo>
                      <a:pt x="6278" y="6582"/>
                    </a:lnTo>
                    <a:lnTo>
                      <a:pt x="6367" y="6471"/>
                    </a:lnTo>
                    <a:lnTo>
                      <a:pt x="6468" y="6372"/>
                    </a:lnTo>
                    <a:lnTo>
                      <a:pt x="6577" y="6281"/>
                    </a:lnTo>
                    <a:lnTo>
                      <a:pt x="6697" y="6200"/>
                    </a:lnTo>
                    <a:lnTo>
                      <a:pt x="6822" y="6132"/>
                    </a:lnTo>
                    <a:lnTo>
                      <a:pt x="6954" y="6076"/>
                    </a:lnTo>
                    <a:lnTo>
                      <a:pt x="7094" y="6032"/>
                    </a:lnTo>
                    <a:lnTo>
                      <a:pt x="7238" y="6003"/>
                    </a:lnTo>
                    <a:lnTo>
                      <a:pt x="7386" y="5987"/>
                    </a:lnTo>
                    <a:lnTo>
                      <a:pt x="7463" y="5986"/>
                    </a:lnTo>
                    <a:lnTo>
                      <a:pt x="7539" y="5987"/>
                    </a:lnTo>
                    <a:lnTo>
                      <a:pt x="7689" y="6003"/>
                    </a:lnTo>
                    <a:lnTo>
                      <a:pt x="7833" y="6032"/>
                    </a:lnTo>
                    <a:lnTo>
                      <a:pt x="7972" y="6076"/>
                    </a:lnTo>
                    <a:lnTo>
                      <a:pt x="8105" y="6132"/>
                    </a:lnTo>
                    <a:lnTo>
                      <a:pt x="8230" y="6200"/>
                    </a:lnTo>
                    <a:lnTo>
                      <a:pt x="8348" y="6281"/>
                    </a:lnTo>
                    <a:lnTo>
                      <a:pt x="8459" y="6372"/>
                    </a:lnTo>
                    <a:lnTo>
                      <a:pt x="8558" y="6471"/>
                    </a:lnTo>
                    <a:lnTo>
                      <a:pt x="8649" y="6582"/>
                    </a:lnTo>
                    <a:lnTo>
                      <a:pt x="8730" y="6700"/>
                    </a:lnTo>
                    <a:lnTo>
                      <a:pt x="8797" y="6825"/>
                    </a:lnTo>
                    <a:lnTo>
                      <a:pt x="8854" y="6958"/>
                    </a:lnTo>
                    <a:lnTo>
                      <a:pt x="8897" y="7097"/>
                    </a:lnTo>
                    <a:lnTo>
                      <a:pt x="8927" y="7241"/>
                    </a:lnTo>
                    <a:lnTo>
                      <a:pt x="8943" y="7391"/>
                    </a:lnTo>
                    <a:lnTo>
                      <a:pt x="8943" y="7466"/>
                    </a:lnTo>
                    <a:lnTo>
                      <a:pt x="8943" y="7542"/>
                    </a:lnTo>
                    <a:lnTo>
                      <a:pt x="8927" y="7692"/>
                    </a:lnTo>
                    <a:lnTo>
                      <a:pt x="8897" y="7836"/>
                    </a:lnTo>
                    <a:lnTo>
                      <a:pt x="8854" y="7976"/>
                    </a:lnTo>
                    <a:lnTo>
                      <a:pt x="8797" y="8108"/>
                    </a:lnTo>
                    <a:lnTo>
                      <a:pt x="8730" y="8234"/>
                    </a:lnTo>
                    <a:lnTo>
                      <a:pt x="8649" y="8352"/>
                    </a:lnTo>
                    <a:lnTo>
                      <a:pt x="8558" y="8463"/>
                    </a:lnTo>
                    <a:lnTo>
                      <a:pt x="8459" y="8562"/>
                    </a:lnTo>
                    <a:lnTo>
                      <a:pt x="8348" y="8653"/>
                    </a:lnTo>
                    <a:lnTo>
                      <a:pt x="8230" y="8734"/>
                    </a:lnTo>
                    <a:lnTo>
                      <a:pt x="8105" y="8801"/>
                    </a:lnTo>
                    <a:lnTo>
                      <a:pt x="7972" y="8857"/>
                    </a:lnTo>
                    <a:lnTo>
                      <a:pt x="7833" y="8901"/>
                    </a:lnTo>
                    <a:lnTo>
                      <a:pt x="7689" y="8931"/>
                    </a:lnTo>
                    <a:lnTo>
                      <a:pt x="7539" y="8947"/>
                    </a:lnTo>
                    <a:lnTo>
                      <a:pt x="7463" y="8948"/>
                    </a:lnTo>
                    <a:close/>
                    <a:moveTo>
                      <a:pt x="4382" y="2984"/>
                    </a:moveTo>
                    <a:lnTo>
                      <a:pt x="4429" y="2983"/>
                    </a:lnTo>
                    <a:lnTo>
                      <a:pt x="4521" y="2964"/>
                    </a:lnTo>
                    <a:lnTo>
                      <a:pt x="4606" y="2928"/>
                    </a:lnTo>
                    <a:lnTo>
                      <a:pt x="4683" y="2876"/>
                    </a:lnTo>
                    <a:lnTo>
                      <a:pt x="4746" y="2813"/>
                    </a:lnTo>
                    <a:lnTo>
                      <a:pt x="4798" y="2736"/>
                    </a:lnTo>
                    <a:lnTo>
                      <a:pt x="4834" y="2651"/>
                    </a:lnTo>
                    <a:lnTo>
                      <a:pt x="4852" y="2559"/>
                    </a:lnTo>
                    <a:lnTo>
                      <a:pt x="4854" y="2512"/>
                    </a:lnTo>
                    <a:lnTo>
                      <a:pt x="4852" y="2463"/>
                    </a:lnTo>
                    <a:lnTo>
                      <a:pt x="4834" y="2371"/>
                    </a:lnTo>
                    <a:lnTo>
                      <a:pt x="4798" y="2286"/>
                    </a:lnTo>
                    <a:lnTo>
                      <a:pt x="4746" y="2211"/>
                    </a:lnTo>
                    <a:lnTo>
                      <a:pt x="4683" y="2146"/>
                    </a:lnTo>
                    <a:lnTo>
                      <a:pt x="4606" y="2096"/>
                    </a:lnTo>
                    <a:lnTo>
                      <a:pt x="4521" y="2060"/>
                    </a:lnTo>
                    <a:lnTo>
                      <a:pt x="4429" y="2041"/>
                    </a:lnTo>
                    <a:lnTo>
                      <a:pt x="4382" y="2039"/>
                    </a:lnTo>
                    <a:lnTo>
                      <a:pt x="4333" y="2041"/>
                    </a:lnTo>
                    <a:lnTo>
                      <a:pt x="4241" y="2060"/>
                    </a:lnTo>
                    <a:lnTo>
                      <a:pt x="4156" y="2096"/>
                    </a:lnTo>
                    <a:lnTo>
                      <a:pt x="4081" y="2146"/>
                    </a:lnTo>
                    <a:lnTo>
                      <a:pt x="4016" y="2211"/>
                    </a:lnTo>
                    <a:lnTo>
                      <a:pt x="3966" y="2286"/>
                    </a:lnTo>
                    <a:lnTo>
                      <a:pt x="3930" y="2371"/>
                    </a:lnTo>
                    <a:lnTo>
                      <a:pt x="3911" y="2463"/>
                    </a:lnTo>
                    <a:lnTo>
                      <a:pt x="3909" y="2512"/>
                    </a:lnTo>
                    <a:lnTo>
                      <a:pt x="3911" y="2559"/>
                    </a:lnTo>
                    <a:lnTo>
                      <a:pt x="3930" y="2651"/>
                    </a:lnTo>
                    <a:lnTo>
                      <a:pt x="3966" y="2736"/>
                    </a:lnTo>
                    <a:lnTo>
                      <a:pt x="4016" y="2813"/>
                    </a:lnTo>
                    <a:lnTo>
                      <a:pt x="4081" y="2876"/>
                    </a:lnTo>
                    <a:lnTo>
                      <a:pt x="4156" y="2928"/>
                    </a:lnTo>
                    <a:lnTo>
                      <a:pt x="4241" y="2964"/>
                    </a:lnTo>
                    <a:lnTo>
                      <a:pt x="4333" y="2983"/>
                    </a:lnTo>
                    <a:lnTo>
                      <a:pt x="4382" y="2984"/>
                    </a:lnTo>
                    <a:close/>
                    <a:moveTo>
                      <a:pt x="4382" y="2309"/>
                    </a:moveTo>
                    <a:lnTo>
                      <a:pt x="4402" y="2310"/>
                    </a:lnTo>
                    <a:lnTo>
                      <a:pt x="4442" y="2317"/>
                    </a:lnTo>
                    <a:lnTo>
                      <a:pt x="4478" y="2333"/>
                    </a:lnTo>
                    <a:lnTo>
                      <a:pt x="4510" y="2355"/>
                    </a:lnTo>
                    <a:lnTo>
                      <a:pt x="4537" y="2382"/>
                    </a:lnTo>
                    <a:lnTo>
                      <a:pt x="4560" y="2415"/>
                    </a:lnTo>
                    <a:lnTo>
                      <a:pt x="4575" y="2451"/>
                    </a:lnTo>
                    <a:lnTo>
                      <a:pt x="4583" y="2490"/>
                    </a:lnTo>
                    <a:lnTo>
                      <a:pt x="4583" y="2512"/>
                    </a:lnTo>
                    <a:lnTo>
                      <a:pt x="4583" y="2532"/>
                    </a:lnTo>
                    <a:lnTo>
                      <a:pt x="4575" y="2572"/>
                    </a:lnTo>
                    <a:lnTo>
                      <a:pt x="4560" y="2608"/>
                    </a:lnTo>
                    <a:lnTo>
                      <a:pt x="4537" y="2640"/>
                    </a:lnTo>
                    <a:lnTo>
                      <a:pt x="4510" y="2667"/>
                    </a:lnTo>
                    <a:lnTo>
                      <a:pt x="4478" y="2690"/>
                    </a:lnTo>
                    <a:lnTo>
                      <a:pt x="4442" y="2705"/>
                    </a:lnTo>
                    <a:lnTo>
                      <a:pt x="4402" y="2713"/>
                    </a:lnTo>
                    <a:lnTo>
                      <a:pt x="4382" y="2713"/>
                    </a:lnTo>
                    <a:lnTo>
                      <a:pt x="4360" y="2713"/>
                    </a:lnTo>
                    <a:lnTo>
                      <a:pt x="4321" y="2705"/>
                    </a:lnTo>
                    <a:lnTo>
                      <a:pt x="4285" y="2690"/>
                    </a:lnTo>
                    <a:lnTo>
                      <a:pt x="4252" y="2667"/>
                    </a:lnTo>
                    <a:lnTo>
                      <a:pt x="4225" y="2640"/>
                    </a:lnTo>
                    <a:lnTo>
                      <a:pt x="4203" y="2608"/>
                    </a:lnTo>
                    <a:lnTo>
                      <a:pt x="4187" y="2572"/>
                    </a:lnTo>
                    <a:lnTo>
                      <a:pt x="4180" y="2532"/>
                    </a:lnTo>
                    <a:lnTo>
                      <a:pt x="4179" y="2512"/>
                    </a:lnTo>
                    <a:lnTo>
                      <a:pt x="4180" y="2490"/>
                    </a:lnTo>
                    <a:lnTo>
                      <a:pt x="4187" y="2451"/>
                    </a:lnTo>
                    <a:lnTo>
                      <a:pt x="4203" y="2415"/>
                    </a:lnTo>
                    <a:lnTo>
                      <a:pt x="4225" y="2382"/>
                    </a:lnTo>
                    <a:lnTo>
                      <a:pt x="4252" y="2355"/>
                    </a:lnTo>
                    <a:lnTo>
                      <a:pt x="4285" y="2333"/>
                    </a:lnTo>
                    <a:lnTo>
                      <a:pt x="4321" y="2317"/>
                    </a:lnTo>
                    <a:lnTo>
                      <a:pt x="4360" y="2310"/>
                    </a:lnTo>
                    <a:lnTo>
                      <a:pt x="4382" y="2309"/>
                    </a:lnTo>
                    <a:close/>
                    <a:moveTo>
                      <a:pt x="8011" y="6701"/>
                    </a:moveTo>
                    <a:lnTo>
                      <a:pt x="7962" y="6703"/>
                    </a:lnTo>
                    <a:lnTo>
                      <a:pt x="7867" y="6722"/>
                    </a:lnTo>
                    <a:lnTo>
                      <a:pt x="7779" y="6759"/>
                    </a:lnTo>
                    <a:lnTo>
                      <a:pt x="7703" y="6811"/>
                    </a:lnTo>
                    <a:lnTo>
                      <a:pt x="7637" y="6877"/>
                    </a:lnTo>
                    <a:lnTo>
                      <a:pt x="7585" y="6955"/>
                    </a:lnTo>
                    <a:lnTo>
                      <a:pt x="7548" y="7041"/>
                    </a:lnTo>
                    <a:lnTo>
                      <a:pt x="7527" y="7136"/>
                    </a:lnTo>
                    <a:lnTo>
                      <a:pt x="7526" y="7187"/>
                    </a:lnTo>
                    <a:lnTo>
                      <a:pt x="7526" y="7747"/>
                    </a:lnTo>
                    <a:lnTo>
                      <a:pt x="7527" y="7796"/>
                    </a:lnTo>
                    <a:lnTo>
                      <a:pt x="7548" y="7891"/>
                    </a:lnTo>
                    <a:lnTo>
                      <a:pt x="7585" y="7977"/>
                    </a:lnTo>
                    <a:lnTo>
                      <a:pt x="7637" y="8055"/>
                    </a:lnTo>
                    <a:lnTo>
                      <a:pt x="7703" y="8121"/>
                    </a:lnTo>
                    <a:lnTo>
                      <a:pt x="7779" y="8173"/>
                    </a:lnTo>
                    <a:lnTo>
                      <a:pt x="7867" y="8211"/>
                    </a:lnTo>
                    <a:lnTo>
                      <a:pt x="7962" y="8229"/>
                    </a:lnTo>
                    <a:lnTo>
                      <a:pt x="8011" y="8232"/>
                    </a:lnTo>
                    <a:lnTo>
                      <a:pt x="8062" y="8229"/>
                    </a:lnTo>
                    <a:lnTo>
                      <a:pt x="8157" y="8211"/>
                    </a:lnTo>
                    <a:lnTo>
                      <a:pt x="8243" y="8173"/>
                    </a:lnTo>
                    <a:lnTo>
                      <a:pt x="8321" y="8121"/>
                    </a:lnTo>
                    <a:lnTo>
                      <a:pt x="8387" y="8055"/>
                    </a:lnTo>
                    <a:lnTo>
                      <a:pt x="8439" y="7977"/>
                    </a:lnTo>
                    <a:lnTo>
                      <a:pt x="8475" y="7891"/>
                    </a:lnTo>
                    <a:lnTo>
                      <a:pt x="8495" y="7796"/>
                    </a:lnTo>
                    <a:lnTo>
                      <a:pt x="8496" y="7747"/>
                    </a:lnTo>
                    <a:lnTo>
                      <a:pt x="8496" y="7187"/>
                    </a:lnTo>
                    <a:lnTo>
                      <a:pt x="8495" y="7136"/>
                    </a:lnTo>
                    <a:lnTo>
                      <a:pt x="8475" y="7041"/>
                    </a:lnTo>
                    <a:lnTo>
                      <a:pt x="8439" y="6955"/>
                    </a:lnTo>
                    <a:lnTo>
                      <a:pt x="8387" y="6877"/>
                    </a:lnTo>
                    <a:lnTo>
                      <a:pt x="8321" y="6811"/>
                    </a:lnTo>
                    <a:lnTo>
                      <a:pt x="8243" y="6759"/>
                    </a:lnTo>
                    <a:lnTo>
                      <a:pt x="8157" y="6722"/>
                    </a:lnTo>
                    <a:lnTo>
                      <a:pt x="8062" y="6703"/>
                    </a:lnTo>
                    <a:lnTo>
                      <a:pt x="8011" y="6701"/>
                    </a:lnTo>
                    <a:close/>
                    <a:moveTo>
                      <a:pt x="8227" y="7747"/>
                    </a:moveTo>
                    <a:lnTo>
                      <a:pt x="8226" y="7769"/>
                    </a:lnTo>
                    <a:lnTo>
                      <a:pt x="8217" y="7810"/>
                    </a:lnTo>
                    <a:lnTo>
                      <a:pt x="8201" y="7849"/>
                    </a:lnTo>
                    <a:lnTo>
                      <a:pt x="8178" y="7884"/>
                    </a:lnTo>
                    <a:lnTo>
                      <a:pt x="8148" y="7913"/>
                    </a:lnTo>
                    <a:lnTo>
                      <a:pt x="8115" y="7936"/>
                    </a:lnTo>
                    <a:lnTo>
                      <a:pt x="8076" y="7951"/>
                    </a:lnTo>
                    <a:lnTo>
                      <a:pt x="8034" y="7960"/>
                    </a:lnTo>
                    <a:lnTo>
                      <a:pt x="8011" y="7962"/>
                    </a:lnTo>
                    <a:lnTo>
                      <a:pt x="7990" y="7960"/>
                    </a:lnTo>
                    <a:lnTo>
                      <a:pt x="7948" y="7951"/>
                    </a:lnTo>
                    <a:lnTo>
                      <a:pt x="7909" y="7936"/>
                    </a:lnTo>
                    <a:lnTo>
                      <a:pt x="7874" y="7913"/>
                    </a:lnTo>
                    <a:lnTo>
                      <a:pt x="7846" y="7884"/>
                    </a:lnTo>
                    <a:lnTo>
                      <a:pt x="7823" y="7849"/>
                    </a:lnTo>
                    <a:lnTo>
                      <a:pt x="7805" y="7810"/>
                    </a:lnTo>
                    <a:lnTo>
                      <a:pt x="7797" y="7769"/>
                    </a:lnTo>
                    <a:lnTo>
                      <a:pt x="7797" y="7747"/>
                    </a:lnTo>
                    <a:lnTo>
                      <a:pt x="7797" y="7187"/>
                    </a:lnTo>
                    <a:lnTo>
                      <a:pt x="7797" y="7164"/>
                    </a:lnTo>
                    <a:lnTo>
                      <a:pt x="7805" y="7122"/>
                    </a:lnTo>
                    <a:lnTo>
                      <a:pt x="7823" y="7083"/>
                    </a:lnTo>
                    <a:lnTo>
                      <a:pt x="7846" y="7048"/>
                    </a:lnTo>
                    <a:lnTo>
                      <a:pt x="7874" y="7020"/>
                    </a:lnTo>
                    <a:lnTo>
                      <a:pt x="7909" y="6997"/>
                    </a:lnTo>
                    <a:lnTo>
                      <a:pt x="7948" y="6981"/>
                    </a:lnTo>
                    <a:lnTo>
                      <a:pt x="7990" y="6972"/>
                    </a:lnTo>
                    <a:lnTo>
                      <a:pt x="8011" y="6971"/>
                    </a:lnTo>
                    <a:lnTo>
                      <a:pt x="8034" y="6972"/>
                    </a:lnTo>
                    <a:lnTo>
                      <a:pt x="8076" y="6981"/>
                    </a:lnTo>
                    <a:lnTo>
                      <a:pt x="8115" y="6997"/>
                    </a:lnTo>
                    <a:lnTo>
                      <a:pt x="8148" y="7020"/>
                    </a:lnTo>
                    <a:lnTo>
                      <a:pt x="8178" y="7048"/>
                    </a:lnTo>
                    <a:lnTo>
                      <a:pt x="8201" y="7083"/>
                    </a:lnTo>
                    <a:lnTo>
                      <a:pt x="8217" y="7122"/>
                    </a:lnTo>
                    <a:lnTo>
                      <a:pt x="8226" y="7164"/>
                    </a:lnTo>
                    <a:lnTo>
                      <a:pt x="8227" y="7187"/>
                    </a:lnTo>
                    <a:lnTo>
                      <a:pt x="8227" y="7747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7" name="Group 8"/>
              <p:cNvGrpSpPr>
                <a:grpSpLocks noChangeAspect="1"/>
              </p:cNvGrpSpPr>
              <p:nvPr/>
            </p:nvGrpSpPr>
            <p:grpSpPr bwMode="auto">
              <a:xfrm>
                <a:off x="5393034" y="4348138"/>
                <a:ext cx="222920" cy="222920"/>
                <a:chOff x="6369" y="-2056"/>
                <a:chExt cx="3967" cy="3967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9" name="Freeform 9"/>
                <p:cNvSpPr>
                  <a:spLocks noEditPoints="1"/>
                </p:cNvSpPr>
                <p:nvPr/>
              </p:nvSpPr>
              <p:spPr bwMode="auto">
                <a:xfrm>
                  <a:off x="6369" y="-2056"/>
                  <a:ext cx="3967" cy="3967"/>
                </a:xfrm>
                <a:custGeom>
                  <a:avLst/>
                  <a:gdLst>
                    <a:gd name="T0" fmla="*/ 1777 w 11902"/>
                    <a:gd name="T1" fmla="*/ 7295 h 11902"/>
                    <a:gd name="T2" fmla="*/ 826 w 11902"/>
                    <a:gd name="T3" fmla="*/ 7924 h 11902"/>
                    <a:gd name="T4" fmla="*/ 405 w 11902"/>
                    <a:gd name="T5" fmla="*/ 8830 h 11902"/>
                    <a:gd name="T6" fmla="*/ 23 w 11902"/>
                    <a:gd name="T7" fmla="*/ 9882 h 11902"/>
                    <a:gd name="T8" fmla="*/ 579 w 11902"/>
                    <a:gd name="T9" fmla="*/ 11255 h 11902"/>
                    <a:gd name="T10" fmla="*/ 11767 w 11902"/>
                    <a:gd name="T11" fmla="*/ 11894 h 11902"/>
                    <a:gd name="T12" fmla="*/ 11802 w 11902"/>
                    <a:gd name="T13" fmla="*/ 23 h 11902"/>
                    <a:gd name="T14" fmla="*/ 1160 w 11902"/>
                    <a:gd name="T15" fmla="*/ 8330 h 11902"/>
                    <a:gd name="T16" fmla="*/ 1840 w 11902"/>
                    <a:gd name="T17" fmla="*/ 7690 h 11902"/>
                    <a:gd name="T18" fmla="*/ 2416 w 11902"/>
                    <a:gd name="T19" fmla="*/ 8054 h 11902"/>
                    <a:gd name="T20" fmla="*/ 3260 w 11902"/>
                    <a:gd name="T21" fmla="*/ 8017 h 11902"/>
                    <a:gd name="T22" fmla="*/ 3945 w 11902"/>
                    <a:gd name="T23" fmla="*/ 8398 h 11902"/>
                    <a:gd name="T24" fmla="*/ 4381 w 11902"/>
                    <a:gd name="T25" fmla="*/ 8631 h 11902"/>
                    <a:gd name="T26" fmla="*/ 5229 w 11902"/>
                    <a:gd name="T27" fmla="*/ 8643 h 11902"/>
                    <a:gd name="T28" fmla="*/ 3699 w 11902"/>
                    <a:gd name="T29" fmla="*/ 6142 h 11902"/>
                    <a:gd name="T30" fmla="*/ 4776 w 11902"/>
                    <a:gd name="T31" fmla="*/ 4252 h 11902"/>
                    <a:gd name="T32" fmla="*/ 6827 w 11902"/>
                    <a:gd name="T33" fmla="*/ 3455 h 11902"/>
                    <a:gd name="T34" fmla="*/ 8798 w 11902"/>
                    <a:gd name="T35" fmla="*/ 4059 h 11902"/>
                    <a:gd name="T36" fmla="*/ 10051 w 11902"/>
                    <a:gd name="T37" fmla="*/ 5827 h 11902"/>
                    <a:gd name="T38" fmla="*/ 9947 w 11902"/>
                    <a:gd name="T39" fmla="*/ 7914 h 11902"/>
                    <a:gd name="T40" fmla="*/ 8533 w 11902"/>
                    <a:gd name="T41" fmla="*/ 9550 h 11902"/>
                    <a:gd name="T42" fmla="*/ 6410 w 11902"/>
                    <a:gd name="T43" fmla="*/ 9941 h 11902"/>
                    <a:gd name="T44" fmla="*/ 7277 w 11902"/>
                    <a:gd name="T45" fmla="*/ 9576 h 11902"/>
                    <a:gd name="T46" fmla="*/ 9475 w 11902"/>
                    <a:gd name="T47" fmla="*/ 8028 h 11902"/>
                    <a:gd name="T48" fmla="*/ 9746 w 11902"/>
                    <a:gd name="T49" fmla="*/ 6210 h 11902"/>
                    <a:gd name="T50" fmla="*/ 8094 w 11902"/>
                    <a:gd name="T51" fmla="*/ 4093 h 11902"/>
                    <a:gd name="T52" fmla="*/ 6261 w 11902"/>
                    <a:gd name="T53" fmla="*/ 3913 h 11902"/>
                    <a:gd name="T54" fmla="*/ 4231 w 11902"/>
                    <a:gd name="T55" fmla="*/ 5664 h 11902"/>
                    <a:gd name="T56" fmla="*/ 4213 w 11902"/>
                    <a:gd name="T57" fmla="*/ 7726 h 11902"/>
                    <a:gd name="T58" fmla="*/ 3720 w 11902"/>
                    <a:gd name="T59" fmla="*/ 7399 h 11902"/>
                    <a:gd name="T60" fmla="*/ 4799 w 11902"/>
                    <a:gd name="T61" fmla="*/ 7268 h 11902"/>
                    <a:gd name="T62" fmla="*/ 5680 w 11902"/>
                    <a:gd name="T63" fmla="*/ 7102 h 11902"/>
                    <a:gd name="T64" fmla="*/ 6784 w 11902"/>
                    <a:gd name="T65" fmla="*/ 6942 h 11902"/>
                    <a:gd name="T66" fmla="*/ 7743 w 11902"/>
                    <a:gd name="T67" fmla="*/ 7287 h 11902"/>
                    <a:gd name="T68" fmla="*/ 8618 w 11902"/>
                    <a:gd name="T69" fmla="*/ 6973 h 11902"/>
                    <a:gd name="T70" fmla="*/ 8833 w 11902"/>
                    <a:gd name="T71" fmla="*/ 8307 h 11902"/>
                    <a:gd name="T72" fmla="*/ 6426 w 11902"/>
                    <a:gd name="T73" fmla="*/ 9165 h 11902"/>
                    <a:gd name="T74" fmla="*/ 5730 w 11902"/>
                    <a:gd name="T75" fmla="*/ 8790 h 11902"/>
                    <a:gd name="T76" fmla="*/ 4416 w 11902"/>
                    <a:gd name="T77" fmla="*/ 6719 h 11902"/>
                    <a:gd name="T78" fmla="*/ 6287 w 11902"/>
                    <a:gd name="T79" fmla="*/ 4301 h 11902"/>
                    <a:gd name="T80" fmla="*/ 9046 w 11902"/>
                    <a:gd name="T81" fmla="*/ 5425 h 11902"/>
                    <a:gd name="T82" fmla="*/ 9023 w 11902"/>
                    <a:gd name="T83" fmla="*/ 6832 h 11902"/>
                    <a:gd name="T84" fmla="*/ 7851 w 11902"/>
                    <a:gd name="T85" fmla="*/ 6849 h 11902"/>
                    <a:gd name="T86" fmla="*/ 6974 w 11902"/>
                    <a:gd name="T87" fmla="*/ 6535 h 11902"/>
                    <a:gd name="T88" fmla="*/ 6015 w 11902"/>
                    <a:gd name="T89" fmla="*/ 6879 h 11902"/>
                    <a:gd name="T90" fmla="*/ 4911 w 11902"/>
                    <a:gd name="T91" fmla="*/ 6719 h 11902"/>
                    <a:gd name="T92" fmla="*/ 384 w 11902"/>
                    <a:gd name="T93" fmla="*/ 9214 h 11902"/>
                    <a:gd name="T94" fmla="*/ 862 w 11902"/>
                    <a:gd name="T95" fmla="*/ 10974 h 11902"/>
                    <a:gd name="T96" fmla="*/ 5236 w 11902"/>
                    <a:gd name="T97" fmla="*/ 11056 h 11902"/>
                    <a:gd name="T98" fmla="*/ 5401 w 11902"/>
                    <a:gd name="T99" fmla="*/ 11472 h 11902"/>
                    <a:gd name="T100" fmla="*/ 6911 w 11902"/>
                    <a:gd name="T101" fmla="*/ 10366 h 11902"/>
                    <a:gd name="T102" fmla="*/ 9161 w 11902"/>
                    <a:gd name="T103" fmla="*/ 9587 h 11902"/>
                    <a:gd name="T104" fmla="*/ 10466 w 11902"/>
                    <a:gd name="T105" fmla="*/ 7541 h 11902"/>
                    <a:gd name="T106" fmla="*/ 10235 w 11902"/>
                    <a:gd name="T107" fmla="*/ 5219 h 11902"/>
                    <a:gd name="T108" fmla="*/ 8569 w 11902"/>
                    <a:gd name="T109" fmla="*/ 3471 h 11902"/>
                    <a:gd name="T110" fmla="*/ 6266 w 11902"/>
                    <a:gd name="T111" fmla="*/ 3129 h 11902"/>
                    <a:gd name="T112" fmla="*/ 4154 w 11902"/>
                    <a:gd name="T113" fmla="*/ 4334 h 11902"/>
                    <a:gd name="T114" fmla="*/ 3264 w 11902"/>
                    <a:gd name="T115" fmla="*/ 6624 h 11902"/>
                    <a:gd name="T116" fmla="*/ 2592 w 11902"/>
                    <a:gd name="T117" fmla="*/ 7531 h 119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1902" h="11902">
                      <a:moveTo>
                        <a:pt x="11710" y="0"/>
                      </a:moveTo>
                      <a:lnTo>
                        <a:pt x="2112" y="0"/>
                      </a:lnTo>
                      <a:lnTo>
                        <a:pt x="2092" y="0"/>
                      </a:lnTo>
                      <a:lnTo>
                        <a:pt x="2055" y="9"/>
                      </a:lnTo>
                      <a:lnTo>
                        <a:pt x="2020" y="23"/>
                      </a:lnTo>
                      <a:lnTo>
                        <a:pt x="1990" y="43"/>
                      </a:lnTo>
                      <a:lnTo>
                        <a:pt x="1964" y="69"/>
                      </a:lnTo>
                      <a:lnTo>
                        <a:pt x="1942" y="101"/>
                      </a:lnTo>
                      <a:lnTo>
                        <a:pt x="1928" y="135"/>
                      </a:lnTo>
                      <a:lnTo>
                        <a:pt x="1921" y="173"/>
                      </a:lnTo>
                      <a:lnTo>
                        <a:pt x="1919" y="191"/>
                      </a:lnTo>
                      <a:lnTo>
                        <a:pt x="1919" y="7315"/>
                      </a:lnTo>
                      <a:lnTo>
                        <a:pt x="1873" y="7305"/>
                      </a:lnTo>
                      <a:lnTo>
                        <a:pt x="1777" y="7295"/>
                      </a:lnTo>
                      <a:lnTo>
                        <a:pt x="1728" y="7295"/>
                      </a:lnTo>
                      <a:lnTo>
                        <a:pt x="1679" y="7295"/>
                      </a:lnTo>
                      <a:lnTo>
                        <a:pt x="1582" y="7305"/>
                      </a:lnTo>
                      <a:lnTo>
                        <a:pt x="1487" y="7324"/>
                      </a:lnTo>
                      <a:lnTo>
                        <a:pt x="1398" y="7353"/>
                      </a:lnTo>
                      <a:lnTo>
                        <a:pt x="1312" y="7389"/>
                      </a:lnTo>
                      <a:lnTo>
                        <a:pt x="1230" y="7433"/>
                      </a:lnTo>
                      <a:lnTo>
                        <a:pt x="1153" y="7485"/>
                      </a:lnTo>
                      <a:lnTo>
                        <a:pt x="1083" y="7544"/>
                      </a:lnTo>
                      <a:lnTo>
                        <a:pt x="1018" y="7609"/>
                      </a:lnTo>
                      <a:lnTo>
                        <a:pt x="959" y="7681"/>
                      </a:lnTo>
                      <a:lnTo>
                        <a:pt x="907" y="7757"/>
                      </a:lnTo>
                      <a:lnTo>
                        <a:pt x="862" y="7838"/>
                      </a:lnTo>
                      <a:lnTo>
                        <a:pt x="826" y="7924"/>
                      </a:lnTo>
                      <a:lnTo>
                        <a:pt x="798" y="8015"/>
                      </a:lnTo>
                      <a:lnTo>
                        <a:pt x="779" y="8109"/>
                      </a:lnTo>
                      <a:lnTo>
                        <a:pt x="769" y="8205"/>
                      </a:lnTo>
                      <a:lnTo>
                        <a:pt x="767" y="8254"/>
                      </a:lnTo>
                      <a:lnTo>
                        <a:pt x="767" y="8258"/>
                      </a:lnTo>
                      <a:lnTo>
                        <a:pt x="733" y="8286"/>
                      </a:lnTo>
                      <a:lnTo>
                        <a:pt x="668" y="8345"/>
                      </a:lnTo>
                      <a:lnTo>
                        <a:pt x="610" y="8408"/>
                      </a:lnTo>
                      <a:lnTo>
                        <a:pt x="557" y="8477"/>
                      </a:lnTo>
                      <a:lnTo>
                        <a:pt x="511" y="8549"/>
                      </a:lnTo>
                      <a:lnTo>
                        <a:pt x="472" y="8626"/>
                      </a:lnTo>
                      <a:lnTo>
                        <a:pt x="439" y="8706"/>
                      </a:lnTo>
                      <a:lnTo>
                        <a:pt x="415" y="8788"/>
                      </a:lnTo>
                      <a:lnTo>
                        <a:pt x="405" y="8830"/>
                      </a:lnTo>
                      <a:lnTo>
                        <a:pt x="191" y="8830"/>
                      </a:lnTo>
                      <a:lnTo>
                        <a:pt x="173" y="8831"/>
                      </a:lnTo>
                      <a:lnTo>
                        <a:pt x="135" y="8839"/>
                      </a:lnTo>
                      <a:lnTo>
                        <a:pt x="101" y="8853"/>
                      </a:lnTo>
                      <a:lnTo>
                        <a:pt x="69" y="8875"/>
                      </a:lnTo>
                      <a:lnTo>
                        <a:pt x="43" y="8901"/>
                      </a:lnTo>
                      <a:lnTo>
                        <a:pt x="23" y="8931"/>
                      </a:lnTo>
                      <a:lnTo>
                        <a:pt x="9" y="8965"/>
                      </a:lnTo>
                      <a:lnTo>
                        <a:pt x="0" y="9003"/>
                      </a:lnTo>
                      <a:lnTo>
                        <a:pt x="0" y="9023"/>
                      </a:lnTo>
                      <a:lnTo>
                        <a:pt x="0" y="9790"/>
                      </a:lnTo>
                      <a:lnTo>
                        <a:pt x="0" y="9810"/>
                      </a:lnTo>
                      <a:lnTo>
                        <a:pt x="9" y="9848"/>
                      </a:lnTo>
                      <a:lnTo>
                        <a:pt x="23" y="9882"/>
                      </a:lnTo>
                      <a:lnTo>
                        <a:pt x="43" y="9913"/>
                      </a:lnTo>
                      <a:lnTo>
                        <a:pt x="69" y="9939"/>
                      </a:lnTo>
                      <a:lnTo>
                        <a:pt x="101" y="9959"/>
                      </a:lnTo>
                      <a:lnTo>
                        <a:pt x="135" y="9975"/>
                      </a:lnTo>
                      <a:lnTo>
                        <a:pt x="173" y="9982"/>
                      </a:lnTo>
                      <a:lnTo>
                        <a:pt x="191" y="9982"/>
                      </a:lnTo>
                      <a:lnTo>
                        <a:pt x="384" y="9982"/>
                      </a:lnTo>
                      <a:lnTo>
                        <a:pt x="384" y="10558"/>
                      </a:lnTo>
                      <a:lnTo>
                        <a:pt x="384" y="10627"/>
                      </a:lnTo>
                      <a:lnTo>
                        <a:pt x="399" y="10762"/>
                      </a:lnTo>
                      <a:lnTo>
                        <a:pt x="426" y="10893"/>
                      </a:lnTo>
                      <a:lnTo>
                        <a:pt x="465" y="11020"/>
                      </a:lnTo>
                      <a:lnTo>
                        <a:pt x="517" y="11141"/>
                      </a:lnTo>
                      <a:lnTo>
                        <a:pt x="579" y="11255"/>
                      </a:lnTo>
                      <a:lnTo>
                        <a:pt x="651" y="11363"/>
                      </a:lnTo>
                      <a:lnTo>
                        <a:pt x="733" y="11462"/>
                      </a:lnTo>
                      <a:lnTo>
                        <a:pt x="825" y="11553"/>
                      </a:lnTo>
                      <a:lnTo>
                        <a:pt x="924" y="11635"/>
                      </a:lnTo>
                      <a:lnTo>
                        <a:pt x="1031" y="11708"/>
                      </a:lnTo>
                      <a:lnTo>
                        <a:pt x="1146" y="11770"/>
                      </a:lnTo>
                      <a:lnTo>
                        <a:pt x="1266" y="11820"/>
                      </a:lnTo>
                      <a:lnTo>
                        <a:pt x="1392" y="11861"/>
                      </a:lnTo>
                      <a:lnTo>
                        <a:pt x="1523" y="11887"/>
                      </a:lnTo>
                      <a:lnTo>
                        <a:pt x="1659" y="11901"/>
                      </a:lnTo>
                      <a:lnTo>
                        <a:pt x="1728" y="11902"/>
                      </a:lnTo>
                      <a:lnTo>
                        <a:pt x="11710" y="11902"/>
                      </a:lnTo>
                      <a:lnTo>
                        <a:pt x="11730" y="11901"/>
                      </a:lnTo>
                      <a:lnTo>
                        <a:pt x="11767" y="11894"/>
                      </a:lnTo>
                      <a:lnTo>
                        <a:pt x="11802" y="11879"/>
                      </a:lnTo>
                      <a:lnTo>
                        <a:pt x="11832" y="11858"/>
                      </a:lnTo>
                      <a:lnTo>
                        <a:pt x="11858" y="11832"/>
                      </a:lnTo>
                      <a:lnTo>
                        <a:pt x="11879" y="11802"/>
                      </a:lnTo>
                      <a:lnTo>
                        <a:pt x="11894" y="11767"/>
                      </a:lnTo>
                      <a:lnTo>
                        <a:pt x="11901" y="11730"/>
                      </a:lnTo>
                      <a:lnTo>
                        <a:pt x="11902" y="11710"/>
                      </a:lnTo>
                      <a:lnTo>
                        <a:pt x="11902" y="191"/>
                      </a:lnTo>
                      <a:lnTo>
                        <a:pt x="11901" y="173"/>
                      </a:lnTo>
                      <a:lnTo>
                        <a:pt x="11894" y="135"/>
                      </a:lnTo>
                      <a:lnTo>
                        <a:pt x="11879" y="101"/>
                      </a:lnTo>
                      <a:lnTo>
                        <a:pt x="11858" y="69"/>
                      </a:lnTo>
                      <a:lnTo>
                        <a:pt x="11832" y="43"/>
                      </a:lnTo>
                      <a:lnTo>
                        <a:pt x="11802" y="23"/>
                      </a:lnTo>
                      <a:lnTo>
                        <a:pt x="11767" y="9"/>
                      </a:lnTo>
                      <a:lnTo>
                        <a:pt x="11730" y="0"/>
                      </a:lnTo>
                      <a:lnTo>
                        <a:pt x="11710" y="0"/>
                      </a:lnTo>
                      <a:close/>
                      <a:moveTo>
                        <a:pt x="11518" y="2304"/>
                      </a:moveTo>
                      <a:lnTo>
                        <a:pt x="2304" y="2304"/>
                      </a:lnTo>
                      <a:lnTo>
                        <a:pt x="2304" y="384"/>
                      </a:lnTo>
                      <a:lnTo>
                        <a:pt x="11518" y="384"/>
                      </a:lnTo>
                      <a:lnTo>
                        <a:pt x="11518" y="2304"/>
                      </a:lnTo>
                      <a:close/>
                      <a:moveTo>
                        <a:pt x="1064" y="8523"/>
                      </a:moveTo>
                      <a:lnTo>
                        <a:pt x="1088" y="8508"/>
                      </a:lnTo>
                      <a:lnTo>
                        <a:pt x="1127" y="8466"/>
                      </a:lnTo>
                      <a:lnTo>
                        <a:pt x="1153" y="8415"/>
                      </a:lnTo>
                      <a:lnTo>
                        <a:pt x="1163" y="8359"/>
                      </a:lnTo>
                      <a:lnTo>
                        <a:pt x="1160" y="8330"/>
                      </a:lnTo>
                      <a:lnTo>
                        <a:pt x="1158" y="8309"/>
                      </a:lnTo>
                      <a:lnTo>
                        <a:pt x="1153" y="8281"/>
                      </a:lnTo>
                      <a:lnTo>
                        <a:pt x="1152" y="8254"/>
                      </a:lnTo>
                      <a:lnTo>
                        <a:pt x="1153" y="8195"/>
                      </a:lnTo>
                      <a:lnTo>
                        <a:pt x="1176" y="8083"/>
                      </a:lnTo>
                      <a:lnTo>
                        <a:pt x="1221" y="7981"/>
                      </a:lnTo>
                      <a:lnTo>
                        <a:pt x="1283" y="7888"/>
                      </a:lnTo>
                      <a:lnTo>
                        <a:pt x="1361" y="7809"/>
                      </a:lnTo>
                      <a:lnTo>
                        <a:pt x="1453" y="7747"/>
                      </a:lnTo>
                      <a:lnTo>
                        <a:pt x="1556" y="7704"/>
                      </a:lnTo>
                      <a:lnTo>
                        <a:pt x="1669" y="7681"/>
                      </a:lnTo>
                      <a:lnTo>
                        <a:pt x="1728" y="7678"/>
                      </a:lnTo>
                      <a:lnTo>
                        <a:pt x="1765" y="7680"/>
                      </a:lnTo>
                      <a:lnTo>
                        <a:pt x="1840" y="7690"/>
                      </a:lnTo>
                      <a:lnTo>
                        <a:pt x="1911" y="7708"/>
                      </a:lnTo>
                      <a:lnTo>
                        <a:pt x="1978" y="7736"/>
                      </a:lnTo>
                      <a:lnTo>
                        <a:pt x="2042" y="7773"/>
                      </a:lnTo>
                      <a:lnTo>
                        <a:pt x="2101" y="7818"/>
                      </a:lnTo>
                      <a:lnTo>
                        <a:pt x="2154" y="7870"/>
                      </a:lnTo>
                      <a:lnTo>
                        <a:pt x="2200" y="7929"/>
                      </a:lnTo>
                      <a:lnTo>
                        <a:pt x="2220" y="7962"/>
                      </a:lnTo>
                      <a:lnTo>
                        <a:pt x="2232" y="7979"/>
                      </a:lnTo>
                      <a:lnTo>
                        <a:pt x="2260" y="8009"/>
                      </a:lnTo>
                      <a:lnTo>
                        <a:pt x="2295" y="8032"/>
                      </a:lnTo>
                      <a:lnTo>
                        <a:pt x="2332" y="8048"/>
                      </a:lnTo>
                      <a:lnTo>
                        <a:pt x="2354" y="8053"/>
                      </a:lnTo>
                      <a:lnTo>
                        <a:pt x="2374" y="8055"/>
                      </a:lnTo>
                      <a:lnTo>
                        <a:pt x="2416" y="8054"/>
                      </a:lnTo>
                      <a:lnTo>
                        <a:pt x="2456" y="8042"/>
                      </a:lnTo>
                      <a:lnTo>
                        <a:pt x="2492" y="8022"/>
                      </a:lnTo>
                      <a:lnTo>
                        <a:pt x="2509" y="8009"/>
                      </a:lnTo>
                      <a:lnTo>
                        <a:pt x="2538" y="7986"/>
                      </a:lnTo>
                      <a:lnTo>
                        <a:pt x="2613" y="7937"/>
                      </a:lnTo>
                      <a:lnTo>
                        <a:pt x="2707" y="7897"/>
                      </a:lnTo>
                      <a:lnTo>
                        <a:pt x="2818" y="7873"/>
                      </a:lnTo>
                      <a:lnTo>
                        <a:pt x="2880" y="7871"/>
                      </a:lnTo>
                      <a:lnTo>
                        <a:pt x="2918" y="7871"/>
                      </a:lnTo>
                      <a:lnTo>
                        <a:pt x="2993" y="7881"/>
                      </a:lnTo>
                      <a:lnTo>
                        <a:pt x="3065" y="7903"/>
                      </a:lnTo>
                      <a:lnTo>
                        <a:pt x="3134" y="7932"/>
                      </a:lnTo>
                      <a:lnTo>
                        <a:pt x="3199" y="7970"/>
                      </a:lnTo>
                      <a:lnTo>
                        <a:pt x="3260" y="8017"/>
                      </a:lnTo>
                      <a:lnTo>
                        <a:pt x="3313" y="8071"/>
                      </a:lnTo>
                      <a:lnTo>
                        <a:pt x="3359" y="8133"/>
                      </a:lnTo>
                      <a:lnTo>
                        <a:pt x="3379" y="8166"/>
                      </a:lnTo>
                      <a:lnTo>
                        <a:pt x="3395" y="8192"/>
                      </a:lnTo>
                      <a:lnTo>
                        <a:pt x="3438" y="8233"/>
                      </a:lnTo>
                      <a:lnTo>
                        <a:pt x="3491" y="8257"/>
                      </a:lnTo>
                      <a:lnTo>
                        <a:pt x="3550" y="8266"/>
                      </a:lnTo>
                      <a:lnTo>
                        <a:pt x="3581" y="8261"/>
                      </a:lnTo>
                      <a:lnTo>
                        <a:pt x="3618" y="8257"/>
                      </a:lnTo>
                      <a:lnTo>
                        <a:pt x="3693" y="8258"/>
                      </a:lnTo>
                      <a:lnTo>
                        <a:pt x="3765" y="8276"/>
                      </a:lnTo>
                      <a:lnTo>
                        <a:pt x="3831" y="8304"/>
                      </a:lnTo>
                      <a:lnTo>
                        <a:pt x="3893" y="8346"/>
                      </a:lnTo>
                      <a:lnTo>
                        <a:pt x="3945" y="8398"/>
                      </a:lnTo>
                      <a:lnTo>
                        <a:pt x="3987" y="8460"/>
                      </a:lnTo>
                      <a:lnTo>
                        <a:pt x="4015" y="8529"/>
                      </a:lnTo>
                      <a:lnTo>
                        <a:pt x="4024" y="8568"/>
                      </a:lnTo>
                      <a:lnTo>
                        <a:pt x="4030" y="8594"/>
                      </a:lnTo>
                      <a:lnTo>
                        <a:pt x="4054" y="8643"/>
                      </a:lnTo>
                      <a:lnTo>
                        <a:pt x="4092" y="8682"/>
                      </a:lnTo>
                      <a:lnTo>
                        <a:pt x="4138" y="8709"/>
                      </a:lnTo>
                      <a:lnTo>
                        <a:pt x="4164" y="8718"/>
                      </a:lnTo>
                      <a:lnTo>
                        <a:pt x="4191" y="8723"/>
                      </a:lnTo>
                      <a:lnTo>
                        <a:pt x="4246" y="8722"/>
                      </a:lnTo>
                      <a:lnTo>
                        <a:pt x="4296" y="8706"/>
                      </a:lnTo>
                      <a:lnTo>
                        <a:pt x="4341" y="8676"/>
                      </a:lnTo>
                      <a:lnTo>
                        <a:pt x="4360" y="8656"/>
                      </a:lnTo>
                      <a:lnTo>
                        <a:pt x="4381" y="8631"/>
                      </a:lnTo>
                      <a:lnTo>
                        <a:pt x="4427" y="8587"/>
                      </a:lnTo>
                      <a:lnTo>
                        <a:pt x="4478" y="8548"/>
                      </a:lnTo>
                      <a:lnTo>
                        <a:pt x="4531" y="8515"/>
                      </a:lnTo>
                      <a:lnTo>
                        <a:pt x="4587" y="8489"/>
                      </a:lnTo>
                      <a:lnTo>
                        <a:pt x="4645" y="8469"/>
                      </a:lnTo>
                      <a:lnTo>
                        <a:pt x="4705" y="8454"/>
                      </a:lnTo>
                      <a:lnTo>
                        <a:pt x="4767" y="8447"/>
                      </a:lnTo>
                      <a:lnTo>
                        <a:pt x="4799" y="8447"/>
                      </a:lnTo>
                      <a:lnTo>
                        <a:pt x="4846" y="8448"/>
                      </a:lnTo>
                      <a:lnTo>
                        <a:pt x="4935" y="8463"/>
                      </a:lnTo>
                      <a:lnTo>
                        <a:pt x="5019" y="8490"/>
                      </a:lnTo>
                      <a:lnTo>
                        <a:pt x="5098" y="8531"/>
                      </a:lnTo>
                      <a:lnTo>
                        <a:pt x="5167" y="8581"/>
                      </a:lnTo>
                      <a:lnTo>
                        <a:pt x="5229" y="8643"/>
                      </a:lnTo>
                      <a:lnTo>
                        <a:pt x="5282" y="8712"/>
                      </a:lnTo>
                      <a:lnTo>
                        <a:pt x="5324" y="8790"/>
                      </a:lnTo>
                      <a:lnTo>
                        <a:pt x="5340" y="8830"/>
                      </a:lnTo>
                      <a:lnTo>
                        <a:pt x="806" y="8830"/>
                      </a:lnTo>
                      <a:lnTo>
                        <a:pt x="825" y="8784"/>
                      </a:lnTo>
                      <a:lnTo>
                        <a:pt x="875" y="8695"/>
                      </a:lnTo>
                      <a:lnTo>
                        <a:pt x="940" y="8617"/>
                      </a:lnTo>
                      <a:lnTo>
                        <a:pt x="1019" y="8551"/>
                      </a:lnTo>
                      <a:lnTo>
                        <a:pt x="1064" y="8523"/>
                      </a:lnTo>
                      <a:close/>
                      <a:moveTo>
                        <a:pt x="3647" y="6719"/>
                      </a:moveTo>
                      <a:lnTo>
                        <a:pt x="3648" y="6634"/>
                      </a:lnTo>
                      <a:lnTo>
                        <a:pt x="3657" y="6467"/>
                      </a:lnTo>
                      <a:lnTo>
                        <a:pt x="3673" y="6303"/>
                      </a:lnTo>
                      <a:lnTo>
                        <a:pt x="3699" y="6142"/>
                      </a:lnTo>
                      <a:lnTo>
                        <a:pt x="3730" y="5982"/>
                      </a:lnTo>
                      <a:lnTo>
                        <a:pt x="3771" y="5827"/>
                      </a:lnTo>
                      <a:lnTo>
                        <a:pt x="3818" y="5673"/>
                      </a:lnTo>
                      <a:lnTo>
                        <a:pt x="3874" y="5523"/>
                      </a:lnTo>
                      <a:lnTo>
                        <a:pt x="3936" y="5377"/>
                      </a:lnTo>
                      <a:lnTo>
                        <a:pt x="4004" y="5235"/>
                      </a:lnTo>
                      <a:lnTo>
                        <a:pt x="4080" y="5095"/>
                      </a:lnTo>
                      <a:lnTo>
                        <a:pt x="4162" y="4961"/>
                      </a:lnTo>
                      <a:lnTo>
                        <a:pt x="4250" y="4830"/>
                      </a:lnTo>
                      <a:lnTo>
                        <a:pt x="4344" y="4705"/>
                      </a:lnTo>
                      <a:lnTo>
                        <a:pt x="4445" y="4584"/>
                      </a:lnTo>
                      <a:lnTo>
                        <a:pt x="4550" y="4468"/>
                      </a:lnTo>
                      <a:lnTo>
                        <a:pt x="4660" y="4357"/>
                      </a:lnTo>
                      <a:lnTo>
                        <a:pt x="4776" y="4252"/>
                      </a:lnTo>
                      <a:lnTo>
                        <a:pt x="4897" y="4152"/>
                      </a:lnTo>
                      <a:lnTo>
                        <a:pt x="5023" y="4059"/>
                      </a:lnTo>
                      <a:lnTo>
                        <a:pt x="5153" y="3969"/>
                      </a:lnTo>
                      <a:lnTo>
                        <a:pt x="5288" y="3889"/>
                      </a:lnTo>
                      <a:lnTo>
                        <a:pt x="5426" y="3812"/>
                      </a:lnTo>
                      <a:lnTo>
                        <a:pt x="5569" y="3743"/>
                      </a:lnTo>
                      <a:lnTo>
                        <a:pt x="5716" y="3681"/>
                      </a:lnTo>
                      <a:lnTo>
                        <a:pt x="5866" y="3627"/>
                      </a:lnTo>
                      <a:lnTo>
                        <a:pt x="6018" y="3579"/>
                      </a:lnTo>
                      <a:lnTo>
                        <a:pt x="6175" y="3539"/>
                      </a:lnTo>
                      <a:lnTo>
                        <a:pt x="6333" y="3506"/>
                      </a:lnTo>
                      <a:lnTo>
                        <a:pt x="6496" y="3481"/>
                      </a:lnTo>
                      <a:lnTo>
                        <a:pt x="6660" y="3464"/>
                      </a:lnTo>
                      <a:lnTo>
                        <a:pt x="6827" y="3455"/>
                      </a:lnTo>
                      <a:lnTo>
                        <a:pt x="6911" y="3455"/>
                      </a:lnTo>
                      <a:lnTo>
                        <a:pt x="6994" y="3455"/>
                      </a:lnTo>
                      <a:lnTo>
                        <a:pt x="7161" y="3464"/>
                      </a:lnTo>
                      <a:lnTo>
                        <a:pt x="7325" y="3481"/>
                      </a:lnTo>
                      <a:lnTo>
                        <a:pt x="7488" y="3506"/>
                      </a:lnTo>
                      <a:lnTo>
                        <a:pt x="7647" y="3539"/>
                      </a:lnTo>
                      <a:lnTo>
                        <a:pt x="7803" y="3579"/>
                      </a:lnTo>
                      <a:lnTo>
                        <a:pt x="7956" y="3627"/>
                      </a:lnTo>
                      <a:lnTo>
                        <a:pt x="8106" y="3681"/>
                      </a:lnTo>
                      <a:lnTo>
                        <a:pt x="8253" y="3743"/>
                      </a:lnTo>
                      <a:lnTo>
                        <a:pt x="8395" y="3812"/>
                      </a:lnTo>
                      <a:lnTo>
                        <a:pt x="8533" y="3889"/>
                      </a:lnTo>
                      <a:lnTo>
                        <a:pt x="8669" y="3969"/>
                      </a:lnTo>
                      <a:lnTo>
                        <a:pt x="8798" y="4059"/>
                      </a:lnTo>
                      <a:lnTo>
                        <a:pt x="8925" y="4152"/>
                      </a:lnTo>
                      <a:lnTo>
                        <a:pt x="9046" y="4252"/>
                      </a:lnTo>
                      <a:lnTo>
                        <a:pt x="9161" y="4357"/>
                      </a:lnTo>
                      <a:lnTo>
                        <a:pt x="9272" y="4468"/>
                      </a:lnTo>
                      <a:lnTo>
                        <a:pt x="9377" y="4584"/>
                      </a:lnTo>
                      <a:lnTo>
                        <a:pt x="9478" y="4705"/>
                      </a:lnTo>
                      <a:lnTo>
                        <a:pt x="9571" y="4830"/>
                      </a:lnTo>
                      <a:lnTo>
                        <a:pt x="9659" y="4961"/>
                      </a:lnTo>
                      <a:lnTo>
                        <a:pt x="9741" y="5095"/>
                      </a:lnTo>
                      <a:lnTo>
                        <a:pt x="9818" y="5235"/>
                      </a:lnTo>
                      <a:lnTo>
                        <a:pt x="9885" y="5377"/>
                      </a:lnTo>
                      <a:lnTo>
                        <a:pt x="9947" y="5523"/>
                      </a:lnTo>
                      <a:lnTo>
                        <a:pt x="10003" y="5673"/>
                      </a:lnTo>
                      <a:lnTo>
                        <a:pt x="10051" y="5827"/>
                      </a:lnTo>
                      <a:lnTo>
                        <a:pt x="10091" y="5982"/>
                      </a:lnTo>
                      <a:lnTo>
                        <a:pt x="10123" y="6142"/>
                      </a:lnTo>
                      <a:lnTo>
                        <a:pt x="10149" y="6303"/>
                      </a:lnTo>
                      <a:lnTo>
                        <a:pt x="10165" y="6467"/>
                      </a:lnTo>
                      <a:lnTo>
                        <a:pt x="10173" y="6634"/>
                      </a:lnTo>
                      <a:lnTo>
                        <a:pt x="10175" y="6719"/>
                      </a:lnTo>
                      <a:lnTo>
                        <a:pt x="10173" y="6803"/>
                      </a:lnTo>
                      <a:lnTo>
                        <a:pt x="10165" y="6970"/>
                      </a:lnTo>
                      <a:lnTo>
                        <a:pt x="10149" y="7134"/>
                      </a:lnTo>
                      <a:lnTo>
                        <a:pt x="10123" y="7295"/>
                      </a:lnTo>
                      <a:lnTo>
                        <a:pt x="10091" y="7455"/>
                      </a:lnTo>
                      <a:lnTo>
                        <a:pt x="10051" y="7612"/>
                      </a:lnTo>
                      <a:lnTo>
                        <a:pt x="10003" y="7765"/>
                      </a:lnTo>
                      <a:lnTo>
                        <a:pt x="9947" y="7914"/>
                      </a:lnTo>
                      <a:lnTo>
                        <a:pt x="9885" y="8061"/>
                      </a:lnTo>
                      <a:lnTo>
                        <a:pt x="9818" y="8204"/>
                      </a:lnTo>
                      <a:lnTo>
                        <a:pt x="9741" y="8342"/>
                      </a:lnTo>
                      <a:lnTo>
                        <a:pt x="9659" y="8477"/>
                      </a:lnTo>
                      <a:lnTo>
                        <a:pt x="9571" y="8607"/>
                      </a:lnTo>
                      <a:lnTo>
                        <a:pt x="9478" y="8732"/>
                      </a:lnTo>
                      <a:lnTo>
                        <a:pt x="9377" y="8853"/>
                      </a:lnTo>
                      <a:lnTo>
                        <a:pt x="9272" y="8970"/>
                      </a:lnTo>
                      <a:lnTo>
                        <a:pt x="9161" y="9081"/>
                      </a:lnTo>
                      <a:lnTo>
                        <a:pt x="9046" y="9186"/>
                      </a:lnTo>
                      <a:lnTo>
                        <a:pt x="8925" y="9285"/>
                      </a:lnTo>
                      <a:lnTo>
                        <a:pt x="8798" y="9380"/>
                      </a:lnTo>
                      <a:lnTo>
                        <a:pt x="8669" y="9468"/>
                      </a:lnTo>
                      <a:lnTo>
                        <a:pt x="8533" y="9550"/>
                      </a:lnTo>
                      <a:lnTo>
                        <a:pt x="8395" y="9625"/>
                      </a:lnTo>
                      <a:lnTo>
                        <a:pt x="8253" y="9694"/>
                      </a:lnTo>
                      <a:lnTo>
                        <a:pt x="8106" y="9756"/>
                      </a:lnTo>
                      <a:lnTo>
                        <a:pt x="7956" y="9810"/>
                      </a:lnTo>
                      <a:lnTo>
                        <a:pt x="7803" y="9858"/>
                      </a:lnTo>
                      <a:lnTo>
                        <a:pt x="7647" y="9898"/>
                      </a:lnTo>
                      <a:lnTo>
                        <a:pt x="7488" y="9931"/>
                      </a:lnTo>
                      <a:lnTo>
                        <a:pt x="7325" y="9956"/>
                      </a:lnTo>
                      <a:lnTo>
                        <a:pt x="7161" y="9973"/>
                      </a:lnTo>
                      <a:lnTo>
                        <a:pt x="6994" y="9982"/>
                      </a:lnTo>
                      <a:lnTo>
                        <a:pt x="6911" y="9982"/>
                      </a:lnTo>
                      <a:lnTo>
                        <a:pt x="6810" y="9982"/>
                      </a:lnTo>
                      <a:lnTo>
                        <a:pt x="6608" y="9967"/>
                      </a:lnTo>
                      <a:lnTo>
                        <a:pt x="6410" y="9941"/>
                      </a:lnTo>
                      <a:lnTo>
                        <a:pt x="6214" y="9904"/>
                      </a:lnTo>
                      <a:lnTo>
                        <a:pt x="6118" y="9881"/>
                      </a:lnTo>
                      <a:lnTo>
                        <a:pt x="6128" y="9861"/>
                      </a:lnTo>
                      <a:lnTo>
                        <a:pt x="6142" y="9815"/>
                      </a:lnTo>
                      <a:lnTo>
                        <a:pt x="6143" y="9790"/>
                      </a:lnTo>
                      <a:lnTo>
                        <a:pt x="6143" y="9494"/>
                      </a:lnTo>
                      <a:lnTo>
                        <a:pt x="6237" y="9520"/>
                      </a:lnTo>
                      <a:lnTo>
                        <a:pt x="6426" y="9559"/>
                      </a:lnTo>
                      <a:lnTo>
                        <a:pt x="6619" y="9584"/>
                      </a:lnTo>
                      <a:lnTo>
                        <a:pt x="6813" y="9597"/>
                      </a:lnTo>
                      <a:lnTo>
                        <a:pt x="6911" y="9599"/>
                      </a:lnTo>
                      <a:lnTo>
                        <a:pt x="6986" y="9597"/>
                      </a:lnTo>
                      <a:lnTo>
                        <a:pt x="7133" y="9590"/>
                      </a:lnTo>
                      <a:lnTo>
                        <a:pt x="7277" y="9576"/>
                      </a:lnTo>
                      <a:lnTo>
                        <a:pt x="7420" y="9554"/>
                      </a:lnTo>
                      <a:lnTo>
                        <a:pt x="7560" y="9525"/>
                      </a:lnTo>
                      <a:lnTo>
                        <a:pt x="7698" y="9489"/>
                      </a:lnTo>
                      <a:lnTo>
                        <a:pt x="7834" y="9448"/>
                      </a:lnTo>
                      <a:lnTo>
                        <a:pt x="7966" y="9399"/>
                      </a:lnTo>
                      <a:lnTo>
                        <a:pt x="8094" y="9344"/>
                      </a:lnTo>
                      <a:lnTo>
                        <a:pt x="8221" y="9284"/>
                      </a:lnTo>
                      <a:lnTo>
                        <a:pt x="8404" y="9181"/>
                      </a:lnTo>
                      <a:lnTo>
                        <a:pt x="8633" y="9026"/>
                      </a:lnTo>
                      <a:lnTo>
                        <a:pt x="8847" y="8850"/>
                      </a:lnTo>
                      <a:lnTo>
                        <a:pt x="9042" y="8654"/>
                      </a:lnTo>
                      <a:lnTo>
                        <a:pt x="9219" y="8441"/>
                      </a:lnTo>
                      <a:lnTo>
                        <a:pt x="9374" y="8211"/>
                      </a:lnTo>
                      <a:lnTo>
                        <a:pt x="9475" y="8028"/>
                      </a:lnTo>
                      <a:lnTo>
                        <a:pt x="9535" y="7903"/>
                      </a:lnTo>
                      <a:lnTo>
                        <a:pt x="9590" y="7773"/>
                      </a:lnTo>
                      <a:lnTo>
                        <a:pt x="9639" y="7642"/>
                      </a:lnTo>
                      <a:lnTo>
                        <a:pt x="9681" y="7507"/>
                      </a:lnTo>
                      <a:lnTo>
                        <a:pt x="9717" y="7369"/>
                      </a:lnTo>
                      <a:lnTo>
                        <a:pt x="9746" y="7228"/>
                      </a:lnTo>
                      <a:lnTo>
                        <a:pt x="9767" y="7085"/>
                      </a:lnTo>
                      <a:lnTo>
                        <a:pt x="9782" y="6940"/>
                      </a:lnTo>
                      <a:lnTo>
                        <a:pt x="9790" y="6793"/>
                      </a:lnTo>
                      <a:lnTo>
                        <a:pt x="9790" y="6719"/>
                      </a:lnTo>
                      <a:lnTo>
                        <a:pt x="9790" y="6644"/>
                      </a:lnTo>
                      <a:lnTo>
                        <a:pt x="9782" y="6498"/>
                      </a:lnTo>
                      <a:lnTo>
                        <a:pt x="9767" y="6352"/>
                      </a:lnTo>
                      <a:lnTo>
                        <a:pt x="9746" y="6210"/>
                      </a:lnTo>
                      <a:lnTo>
                        <a:pt x="9717" y="6069"/>
                      </a:lnTo>
                      <a:lnTo>
                        <a:pt x="9681" y="5932"/>
                      </a:lnTo>
                      <a:lnTo>
                        <a:pt x="9639" y="5796"/>
                      </a:lnTo>
                      <a:lnTo>
                        <a:pt x="9590" y="5664"/>
                      </a:lnTo>
                      <a:lnTo>
                        <a:pt x="9535" y="5534"/>
                      </a:lnTo>
                      <a:lnTo>
                        <a:pt x="9475" y="5409"/>
                      </a:lnTo>
                      <a:lnTo>
                        <a:pt x="9374" y="5226"/>
                      </a:lnTo>
                      <a:lnTo>
                        <a:pt x="9219" y="4996"/>
                      </a:lnTo>
                      <a:lnTo>
                        <a:pt x="9042" y="4783"/>
                      </a:lnTo>
                      <a:lnTo>
                        <a:pt x="8847" y="4587"/>
                      </a:lnTo>
                      <a:lnTo>
                        <a:pt x="8633" y="4411"/>
                      </a:lnTo>
                      <a:lnTo>
                        <a:pt x="8404" y="4256"/>
                      </a:lnTo>
                      <a:lnTo>
                        <a:pt x="8221" y="4155"/>
                      </a:lnTo>
                      <a:lnTo>
                        <a:pt x="8094" y="4093"/>
                      </a:lnTo>
                      <a:lnTo>
                        <a:pt x="7966" y="4039"/>
                      </a:lnTo>
                      <a:lnTo>
                        <a:pt x="7834" y="3991"/>
                      </a:lnTo>
                      <a:lnTo>
                        <a:pt x="7698" y="3948"/>
                      </a:lnTo>
                      <a:lnTo>
                        <a:pt x="7560" y="3913"/>
                      </a:lnTo>
                      <a:lnTo>
                        <a:pt x="7420" y="3884"/>
                      </a:lnTo>
                      <a:lnTo>
                        <a:pt x="7277" y="3863"/>
                      </a:lnTo>
                      <a:lnTo>
                        <a:pt x="7133" y="3847"/>
                      </a:lnTo>
                      <a:lnTo>
                        <a:pt x="6986" y="3840"/>
                      </a:lnTo>
                      <a:lnTo>
                        <a:pt x="6911" y="3840"/>
                      </a:lnTo>
                      <a:lnTo>
                        <a:pt x="6836" y="3840"/>
                      </a:lnTo>
                      <a:lnTo>
                        <a:pt x="6689" y="3847"/>
                      </a:lnTo>
                      <a:lnTo>
                        <a:pt x="6545" y="3863"/>
                      </a:lnTo>
                      <a:lnTo>
                        <a:pt x="6401" y="3884"/>
                      </a:lnTo>
                      <a:lnTo>
                        <a:pt x="6261" y="3913"/>
                      </a:lnTo>
                      <a:lnTo>
                        <a:pt x="6123" y="3948"/>
                      </a:lnTo>
                      <a:lnTo>
                        <a:pt x="5988" y="3991"/>
                      </a:lnTo>
                      <a:lnTo>
                        <a:pt x="5855" y="4039"/>
                      </a:lnTo>
                      <a:lnTo>
                        <a:pt x="5727" y="4093"/>
                      </a:lnTo>
                      <a:lnTo>
                        <a:pt x="5601" y="4155"/>
                      </a:lnTo>
                      <a:lnTo>
                        <a:pt x="5418" y="4256"/>
                      </a:lnTo>
                      <a:lnTo>
                        <a:pt x="5189" y="4411"/>
                      </a:lnTo>
                      <a:lnTo>
                        <a:pt x="4974" y="4587"/>
                      </a:lnTo>
                      <a:lnTo>
                        <a:pt x="4780" y="4783"/>
                      </a:lnTo>
                      <a:lnTo>
                        <a:pt x="4603" y="4996"/>
                      </a:lnTo>
                      <a:lnTo>
                        <a:pt x="4447" y="5226"/>
                      </a:lnTo>
                      <a:lnTo>
                        <a:pt x="4347" y="5409"/>
                      </a:lnTo>
                      <a:lnTo>
                        <a:pt x="4286" y="5534"/>
                      </a:lnTo>
                      <a:lnTo>
                        <a:pt x="4231" y="5664"/>
                      </a:lnTo>
                      <a:lnTo>
                        <a:pt x="4182" y="5796"/>
                      </a:lnTo>
                      <a:lnTo>
                        <a:pt x="4141" y="5932"/>
                      </a:lnTo>
                      <a:lnTo>
                        <a:pt x="4105" y="6069"/>
                      </a:lnTo>
                      <a:lnTo>
                        <a:pt x="4076" y="6210"/>
                      </a:lnTo>
                      <a:lnTo>
                        <a:pt x="4054" y="6352"/>
                      </a:lnTo>
                      <a:lnTo>
                        <a:pt x="4040" y="6498"/>
                      </a:lnTo>
                      <a:lnTo>
                        <a:pt x="4031" y="6644"/>
                      </a:lnTo>
                      <a:lnTo>
                        <a:pt x="4031" y="6719"/>
                      </a:lnTo>
                      <a:lnTo>
                        <a:pt x="4033" y="6813"/>
                      </a:lnTo>
                      <a:lnTo>
                        <a:pt x="4044" y="7002"/>
                      </a:lnTo>
                      <a:lnTo>
                        <a:pt x="4069" y="7187"/>
                      </a:lnTo>
                      <a:lnTo>
                        <a:pt x="4105" y="7370"/>
                      </a:lnTo>
                      <a:lnTo>
                        <a:pt x="4154" y="7550"/>
                      </a:lnTo>
                      <a:lnTo>
                        <a:pt x="4213" y="7726"/>
                      </a:lnTo>
                      <a:lnTo>
                        <a:pt x="4283" y="7897"/>
                      </a:lnTo>
                      <a:lnTo>
                        <a:pt x="4365" y="8065"/>
                      </a:lnTo>
                      <a:lnTo>
                        <a:pt x="4411" y="8146"/>
                      </a:lnTo>
                      <a:lnTo>
                        <a:pt x="4347" y="8178"/>
                      </a:lnTo>
                      <a:lnTo>
                        <a:pt x="4286" y="8214"/>
                      </a:lnTo>
                      <a:lnTo>
                        <a:pt x="4249" y="8161"/>
                      </a:lnTo>
                      <a:lnTo>
                        <a:pt x="4158" y="8065"/>
                      </a:lnTo>
                      <a:lnTo>
                        <a:pt x="4053" y="7988"/>
                      </a:lnTo>
                      <a:lnTo>
                        <a:pt x="3936" y="7927"/>
                      </a:lnTo>
                      <a:lnTo>
                        <a:pt x="3873" y="7906"/>
                      </a:lnTo>
                      <a:lnTo>
                        <a:pt x="3847" y="7835"/>
                      </a:lnTo>
                      <a:lnTo>
                        <a:pt x="3798" y="7691"/>
                      </a:lnTo>
                      <a:lnTo>
                        <a:pt x="3755" y="7546"/>
                      </a:lnTo>
                      <a:lnTo>
                        <a:pt x="3720" y="7399"/>
                      </a:lnTo>
                      <a:lnTo>
                        <a:pt x="3692" y="7251"/>
                      </a:lnTo>
                      <a:lnTo>
                        <a:pt x="3670" y="7101"/>
                      </a:lnTo>
                      <a:lnTo>
                        <a:pt x="3656" y="6948"/>
                      </a:lnTo>
                      <a:lnTo>
                        <a:pt x="3648" y="6796"/>
                      </a:lnTo>
                      <a:lnTo>
                        <a:pt x="3647" y="6719"/>
                      </a:lnTo>
                      <a:close/>
                      <a:moveTo>
                        <a:pt x="4810" y="8064"/>
                      </a:moveTo>
                      <a:lnTo>
                        <a:pt x="4754" y="7973"/>
                      </a:lnTo>
                      <a:lnTo>
                        <a:pt x="4656" y="7788"/>
                      </a:lnTo>
                      <a:lnTo>
                        <a:pt x="4573" y="7595"/>
                      </a:lnTo>
                      <a:lnTo>
                        <a:pt x="4508" y="7396"/>
                      </a:lnTo>
                      <a:lnTo>
                        <a:pt x="4482" y="7295"/>
                      </a:lnTo>
                      <a:lnTo>
                        <a:pt x="4607" y="7295"/>
                      </a:lnTo>
                      <a:lnTo>
                        <a:pt x="4672" y="7292"/>
                      </a:lnTo>
                      <a:lnTo>
                        <a:pt x="4799" y="7268"/>
                      </a:lnTo>
                      <a:lnTo>
                        <a:pt x="4917" y="7219"/>
                      </a:lnTo>
                      <a:lnTo>
                        <a:pt x="5023" y="7147"/>
                      </a:lnTo>
                      <a:lnTo>
                        <a:pt x="5071" y="7102"/>
                      </a:lnTo>
                      <a:lnTo>
                        <a:pt x="5183" y="6990"/>
                      </a:lnTo>
                      <a:lnTo>
                        <a:pt x="5203" y="6973"/>
                      </a:lnTo>
                      <a:lnTo>
                        <a:pt x="5248" y="6942"/>
                      </a:lnTo>
                      <a:lnTo>
                        <a:pt x="5297" y="6924"/>
                      </a:lnTo>
                      <a:lnTo>
                        <a:pt x="5349" y="6914"/>
                      </a:lnTo>
                      <a:lnTo>
                        <a:pt x="5402" y="6914"/>
                      </a:lnTo>
                      <a:lnTo>
                        <a:pt x="5454" y="6924"/>
                      </a:lnTo>
                      <a:lnTo>
                        <a:pt x="5503" y="6942"/>
                      </a:lnTo>
                      <a:lnTo>
                        <a:pt x="5547" y="6973"/>
                      </a:lnTo>
                      <a:lnTo>
                        <a:pt x="5568" y="6990"/>
                      </a:lnTo>
                      <a:lnTo>
                        <a:pt x="5680" y="7102"/>
                      </a:lnTo>
                      <a:lnTo>
                        <a:pt x="5703" y="7125"/>
                      </a:lnTo>
                      <a:lnTo>
                        <a:pt x="5753" y="7166"/>
                      </a:lnTo>
                      <a:lnTo>
                        <a:pt x="5835" y="7217"/>
                      </a:lnTo>
                      <a:lnTo>
                        <a:pt x="5955" y="7264"/>
                      </a:lnTo>
                      <a:lnTo>
                        <a:pt x="6079" y="7287"/>
                      </a:lnTo>
                      <a:lnTo>
                        <a:pt x="6207" y="7287"/>
                      </a:lnTo>
                      <a:lnTo>
                        <a:pt x="6332" y="7264"/>
                      </a:lnTo>
                      <a:lnTo>
                        <a:pt x="6450" y="7217"/>
                      </a:lnTo>
                      <a:lnTo>
                        <a:pt x="6532" y="7166"/>
                      </a:lnTo>
                      <a:lnTo>
                        <a:pt x="6583" y="7125"/>
                      </a:lnTo>
                      <a:lnTo>
                        <a:pt x="6607" y="7102"/>
                      </a:lnTo>
                      <a:lnTo>
                        <a:pt x="6719" y="6990"/>
                      </a:lnTo>
                      <a:lnTo>
                        <a:pt x="6738" y="6973"/>
                      </a:lnTo>
                      <a:lnTo>
                        <a:pt x="6784" y="6942"/>
                      </a:lnTo>
                      <a:lnTo>
                        <a:pt x="6833" y="6924"/>
                      </a:lnTo>
                      <a:lnTo>
                        <a:pt x="6885" y="6914"/>
                      </a:lnTo>
                      <a:lnTo>
                        <a:pt x="6937" y="6914"/>
                      </a:lnTo>
                      <a:lnTo>
                        <a:pt x="6989" y="6924"/>
                      </a:lnTo>
                      <a:lnTo>
                        <a:pt x="7038" y="6942"/>
                      </a:lnTo>
                      <a:lnTo>
                        <a:pt x="7084" y="6973"/>
                      </a:lnTo>
                      <a:lnTo>
                        <a:pt x="7102" y="6990"/>
                      </a:lnTo>
                      <a:lnTo>
                        <a:pt x="7215" y="7102"/>
                      </a:lnTo>
                      <a:lnTo>
                        <a:pt x="7239" y="7125"/>
                      </a:lnTo>
                      <a:lnTo>
                        <a:pt x="7289" y="7166"/>
                      </a:lnTo>
                      <a:lnTo>
                        <a:pt x="7372" y="7217"/>
                      </a:lnTo>
                      <a:lnTo>
                        <a:pt x="7490" y="7264"/>
                      </a:lnTo>
                      <a:lnTo>
                        <a:pt x="7615" y="7287"/>
                      </a:lnTo>
                      <a:lnTo>
                        <a:pt x="7743" y="7287"/>
                      </a:lnTo>
                      <a:lnTo>
                        <a:pt x="7867" y="7264"/>
                      </a:lnTo>
                      <a:lnTo>
                        <a:pt x="7986" y="7217"/>
                      </a:lnTo>
                      <a:lnTo>
                        <a:pt x="8068" y="7166"/>
                      </a:lnTo>
                      <a:lnTo>
                        <a:pt x="8119" y="7125"/>
                      </a:lnTo>
                      <a:lnTo>
                        <a:pt x="8142" y="7102"/>
                      </a:lnTo>
                      <a:lnTo>
                        <a:pt x="8254" y="6990"/>
                      </a:lnTo>
                      <a:lnTo>
                        <a:pt x="8274" y="6973"/>
                      </a:lnTo>
                      <a:lnTo>
                        <a:pt x="8319" y="6942"/>
                      </a:lnTo>
                      <a:lnTo>
                        <a:pt x="8368" y="6924"/>
                      </a:lnTo>
                      <a:lnTo>
                        <a:pt x="8420" y="6914"/>
                      </a:lnTo>
                      <a:lnTo>
                        <a:pt x="8473" y="6914"/>
                      </a:lnTo>
                      <a:lnTo>
                        <a:pt x="8525" y="6924"/>
                      </a:lnTo>
                      <a:lnTo>
                        <a:pt x="8574" y="6942"/>
                      </a:lnTo>
                      <a:lnTo>
                        <a:pt x="8618" y="6973"/>
                      </a:lnTo>
                      <a:lnTo>
                        <a:pt x="8639" y="6990"/>
                      </a:lnTo>
                      <a:lnTo>
                        <a:pt x="8751" y="7102"/>
                      </a:lnTo>
                      <a:lnTo>
                        <a:pt x="8798" y="7147"/>
                      </a:lnTo>
                      <a:lnTo>
                        <a:pt x="8905" y="7219"/>
                      </a:lnTo>
                      <a:lnTo>
                        <a:pt x="9023" y="7268"/>
                      </a:lnTo>
                      <a:lnTo>
                        <a:pt x="9150" y="7292"/>
                      </a:lnTo>
                      <a:lnTo>
                        <a:pt x="9214" y="7295"/>
                      </a:lnTo>
                      <a:lnTo>
                        <a:pt x="9337" y="7295"/>
                      </a:lnTo>
                      <a:lnTo>
                        <a:pt x="9311" y="7397"/>
                      </a:lnTo>
                      <a:lnTo>
                        <a:pt x="9245" y="7596"/>
                      </a:lnTo>
                      <a:lnTo>
                        <a:pt x="9164" y="7788"/>
                      </a:lnTo>
                      <a:lnTo>
                        <a:pt x="9068" y="7970"/>
                      </a:lnTo>
                      <a:lnTo>
                        <a:pt x="8957" y="8145"/>
                      </a:lnTo>
                      <a:lnTo>
                        <a:pt x="8833" y="8307"/>
                      </a:lnTo>
                      <a:lnTo>
                        <a:pt x="8695" y="8460"/>
                      </a:lnTo>
                      <a:lnTo>
                        <a:pt x="8546" y="8601"/>
                      </a:lnTo>
                      <a:lnTo>
                        <a:pt x="8387" y="8729"/>
                      </a:lnTo>
                      <a:lnTo>
                        <a:pt x="8217" y="8844"/>
                      </a:lnTo>
                      <a:lnTo>
                        <a:pt x="8037" y="8947"/>
                      </a:lnTo>
                      <a:lnTo>
                        <a:pt x="7848" y="9033"/>
                      </a:lnTo>
                      <a:lnTo>
                        <a:pt x="7651" y="9104"/>
                      </a:lnTo>
                      <a:lnTo>
                        <a:pt x="7446" y="9157"/>
                      </a:lnTo>
                      <a:lnTo>
                        <a:pt x="7236" y="9194"/>
                      </a:lnTo>
                      <a:lnTo>
                        <a:pt x="7020" y="9213"/>
                      </a:lnTo>
                      <a:lnTo>
                        <a:pt x="6911" y="9214"/>
                      </a:lnTo>
                      <a:lnTo>
                        <a:pt x="6813" y="9213"/>
                      </a:lnTo>
                      <a:lnTo>
                        <a:pt x="6617" y="9197"/>
                      </a:lnTo>
                      <a:lnTo>
                        <a:pt x="6426" y="9165"/>
                      </a:lnTo>
                      <a:lnTo>
                        <a:pt x="6236" y="9121"/>
                      </a:lnTo>
                      <a:lnTo>
                        <a:pt x="6143" y="9092"/>
                      </a:lnTo>
                      <a:lnTo>
                        <a:pt x="6143" y="9023"/>
                      </a:lnTo>
                      <a:lnTo>
                        <a:pt x="6142" y="9003"/>
                      </a:lnTo>
                      <a:lnTo>
                        <a:pt x="6135" y="8965"/>
                      </a:lnTo>
                      <a:lnTo>
                        <a:pt x="6120" y="8931"/>
                      </a:lnTo>
                      <a:lnTo>
                        <a:pt x="6099" y="8901"/>
                      </a:lnTo>
                      <a:lnTo>
                        <a:pt x="6073" y="8875"/>
                      </a:lnTo>
                      <a:lnTo>
                        <a:pt x="6043" y="8853"/>
                      </a:lnTo>
                      <a:lnTo>
                        <a:pt x="6008" y="8839"/>
                      </a:lnTo>
                      <a:lnTo>
                        <a:pt x="5971" y="8831"/>
                      </a:lnTo>
                      <a:lnTo>
                        <a:pt x="5951" y="8830"/>
                      </a:lnTo>
                      <a:lnTo>
                        <a:pt x="5740" y="8830"/>
                      </a:lnTo>
                      <a:lnTo>
                        <a:pt x="5730" y="8790"/>
                      </a:lnTo>
                      <a:lnTo>
                        <a:pt x="5707" y="8712"/>
                      </a:lnTo>
                      <a:lnTo>
                        <a:pt x="5678" y="8636"/>
                      </a:lnTo>
                      <a:lnTo>
                        <a:pt x="5642" y="8564"/>
                      </a:lnTo>
                      <a:lnTo>
                        <a:pt x="5578" y="8461"/>
                      </a:lnTo>
                      <a:lnTo>
                        <a:pt x="5474" y="8339"/>
                      </a:lnTo>
                      <a:lnTo>
                        <a:pt x="5350" y="8237"/>
                      </a:lnTo>
                      <a:lnTo>
                        <a:pt x="5248" y="8175"/>
                      </a:lnTo>
                      <a:lnTo>
                        <a:pt x="5174" y="8140"/>
                      </a:lnTo>
                      <a:lnTo>
                        <a:pt x="5098" y="8112"/>
                      </a:lnTo>
                      <a:lnTo>
                        <a:pt x="5019" y="8089"/>
                      </a:lnTo>
                      <a:lnTo>
                        <a:pt x="4937" y="8073"/>
                      </a:lnTo>
                      <a:lnTo>
                        <a:pt x="4853" y="8065"/>
                      </a:lnTo>
                      <a:lnTo>
                        <a:pt x="4810" y="8064"/>
                      </a:lnTo>
                      <a:close/>
                      <a:moveTo>
                        <a:pt x="4416" y="6719"/>
                      </a:moveTo>
                      <a:lnTo>
                        <a:pt x="4417" y="6590"/>
                      </a:lnTo>
                      <a:lnTo>
                        <a:pt x="4443" y="6339"/>
                      </a:lnTo>
                      <a:lnTo>
                        <a:pt x="4493" y="6096"/>
                      </a:lnTo>
                      <a:lnTo>
                        <a:pt x="4565" y="5861"/>
                      </a:lnTo>
                      <a:lnTo>
                        <a:pt x="4660" y="5638"/>
                      </a:lnTo>
                      <a:lnTo>
                        <a:pt x="4776" y="5425"/>
                      </a:lnTo>
                      <a:lnTo>
                        <a:pt x="4911" y="5226"/>
                      </a:lnTo>
                      <a:lnTo>
                        <a:pt x="5064" y="5041"/>
                      </a:lnTo>
                      <a:lnTo>
                        <a:pt x="5234" y="4872"/>
                      </a:lnTo>
                      <a:lnTo>
                        <a:pt x="5418" y="4720"/>
                      </a:lnTo>
                      <a:lnTo>
                        <a:pt x="5618" y="4584"/>
                      </a:lnTo>
                      <a:lnTo>
                        <a:pt x="5830" y="4469"/>
                      </a:lnTo>
                      <a:lnTo>
                        <a:pt x="6053" y="4374"/>
                      </a:lnTo>
                      <a:lnTo>
                        <a:pt x="6287" y="4301"/>
                      </a:lnTo>
                      <a:lnTo>
                        <a:pt x="6531" y="4252"/>
                      </a:lnTo>
                      <a:lnTo>
                        <a:pt x="6783" y="4226"/>
                      </a:lnTo>
                      <a:lnTo>
                        <a:pt x="6911" y="4223"/>
                      </a:lnTo>
                      <a:lnTo>
                        <a:pt x="7039" y="4226"/>
                      </a:lnTo>
                      <a:lnTo>
                        <a:pt x="7291" y="4252"/>
                      </a:lnTo>
                      <a:lnTo>
                        <a:pt x="7534" y="4301"/>
                      </a:lnTo>
                      <a:lnTo>
                        <a:pt x="7769" y="4374"/>
                      </a:lnTo>
                      <a:lnTo>
                        <a:pt x="7992" y="4469"/>
                      </a:lnTo>
                      <a:lnTo>
                        <a:pt x="8204" y="4584"/>
                      </a:lnTo>
                      <a:lnTo>
                        <a:pt x="8404" y="4720"/>
                      </a:lnTo>
                      <a:lnTo>
                        <a:pt x="8588" y="4872"/>
                      </a:lnTo>
                      <a:lnTo>
                        <a:pt x="8758" y="5041"/>
                      </a:lnTo>
                      <a:lnTo>
                        <a:pt x="8911" y="5226"/>
                      </a:lnTo>
                      <a:lnTo>
                        <a:pt x="9046" y="5425"/>
                      </a:lnTo>
                      <a:lnTo>
                        <a:pt x="9161" y="5638"/>
                      </a:lnTo>
                      <a:lnTo>
                        <a:pt x="9256" y="5861"/>
                      </a:lnTo>
                      <a:lnTo>
                        <a:pt x="9328" y="6096"/>
                      </a:lnTo>
                      <a:lnTo>
                        <a:pt x="9379" y="6339"/>
                      </a:lnTo>
                      <a:lnTo>
                        <a:pt x="9404" y="6590"/>
                      </a:lnTo>
                      <a:lnTo>
                        <a:pt x="9406" y="6719"/>
                      </a:lnTo>
                      <a:lnTo>
                        <a:pt x="9404" y="6816"/>
                      </a:lnTo>
                      <a:lnTo>
                        <a:pt x="9397" y="6911"/>
                      </a:lnTo>
                      <a:lnTo>
                        <a:pt x="9214" y="6911"/>
                      </a:lnTo>
                      <a:lnTo>
                        <a:pt x="9187" y="6909"/>
                      </a:lnTo>
                      <a:lnTo>
                        <a:pt x="9135" y="6899"/>
                      </a:lnTo>
                      <a:lnTo>
                        <a:pt x="9086" y="6879"/>
                      </a:lnTo>
                      <a:lnTo>
                        <a:pt x="9042" y="6850"/>
                      </a:lnTo>
                      <a:lnTo>
                        <a:pt x="9023" y="6832"/>
                      </a:lnTo>
                      <a:lnTo>
                        <a:pt x="8911" y="6719"/>
                      </a:lnTo>
                      <a:lnTo>
                        <a:pt x="8886" y="6696"/>
                      </a:lnTo>
                      <a:lnTo>
                        <a:pt x="8836" y="6656"/>
                      </a:lnTo>
                      <a:lnTo>
                        <a:pt x="8754" y="6604"/>
                      </a:lnTo>
                      <a:lnTo>
                        <a:pt x="8636" y="6558"/>
                      </a:lnTo>
                      <a:lnTo>
                        <a:pt x="8510" y="6535"/>
                      </a:lnTo>
                      <a:lnTo>
                        <a:pt x="8382" y="6535"/>
                      </a:lnTo>
                      <a:lnTo>
                        <a:pt x="8258" y="6558"/>
                      </a:lnTo>
                      <a:lnTo>
                        <a:pt x="8139" y="6604"/>
                      </a:lnTo>
                      <a:lnTo>
                        <a:pt x="8057" y="6656"/>
                      </a:lnTo>
                      <a:lnTo>
                        <a:pt x="8006" y="6696"/>
                      </a:lnTo>
                      <a:lnTo>
                        <a:pt x="7983" y="6719"/>
                      </a:lnTo>
                      <a:lnTo>
                        <a:pt x="7871" y="6832"/>
                      </a:lnTo>
                      <a:lnTo>
                        <a:pt x="7851" y="6849"/>
                      </a:lnTo>
                      <a:lnTo>
                        <a:pt x="7806" y="6879"/>
                      </a:lnTo>
                      <a:lnTo>
                        <a:pt x="7757" y="6898"/>
                      </a:lnTo>
                      <a:lnTo>
                        <a:pt x="7706" y="6908"/>
                      </a:lnTo>
                      <a:lnTo>
                        <a:pt x="7652" y="6908"/>
                      </a:lnTo>
                      <a:lnTo>
                        <a:pt x="7600" y="6898"/>
                      </a:lnTo>
                      <a:lnTo>
                        <a:pt x="7552" y="6879"/>
                      </a:lnTo>
                      <a:lnTo>
                        <a:pt x="7507" y="6849"/>
                      </a:lnTo>
                      <a:lnTo>
                        <a:pt x="7487" y="6832"/>
                      </a:lnTo>
                      <a:lnTo>
                        <a:pt x="7374" y="6719"/>
                      </a:lnTo>
                      <a:lnTo>
                        <a:pt x="7350" y="6696"/>
                      </a:lnTo>
                      <a:lnTo>
                        <a:pt x="7300" y="6656"/>
                      </a:lnTo>
                      <a:lnTo>
                        <a:pt x="7219" y="6604"/>
                      </a:lnTo>
                      <a:lnTo>
                        <a:pt x="7099" y="6558"/>
                      </a:lnTo>
                      <a:lnTo>
                        <a:pt x="6974" y="6535"/>
                      </a:lnTo>
                      <a:lnTo>
                        <a:pt x="6847" y="6535"/>
                      </a:lnTo>
                      <a:lnTo>
                        <a:pt x="6722" y="6558"/>
                      </a:lnTo>
                      <a:lnTo>
                        <a:pt x="6603" y="6604"/>
                      </a:lnTo>
                      <a:lnTo>
                        <a:pt x="6522" y="6656"/>
                      </a:lnTo>
                      <a:lnTo>
                        <a:pt x="6472" y="6696"/>
                      </a:lnTo>
                      <a:lnTo>
                        <a:pt x="6447" y="6719"/>
                      </a:lnTo>
                      <a:lnTo>
                        <a:pt x="6335" y="6832"/>
                      </a:lnTo>
                      <a:lnTo>
                        <a:pt x="6315" y="6849"/>
                      </a:lnTo>
                      <a:lnTo>
                        <a:pt x="6270" y="6879"/>
                      </a:lnTo>
                      <a:lnTo>
                        <a:pt x="6221" y="6898"/>
                      </a:lnTo>
                      <a:lnTo>
                        <a:pt x="6169" y="6908"/>
                      </a:lnTo>
                      <a:lnTo>
                        <a:pt x="6116" y="6908"/>
                      </a:lnTo>
                      <a:lnTo>
                        <a:pt x="6064" y="6898"/>
                      </a:lnTo>
                      <a:lnTo>
                        <a:pt x="6015" y="6879"/>
                      </a:lnTo>
                      <a:lnTo>
                        <a:pt x="5971" y="6849"/>
                      </a:lnTo>
                      <a:lnTo>
                        <a:pt x="5951" y="6832"/>
                      </a:lnTo>
                      <a:lnTo>
                        <a:pt x="5838" y="6719"/>
                      </a:lnTo>
                      <a:lnTo>
                        <a:pt x="5815" y="6696"/>
                      </a:lnTo>
                      <a:lnTo>
                        <a:pt x="5765" y="6656"/>
                      </a:lnTo>
                      <a:lnTo>
                        <a:pt x="5683" y="6604"/>
                      </a:lnTo>
                      <a:lnTo>
                        <a:pt x="5563" y="6558"/>
                      </a:lnTo>
                      <a:lnTo>
                        <a:pt x="5439" y="6535"/>
                      </a:lnTo>
                      <a:lnTo>
                        <a:pt x="5311" y="6535"/>
                      </a:lnTo>
                      <a:lnTo>
                        <a:pt x="5186" y="6558"/>
                      </a:lnTo>
                      <a:lnTo>
                        <a:pt x="5068" y="6604"/>
                      </a:lnTo>
                      <a:lnTo>
                        <a:pt x="4986" y="6656"/>
                      </a:lnTo>
                      <a:lnTo>
                        <a:pt x="4935" y="6696"/>
                      </a:lnTo>
                      <a:lnTo>
                        <a:pt x="4911" y="6719"/>
                      </a:lnTo>
                      <a:lnTo>
                        <a:pt x="4799" y="6832"/>
                      </a:lnTo>
                      <a:lnTo>
                        <a:pt x="4780" y="6850"/>
                      </a:lnTo>
                      <a:lnTo>
                        <a:pt x="4735" y="6879"/>
                      </a:lnTo>
                      <a:lnTo>
                        <a:pt x="4686" y="6899"/>
                      </a:lnTo>
                      <a:lnTo>
                        <a:pt x="4635" y="6909"/>
                      </a:lnTo>
                      <a:lnTo>
                        <a:pt x="4607" y="6911"/>
                      </a:lnTo>
                      <a:lnTo>
                        <a:pt x="4423" y="6911"/>
                      </a:lnTo>
                      <a:lnTo>
                        <a:pt x="4417" y="6816"/>
                      </a:lnTo>
                      <a:lnTo>
                        <a:pt x="4416" y="6719"/>
                      </a:lnTo>
                      <a:close/>
                      <a:moveTo>
                        <a:pt x="384" y="9214"/>
                      </a:moveTo>
                      <a:lnTo>
                        <a:pt x="5759" y="9214"/>
                      </a:lnTo>
                      <a:lnTo>
                        <a:pt x="5759" y="9599"/>
                      </a:lnTo>
                      <a:lnTo>
                        <a:pt x="384" y="9599"/>
                      </a:lnTo>
                      <a:lnTo>
                        <a:pt x="384" y="9214"/>
                      </a:lnTo>
                      <a:close/>
                      <a:moveTo>
                        <a:pt x="4223" y="11518"/>
                      </a:moveTo>
                      <a:lnTo>
                        <a:pt x="1728" y="11518"/>
                      </a:lnTo>
                      <a:lnTo>
                        <a:pt x="1679" y="11517"/>
                      </a:lnTo>
                      <a:lnTo>
                        <a:pt x="1582" y="11508"/>
                      </a:lnTo>
                      <a:lnTo>
                        <a:pt x="1487" y="11488"/>
                      </a:lnTo>
                      <a:lnTo>
                        <a:pt x="1398" y="11460"/>
                      </a:lnTo>
                      <a:lnTo>
                        <a:pt x="1312" y="11423"/>
                      </a:lnTo>
                      <a:lnTo>
                        <a:pt x="1230" y="11380"/>
                      </a:lnTo>
                      <a:lnTo>
                        <a:pt x="1153" y="11328"/>
                      </a:lnTo>
                      <a:lnTo>
                        <a:pt x="1083" y="11269"/>
                      </a:lnTo>
                      <a:lnTo>
                        <a:pt x="1018" y="11204"/>
                      </a:lnTo>
                      <a:lnTo>
                        <a:pt x="959" y="11132"/>
                      </a:lnTo>
                      <a:lnTo>
                        <a:pt x="907" y="11056"/>
                      </a:lnTo>
                      <a:lnTo>
                        <a:pt x="862" y="10974"/>
                      </a:lnTo>
                      <a:lnTo>
                        <a:pt x="826" y="10887"/>
                      </a:lnTo>
                      <a:lnTo>
                        <a:pt x="798" y="10798"/>
                      </a:lnTo>
                      <a:lnTo>
                        <a:pt x="779" y="10705"/>
                      </a:lnTo>
                      <a:lnTo>
                        <a:pt x="769" y="10608"/>
                      </a:lnTo>
                      <a:lnTo>
                        <a:pt x="767" y="10558"/>
                      </a:lnTo>
                      <a:lnTo>
                        <a:pt x="767" y="9982"/>
                      </a:lnTo>
                      <a:lnTo>
                        <a:pt x="5375" y="9982"/>
                      </a:lnTo>
                      <a:lnTo>
                        <a:pt x="5375" y="10558"/>
                      </a:lnTo>
                      <a:lnTo>
                        <a:pt x="5375" y="10608"/>
                      </a:lnTo>
                      <a:lnTo>
                        <a:pt x="5365" y="10705"/>
                      </a:lnTo>
                      <a:lnTo>
                        <a:pt x="5346" y="10798"/>
                      </a:lnTo>
                      <a:lnTo>
                        <a:pt x="5317" y="10887"/>
                      </a:lnTo>
                      <a:lnTo>
                        <a:pt x="5281" y="10974"/>
                      </a:lnTo>
                      <a:lnTo>
                        <a:pt x="5236" y="11056"/>
                      </a:lnTo>
                      <a:lnTo>
                        <a:pt x="5185" y="11132"/>
                      </a:lnTo>
                      <a:lnTo>
                        <a:pt x="5126" y="11204"/>
                      </a:lnTo>
                      <a:lnTo>
                        <a:pt x="5061" y="11269"/>
                      </a:lnTo>
                      <a:lnTo>
                        <a:pt x="4989" y="11328"/>
                      </a:lnTo>
                      <a:lnTo>
                        <a:pt x="4912" y="11380"/>
                      </a:lnTo>
                      <a:lnTo>
                        <a:pt x="4832" y="11423"/>
                      </a:lnTo>
                      <a:lnTo>
                        <a:pt x="4745" y="11460"/>
                      </a:lnTo>
                      <a:lnTo>
                        <a:pt x="4655" y="11488"/>
                      </a:lnTo>
                      <a:lnTo>
                        <a:pt x="4561" y="11508"/>
                      </a:lnTo>
                      <a:lnTo>
                        <a:pt x="4465" y="11517"/>
                      </a:lnTo>
                      <a:lnTo>
                        <a:pt x="4416" y="11518"/>
                      </a:lnTo>
                      <a:lnTo>
                        <a:pt x="4223" y="11518"/>
                      </a:lnTo>
                      <a:close/>
                      <a:moveTo>
                        <a:pt x="5354" y="11518"/>
                      </a:moveTo>
                      <a:lnTo>
                        <a:pt x="5401" y="11472"/>
                      </a:lnTo>
                      <a:lnTo>
                        <a:pt x="5484" y="11371"/>
                      </a:lnTo>
                      <a:lnTo>
                        <a:pt x="5559" y="11263"/>
                      </a:lnTo>
                      <a:lnTo>
                        <a:pt x="5622" y="11148"/>
                      </a:lnTo>
                      <a:lnTo>
                        <a:pt x="5676" y="11026"/>
                      </a:lnTo>
                      <a:lnTo>
                        <a:pt x="5716" y="10899"/>
                      </a:lnTo>
                      <a:lnTo>
                        <a:pt x="5743" y="10765"/>
                      </a:lnTo>
                      <a:lnTo>
                        <a:pt x="5758" y="10628"/>
                      </a:lnTo>
                      <a:lnTo>
                        <a:pt x="5759" y="10558"/>
                      </a:lnTo>
                      <a:lnTo>
                        <a:pt x="5759" y="10178"/>
                      </a:lnTo>
                      <a:lnTo>
                        <a:pt x="5899" y="10222"/>
                      </a:lnTo>
                      <a:lnTo>
                        <a:pt x="6181" y="10293"/>
                      </a:lnTo>
                      <a:lnTo>
                        <a:pt x="6470" y="10340"/>
                      </a:lnTo>
                      <a:lnTo>
                        <a:pt x="6763" y="10365"/>
                      </a:lnTo>
                      <a:lnTo>
                        <a:pt x="6911" y="10366"/>
                      </a:lnTo>
                      <a:lnTo>
                        <a:pt x="7004" y="10365"/>
                      </a:lnTo>
                      <a:lnTo>
                        <a:pt x="7192" y="10356"/>
                      </a:lnTo>
                      <a:lnTo>
                        <a:pt x="7374" y="10337"/>
                      </a:lnTo>
                      <a:lnTo>
                        <a:pt x="7556" y="10310"/>
                      </a:lnTo>
                      <a:lnTo>
                        <a:pt x="7734" y="10273"/>
                      </a:lnTo>
                      <a:lnTo>
                        <a:pt x="7909" y="10228"/>
                      </a:lnTo>
                      <a:lnTo>
                        <a:pt x="8080" y="10175"/>
                      </a:lnTo>
                      <a:lnTo>
                        <a:pt x="8247" y="10113"/>
                      </a:lnTo>
                      <a:lnTo>
                        <a:pt x="8411" y="10044"/>
                      </a:lnTo>
                      <a:lnTo>
                        <a:pt x="8569" y="9967"/>
                      </a:lnTo>
                      <a:lnTo>
                        <a:pt x="8725" y="9882"/>
                      </a:lnTo>
                      <a:lnTo>
                        <a:pt x="8876" y="9792"/>
                      </a:lnTo>
                      <a:lnTo>
                        <a:pt x="9021" y="9692"/>
                      </a:lnTo>
                      <a:lnTo>
                        <a:pt x="9161" y="9587"/>
                      </a:lnTo>
                      <a:lnTo>
                        <a:pt x="9296" y="9476"/>
                      </a:lnTo>
                      <a:lnTo>
                        <a:pt x="9426" y="9358"/>
                      </a:lnTo>
                      <a:lnTo>
                        <a:pt x="9550" y="9235"/>
                      </a:lnTo>
                      <a:lnTo>
                        <a:pt x="9668" y="9105"/>
                      </a:lnTo>
                      <a:lnTo>
                        <a:pt x="9780" y="8970"/>
                      </a:lnTo>
                      <a:lnTo>
                        <a:pt x="9885" y="8829"/>
                      </a:lnTo>
                      <a:lnTo>
                        <a:pt x="9983" y="8683"/>
                      </a:lnTo>
                      <a:lnTo>
                        <a:pt x="10074" y="8533"/>
                      </a:lnTo>
                      <a:lnTo>
                        <a:pt x="10159" y="8378"/>
                      </a:lnTo>
                      <a:lnTo>
                        <a:pt x="10235" y="8218"/>
                      </a:lnTo>
                      <a:lnTo>
                        <a:pt x="10306" y="8055"/>
                      </a:lnTo>
                      <a:lnTo>
                        <a:pt x="10366" y="7887"/>
                      </a:lnTo>
                      <a:lnTo>
                        <a:pt x="10419" y="7717"/>
                      </a:lnTo>
                      <a:lnTo>
                        <a:pt x="10466" y="7541"/>
                      </a:lnTo>
                      <a:lnTo>
                        <a:pt x="10502" y="7364"/>
                      </a:lnTo>
                      <a:lnTo>
                        <a:pt x="10529" y="7183"/>
                      </a:lnTo>
                      <a:lnTo>
                        <a:pt x="10548" y="6999"/>
                      </a:lnTo>
                      <a:lnTo>
                        <a:pt x="10558" y="6813"/>
                      </a:lnTo>
                      <a:lnTo>
                        <a:pt x="10558" y="6719"/>
                      </a:lnTo>
                      <a:lnTo>
                        <a:pt x="10558" y="6624"/>
                      </a:lnTo>
                      <a:lnTo>
                        <a:pt x="10548" y="6439"/>
                      </a:lnTo>
                      <a:lnTo>
                        <a:pt x="10529" y="6254"/>
                      </a:lnTo>
                      <a:lnTo>
                        <a:pt x="10502" y="6074"/>
                      </a:lnTo>
                      <a:lnTo>
                        <a:pt x="10466" y="5896"/>
                      </a:lnTo>
                      <a:lnTo>
                        <a:pt x="10419" y="5722"/>
                      </a:lnTo>
                      <a:lnTo>
                        <a:pt x="10366" y="5550"/>
                      </a:lnTo>
                      <a:lnTo>
                        <a:pt x="10306" y="5383"/>
                      </a:lnTo>
                      <a:lnTo>
                        <a:pt x="10235" y="5219"/>
                      </a:lnTo>
                      <a:lnTo>
                        <a:pt x="10159" y="5059"/>
                      </a:lnTo>
                      <a:lnTo>
                        <a:pt x="10074" y="4905"/>
                      </a:lnTo>
                      <a:lnTo>
                        <a:pt x="9983" y="4754"/>
                      </a:lnTo>
                      <a:lnTo>
                        <a:pt x="9885" y="4609"/>
                      </a:lnTo>
                      <a:lnTo>
                        <a:pt x="9780" y="4468"/>
                      </a:lnTo>
                      <a:lnTo>
                        <a:pt x="9668" y="4334"/>
                      </a:lnTo>
                      <a:lnTo>
                        <a:pt x="9550" y="4203"/>
                      </a:lnTo>
                      <a:lnTo>
                        <a:pt x="9426" y="4079"/>
                      </a:lnTo>
                      <a:lnTo>
                        <a:pt x="9296" y="3962"/>
                      </a:lnTo>
                      <a:lnTo>
                        <a:pt x="9161" y="3850"/>
                      </a:lnTo>
                      <a:lnTo>
                        <a:pt x="9021" y="3745"/>
                      </a:lnTo>
                      <a:lnTo>
                        <a:pt x="8876" y="3647"/>
                      </a:lnTo>
                      <a:lnTo>
                        <a:pt x="8725" y="3555"/>
                      </a:lnTo>
                      <a:lnTo>
                        <a:pt x="8569" y="3471"/>
                      </a:lnTo>
                      <a:lnTo>
                        <a:pt x="8411" y="3393"/>
                      </a:lnTo>
                      <a:lnTo>
                        <a:pt x="8247" y="3324"/>
                      </a:lnTo>
                      <a:lnTo>
                        <a:pt x="8080" y="3262"/>
                      </a:lnTo>
                      <a:lnTo>
                        <a:pt x="7909" y="3209"/>
                      </a:lnTo>
                      <a:lnTo>
                        <a:pt x="7734" y="3165"/>
                      </a:lnTo>
                      <a:lnTo>
                        <a:pt x="7556" y="3129"/>
                      </a:lnTo>
                      <a:lnTo>
                        <a:pt x="7374" y="3100"/>
                      </a:lnTo>
                      <a:lnTo>
                        <a:pt x="7192" y="3081"/>
                      </a:lnTo>
                      <a:lnTo>
                        <a:pt x="7004" y="3072"/>
                      </a:lnTo>
                      <a:lnTo>
                        <a:pt x="6911" y="3071"/>
                      </a:lnTo>
                      <a:lnTo>
                        <a:pt x="6817" y="3072"/>
                      </a:lnTo>
                      <a:lnTo>
                        <a:pt x="6630" y="3081"/>
                      </a:lnTo>
                      <a:lnTo>
                        <a:pt x="6447" y="3100"/>
                      </a:lnTo>
                      <a:lnTo>
                        <a:pt x="6266" y="3129"/>
                      </a:lnTo>
                      <a:lnTo>
                        <a:pt x="6087" y="3165"/>
                      </a:lnTo>
                      <a:lnTo>
                        <a:pt x="5913" y="3209"/>
                      </a:lnTo>
                      <a:lnTo>
                        <a:pt x="5742" y="3262"/>
                      </a:lnTo>
                      <a:lnTo>
                        <a:pt x="5575" y="3324"/>
                      </a:lnTo>
                      <a:lnTo>
                        <a:pt x="5411" y="3393"/>
                      </a:lnTo>
                      <a:lnTo>
                        <a:pt x="5252" y="3471"/>
                      </a:lnTo>
                      <a:lnTo>
                        <a:pt x="5097" y="3555"/>
                      </a:lnTo>
                      <a:lnTo>
                        <a:pt x="4946" y="3647"/>
                      </a:lnTo>
                      <a:lnTo>
                        <a:pt x="4800" y="3745"/>
                      </a:lnTo>
                      <a:lnTo>
                        <a:pt x="4660" y="3850"/>
                      </a:lnTo>
                      <a:lnTo>
                        <a:pt x="4525" y="3962"/>
                      </a:lnTo>
                      <a:lnTo>
                        <a:pt x="4396" y="4079"/>
                      </a:lnTo>
                      <a:lnTo>
                        <a:pt x="4272" y="4203"/>
                      </a:lnTo>
                      <a:lnTo>
                        <a:pt x="4154" y="4334"/>
                      </a:lnTo>
                      <a:lnTo>
                        <a:pt x="4041" y="4468"/>
                      </a:lnTo>
                      <a:lnTo>
                        <a:pt x="3936" y="4609"/>
                      </a:lnTo>
                      <a:lnTo>
                        <a:pt x="3838" y="4754"/>
                      </a:lnTo>
                      <a:lnTo>
                        <a:pt x="3748" y="4905"/>
                      </a:lnTo>
                      <a:lnTo>
                        <a:pt x="3663" y="5059"/>
                      </a:lnTo>
                      <a:lnTo>
                        <a:pt x="3586" y="5219"/>
                      </a:lnTo>
                      <a:lnTo>
                        <a:pt x="3516" y="5383"/>
                      </a:lnTo>
                      <a:lnTo>
                        <a:pt x="3455" y="5550"/>
                      </a:lnTo>
                      <a:lnTo>
                        <a:pt x="3402" y="5722"/>
                      </a:lnTo>
                      <a:lnTo>
                        <a:pt x="3356" y="5896"/>
                      </a:lnTo>
                      <a:lnTo>
                        <a:pt x="3320" y="6074"/>
                      </a:lnTo>
                      <a:lnTo>
                        <a:pt x="3293" y="6254"/>
                      </a:lnTo>
                      <a:lnTo>
                        <a:pt x="3274" y="6439"/>
                      </a:lnTo>
                      <a:lnTo>
                        <a:pt x="3264" y="6624"/>
                      </a:lnTo>
                      <a:lnTo>
                        <a:pt x="3264" y="6719"/>
                      </a:lnTo>
                      <a:lnTo>
                        <a:pt x="3265" y="6836"/>
                      </a:lnTo>
                      <a:lnTo>
                        <a:pt x="3281" y="7068"/>
                      </a:lnTo>
                      <a:lnTo>
                        <a:pt x="3311" y="7297"/>
                      </a:lnTo>
                      <a:lnTo>
                        <a:pt x="3356" y="7521"/>
                      </a:lnTo>
                      <a:lnTo>
                        <a:pt x="3383" y="7634"/>
                      </a:lnTo>
                      <a:lnTo>
                        <a:pt x="3327" y="7599"/>
                      </a:lnTo>
                      <a:lnTo>
                        <a:pt x="3206" y="7546"/>
                      </a:lnTo>
                      <a:lnTo>
                        <a:pt x="3080" y="7508"/>
                      </a:lnTo>
                      <a:lnTo>
                        <a:pt x="2947" y="7488"/>
                      </a:lnTo>
                      <a:lnTo>
                        <a:pt x="2880" y="7487"/>
                      </a:lnTo>
                      <a:lnTo>
                        <a:pt x="2820" y="7488"/>
                      </a:lnTo>
                      <a:lnTo>
                        <a:pt x="2704" y="7503"/>
                      </a:lnTo>
                      <a:lnTo>
                        <a:pt x="2592" y="7531"/>
                      </a:lnTo>
                      <a:lnTo>
                        <a:pt x="2481" y="7575"/>
                      </a:lnTo>
                      <a:lnTo>
                        <a:pt x="2429" y="7602"/>
                      </a:lnTo>
                      <a:lnTo>
                        <a:pt x="2400" y="7572"/>
                      </a:lnTo>
                      <a:lnTo>
                        <a:pt x="2337" y="7517"/>
                      </a:lnTo>
                      <a:lnTo>
                        <a:pt x="2304" y="7491"/>
                      </a:lnTo>
                      <a:lnTo>
                        <a:pt x="2304" y="2688"/>
                      </a:lnTo>
                      <a:lnTo>
                        <a:pt x="11518" y="2688"/>
                      </a:lnTo>
                      <a:lnTo>
                        <a:pt x="11518" y="11518"/>
                      </a:lnTo>
                      <a:lnTo>
                        <a:pt x="5354" y="115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10"/>
                <p:cNvSpPr>
                  <a:spLocks noEditPoints="1"/>
                </p:cNvSpPr>
                <p:nvPr/>
              </p:nvSpPr>
              <p:spPr bwMode="auto">
                <a:xfrm>
                  <a:off x="7265" y="-1800"/>
                  <a:ext cx="384" cy="384"/>
                </a:xfrm>
                <a:custGeom>
                  <a:avLst/>
                  <a:gdLst>
                    <a:gd name="T0" fmla="*/ 635 w 1152"/>
                    <a:gd name="T1" fmla="*/ 1151 h 1152"/>
                    <a:gd name="T2" fmla="*/ 849 w 1152"/>
                    <a:gd name="T3" fmla="*/ 1085 h 1152"/>
                    <a:gd name="T4" fmla="*/ 1021 w 1152"/>
                    <a:gd name="T5" fmla="*/ 943 h 1152"/>
                    <a:gd name="T6" fmla="*/ 1126 w 1152"/>
                    <a:gd name="T7" fmla="*/ 748 h 1152"/>
                    <a:gd name="T8" fmla="*/ 1152 w 1152"/>
                    <a:gd name="T9" fmla="*/ 576 h 1152"/>
                    <a:gd name="T10" fmla="*/ 1126 w 1152"/>
                    <a:gd name="T11" fmla="*/ 405 h 1152"/>
                    <a:gd name="T12" fmla="*/ 1021 w 1152"/>
                    <a:gd name="T13" fmla="*/ 211 h 1152"/>
                    <a:gd name="T14" fmla="*/ 849 w 1152"/>
                    <a:gd name="T15" fmla="*/ 69 h 1152"/>
                    <a:gd name="T16" fmla="*/ 635 w 1152"/>
                    <a:gd name="T17" fmla="*/ 3 h 1152"/>
                    <a:gd name="T18" fmla="*/ 517 w 1152"/>
                    <a:gd name="T19" fmla="*/ 3 h 1152"/>
                    <a:gd name="T20" fmla="*/ 301 w 1152"/>
                    <a:gd name="T21" fmla="*/ 69 h 1152"/>
                    <a:gd name="T22" fmla="*/ 131 w 1152"/>
                    <a:gd name="T23" fmla="*/ 211 h 1152"/>
                    <a:gd name="T24" fmla="*/ 24 w 1152"/>
                    <a:gd name="T25" fmla="*/ 405 h 1152"/>
                    <a:gd name="T26" fmla="*/ 0 w 1152"/>
                    <a:gd name="T27" fmla="*/ 576 h 1152"/>
                    <a:gd name="T28" fmla="*/ 24 w 1152"/>
                    <a:gd name="T29" fmla="*/ 748 h 1152"/>
                    <a:gd name="T30" fmla="*/ 131 w 1152"/>
                    <a:gd name="T31" fmla="*/ 943 h 1152"/>
                    <a:gd name="T32" fmla="*/ 301 w 1152"/>
                    <a:gd name="T33" fmla="*/ 1085 h 1152"/>
                    <a:gd name="T34" fmla="*/ 517 w 1152"/>
                    <a:gd name="T35" fmla="*/ 1151 h 1152"/>
                    <a:gd name="T36" fmla="*/ 576 w 1152"/>
                    <a:gd name="T37" fmla="*/ 385 h 1152"/>
                    <a:gd name="T38" fmla="*/ 632 w 1152"/>
                    <a:gd name="T39" fmla="*/ 393 h 1152"/>
                    <a:gd name="T40" fmla="*/ 698 w 1152"/>
                    <a:gd name="T41" fmla="*/ 428 h 1152"/>
                    <a:gd name="T42" fmla="*/ 744 w 1152"/>
                    <a:gd name="T43" fmla="*/ 486 h 1152"/>
                    <a:gd name="T44" fmla="*/ 767 w 1152"/>
                    <a:gd name="T45" fmla="*/ 558 h 1152"/>
                    <a:gd name="T46" fmla="*/ 767 w 1152"/>
                    <a:gd name="T47" fmla="*/ 596 h 1152"/>
                    <a:gd name="T48" fmla="*/ 744 w 1152"/>
                    <a:gd name="T49" fmla="*/ 668 h 1152"/>
                    <a:gd name="T50" fmla="*/ 698 w 1152"/>
                    <a:gd name="T51" fmla="*/ 725 h 1152"/>
                    <a:gd name="T52" fmla="*/ 632 w 1152"/>
                    <a:gd name="T53" fmla="*/ 761 h 1152"/>
                    <a:gd name="T54" fmla="*/ 576 w 1152"/>
                    <a:gd name="T55" fmla="*/ 769 h 1152"/>
                    <a:gd name="T56" fmla="*/ 518 w 1152"/>
                    <a:gd name="T57" fmla="*/ 761 h 1152"/>
                    <a:gd name="T58" fmla="*/ 454 w 1152"/>
                    <a:gd name="T59" fmla="*/ 725 h 1152"/>
                    <a:gd name="T60" fmla="*/ 406 w 1152"/>
                    <a:gd name="T61" fmla="*/ 668 h 1152"/>
                    <a:gd name="T62" fmla="*/ 384 w 1152"/>
                    <a:gd name="T63" fmla="*/ 596 h 1152"/>
                    <a:gd name="T64" fmla="*/ 384 w 1152"/>
                    <a:gd name="T65" fmla="*/ 558 h 1152"/>
                    <a:gd name="T66" fmla="*/ 406 w 1152"/>
                    <a:gd name="T67" fmla="*/ 486 h 1152"/>
                    <a:gd name="T68" fmla="*/ 454 w 1152"/>
                    <a:gd name="T69" fmla="*/ 428 h 1152"/>
                    <a:gd name="T70" fmla="*/ 518 w 1152"/>
                    <a:gd name="T71" fmla="*/ 393 h 1152"/>
                    <a:gd name="T72" fmla="*/ 576 w 1152"/>
                    <a:gd name="T73" fmla="*/ 385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152" h="1152">
                      <a:moveTo>
                        <a:pt x="576" y="1152"/>
                      </a:moveTo>
                      <a:lnTo>
                        <a:pt x="635" y="1151"/>
                      </a:lnTo>
                      <a:lnTo>
                        <a:pt x="747" y="1128"/>
                      </a:lnTo>
                      <a:lnTo>
                        <a:pt x="849" y="1085"/>
                      </a:lnTo>
                      <a:lnTo>
                        <a:pt x="942" y="1021"/>
                      </a:lnTo>
                      <a:lnTo>
                        <a:pt x="1021" y="943"/>
                      </a:lnTo>
                      <a:lnTo>
                        <a:pt x="1083" y="851"/>
                      </a:lnTo>
                      <a:lnTo>
                        <a:pt x="1126" y="748"/>
                      </a:lnTo>
                      <a:lnTo>
                        <a:pt x="1149" y="635"/>
                      </a:lnTo>
                      <a:lnTo>
                        <a:pt x="1152" y="576"/>
                      </a:lnTo>
                      <a:lnTo>
                        <a:pt x="1149" y="517"/>
                      </a:lnTo>
                      <a:lnTo>
                        <a:pt x="1126" y="405"/>
                      </a:lnTo>
                      <a:lnTo>
                        <a:pt x="1083" y="303"/>
                      </a:lnTo>
                      <a:lnTo>
                        <a:pt x="1021" y="211"/>
                      </a:lnTo>
                      <a:lnTo>
                        <a:pt x="942" y="131"/>
                      </a:lnTo>
                      <a:lnTo>
                        <a:pt x="849" y="69"/>
                      </a:lnTo>
                      <a:lnTo>
                        <a:pt x="747" y="26"/>
                      </a:lnTo>
                      <a:lnTo>
                        <a:pt x="635" y="3"/>
                      </a:lnTo>
                      <a:lnTo>
                        <a:pt x="576" y="0"/>
                      </a:lnTo>
                      <a:lnTo>
                        <a:pt x="517" y="3"/>
                      </a:lnTo>
                      <a:lnTo>
                        <a:pt x="405" y="26"/>
                      </a:lnTo>
                      <a:lnTo>
                        <a:pt x="301" y="69"/>
                      </a:lnTo>
                      <a:lnTo>
                        <a:pt x="209" y="131"/>
                      </a:lnTo>
                      <a:lnTo>
                        <a:pt x="131" y="211"/>
                      </a:lnTo>
                      <a:lnTo>
                        <a:pt x="68" y="303"/>
                      </a:lnTo>
                      <a:lnTo>
                        <a:pt x="24" y="405"/>
                      </a:lnTo>
                      <a:lnTo>
                        <a:pt x="1" y="517"/>
                      </a:lnTo>
                      <a:lnTo>
                        <a:pt x="0" y="576"/>
                      </a:lnTo>
                      <a:lnTo>
                        <a:pt x="1" y="635"/>
                      </a:lnTo>
                      <a:lnTo>
                        <a:pt x="24" y="748"/>
                      </a:lnTo>
                      <a:lnTo>
                        <a:pt x="68" y="851"/>
                      </a:lnTo>
                      <a:lnTo>
                        <a:pt x="131" y="943"/>
                      </a:lnTo>
                      <a:lnTo>
                        <a:pt x="209" y="1021"/>
                      </a:lnTo>
                      <a:lnTo>
                        <a:pt x="301" y="1085"/>
                      </a:lnTo>
                      <a:lnTo>
                        <a:pt x="405" y="1128"/>
                      </a:lnTo>
                      <a:lnTo>
                        <a:pt x="517" y="1151"/>
                      </a:lnTo>
                      <a:lnTo>
                        <a:pt x="576" y="1152"/>
                      </a:lnTo>
                      <a:close/>
                      <a:moveTo>
                        <a:pt x="576" y="385"/>
                      </a:moveTo>
                      <a:lnTo>
                        <a:pt x="595" y="385"/>
                      </a:lnTo>
                      <a:lnTo>
                        <a:pt x="632" y="393"/>
                      </a:lnTo>
                      <a:lnTo>
                        <a:pt x="667" y="408"/>
                      </a:lnTo>
                      <a:lnTo>
                        <a:pt x="698" y="428"/>
                      </a:lnTo>
                      <a:lnTo>
                        <a:pt x="724" y="454"/>
                      </a:lnTo>
                      <a:lnTo>
                        <a:pt x="744" y="486"/>
                      </a:lnTo>
                      <a:lnTo>
                        <a:pt x="759" y="520"/>
                      </a:lnTo>
                      <a:lnTo>
                        <a:pt x="767" y="558"/>
                      </a:lnTo>
                      <a:lnTo>
                        <a:pt x="767" y="576"/>
                      </a:lnTo>
                      <a:lnTo>
                        <a:pt x="767" y="596"/>
                      </a:lnTo>
                      <a:lnTo>
                        <a:pt x="759" y="634"/>
                      </a:lnTo>
                      <a:lnTo>
                        <a:pt x="744" y="668"/>
                      </a:lnTo>
                      <a:lnTo>
                        <a:pt x="724" y="699"/>
                      </a:lnTo>
                      <a:lnTo>
                        <a:pt x="698" y="725"/>
                      </a:lnTo>
                      <a:lnTo>
                        <a:pt x="667" y="746"/>
                      </a:lnTo>
                      <a:lnTo>
                        <a:pt x="632" y="761"/>
                      </a:lnTo>
                      <a:lnTo>
                        <a:pt x="595" y="768"/>
                      </a:lnTo>
                      <a:lnTo>
                        <a:pt x="576" y="769"/>
                      </a:lnTo>
                      <a:lnTo>
                        <a:pt x="556" y="768"/>
                      </a:lnTo>
                      <a:lnTo>
                        <a:pt x="518" y="761"/>
                      </a:lnTo>
                      <a:lnTo>
                        <a:pt x="484" y="746"/>
                      </a:lnTo>
                      <a:lnTo>
                        <a:pt x="454" y="725"/>
                      </a:lnTo>
                      <a:lnTo>
                        <a:pt x="428" y="699"/>
                      </a:lnTo>
                      <a:lnTo>
                        <a:pt x="406" y="668"/>
                      </a:lnTo>
                      <a:lnTo>
                        <a:pt x="392" y="634"/>
                      </a:lnTo>
                      <a:lnTo>
                        <a:pt x="384" y="596"/>
                      </a:lnTo>
                      <a:lnTo>
                        <a:pt x="383" y="576"/>
                      </a:lnTo>
                      <a:lnTo>
                        <a:pt x="384" y="558"/>
                      </a:lnTo>
                      <a:lnTo>
                        <a:pt x="392" y="520"/>
                      </a:lnTo>
                      <a:lnTo>
                        <a:pt x="406" y="486"/>
                      </a:lnTo>
                      <a:lnTo>
                        <a:pt x="428" y="454"/>
                      </a:lnTo>
                      <a:lnTo>
                        <a:pt x="454" y="428"/>
                      </a:lnTo>
                      <a:lnTo>
                        <a:pt x="484" y="408"/>
                      </a:lnTo>
                      <a:lnTo>
                        <a:pt x="518" y="393"/>
                      </a:lnTo>
                      <a:lnTo>
                        <a:pt x="556" y="385"/>
                      </a:lnTo>
                      <a:lnTo>
                        <a:pt x="576" y="3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Freeform 11"/>
                <p:cNvSpPr>
                  <a:spLocks noEditPoints="1"/>
                </p:cNvSpPr>
                <p:nvPr/>
              </p:nvSpPr>
              <p:spPr bwMode="auto">
                <a:xfrm>
                  <a:off x="7777" y="-1800"/>
                  <a:ext cx="384" cy="384"/>
                </a:xfrm>
                <a:custGeom>
                  <a:avLst/>
                  <a:gdLst>
                    <a:gd name="T0" fmla="*/ 635 w 1152"/>
                    <a:gd name="T1" fmla="*/ 1151 h 1152"/>
                    <a:gd name="T2" fmla="*/ 851 w 1152"/>
                    <a:gd name="T3" fmla="*/ 1085 h 1152"/>
                    <a:gd name="T4" fmla="*/ 1021 w 1152"/>
                    <a:gd name="T5" fmla="*/ 943 h 1152"/>
                    <a:gd name="T6" fmla="*/ 1127 w 1152"/>
                    <a:gd name="T7" fmla="*/ 748 h 1152"/>
                    <a:gd name="T8" fmla="*/ 1152 w 1152"/>
                    <a:gd name="T9" fmla="*/ 576 h 1152"/>
                    <a:gd name="T10" fmla="*/ 1127 w 1152"/>
                    <a:gd name="T11" fmla="*/ 405 h 1152"/>
                    <a:gd name="T12" fmla="*/ 1021 w 1152"/>
                    <a:gd name="T13" fmla="*/ 211 h 1152"/>
                    <a:gd name="T14" fmla="*/ 851 w 1152"/>
                    <a:gd name="T15" fmla="*/ 69 h 1152"/>
                    <a:gd name="T16" fmla="*/ 635 w 1152"/>
                    <a:gd name="T17" fmla="*/ 3 h 1152"/>
                    <a:gd name="T18" fmla="*/ 517 w 1152"/>
                    <a:gd name="T19" fmla="*/ 3 h 1152"/>
                    <a:gd name="T20" fmla="*/ 302 w 1152"/>
                    <a:gd name="T21" fmla="*/ 69 h 1152"/>
                    <a:gd name="T22" fmla="*/ 131 w 1152"/>
                    <a:gd name="T23" fmla="*/ 211 h 1152"/>
                    <a:gd name="T24" fmla="*/ 26 w 1152"/>
                    <a:gd name="T25" fmla="*/ 405 h 1152"/>
                    <a:gd name="T26" fmla="*/ 0 w 1152"/>
                    <a:gd name="T27" fmla="*/ 576 h 1152"/>
                    <a:gd name="T28" fmla="*/ 26 w 1152"/>
                    <a:gd name="T29" fmla="*/ 748 h 1152"/>
                    <a:gd name="T30" fmla="*/ 131 w 1152"/>
                    <a:gd name="T31" fmla="*/ 943 h 1152"/>
                    <a:gd name="T32" fmla="*/ 302 w 1152"/>
                    <a:gd name="T33" fmla="*/ 1085 h 1152"/>
                    <a:gd name="T34" fmla="*/ 517 w 1152"/>
                    <a:gd name="T35" fmla="*/ 1151 h 1152"/>
                    <a:gd name="T36" fmla="*/ 576 w 1152"/>
                    <a:gd name="T37" fmla="*/ 385 h 1152"/>
                    <a:gd name="T38" fmla="*/ 633 w 1152"/>
                    <a:gd name="T39" fmla="*/ 393 h 1152"/>
                    <a:gd name="T40" fmla="*/ 698 w 1152"/>
                    <a:gd name="T41" fmla="*/ 428 h 1152"/>
                    <a:gd name="T42" fmla="*/ 746 w 1152"/>
                    <a:gd name="T43" fmla="*/ 486 h 1152"/>
                    <a:gd name="T44" fmla="*/ 767 w 1152"/>
                    <a:gd name="T45" fmla="*/ 558 h 1152"/>
                    <a:gd name="T46" fmla="*/ 767 w 1152"/>
                    <a:gd name="T47" fmla="*/ 596 h 1152"/>
                    <a:gd name="T48" fmla="*/ 746 w 1152"/>
                    <a:gd name="T49" fmla="*/ 668 h 1152"/>
                    <a:gd name="T50" fmla="*/ 698 w 1152"/>
                    <a:gd name="T51" fmla="*/ 725 h 1152"/>
                    <a:gd name="T52" fmla="*/ 633 w 1152"/>
                    <a:gd name="T53" fmla="*/ 761 h 1152"/>
                    <a:gd name="T54" fmla="*/ 576 w 1152"/>
                    <a:gd name="T55" fmla="*/ 769 h 1152"/>
                    <a:gd name="T56" fmla="*/ 520 w 1152"/>
                    <a:gd name="T57" fmla="*/ 761 h 1152"/>
                    <a:gd name="T58" fmla="*/ 453 w 1152"/>
                    <a:gd name="T59" fmla="*/ 725 h 1152"/>
                    <a:gd name="T60" fmla="*/ 407 w 1152"/>
                    <a:gd name="T61" fmla="*/ 668 h 1152"/>
                    <a:gd name="T62" fmla="*/ 384 w 1152"/>
                    <a:gd name="T63" fmla="*/ 596 h 1152"/>
                    <a:gd name="T64" fmla="*/ 384 w 1152"/>
                    <a:gd name="T65" fmla="*/ 558 h 1152"/>
                    <a:gd name="T66" fmla="*/ 407 w 1152"/>
                    <a:gd name="T67" fmla="*/ 486 h 1152"/>
                    <a:gd name="T68" fmla="*/ 453 w 1152"/>
                    <a:gd name="T69" fmla="*/ 428 h 1152"/>
                    <a:gd name="T70" fmla="*/ 520 w 1152"/>
                    <a:gd name="T71" fmla="*/ 393 h 1152"/>
                    <a:gd name="T72" fmla="*/ 576 w 1152"/>
                    <a:gd name="T73" fmla="*/ 385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152" h="1152">
                      <a:moveTo>
                        <a:pt x="576" y="1152"/>
                      </a:moveTo>
                      <a:lnTo>
                        <a:pt x="635" y="1151"/>
                      </a:lnTo>
                      <a:lnTo>
                        <a:pt x="747" y="1128"/>
                      </a:lnTo>
                      <a:lnTo>
                        <a:pt x="851" y="1085"/>
                      </a:lnTo>
                      <a:lnTo>
                        <a:pt x="943" y="1021"/>
                      </a:lnTo>
                      <a:lnTo>
                        <a:pt x="1021" y="943"/>
                      </a:lnTo>
                      <a:lnTo>
                        <a:pt x="1084" y="851"/>
                      </a:lnTo>
                      <a:lnTo>
                        <a:pt x="1127" y="748"/>
                      </a:lnTo>
                      <a:lnTo>
                        <a:pt x="1150" y="635"/>
                      </a:lnTo>
                      <a:lnTo>
                        <a:pt x="1152" y="576"/>
                      </a:lnTo>
                      <a:lnTo>
                        <a:pt x="1150" y="517"/>
                      </a:lnTo>
                      <a:lnTo>
                        <a:pt x="1127" y="405"/>
                      </a:lnTo>
                      <a:lnTo>
                        <a:pt x="1084" y="303"/>
                      </a:lnTo>
                      <a:lnTo>
                        <a:pt x="1021" y="211"/>
                      </a:lnTo>
                      <a:lnTo>
                        <a:pt x="943" y="131"/>
                      </a:lnTo>
                      <a:lnTo>
                        <a:pt x="851" y="69"/>
                      </a:lnTo>
                      <a:lnTo>
                        <a:pt x="747" y="26"/>
                      </a:lnTo>
                      <a:lnTo>
                        <a:pt x="635" y="3"/>
                      </a:lnTo>
                      <a:lnTo>
                        <a:pt x="576" y="0"/>
                      </a:lnTo>
                      <a:lnTo>
                        <a:pt x="517" y="3"/>
                      </a:lnTo>
                      <a:lnTo>
                        <a:pt x="404" y="26"/>
                      </a:lnTo>
                      <a:lnTo>
                        <a:pt x="302" y="69"/>
                      </a:lnTo>
                      <a:lnTo>
                        <a:pt x="210" y="131"/>
                      </a:lnTo>
                      <a:lnTo>
                        <a:pt x="131" y="211"/>
                      </a:lnTo>
                      <a:lnTo>
                        <a:pt x="69" y="303"/>
                      </a:lnTo>
                      <a:lnTo>
                        <a:pt x="26" y="405"/>
                      </a:lnTo>
                      <a:lnTo>
                        <a:pt x="3" y="517"/>
                      </a:lnTo>
                      <a:lnTo>
                        <a:pt x="0" y="576"/>
                      </a:lnTo>
                      <a:lnTo>
                        <a:pt x="3" y="635"/>
                      </a:lnTo>
                      <a:lnTo>
                        <a:pt x="26" y="748"/>
                      </a:lnTo>
                      <a:lnTo>
                        <a:pt x="69" y="851"/>
                      </a:lnTo>
                      <a:lnTo>
                        <a:pt x="131" y="943"/>
                      </a:lnTo>
                      <a:lnTo>
                        <a:pt x="210" y="1021"/>
                      </a:lnTo>
                      <a:lnTo>
                        <a:pt x="302" y="1085"/>
                      </a:lnTo>
                      <a:lnTo>
                        <a:pt x="404" y="1128"/>
                      </a:lnTo>
                      <a:lnTo>
                        <a:pt x="517" y="1151"/>
                      </a:lnTo>
                      <a:lnTo>
                        <a:pt x="576" y="1152"/>
                      </a:lnTo>
                      <a:close/>
                      <a:moveTo>
                        <a:pt x="576" y="385"/>
                      </a:moveTo>
                      <a:lnTo>
                        <a:pt x="596" y="385"/>
                      </a:lnTo>
                      <a:lnTo>
                        <a:pt x="633" y="393"/>
                      </a:lnTo>
                      <a:lnTo>
                        <a:pt x="668" y="408"/>
                      </a:lnTo>
                      <a:lnTo>
                        <a:pt x="698" y="428"/>
                      </a:lnTo>
                      <a:lnTo>
                        <a:pt x="724" y="454"/>
                      </a:lnTo>
                      <a:lnTo>
                        <a:pt x="746" y="486"/>
                      </a:lnTo>
                      <a:lnTo>
                        <a:pt x="760" y="520"/>
                      </a:lnTo>
                      <a:lnTo>
                        <a:pt x="767" y="558"/>
                      </a:lnTo>
                      <a:lnTo>
                        <a:pt x="769" y="576"/>
                      </a:lnTo>
                      <a:lnTo>
                        <a:pt x="767" y="596"/>
                      </a:lnTo>
                      <a:lnTo>
                        <a:pt x="760" y="634"/>
                      </a:lnTo>
                      <a:lnTo>
                        <a:pt x="746" y="668"/>
                      </a:lnTo>
                      <a:lnTo>
                        <a:pt x="724" y="699"/>
                      </a:lnTo>
                      <a:lnTo>
                        <a:pt x="698" y="725"/>
                      </a:lnTo>
                      <a:lnTo>
                        <a:pt x="668" y="746"/>
                      </a:lnTo>
                      <a:lnTo>
                        <a:pt x="633" y="761"/>
                      </a:lnTo>
                      <a:lnTo>
                        <a:pt x="596" y="768"/>
                      </a:lnTo>
                      <a:lnTo>
                        <a:pt x="576" y="769"/>
                      </a:lnTo>
                      <a:lnTo>
                        <a:pt x="557" y="768"/>
                      </a:lnTo>
                      <a:lnTo>
                        <a:pt x="520" y="761"/>
                      </a:lnTo>
                      <a:lnTo>
                        <a:pt x="485" y="746"/>
                      </a:lnTo>
                      <a:lnTo>
                        <a:pt x="453" y="725"/>
                      </a:lnTo>
                      <a:lnTo>
                        <a:pt x="427" y="699"/>
                      </a:lnTo>
                      <a:lnTo>
                        <a:pt x="407" y="668"/>
                      </a:lnTo>
                      <a:lnTo>
                        <a:pt x="393" y="634"/>
                      </a:lnTo>
                      <a:lnTo>
                        <a:pt x="384" y="596"/>
                      </a:lnTo>
                      <a:lnTo>
                        <a:pt x="384" y="576"/>
                      </a:lnTo>
                      <a:lnTo>
                        <a:pt x="384" y="558"/>
                      </a:lnTo>
                      <a:lnTo>
                        <a:pt x="393" y="520"/>
                      </a:lnTo>
                      <a:lnTo>
                        <a:pt x="407" y="486"/>
                      </a:lnTo>
                      <a:lnTo>
                        <a:pt x="427" y="454"/>
                      </a:lnTo>
                      <a:lnTo>
                        <a:pt x="453" y="428"/>
                      </a:lnTo>
                      <a:lnTo>
                        <a:pt x="485" y="408"/>
                      </a:lnTo>
                      <a:lnTo>
                        <a:pt x="520" y="393"/>
                      </a:lnTo>
                      <a:lnTo>
                        <a:pt x="557" y="385"/>
                      </a:lnTo>
                      <a:lnTo>
                        <a:pt x="576" y="3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Freeform 12"/>
                <p:cNvSpPr>
                  <a:spLocks noEditPoints="1"/>
                </p:cNvSpPr>
                <p:nvPr/>
              </p:nvSpPr>
              <p:spPr bwMode="auto">
                <a:xfrm>
                  <a:off x="8289" y="-1800"/>
                  <a:ext cx="384" cy="384"/>
                </a:xfrm>
                <a:custGeom>
                  <a:avLst/>
                  <a:gdLst>
                    <a:gd name="T0" fmla="*/ 635 w 1152"/>
                    <a:gd name="T1" fmla="*/ 1151 h 1152"/>
                    <a:gd name="T2" fmla="*/ 851 w 1152"/>
                    <a:gd name="T3" fmla="*/ 1085 h 1152"/>
                    <a:gd name="T4" fmla="*/ 1021 w 1152"/>
                    <a:gd name="T5" fmla="*/ 943 h 1152"/>
                    <a:gd name="T6" fmla="*/ 1127 w 1152"/>
                    <a:gd name="T7" fmla="*/ 748 h 1152"/>
                    <a:gd name="T8" fmla="*/ 1152 w 1152"/>
                    <a:gd name="T9" fmla="*/ 576 h 1152"/>
                    <a:gd name="T10" fmla="*/ 1127 w 1152"/>
                    <a:gd name="T11" fmla="*/ 405 h 1152"/>
                    <a:gd name="T12" fmla="*/ 1021 w 1152"/>
                    <a:gd name="T13" fmla="*/ 211 h 1152"/>
                    <a:gd name="T14" fmla="*/ 851 w 1152"/>
                    <a:gd name="T15" fmla="*/ 69 h 1152"/>
                    <a:gd name="T16" fmla="*/ 635 w 1152"/>
                    <a:gd name="T17" fmla="*/ 3 h 1152"/>
                    <a:gd name="T18" fmla="*/ 517 w 1152"/>
                    <a:gd name="T19" fmla="*/ 3 h 1152"/>
                    <a:gd name="T20" fmla="*/ 301 w 1152"/>
                    <a:gd name="T21" fmla="*/ 69 h 1152"/>
                    <a:gd name="T22" fmla="*/ 131 w 1152"/>
                    <a:gd name="T23" fmla="*/ 211 h 1152"/>
                    <a:gd name="T24" fmla="*/ 24 w 1152"/>
                    <a:gd name="T25" fmla="*/ 405 h 1152"/>
                    <a:gd name="T26" fmla="*/ 0 w 1152"/>
                    <a:gd name="T27" fmla="*/ 576 h 1152"/>
                    <a:gd name="T28" fmla="*/ 24 w 1152"/>
                    <a:gd name="T29" fmla="*/ 748 h 1152"/>
                    <a:gd name="T30" fmla="*/ 131 w 1152"/>
                    <a:gd name="T31" fmla="*/ 943 h 1152"/>
                    <a:gd name="T32" fmla="*/ 301 w 1152"/>
                    <a:gd name="T33" fmla="*/ 1085 h 1152"/>
                    <a:gd name="T34" fmla="*/ 517 w 1152"/>
                    <a:gd name="T35" fmla="*/ 1151 h 1152"/>
                    <a:gd name="T36" fmla="*/ 576 w 1152"/>
                    <a:gd name="T37" fmla="*/ 385 h 1152"/>
                    <a:gd name="T38" fmla="*/ 634 w 1152"/>
                    <a:gd name="T39" fmla="*/ 393 h 1152"/>
                    <a:gd name="T40" fmla="*/ 698 w 1152"/>
                    <a:gd name="T41" fmla="*/ 428 h 1152"/>
                    <a:gd name="T42" fmla="*/ 744 w 1152"/>
                    <a:gd name="T43" fmla="*/ 486 h 1152"/>
                    <a:gd name="T44" fmla="*/ 767 w 1152"/>
                    <a:gd name="T45" fmla="*/ 558 h 1152"/>
                    <a:gd name="T46" fmla="*/ 767 w 1152"/>
                    <a:gd name="T47" fmla="*/ 596 h 1152"/>
                    <a:gd name="T48" fmla="*/ 744 w 1152"/>
                    <a:gd name="T49" fmla="*/ 668 h 1152"/>
                    <a:gd name="T50" fmla="*/ 698 w 1152"/>
                    <a:gd name="T51" fmla="*/ 725 h 1152"/>
                    <a:gd name="T52" fmla="*/ 634 w 1152"/>
                    <a:gd name="T53" fmla="*/ 761 h 1152"/>
                    <a:gd name="T54" fmla="*/ 576 w 1152"/>
                    <a:gd name="T55" fmla="*/ 769 h 1152"/>
                    <a:gd name="T56" fmla="*/ 518 w 1152"/>
                    <a:gd name="T57" fmla="*/ 761 h 1152"/>
                    <a:gd name="T58" fmla="*/ 454 w 1152"/>
                    <a:gd name="T59" fmla="*/ 725 h 1152"/>
                    <a:gd name="T60" fmla="*/ 407 w 1152"/>
                    <a:gd name="T61" fmla="*/ 668 h 1152"/>
                    <a:gd name="T62" fmla="*/ 384 w 1152"/>
                    <a:gd name="T63" fmla="*/ 596 h 1152"/>
                    <a:gd name="T64" fmla="*/ 384 w 1152"/>
                    <a:gd name="T65" fmla="*/ 558 h 1152"/>
                    <a:gd name="T66" fmla="*/ 407 w 1152"/>
                    <a:gd name="T67" fmla="*/ 486 h 1152"/>
                    <a:gd name="T68" fmla="*/ 454 w 1152"/>
                    <a:gd name="T69" fmla="*/ 428 h 1152"/>
                    <a:gd name="T70" fmla="*/ 518 w 1152"/>
                    <a:gd name="T71" fmla="*/ 393 h 1152"/>
                    <a:gd name="T72" fmla="*/ 576 w 1152"/>
                    <a:gd name="T73" fmla="*/ 385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152" h="1152">
                      <a:moveTo>
                        <a:pt x="576" y="1152"/>
                      </a:moveTo>
                      <a:lnTo>
                        <a:pt x="635" y="1151"/>
                      </a:lnTo>
                      <a:lnTo>
                        <a:pt x="747" y="1128"/>
                      </a:lnTo>
                      <a:lnTo>
                        <a:pt x="851" y="1085"/>
                      </a:lnTo>
                      <a:lnTo>
                        <a:pt x="943" y="1021"/>
                      </a:lnTo>
                      <a:lnTo>
                        <a:pt x="1021" y="943"/>
                      </a:lnTo>
                      <a:lnTo>
                        <a:pt x="1083" y="851"/>
                      </a:lnTo>
                      <a:lnTo>
                        <a:pt x="1127" y="748"/>
                      </a:lnTo>
                      <a:lnTo>
                        <a:pt x="1150" y="635"/>
                      </a:lnTo>
                      <a:lnTo>
                        <a:pt x="1152" y="576"/>
                      </a:lnTo>
                      <a:lnTo>
                        <a:pt x="1150" y="517"/>
                      </a:lnTo>
                      <a:lnTo>
                        <a:pt x="1127" y="405"/>
                      </a:lnTo>
                      <a:lnTo>
                        <a:pt x="1083" y="303"/>
                      </a:lnTo>
                      <a:lnTo>
                        <a:pt x="1021" y="211"/>
                      </a:lnTo>
                      <a:lnTo>
                        <a:pt x="943" y="131"/>
                      </a:lnTo>
                      <a:lnTo>
                        <a:pt x="851" y="69"/>
                      </a:lnTo>
                      <a:lnTo>
                        <a:pt x="747" y="26"/>
                      </a:lnTo>
                      <a:lnTo>
                        <a:pt x="635" y="3"/>
                      </a:lnTo>
                      <a:lnTo>
                        <a:pt x="576" y="0"/>
                      </a:lnTo>
                      <a:lnTo>
                        <a:pt x="517" y="3"/>
                      </a:lnTo>
                      <a:lnTo>
                        <a:pt x="405" y="26"/>
                      </a:lnTo>
                      <a:lnTo>
                        <a:pt x="301" y="69"/>
                      </a:lnTo>
                      <a:lnTo>
                        <a:pt x="209" y="131"/>
                      </a:lnTo>
                      <a:lnTo>
                        <a:pt x="131" y="211"/>
                      </a:lnTo>
                      <a:lnTo>
                        <a:pt x="69" y="303"/>
                      </a:lnTo>
                      <a:lnTo>
                        <a:pt x="24" y="405"/>
                      </a:lnTo>
                      <a:lnTo>
                        <a:pt x="1" y="517"/>
                      </a:lnTo>
                      <a:lnTo>
                        <a:pt x="0" y="576"/>
                      </a:lnTo>
                      <a:lnTo>
                        <a:pt x="1" y="635"/>
                      </a:lnTo>
                      <a:lnTo>
                        <a:pt x="24" y="748"/>
                      </a:lnTo>
                      <a:lnTo>
                        <a:pt x="69" y="851"/>
                      </a:lnTo>
                      <a:lnTo>
                        <a:pt x="131" y="943"/>
                      </a:lnTo>
                      <a:lnTo>
                        <a:pt x="209" y="1021"/>
                      </a:lnTo>
                      <a:lnTo>
                        <a:pt x="301" y="1085"/>
                      </a:lnTo>
                      <a:lnTo>
                        <a:pt x="405" y="1128"/>
                      </a:lnTo>
                      <a:lnTo>
                        <a:pt x="517" y="1151"/>
                      </a:lnTo>
                      <a:lnTo>
                        <a:pt x="576" y="1152"/>
                      </a:lnTo>
                      <a:close/>
                      <a:moveTo>
                        <a:pt x="576" y="385"/>
                      </a:moveTo>
                      <a:lnTo>
                        <a:pt x="596" y="385"/>
                      </a:lnTo>
                      <a:lnTo>
                        <a:pt x="634" y="393"/>
                      </a:lnTo>
                      <a:lnTo>
                        <a:pt x="668" y="408"/>
                      </a:lnTo>
                      <a:lnTo>
                        <a:pt x="698" y="428"/>
                      </a:lnTo>
                      <a:lnTo>
                        <a:pt x="724" y="454"/>
                      </a:lnTo>
                      <a:lnTo>
                        <a:pt x="744" y="486"/>
                      </a:lnTo>
                      <a:lnTo>
                        <a:pt x="760" y="520"/>
                      </a:lnTo>
                      <a:lnTo>
                        <a:pt x="767" y="558"/>
                      </a:lnTo>
                      <a:lnTo>
                        <a:pt x="767" y="576"/>
                      </a:lnTo>
                      <a:lnTo>
                        <a:pt x="767" y="596"/>
                      </a:lnTo>
                      <a:lnTo>
                        <a:pt x="760" y="634"/>
                      </a:lnTo>
                      <a:lnTo>
                        <a:pt x="744" y="668"/>
                      </a:lnTo>
                      <a:lnTo>
                        <a:pt x="724" y="699"/>
                      </a:lnTo>
                      <a:lnTo>
                        <a:pt x="698" y="725"/>
                      </a:lnTo>
                      <a:lnTo>
                        <a:pt x="668" y="746"/>
                      </a:lnTo>
                      <a:lnTo>
                        <a:pt x="634" y="761"/>
                      </a:lnTo>
                      <a:lnTo>
                        <a:pt x="596" y="768"/>
                      </a:lnTo>
                      <a:lnTo>
                        <a:pt x="576" y="769"/>
                      </a:lnTo>
                      <a:lnTo>
                        <a:pt x="556" y="768"/>
                      </a:lnTo>
                      <a:lnTo>
                        <a:pt x="518" y="761"/>
                      </a:lnTo>
                      <a:lnTo>
                        <a:pt x="484" y="746"/>
                      </a:lnTo>
                      <a:lnTo>
                        <a:pt x="454" y="725"/>
                      </a:lnTo>
                      <a:lnTo>
                        <a:pt x="428" y="699"/>
                      </a:lnTo>
                      <a:lnTo>
                        <a:pt x="407" y="668"/>
                      </a:lnTo>
                      <a:lnTo>
                        <a:pt x="392" y="634"/>
                      </a:lnTo>
                      <a:lnTo>
                        <a:pt x="384" y="596"/>
                      </a:lnTo>
                      <a:lnTo>
                        <a:pt x="384" y="576"/>
                      </a:lnTo>
                      <a:lnTo>
                        <a:pt x="384" y="558"/>
                      </a:lnTo>
                      <a:lnTo>
                        <a:pt x="392" y="520"/>
                      </a:lnTo>
                      <a:lnTo>
                        <a:pt x="407" y="486"/>
                      </a:lnTo>
                      <a:lnTo>
                        <a:pt x="428" y="454"/>
                      </a:lnTo>
                      <a:lnTo>
                        <a:pt x="454" y="428"/>
                      </a:lnTo>
                      <a:lnTo>
                        <a:pt x="484" y="408"/>
                      </a:lnTo>
                      <a:lnTo>
                        <a:pt x="518" y="393"/>
                      </a:lnTo>
                      <a:lnTo>
                        <a:pt x="556" y="385"/>
                      </a:lnTo>
                      <a:lnTo>
                        <a:pt x="576" y="3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Rectangle 13"/>
                <p:cNvSpPr>
                  <a:spLocks noChangeArrowheads="1"/>
                </p:cNvSpPr>
                <p:nvPr/>
              </p:nvSpPr>
              <p:spPr bwMode="auto">
                <a:xfrm>
                  <a:off x="9953" y="-1544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Rectangle 14"/>
                <p:cNvSpPr>
                  <a:spLocks noChangeArrowheads="1"/>
                </p:cNvSpPr>
                <p:nvPr/>
              </p:nvSpPr>
              <p:spPr bwMode="auto">
                <a:xfrm>
                  <a:off x="9953" y="-1800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Rectangle 15"/>
                <p:cNvSpPr>
                  <a:spLocks noChangeArrowheads="1"/>
                </p:cNvSpPr>
                <p:nvPr/>
              </p:nvSpPr>
              <p:spPr bwMode="auto">
                <a:xfrm>
                  <a:off x="9696" y="-1544"/>
                  <a:ext cx="128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Rectangle 16"/>
                <p:cNvSpPr>
                  <a:spLocks noChangeArrowheads="1"/>
                </p:cNvSpPr>
                <p:nvPr/>
              </p:nvSpPr>
              <p:spPr bwMode="auto">
                <a:xfrm>
                  <a:off x="9696" y="-1800"/>
                  <a:ext cx="128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Rectangle 17"/>
                <p:cNvSpPr>
                  <a:spLocks noChangeArrowheads="1"/>
                </p:cNvSpPr>
                <p:nvPr/>
              </p:nvSpPr>
              <p:spPr bwMode="auto">
                <a:xfrm>
                  <a:off x="9440" y="-1544"/>
                  <a:ext cx="129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Rectangle 18"/>
                <p:cNvSpPr>
                  <a:spLocks noChangeArrowheads="1"/>
                </p:cNvSpPr>
                <p:nvPr/>
              </p:nvSpPr>
              <p:spPr bwMode="auto">
                <a:xfrm>
                  <a:off x="9440" y="-1800"/>
                  <a:ext cx="129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" name="Rectangle 19"/>
                <p:cNvSpPr>
                  <a:spLocks noChangeArrowheads="1"/>
                </p:cNvSpPr>
                <p:nvPr/>
              </p:nvSpPr>
              <p:spPr bwMode="auto">
                <a:xfrm>
                  <a:off x="9185" y="-1544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Rectangle 20"/>
                <p:cNvSpPr>
                  <a:spLocks noChangeArrowheads="1"/>
                </p:cNvSpPr>
                <p:nvPr/>
              </p:nvSpPr>
              <p:spPr bwMode="auto">
                <a:xfrm>
                  <a:off x="9185" y="-1800"/>
                  <a:ext cx="127" cy="12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8" name="Group 23"/>
              <p:cNvGrpSpPr>
                <a:grpSpLocks noChangeAspect="1"/>
              </p:cNvGrpSpPr>
              <p:nvPr/>
            </p:nvGrpSpPr>
            <p:grpSpPr bwMode="auto">
              <a:xfrm>
                <a:off x="6778905" y="4369716"/>
                <a:ext cx="297195" cy="194461"/>
                <a:chOff x="5374" y="5621"/>
                <a:chExt cx="2835" cy="1855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40" name="Freeform 24"/>
                <p:cNvSpPr>
                  <a:spLocks noEditPoints="1"/>
                </p:cNvSpPr>
                <p:nvPr/>
              </p:nvSpPr>
              <p:spPr bwMode="auto">
                <a:xfrm>
                  <a:off x="5374" y="5621"/>
                  <a:ext cx="2835" cy="1855"/>
                </a:xfrm>
                <a:custGeom>
                  <a:avLst/>
                  <a:gdLst>
                    <a:gd name="T0" fmla="*/ 8062 w 8505"/>
                    <a:gd name="T1" fmla="*/ 1826 h 5566"/>
                    <a:gd name="T2" fmla="*/ 8108 w 8505"/>
                    <a:gd name="T3" fmla="*/ 1316 h 5566"/>
                    <a:gd name="T4" fmla="*/ 8125 w 8505"/>
                    <a:gd name="T5" fmla="*/ 1158 h 5566"/>
                    <a:gd name="T6" fmla="*/ 8142 w 8505"/>
                    <a:gd name="T7" fmla="*/ 1028 h 5566"/>
                    <a:gd name="T8" fmla="*/ 8291 w 8505"/>
                    <a:gd name="T9" fmla="*/ 805 h 5566"/>
                    <a:gd name="T10" fmla="*/ 8333 w 8505"/>
                    <a:gd name="T11" fmla="*/ 602 h 5566"/>
                    <a:gd name="T12" fmla="*/ 8278 w 8505"/>
                    <a:gd name="T13" fmla="*/ 338 h 5566"/>
                    <a:gd name="T14" fmla="*/ 8227 w 8505"/>
                    <a:gd name="T15" fmla="*/ 95 h 5566"/>
                    <a:gd name="T16" fmla="*/ 8081 w 8505"/>
                    <a:gd name="T17" fmla="*/ 0 h 5566"/>
                    <a:gd name="T18" fmla="*/ 7978 w 8505"/>
                    <a:gd name="T19" fmla="*/ 125 h 5566"/>
                    <a:gd name="T20" fmla="*/ 8057 w 8505"/>
                    <a:gd name="T21" fmla="*/ 466 h 5566"/>
                    <a:gd name="T22" fmla="*/ 8037 w 8505"/>
                    <a:gd name="T23" fmla="*/ 750 h 5566"/>
                    <a:gd name="T24" fmla="*/ 7803 w 8505"/>
                    <a:gd name="T25" fmla="*/ 832 h 5566"/>
                    <a:gd name="T26" fmla="*/ 7644 w 8505"/>
                    <a:gd name="T27" fmla="*/ 816 h 5566"/>
                    <a:gd name="T28" fmla="*/ 7111 w 8505"/>
                    <a:gd name="T29" fmla="*/ 1143 h 5566"/>
                    <a:gd name="T30" fmla="*/ 4217 w 8505"/>
                    <a:gd name="T31" fmla="*/ 1153 h 5566"/>
                    <a:gd name="T32" fmla="*/ 3453 w 8505"/>
                    <a:gd name="T33" fmla="*/ 1295 h 5566"/>
                    <a:gd name="T34" fmla="*/ 2752 w 8505"/>
                    <a:gd name="T35" fmla="*/ 1577 h 5566"/>
                    <a:gd name="T36" fmla="*/ 2120 w 8505"/>
                    <a:gd name="T37" fmla="*/ 1980 h 5566"/>
                    <a:gd name="T38" fmla="*/ 1562 w 8505"/>
                    <a:gd name="T39" fmla="*/ 2483 h 5566"/>
                    <a:gd name="T40" fmla="*/ 929 w 8505"/>
                    <a:gd name="T41" fmla="*/ 3297 h 5566"/>
                    <a:gd name="T42" fmla="*/ 318 w 8505"/>
                    <a:gd name="T43" fmla="*/ 4631 h 5566"/>
                    <a:gd name="T44" fmla="*/ 54 w 8505"/>
                    <a:gd name="T45" fmla="*/ 4824 h 5566"/>
                    <a:gd name="T46" fmla="*/ 0 w 8505"/>
                    <a:gd name="T47" fmla="*/ 5439 h 5566"/>
                    <a:gd name="T48" fmla="*/ 101 w 8505"/>
                    <a:gd name="T49" fmla="*/ 5563 h 5566"/>
                    <a:gd name="T50" fmla="*/ 7867 w 8505"/>
                    <a:gd name="T51" fmla="*/ 5544 h 5566"/>
                    <a:gd name="T52" fmla="*/ 7922 w 8505"/>
                    <a:gd name="T53" fmla="*/ 4955 h 5566"/>
                    <a:gd name="T54" fmla="*/ 7941 w 8505"/>
                    <a:gd name="T55" fmla="*/ 4710 h 5566"/>
                    <a:gd name="T56" fmla="*/ 8151 w 8505"/>
                    <a:gd name="T57" fmla="*/ 4304 h 5566"/>
                    <a:gd name="T58" fmla="*/ 8439 w 8505"/>
                    <a:gd name="T59" fmla="*/ 4154 h 5566"/>
                    <a:gd name="T60" fmla="*/ 8502 w 8505"/>
                    <a:gd name="T61" fmla="*/ 4019 h 5566"/>
                    <a:gd name="T62" fmla="*/ 7667 w 8505"/>
                    <a:gd name="T63" fmla="*/ 1338 h 5566"/>
                    <a:gd name="T64" fmla="*/ 252 w 8505"/>
                    <a:gd name="T65" fmla="*/ 5314 h 5566"/>
                    <a:gd name="T66" fmla="*/ 252 w 8505"/>
                    <a:gd name="T67" fmla="*/ 5314 h 5566"/>
                    <a:gd name="T68" fmla="*/ 690 w 8505"/>
                    <a:gd name="T69" fmla="*/ 4321 h 5566"/>
                    <a:gd name="T70" fmla="*/ 1362 w 8505"/>
                    <a:gd name="T71" fmla="*/ 3107 h 5566"/>
                    <a:gd name="T72" fmla="*/ 2146 w 8505"/>
                    <a:gd name="T73" fmla="*/ 2280 h 5566"/>
                    <a:gd name="T74" fmla="*/ 2720 w 8505"/>
                    <a:gd name="T75" fmla="*/ 1881 h 5566"/>
                    <a:gd name="T76" fmla="*/ 3358 w 8505"/>
                    <a:gd name="T77" fmla="*/ 1590 h 5566"/>
                    <a:gd name="T78" fmla="*/ 4055 w 8505"/>
                    <a:gd name="T79" fmla="*/ 1424 h 5566"/>
                    <a:gd name="T80" fmla="*/ 7052 w 8505"/>
                    <a:gd name="T81" fmla="*/ 1394 h 5566"/>
                    <a:gd name="T82" fmla="*/ 7322 w 8505"/>
                    <a:gd name="T83" fmla="*/ 1440 h 5566"/>
                    <a:gd name="T84" fmla="*/ 7591 w 8505"/>
                    <a:gd name="T85" fmla="*/ 1596 h 5566"/>
                    <a:gd name="T86" fmla="*/ 7627 w 8505"/>
                    <a:gd name="T87" fmla="*/ 1629 h 5566"/>
                    <a:gd name="T88" fmla="*/ 7816 w 8505"/>
                    <a:gd name="T89" fmla="*/ 1891 h 5566"/>
                    <a:gd name="T90" fmla="*/ 8173 w 8505"/>
                    <a:gd name="T91" fmla="*/ 3990 h 5566"/>
                    <a:gd name="T92" fmla="*/ 7805 w 8505"/>
                    <a:gd name="T93" fmla="*/ 4334 h 5566"/>
                    <a:gd name="T94" fmla="*/ 7677 w 8505"/>
                    <a:gd name="T95" fmla="*/ 4802 h 55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8505" h="5566">
                      <a:moveTo>
                        <a:pt x="8502" y="4019"/>
                      </a:moveTo>
                      <a:lnTo>
                        <a:pt x="8124" y="2019"/>
                      </a:lnTo>
                      <a:lnTo>
                        <a:pt x="8106" y="1953"/>
                      </a:lnTo>
                      <a:lnTo>
                        <a:pt x="8062" y="1826"/>
                      </a:lnTo>
                      <a:lnTo>
                        <a:pt x="8001" y="1705"/>
                      </a:lnTo>
                      <a:lnTo>
                        <a:pt x="7928" y="1593"/>
                      </a:lnTo>
                      <a:lnTo>
                        <a:pt x="7886" y="1540"/>
                      </a:lnTo>
                      <a:lnTo>
                        <a:pt x="8108" y="1316"/>
                      </a:lnTo>
                      <a:lnTo>
                        <a:pt x="8125" y="1298"/>
                      </a:lnTo>
                      <a:lnTo>
                        <a:pt x="8144" y="1251"/>
                      </a:lnTo>
                      <a:lnTo>
                        <a:pt x="8144" y="1202"/>
                      </a:lnTo>
                      <a:lnTo>
                        <a:pt x="8125" y="1158"/>
                      </a:lnTo>
                      <a:lnTo>
                        <a:pt x="8108" y="1138"/>
                      </a:lnTo>
                      <a:lnTo>
                        <a:pt x="8065" y="1094"/>
                      </a:lnTo>
                      <a:lnTo>
                        <a:pt x="8092" y="1074"/>
                      </a:lnTo>
                      <a:lnTo>
                        <a:pt x="8142" y="1028"/>
                      </a:lnTo>
                      <a:lnTo>
                        <a:pt x="8189" y="978"/>
                      </a:lnTo>
                      <a:lnTo>
                        <a:pt x="8229" y="924"/>
                      </a:lnTo>
                      <a:lnTo>
                        <a:pt x="8262" y="865"/>
                      </a:lnTo>
                      <a:lnTo>
                        <a:pt x="8291" y="805"/>
                      </a:lnTo>
                      <a:lnTo>
                        <a:pt x="8312" y="740"/>
                      </a:lnTo>
                      <a:lnTo>
                        <a:pt x="8327" y="674"/>
                      </a:lnTo>
                      <a:lnTo>
                        <a:pt x="8333" y="641"/>
                      </a:lnTo>
                      <a:lnTo>
                        <a:pt x="8333" y="602"/>
                      </a:lnTo>
                      <a:lnTo>
                        <a:pt x="8327" y="524"/>
                      </a:lnTo>
                      <a:lnTo>
                        <a:pt x="8312" y="448"/>
                      </a:lnTo>
                      <a:lnTo>
                        <a:pt x="8291" y="374"/>
                      </a:lnTo>
                      <a:lnTo>
                        <a:pt x="8278" y="338"/>
                      </a:lnTo>
                      <a:lnTo>
                        <a:pt x="8259" y="286"/>
                      </a:lnTo>
                      <a:lnTo>
                        <a:pt x="8235" y="180"/>
                      </a:lnTo>
                      <a:lnTo>
                        <a:pt x="8230" y="125"/>
                      </a:lnTo>
                      <a:lnTo>
                        <a:pt x="8227" y="95"/>
                      </a:lnTo>
                      <a:lnTo>
                        <a:pt x="8207" y="47"/>
                      </a:lnTo>
                      <a:lnTo>
                        <a:pt x="8171" y="15"/>
                      </a:lnTo>
                      <a:lnTo>
                        <a:pt x="8127" y="0"/>
                      </a:lnTo>
                      <a:lnTo>
                        <a:pt x="8081" y="0"/>
                      </a:lnTo>
                      <a:lnTo>
                        <a:pt x="8036" y="15"/>
                      </a:lnTo>
                      <a:lnTo>
                        <a:pt x="8000" y="47"/>
                      </a:lnTo>
                      <a:lnTo>
                        <a:pt x="7980" y="95"/>
                      </a:lnTo>
                      <a:lnTo>
                        <a:pt x="7978" y="125"/>
                      </a:lnTo>
                      <a:lnTo>
                        <a:pt x="7983" y="200"/>
                      </a:lnTo>
                      <a:lnTo>
                        <a:pt x="8013" y="347"/>
                      </a:lnTo>
                      <a:lnTo>
                        <a:pt x="8039" y="417"/>
                      </a:lnTo>
                      <a:lnTo>
                        <a:pt x="8057" y="466"/>
                      </a:lnTo>
                      <a:lnTo>
                        <a:pt x="8079" y="569"/>
                      </a:lnTo>
                      <a:lnTo>
                        <a:pt x="8081" y="620"/>
                      </a:lnTo>
                      <a:lnTo>
                        <a:pt x="8072" y="665"/>
                      </a:lnTo>
                      <a:lnTo>
                        <a:pt x="8037" y="750"/>
                      </a:lnTo>
                      <a:lnTo>
                        <a:pt x="7988" y="825"/>
                      </a:lnTo>
                      <a:lnTo>
                        <a:pt x="7924" y="890"/>
                      </a:lnTo>
                      <a:lnTo>
                        <a:pt x="7886" y="916"/>
                      </a:lnTo>
                      <a:lnTo>
                        <a:pt x="7803" y="832"/>
                      </a:lnTo>
                      <a:lnTo>
                        <a:pt x="7784" y="816"/>
                      </a:lnTo>
                      <a:lnTo>
                        <a:pt x="7738" y="798"/>
                      </a:lnTo>
                      <a:lnTo>
                        <a:pt x="7690" y="798"/>
                      </a:lnTo>
                      <a:lnTo>
                        <a:pt x="7644" y="816"/>
                      </a:lnTo>
                      <a:lnTo>
                        <a:pt x="7625" y="832"/>
                      </a:lnTo>
                      <a:lnTo>
                        <a:pt x="7288" y="1169"/>
                      </a:lnTo>
                      <a:lnTo>
                        <a:pt x="7229" y="1158"/>
                      </a:lnTo>
                      <a:lnTo>
                        <a:pt x="7111" y="1143"/>
                      </a:lnTo>
                      <a:lnTo>
                        <a:pt x="7052" y="1142"/>
                      </a:lnTo>
                      <a:lnTo>
                        <a:pt x="4519" y="1142"/>
                      </a:lnTo>
                      <a:lnTo>
                        <a:pt x="4417" y="1143"/>
                      </a:lnTo>
                      <a:lnTo>
                        <a:pt x="4217" y="1153"/>
                      </a:lnTo>
                      <a:lnTo>
                        <a:pt x="4021" y="1175"/>
                      </a:lnTo>
                      <a:lnTo>
                        <a:pt x="3828" y="1205"/>
                      </a:lnTo>
                      <a:lnTo>
                        <a:pt x="3639" y="1246"/>
                      </a:lnTo>
                      <a:lnTo>
                        <a:pt x="3453" y="1295"/>
                      </a:lnTo>
                      <a:lnTo>
                        <a:pt x="3272" y="1352"/>
                      </a:lnTo>
                      <a:lnTo>
                        <a:pt x="3095" y="1420"/>
                      </a:lnTo>
                      <a:lnTo>
                        <a:pt x="2920" y="1495"/>
                      </a:lnTo>
                      <a:lnTo>
                        <a:pt x="2752" y="1577"/>
                      </a:lnTo>
                      <a:lnTo>
                        <a:pt x="2588" y="1668"/>
                      </a:lnTo>
                      <a:lnTo>
                        <a:pt x="2426" y="1766"/>
                      </a:lnTo>
                      <a:lnTo>
                        <a:pt x="2271" y="1869"/>
                      </a:lnTo>
                      <a:lnTo>
                        <a:pt x="2120" y="1980"/>
                      </a:lnTo>
                      <a:lnTo>
                        <a:pt x="1973" y="2097"/>
                      </a:lnTo>
                      <a:lnTo>
                        <a:pt x="1832" y="2221"/>
                      </a:lnTo>
                      <a:lnTo>
                        <a:pt x="1693" y="2349"/>
                      </a:lnTo>
                      <a:lnTo>
                        <a:pt x="1562" y="2483"/>
                      </a:lnTo>
                      <a:lnTo>
                        <a:pt x="1436" y="2621"/>
                      </a:lnTo>
                      <a:lnTo>
                        <a:pt x="1313" y="2765"/>
                      </a:lnTo>
                      <a:lnTo>
                        <a:pt x="1140" y="2987"/>
                      </a:lnTo>
                      <a:lnTo>
                        <a:pt x="929" y="3297"/>
                      </a:lnTo>
                      <a:lnTo>
                        <a:pt x="740" y="3618"/>
                      </a:lnTo>
                      <a:lnTo>
                        <a:pt x="576" y="3949"/>
                      </a:lnTo>
                      <a:lnTo>
                        <a:pt x="433" y="4288"/>
                      </a:lnTo>
                      <a:lnTo>
                        <a:pt x="318" y="4631"/>
                      </a:lnTo>
                      <a:lnTo>
                        <a:pt x="271" y="4802"/>
                      </a:lnTo>
                      <a:lnTo>
                        <a:pt x="126" y="4802"/>
                      </a:lnTo>
                      <a:lnTo>
                        <a:pt x="101" y="4804"/>
                      </a:lnTo>
                      <a:lnTo>
                        <a:pt x="54" y="4824"/>
                      </a:lnTo>
                      <a:lnTo>
                        <a:pt x="21" y="4857"/>
                      </a:lnTo>
                      <a:lnTo>
                        <a:pt x="1" y="4903"/>
                      </a:lnTo>
                      <a:lnTo>
                        <a:pt x="0" y="4929"/>
                      </a:lnTo>
                      <a:lnTo>
                        <a:pt x="0" y="5439"/>
                      </a:lnTo>
                      <a:lnTo>
                        <a:pt x="1" y="5465"/>
                      </a:lnTo>
                      <a:lnTo>
                        <a:pt x="21" y="5510"/>
                      </a:lnTo>
                      <a:lnTo>
                        <a:pt x="54" y="5544"/>
                      </a:lnTo>
                      <a:lnTo>
                        <a:pt x="101" y="5563"/>
                      </a:lnTo>
                      <a:lnTo>
                        <a:pt x="126" y="5566"/>
                      </a:lnTo>
                      <a:lnTo>
                        <a:pt x="7797" y="5566"/>
                      </a:lnTo>
                      <a:lnTo>
                        <a:pt x="7821" y="5563"/>
                      </a:lnTo>
                      <a:lnTo>
                        <a:pt x="7867" y="5544"/>
                      </a:lnTo>
                      <a:lnTo>
                        <a:pt x="7902" y="5510"/>
                      </a:lnTo>
                      <a:lnTo>
                        <a:pt x="7921" y="5465"/>
                      </a:lnTo>
                      <a:lnTo>
                        <a:pt x="7922" y="5439"/>
                      </a:lnTo>
                      <a:lnTo>
                        <a:pt x="7922" y="4955"/>
                      </a:lnTo>
                      <a:lnTo>
                        <a:pt x="7925" y="4942"/>
                      </a:lnTo>
                      <a:lnTo>
                        <a:pt x="7925" y="4929"/>
                      </a:lnTo>
                      <a:lnTo>
                        <a:pt x="7926" y="4851"/>
                      </a:lnTo>
                      <a:lnTo>
                        <a:pt x="7941" y="4710"/>
                      </a:lnTo>
                      <a:lnTo>
                        <a:pt x="7970" y="4586"/>
                      </a:lnTo>
                      <a:lnTo>
                        <a:pt x="8014" y="4477"/>
                      </a:lnTo>
                      <a:lnTo>
                        <a:pt x="8075" y="4383"/>
                      </a:lnTo>
                      <a:lnTo>
                        <a:pt x="8151" y="4304"/>
                      </a:lnTo>
                      <a:lnTo>
                        <a:pt x="8245" y="4238"/>
                      </a:lnTo>
                      <a:lnTo>
                        <a:pt x="8356" y="4184"/>
                      </a:lnTo>
                      <a:lnTo>
                        <a:pt x="8418" y="4163"/>
                      </a:lnTo>
                      <a:lnTo>
                        <a:pt x="8439" y="4154"/>
                      </a:lnTo>
                      <a:lnTo>
                        <a:pt x="8475" y="4125"/>
                      </a:lnTo>
                      <a:lnTo>
                        <a:pt x="8498" y="4086"/>
                      </a:lnTo>
                      <a:lnTo>
                        <a:pt x="8505" y="4042"/>
                      </a:lnTo>
                      <a:lnTo>
                        <a:pt x="8502" y="4019"/>
                      </a:lnTo>
                      <a:close/>
                      <a:moveTo>
                        <a:pt x="7715" y="1100"/>
                      </a:moveTo>
                      <a:lnTo>
                        <a:pt x="7841" y="1227"/>
                      </a:lnTo>
                      <a:lnTo>
                        <a:pt x="7705" y="1365"/>
                      </a:lnTo>
                      <a:lnTo>
                        <a:pt x="7667" y="1338"/>
                      </a:lnTo>
                      <a:lnTo>
                        <a:pt x="7589" y="1287"/>
                      </a:lnTo>
                      <a:lnTo>
                        <a:pt x="7549" y="1266"/>
                      </a:lnTo>
                      <a:lnTo>
                        <a:pt x="7715" y="1100"/>
                      </a:lnTo>
                      <a:close/>
                      <a:moveTo>
                        <a:pt x="252" y="5314"/>
                      </a:moveTo>
                      <a:lnTo>
                        <a:pt x="252" y="5054"/>
                      </a:lnTo>
                      <a:lnTo>
                        <a:pt x="7670" y="5054"/>
                      </a:lnTo>
                      <a:lnTo>
                        <a:pt x="7670" y="5312"/>
                      </a:lnTo>
                      <a:lnTo>
                        <a:pt x="252" y="5314"/>
                      </a:lnTo>
                      <a:close/>
                      <a:moveTo>
                        <a:pt x="7677" y="4802"/>
                      </a:moveTo>
                      <a:lnTo>
                        <a:pt x="530" y="4802"/>
                      </a:lnTo>
                      <a:lnTo>
                        <a:pt x="577" y="4641"/>
                      </a:lnTo>
                      <a:lnTo>
                        <a:pt x="690" y="4321"/>
                      </a:lnTo>
                      <a:lnTo>
                        <a:pt x="826" y="4006"/>
                      </a:lnTo>
                      <a:lnTo>
                        <a:pt x="983" y="3696"/>
                      </a:lnTo>
                      <a:lnTo>
                        <a:pt x="1163" y="3396"/>
                      </a:lnTo>
                      <a:lnTo>
                        <a:pt x="1362" y="3107"/>
                      </a:lnTo>
                      <a:lnTo>
                        <a:pt x="1582" y="2833"/>
                      </a:lnTo>
                      <a:lnTo>
                        <a:pt x="1820" y="2575"/>
                      </a:lnTo>
                      <a:lnTo>
                        <a:pt x="2012" y="2395"/>
                      </a:lnTo>
                      <a:lnTo>
                        <a:pt x="2146" y="2280"/>
                      </a:lnTo>
                      <a:lnTo>
                        <a:pt x="2282" y="2172"/>
                      </a:lnTo>
                      <a:lnTo>
                        <a:pt x="2424" y="2068"/>
                      </a:lnTo>
                      <a:lnTo>
                        <a:pt x="2570" y="1972"/>
                      </a:lnTo>
                      <a:lnTo>
                        <a:pt x="2720" y="1881"/>
                      </a:lnTo>
                      <a:lnTo>
                        <a:pt x="2873" y="1797"/>
                      </a:lnTo>
                      <a:lnTo>
                        <a:pt x="3031" y="1721"/>
                      </a:lnTo>
                      <a:lnTo>
                        <a:pt x="3193" y="1652"/>
                      </a:lnTo>
                      <a:lnTo>
                        <a:pt x="3358" y="1590"/>
                      </a:lnTo>
                      <a:lnTo>
                        <a:pt x="3527" y="1535"/>
                      </a:lnTo>
                      <a:lnTo>
                        <a:pt x="3700" y="1489"/>
                      </a:lnTo>
                      <a:lnTo>
                        <a:pt x="3877" y="1453"/>
                      </a:lnTo>
                      <a:lnTo>
                        <a:pt x="4055" y="1424"/>
                      </a:lnTo>
                      <a:lnTo>
                        <a:pt x="4238" y="1406"/>
                      </a:lnTo>
                      <a:lnTo>
                        <a:pt x="4424" y="1395"/>
                      </a:lnTo>
                      <a:lnTo>
                        <a:pt x="4519" y="1394"/>
                      </a:lnTo>
                      <a:lnTo>
                        <a:pt x="7052" y="1394"/>
                      </a:lnTo>
                      <a:lnTo>
                        <a:pt x="7091" y="1395"/>
                      </a:lnTo>
                      <a:lnTo>
                        <a:pt x="7169" y="1403"/>
                      </a:lnTo>
                      <a:lnTo>
                        <a:pt x="7247" y="1419"/>
                      </a:lnTo>
                      <a:lnTo>
                        <a:pt x="7322" y="1440"/>
                      </a:lnTo>
                      <a:lnTo>
                        <a:pt x="7394" y="1469"/>
                      </a:lnTo>
                      <a:lnTo>
                        <a:pt x="7463" y="1505"/>
                      </a:lnTo>
                      <a:lnTo>
                        <a:pt x="7529" y="1547"/>
                      </a:lnTo>
                      <a:lnTo>
                        <a:pt x="7591" y="1596"/>
                      </a:lnTo>
                      <a:lnTo>
                        <a:pt x="7620" y="1622"/>
                      </a:lnTo>
                      <a:lnTo>
                        <a:pt x="7621" y="1625"/>
                      </a:lnTo>
                      <a:lnTo>
                        <a:pt x="7623" y="1626"/>
                      </a:lnTo>
                      <a:lnTo>
                        <a:pt x="7627" y="1629"/>
                      </a:lnTo>
                      <a:lnTo>
                        <a:pt x="7631" y="1633"/>
                      </a:lnTo>
                      <a:lnTo>
                        <a:pt x="7676" y="1679"/>
                      </a:lnTo>
                      <a:lnTo>
                        <a:pt x="7754" y="1780"/>
                      </a:lnTo>
                      <a:lnTo>
                        <a:pt x="7816" y="1891"/>
                      </a:lnTo>
                      <a:lnTo>
                        <a:pt x="7862" y="2009"/>
                      </a:lnTo>
                      <a:lnTo>
                        <a:pt x="7877" y="2071"/>
                      </a:lnTo>
                      <a:lnTo>
                        <a:pt x="8235" y="3961"/>
                      </a:lnTo>
                      <a:lnTo>
                        <a:pt x="8173" y="3990"/>
                      </a:lnTo>
                      <a:lnTo>
                        <a:pt x="8057" y="4058"/>
                      </a:lnTo>
                      <a:lnTo>
                        <a:pt x="7958" y="4137"/>
                      </a:lnTo>
                      <a:lnTo>
                        <a:pt x="7875" y="4229"/>
                      </a:lnTo>
                      <a:lnTo>
                        <a:pt x="7805" y="4334"/>
                      </a:lnTo>
                      <a:lnTo>
                        <a:pt x="7751" y="4451"/>
                      </a:lnTo>
                      <a:lnTo>
                        <a:pt x="7710" y="4582"/>
                      </a:lnTo>
                      <a:lnTo>
                        <a:pt x="7684" y="4724"/>
                      </a:lnTo>
                      <a:lnTo>
                        <a:pt x="7677" y="480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Freeform 25"/>
                <p:cNvSpPr>
                  <a:spLocks/>
                </p:cNvSpPr>
                <p:nvPr/>
              </p:nvSpPr>
              <p:spPr bwMode="auto">
                <a:xfrm>
                  <a:off x="6410" y="7006"/>
                  <a:ext cx="802" cy="84"/>
                </a:xfrm>
                <a:custGeom>
                  <a:avLst/>
                  <a:gdLst>
                    <a:gd name="T0" fmla="*/ 2280 w 2405"/>
                    <a:gd name="T1" fmla="*/ 0 h 252"/>
                    <a:gd name="T2" fmla="*/ 124 w 2405"/>
                    <a:gd name="T3" fmla="*/ 0 h 252"/>
                    <a:gd name="T4" fmla="*/ 94 w 2405"/>
                    <a:gd name="T5" fmla="*/ 3 h 252"/>
                    <a:gd name="T6" fmla="*/ 48 w 2405"/>
                    <a:gd name="T7" fmla="*/ 23 h 252"/>
                    <a:gd name="T8" fmla="*/ 16 w 2405"/>
                    <a:gd name="T9" fmla="*/ 59 h 252"/>
                    <a:gd name="T10" fmla="*/ 0 w 2405"/>
                    <a:gd name="T11" fmla="*/ 102 h 252"/>
                    <a:gd name="T12" fmla="*/ 0 w 2405"/>
                    <a:gd name="T13" fmla="*/ 150 h 252"/>
                    <a:gd name="T14" fmla="*/ 16 w 2405"/>
                    <a:gd name="T15" fmla="*/ 194 h 252"/>
                    <a:gd name="T16" fmla="*/ 48 w 2405"/>
                    <a:gd name="T17" fmla="*/ 231 h 252"/>
                    <a:gd name="T18" fmla="*/ 94 w 2405"/>
                    <a:gd name="T19" fmla="*/ 251 h 252"/>
                    <a:gd name="T20" fmla="*/ 124 w 2405"/>
                    <a:gd name="T21" fmla="*/ 252 h 252"/>
                    <a:gd name="T22" fmla="*/ 2280 w 2405"/>
                    <a:gd name="T23" fmla="*/ 252 h 252"/>
                    <a:gd name="T24" fmla="*/ 2310 w 2405"/>
                    <a:gd name="T25" fmla="*/ 251 h 252"/>
                    <a:gd name="T26" fmla="*/ 2358 w 2405"/>
                    <a:gd name="T27" fmla="*/ 231 h 252"/>
                    <a:gd name="T28" fmla="*/ 2389 w 2405"/>
                    <a:gd name="T29" fmla="*/ 194 h 252"/>
                    <a:gd name="T30" fmla="*/ 2405 w 2405"/>
                    <a:gd name="T31" fmla="*/ 150 h 252"/>
                    <a:gd name="T32" fmla="*/ 2405 w 2405"/>
                    <a:gd name="T33" fmla="*/ 102 h 252"/>
                    <a:gd name="T34" fmla="*/ 2389 w 2405"/>
                    <a:gd name="T35" fmla="*/ 59 h 252"/>
                    <a:gd name="T36" fmla="*/ 2358 w 2405"/>
                    <a:gd name="T37" fmla="*/ 23 h 252"/>
                    <a:gd name="T38" fmla="*/ 2310 w 2405"/>
                    <a:gd name="T39" fmla="*/ 3 h 252"/>
                    <a:gd name="T40" fmla="*/ 2280 w 2405"/>
                    <a:gd name="T41" fmla="*/ 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405" h="252">
                      <a:moveTo>
                        <a:pt x="2280" y="0"/>
                      </a:moveTo>
                      <a:lnTo>
                        <a:pt x="124" y="0"/>
                      </a:lnTo>
                      <a:lnTo>
                        <a:pt x="94" y="3"/>
                      </a:lnTo>
                      <a:lnTo>
                        <a:pt x="48" y="23"/>
                      </a:lnTo>
                      <a:lnTo>
                        <a:pt x="16" y="59"/>
                      </a:lnTo>
                      <a:lnTo>
                        <a:pt x="0" y="102"/>
                      </a:lnTo>
                      <a:lnTo>
                        <a:pt x="0" y="150"/>
                      </a:lnTo>
                      <a:lnTo>
                        <a:pt x="16" y="194"/>
                      </a:lnTo>
                      <a:lnTo>
                        <a:pt x="48" y="231"/>
                      </a:lnTo>
                      <a:lnTo>
                        <a:pt x="94" y="251"/>
                      </a:lnTo>
                      <a:lnTo>
                        <a:pt x="124" y="252"/>
                      </a:lnTo>
                      <a:lnTo>
                        <a:pt x="2280" y="252"/>
                      </a:lnTo>
                      <a:lnTo>
                        <a:pt x="2310" y="251"/>
                      </a:lnTo>
                      <a:lnTo>
                        <a:pt x="2358" y="231"/>
                      </a:lnTo>
                      <a:lnTo>
                        <a:pt x="2389" y="194"/>
                      </a:lnTo>
                      <a:lnTo>
                        <a:pt x="2405" y="150"/>
                      </a:lnTo>
                      <a:lnTo>
                        <a:pt x="2405" y="102"/>
                      </a:lnTo>
                      <a:lnTo>
                        <a:pt x="2389" y="59"/>
                      </a:lnTo>
                      <a:lnTo>
                        <a:pt x="2358" y="23"/>
                      </a:lnTo>
                      <a:lnTo>
                        <a:pt x="2310" y="3"/>
                      </a:lnTo>
                      <a:lnTo>
                        <a:pt x="22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Freeform 26"/>
                <p:cNvSpPr>
                  <a:spLocks noEditPoints="1"/>
                </p:cNvSpPr>
                <p:nvPr/>
              </p:nvSpPr>
              <p:spPr bwMode="auto">
                <a:xfrm>
                  <a:off x="6410" y="6285"/>
                  <a:ext cx="1525" cy="539"/>
                </a:xfrm>
                <a:custGeom>
                  <a:avLst/>
                  <a:gdLst>
                    <a:gd name="T0" fmla="*/ 4294 w 4574"/>
                    <a:gd name="T1" fmla="*/ 146 h 1615"/>
                    <a:gd name="T2" fmla="*/ 4203 w 4574"/>
                    <a:gd name="T3" fmla="*/ 33 h 1615"/>
                    <a:gd name="T4" fmla="*/ 4097 w 4574"/>
                    <a:gd name="T5" fmla="*/ 0 h 1615"/>
                    <a:gd name="T6" fmla="*/ 1803 w 4574"/>
                    <a:gd name="T7" fmla="*/ 2 h 1615"/>
                    <a:gd name="T8" fmla="*/ 1487 w 4574"/>
                    <a:gd name="T9" fmla="*/ 42 h 1615"/>
                    <a:gd name="T10" fmla="*/ 1189 w 4574"/>
                    <a:gd name="T11" fmla="*/ 131 h 1615"/>
                    <a:gd name="T12" fmla="*/ 911 w 4574"/>
                    <a:gd name="T13" fmla="*/ 268 h 1615"/>
                    <a:gd name="T14" fmla="*/ 658 w 4574"/>
                    <a:gd name="T15" fmla="*/ 450 h 1615"/>
                    <a:gd name="T16" fmla="*/ 433 w 4574"/>
                    <a:gd name="T17" fmla="*/ 670 h 1615"/>
                    <a:gd name="T18" fmla="*/ 243 w 4574"/>
                    <a:gd name="T19" fmla="*/ 927 h 1615"/>
                    <a:gd name="T20" fmla="*/ 90 w 4574"/>
                    <a:gd name="T21" fmla="*/ 1216 h 1615"/>
                    <a:gd name="T22" fmla="*/ 4 w 4574"/>
                    <a:gd name="T23" fmla="*/ 1452 h 1615"/>
                    <a:gd name="T24" fmla="*/ 0 w 4574"/>
                    <a:gd name="T25" fmla="*/ 1497 h 1615"/>
                    <a:gd name="T26" fmla="*/ 43 w 4574"/>
                    <a:gd name="T27" fmla="*/ 1585 h 1615"/>
                    <a:gd name="T28" fmla="*/ 109 w 4574"/>
                    <a:gd name="T29" fmla="*/ 1614 h 1615"/>
                    <a:gd name="T30" fmla="*/ 4359 w 4574"/>
                    <a:gd name="T31" fmla="*/ 1615 h 1615"/>
                    <a:gd name="T32" fmla="*/ 4427 w 4574"/>
                    <a:gd name="T33" fmla="*/ 1602 h 1615"/>
                    <a:gd name="T34" fmla="*/ 4503 w 4574"/>
                    <a:gd name="T35" fmla="*/ 1552 h 1615"/>
                    <a:gd name="T36" fmla="*/ 4536 w 4574"/>
                    <a:gd name="T37" fmla="*/ 1510 h 1615"/>
                    <a:gd name="T38" fmla="*/ 4574 w 4574"/>
                    <a:gd name="T39" fmla="*/ 1398 h 1615"/>
                    <a:gd name="T40" fmla="*/ 4566 w 4574"/>
                    <a:gd name="T41" fmla="*/ 1308 h 1615"/>
                    <a:gd name="T42" fmla="*/ 2193 w 4574"/>
                    <a:gd name="T43" fmla="*/ 1010 h 1615"/>
                    <a:gd name="T44" fmla="*/ 2841 w 4574"/>
                    <a:gd name="T45" fmla="*/ 1363 h 1615"/>
                    <a:gd name="T46" fmla="*/ 2193 w 4574"/>
                    <a:gd name="T47" fmla="*/ 1010 h 1615"/>
                    <a:gd name="T48" fmla="*/ 3093 w 4574"/>
                    <a:gd name="T49" fmla="*/ 883 h 1615"/>
                    <a:gd name="T50" fmla="*/ 3073 w 4574"/>
                    <a:gd name="T51" fmla="*/ 813 h 1615"/>
                    <a:gd name="T52" fmla="*/ 2994 w 4574"/>
                    <a:gd name="T53" fmla="*/ 759 h 1615"/>
                    <a:gd name="T54" fmla="*/ 2066 w 4574"/>
                    <a:gd name="T55" fmla="*/ 758 h 1615"/>
                    <a:gd name="T56" fmla="*/ 1996 w 4574"/>
                    <a:gd name="T57" fmla="*/ 778 h 1615"/>
                    <a:gd name="T58" fmla="*/ 1942 w 4574"/>
                    <a:gd name="T59" fmla="*/ 857 h 1615"/>
                    <a:gd name="T60" fmla="*/ 1941 w 4574"/>
                    <a:gd name="T61" fmla="*/ 1363 h 1615"/>
                    <a:gd name="T62" fmla="*/ 328 w 4574"/>
                    <a:gd name="T63" fmla="*/ 1300 h 1615"/>
                    <a:gd name="T64" fmla="*/ 453 w 4574"/>
                    <a:gd name="T65" fmla="*/ 1066 h 1615"/>
                    <a:gd name="T66" fmla="*/ 606 w 4574"/>
                    <a:gd name="T67" fmla="*/ 856 h 1615"/>
                    <a:gd name="T68" fmla="*/ 785 w 4574"/>
                    <a:gd name="T69" fmla="*/ 673 h 1615"/>
                    <a:gd name="T70" fmla="*/ 985 w 4574"/>
                    <a:gd name="T71" fmla="*/ 520 h 1615"/>
                    <a:gd name="T72" fmla="*/ 1205 w 4574"/>
                    <a:gd name="T73" fmla="*/ 399 h 1615"/>
                    <a:gd name="T74" fmla="*/ 1441 w 4574"/>
                    <a:gd name="T75" fmla="*/ 313 h 1615"/>
                    <a:gd name="T76" fmla="*/ 1690 w 4574"/>
                    <a:gd name="T77" fmla="*/ 264 h 1615"/>
                    <a:gd name="T78" fmla="*/ 1883 w 4574"/>
                    <a:gd name="T79" fmla="*/ 252 h 1615"/>
                    <a:gd name="T80" fmla="*/ 4320 w 4574"/>
                    <a:gd name="T81" fmla="*/ 1363 h 1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574" h="1615">
                      <a:moveTo>
                        <a:pt x="4304" y="182"/>
                      </a:moveTo>
                      <a:lnTo>
                        <a:pt x="4294" y="146"/>
                      </a:lnTo>
                      <a:lnTo>
                        <a:pt x="4258" y="81"/>
                      </a:lnTo>
                      <a:lnTo>
                        <a:pt x="4203" y="33"/>
                      </a:lnTo>
                      <a:lnTo>
                        <a:pt x="4136" y="5"/>
                      </a:lnTo>
                      <a:lnTo>
                        <a:pt x="4097" y="0"/>
                      </a:lnTo>
                      <a:lnTo>
                        <a:pt x="1883" y="0"/>
                      </a:lnTo>
                      <a:lnTo>
                        <a:pt x="1803" y="2"/>
                      </a:lnTo>
                      <a:lnTo>
                        <a:pt x="1643" y="15"/>
                      </a:lnTo>
                      <a:lnTo>
                        <a:pt x="1487" y="42"/>
                      </a:lnTo>
                      <a:lnTo>
                        <a:pt x="1336" y="81"/>
                      </a:lnTo>
                      <a:lnTo>
                        <a:pt x="1189" y="131"/>
                      </a:lnTo>
                      <a:lnTo>
                        <a:pt x="1047" y="195"/>
                      </a:lnTo>
                      <a:lnTo>
                        <a:pt x="911" y="268"/>
                      </a:lnTo>
                      <a:lnTo>
                        <a:pt x="780" y="353"/>
                      </a:lnTo>
                      <a:lnTo>
                        <a:pt x="658" y="450"/>
                      </a:lnTo>
                      <a:lnTo>
                        <a:pt x="541" y="555"/>
                      </a:lnTo>
                      <a:lnTo>
                        <a:pt x="433" y="670"/>
                      </a:lnTo>
                      <a:lnTo>
                        <a:pt x="334" y="794"/>
                      </a:lnTo>
                      <a:lnTo>
                        <a:pt x="243" y="927"/>
                      </a:lnTo>
                      <a:lnTo>
                        <a:pt x="161" y="1066"/>
                      </a:lnTo>
                      <a:lnTo>
                        <a:pt x="90" y="1216"/>
                      </a:lnTo>
                      <a:lnTo>
                        <a:pt x="30" y="1372"/>
                      </a:lnTo>
                      <a:lnTo>
                        <a:pt x="4" y="1452"/>
                      </a:lnTo>
                      <a:lnTo>
                        <a:pt x="1" y="1467"/>
                      </a:lnTo>
                      <a:lnTo>
                        <a:pt x="0" y="1497"/>
                      </a:lnTo>
                      <a:lnTo>
                        <a:pt x="8" y="1540"/>
                      </a:lnTo>
                      <a:lnTo>
                        <a:pt x="43" y="1585"/>
                      </a:lnTo>
                      <a:lnTo>
                        <a:pt x="80" y="1606"/>
                      </a:lnTo>
                      <a:lnTo>
                        <a:pt x="109" y="1614"/>
                      </a:lnTo>
                      <a:lnTo>
                        <a:pt x="125" y="1615"/>
                      </a:lnTo>
                      <a:lnTo>
                        <a:pt x="4359" y="1615"/>
                      </a:lnTo>
                      <a:lnTo>
                        <a:pt x="4382" y="1614"/>
                      </a:lnTo>
                      <a:lnTo>
                        <a:pt x="4427" y="1602"/>
                      </a:lnTo>
                      <a:lnTo>
                        <a:pt x="4468" y="1582"/>
                      </a:lnTo>
                      <a:lnTo>
                        <a:pt x="4503" y="1552"/>
                      </a:lnTo>
                      <a:lnTo>
                        <a:pt x="4517" y="1534"/>
                      </a:lnTo>
                      <a:lnTo>
                        <a:pt x="4536" y="1510"/>
                      </a:lnTo>
                      <a:lnTo>
                        <a:pt x="4561" y="1455"/>
                      </a:lnTo>
                      <a:lnTo>
                        <a:pt x="4574" y="1398"/>
                      </a:lnTo>
                      <a:lnTo>
                        <a:pt x="4572" y="1337"/>
                      </a:lnTo>
                      <a:lnTo>
                        <a:pt x="4566" y="1308"/>
                      </a:lnTo>
                      <a:lnTo>
                        <a:pt x="4304" y="182"/>
                      </a:lnTo>
                      <a:close/>
                      <a:moveTo>
                        <a:pt x="2193" y="1010"/>
                      </a:moveTo>
                      <a:lnTo>
                        <a:pt x="2841" y="1010"/>
                      </a:lnTo>
                      <a:lnTo>
                        <a:pt x="2841" y="1363"/>
                      </a:lnTo>
                      <a:lnTo>
                        <a:pt x="2193" y="1363"/>
                      </a:lnTo>
                      <a:lnTo>
                        <a:pt x="2193" y="1010"/>
                      </a:lnTo>
                      <a:close/>
                      <a:moveTo>
                        <a:pt x="3093" y="1363"/>
                      </a:moveTo>
                      <a:lnTo>
                        <a:pt x="3093" y="883"/>
                      </a:lnTo>
                      <a:lnTo>
                        <a:pt x="3092" y="857"/>
                      </a:lnTo>
                      <a:lnTo>
                        <a:pt x="3073" y="813"/>
                      </a:lnTo>
                      <a:lnTo>
                        <a:pt x="3038" y="778"/>
                      </a:lnTo>
                      <a:lnTo>
                        <a:pt x="2994" y="759"/>
                      </a:lnTo>
                      <a:lnTo>
                        <a:pt x="2968" y="758"/>
                      </a:lnTo>
                      <a:lnTo>
                        <a:pt x="2066" y="758"/>
                      </a:lnTo>
                      <a:lnTo>
                        <a:pt x="2040" y="759"/>
                      </a:lnTo>
                      <a:lnTo>
                        <a:pt x="1996" y="778"/>
                      </a:lnTo>
                      <a:lnTo>
                        <a:pt x="1961" y="813"/>
                      </a:lnTo>
                      <a:lnTo>
                        <a:pt x="1942" y="857"/>
                      </a:lnTo>
                      <a:lnTo>
                        <a:pt x="1941" y="883"/>
                      </a:lnTo>
                      <a:lnTo>
                        <a:pt x="1941" y="1363"/>
                      </a:lnTo>
                      <a:lnTo>
                        <a:pt x="302" y="1363"/>
                      </a:lnTo>
                      <a:lnTo>
                        <a:pt x="328" y="1300"/>
                      </a:lnTo>
                      <a:lnTo>
                        <a:pt x="387" y="1180"/>
                      </a:lnTo>
                      <a:lnTo>
                        <a:pt x="453" y="1066"/>
                      </a:lnTo>
                      <a:lnTo>
                        <a:pt x="525" y="958"/>
                      </a:lnTo>
                      <a:lnTo>
                        <a:pt x="606" y="856"/>
                      </a:lnTo>
                      <a:lnTo>
                        <a:pt x="692" y="761"/>
                      </a:lnTo>
                      <a:lnTo>
                        <a:pt x="785" y="673"/>
                      </a:lnTo>
                      <a:lnTo>
                        <a:pt x="882" y="594"/>
                      </a:lnTo>
                      <a:lnTo>
                        <a:pt x="985" y="520"/>
                      </a:lnTo>
                      <a:lnTo>
                        <a:pt x="1093" y="455"/>
                      </a:lnTo>
                      <a:lnTo>
                        <a:pt x="1205" y="399"/>
                      </a:lnTo>
                      <a:lnTo>
                        <a:pt x="1320" y="352"/>
                      </a:lnTo>
                      <a:lnTo>
                        <a:pt x="1441" y="313"/>
                      </a:lnTo>
                      <a:lnTo>
                        <a:pt x="1564" y="284"/>
                      </a:lnTo>
                      <a:lnTo>
                        <a:pt x="1690" y="264"/>
                      </a:lnTo>
                      <a:lnTo>
                        <a:pt x="1819" y="254"/>
                      </a:lnTo>
                      <a:lnTo>
                        <a:pt x="1883" y="252"/>
                      </a:lnTo>
                      <a:lnTo>
                        <a:pt x="4061" y="252"/>
                      </a:lnTo>
                      <a:lnTo>
                        <a:pt x="4320" y="1363"/>
                      </a:lnTo>
                      <a:lnTo>
                        <a:pt x="3093" y="13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7471DC8-0131-4D48-88D7-CA800CB3C5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93" y="124548"/>
            <a:ext cx="1106899" cy="64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0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이등변 삼각형 47"/>
          <p:cNvSpPr/>
          <p:nvPr/>
        </p:nvSpPr>
        <p:spPr>
          <a:xfrm flipH="1">
            <a:off x="10530726" y="4143308"/>
            <a:ext cx="1661274" cy="2714692"/>
          </a:xfrm>
          <a:prstGeom prst="triangle">
            <a:avLst>
              <a:gd name="adj" fmla="val 0"/>
            </a:avLst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242626" cy="697977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1654971 w 12192000"/>
              <a:gd name="connsiteY2" fmla="*/ 65532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194917"/>
              <a:gd name="connsiteY0" fmla="*/ 0 h 6860094"/>
              <a:gd name="connsiteX1" fmla="*/ 12192000 w 12194917"/>
              <a:gd name="connsiteY1" fmla="*/ 0 h 6860094"/>
              <a:gd name="connsiteX2" fmla="*/ 11959770 w 12194917"/>
              <a:gd name="connsiteY2" fmla="*/ 6640285 h 6860094"/>
              <a:gd name="connsiteX3" fmla="*/ 0 w 12194917"/>
              <a:gd name="connsiteY3" fmla="*/ 6858000 h 6860094"/>
              <a:gd name="connsiteX4" fmla="*/ 0 w 12194917"/>
              <a:gd name="connsiteY4" fmla="*/ 0 h 6860094"/>
              <a:gd name="connsiteX0" fmla="*/ 0 w 12192295"/>
              <a:gd name="connsiteY0" fmla="*/ 0 h 6860094"/>
              <a:gd name="connsiteX1" fmla="*/ 12192000 w 12192295"/>
              <a:gd name="connsiteY1" fmla="*/ 0 h 6860094"/>
              <a:gd name="connsiteX2" fmla="*/ 11959770 w 12192295"/>
              <a:gd name="connsiteY2" fmla="*/ 6640285 h 6860094"/>
              <a:gd name="connsiteX3" fmla="*/ 0 w 12192295"/>
              <a:gd name="connsiteY3" fmla="*/ 6858000 h 6860094"/>
              <a:gd name="connsiteX4" fmla="*/ 0 w 12192295"/>
              <a:gd name="connsiteY4" fmla="*/ 0 h 6860094"/>
              <a:gd name="connsiteX0" fmla="*/ 0 w 12192295"/>
              <a:gd name="connsiteY0" fmla="*/ 0 h 6862316"/>
              <a:gd name="connsiteX1" fmla="*/ 12192000 w 12192295"/>
              <a:gd name="connsiteY1" fmla="*/ 0 h 6862316"/>
              <a:gd name="connsiteX2" fmla="*/ 11959770 w 12192295"/>
              <a:gd name="connsiteY2" fmla="*/ 6640285 h 6862316"/>
              <a:gd name="connsiteX3" fmla="*/ 0 w 12192295"/>
              <a:gd name="connsiteY3" fmla="*/ 6858000 h 6862316"/>
              <a:gd name="connsiteX4" fmla="*/ 0 w 12192295"/>
              <a:gd name="connsiteY4" fmla="*/ 0 h 6862316"/>
              <a:gd name="connsiteX0" fmla="*/ 0 w 12372105"/>
              <a:gd name="connsiteY0" fmla="*/ 0 h 6862316"/>
              <a:gd name="connsiteX1" fmla="*/ 12192000 w 12372105"/>
              <a:gd name="connsiteY1" fmla="*/ 0 h 6862316"/>
              <a:gd name="connsiteX2" fmla="*/ 11959770 w 12372105"/>
              <a:gd name="connsiteY2" fmla="*/ 6640285 h 6862316"/>
              <a:gd name="connsiteX3" fmla="*/ 0 w 12372105"/>
              <a:gd name="connsiteY3" fmla="*/ 6858000 h 6862316"/>
              <a:gd name="connsiteX4" fmla="*/ 0 w 12372105"/>
              <a:gd name="connsiteY4" fmla="*/ 0 h 6862316"/>
              <a:gd name="connsiteX0" fmla="*/ 0 w 12372105"/>
              <a:gd name="connsiteY0" fmla="*/ 0 h 7067210"/>
              <a:gd name="connsiteX1" fmla="*/ 12192000 w 12372105"/>
              <a:gd name="connsiteY1" fmla="*/ 0 h 7067210"/>
              <a:gd name="connsiteX2" fmla="*/ 11959770 w 12372105"/>
              <a:gd name="connsiteY2" fmla="*/ 6640285 h 7067210"/>
              <a:gd name="connsiteX3" fmla="*/ 0 w 12372105"/>
              <a:gd name="connsiteY3" fmla="*/ 6858000 h 7067210"/>
              <a:gd name="connsiteX4" fmla="*/ 0 w 12372105"/>
              <a:gd name="connsiteY4" fmla="*/ 0 h 7067210"/>
              <a:gd name="connsiteX0" fmla="*/ 0 w 12253444"/>
              <a:gd name="connsiteY0" fmla="*/ 0 h 6986838"/>
              <a:gd name="connsiteX1" fmla="*/ 12192000 w 12253444"/>
              <a:gd name="connsiteY1" fmla="*/ 0 h 6986838"/>
              <a:gd name="connsiteX2" fmla="*/ 11727541 w 12253444"/>
              <a:gd name="connsiteY2" fmla="*/ 6495142 h 6986838"/>
              <a:gd name="connsiteX3" fmla="*/ 0 w 12253444"/>
              <a:gd name="connsiteY3" fmla="*/ 6858000 h 6986838"/>
              <a:gd name="connsiteX4" fmla="*/ 0 w 12253444"/>
              <a:gd name="connsiteY4" fmla="*/ 0 h 6986838"/>
              <a:gd name="connsiteX0" fmla="*/ 0 w 12208177"/>
              <a:gd name="connsiteY0" fmla="*/ 0 h 6979775"/>
              <a:gd name="connsiteX1" fmla="*/ 12192000 w 12208177"/>
              <a:gd name="connsiteY1" fmla="*/ 0 h 6979775"/>
              <a:gd name="connsiteX2" fmla="*/ 11567884 w 12208177"/>
              <a:gd name="connsiteY2" fmla="*/ 6480628 h 6979775"/>
              <a:gd name="connsiteX3" fmla="*/ 0 w 12208177"/>
              <a:gd name="connsiteY3" fmla="*/ 6858000 h 6979775"/>
              <a:gd name="connsiteX4" fmla="*/ 0 w 12208177"/>
              <a:gd name="connsiteY4" fmla="*/ 0 h 6979775"/>
              <a:gd name="connsiteX0" fmla="*/ 0 w 12242626"/>
              <a:gd name="connsiteY0" fmla="*/ 0 h 6979775"/>
              <a:gd name="connsiteX1" fmla="*/ 12192000 w 12242626"/>
              <a:gd name="connsiteY1" fmla="*/ 0 h 6979775"/>
              <a:gd name="connsiteX2" fmla="*/ 11698512 w 12242626"/>
              <a:gd name="connsiteY2" fmla="*/ 6480628 h 6979775"/>
              <a:gd name="connsiteX3" fmla="*/ 0 w 12242626"/>
              <a:gd name="connsiteY3" fmla="*/ 6858000 h 6979775"/>
              <a:gd name="connsiteX4" fmla="*/ 0 w 12242626"/>
              <a:gd name="connsiteY4" fmla="*/ 0 h 697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2626" h="6979775">
                <a:moveTo>
                  <a:pt x="0" y="0"/>
                </a:moveTo>
                <a:lnTo>
                  <a:pt x="12192000" y="0"/>
                </a:lnTo>
                <a:cubicBezTo>
                  <a:pt x="12211352" y="2402114"/>
                  <a:pt x="12448417" y="4223657"/>
                  <a:pt x="11698512" y="6480628"/>
                </a:cubicBezTo>
                <a:cubicBezTo>
                  <a:pt x="10459960" y="7249886"/>
                  <a:pt x="4126895" y="6916057"/>
                  <a:pt x="0" y="68580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세계기술동향</a:t>
            </a:r>
            <a:endParaRPr lang="en-US" altLang="ko-KR" sz="28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2023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년 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학기 졸업프로젝트</a:t>
            </a:r>
            <a:endParaRPr lang="en-US" altLang="ko-KR" sz="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912427" y="6122382"/>
            <a:ext cx="1832011" cy="389437"/>
            <a:chOff x="4125200" y="5074580"/>
            <a:chExt cx="3561511" cy="757083"/>
          </a:xfrm>
        </p:grpSpPr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5475175" y="5074580"/>
              <a:ext cx="756835" cy="757082"/>
            </a:xfrm>
            <a:custGeom>
              <a:avLst/>
              <a:gdLst>
                <a:gd name="T0" fmla="*/ 5346 w 9213"/>
                <a:gd name="T1" fmla="*/ 645 h 9217"/>
                <a:gd name="T2" fmla="*/ 4465 w 9213"/>
                <a:gd name="T3" fmla="*/ 30 h 9217"/>
                <a:gd name="T4" fmla="*/ 4143 w 9213"/>
                <a:gd name="T5" fmla="*/ 1113 h 9217"/>
                <a:gd name="T6" fmla="*/ 5028 w 9213"/>
                <a:gd name="T7" fmla="*/ 484 h 9217"/>
                <a:gd name="T8" fmla="*/ 4625 w 9213"/>
                <a:gd name="T9" fmla="*/ 1089 h 9217"/>
                <a:gd name="T10" fmla="*/ 4406 w 9213"/>
                <a:gd name="T11" fmla="*/ 363 h 9217"/>
                <a:gd name="T12" fmla="*/ 3074 w 9213"/>
                <a:gd name="T13" fmla="*/ 3390 h 9217"/>
                <a:gd name="T14" fmla="*/ 2226 w 9213"/>
                <a:gd name="T15" fmla="*/ 2823 h 9217"/>
                <a:gd name="T16" fmla="*/ 2329 w 9213"/>
                <a:gd name="T17" fmla="*/ 3881 h 9217"/>
                <a:gd name="T18" fmla="*/ 2805 w 9213"/>
                <a:gd name="T19" fmla="*/ 3361 h 9217"/>
                <a:gd name="T20" fmla="*/ 2264 w 9213"/>
                <a:gd name="T21" fmla="*/ 3526 h 9217"/>
                <a:gd name="T22" fmla="*/ 2500 w 9213"/>
                <a:gd name="T23" fmla="*/ 3024 h 9217"/>
                <a:gd name="T24" fmla="*/ 6475 w 9213"/>
                <a:gd name="T25" fmla="*/ 7204 h 9217"/>
                <a:gd name="T26" fmla="*/ 6893 w 9213"/>
                <a:gd name="T27" fmla="*/ 6994 h 9217"/>
                <a:gd name="T28" fmla="*/ 6875 w 9213"/>
                <a:gd name="T29" fmla="*/ 7342 h 9217"/>
                <a:gd name="T30" fmla="*/ 6973 w 9213"/>
                <a:gd name="T31" fmla="*/ 7642 h 9217"/>
                <a:gd name="T32" fmla="*/ 6785 w 9213"/>
                <a:gd name="T33" fmla="*/ 7939 h 9217"/>
                <a:gd name="T34" fmla="*/ 6482 w 9213"/>
                <a:gd name="T35" fmla="*/ 7679 h 9217"/>
                <a:gd name="T36" fmla="*/ 6875 w 9213"/>
                <a:gd name="T37" fmla="*/ 8232 h 9217"/>
                <a:gd name="T38" fmla="*/ 7222 w 9213"/>
                <a:gd name="T39" fmla="*/ 7509 h 9217"/>
                <a:gd name="T40" fmla="*/ 7008 w 9213"/>
                <a:gd name="T41" fmla="*/ 6742 h 9217"/>
                <a:gd name="T42" fmla="*/ 8882 w 9213"/>
                <a:gd name="T43" fmla="*/ 4468 h 9217"/>
                <a:gd name="T44" fmla="*/ 8101 w 9213"/>
                <a:gd name="T45" fmla="*/ 4973 h 9217"/>
                <a:gd name="T46" fmla="*/ 6449 w 9213"/>
                <a:gd name="T47" fmla="*/ 5111 h 9217"/>
                <a:gd name="T48" fmla="*/ 4884 w 9213"/>
                <a:gd name="T49" fmla="*/ 4887 h 9217"/>
                <a:gd name="T50" fmla="*/ 3493 w 9213"/>
                <a:gd name="T51" fmla="*/ 4998 h 9217"/>
                <a:gd name="T52" fmla="*/ 1938 w 9213"/>
                <a:gd name="T53" fmla="*/ 5093 h 9217"/>
                <a:gd name="T54" fmla="*/ 1292 w 9213"/>
                <a:gd name="T55" fmla="*/ 5313 h 9217"/>
                <a:gd name="T56" fmla="*/ 2611 w 9213"/>
                <a:gd name="T57" fmla="*/ 5150 h 9217"/>
                <a:gd name="T58" fmla="*/ 4138 w 9213"/>
                <a:gd name="T59" fmla="*/ 5381 h 9217"/>
                <a:gd name="T60" fmla="*/ 5666 w 9213"/>
                <a:gd name="T61" fmla="*/ 5222 h 9217"/>
                <a:gd name="T62" fmla="*/ 7152 w 9213"/>
                <a:gd name="T63" fmla="*/ 5182 h 9217"/>
                <a:gd name="T64" fmla="*/ 8065 w 9213"/>
                <a:gd name="T65" fmla="*/ 5821 h 9217"/>
                <a:gd name="T66" fmla="*/ 6168 w 9213"/>
                <a:gd name="T67" fmla="*/ 6289 h 9217"/>
                <a:gd name="T68" fmla="*/ 5787 w 9213"/>
                <a:gd name="T69" fmla="*/ 7970 h 9217"/>
                <a:gd name="T70" fmla="*/ 1337 w 9213"/>
                <a:gd name="T71" fmla="*/ 8824 h 9217"/>
                <a:gd name="T72" fmla="*/ 477 w 9213"/>
                <a:gd name="T73" fmla="*/ 4738 h 9217"/>
                <a:gd name="T74" fmla="*/ 1744 w 9213"/>
                <a:gd name="T75" fmla="*/ 8640 h 9217"/>
                <a:gd name="T76" fmla="*/ 1718 w 9213"/>
                <a:gd name="T77" fmla="*/ 8369 h 9217"/>
                <a:gd name="T78" fmla="*/ 372 w 9213"/>
                <a:gd name="T79" fmla="*/ 4460 h 9217"/>
                <a:gd name="T80" fmla="*/ 807 w 9213"/>
                <a:gd name="T81" fmla="*/ 8559 h 9217"/>
                <a:gd name="T82" fmla="*/ 1614 w 9213"/>
                <a:gd name="T83" fmla="*/ 9209 h 9217"/>
                <a:gd name="T84" fmla="*/ 8760 w 9213"/>
                <a:gd name="T85" fmla="*/ 8643 h 9217"/>
                <a:gd name="T86" fmla="*/ 9103 w 9213"/>
                <a:gd name="T87" fmla="*/ 6854 h 9217"/>
                <a:gd name="T88" fmla="*/ 8793 w 9213"/>
                <a:gd name="T89" fmla="*/ 4727 h 9217"/>
                <a:gd name="T90" fmla="*/ 7386 w 9213"/>
                <a:gd name="T91" fmla="*/ 8947 h 9217"/>
                <a:gd name="T92" fmla="*/ 6029 w 9213"/>
                <a:gd name="T93" fmla="*/ 7836 h 9217"/>
                <a:gd name="T94" fmla="*/ 6577 w 9213"/>
                <a:gd name="T95" fmla="*/ 6281 h 9217"/>
                <a:gd name="T96" fmla="*/ 8230 w 9213"/>
                <a:gd name="T97" fmla="*/ 6200 h 9217"/>
                <a:gd name="T98" fmla="*/ 8927 w 9213"/>
                <a:gd name="T99" fmla="*/ 7692 h 9217"/>
                <a:gd name="T100" fmla="*/ 7689 w 9213"/>
                <a:gd name="T101" fmla="*/ 8931 h 9217"/>
                <a:gd name="T102" fmla="*/ 4852 w 9213"/>
                <a:gd name="T103" fmla="*/ 2463 h 9217"/>
                <a:gd name="T104" fmla="*/ 4016 w 9213"/>
                <a:gd name="T105" fmla="*/ 2211 h 9217"/>
                <a:gd name="T106" fmla="*/ 4382 w 9213"/>
                <a:gd name="T107" fmla="*/ 2984 h 9217"/>
                <a:gd name="T108" fmla="*/ 4560 w 9213"/>
                <a:gd name="T109" fmla="*/ 2608 h 9217"/>
                <a:gd name="T110" fmla="*/ 4187 w 9213"/>
                <a:gd name="T111" fmla="*/ 2572 h 9217"/>
                <a:gd name="T112" fmla="*/ 7962 w 9213"/>
                <a:gd name="T113" fmla="*/ 6703 h 9217"/>
                <a:gd name="T114" fmla="*/ 7637 w 9213"/>
                <a:gd name="T115" fmla="*/ 8055 h 9217"/>
                <a:gd name="T116" fmla="*/ 8495 w 9213"/>
                <a:gd name="T117" fmla="*/ 7796 h 9217"/>
                <a:gd name="T118" fmla="*/ 8226 w 9213"/>
                <a:gd name="T119" fmla="*/ 7769 h 9217"/>
                <a:gd name="T120" fmla="*/ 7846 w 9213"/>
                <a:gd name="T121" fmla="*/ 7884 h 9217"/>
                <a:gd name="T122" fmla="*/ 7990 w 9213"/>
                <a:gd name="T123" fmla="*/ 6972 h 9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13" h="9217">
                  <a:moveTo>
                    <a:pt x="4668" y="1360"/>
                  </a:moveTo>
                  <a:lnTo>
                    <a:pt x="4703" y="1360"/>
                  </a:lnTo>
                  <a:lnTo>
                    <a:pt x="4770" y="1352"/>
                  </a:lnTo>
                  <a:lnTo>
                    <a:pt x="4870" y="1331"/>
                  </a:lnTo>
                  <a:lnTo>
                    <a:pt x="4992" y="1279"/>
                  </a:lnTo>
                  <a:lnTo>
                    <a:pt x="5100" y="1205"/>
                  </a:lnTo>
                  <a:lnTo>
                    <a:pt x="5192" y="1113"/>
                  </a:lnTo>
                  <a:lnTo>
                    <a:pt x="5266" y="1005"/>
                  </a:lnTo>
                  <a:lnTo>
                    <a:pt x="5317" y="883"/>
                  </a:lnTo>
                  <a:lnTo>
                    <a:pt x="5340" y="783"/>
                  </a:lnTo>
                  <a:lnTo>
                    <a:pt x="5346" y="716"/>
                  </a:lnTo>
                  <a:lnTo>
                    <a:pt x="5348" y="680"/>
                  </a:lnTo>
                  <a:lnTo>
                    <a:pt x="5346" y="645"/>
                  </a:lnTo>
                  <a:lnTo>
                    <a:pt x="5340" y="576"/>
                  </a:lnTo>
                  <a:lnTo>
                    <a:pt x="5317" y="478"/>
                  </a:lnTo>
                  <a:lnTo>
                    <a:pt x="5266" y="356"/>
                  </a:lnTo>
                  <a:lnTo>
                    <a:pt x="5192" y="248"/>
                  </a:lnTo>
                  <a:lnTo>
                    <a:pt x="5100" y="154"/>
                  </a:lnTo>
                  <a:lnTo>
                    <a:pt x="4992" y="81"/>
                  </a:lnTo>
                  <a:lnTo>
                    <a:pt x="4870" y="30"/>
                  </a:lnTo>
                  <a:lnTo>
                    <a:pt x="4770" y="7"/>
                  </a:lnTo>
                  <a:lnTo>
                    <a:pt x="4703" y="0"/>
                  </a:lnTo>
                  <a:lnTo>
                    <a:pt x="4668" y="0"/>
                  </a:lnTo>
                  <a:lnTo>
                    <a:pt x="4632" y="0"/>
                  </a:lnTo>
                  <a:lnTo>
                    <a:pt x="4564" y="7"/>
                  </a:lnTo>
                  <a:lnTo>
                    <a:pt x="4465" y="30"/>
                  </a:lnTo>
                  <a:lnTo>
                    <a:pt x="4343" y="81"/>
                  </a:lnTo>
                  <a:lnTo>
                    <a:pt x="4235" y="154"/>
                  </a:lnTo>
                  <a:lnTo>
                    <a:pt x="4143" y="248"/>
                  </a:lnTo>
                  <a:lnTo>
                    <a:pt x="4069" y="356"/>
                  </a:lnTo>
                  <a:lnTo>
                    <a:pt x="4017" y="478"/>
                  </a:lnTo>
                  <a:lnTo>
                    <a:pt x="3996" y="576"/>
                  </a:lnTo>
                  <a:lnTo>
                    <a:pt x="3989" y="645"/>
                  </a:lnTo>
                  <a:lnTo>
                    <a:pt x="3987" y="680"/>
                  </a:lnTo>
                  <a:lnTo>
                    <a:pt x="3989" y="716"/>
                  </a:lnTo>
                  <a:lnTo>
                    <a:pt x="3996" y="783"/>
                  </a:lnTo>
                  <a:lnTo>
                    <a:pt x="4017" y="883"/>
                  </a:lnTo>
                  <a:lnTo>
                    <a:pt x="4069" y="1004"/>
                  </a:lnTo>
                  <a:lnTo>
                    <a:pt x="4143" y="1113"/>
                  </a:lnTo>
                  <a:lnTo>
                    <a:pt x="4235" y="1205"/>
                  </a:lnTo>
                  <a:lnTo>
                    <a:pt x="4343" y="1279"/>
                  </a:lnTo>
                  <a:lnTo>
                    <a:pt x="4465" y="1331"/>
                  </a:lnTo>
                  <a:lnTo>
                    <a:pt x="4564" y="1352"/>
                  </a:lnTo>
                  <a:lnTo>
                    <a:pt x="4632" y="1360"/>
                  </a:lnTo>
                  <a:lnTo>
                    <a:pt x="4668" y="1360"/>
                  </a:lnTo>
                  <a:close/>
                  <a:moveTo>
                    <a:pt x="4668" y="271"/>
                  </a:moveTo>
                  <a:lnTo>
                    <a:pt x="4710" y="271"/>
                  </a:lnTo>
                  <a:lnTo>
                    <a:pt x="4789" y="288"/>
                  </a:lnTo>
                  <a:lnTo>
                    <a:pt x="4862" y="320"/>
                  </a:lnTo>
                  <a:lnTo>
                    <a:pt x="4929" y="363"/>
                  </a:lnTo>
                  <a:lnTo>
                    <a:pt x="4985" y="419"/>
                  </a:lnTo>
                  <a:lnTo>
                    <a:pt x="5028" y="484"/>
                  </a:lnTo>
                  <a:lnTo>
                    <a:pt x="5060" y="557"/>
                  </a:lnTo>
                  <a:lnTo>
                    <a:pt x="5076" y="638"/>
                  </a:lnTo>
                  <a:lnTo>
                    <a:pt x="5077" y="680"/>
                  </a:lnTo>
                  <a:lnTo>
                    <a:pt x="5076" y="722"/>
                  </a:lnTo>
                  <a:lnTo>
                    <a:pt x="5060" y="802"/>
                  </a:lnTo>
                  <a:lnTo>
                    <a:pt x="5028" y="876"/>
                  </a:lnTo>
                  <a:lnTo>
                    <a:pt x="4985" y="940"/>
                  </a:lnTo>
                  <a:lnTo>
                    <a:pt x="4929" y="997"/>
                  </a:lnTo>
                  <a:lnTo>
                    <a:pt x="4862" y="1041"/>
                  </a:lnTo>
                  <a:lnTo>
                    <a:pt x="4789" y="1073"/>
                  </a:lnTo>
                  <a:lnTo>
                    <a:pt x="4710" y="1089"/>
                  </a:lnTo>
                  <a:lnTo>
                    <a:pt x="4668" y="1090"/>
                  </a:lnTo>
                  <a:lnTo>
                    <a:pt x="4625" y="1089"/>
                  </a:lnTo>
                  <a:lnTo>
                    <a:pt x="4546" y="1073"/>
                  </a:lnTo>
                  <a:lnTo>
                    <a:pt x="4472" y="1041"/>
                  </a:lnTo>
                  <a:lnTo>
                    <a:pt x="4406" y="997"/>
                  </a:lnTo>
                  <a:lnTo>
                    <a:pt x="4351" y="940"/>
                  </a:lnTo>
                  <a:lnTo>
                    <a:pt x="4307" y="876"/>
                  </a:lnTo>
                  <a:lnTo>
                    <a:pt x="4275" y="802"/>
                  </a:lnTo>
                  <a:lnTo>
                    <a:pt x="4259" y="722"/>
                  </a:lnTo>
                  <a:lnTo>
                    <a:pt x="4258" y="680"/>
                  </a:lnTo>
                  <a:lnTo>
                    <a:pt x="4259" y="638"/>
                  </a:lnTo>
                  <a:lnTo>
                    <a:pt x="4275" y="557"/>
                  </a:lnTo>
                  <a:lnTo>
                    <a:pt x="4307" y="484"/>
                  </a:lnTo>
                  <a:lnTo>
                    <a:pt x="4351" y="419"/>
                  </a:lnTo>
                  <a:lnTo>
                    <a:pt x="4406" y="363"/>
                  </a:lnTo>
                  <a:lnTo>
                    <a:pt x="4472" y="320"/>
                  </a:lnTo>
                  <a:lnTo>
                    <a:pt x="4546" y="288"/>
                  </a:lnTo>
                  <a:lnTo>
                    <a:pt x="4625" y="271"/>
                  </a:lnTo>
                  <a:lnTo>
                    <a:pt x="4668" y="271"/>
                  </a:lnTo>
                  <a:close/>
                  <a:moveTo>
                    <a:pt x="2500" y="3907"/>
                  </a:moveTo>
                  <a:lnTo>
                    <a:pt x="2560" y="3904"/>
                  </a:lnTo>
                  <a:lnTo>
                    <a:pt x="2673" y="3881"/>
                  </a:lnTo>
                  <a:lnTo>
                    <a:pt x="2775" y="3838"/>
                  </a:lnTo>
                  <a:lnTo>
                    <a:pt x="2867" y="3776"/>
                  </a:lnTo>
                  <a:lnTo>
                    <a:pt x="2946" y="3697"/>
                  </a:lnTo>
                  <a:lnTo>
                    <a:pt x="3008" y="3605"/>
                  </a:lnTo>
                  <a:lnTo>
                    <a:pt x="3051" y="3503"/>
                  </a:lnTo>
                  <a:lnTo>
                    <a:pt x="3074" y="3390"/>
                  </a:lnTo>
                  <a:lnTo>
                    <a:pt x="3076" y="3331"/>
                  </a:lnTo>
                  <a:lnTo>
                    <a:pt x="3074" y="3271"/>
                  </a:lnTo>
                  <a:lnTo>
                    <a:pt x="3051" y="3158"/>
                  </a:lnTo>
                  <a:lnTo>
                    <a:pt x="3008" y="3056"/>
                  </a:lnTo>
                  <a:lnTo>
                    <a:pt x="2946" y="2964"/>
                  </a:lnTo>
                  <a:lnTo>
                    <a:pt x="2867" y="2885"/>
                  </a:lnTo>
                  <a:lnTo>
                    <a:pt x="2775" y="2823"/>
                  </a:lnTo>
                  <a:lnTo>
                    <a:pt x="2673" y="2780"/>
                  </a:lnTo>
                  <a:lnTo>
                    <a:pt x="2560" y="2757"/>
                  </a:lnTo>
                  <a:lnTo>
                    <a:pt x="2500" y="2755"/>
                  </a:lnTo>
                  <a:lnTo>
                    <a:pt x="2441" y="2757"/>
                  </a:lnTo>
                  <a:lnTo>
                    <a:pt x="2329" y="2780"/>
                  </a:lnTo>
                  <a:lnTo>
                    <a:pt x="2226" y="2823"/>
                  </a:lnTo>
                  <a:lnTo>
                    <a:pt x="2134" y="2885"/>
                  </a:lnTo>
                  <a:lnTo>
                    <a:pt x="2055" y="2964"/>
                  </a:lnTo>
                  <a:lnTo>
                    <a:pt x="1993" y="3056"/>
                  </a:lnTo>
                  <a:lnTo>
                    <a:pt x="1950" y="3158"/>
                  </a:lnTo>
                  <a:lnTo>
                    <a:pt x="1927" y="3271"/>
                  </a:lnTo>
                  <a:lnTo>
                    <a:pt x="1924" y="3331"/>
                  </a:lnTo>
                  <a:lnTo>
                    <a:pt x="1927" y="3390"/>
                  </a:lnTo>
                  <a:lnTo>
                    <a:pt x="1950" y="3503"/>
                  </a:lnTo>
                  <a:lnTo>
                    <a:pt x="1993" y="3605"/>
                  </a:lnTo>
                  <a:lnTo>
                    <a:pt x="2055" y="3697"/>
                  </a:lnTo>
                  <a:lnTo>
                    <a:pt x="2134" y="3776"/>
                  </a:lnTo>
                  <a:lnTo>
                    <a:pt x="2226" y="3838"/>
                  </a:lnTo>
                  <a:lnTo>
                    <a:pt x="2329" y="3881"/>
                  </a:lnTo>
                  <a:lnTo>
                    <a:pt x="2441" y="3904"/>
                  </a:lnTo>
                  <a:lnTo>
                    <a:pt x="2500" y="3907"/>
                  </a:lnTo>
                  <a:close/>
                  <a:moveTo>
                    <a:pt x="2500" y="3024"/>
                  </a:moveTo>
                  <a:lnTo>
                    <a:pt x="2532" y="3026"/>
                  </a:lnTo>
                  <a:lnTo>
                    <a:pt x="2592" y="3037"/>
                  </a:lnTo>
                  <a:lnTo>
                    <a:pt x="2647" y="3060"/>
                  </a:lnTo>
                  <a:lnTo>
                    <a:pt x="2696" y="3094"/>
                  </a:lnTo>
                  <a:lnTo>
                    <a:pt x="2737" y="3135"/>
                  </a:lnTo>
                  <a:lnTo>
                    <a:pt x="2771" y="3184"/>
                  </a:lnTo>
                  <a:lnTo>
                    <a:pt x="2794" y="3239"/>
                  </a:lnTo>
                  <a:lnTo>
                    <a:pt x="2805" y="3300"/>
                  </a:lnTo>
                  <a:lnTo>
                    <a:pt x="2807" y="3331"/>
                  </a:lnTo>
                  <a:lnTo>
                    <a:pt x="2805" y="3361"/>
                  </a:lnTo>
                  <a:lnTo>
                    <a:pt x="2794" y="3422"/>
                  </a:lnTo>
                  <a:lnTo>
                    <a:pt x="2771" y="3477"/>
                  </a:lnTo>
                  <a:lnTo>
                    <a:pt x="2737" y="3526"/>
                  </a:lnTo>
                  <a:lnTo>
                    <a:pt x="2696" y="3567"/>
                  </a:lnTo>
                  <a:lnTo>
                    <a:pt x="2647" y="3601"/>
                  </a:lnTo>
                  <a:lnTo>
                    <a:pt x="2592" y="3624"/>
                  </a:lnTo>
                  <a:lnTo>
                    <a:pt x="2532" y="3635"/>
                  </a:lnTo>
                  <a:lnTo>
                    <a:pt x="2500" y="3637"/>
                  </a:lnTo>
                  <a:lnTo>
                    <a:pt x="2470" y="3635"/>
                  </a:lnTo>
                  <a:lnTo>
                    <a:pt x="2409" y="3624"/>
                  </a:lnTo>
                  <a:lnTo>
                    <a:pt x="2354" y="3601"/>
                  </a:lnTo>
                  <a:lnTo>
                    <a:pt x="2305" y="3567"/>
                  </a:lnTo>
                  <a:lnTo>
                    <a:pt x="2264" y="3526"/>
                  </a:lnTo>
                  <a:lnTo>
                    <a:pt x="2231" y="3477"/>
                  </a:lnTo>
                  <a:lnTo>
                    <a:pt x="2208" y="3422"/>
                  </a:lnTo>
                  <a:lnTo>
                    <a:pt x="2196" y="3361"/>
                  </a:lnTo>
                  <a:lnTo>
                    <a:pt x="2195" y="3331"/>
                  </a:lnTo>
                  <a:lnTo>
                    <a:pt x="2196" y="3300"/>
                  </a:lnTo>
                  <a:lnTo>
                    <a:pt x="2208" y="3239"/>
                  </a:lnTo>
                  <a:lnTo>
                    <a:pt x="2231" y="3184"/>
                  </a:lnTo>
                  <a:lnTo>
                    <a:pt x="2264" y="3135"/>
                  </a:lnTo>
                  <a:lnTo>
                    <a:pt x="2305" y="3094"/>
                  </a:lnTo>
                  <a:lnTo>
                    <a:pt x="2354" y="3060"/>
                  </a:lnTo>
                  <a:lnTo>
                    <a:pt x="2409" y="3037"/>
                  </a:lnTo>
                  <a:lnTo>
                    <a:pt x="2470" y="3026"/>
                  </a:lnTo>
                  <a:lnTo>
                    <a:pt x="2500" y="3024"/>
                  </a:lnTo>
                  <a:close/>
                  <a:moveTo>
                    <a:pt x="6875" y="6723"/>
                  </a:moveTo>
                  <a:lnTo>
                    <a:pt x="6835" y="6724"/>
                  </a:lnTo>
                  <a:lnTo>
                    <a:pt x="6759" y="6737"/>
                  </a:lnTo>
                  <a:lnTo>
                    <a:pt x="6688" y="6763"/>
                  </a:lnTo>
                  <a:lnTo>
                    <a:pt x="6622" y="6801"/>
                  </a:lnTo>
                  <a:lnTo>
                    <a:pt x="6564" y="6850"/>
                  </a:lnTo>
                  <a:lnTo>
                    <a:pt x="6514" y="6906"/>
                  </a:lnTo>
                  <a:lnTo>
                    <a:pt x="6475" y="6971"/>
                  </a:lnTo>
                  <a:lnTo>
                    <a:pt x="6448" y="7043"/>
                  </a:lnTo>
                  <a:lnTo>
                    <a:pt x="6439" y="7082"/>
                  </a:lnTo>
                  <a:lnTo>
                    <a:pt x="6435" y="7109"/>
                  </a:lnTo>
                  <a:lnTo>
                    <a:pt x="6446" y="7161"/>
                  </a:lnTo>
                  <a:lnTo>
                    <a:pt x="6475" y="7204"/>
                  </a:lnTo>
                  <a:lnTo>
                    <a:pt x="6518" y="7233"/>
                  </a:lnTo>
                  <a:lnTo>
                    <a:pt x="6544" y="7240"/>
                  </a:lnTo>
                  <a:lnTo>
                    <a:pt x="6571" y="7244"/>
                  </a:lnTo>
                  <a:lnTo>
                    <a:pt x="6623" y="7233"/>
                  </a:lnTo>
                  <a:lnTo>
                    <a:pt x="6667" y="7204"/>
                  </a:lnTo>
                  <a:lnTo>
                    <a:pt x="6697" y="7161"/>
                  </a:lnTo>
                  <a:lnTo>
                    <a:pt x="6704" y="7133"/>
                  </a:lnTo>
                  <a:lnTo>
                    <a:pt x="6711" y="7105"/>
                  </a:lnTo>
                  <a:lnTo>
                    <a:pt x="6741" y="7053"/>
                  </a:lnTo>
                  <a:lnTo>
                    <a:pt x="6787" y="7015"/>
                  </a:lnTo>
                  <a:lnTo>
                    <a:pt x="6844" y="6995"/>
                  </a:lnTo>
                  <a:lnTo>
                    <a:pt x="6875" y="6992"/>
                  </a:lnTo>
                  <a:lnTo>
                    <a:pt x="6893" y="6994"/>
                  </a:lnTo>
                  <a:lnTo>
                    <a:pt x="6927" y="7001"/>
                  </a:lnTo>
                  <a:lnTo>
                    <a:pt x="6973" y="7023"/>
                  </a:lnTo>
                  <a:lnTo>
                    <a:pt x="7021" y="7070"/>
                  </a:lnTo>
                  <a:lnTo>
                    <a:pt x="7042" y="7116"/>
                  </a:lnTo>
                  <a:lnTo>
                    <a:pt x="7049" y="7149"/>
                  </a:lnTo>
                  <a:lnTo>
                    <a:pt x="7049" y="7168"/>
                  </a:lnTo>
                  <a:lnTo>
                    <a:pt x="7049" y="7185"/>
                  </a:lnTo>
                  <a:lnTo>
                    <a:pt x="7042" y="7220"/>
                  </a:lnTo>
                  <a:lnTo>
                    <a:pt x="7021" y="7266"/>
                  </a:lnTo>
                  <a:lnTo>
                    <a:pt x="6973" y="7313"/>
                  </a:lnTo>
                  <a:lnTo>
                    <a:pt x="6927" y="7335"/>
                  </a:lnTo>
                  <a:lnTo>
                    <a:pt x="6893" y="7342"/>
                  </a:lnTo>
                  <a:lnTo>
                    <a:pt x="6875" y="7342"/>
                  </a:lnTo>
                  <a:lnTo>
                    <a:pt x="6848" y="7345"/>
                  </a:lnTo>
                  <a:lnTo>
                    <a:pt x="6799" y="7365"/>
                  </a:lnTo>
                  <a:lnTo>
                    <a:pt x="6762" y="7401"/>
                  </a:lnTo>
                  <a:lnTo>
                    <a:pt x="6741" y="7450"/>
                  </a:lnTo>
                  <a:lnTo>
                    <a:pt x="6740" y="7478"/>
                  </a:lnTo>
                  <a:lnTo>
                    <a:pt x="6741" y="7505"/>
                  </a:lnTo>
                  <a:lnTo>
                    <a:pt x="6762" y="7554"/>
                  </a:lnTo>
                  <a:lnTo>
                    <a:pt x="6799" y="7590"/>
                  </a:lnTo>
                  <a:lnTo>
                    <a:pt x="6848" y="7612"/>
                  </a:lnTo>
                  <a:lnTo>
                    <a:pt x="6875" y="7613"/>
                  </a:lnTo>
                  <a:lnTo>
                    <a:pt x="6893" y="7613"/>
                  </a:lnTo>
                  <a:lnTo>
                    <a:pt x="6927" y="7620"/>
                  </a:lnTo>
                  <a:lnTo>
                    <a:pt x="6973" y="7642"/>
                  </a:lnTo>
                  <a:lnTo>
                    <a:pt x="7021" y="7689"/>
                  </a:lnTo>
                  <a:lnTo>
                    <a:pt x="7042" y="7735"/>
                  </a:lnTo>
                  <a:lnTo>
                    <a:pt x="7049" y="7770"/>
                  </a:lnTo>
                  <a:lnTo>
                    <a:pt x="7049" y="7787"/>
                  </a:lnTo>
                  <a:lnTo>
                    <a:pt x="7049" y="7806"/>
                  </a:lnTo>
                  <a:lnTo>
                    <a:pt x="7042" y="7841"/>
                  </a:lnTo>
                  <a:lnTo>
                    <a:pt x="7021" y="7887"/>
                  </a:lnTo>
                  <a:lnTo>
                    <a:pt x="6973" y="7934"/>
                  </a:lnTo>
                  <a:lnTo>
                    <a:pt x="6927" y="7956"/>
                  </a:lnTo>
                  <a:lnTo>
                    <a:pt x="6893" y="7962"/>
                  </a:lnTo>
                  <a:lnTo>
                    <a:pt x="6875" y="7963"/>
                  </a:lnTo>
                  <a:lnTo>
                    <a:pt x="6842" y="7960"/>
                  </a:lnTo>
                  <a:lnTo>
                    <a:pt x="6785" y="7939"/>
                  </a:lnTo>
                  <a:lnTo>
                    <a:pt x="6738" y="7898"/>
                  </a:lnTo>
                  <a:lnTo>
                    <a:pt x="6708" y="7843"/>
                  </a:lnTo>
                  <a:lnTo>
                    <a:pt x="6701" y="7812"/>
                  </a:lnTo>
                  <a:lnTo>
                    <a:pt x="6697" y="7782"/>
                  </a:lnTo>
                  <a:lnTo>
                    <a:pt x="6681" y="7725"/>
                  </a:lnTo>
                  <a:lnTo>
                    <a:pt x="6659" y="7691"/>
                  </a:lnTo>
                  <a:lnTo>
                    <a:pt x="6639" y="7674"/>
                  </a:lnTo>
                  <a:lnTo>
                    <a:pt x="6615" y="7661"/>
                  </a:lnTo>
                  <a:lnTo>
                    <a:pt x="6583" y="7653"/>
                  </a:lnTo>
                  <a:lnTo>
                    <a:pt x="6564" y="7653"/>
                  </a:lnTo>
                  <a:lnTo>
                    <a:pt x="6544" y="7653"/>
                  </a:lnTo>
                  <a:lnTo>
                    <a:pt x="6511" y="7663"/>
                  </a:lnTo>
                  <a:lnTo>
                    <a:pt x="6482" y="7679"/>
                  </a:lnTo>
                  <a:lnTo>
                    <a:pt x="6462" y="7702"/>
                  </a:lnTo>
                  <a:lnTo>
                    <a:pt x="6440" y="7747"/>
                  </a:lnTo>
                  <a:lnTo>
                    <a:pt x="6430" y="7815"/>
                  </a:lnTo>
                  <a:lnTo>
                    <a:pt x="6435" y="7849"/>
                  </a:lnTo>
                  <a:lnTo>
                    <a:pt x="6440" y="7891"/>
                  </a:lnTo>
                  <a:lnTo>
                    <a:pt x="6466" y="7966"/>
                  </a:lnTo>
                  <a:lnTo>
                    <a:pt x="6505" y="8036"/>
                  </a:lnTo>
                  <a:lnTo>
                    <a:pt x="6554" y="8097"/>
                  </a:lnTo>
                  <a:lnTo>
                    <a:pt x="6613" y="8147"/>
                  </a:lnTo>
                  <a:lnTo>
                    <a:pt x="6681" y="8189"/>
                  </a:lnTo>
                  <a:lnTo>
                    <a:pt x="6754" y="8216"/>
                  </a:lnTo>
                  <a:lnTo>
                    <a:pt x="6834" y="8232"/>
                  </a:lnTo>
                  <a:lnTo>
                    <a:pt x="6875" y="8232"/>
                  </a:lnTo>
                  <a:lnTo>
                    <a:pt x="6920" y="8231"/>
                  </a:lnTo>
                  <a:lnTo>
                    <a:pt x="7008" y="8214"/>
                  </a:lnTo>
                  <a:lnTo>
                    <a:pt x="7087" y="8179"/>
                  </a:lnTo>
                  <a:lnTo>
                    <a:pt x="7157" y="8132"/>
                  </a:lnTo>
                  <a:lnTo>
                    <a:pt x="7218" y="8071"/>
                  </a:lnTo>
                  <a:lnTo>
                    <a:pt x="7267" y="8000"/>
                  </a:lnTo>
                  <a:lnTo>
                    <a:pt x="7300" y="7920"/>
                  </a:lnTo>
                  <a:lnTo>
                    <a:pt x="7319" y="7833"/>
                  </a:lnTo>
                  <a:lnTo>
                    <a:pt x="7320" y="7787"/>
                  </a:lnTo>
                  <a:lnTo>
                    <a:pt x="7319" y="7743"/>
                  </a:lnTo>
                  <a:lnTo>
                    <a:pt x="7301" y="7658"/>
                  </a:lnTo>
                  <a:lnTo>
                    <a:pt x="7268" y="7578"/>
                  </a:lnTo>
                  <a:lnTo>
                    <a:pt x="7222" y="7509"/>
                  </a:lnTo>
                  <a:lnTo>
                    <a:pt x="7193" y="7478"/>
                  </a:lnTo>
                  <a:lnTo>
                    <a:pt x="7222" y="7447"/>
                  </a:lnTo>
                  <a:lnTo>
                    <a:pt x="7268" y="7377"/>
                  </a:lnTo>
                  <a:lnTo>
                    <a:pt x="7301" y="7298"/>
                  </a:lnTo>
                  <a:lnTo>
                    <a:pt x="7319" y="7213"/>
                  </a:lnTo>
                  <a:lnTo>
                    <a:pt x="7320" y="7168"/>
                  </a:lnTo>
                  <a:lnTo>
                    <a:pt x="7319" y="7122"/>
                  </a:lnTo>
                  <a:lnTo>
                    <a:pt x="7300" y="7035"/>
                  </a:lnTo>
                  <a:lnTo>
                    <a:pt x="7267" y="6956"/>
                  </a:lnTo>
                  <a:lnTo>
                    <a:pt x="7218" y="6884"/>
                  </a:lnTo>
                  <a:lnTo>
                    <a:pt x="7157" y="6824"/>
                  </a:lnTo>
                  <a:lnTo>
                    <a:pt x="7087" y="6776"/>
                  </a:lnTo>
                  <a:lnTo>
                    <a:pt x="7008" y="6742"/>
                  </a:lnTo>
                  <a:lnTo>
                    <a:pt x="6920" y="6724"/>
                  </a:lnTo>
                  <a:lnTo>
                    <a:pt x="6875" y="6723"/>
                  </a:lnTo>
                  <a:close/>
                  <a:moveTo>
                    <a:pt x="8881" y="6441"/>
                  </a:moveTo>
                  <a:lnTo>
                    <a:pt x="9203" y="4972"/>
                  </a:lnTo>
                  <a:lnTo>
                    <a:pt x="9212" y="4930"/>
                  </a:lnTo>
                  <a:lnTo>
                    <a:pt x="9212" y="4845"/>
                  </a:lnTo>
                  <a:lnTo>
                    <a:pt x="9198" y="4764"/>
                  </a:lnTo>
                  <a:lnTo>
                    <a:pt x="9167" y="4688"/>
                  </a:lnTo>
                  <a:lnTo>
                    <a:pt x="9124" y="4620"/>
                  </a:lnTo>
                  <a:lnTo>
                    <a:pt x="9068" y="4561"/>
                  </a:lnTo>
                  <a:lnTo>
                    <a:pt x="9002" y="4512"/>
                  </a:lnTo>
                  <a:lnTo>
                    <a:pt x="8924" y="4479"/>
                  </a:lnTo>
                  <a:lnTo>
                    <a:pt x="8882" y="4468"/>
                  </a:lnTo>
                  <a:lnTo>
                    <a:pt x="8841" y="4460"/>
                  </a:lnTo>
                  <a:lnTo>
                    <a:pt x="8756" y="4459"/>
                  </a:lnTo>
                  <a:lnTo>
                    <a:pt x="8675" y="4473"/>
                  </a:lnTo>
                  <a:lnTo>
                    <a:pt x="8599" y="4504"/>
                  </a:lnTo>
                  <a:lnTo>
                    <a:pt x="8531" y="4548"/>
                  </a:lnTo>
                  <a:lnTo>
                    <a:pt x="8471" y="4604"/>
                  </a:lnTo>
                  <a:lnTo>
                    <a:pt x="8423" y="4672"/>
                  </a:lnTo>
                  <a:lnTo>
                    <a:pt x="8390" y="4748"/>
                  </a:lnTo>
                  <a:lnTo>
                    <a:pt x="8378" y="4790"/>
                  </a:lnTo>
                  <a:lnTo>
                    <a:pt x="8319" y="5061"/>
                  </a:lnTo>
                  <a:lnTo>
                    <a:pt x="8236" y="5032"/>
                  </a:lnTo>
                  <a:lnTo>
                    <a:pt x="8157" y="4998"/>
                  </a:lnTo>
                  <a:lnTo>
                    <a:pt x="8101" y="4973"/>
                  </a:lnTo>
                  <a:lnTo>
                    <a:pt x="7975" y="4926"/>
                  </a:lnTo>
                  <a:lnTo>
                    <a:pt x="7826" y="4887"/>
                  </a:lnTo>
                  <a:lnTo>
                    <a:pt x="7635" y="4862"/>
                  </a:lnTo>
                  <a:lnTo>
                    <a:pt x="7520" y="4861"/>
                  </a:lnTo>
                  <a:lnTo>
                    <a:pt x="7405" y="4862"/>
                  </a:lnTo>
                  <a:lnTo>
                    <a:pt x="7216" y="4887"/>
                  </a:lnTo>
                  <a:lnTo>
                    <a:pt x="7065" y="4926"/>
                  </a:lnTo>
                  <a:lnTo>
                    <a:pt x="6940" y="4973"/>
                  </a:lnTo>
                  <a:lnTo>
                    <a:pt x="6884" y="4998"/>
                  </a:lnTo>
                  <a:lnTo>
                    <a:pt x="6832" y="5021"/>
                  </a:lnTo>
                  <a:lnTo>
                    <a:pt x="6724" y="5061"/>
                  </a:lnTo>
                  <a:lnTo>
                    <a:pt x="6602" y="5093"/>
                  </a:lnTo>
                  <a:lnTo>
                    <a:pt x="6449" y="5111"/>
                  </a:lnTo>
                  <a:lnTo>
                    <a:pt x="6356" y="5113"/>
                  </a:lnTo>
                  <a:lnTo>
                    <a:pt x="6260" y="5111"/>
                  </a:lnTo>
                  <a:lnTo>
                    <a:pt x="6108" y="5093"/>
                  </a:lnTo>
                  <a:lnTo>
                    <a:pt x="5986" y="5061"/>
                  </a:lnTo>
                  <a:lnTo>
                    <a:pt x="5879" y="5021"/>
                  </a:lnTo>
                  <a:lnTo>
                    <a:pt x="5826" y="4998"/>
                  </a:lnTo>
                  <a:lnTo>
                    <a:pt x="5770" y="4973"/>
                  </a:lnTo>
                  <a:lnTo>
                    <a:pt x="5644" y="4926"/>
                  </a:lnTo>
                  <a:lnTo>
                    <a:pt x="5493" y="4887"/>
                  </a:lnTo>
                  <a:lnTo>
                    <a:pt x="5305" y="4862"/>
                  </a:lnTo>
                  <a:lnTo>
                    <a:pt x="5189" y="4861"/>
                  </a:lnTo>
                  <a:lnTo>
                    <a:pt x="5074" y="4862"/>
                  </a:lnTo>
                  <a:lnTo>
                    <a:pt x="4884" y="4887"/>
                  </a:lnTo>
                  <a:lnTo>
                    <a:pt x="4734" y="4926"/>
                  </a:lnTo>
                  <a:lnTo>
                    <a:pt x="4609" y="4973"/>
                  </a:lnTo>
                  <a:lnTo>
                    <a:pt x="4553" y="4998"/>
                  </a:lnTo>
                  <a:lnTo>
                    <a:pt x="4500" y="5021"/>
                  </a:lnTo>
                  <a:lnTo>
                    <a:pt x="4392" y="5061"/>
                  </a:lnTo>
                  <a:lnTo>
                    <a:pt x="4269" y="5093"/>
                  </a:lnTo>
                  <a:lnTo>
                    <a:pt x="4118" y="5111"/>
                  </a:lnTo>
                  <a:lnTo>
                    <a:pt x="4023" y="5113"/>
                  </a:lnTo>
                  <a:lnTo>
                    <a:pt x="3928" y="5111"/>
                  </a:lnTo>
                  <a:lnTo>
                    <a:pt x="3775" y="5093"/>
                  </a:lnTo>
                  <a:lnTo>
                    <a:pt x="3653" y="5061"/>
                  </a:lnTo>
                  <a:lnTo>
                    <a:pt x="3547" y="5021"/>
                  </a:lnTo>
                  <a:lnTo>
                    <a:pt x="3493" y="4998"/>
                  </a:lnTo>
                  <a:lnTo>
                    <a:pt x="3437" y="4973"/>
                  </a:lnTo>
                  <a:lnTo>
                    <a:pt x="3312" y="4926"/>
                  </a:lnTo>
                  <a:lnTo>
                    <a:pt x="3162" y="4887"/>
                  </a:lnTo>
                  <a:lnTo>
                    <a:pt x="2972" y="4862"/>
                  </a:lnTo>
                  <a:lnTo>
                    <a:pt x="2857" y="4861"/>
                  </a:lnTo>
                  <a:lnTo>
                    <a:pt x="2742" y="4862"/>
                  </a:lnTo>
                  <a:lnTo>
                    <a:pt x="2553" y="4887"/>
                  </a:lnTo>
                  <a:lnTo>
                    <a:pt x="2402" y="4926"/>
                  </a:lnTo>
                  <a:lnTo>
                    <a:pt x="2277" y="4973"/>
                  </a:lnTo>
                  <a:lnTo>
                    <a:pt x="2221" y="4998"/>
                  </a:lnTo>
                  <a:lnTo>
                    <a:pt x="2169" y="5021"/>
                  </a:lnTo>
                  <a:lnTo>
                    <a:pt x="2061" y="5061"/>
                  </a:lnTo>
                  <a:lnTo>
                    <a:pt x="1938" y="5093"/>
                  </a:lnTo>
                  <a:lnTo>
                    <a:pt x="1786" y="5111"/>
                  </a:lnTo>
                  <a:lnTo>
                    <a:pt x="1692" y="5113"/>
                  </a:lnTo>
                  <a:lnTo>
                    <a:pt x="1616" y="5111"/>
                  </a:lnTo>
                  <a:lnTo>
                    <a:pt x="1479" y="5098"/>
                  </a:lnTo>
                  <a:lnTo>
                    <a:pt x="1419" y="5087"/>
                  </a:lnTo>
                  <a:lnTo>
                    <a:pt x="1391" y="5083"/>
                  </a:lnTo>
                  <a:lnTo>
                    <a:pt x="1339" y="5093"/>
                  </a:lnTo>
                  <a:lnTo>
                    <a:pt x="1296" y="5120"/>
                  </a:lnTo>
                  <a:lnTo>
                    <a:pt x="1266" y="5163"/>
                  </a:lnTo>
                  <a:lnTo>
                    <a:pt x="1257" y="5191"/>
                  </a:lnTo>
                  <a:lnTo>
                    <a:pt x="1253" y="5218"/>
                  </a:lnTo>
                  <a:lnTo>
                    <a:pt x="1263" y="5270"/>
                  </a:lnTo>
                  <a:lnTo>
                    <a:pt x="1292" y="5313"/>
                  </a:lnTo>
                  <a:lnTo>
                    <a:pt x="1335" y="5343"/>
                  </a:lnTo>
                  <a:lnTo>
                    <a:pt x="1361" y="5350"/>
                  </a:lnTo>
                  <a:lnTo>
                    <a:pt x="1437" y="5365"/>
                  </a:lnTo>
                  <a:lnTo>
                    <a:pt x="1601" y="5381"/>
                  </a:lnTo>
                  <a:lnTo>
                    <a:pt x="1692" y="5382"/>
                  </a:lnTo>
                  <a:lnTo>
                    <a:pt x="1806" y="5381"/>
                  </a:lnTo>
                  <a:lnTo>
                    <a:pt x="1996" y="5356"/>
                  </a:lnTo>
                  <a:lnTo>
                    <a:pt x="2147" y="5317"/>
                  </a:lnTo>
                  <a:lnTo>
                    <a:pt x="2272" y="5270"/>
                  </a:lnTo>
                  <a:lnTo>
                    <a:pt x="2329" y="5245"/>
                  </a:lnTo>
                  <a:lnTo>
                    <a:pt x="2380" y="5222"/>
                  </a:lnTo>
                  <a:lnTo>
                    <a:pt x="2488" y="5182"/>
                  </a:lnTo>
                  <a:lnTo>
                    <a:pt x="2611" y="5150"/>
                  </a:lnTo>
                  <a:lnTo>
                    <a:pt x="2763" y="5132"/>
                  </a:lnTo>
                  <a:lnTo>
                    <a:pt x="2857" y="5130"/>
                  </a:lnTo>
                  <a:lnTo>
                    <a:pt x="2952" y="5132"/>
                  </a:lnTo>
                  <a:lnTo>
                    <a:pt x="3105" y="5150"/>
                  </a:lnTo>
                  <a:lnTo>
                    <a:pt x="3227" y="5182"/>
                  </a:lnTo>
                  <a:lnTo>
                    <a:pt x="3333" y="5222"/>
                  </a:lnTo>
                  <a:lnTo>
                    <a:pt x="3387" y="5245"/>
                  </a:lnTo>
                  <a:lnTo>
                    <a:pt x="3443" y="5270"/>
                  </a:lnTo>
                  <a:lnTo>
                    <a:pt x="3568" y="5317"/>
                  </a:lnTo>
                  <a:lnTo>
                    <a:pt x="3719" y="5356"/>
                  </a:lnTo>
                  <a:lnTo>
                    <a:pt x="3908" y="5381"/>
                  </a:lnTo>
                  <a:lnTo>
                    <a:pt x="4023" y="5382"/>
                  </a:lnTo>
                  <a:lnTo>
                    <a:pt x="4138" y="5381"/>
                  </a:lnTo>
                  <a:lnTo>
                    <a:pt x="4327" y="5356"/>
                  </a:lnTo>
                  <a:lnTo>
                    <a:pt x="4478" y="5317"/>
                  </a:lnTo>
                  <a:lnTo>
                    <a:pt x="4603" y="5270"/>
                  </a:lnTo>
                  <a:lnTo>
                    <a:pt x="4659" y="5245"/>
                  </a:lnTo>
                  <a:lnTo>
                    <a:pt x="4713" y="5222"/>
                  </a:lnTo>
                  <a:lnTo>
                    <a:pt x="4819" y="5182"/>
                  </a:lnTo>
                  <a:lnTo>
                    <a:pt x="4942" y="5150"/>
                  </a:lnTo>
                  <a:lnTo>
                    <a:pt x="5094" y="5132"/>
                  </a:lnTo>
                  <a:lnTo>
                    <a:pt x="5189" y="5130"/>
                  </a:lnTo>
                  <a:lnTo>
                    <a:pt x="5283" y="5132"/>
                  </a:lnTo>
                  <a:lnTo>
                    <a:pt x="5436" y="5150"/>
                  </a:lnTo>
                  <a:lnTo>
                    <a:pt x="5558" y="5182"/>
                  </a:lnTo>
                  <a:lnTo>
                    <a:pt x="5666" y="5222"/>
                  </a:lnTo>
                  <a:lnTo>
                    <a:pt x="5718" y="5245"/>
                  </a:lnTo>
                  <a:lnTo>
                    <a:pt x="5775" y="5270"/>
                  </a:lnTo>
                  <a:lnTo>
                    <a:pt x="5899" y="5317"/>
                  </a:lnTo>
                  <a:lnTo>
                    <a:pt x="6050" y="5356"/>
                  </a:lnTo>
                  <a:lnTo>
                    <a:pt x="6240" y="5381"/>
                  </a:lnTo>
                  <a:lnTo>
                    <a:pt x="6354" y="5382"/>
                  </a:lnTo>
                  <a:lnTo>
                    <a:pt x="6469" y="5381"/>
                  </a:lnTo>
                  <a:lnTo>
                    <a:pt x="6659" y="5356"/>
                  </a:lnTo>
                  <a:lnTo>
                    <a:pt x="6810" y="5317"/>
                  </a:lnTo>
                  <a:lnTo>
                    <a:pt x="6936" y="5270"/>
                  </a:lnTo>
                  <a:lnTo>
                    <a:pt x="6992" y="5245"/>
                  </a:lnTo>
                  <a:lnTo>
                    <a:pt x="7044" y="5222"/>
                  </a:lnTo>
                  <a:lnTo>
                    <a:pt x="7152" y="5182"/>
                  </a:lnTo>
                  <a:lnTo>
                    <a:pt x="7274" y="5150"/>
                  </a:lnTo>
                  <a:lnTo>
                    <a:pt x="7427" y="5132"/>
                  </a:lnTo>
                  <a:lnTo>
                    <a:pt x="7520" y="5130"/>
                  </a:lnTo>
                  <a:lnTo>
                    <a:pt x="7615" y="5132"/>
                  </a:lnTo>
                  <a:lnTo>
                    <a:pt x="7768" y="5150"/>
                  </a:lnTo>
                  <a:lnTo>
                    <a:pt x="7890" y="5182"/>
                  </a:lnTo>
                  <a:lnTo>
                    <a:pt x="7997" y="5222"/>
                  </a:lnTo>
                  <a:lnTo>
                    <a:pt x="8050" y="5245"/>
                  </a:lnTo>
                  <a:lnTo>
                    <a:pt x="8099" y="5267"/>
                  </a:lnTo>
                  <a:lnTo>
                    <a:pt x="8203" y="5307"/>
                  </a:lnTo>
                  <a:lnTo>
                    <a:pt x="8260" y="5326"/>
                  </a:lnTo>
                  <a:lnTo>
                    <a:pt x="8144" y="5855"/>
                  </a:lnTo>
                  <a:lnTo>
                    <a:pt x="8065" y="5821"/>
                  </a:lnTo>
                  <a:lnTo>
                    <a:pt x="7900" y="5771"/>
                  </a:lnTo>
                  <a:lnTo>
                    <a:pt x="7730" y="5735"/>
                  </a:lnTo>
                  <a:lnTo>
                    <a:pt x="7553" y="5718"/>
                  </a:lnTo>
                  <a:lnTo>
                    <a:pt x="7463" y="5716"/>
                  </a:lnTo>
                  <a:lnTo>
                    <a:pt x="7373" y="5718"/>
                  </a:lnTo>
                  <a:lnTo>
                    <a:pt x="7196" y="5735"/>
                  </a:lnTo>
                  <a:lnTo>
                    <a:pt x="7026" y="5771"/>
                  </a:lnTo>
                  <a:lnTo>
                    <a:pt x="6862" y="5821"/>
                  </a:lnTo>
                  <a:lnTo>
                    <a:pt x="6705" y="5889"/>
                  </a:lnTo>
                  <a:lnTo>
                    <a:pt x="6556" y="5970"/>
                  </a:lnTo>
                  <a:lnTo>
                    <a:pt x="6416" y="6063"/>
                  </a:lnTo>
                  <a:lnTo>
                    <a:pt x="6286" y="6171"/>
                  </a:lnTo>
                  <a:lnTo>
                    <a:pt x="6168" y="6289"/>
                  </a:lnTo>
                  <a:lnTo>
                    <a:pt x="6060" y="6419"/>
                  </a:lnTo>
                  <a:lnTo>
                    <a:pt x="5967" y="6559"/>
                  </a:lnTo>
                  <a:lnTo>
                    <a:pt x="5886" y="6709"/>
                  </a:lnTo>
                  <a:lnTo>
                    <a:pt x="5818" y="6866"/>
                  </a:lnTo>
                  <a:lnTo>
                    <a:pt x="5768" y="7030"/>
                  </a:lnTo>
                  <a:lnTo>
                    <a:pt x="5732" y="7200"/>
                  </a:lnTo>
                  <a:lnTo>
                    <a:pt x="5715" y="7377"/>
                  </a:lnTo>
                  <a:lnTo>
                    <a:pt x="5713" y="7466"/>
                  </a:lnTo>
                  <a:lnTo>
                    <a:pt x="5713" y="7525"/>
                  </a:lnTo>
                  <a:lnTo>
                    <a:pt x="5722" y="7640"/>
                  </a:lnTo>
                  <a:lnTo>
                    <a:pt x="5736" y="7753"/>
                  </a:lnTo>
                  <a:lnTo>
                    <a:pt x="5758" y="7864"/>
                  </a:lnTo>
                  <a:lnTo>
                    <a:pt x="5787" y="7970"/>
                  </a:lnTo>
                  <a:lnTo>
                    <a:pt x="5823" y="8075"/>
                  </a:lnTo>
                  <a:lnTo>
                    <a:pt x="5863" y="8178"/>
                  </a:lnTo>
                  <a:lnTo>
                    <a:pt x="5912" y="8277"/>
                  </a:lnTo>
                  <a:lnTo>
                    <a:pt x="5993" y="8418"/>
                  </a:lnTo>
                  <a:lnTo>
                    <a:pt x="6122" y="8592"/>
                  </a:lnTo>
                  <a:lnTo>
                    <a:pt x="6272" y="8749"/>
                  </a:lnTo>
                  <a:lnTo>
                    <a:pt x="6440" y="8888"/>
                  </a:lnTo>
                  <a:lnTo>
                    <a:pt x="6531" y="8948"/>
                  </a:lnTo>
                  <a:lnTo>
                    <a:pt x="1744" y="8948"/>
                  </a:lnTo>
                  <a:lnTo>
                    <a:pt x="1681" y="8945"/>
                  </a:lnTo>
                  <a:lnTo>
                    <a:pt x="1557" y="8924"/>
                  </a:lnTo>
                  <a:lnTo>
                    <a:pt x="1442" y="8883"/>
                  </a:lnTo>
                  <a:lnTo>
                    <a:pt x="1337" y="8824"/>
                  </a:lnTo>
                  <a:lnTo>
                    <a:pt x="1243" y="8748"/>
                  </a:lnTo>
                  <a:lnTo>
                    <a:pt x="1162" y="8657"/>
                  </a:lnTo>
                  <a:lnTo>
                    <a:pt x="1098" y="8553"/>
                  </a:lnTo>
                  <a:lnTo>
                    <a:pt x="1050" y="8437"/>
                  </a:lnTo>
                  <a:lnTo>
                    <a:pt x="1034" y="8375"/>
                  </a:lnTo>
                  <a:lnTo>
                    <a:pt x="273" y="4914"/>
                  </a:lnTo>
                  <a:lnTo>
                    <a:pt x="268" y="4884"/>
                  </a:lnTo>
                  <a:lnTo>
                    <a:pt x="278" y="4825"/>
                  </a:lnTo>
                  <a:lnTo>
                    <a:pt x="310" y="4774"/>
                  </a:lnTo>
                  <a:lnTo>
                    <a:pt x="359" y="4740"/>
                  </a:lnTo>
                  <a:lnTo>
                    <a:pt x="389" y="4731"/>
                  </a:lnTo>
                  <a:lnTo>
                    <a:pt x="419" y="4727"/>
                  </a:lnTo>
                  <a:lnTo>
                    <a:pt x="477" y="4738"/>
                  </a:lnTo>
                  <a:lnTo>
                    <a:pt x="527" y="4770"/>
                  </a:lnTo>
                  <a:lnTo>
                    <a:pt x="562" y="4818"/>
                  </a:lnTo>
                  <a:lnTo>
                    <a:pt x="571" y="4848"/>
                  </a:lnTo>
                  <a:lnTo>
                    <a:pt x="1332" y="8309"/>
                  </a:lnTo>
                  <a:lnTo>
                    <a:pt x="1341" y="8345"/>
                  </a:lnTo>
                  <a:lnTo>
                    <a:pt x="1368" y="8412"/>
                  </a:lnTo>
                  <a:lnTo>
                    <a:pt x="1407" y="8473"/>
                  </a:lnTo>
                  <a:lnTo>
                    <a:pt x="1453" y="8525"/>
                  </a:lnTo>
                  <a:lnTo>
                    <a:pt x="1508" y="8569"/>
                  </a:lnTo>
                  <a:lnTo>
                    <a:pt x="1568" y="8604"/>
                  </a:lnTo>
                  <a:lnTo>
                    <a:pt x="1636" y="8627"/>
                  </a:lnTo>
                  <a:lnTo>
                    <a:pt x="1708" y="8640"/>
                  </a:lnTo>
                  <a:lnTo>
                    <a:pt x="1744" y="8640"/>
                  </a:lnTo>
                  <a:lnTo>
                    <a:pt x="5542" y="8640"/>
                  </a:lnTo>
                  <a:lnTo>
                    <a:pt x="5569" y="8638"/>
                  </a:lnTo>
                  <a:lnTo>
                    <a:pt x="5618" y="8618"/>
                  </a:lnTo>
                  <a:lnTo>
                    <a:pt x="5654" y="8581"/>
                  </a:lnTo>
                  <a:lnTo>
                    <a:pt x="5675" y="8533"/>
                  </a:lnTo>
                  <a:lnTo>
                    <a:pt x="5677" y="8506"/>
                  </a:lnTo>
                  <a:lnTo>
                    <a:pt x="5675" y="8479"/>
                  </a:lnTo>
                  <a:lnTo>
                    <a:pt x="5654" y="8430"/>
                  </a:lnTo>
                  <a:lnTo>
                    <a:pt x="5618" y="8392"/>
                  </a:lnTo>
                  <a:lnTo>
                    <a:pt x="5569" y="8372"/>
                  </a:lnTo>
                  <a:lnTo>
                    <a:pt x="5542" y="8371"/>
                  </a:lnTo>
                  <a:lnTo>
                    <a:pt x="1744" y="8371"/>
                  </a:lnTo>
                  <a:lnTo>
                    <a:pt x="1718" y="8369"/>
                  </a:lnTo>
                  <a:lnTo>
                    <a:pt x="1669" y="8352"/>
                  </a:lnTo>
                  <a:lnTo>
                    <a:pt x="1630" y="8320"/>
                  </a:lnTo>
                  <a:lnTo>
                    <a:pt x="1603" y="8276"/>
                  </a:lnTo>
                  <a:lnTo>
                    <a:pt x="1596" y="8250"/>
                  </a:lnTo>
                  <a:lnTo>
                    <a:pt x="834" y="4790"/>
                  </a:lnTo>
                  <a:lnTo>
                    <a:pt x="823" y="4748"/>
                  </a:lnTo>
                  <a:lnTo>
                    <a:pt x="789" y="4672"/>
                  </a:lnTo>
                  <a:lnTo>
                    <a:pt x="740" y="4604"/>
                  </a:lnTo>
                  <a:lnTo>
                    <a:pt x="681" y="4548"/>
                  </a:lnTo>
                  <a:lnTo>
                    <a:pt x="612" y="4505"/>
                  </a:lnTo>
                  <a:lnTo>
                    <a:pt x="537" y="4475"/>
                  </a:lnTo>
                  <a:lnTo>
                    <a:pt x="455" y="4459"/>
                  </a:lnTo>
                  <a:lnTo>
                    <a:pt x="372" y="4460"/>
                  </a:lnTo>
                  <a:lnTo>
                    <a:pt x="330" y="4468"/>
                  </a:lnTo>
                  <a:lnTo>
                    <a:pt x="288" y="4478"/>
                  </a:lnTo>
                  <a:lnTo>
                    <a:pt x="212" y="4512"/>
                  </a:lnTo>
                  <a:lnTo>
                    <a:pt x="144" y="4561"/>
                  </a:lnTo>
                  <a:lnTo>
                    <a:pt x="88" y="4620"/>
                  </a:lnTo>
                  <a:lnTo>
                    <a:pt x="45" y="4688"/>
                  </a:lnTo>
                  <a:lnTo>
                    <a:pt x="15" y="4764"/>
                  </a:lnTo>
                  <a:lnTo>
                    <a:pt x="0" y="4845"/>
                  </a:lnTo>
                  <a:lnTo>
                    <a:pt x="0" y="4930"/>
                  </a:lnTo>
                  <a:lnTo>
                    <a:pt x="9" y="4972"/>
                  </a:lnTo>
                  <a:lnTo>
                    <a:pt x="771" y="8433"/>
                  </a:lnTo>
                  <a:lnTo>
                    <a:pt x="781" y="8476"/>
                  </a:lnTo>
                  <a:lnTo>
                    <a:pt x="807" y="8559"/>
                  </a:lnTo>
                  <a:lnTo>
                    <a:pt x="840" y="8638"/>
                  </a:lnTo>
                  <a:lnTo>
                    <a:pt x="879" y="8715"/>
                  </a:lnTo>
                  <a:lnTo>
                    <a:pt x="922" y="8785"/>
                  </a:lnTo>
                  <a:lnTo>
                    <a:pt x="972" y="8853"/>
                  </a:lnTo>
                  <a:lnTo>
                    <a:pt x="1027" y="8915"/>
                  </a:lnTo>
                  <a:lnTo>
                    <a:pt x="1087" y="8973"/>
                  </a:lnTo>
                  <a:lnTo>
                    <a:pt x="1152" y="9024"/>
                  </a:lnTo>
                  <a:lnTo>
                    <a:pt x="1220" y="9071"/>
                  </a:lnTo>
                  <a:lnTo>
                    <a:pt x="1293" y="9111"/>
                  </a:lnTo>
                  <a:lnTo>
                    <a:pt x="1368" y="9145"/>
                  </a:lnTo>
                  <a:lnTo>
                    <a:pt x="1447" y="9173"/>
                  </a:lnTo>
                  <a:lnTo>
                    <a:pt x="1529" y="9194"/>
                  </a:lnTo>
                  <a:lnTo>
                    <a:pt x="1614" y="9209"/>
                  </a:lnTo>
                  <a:lnTo>
                    <a:pt x="1701" y="9217"/>
                  </a:lnTo>
                  <a:lnTo>
                    <a:pt x="1744" y="9217"/>
                  </a:lnTo>
                  <a:lnTo>
                    <a:pt x="7463" y="9217"/>
                  </a:lnTo>
                  <a:lnTo>
                    <a:pt x="7466" y="9217"/>
                  </a:lnTo>
                  <a:lnTo>
                    <a:pt x="7555" y="9216"/>
                  </a:lnTo>
                  <a:lnTo>
                    <a:pt x="7732" y="9197"/>
                  </a:lnTo>
                  <a:lnTo>
                    <a:pt x="7902" y="9163"/>
                  </a:lnTo>
                  <a:lnTo>
                    <a:pt x="8066" y="9111"/>
                  </a:lnTo>
                  <a:lnTo>
                    <a:pt x="8223" y="9045"/>
                  </a:lnTo>
                  <a:lnTo>
                    <a:pt x="8371" y="8964"/>
                  </a:lnTo>
                  <a:lnTo>
                    <a:pt x="8511" y="8869"/>
                  </a:lnTo>
                  <a:lnTo>
                    <a:pt x="8640" y="8762"/>
                  </a:lnTo>
                  <a:lnTo>
                    <a:pt x="8760" y="8643"/>
                  </a:lnTo>
                  <a:lnTo>
                    <a:pt x="8866" y="8513"/>
                  </a:lnTo>
                  <a:lnTo>
                    <a:pt x="8960" y="8373"/>
                  </a:lnTo>
                  <a:lnTo>
                    <a:pt x="9042" y="8225"/>
                  </a:lnTo>
                  <a:lnTo>
                    <a:pt x="9108" y="8068"/>
                  </a:lnTo>
                  <a:lnTo>
                    <a:pt x="9159" y="7904"/>
                  </a:lnTo>
                  <a:lnTo>
                    <a:pt x="9193" y="7733"/>
                  </a:lnTo>
                  <a:lnTo>
                    <a:pt x="9212" y="7557"/>
                  </a:lnTo>
                  <a:lnTo>
                    <a:pt x="9213" y="7466"/>
                  </a:lnTo>
                  <a:lnTo>
                    <a:pt x="9212" y="7396"/>
                  </a:lnTo>
                  <a:lnTo>
                    <a:pt x="9200" y="7254"/>
                  </a:lnTo>
                  <a:lnTo>
                    <a:pt x="9179" y="7118"/>
                  </a:lnTo>
                  <a:lnTo>
                    <a:pt x="9146" y="6984"/>
                  </a:lnTo>
                  <a:lnTo>
                    <a:pt x="9103" y="6854"/>
                  </a:lnTo>
                  <a:lnTo>
                    <a:pt x="9051" y="6729"/>
                  </a:lnTo>
                  <a:lnTo>
                    <a:pt x="8989" y="6609"/>
                  </a:lnTo>
                  <a:lnTo>
                    <a:pt x="8918" y="6495"/>
                  </a:lnTo>
                  <a:lnTo>
                    <a:pt x="8881" y="6441"/>
                  </a:lnTo>
                  <a:close/>
                  <a:moveTo>
                    <a:pt x="8554" y="5251"/>
                  </a:moveTo>
                  <a:lnTo>
                    <a:pt x="8554" y="5251"/>
                  </a:lnTo>
                  <a:lnTo>
                    <a:pt x="8554" y="5250"/>
                  </a:lnTo>
                  <a:lnTo>
                    <a:pt x="8554" y="5250"/>
                  </a:lnTo>
                  <a:lnTo>
                    <a:pt x="8642" y="4848"/>
                  </a:lnTo>
                  <a:lnTo>
                    <a:pt x="8650" y="4818"/>
                  </a:lnTo>
                  <a:lnTo>
                    <a:pt x="8685" y="4770"/>
                  </a:lnTo>
                  <a:lnTo>
                    <a:pt x="8735" y="4738"/>
                  </a:lnTo>
                  <a:lnTo>
                    <a:pt x="8793" y="4727"/>
                  </a:lnTo>
                  <a:lnTo>
                    <a:pt x="8823" y="4731"/>
                  </a:lnTo>
                  <a:lnTo>
                    <a:pt x="8854" y="4740"/>
                  </a:lnTo>
                  <a:lnTo>
                    <a:pt x="8902" y="4774"/>
                  </a:lnTo>
                  <a:lnTo>
                    <a:pt x="8934" y="4825"/>
                  </a:lnTo>
                  <a:lnTo>
                    <a:pt x="8944" y="4884"/>
                  </a:lnTo>
                  <a:lnTo>
                    <a:pt x="8940" y="4914"/>
                  </a:lnTo>
                  <a:lnTo>
                    <a:pt x="8659" y="6190"/>
                  </a:lnTo>
                  <a:lnTo>
                    <a:pt x="8597" y="6132"/>
                  </a:lnTo>
                  <a:lnTo>
                    <a:pt x="8463" y="6030"/>
                  </a:lnTo>
                  <a:lnTo>
                    <a:pt x="8393" y="5984"/>
                  </a:lnTo>
                  <a:lnTo>
                    <a:pt x="8554" y="5251"/>
                  </a:lnTo>
                  <a:close/>
                  <a:moveTo>
                    <a:pt x="7463" y="8948"/>
                  </a:moveTo>
                  <a:lnTo>
                    <a:pt x="7386" y="8947"/>
                  </a:lnTo>
                  <a:lnTo>
                    <a:pt x="7238" y="8931"/>
                  </a:lnTo>
                  <a:lnTo>
                    <a:pt x="7094" y="8901"/>
                  </a:lnTo>
                  <a:lnTo>
                    <a:pt x="6954" y="8857"/>
                  </a:lnTo>
                  <a:lnTo>
                    <a:pt x="6822" y="8801"/>
                  </a:lnTo>
                  <a:lnTo>
                    <a:pt x="6697" y="8734"/>
                  </a:lnTo>
                  <a:lnTo>
                    <a:pt x="6577" y="8653"/>
                  </a:lnTo>
                  <a:lnTo>
                    <a:pt x="6468" y="8562"/>
                  </a:lnTo>
                  <a:lnTo>
                    <a:pt x="6367" y="8463"/>
                  </a:lnTo>
                  <a:lnTo>
                    <a:pt x="6278" y="8352"/>
                  </a:lnTo>
                  <a:lnTo>
                    <a:pt x="6197" y="8234"/>
                  </a:lnTo>
                  <a:lnTo>
                    <a:pt x="6129" y="8108"/>
                  </a:lnTo>
                  <a:lnTo>
                    <a:pt x="6072" y="7976"/>
                  </a:lnTo>
                  <a:lnTo>
                    <a:pt x="6029" y="7836"/>
                  </a:lnTo>
                  <a:lnTo>
                    <a:pt x="6000" y="7692"/>
                  </a:lnTo>
                  <a:lnTo>
                    <a:pt x="5984" y="7542"/>
                  </a:lnTo>
                  <a:lnTo>
                    <a:pt x="5983" y="7466"/>
                  </a:lnTo>
                  <a:lnTo>
                    <a:pt x="5984" y="7390"/>
                  </a:lnTo>
                  <a:lnTo>
                    <a:pt x="6000" y="7241"/>
                  </a:lnTo>
                  <a:lnTo>
                    <a:pt x="6029" y="7097"/>
                  </a:lnTo>
                  <a:lnTo>
                    <a:pt x="6072" y="6958"/>
                  </a:lnTo>
                  <a:lnTo>
                    <a:pt x="6129" y="6825"/>
                  </a:lnTo>
                  <a:lnTo>
                    <a:pt x="6197" y="6700"/>
                  </a:lnTo>
                  <a:lnTo>
                    <a:pt x="6278" y="6582"/>
                  </a:lnTo>
                  <a:lnTo>
                    <a:pt x="6367" y="6471"/>
                  </a:lnTo>
                  <a:lnTo>
                    <a:pt x="6468" y="6372"/>
                  </a:lnTo>
                  <a:lnTo>
                    <a:pt x="6577" y="6281"/>
                  </a:lnTo>
                  <a:lnTo>
                    <a:pt x="6697" y="6200"/>
                  </a:lnTo>
                  <a:lnTo>
                    <a:pt x="6822" y="6132"/>
                  </a:lnTo>
                  <a:lnTo>
                    <a:pt x="6954" y="6076"/>
                  </a:lnTo>
                  <a:lnTo>
                    <a:pt x="7094" y="6032"/>
                  </a:lnTo>
                  <a:lnTo>
                    <a:pt x="7238" y="6003"/>
                  </a:lnTo>
                  <a:lnTo>
                    <a:pt x="7386" y="5987"/>
                  </a:lnTo>
                  <a:lnTo>
                    <a:pt x="7463" y="5986"/>
                  </a:lnTo>
                  <a:lnTo>
                    <a:pt x="7539" y="5987"/>
                  </a:lnTo>
                  <a:lnTo>
                    <a:pt x="7689" y="6003"/>
                  </a:lnTo>
                  <a:lnTo>
                    <a:pt x="7833" y="6032"/>
                  </a:lnTo>
                  <a:lnTo>
                    <a:pt x="7972" y="6076"/>
                  </a:lnTo>
                  <a:lnTo>
                    <a:pt x="8105" y="6132"/>
                  </a:lnTo>
                  <a:lnTo>
                    <a:pt x="8230" y="6200"/>
                  </a:lnTo>
                  <a:lnTo>
                    <a:pt x="8348" y="6281"/>
                  </a:lnTo>
                  <a:lnTo>
                    <a:pt x="8459" y="6372"/>
                  </a:lnTo>
                  <a:lnTo>
                    <a:pt x="8558" y="6471"/>
                  </a:lnTo>
                  <a:lnTo>
                    <a:pt x="8649" y="6582"/>
                  </a:lnTo>
                  <a:lnTo>
                    <a:pt x="8730" y="6700"/>
                  </a:lnTo>
                  <a:lnTo>
                    <a:pt x="8797" y="6825"/>
                  </a:lnTo>
                  <a:lnTo>
                    <a:pt x="8854" y="6958"/>
                  </a:lnTo>
                  <a:lnTo>
                    <a:pt x="8897" y="7097"/>
                  </a:lnTo>
                  <a:lnTo>
                    <a:pt x="8927" y="7241"/>
                  </a:lnTo>
                  <a:lnTo>
                    <a:pt x="8943" y="7391"/>
                  </a:lnTo>
                  <a:lnTo>
                    <a:pt x="8943" y="7466"/>
                  </a:lnTo>
                  <a:lnTo>
                    <a:pt x="8943" y="7542"/>
                  </a:lnTo>
                  <a:lnTo>
                    <a:pt x="8927" y="7692"/>
                  </a:lnTo>
                  <a:lnTo>
                    <a:pt x="8897" y="7836"/>
                  </a:lnTo>
                  <a:lnTo>
                    <a:pt x="8854" y="7976"/>
                  </a:lnTo>
                  <a:lnTo>
                    <a:pt x="8797" y="8108"/>
                  </a:lnTo>
                  <a:lnTo>
                    <a:pt x="8730" y="8234"/>
                  </a:lnTo>
                  <a:lnTo>
                    <a:pt x="8649" y="8352"/>
                  </a:lnTo>
                  <a:lnTo>
                    <a:pt x="8558" y="8463"/>
                  </a:lnTo>
                  <a:lnTo>
                    <a:pt x="8459" y="8562"/>
                  </a:lnTo>
                  <a:lnTo>
                    <a:pt x="8348" y="8653"/>
                  </a:lnTo>
                  <a:lnTo>
                    <a:pt x="8230" y="8734"/>
                  </a:lnTo>
                  <a:lnTo>
                    <a:pt x="8105" y="8801"/>
                  </a:lnTo>
                  <a:lnTo>
                    <a:pt x="7972" y="8857"/>
                  </a:lnTo>
                  <a:lnTo>
                    <a:pt x="7833" y="8901"/>
                  </a:lnTo>
                  <a:lnTo>
                    <a:pt x="7689" y="8931"/>
                  </a:lnTo>
                  <a:lnTo>
                    <a:pt x="7539" y="8947"/>
                  </a:lnTo>
                  <a:lnTo>
                    <a:pt x="7463" y="8948"/>
                  </a:lnTo>
                  <a:close/>
                  <a:moveTo>
                    <a:pt x="4382" y="2984"/>
                  </a:moveTo>
                  <a:lnTo>
                    <a:pt x="4429" y="2983"/>
                  </a:lnTo>
                  <a:lnTo>
                    <a:pt x="4521" y="2964"/>
                  </a:lnTo>
                  <a:lnTo>
                    <a:pt x="4606" y="2928"/>
                  </a:lnTo>
                  <a:lnTo>
                    <a:pt x="4683" y="2876"/>
                  </a:lnTo>
                  <a:lnTo>
                    <a:pt x="4746" y="2813"/>
                  </a:lnTo>
                  <a:lnTo>
                    <a:pt x="4798" y="2736"/>
                  </a:lnTo>
                  <a:lnTo>
                    <a:pt x="4834" y="2651"/>
                  </a:lnTo>
                  <a:lnTo>
                    <a:pt x="4852" y="2559"/>
                  </a:lnTo>
                  <a:lnTo>
                    <a:pt x="4854" y="2512"/>
                  </a:lnTo>
                  <a:lnTo>
                    <a:pt x="4852" y="2463"/>
                  </a:lnTo>
                  <a:lnTo>
                    <a:pt x="4834" y="2371"/>
                  </a:lnTo>
                  <a:lnTo>
                    <a:pt x="4798" y="2286"/>
                  </a:lnTo>
                  <a:lnTo>
                    <a:pt x="4746" y="2211"/>
                  </a:lnTo>
                  <a:lnTo>
                    <a:pt x="4683" y="2146"/>
                  </a:lnTo>
                  <a:lnTo>
                    <a:pt x="4606" y="2096"/>
                  </a:lnTo>
                  <a:lnTo>
                    <a:pt x="4521" y="2060"/>
                  </a:lnTo>
                  <a:lnTo>
                    <a:pt x="4429" y="2041"/>
                  </a:lnTo>
                  <a:lnTo>
                    <a:pt x="4382" y="2039"/>
                  </a:lnTo>
                  <a:lnTo>
                    <a:pt x="4333" y="2041"/>
                  </a:lnTo>
                  <a:lnTo>
                    <a:pt x="4241" y="2060"/>
                  </a:lnTo>
                  <a:lnTo>
                    <a:pt x="4156" y="2096"/>
                  </a:lnTo>
                  <a:lnTo>
                    <a:pt x="4081" y="2146"/>
                  </a:lnTo>
                  <a:lnTo>
                    <a:pt x="4016" y="2211"/>
                  </a:lnTo>
                  <a:lnTo>
                    <a:pt x="3966" y="2286"/>
                  </a:lnTo>
                  <a:lnTo>
                    <a:pt x="3930" y="2371"/>
                  </a:lnTo>
                  <a:lnTo>
                    <a:pt x="3911" y="2463"/>
                  </a:lnTo>
                  <a:lnTo>
                    <a:pt x="3909" y="2512"/>
                  </a:lnTo>
                  <a:lnTo>
                    <a:pt x="3911" y="2559"/>
                  </a:lnTo>
                  <a:lnTo>
                    <a:pt x="3930" y="2651"/>
                  </a:lnTo>
                  <a:lnTo>
                    <a:pt x="3966" y="2736"/>
                  </a:lnTo>
                  <a:lnTo>
                    <a:pt x="4016" y="2813"/>
                  </a:lnTo>
                  <a:lnTo>
                    <a:pt x="4081" y="2876"/>
                  </a:lnTo>
                  <a:lnTo>
                    <a:pt x="4156" y="2928"/>
                  </a:lnTo>
                  <a:lnTo>
                    <a:pt x="4241" y="2964"/>
                  </a:lnTo>
                  <a:lnTo>
                    <a:pt x="4333" y="2983"/>
                  </a:lnTo>
                  <a:lnTo>
                    <a:pt x="4382" y="2984"/>
                  </a:lnTo>
                  <a:close/>
                  <a:moveTo>
                    <a:pt x="4382" y="2309"/>
                  </a:moveTo>
                  <a:lnTo>
                    <a:pt x="4402" y="2310"/>
                  </a:lnTo>
                  <a:lnTo>
                    <a:pt x="4442" y="2317"/>
                  </a:lnTo>
                  <a:lnTo>
                    <a:pt x="4478" y="2333"/>
                  </a:lnTo>
                  <a:lnTo>
                    <a:pt x="4510" y="2355"/>
                  </a:lnTo>
                  <a:lnTo>
                    <a:pt x="4537" y="2382"/>
                  </a:lnTo>
                  <a:lnTo>
                    <a:pt x="4560" y="2415"/>
                  </a:lnTo>
                  <a:lnTo>
                    <a:pt x="4575" y="2451"/>
                  </a:lnTo>
                  <a:lnTo>
                    <a:pt x="4583" y="2490"/>
                  </a:lnTo>
                  <a:lnTo>
                    <a:pt x="4583" y="2512"/>
                  </a:lnTo>
                  <a:lnTo>
                    <a:pt x="4583" y="2532"/>
                  </a:lnTo>
                  <a:lnTo>
                    <a:pt x="4575" y="2572"/>
                  </a:lnTo>
                  <a:lnTo>
                    <a:pt x="4560" y="2608"/>
                  </a:lnTo>
                  <a:lnTo>
                    <a:pt x="4537" y="2640"/>
                  </a:lnTo>
                  <a:lnTo>
                    <a:pt x="4510" y="2667"/>
                  </a:lnTo>
                  <a:lnTo>
                    <a:pt x="4478" y="2690"/>
                  </a:lnTo>
                  <a:lnTo>
                    <a:pt x="4442" y="2705"/>
                  </a:lnTo>
                  <a:lnTo>
                    <a:pt x="4402" y="2713"/>
                  </a:lnTo>
                  <a:lnTo>
                    <a:pt x="4382" y="2713"/>
                  </a:lnTo>
                  <a:lnTo>
                    <a:pt x="4360" y="2713"/>
                  </a:lnTo>
                  <a:lnTo>
                    <a:pt x="4321" y="2705"/>
                  </a:lnTo>
                  <a:lnTo>
                    <a:pt x="4285" y="2690"/>
                  </a:lnTo>
                  <a:lnTo>
                    <a:pt x="4252" y="2667"/>
                  </a:lnTo>
                  <a:lnTo>
                    <a:pt x="4225" y="2640"/>
                  </a:lnTo>
                  <a:lnTo>
                    <a:pt x="4203" y="2608"/>
                  </a:lnTo>
                  <a:lnTo>
                    <a:pt x="4187" y="2572"/>
                  </a:lnTo>
                  <a:lnTo>
                    <a:pt x="4180" y="2532"/>
                  </a:lnTo>
                  <a:lnTo>
                    <a:pt x="4179" y="2512"/>
                  </a:lnTo>
                  <a:lnTo>
                    <a:pt x="4180" y="2490"/>
                  </a:lnTo>
                  <a:lnTo>
                    <a:pt x="4187" y="2451"/>
                  </a:lnTo>
                  <a:lnTo>
                    <a:pt x="4203" y="2415"/>
                  </a:lnTo>
                  <a:lnTo>
                    <a:pt x="4225" y="2382"/>
                  </a:lnTo>
                  <a:lnTo>
                    <a:pt x="4252" y="2355"/>
                  </a:lnTo>
                  <a:lnTo>
                    <a:pt x="4285" y="2333"/>
                  </a:lnTo>
                  <a:lnTo>
                    <a:pt x="4321" y="2317"/>
                  </a:lnTo>
                  <a:lnTo>
                    <a:pt x="4360" y="2310"/>
                  </a:lnTo>
                  <a:lnTo>
                    <a:pt x="4382" y="2309"/>
                  </a:lnTo>
                  <a:close/>
                  <a:moveTo>
                    <a:pt x="8011" y="6701"/>
                  </a:moveTo>
                  <a:lnTo>
                    <a:pt x="7962" y="6703"/>
                  </a:lnTo>
                  <a:lnTo>
                    <a:pt x="7867" y="6722"/>
                  </a:lnTo>
                  <a:lnTo>
                    <a:pt x="7779" y="6759"/>
                  </a:lnTo>
                  <a:lnTo>
                    <a:pt x="7703" y="6811"/>
                  </a:lnTo>
                  <a:lnTo>
                    <a:pt x="7637" y="6877"/>
                  </a:lnTo>
                  <a:lnTo>
                    <a:pt x="7585" y="6955"/>
                  </a:lnTo>
                  <a:lnTo>
                    <a:pt x="7548" y="7041"/>
                  </a:lnTo>
                  <a:lnTo>
                    <a:pt x="7527" y="7136"/>
                  </a:lnTo>
                  <a:lnTo>
                    <a:pt x="7526" y="7187"/>
                  </a:lnTo>
                  <a:lnTo>
                    <a:pt x="7526" y="7747"/>
                  </a:lnTo>
                  <a:lnTo>
                    <a:pt x="7527" y="7796"/>
                  </a:lnTo>
                  <a:lnTo>
                    <a:pt x="7548" y="7891"/>
                  </a:lnTo>
                  <a:lnTo>
                    <a:pt x="7585" y="7977"/>
                  </a:lnTo>
                  <a:lnTo>
                    <a:pt x="7637" y="8055"/>
                  </a:lnTo>
                  <a:lnTo>
                    <a:pt x="7703" y="8121"/>
                  </a:lnTo>
                  <a:lnTo>
                    <a:pt x="7779" y="8173"/>
                  </a:lnTo>
                  <a:lnTo>
                    <a:pt x="7867" y="8211"/>
                  </a:lnTo>
                  <a:lnTo>
                    <a:pt x="7962" y="8229"/>
                  </a:lnTo>
                  <a:lnTo>
                    <a:pt x="8011" y="8232"/>
                  </a:lnTo>
                  <a:lnTo>
                    <a:pt x="8062" y="8229"/>
                  </a:lnTo>
                  <a:lnTo>
                    <a:pt x="8157" y="8211"/>
                  </a:lnTo>
                  <a:lnTo>
                    <a:pt x="8243" y="8173"/>
                  </a:lnTo>
                  <a:lnTo>
                    <a:pt x="8321" y="8121"/>
                  </a:lnTo>
                  <a:lnTo>
                    <a:pt x="8387" y="8055"/>
                  </a:lnTo>
                  <a:lnTo>
                    <a:pt x="8439" y="7977"/>
                  </a:lnTo>
                  <a:lnTo>
                    <a:pt x="8475" y="7891"/>
                  </a:lnTo>
                  <a:lnTo>
                    <a:pt x="8495" y="7796"/>
                  </a:lnTo>
                  <a:lnTo>
                    <a:pt x="8496" y="7747"/>
                  </a:lnTo>
                  <a:lnTo>
                    <a:pt x="8496" y="7187"/>
                  </a:lnTo>
                  <a:lnTo>
                    <a:pt x="8495" y="7136"/>
                  </a:lnTo>
                  <a:lnTo>
                    <a:pt x="8475" y="7041"/>
                  </a:lnTo>
                  <a:lnTo>
                    <a:pt x="8439" y="6955"/>
                  </a:lnTo>
                  <a:lnTo>
                    <a:pt x="8387" y="6877"/>
                  </a:lnTo>
                  <a:lnTo>
                    <a:pt x="8321" y="6811"/>
                  </a:lnTo>
                  <a:lnTo>
                    <a:pt x="8243" y="6759"/>
                  </a:lnTo>
                  <a:lnTo>
                    <a:pt x="8157" y="6722"/>
                  </a:lnTo>
                  <a:lnTo>
                    <a:pt x="8062" y="6703"/>
                  </a:lnTo>
                  <a:lnTo>
                    <a:pt x="8011" y="6701"/>
                  </a:lnTo>
                  <a:close/>
                  <a:moveTo>
                    <a:pt x="8227" y="7747"/>
                  </a:moveTo>
                  <a:lnTo>
                    <a:pt x="8226" y="7769"/>
                  </a:lnTo>
                  <a:lnTo>
                    <a:pt x="8217" y="7810"/>
                  </a:lnTo>
                  <a:lnTo>
                    <a:pt x="8201" y="7849"/>
                  </a:lnTo>
                  <a:lnTo>
                    <a:pt x="8178" y="7884"/>
                  </a:lnTo>
                  <a:lnTo>
                    <a:pt x="8148" y="7913"/>
                  </a:lnTo>
                  <a:lnTo>
                    <a:pt x="8115" y="7936"/>
                  </a:lnTo>
                  <a:lnTo>
                    <a:pt x="8076" y="7951"/>
                  </a:lnTo>
                  <a:lnTo>
                    <a:pt x="8034" y="7960"/>
                  </a:lnTo>
                  <a:lnTo>
                    <a:pt x="8011" y="7962"/>
                  </a:lnTo>
                  <a:lnTo>
                    <a:pt x="7990" y="7960"/>
                  </a:lnTo>
                  <a:lnTo>
                    <a:pt x="7948" y="7951"/>
                  </a:lnTo>
                  <a:lnTo>
                    <a:pt x="7909" y="7936"/>
                  </a:lnTo>
                  <a:lnTo>
                    <a:pt x="7874" y="7913"/>
                  </a:lnTo>
                  <a:lnTo>
                    <a:pt x="7846" y="7884"/>
                  </a:lnTo>
                  <a:lnTo>
                    <a:pt x="7823" y="7849"/>
                  </a:lnTo>
                  <a:lnTo>
                    <a:pt x="7805" y="7810"/>
                  </a:lnTo>
                  <a:lnTo>
                    <a:pt x="7797" y="7769"/>
                  </a:lnTo>
                  <a:lnTo>
                    <a:pt x="7797" y="7747"/>
                  </a:lnTo>
                  <a:lnTo>
                    <a:pt x="7797" y="7187"/>
                  </a:lnTo>
                  <a:lnTo>
                    <a:pt x="7797" y="7164"/>
                  </a:lnTo>
                  <a:lnTo>
                    <a:pt x="7805" y="7122"/>
                  </a:lnTo>
                  <a:lnTo>
                    <a:pt x="7823" y="7083"/>
                  </a:lnTo>
                  <a:lnTo>
                    <a:pt x="7846" y="7048"/>
                  </a:lnTo>
                  <a:lnTo>
                    <a:pt x="7874" y="7020"/>
                  </a:lnTo>
                  <a:lnTo>
                    <a:pt x="7909" y="6997"/>
                  </a:lnTo>
                  <a:lnTo>
                    <a:pt x="7948" y="6981"/>
                  </a:lnTo>
                  <a:lnTo>
                    <a:pt x="7990" y="6972"/>
                  </a:lnTo>
                  <a:lnTo>
                    <a:pt x="8011" y="6971"/>
                  </a:lnTo>
                  <a:lnTo>
                    <a:pt x="8034" y="6972"/>
                  </a:lnTo>
                  <a:lnTo>
                    <a:pt x="8076" y="6981"/>
                  </a:lnTo>
                  <a:lnTo>
                    <a:pt x="8115" y="6997"/>
                  </a:lnTo>
                  <a:lnTo>
                    <a:pt x="8148" y="7020"/>
                  </a:lnTo>
                  <a:lnTo>
                    <a:pt x="8178" y="7048"/>
                  </a:lnTo>
                  <a:lnTo>
                    <a:pt x="8201" y="7083"/>
                  </a:lnTo>
                  <a:lnTo>
                    <a:pt x="8217" y="7122"/>
                  </a:lnTo>
                  <a:lnTo>
                    <a:pt x="8226" y="7164"/>
                  </a:lnTo>
                  <a:lnTo>
                    <a:pt x="8227" y="7187"/>
                  </a:lnTo>
                  <a:lnTo>
                    <a:pt x="8227" y="774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8"/>
            <p:cNvGrpSpPr>
              <a:grpSpLocks noChangeAspect="1"/>
            </p:cNvGrpSpPr>
            <p:nvPr/>
          </p:nvGrpSpPr>
          <p:grpSpPr bwMode="auto">
            <a:xfrm>
              <a:off x="4125200" y="5359945"/>
              <a:ext cx="471718" cy="471718"/>
              <a:chOff x="6369" y="-2056"/>
              <a:chExt cx="3967" cy="3967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9" name="Freeform 9"/>
              <p:cNvSpPr>
                <a:spLocks noEditPoints="1"/>
              </p:cNvSpPr>
              <p:nvPr/>
            </p:nvSpPr>
            <p:spPr bwMode="auto">
              <a:xfrm>
                <a:off x="6369" y="-2056"/>
                <a:ext cx="3967" cy="3967"/>
              </a:xfrm>
              <a:custGeom>
                <a:avLst/>
                <a:gdLst>
                  <a:gd name="T0" fmla="*/ 1777 w 11902"/>
                  <a:gd name="T1" fmla="*/ 7295 h 11902"/>
                  <a:gd name="T2" fmla="*/ 826 w 11902"/>
                  <a:gd name="T3" fmla="*/ 7924 h 11902"/>
                  <a:gd name="T4" fmla="*/ 405 w 11902"/>
                  <a:gd name="T5" fmla="*/ 8830 h 11902"/>
                  <a:gd name="T6" fmla="*/ 23 w 11902"/>
                  <a:gd name="T7" fmla="*/ 9882 h 11902"/>
                  <a:gd name="T8" fmla="*/ 579 w 11902"/>
                  <a:gd name="T9" fmla="*/ 11255 h 11902"/>
                  <a:gd name="T10" fmla="*/ 11767 w 11902"/>
                  <a:gd name="T11" fmla="*/ 11894 h 11902"/>
                  <a:gd name="T12" fmla="*/ 11802 w 11902"/>
                  <a:gd name="T13" fmla="*/ 23 h 11902"/>
                  <a:gd name="T14" fmla="*/ 1160 w 11902"/>
                  <a:gd name="T15" fmla="*/ 8330 h 11902"/>
                  <a:gd name="T16" fmla="*/ 1840 w 11902"/>
                  <a:gd name="T17" fmla="*/ 7690 h 11902"/>
                  <a:gd name="T18" fmla="*/ 2416 w 11902"/>
                  <a:gd name="T19" fmla="*/ 8054 h 11902"/>
                  <a:gd name="T20" fmla="*/ 3260 w 11902"/>
                  <a:gd name="T21" fmla="*/ 8017 h 11902"/>
                  <a:gd name="T22" fmla="*/ 3945 w 11902"/>
                  <a:gd name="T23" fmla="*/ 8398 h 11902"/>
                  <a:gd name="T24" fmla="*/ 4381 w 11902"/>
                  <a:gd name="T25" fmla="*/ 8631 h 11902"/>
                  <a:gd name="T26" fmla="*/ 5229 w 11902"/>
                  <a:gd name="T27" fmla="*/ 8643 h 11902"/>
                  <a:gd name="T28" fmla="*/ 3699 w 11902"/>
                  <a:gd name="T29" fmla="*/ 6142 h 11902"/>
                  <a:gd name="T30" fmla="*/ 4776 w 11902"/>
                  <a:gd name="T31" fmla="*/ 4252 h 11902"/>
                  <a:gd name="T32" fmla="*/ 6827 w 11902"/>
                  <a:gd name="T33" fmla="*/ 3455 h 11902"/>
                  <a:gd name="T34" fmla="*/ 8798 w 11902"/>
                  <a:gd name="T35" fmla="*/ 4059 h 11902"/>
                  <a:gd name="T36" fmla="*/ 10051 w 11902"/>
                  <a:gd name="T37" fmla="*/ 5827 h 11902"/>
                  <a:gd name="T38" fmla="*/ 9947 w 11902"/>
                  <a:gd name="T39" fmla="*/ 7914 h 11902"/>
                  <a:gd name="T40" fmla="*/ 8533 w 11902"/>
                  <a:gd name="T41" fmla="*/ 9550 h 11902"/>
                  <a:gd name="T42" fmla="*/ 6410 w 11902"/>
                  <a:gd name="T43" fmla="*/ 9941 h 11902"/>
                  <a:gd name="T44" fmla="*/ 7277 w 11902"/>
                  <a:gd name="T45" fmla="*/ 9576 h 11902"/>
                  <a:gd name="T46" fmla="*/ 9475 w 11902"/>
                  <a:gd name="T47" fmla="*/ 8028 h 11902"/>
                  <a:gd name="T48" fmla="*/ 9746 w 11902"/>
                  <a:gd name="T49" fmla="*/ 6210 h 11902"/>
                  <a:gd name="T50" fmla="*/ 8094 w 11902"/>
                  <a:gd name="T51" fmla="*/ 4093 h 11902"/>
                  <a:gd name="T52" fmla="*/ 6261 w 11902"/>
                  <a:gd name="T53" fmla="*/ 3913 h 11902"/>
                  <a:gd name="T54" fmla="*/ 4231 w 11902"/>
                  <a:gd name="T55" fmla="*/ 5664 h 11902"/>
                  <a:gd name="T56" fmla="*/ 4213 w 11902"/>
                  <a:gd name="T57" fmla="*/ 7726 h 11902"/>
                  <a:gd name="T58" fmla="*/ 3720 w 11902"/>
                  <a:gd name="T59" fmla="*/ 7399 h 11902"/>
                  <a:gd name="T60" fmla="*/ 4799 w 11902"/>
                  <a:gd name="T61" fmla="*/ 7268 h 11902"/>
                  <a:gd name="T62" fmla="*/ 5680 w 11902"/>
                  <a:gd name="T63" fmla="*/ 7102 h 11902"/>
                  <a:gd name="T64" fmla="*/ 6784 w 11902"/>
                  <a:gd name="T65" fmla="*/ 6942 h 11902"/>
                  <a:gd name="T66" fmla="*/ 7743 w 11902"/>
                  <a:gd name="T67" fmla="*/ 7287 h 11902"/>
                  <a:gd name="T68" fmla="*/ 8618 w 11902"/>
                  <a:gd name="T69" fmla="*/ 6973 h 11902"/>
                  <a:gd name="T70" fmla="*/ 8833 w 11902"/>
                  <a:gd name="T71" fmla="*/ 8307 h 11902"/>
                  <a:gd name="T72" fmla="*/ 6426 w 11902"/>
                  <a:gd name="T73" fmla="*/ 9165 h 11902"/>
                  <a:gd name="T74" fmla="*/ 5730 w 11902"/>
                  <a:gd name="T75" fmla="*/ 8790 h 11902"/>
                  <a:gd name="T76" fmla="*/ 4416 w 11902"/>
                  <a:gd name="T77" fmla="*/ 6719 h 11902"/>
                  <a:gd name="T78" fmla="*/ 6287 w 11902"/>
                  <a:gd name="T79" fmla="*/ 4301 h 11902"/>
                  <a:gd name="T80" fmla="*/ 9046 w 11902"/>
                  <a:gd name="T81" fmla="*/ 5425 h 11902"/>
                  <a:gd name="T82" fmla="*/ 9023 w 11902"/>
                  <a:gd name="T83" fmla="*/ 6832 h 11902"/>
                  <a:gd name="T84" fmla="*/ 7851 w 11902"/>
                  <a:gd name="T85" fmla="*/ 6849 h 11902"/>
                  <a:gd name="T86" fmla="*/ 6974 w 11902"/>
                  <a:gd name="T87" fmla="*/ 6535 h 11902"/>
                  <a:gd name="T88" fmla="*/ 6015 w 11902"/>
                  <a:gd name="T89" fmla="*/ 6879 h 11902"/>
                  <a:gd name="T90" fmla="*/ 4911 w 11902"/>
                  <a:gd name="T91" fmla="*/ 6719 h 11902"/>
                  <a:gd name="T92" fmla="*/ 384 w 11902"/>
                  <a:gd name="T93" fmla="*/ 9214 h 11902"/>
                  <a:gd name="T94" fmla="*/ 862 w 11902"/>
                  <a:gd name="T95" fmla="*/ 10974 h 11902"/>
                  <a:gd name="T96" fmla="*/ 5236 w 11902"/>
                  <a:gd name="T97" fmla="*/ 11056 h 11902"/>
                  <a:gd name="T98" fmla="*/ 5401 w 11902"/>
                  <a:gd name="T99" fmla="*/ 11472 h 11902"/>
                  <a:gd name="T100" fmla="*/ 6911 w 11902"/>
                  <a:gd name="T101" fmla="*/ 10366 h 11902"/>
                  <a:gd name="T102" fmla="*/ 9161 w 11902"/>
                  <a:gd name="T103" fmla="*/ 9587 h 11902"/>
                  <a:gd name="T104" fmla="*/ 10466 w 11902"/>
                  <a:gd name="T105" fmla="*/ 7541 h 11902"/>
                  <a:gd name="T106" fmla="*/ 10235 w 11902"/>
                  <a:gd name="T107" fmla="*/ 5219 h 11902"/>
                  <a:gd name="T108" fmla="*/ 8569 w 11902"/>
                  <a:gd name="T109" fmla="*/ 3471 h 11902"/>
                  <a:gd name="T110" fmla="*/ 6266 w 11902"/>
                  <a:gd name="T111" fmla="*/ 3129 h 11902"/>
                  <a:gd name="T112" fmla="*/ 4154 w 11902"/>
                  <a:gd name="T113" fmla="*/ 4334 h 11902"/>
                  <a:gd name="T114" fmla="*/ 3264 w 11902"/>
                  <a:gd name="T115" fmla="*/ 6624 h 11902"/>
                  <a:gd name="T116" fmla="*/ 2592 w 11902"/>
                  <a:gd name="T117" fmla="*/ 7531 h 11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902" h="11902">
                    <a:moveTo>
                      <a:pt x="11710" y="0"/>
                    </a:moveTo>
                    <a:lnTo>
                      <a:pt x="2112" y="0"/>
                    </a:lnTo>
                    <a:lnTo>
                      <a:pt x="2092" y="0"/>
                    </a:lnTo>
                    <a:lnTo>
                      <a:pt x="2055" y="9"/>
                    </a:lnTo>
                    <a:lnTo>
                      <a:pt x="2020" y="23"/>
                    </a:lnTo>
                    <a:lnTo>
                      <a:pt x="1990" y="43"/>
                    </a:lnTo>
                    <a:lnTo>
                      <a:pt x="1964" y="69"/>
                    </a:lnTo>
                    <a:lnTo>
                      <a:pt x="1942" y="101"/>
                    </a:lnTo>
                    <a:lnTo>
                      <a:pt x="1928" y="135"/>
                    </a:lnTo>
                    <a:lnTo>
                      <a:pt x="1921" y="173"/>
                    </a:lnTo>
                    <a:lnTo>
                      <a:pt x="1919" y="191"/>
                    </a:lnTo>
                    <a:lnTo>
                      <a:pt x="1919" y="7315"/>
                    </a:lnTo>
                    <a:lnTo>
                      <a:pt x="1873" y="7305"/>
                    </a:lnTo>
                    <a:lnTo>
                      <a:pt x="1777" y="7295"/>
                    </a:lnTo>
                    <a:lnTo>
                      <a:pt x="1728" y="7295"/>
                    </a:lnTo>
                    <a:lnTo>
                      <a:pt x="1679" y="7295"/>
                    </a:lnTo>
                    <a:lnTo>
                      <a:pt x="1582" y="7305"/>
                    </a:lnTo>
                    <a:lnTo>
                      <a:pt x="1487" y="7324"/>
                    </a:lnTo>
                    <a:lnTo>
                      <a:pt x="1398" y="7353"/>
                    </a:lnTo>
                    <a:lnTo>
                      <a:pt x="1312" y="7389"/>
                    </a:lnTo>
                    <a:lnTo>
                      <a:pt x="1230" y="7433"/>
                    </a:lnTo>
                    <a:lnTo>
                      <a:pt x="1153" y="7485"/>
                    </a:lnTo>
                    <a:lnTo>
                      <a:pt x="1083" y="7544"/>
                    </a:lnTo>
                    <a:lnTo>
                      <a:pt x="1018" y="7609"/>
                    </a:lnTo>
                    <a:lnTo>
                      <a:pt x="959" y="7681"/>
                    </a:lnTo>
                    <a:lnTo>
                      <a:pt x="907" y="7757"/>
                    </a:lnTo>
                    <a:lnTo>
                      <a:pt x="862" y="7838"/>
                    </a:lnTo>
                    <a:lnTo>
                      <a:pt x="826" y="7924"/>
                    </a:lnTo>
                    <a:lnTo>
                      <a:pt x="798" y="8015"/>
                    </a:lnTo>
                    <a:lnTo>
                      <a:pt x="779" y="8109"/>
                    </a:lnTo>
                    <a:lnTo>
                      <a:pt x="769" y="8205"/>
                    </a:lnTo>
                    <a:lnTo>
                      <a:pt x="767" y="8254"/>
                    </a:lnTo>
                    <a:lnTo>
                      <a:pt x="767" y="8258"/>
                    </a:lnTo>
                    <a:lnTo>
                      <a:pt x="733" y="8286"/>
                    </a:lnTo>
                    <a:lnTo>
                      <a:pt x="668" y="8345"/>
                    </a:lnTo>
                    <a:lnTo>
                      <a:pt x="610" y="8408"/>
                    </a:lnTo>
                    <a:lnTo>
                      <a:pt x="557" y="8477"/>
                    </a:lnTo>
                    <a:lnTo>
                      <a:pt x="511" y="8549"/>
                    </a:lnTo>
                    <a:lnTo>
                      <a:pt x="472" y="8626"/>
                    </a:lnTo>
                    <a:lnTo>
                      <a:pt x="439" y="8706"/>
                    </a:lnTo>
                    <a:lnTo>
                      <a:pt x="415" y="8788"/>
                    </a:lnTo>
                    <a:lnTo>
                      <a:pt x="405" y="8830"/>
                    </a:lnTo>
                    <a:lnTo>
                      <a:pt x="191" y="8830"/>
                    </a:lnTo>
                    <a:lnTo>
                      <a:pt x="173" y="8831"/>
                    </a:lnTo>
                    <a:lnTo>
                      <a:pt x="135" y="8839"/>
                    </a:lnTo>
                    <a:lnTo>
                      <a:pt x="101" y="8853"/>
                    </a:lnTo>
                    <a:lnTo>
                      <a:pt x="69" y="8875"/>
                    </a:lnTo>
                    <a:lnTo>
                      <a:pt x="43" y="8901"/>
                    </a:lnTo>
                    <a:lnTo>
                      <a:pt x="23" y="8931"/>
                    </a:lnTo>
                    <a:lnTo>
                      <a:pt x="9" y="8965"/>
                    </a:lnTo>
                    <a:lnTo>
                      <a:pt x="0" y="9003"/>
                    </a:lnTo>
                    <a:lnTo>
                      <a:pt x="0" y="9023"/>
                    </a:lnTo>
                    <a:lnTo>
                      <a:pt x="0" y="9790"/>
                    </a:lnTo>
                    <a:lnTo>
                      <a:pt x="0" y="9810"/>
                    </a:lnTo>
                    <a:lnTo>
                      <a:pt x="9" y="9848"/>
                    </a:lnTo>
                    <a:lnTo>
                      <a:pt x="23" y="9882"/>
                    </a:lnTo>
                    <a:lnTo>
                      <a:pt x="43" y="9913"/>
                    </a:lnTo>
                    <a:lnTo>
                      <a:pt x="69" y="9939"/>
                    </a:lnTo>
                    <a:lnTo>
                      <a:pt x="101" y="9959"/>
                    </a:lnTo>
                    <a:lnTo>
                      <a:pt x="135" y="9975"/>
                    </a:lnTo>
                    <a:lnTo>
                      <a:pt x="173" y="9982"/>
                    </a:lnTo>
                    <a:lnTo>
                      <a:pt x="191" y="9982"/>
                    </a:lnTo>
                    <a:lnTo>
                      <a:pt x="384" y="9982"/>
                    </a:lnTo>
                    <a:lnTo>
                      <a:pt x="384" y="10558"/>
                    </a:lnTo>
                    <a:lnTo>
                      <a:pt x="384" y="10627"/>
                    </a:lnTo>
                    <a:lnTo>
                      <a:pt x="399" y="10762"/>
                    </a:lnTo>
                    <a:lnTo>
                      <a:pt x="426" y="10893"/>
                    </a:lnTo>
                    <a:lnTo>
                      <a:pt x="465" y="11020"/>
                    </a:lnTo>
                    <a:lnTo>
                      <a:pt x="517" y="11141"/>
                    </a:lnTo>
                    <a:lnTo>
                      <a:pt x="579" y="11255"/>
                    </a:lnTo>
                    <a:lnTo>
                      <a:pt x="651" y="11363"/>
                    </a:lnTo>
                    <a:lnTo>
                      <a:pt x="733" y="11462"/>
                    </a:lnTo>
                    <a:lnTo>
                      <a:pt x="825" y="11553"/>
                    </a:lnTo>
                    <a:lnTo>
                      <a:pt x="924" y="11635"/>
                    </a:lnTo>
                    <a:lnTo>
                      <a:pt x="1031" y="11708"/>
                    </a:lnTo>
                    <a:lnTo>
                      <a:pt x="1146" y="11770"/>
                    </a:lnTo>
                    <a:lnTo>
                      <a:pt x="1266" y="11820"/>
                    </a:lnTo>
                    <a:lnTo>
                      <a:pt x="1392" y="11861"/>
                    </a:lnTo>
                    <a:lnTo>
                      <a:pt x="1523" y="11887"/>
                    </a:lnTo>
                    <a:lnTo>
                      <a:pt x="1659" y="11901"/>
                    </a:lnTo>
                    <a:lnTo>
                      <a:pt x="1728" y="11902"/>
                    </a:lnTo>
                    <a:lnTo>
                      <a:pt x="11710" y="11902"/>
                    </a:lnTo>
                    <a:lnTo>
                      <a:pt x="11730" y="11901"/>
                    </a:lnTo>
                    <a:lnTo>
                      <a:pt x="11767" y="11894"/>
                    </a:lnTo>
                    <a:lnTo>
                      <a:pt x="11802" y="11879"/>
                    </a:lnTo>
                    <a:lnTo>
                      <a:pt x="11832" y="11858"/>
                    </a:lnTo>
                    <a:lnTo>
                      <a:pt x="11858" y="11832"/>
                    </a:lnTo>
                    <a:lnTo>
                      <a:pt x="11879" y="11802"/>
                    </a:lnTo>
                    <a:lnTo>
                      <a:pt x="11894" y="11767"/>
                    </a:lnTo>
                    <a:lnTo>
                      <a:pt x="11901" y="11730"/>
                    </a:lnTo>
                    <a:lnTo>
                      <a:pt x="11902" y="11710"/>
                    </a:lnTo>
                    <a:lnTo>
                      <a:pt x="11902" y="191"/>
                    </a:lnTo>
                    <a:lnTo>
                      <a:pt x="11901" y="173"/>
                    </a:lnTo>
                    <a:lnTo>
                      <a:pt x="11894" y="135"/>
                    </a:lnTo>
                    <a:lnTo>
                      <a:pt x="11879" y="101"/>
                    </a:lnTo>
                    <a:lnTo>
                      <a:pt x="11858" y="69"/>
                    </a:lnTo>
                    <a:lnTo>
                      <a:pt x="11832" y="43"/>
                    </a:lnTo>
                    <a:lnTo>
                      <a:pt x="11802" y="23"/>
                    </a:lnTo>
                    <a:lnTo>
                      <a:pt x="11767" y="9"/>
                    </a:lnTo>
                    <a:lnTo>
                      <a:pt x="11730" y="0"/>
                    </a:lnTo>
                    <a:lnTo>
                      <a:pt x="11710" y="0"/>
                    </a:lnTo>
                    <a:close/>
                    <a:moveTo>
                      <a:pt x="11518" y="2304"/>
                    </a:moveTo>
                    <a:lnTo>
                      <a:pt x="2304" y="2304"/>
                    </a:lnTo>
                    <a:lnTo>
                      <a:pt x="2304" y="384"/>
                    </a:lnTo>
                    <a:lnTo>
                      <a:pt x="11518" y="384"/>
                    </a:lnTo>
                    <a:lnTo>
                      <a:pt x="11518" y="2304"/>
                    </a:lnTo>
                    <a:close/>
                    <a:moveTo>
                      <a:pt x="1064" y="8523"/>
                    </a:moveTo>
                    <a:lnTo>
                      <a:pt x="1088" y="8508"/>
                    </a:lnTo>
                    <a:lnTo>
                      <a:pt x="1127" y="8466"/>
                    </a:lnTo>
                    <a:lnTo>
                      <a:pt x="1153" y="8415"/>
                    </a:lnTo>
                    <a:lnTo>
                      <a:pt x="1163" y="8359"/>
                    </a:lnTo>
                    <a:lnTo>
                      <a:pt x="1160" y="8330"/>
                    </a:lnTo>
                    <a:lnTo>
                      <a:pt x="1158" y="8309"/>
                    </a:lnTo>
                    <a:lnTo>
                      <a:pt x="1153" y="8281"/>
                    </a:lnTo>
                    <a:lnTo>
                      <a:pt x="1152" y="8254"/>
                    </a:lnTo>
                    <a:lnTo>
                      <a:pt x="1153" y="8195"/>
                    </a:lnTo>
                    <a:lnTo>
                      <a:pt x="1176" y="8083"/>
                    </a:lnTo>
                    <a:lnTo>
                      <a:pt x="1221" y="7981"/>
                    </a:lnTo>
                    <a:lnTo>
                      <a:pt x="1283" y="7888"/>
                    </a:lnTo>
                    <a:lnTo>
                      <a:pt x="1361" y="7809"/>
                    </a:lnTo>
                    <a:lnTo>
                      <a:pt x="1453" y="7747"/>
                    </a:lnTo>
                    <a:lnTo>
                      <a:pt x="1556" y="7704"/>
                    </a:lnTo>
                    <a:lnTo>
                      <a:pt x="1669" y="7681"/>
                    </a:lnTo>
                    <a:lnTo>
                      <a:pt x="1728" y="7678"/>
                    </a:lnTo>
                    <a:lnTo>
                      <a:pt x="1765" y="7680"/>
                    </a:lnTo>
                    <a:lnTo>
                      <a:pt x="1840" y="7690"/>
                    </a:lnTo>
                    <a:lnTo>
                      <a:pt x="1911" y="7708"/>
                    </a:lnTo>
                    <a:lnTo>
                      <a:pt x="1978" y="7736"/>
                    </a:lnTo>
                    <a:lnTo>
                      <a:pt x="2042" y="7773"/>
                    </a:lnTo>
                    <a:lnTo>
                      <a:pt x="2101" y="7818"/>
                    </a:lnTo>
                    <a:lnTo>
                      <a:pt x="2154" y="7870"/>
                    </a:lnTo>
                    <a:lnTo>
                      <a:pt x="2200" y="7929"/>
                    </a:lnTo>
                    <a:lnTo>
                      <a:pt x="2220" y="7962"/>
                    </a:lnTo>
                    <a:lnTo>
                      <a:pt x="2232" y="7979"/>
                    </a:lnTo>
                    <a:lnTo>
                      <a:pt x="2260" y="8009"/>
                    </a:lnTo>
                    <a:lnTo>
                      <a:pt x="2295" y="8032"/>
                    </a:lnTo>
                    <a:lnTo>
                      <a:pt x="2332" y="8048"/>
                    </a:lnTo>
                    <a:lnTo>
                      <a:pt x="2354" y="8053"/>
                    </a:lnTo>
                    <a:lnTo>
                      <a:pt x="2374" y="8055"/>
                    </a:lnTo>
                    <a:lnTo>
                      <a:pt x="2416" y="8054"/>
                    </a:lnTo>
                    <a:lnTo>
                      <a:pt x="2456" y="8042"/>
                    </a:lnTo>
                    <a:lnTo>
                      <a:pt x="2492" y="8022"/>
                    </a:lnTo>
                    <a:lnTo>
                      <a:pt x="2509" y="8009"/>
                    </a:lnTo>
                    <a:lnTo>
                      <a:pt x="2538" y="7986"/>
                    </a:lnTo>
                    <a:lnTo>
                      <a:pt x="2613" y="7937"/>
                    </a:lnTo>
                    <a:lnTo>
                      <a:pt x="2707" y="7897"/>
                    </a:lnTo>
                    <a:lnTo>
                      <a:pt x="2818" y="7873"/>
                    </a:lnTo>
                    <a:lnTo>
                      <a:pt x="2880" y="7871"/>
                    </a:lnTo>
                    <a:lnTo>
                      <a:pt x="2918" y="7871"/>
                    </a:lnTo>
                    <a:lnTo>
                      <a:pt x="2993" y="7881"/>
                    </a:lnTo>
                    <a:lnTo>
                      <a:pt x="3065" y="7903"/>
                    </a:lnTo>
                    <a:lnTo>
                      <a:pt x="3134" y="7932"/>
                    </a:lnTo>
                    <a:lnTo>
                      <a:pt x="3199" y="7970"/>
                    </a:lnTo>
                    <a:lnTo>
                      <a:pt x="3260" y="8017"/>
                    </a:lnTo>
                    <a:lnTo>
                      <a:pt x="3313" y="8071"/>
                    </a:lnTo>
                    <a:lnTo>
                      <a:pt x="3359" y="8133"/>
                    </a:lnTo>
                    <a:lnTo>
                      <a:pt x="3379" y="8166"/>
                    </a:lnTo>
                    <a:lnTo>
                      <a:pt x="3395" y="8192"/>
                    </a:lnTo>
                    <a:lnTo>
                      <a:pt x="3438" y="8233"/>
                    </a:lnTo>
                    <a:lnTo>
                      <a:pt x="3491" y="8257"/>
                    </a:lnTo>
                    <a:lnTo>
                      <a:pt x="3550" y="8266"/>
                    </a:lnTo>
                    <a:lnTo>
                      <a:pt x="3581" y="8261"/>
                    </a:lnTo>
                    <a:lnTo>
                      <a:pt x="3618" y="8257"/>
                    </a:lnTo>
                    <a:lnTo>
                      <a:pt x="3693" y="8258"/>
                    </a:lnTo>
                    <a:lnTo>
                      <a:pt x="3765" y="8276"/>
                    </a:lnTo>
                    <a:lnTo>
                      <a:pt x="3831" y="8304"/>
                    </a:lnTo>
                    <a:lnTo>
                      <a:pt x="3893" y="8346"/>
                    </a:lnTo>
                    <a:lnTo>
                      <a:pt x="3945" y="8398"/>
                    </a:lnTo>
                    <a:lnTo>
                      <a:pt x="3987" y="8460"/>
                    </a:lnTo>
                    <a:lnTo>
                      <a:pt x="4015" y="8529"/>
                    </a:lnTo>
                    <a:lnTo>
                      <a:pt x="4024" y="8568"/>
                    </a:lnTo>
                    <a:lnTo>
                      <a:pt x="4030" y="8594"/>
                    </a:lnTo>
                    <a:lnTo>
                      <a:pt x="4054" y="8643"/>
                    </a:lnTo>
                    <a:lnTo>
                      <a:pt x="4092" y="8682"/>
                    </a:lnTo>
                    <a:lnTo>
                      <a:pt x="4138" y="8709"/>
                    </a:lnTo>
                    <a:lnTo>
                      <a:pt x="4164" y="8718"/>
                    </a:lnTo>
                    <a:lnTo>
                      <a:pt x="4191" y="8723"/>
                    </a:lnTo>
                    <a:lnTo>
                      <a:pt x="4246" y="8722"/>
                    </a:lnTo>
                    <a:lnTo>
                      <a:pt x="4296" y="8706"/>
                    </a:lnTo>
                    <a:lnTo>
                      <a:pt x="4341" y="8676"/>
                    </a:lnTo>
                    <a:lnTo>
                      <a:pt x="4360" y="8656"/>
                    </a:lnTo>
                    <a:lnTo>
                      <a:pt x="4381" y="8631"/>
                    </a:lnTo>
                    <a:lnTo>
                      <a:pt x="4427" y="8587"/>
                    </a:lnTo>
                    <a:lnTo>
                      <a:pt x="4478" y="8548"/>
                    </a:lnTo>
                    <a:lnTo>
                      <a:pt x="4531" y="8515"/>
                    </a:lnTo>
                    <a:lnTo>
                      <a:pt x="4587" y="8489"/>
                    </a:lnTo>
                    <a:lnTo>
                      <a:pt x="4645" y="8469"/>
                    </a:lnTo>
                    <a:lnTo>
                      <a:pt x="4705" y="8454"/>
                    </a:lnTo>
                    <a:lnTo>
                      <a:pt x="4767" y="8447"/>
                    </a:lnTo>
                    <a:lnTo>
                      <a:pt x="4799" y="8447"/>
                    </a:lnTo>
                    <a:lnTo>
                      <a:pt x="4846" y="8448"/>
                    </a:lnTo>
                    <a:lnTo>
                      <a:pt x="4935" y="8463"/>
                    </a:lnTo>
                    <a:lnTo>
                      <a:pt x="5019" y="8490"/>
                    </a:lnTo>
                    <a:lnTo>
                      <a:pt x="5098" y="8531"/>
                    </a:lnTo>
                    <a:lnTo>
                      <a:pt x="5167" y="8581"/>
                    </a:lnTo>
                    <a:lnTo>
                      <a:pt x="5229" y="8643"/>
                    </a:lnTo>
                    <a:lnTo>
                      <a:pt x="5282" y="8712"/>
                    </a:lnTo>
                    <a:lnTo>
                      <a:pt x="5324" y="8790"/>
                    </a:lnTo>
                    <a:lnTo>
                      <a:pt x="5340" y="8830"/>
                    </a:lnTo>
                    <a:lnTo>
                      <a:pt x="806" y="8830"/>
                    </a:lnTo>
                    <a:lnTo>
                      <a:pt x="825" y="8784"/>
                    </a:lnTo>
                    <a:lnTo>
                      <a:pt x="875" y="8695"/>
                    </a:lnTo>
                    <a:lnTo>
                      <a:pt x="940" y="8617"/>
                    </a:lnTo>
                    <a:lnTo>
                      <a:pt x="1019" y="8551"/>
                    </a:lnTo>
                    <a:lnTo>
                      <a:pt x="1064" y="8523"/>
                    </a:lnTo>
                    <a:close/>
                    <a:moveTo>
                      <a:pt x="3647" y="6719"/>
                    </a:moveTo>
                    <a:lnTo>
                      <a:pt x="3648" y="6634"/>
                    </a:lnTo>
                    <a:lnTo>
                      <a:pt x="3657" y="6467"/>
                    </a:lnTo>
                    <a:lnTo>
                      <a:pt x="3673" y="6303"/>
                    </a:lnTo>
                    <a:lnTo>
                      <a:pt x="3699" y="6142"/>
                    </a:lnTo>
                    <a:lnTo>
                      <a:pt x="3730" y="5982"/>
                    </a:lnTo>
                    <a:lnTo>
                      <a:pt x="3771" y="5827"/>
                    </a:lnTo>
                    <a:lnTo>
                      <a:pt x="3818" y="5673"/>
                    </a:lnTo>
                    <a:lnTo>
                      <a:pt x="3874" y="5523"/>
                    </a:lnTo>
                    <a:lnTo>
                      <a:pt x="3936" y="5377"/>
                    </a:lnTo>
                    <a:lnTo>
                      <a:pt x="4004" y="5235"/>
                    </a:lnTo>
                    <a:lnTo>
                      <a:pt x="4080" y="5095"/>
                    </a:lnTo>
                    <a:lnTo>
                      <a:pt x="4162" y="4961"/>
                    </a:lnTo>
                    <a:lnTo>
                      <a:pt x="4250" y="4830"/>
                    </a:lnTo>
                    <a:lnTo>
                      <a:pt x="4344" y="4705"/>
                    </a:lnTo>
                    <a:lnTo>
                      <a:pt x="4445" y="4584"/>
                    </a:lnTo>
                    <a:lnTo>
                      <a:pt x="4550" y="4468"/>
                    </a:lnTo>
                    <a:lnTo>
                      <a:pt x="4660" y="4357"/>
                    </a:lnTo>
                    <a:lnTo>
                      <a:pt x="4776" y="4252"/>
                    </a:lnTo>
                    <a:lnTo>
                      <a:pt x="4897" y="4152"/>
                    </a:lnTo>
                    <a:lnTo>
                      <a:pt x="5023" y="4059"/>
                    </a:lnTo>
                    <a:lnTo>
                      <a:pt x="5153" y="3969"/>
                    </a:lnTo>
                    <a:lnTo>
                      <a:pt x="5288" y="3889"/>
                    </a:lnTo>
                    <a:lnTo>
                      <a:pt x="5426" y="3812"/>
                    </a:lnTo>
                    <a:lnTo>
                      <a:pt x="5569" y="3743"/>
                    </a:lnTo>
                    <a:lnTo>
                      <a:pt x="5716" y="3681"/>
                    </a:lnTo>
                    <a:lnTo>
                      <a:pt x="5866" y="3627"/>
                    </a:lnTo>
                    <a:lnTo>
                      <a:pt x="6018" y="3579"/>
                    </a:lnTo>
                    <a:lnTo>
                      <a:pt x="6175" y="3539"/>
                    </a:lnTo>
                    <a:lnTo>
                      <a:pt x="6333" y="3506"/>
                    </a:lnTo>
                    <a:lnTo>
                      <a:pt x="6496" y="3481"/>
                    </a:lnTo>
                    <a:lnTo>
                      <a:pt x="6660" y="3464"/>
                    </a:lnTo>
                    <a:lnTo>
                      <a:pt x="6827" y="3455"/>
                    </a:lnTo>
                    <a:lnTo>
                      <a:pt x="6911" y="3455"/>
                    </a:lnTo>
                    <a:lnTo>
                      <a:pt x="6994" y="3455"/>
                    </a:lnTo>
                    <a:lnTo>
                      <a:pt x="7161" y="3464"/>
                    </a:lnTo>
                    <a:lnTo>
                      <a:pt x="7325" y="3481"/>
                    </a:lnTo>
                    <a:lnTo>
                      <a:pt x="7488" y="3506"/>
                    </a:lnTo>
                    <a:lnTo>
                      <a:pt x="7647" y="3539"/>
                    </a:lnTo>
                    <a:lnTo>
                      <a:pt x="7803" y="3579"/>
                    </a:lnTo>
                    <a:lnTo>
                      <a:pt x="7956" y="3627"/>
                    </a:lnTo>
                    <a:lnTo>
                      <a:pt x="8106" y="3681"/>
                    </a:lnTo>
                    <a:lnTo>
                      <a:pt x="8253" y="3743"/>
                    </a:lnTo>
                    <a:lnTo>
                      <a:pt x="8395" y="3812"/>
                    </a:lnTo>
                    <a:lnTo>
                      <a:pt x="8533" y="3889"/>
                    </a:lnTo>
                    <a:lnTo>
                      <a:pt x="8669" y="3969"/>
                    </a:lnTo>
                    <a:lnTo>
                      <a:pt x="8798" y="4059"/>
                    </a:lnTo>
                    <a:lnTo>
                      <a:pt x="8925" y="4152"/>
                    </a:lnTo>
                    <a:lnTo>
                      <a:pt x="9046" y="4252"/>
                    </a:lnTo>
                    <a:lnTo>
                      <a:pt x="9161" y="4357"/>
                    </a:lnTo>
                    <a:lnTo>
                      <a:pt x="9272" y="4468"/>
                    </a:lnTo>
                    <a:lnTo>
                      <a:pt x="9377" y="4584"/>
                    </a:lnTo>
                    <a:lnTo>
                      <a:pt x="9478" y="4705"/>
                    </a:lnTo>
                    <a:lnTo>
                      <a:pt x="9571" y="4830"/>
                    </a:lnTo>
                    <a:lnTo>
                      <a:pt x="9659" y="4961"/>
                    </a:lnTo>
                    <a:lnTo>
                      <a:pt x="9741" y="5095"/>
                    </a:lnTo>
                    <a:lnTo>
                      <a:pt x="9818" y="5235"/>
                    </a:lnTo>
                    <a:lnTo>
                      <a:pt x="9885" y="5377"/>
                    </a:lnTo>
                    <a:lnTo>
                      <a:pt x="9947" y="5523"/>
                    </a:lnTo>
                    <a:lnTo>
                      <a:pt x="10003" y="5673"/>
                    </a:lnTo>
                    <a:lnTo>
                      <a:pt x="10051" y="5827"/>
                    </a:lnTo>
                    <a:lnTo>
                      <a:pt x="10091" y="5982"/>
                    </a:lnTo>
                    <a:lnTo>
                      <a:pt x="10123" y="6142"/>
                    </a:lnTo>
                    <a:lnTo>
                      <a:pt x="10149" y="6303"/>
                    </a:lnTo>
                    <a:lnTo>
                      <a:pt x="10165" y="6467"/>
                    </a:lnTo>
                    <a:lnTo>
                      <a:pt x="10173" y="6634"/>
                    </a:lnTo>
                    <a:lnTo>
                      <a:pt x="10175" y="6719"/>
                    </a:lnTo>
                    <a:lnTo>
                      <a:pt x="10173" y="6803"/>
                    </a:lnTo>
                    <a:lnTo>
                      <a:pt x="10165" y="6970"/>
                    </a:lnTo>
                    <a:lnTo>
                      <a:pt x="10149" y="7134"/>
                    </a:lnTo>
                    <a:lnTo>
                      <a:pt x="10123" y="7295"/>
                    </a:lnTo>
                    <a:lnTo>
                      <a:pt x="10091" y="7455"/>
                    </a:lnTo>
                    <a:lnTo>
                      <a:pt x="10051" y="7612"/>
                    </a:lnTo>
                    <a:lnTo>
                      <a:pt x="10003" y="7765"/>
                    </a:lnTo>
                    <a:lnTo>
                      <a:pt x="9947" y="7914"/>
                    </a:lnTo>
                    <a:lnTo>
                      <a:pt x="9885" y="8061"/>
                    </a:lnTo>
                    <a:lnTo>
                      <a:pt x="9818" y="8204"/>
                    </a:lnTo>
                    <a:lnTo>
                      <a:pt x="9741" y="8342"/>
                    </a:lnTo>
                    <a:lnTo>
                      <a:pt x="9659" y="8477"/>
                    </a:lnTo>
                    <a:lnTo>
                      <a:pt x="9571" y="8607"/>
                    </a:lnTo>
                    <a:lnTo>
                      <a:pt x="9478" y="8732"/>
                    </a:lnTo>
                    <a:lnTo>
                      <a:pt x="9377" y="8853"/>
                    </a:lnTo>
                    <a:lnTo>
                      <a:pt x="9272" y="8970"/>
                    </a:lnTo>
                    <a:lnTo>
                      <a:pt x="9161" y="9081"/>
                    </a:lnTo>
                    <a:lnTo>
                      <a:pt x="9046" y="9186"/>
                    </a:lnTo>
                    <a:lnTo>
                      <a:pt x="8925" y="9285"/>
                    </a:lnTo>
                    <a:lnTo>
                      <a:pt x="8798" y="9380"/>
                    </a:lnTo>
                    <a:lnTo>
                      <a:pt x="8669" y="9468"/>
                    </a:lnTo>
                    <a:lnTo>
                      <a:pt x="8533" y="9550"/>
                    </a:lnTo>
                    <a:lnTo>
                      <a:pt x="8395" y="9625"/>
                    </a:lnTo>
                    <a:lnTo>
                      <a:pt x="8253" y="9694"/>
                    </a:lnTo>
                    <a:lnTo>
                      <a:pt x="8106" y="9756"/>
                    </a:lnTo>
                    <a:lnTo>
                      <a:pt x="7956" y="9810"/>
                    </a:lnTo>
                    <a:lnTo>
                      <a:pt x="7803" y="9858"/>
                    </a:lnTo>
                    <a:lnTo>
                      <a:pt x="7647" y="9898"/>
                    </a:lnTo>
                    <a:lnTo>
                      <a:pt x="7488" y="9931"/>
                    </a:lnTo>
                    <a:lnTo>
                      <a:pt x="7325" y="9956"/>
                    </a:lnTo>
                    <a:lnTo>
                      <a:pt x="7161" y="9973"/>
                    </a:lnTo>
                    <a:lnTo>
                      <a:pt x="6994" y="9982"/>
                    </a:lnTo>
                    <a:lnTo>
                      <a:pt x="6911" y="9982"/>
                    </a:lnTo>
                    <a:lnTo>
                      <a:pt x="6810" y="9982"/>
                    </a:lnTo>
                    <a:lnTo>
                      <a:pt x="6608" y="9967"/>
                    </a:lnTo>
                    <a:lnTo>
                      <a:pt x="6410" y="9941"/>
                    </a:lnTo>
                    <a:lnTo>
                      <a:pt x="6214" y="9904"/>
                    </a:lnTo>
                    <a:lnTo>
                      <a:pt x="6118" y="9881"/>
                    </a:lnTo>
                    <a:lnTo>
                      <a:pt x="6128" y="9861"/>
                    </a:lnTo>
                    <a:lnTo>
                      <a:pt x="6142" y="9815"/>
                    </a:lnTo>
                    <a:lnTo>
                      <a:pt x="6143" y="9790"/>
                    </a:lnTo>
                    <a:lnTo>
                      <a:pt x="6143" y="9494"/>
                    </a:lnTo>
                    <a:lnTo>
                      <a:pt x="6237" y="9520"/>
                    </a:lnTo>
                    <a:lnTo>
                      <a:pt x="6426" y="9559"/>
                    </a:lnTo>
                    <a:lnTo>
                      <a:pt x="6619" y="9584"/>
                    </a:lnTo>
                    <a:lnTo>
                      <a:pt x="6813" y="9597"/>
                    </a:lnTo>
                    <a:lnTo>
                      <a:pt x="6911" y="9599"/>
                    </a:lnTo>
                    <a:lnTo>
                      <a:pt x="6986" y="9597"/>
                    </a:lnTo>
                    <a:lnTo>
                      <a:pt x="7133" y="9590"/>
                    </a:lnTo>
                    <a:lnTo>
                      <a:pt x="7277" y="9576"/>
                    </a:lnTo>
                    <a:lnTo>
                      <a:pt x="7420" y="9554"/>
                    </a:lnTo>
                    <a:lnTo>
                      <a:pt x="7560" y="9525"/>
                    </a:lnTo>
                    <a:lnTo>
                      <a:pt x="7698" y="9489"/>
                    </a:lnTo>
                    <a:lnTo>
                      <a:pt x="7834" y="9448"/>
                    </a:lnTo>
                    <a:lnTo>
                      <a:pt x="7966" y="9399"/>
                    </a:lnTo>
                    <a:lnTo>
                      <a:pt x="8094" y="9344"/>
                    </a:lnTo>
                    <a:lnTo>
                      <a:pt x="8221" y="9284"/>
                    </a:lnTo>
                    <a:lnTo>
                      <a:pt x="8404" y="9181"/>
                    </a:lnTo>
                    <a:lnTo>
                      <a:pt x="8633" y="9026"/>
                    </a:lnTo>
                    <a:lnTo>
                      <a:pt x="8847" y="8850"/>
                    </a:lnTo>
                    <a:lnTo>
                      <a:pt x="9042" y="8654"/>
                    </a:lnTo>
                    <a:lnTo>
                      <a:pt x="9219" y="8441"/>
                    </a:lnTo>
                    <a:lnTo>
                      <a:pt x="9374" y="8211"/>
                    </a:lnTo>
                    <a:lnTo>
                      <a:pt x="9475" y="8028"/>
                    </a:lnTo>
                    <a:lnTo>
                      <a:pt x="9535" y="7903"/>
                    </a:lnTo>
                    <a:lnTo>
                      <a:pt x="9590" y="7773"/>
                    </a:lnTo>
                    <a:lnTo>
                      <a:pt x="9639" y="7642"/>
                    </a:lnTo>
                    <a:lnTo>
                      <a:pt x="9681" y="7507"/>
                    </a:lnTo>
                    <a:lnTo>
                      <a:pt x="9717" y="7369"/>
                    </a:lnTo>
                    <a:lnTo>
                      <a:pt x="9746" y="7228"/>
                    </a:lnTo>
                    <a:lnTo>
                      <a:pt x="9767" y="7085"/>
                    </a:lnTo>
                    <a:lnTo>
                      <a:pt x="9782" y="6940"/>
                    </a:lnTo>
                    <a:lnTo>
                      <a:pt x="9790" y="6793"/>
                    </a:lnTo>
                    <a:lnTo>
                      <a:pt x="9790" y="6719"/>
                    </a:lnTo>
                    <a:lnTo>
                      <a:pt x="9790" y="6644"/>
                    </a:lnTo>
                    <a:lnTo>
                      <a:pt x="9782" y="6498"/>
                    </a:lnTo>
                    <a:lnTo>
                      <a:pt x="9767" y="6352"/>
                    </a:lnTo>
                    <a:lnTo>
                      <a:pt x="9746" y="6210"/>
                    </a:lnTo>
                    <a:lnTo>
                      <a:pt x="9717" y="6069"/>
                    </a:lnTo>
                    <a:lnTo>
                      <a:pt x="9681" y="5932"/>
                    </a:lnTo>
                    <a:lnTo>
                      <a:pt x="9639" y="5796"/>
                    </a:lnTo>
                    <a:lnTo>
                      <a:pt x="9590" y="5664"/>
                    </a:lnTo>
                    <a:lnTo>
                      <a:pt x="9535" y="5534"/>
                    </a:lnTo>
                    <a:lnTo>
                      <a:pt x="9475" y="5409"/>
                    </a:lnTo>
                    <a:lnTo>
                      <a:pt x="9374" y="5226"/>
                    </a:lnTo>
                    <a:lnTo>
                      <a:pt x="9219" y="4996"/>
                    </a:lnTo>
                    <a:lnTo>
                      <a:pt x="9042" y="4783"/>
                    </a:lnTo>
                    <a:lnTo>
                      <a:pt x="8847" y="4587"/>
                    </a:lnTo>
                    <a:lnTo>
                      <a:pt x="8633" y="4411"/>
                    </a:lnTo>
                    <a:lnTo>
                      <a:pt x="8404" y="4256"/>
                    </a:lnTo>
                    <a:lnTo>
                      <a:pt x="8221" y="4155"/>
                    </a:lnTo>
                    <a:lnTo>
                      <a:pt x="8094" y="4093"/>
                    </a:lnTo>
                    <a:lnTo>
                      <a:pt x="7966" y="4039"/>
                    </a:lnTo>
                    <a:lnTo>
                      <a:pt x="7834" y="3991"/>
                    </a:lnTo>
                    <a:lnTo>
                      <a:pt x="7698" y="3948"/>
                    </a:lnTo>
                    <a:lnTo>
                      <a:pt x="7560" y="3913"/>
                    </a:lnTo>
                    <a:lnTo>
                      <a:pt x="7420" y="3884"/>
                    </a:lnTo>
                    <a:lnTo>
                      <a:pt x="7277" y="3863"/>
                    </a:lnTo>
                    <a:lnTo>
                      <a:pt x="7133" y="3847"/>
                    </a:lnTo>
                    <a:lnTo>
                      <a:pt x="6986" y="3840"/>
                    </a:lnTo>
                    <a:lnTo>
                      <a:pt x="6911" y="3840"/>
                    </a:lnTo>
                    <a:lnTo>
                      <a:pt x="6836" y="3840"/>
                    </a:lnTo>
                    <a:lnTo>
                      <a:pt x="6689" y="3847"/>
                    </a:lnTo>
                    <a:lnTo>
                      <a:pt x="6545" y="3863"/>
                    </a:lnTo>
                    <a:lnTo>
                      <a:pt x="6401" y="3884"/>
                    </a:lnTo>
                    <a:lnTo>
                      <a:pt x="6261" y="3913"/>
                    </a:lnTo>
                    <a:lnTo>
                      <a:pt x="6123" y="3948"/>
                    </a:lnTo>
                    <a:lnTo>
                      <a:pt x="5988" y="3991"/>
                    </a:lnTo>
                    <a:lnTo>
                      <a:pt x="5855" y="4039"/>
                    </a:lnTo>
                    <a:lnTo>
                      <a:pt x="5727" y="4093"/>
                    </a:lnTo>
                    <a:lnTo>
                      <a:pt x="5601" y="4155"/>
                    </a:lnTo>
                    <a:lnTo>
                      <a:pt x="5418" y="4256"/>
                    </a:lnTo>
                    <a:lnTo>
                      <a:pt x="5189" y="4411"/>
                    </a:lnTo>
                    <a:lnTo>
                      <a:pt x="4974" y="4587"/>
                    </a:lnTo>
                    <a:lnTo>
                      <a:pt x="4780" y="4783"/>
                    </a:lnTo>
                    <a:lnTo>
                      <a:pt x="4603" y="4996"/>
                    </a:lnTo>
                    <a:lnTo>
                      <a:pt x="4447" y="5226"/>
                    </a:lnTo>
                    <a:lnTo>
                      <a:pt x="4347" y="5409"/>
                    </a:lnTo>
                    <a:lnTo>
                      <a:pt x="4286" y="5534"/>
                    </a:lnTo>
                    <a:lnTo>
                      <a:pt x="4231" y="5664"/>
                    </a:lnTo>
                    <a:lnTo>
                      <a:pt x="4182" y="5796"/>
                    </a:lnTo>
                    <a:lnTo>
                      <a:pt x="4141" y="5932"/>
                    </a:lnTo>
                    <a:lnTo>
                      <a:pt x="4105" y="6069"/>
                    </a:lnTo>
                    <a:lnTo>
                      <a:pt x="4076" y="6210"/>
                    </a:lnTo>
                    <a:lnTo>
                      <a:pt x="4054" y="6352"/>
                    </a:lnTo>
                    <a:lnTo>
                      <a:pt x="4040" y="6498"/>
                    </a:lnTo>
                    <a:lnTo>
                      <a:pt x="4031" y="6644"/>
                    </a:lnTo>
                    <a:lnTo>
                      <a:pt x="4031" y="6719"/>
                    </a:lnTo>
                    <a:lnTo>
                      <a:pt x="4033" y="6813"/>
                    </a:lnTo>
                    <a:lnTo>
                      <a:pt x="4044" y="7002"/>
                    </a:lnTo>
                    <a:lnTo>
                      <a:pt x="4069" y="7187"/>
                    </a:lnTo>
                    <a:lnTo>
                      <a:pt x="4105" y="7370"/>
                    </a:lnTo>
                    <a:lnTo>
                      <a:pt x="4154" y="7550"/>
                    </a:lnTo>
                    <a:lnTo>
                      <a:pt x="4213" y="7726"/>
                    </a:lnTo>
                    <a:lnTo>
                      <a:pt x="4283" y="7897"/>
                    </a:lnTo>
                    <a:lnTo>
                      <a:pt x="4365" y="8065"/>
                    </a:lnTo>
                    <a:lnTo>
                      <a:pt x="4411" y="8146"/>
                    </a:lnTo>
                    <a:lnTo>
                      <a:pt x="4347" y="8178"/>
                    </a:lnTo>
                    <a:lnTo>
                      <a:pt x="4286" y="8214"/>
                    </a:lnTo>
                    <a:lnTo>
                      <a:pt x="4249" y="8161"/>
                    </a:lnTo>
                    <a:lnTo>
                      <a:pt x="4158" y="8065"/>
                    </a:lnTo>
                    <a:lnTo>
                      <a:pt x="4053" y="7988"/>
                    </a:lnTo>
                    <a:lnTo>
                      <a:pt x="3936" y="7927"/>
                    </a:lnTo>
                    <a:lnTo>
                      <a:pt x="3873" y="7906"/>
                    </a:lnTo>
                    <a:lnTo>
                      <a:pt x="3847" y="7835"/>
                    </a:lnTo>
                    <a:lnTo>
                      <a:pt x="3798" y="7691"/>
                    </a:lnTo>
                    <a:lnTo>
                      <a:pt x="3755" y="7546"/>
                    </a:lnTo>
                    <a:lnTo>
                      <a:pt x="3720" y="7399"/>
                    </a:lnTo>
                    <a:lnTo>
                      <a:pt x="3692" y="7251"/>
                    </a:lnTo>
                    <a:lnTo>
                      <a:pt x="3670" y="7101"/>
                    </a:lnTo>
                    <a:lnTo>
                      <a:pt x="3656" y="6948"/>
                    </a:lnTo>
                    <a:lnTo>
                      <a:pt x="3648" y="6796"/>
                    </a:lnTo>
                    <a:lnTo>
                      <a:pt x="3647" y="6719"/>
                    </a:lnTo>
                    <a:close/>
                    <a:moveTo>
                      <a:pt x="4810" y="8064"/>
                    </a:moveTo>
                    <a:lnTo>
                      <a:pt x="4754" y="7973"/>
                    </a:lnTo>
                    <a:lnTo>
                      <a:pt x="4656" y="7788"/>
                    </a:lnTo>
                    <a:lnTo>
                      <a:pt x="4573" y="7595"/>
                    </a:lnTo>
                    <a:lnTo>
                      <a:pt x="4508" y="7396"/>
                    </a:lnTo>
                    <a:lnTo>
                      <a:pt x="4482" y="7295"/>
                    </a:lnTo>
                    <a:lnTo>
                      <a:pt x="4607" y="7295"/>
                    </a:lnTo>
                    <a:lnTo>
                      <a:pt x="4672" y="7292"/>
                    </a:lnTo>
                    <a:lnTo>
                      <a:pt x="4799" y="7268"/>
                    </a:lnTo>
                    <a:lnTo>
                      <a:pt x="4917" y="7219"/>
                    </a:lnTo>
                    <a:lnTo>
                      <a:pt x="5023" y="7147"/>
                    </a:lnTo>
                    <a:lnTo>
                      <a:pt x="5071" y="7102"/>
                    </a:lnTo>
                    <a:lnTo>
                      <a:pt x="5183" y="6990"/>
                    </a:lnTo>
                    <a:lnTo>
                      <a:pt x="5203" y="6973"/>
                    </a:lnTo>
                    <a:lnTo>
                      <a:pt x="5248" y="6942"/>
                    </a:lnTo>
                    <a:lnTo>
                      <a:pt x="5297" y="6924"/>
                    </a:lnTo>
                    <a:lnTo>
                      <a:pt x="5349" y="6914"/>
                    </a:lnTo>
                    <a:lnTo>
                      <a:pt x="5402" y="6914"/>
                    </a:lnTo>
                    <a:lnTo>
                      <a:pt x="5454" y="6924"/>
                    </a:lnTo>
                    <a:lnTo>
                      <a:pt x="5503" y="6942"/>
                    </a:lnTo>
                    <a:lnTo>
                      <a:pt x="5547" y="6973"/>
                    </a:lnTo>
                    <a:lnTo>
                      <a:pt x="5568" y="6990"/>
                    </a:lnTo>
                    <a:lnTo>
                      <a:pt x="5680" y="7102"/>
                    </a:lnTo>
                    <a:lnTo>
                      <a:pt x="5703" y="7125"/>
                    </a:lnTo>
                    <a:lnTo>
                      <a:pt x="5753" y="7166"/>
                    </a:lnTo>
                    <a:lnTo>
                      <a:pt x="5835" y="7217"/>
                    </a:lnTo>
                    <a:lnTo>
                      <a:pt x="5955" y="7264"/>
                    </a:lnTo>
                    <a:lnTo>
                      <a:pt x="6079" y="7287"/>
                    </a:lnTo>
                    <a:lnTo>
                      <a:pt x="6207" y="7287"/>
                    </a:lnTo>
                    <a:lnTo>
                      <a:pt x="6332" y="7264"/>
                    </a:lnTo>
                    <a:lnTo>
                      <a:pt x="6450" y="7217"/>
                    </a:lnTo>
                    <a:lnTo>
                      <a:pt x="6532" y="7166"/>
                    </a:lnTo>
                    <a:lnTo>
                      <a:pt x="6583" y="7125"/>
                    </a:lnTo>
                    <a:lnTo>
                      <a:pt x="6607" y="7102"/>
                    </a:lnTo>
                    <a:lnTo>
                      <a:pt x="6719" y="6990"/>
                    </a:lnTo>
                    <a:lnTo>
                      <a:pt x="6738" y="6973"/>
                    </a:lnTo>
                    <a:lnTo>
                      <a:pt x="6784" y="6942"/>
                    </a:lnTo>
                    <a:lnTo>
                      <a:pt x="6833" y="6924"/>
                    </a:lnTo>
                    <a:lnTo>
                      <a:pt x="6885" y="6914"/>
                    </a:lnTo>
                    <a:lnTo>
                      <a:pt x="6937" y="6914"/>
                    </a:lnTo>
                    <a:lnTo>
                      <a:pt x="6989" y="6924"/>
                    </a:lnTo>
                    <a:lnTo>
                      <a:pt x="7038" y="6942"/>
                    </a:lnTo>
                    <a:lnTo>
                      <a:pt x="7084" y="6973"/>
                    </a:lnTo>
                    <a:lnTo>
                      <a:pt x="7102" y="6990"/>
                    </a:lnTo>
                    <a:lnTo>
                      <a:pt x="7215" y="7102"/>
                    </a:lnTo>
                    <a:lnTo>
                      <a:pt x="7239" y="7125"/>
                    </a:lnTo>
                    <a:lnTo>
                      <a:pt x="7289" y="7166"/>
                    </a:lnTo>
                    <a:lnTo>
                      <a:pt x="7372" y="7217"/>
                    </a:lnTo>
                    <a:lnTo>
                      <a:pt x="7490" y="7264"/>
                    </a:lnTo>
                    <a:lnTo>
                      <a:pt x="7615" y="7287"/>
                    </a:lnTo>
                    <a:lnTo>
                      <a:pt x="7743" y="7287"/>
                    </a:lnTo>
                    <a:lnTo>
                      <a:pt x="7867" y="7264"/>
                    </a:lnTo>
                    <a:lnTo>
                      <a:pt x="7986" y="7217"/>
                    </a:lnTo>
                    <a:lnTo>
                      <a:pt x="8068" y="7166"/>
                    </a:lnTo>
                    <a:lnTo>
                      <a:pt x="8119" y="7125"/>
                    </a:lnTo>
                    <a:lnTo>
                      <a:pt x="8142" y="7102"/>
                    </a:lnTo>
                    <a:lnTo>
                      <a:pt x="8254" y="6990"/>
                    </a:lnTo>
                    <a:lnTo>
                      <a:pt x="8274" y="6973"/>
                    </a:lnTo>
                    <a:lnTo>
                      <a:pt x="8319" y="6942"/>
                    </a:lnTo>
                    <a:lnTo>
                      <a:pt x="8368" y="6924"/>
                    </a:lnTo>
                    <a:lnTo>
                      <a:pt x="8420" y="6914"/>
                    </a:lnTo>
                    <a:lnTo>
                      <a:pt x="8473" y="6914"/>
                    </a:lnTo>
                    <a:lnTo>
                      <a:pt x="8525" y="6924"/>
                    </a:lnTo>
                    <a:lnTo>
                      <a:pt x="8574" y="6942"/>
                    </a:lnTo>
                    <a:lnTo>
                      <a:pt x="8618" y="6973"/>
                    </a:lnTo>
                    <a:lnTo>
                      <a:pt x="8639" y="6990"/>
                    </a:lnTo>
                    <a:lnTo>
                      <a:pt x="8751" y="7102"/>
                    </a:lnTo>
                    <a:lnTo>
                      <a:pt x="8798" y="7147"/>
                    </a:lnTo>
                    <a:lnTo>
                      <a:pt x="8905" y="7219"/>
                    </a:lnTo>
                    <a:lnTo>
                      <a:pt x="9023" y="7268"/>
                    </a:lnTo>
                    <a:lnTo>
                      <a:pt x="9150" y="7292"/>
                    </a:lnTo>
                    <a:lnTo>
                      <a:pt x="9214" y="7295"/>
                    </a:lnTo>
                    <a:lnTo>
                      <a:pt x="9337" y="7295"/>
                    </a:lnTo>
                    <a:lnTo>
                      <a:pt x="9311" y="7397"/>
                    </a:lnTo>
                    <a:lnTo>
                      <a:pt x="9245" y="7596"/>
                    </a:lnTo>
                    <a:lnTo>
                      <a:pt x="9164" y="7788"/>
                    </a:lnTo>
                    <a:lnTo>
                      <a:pt x="9068" y="7970"/>
                    </a:lnTo>
                    <a:lnTo>
                      <a:pt x="8957" y="8145"/>
                    </a:lnTo>
                    <a:lnTo>
                      <a:pt x="8833" y="8307"/>
                    </a:lnTo>
                    <a:lnTo>
                      <a:pt x="8695" y="8460"/>
                    </a:lnTo>
                    <a:lnTo>
                      <a:pt x="8546" y="8601"/>
                    </a:lnTo>
                    <a:lnTo>
                      <a:pt x="8387" y="8729"/>
                    </a:lnTo>
                    <a:lnTo>
                      <a:pt x="8217" y="8844"/>
                    </a:lnTo>
                    <a:lnTo>
                      <a:pt x="8037" y="8947"/>
                    </a:lnTo>
                    <a:lnTo>
                      <a:pt x="7848" y="9033"/>
                    </a:lnTo>
                    <a:lnTo>
                      <a:pt x="7651" y="9104"/>
                    </a:lnTo>
                    <a:lnTo>
                      <a:pt x="7446" y="9157"/>
                    </a:lnTo>
                    <a:lnTo>
                      <a:pt x="7236" y="9194"/>
                    </a:lnTo>
                    <a:lnTo>
                      <a:pt x="7020" y="9213"/>
                    </a:lnTo>
                    <a:lnTo>
                      <a:pt x="6911" y="9214"/>
                    </a:lnTo>
                    <a:lnTo>
                      <a:pt x="6813" y="9213"/>
                    </a:lnTo>
                    <a:lnTo>
                      <a:pt x="6617" y="9197"/>
                    </a:lnTo>
                    <a:lnTo>
                      <a:pt x="6426" y="9165"/>
                    </a:lnTo>
                    <a:lnTo>
                      <a:pt x="6236" y="9121"/>
                    </a:lnTo>
                    <a:lnTo>
                      <a:pt x="6143" y="9092"/>
                    </a:lnTo>
                    <a:lnTo>
                      <a:pt x="6143" y="9023"/>
                    </a:lnTo>
                    <a:lnTo>
                      <a:pt x="6142" y="9003"/>
                    </a:lnTo>
                    <a:lnTo>
                      <a:pt x="6135" y="8965"/>
                    </a:lnTo>
                    <a:lnTo>
                      <a:pt x="6120" y="8931"/>
                    </a:lnTo>
                    <a:lnTo>
                      <a:pt x="6099" y="8901"/>
                    </a:lnTo>
                    <a:lnTo>
                      <a:pt x="6073" y="8875"/>
                    </a:lnTo>
                    <a:lnTo>
                      <a:pt x="6043" y="8853"/>
                    </a:lnTo>
                    <a:lnTo>
                      <a:pt x="6008" y="8839"/>
                    </a:lnTo>
                    <a:lnTo>
                      <a:pt x="5971" y="8831"/>
                    </a:lnTo>
                    <a:lnTo>
                      <a:pt x="5951" y="8830"/>
                    </a:lnTo>
                    <a:lnTo>
                      <a:pt x="5740" y="8830"/>
                    </a:lnTo>
                    <a:lnTo>
                      <a:pt x="5730" y="8790"/>
                    </a:lnTo>
                    <a:lnTo>
                      <a:pt x="5707" y="8712"/>
                    </a:lnTo>
                    <a:lnTo>
                      <a:pt x="5678" y="8636"/>
                    </a:lnTo>
                    <a:lnTo>
                      <a:pt x="5642" y="8564"/>
                    </a:lnTo>
                    <a:lnTo>
                      <a:pt x="5578" y="8461"/>
                    </a:lnTo>
                    <a:lnTo>
                      <a:pt x="5474" y="8339"/>
                    </a:lnTo>
                    <a:lnTo>
                      <a:pt x="5350" y="8237"/>
                    </a:lnTo>
                    <a:lnTo>
                      <a:pt x="5248" y="8175"/>
                    </a:lnTo>
                    <a:lnTo>
                      <a:pt x="5174" y="8140"/>
                    </a:lnTo>
                    <a:lnTo>
                      <a:pt x="5098" y="8112"/>
                    </a:lnTo>
                    <a:lnTo>
                      <a:pt x="5019" y="8089"/>
                    </a:lnTo>
                    <a:lnTo>
                      <a:pt x="4937" y="8073"/>
                    </a:lnTo>
                    <a:lnTo>
                      <a:pt x="4853" y="8065"/>
                    </a:lnTo>
                    <a:lnTo>
                      <a:pt x="4810" y="8064"/>
                    </a:lnTo>
                    <a:close/>
                    <a:moveTo>
                      <a:pt x="4416" y="6719"/>
                    </a:moveTo>
                    <a:lnTo>
                      <a:pt x="4417" y="6590"/>
                    </a:lnTo>
                    <a:lnTo>
                      <a:pt x="4443" y="6339"/>
                    </a:lnTo>
                    <a:lnTo>
                      <a:pt x="4493" y="6096"/>
                    </a:lnTo>
                    <a:lnTo>
                      <a:pt x="4565" y="5861"/>
                    </a:lnTo>
                    <a:lnTo>
                      <a:pt x="4660" y="5638"/>
                    </a:lnTo>
                    <a:lnTo>
                      <a:pt x="4776" y="5425"/>
                    </a:lnTo>
                    <a:lnTo>
                      <a:pt x="4911" y="5226"/>
                    </a:lnTo>
                    <a:lnTo>
                      <a:pt x="5064" y="5041"/>
                    </a:lnTo>
                    <a:lnTo>
                      <a:pt x="5234" y="4872"/>
                    </a:lnTo>
                    <a:lnTo>
                      <a:pt x="5418" y="4720"/>
                    </a:lnTo>
                    <a:lnTo>
                      <a:pt x="5618" y="4584"/>
                    </a:lnTo>
                    <a:lnTo>
                      <a:pt x="5830" y="4469"/>
                    </a:lnTo>
                    <a:lnTo>
                      <a:pt x="6053" y="4374"/>
                    </a:lnTo>
                    <a:lnTo>
                      <a:pt x="6287" y="4301"/>
                    </a:lnTo>
                    <a:lnTo>
                      <a:pt x="6531" y="4252"/>
                    </a:lnTo>
                    <a:lnTo>
                      <a:pt x="6783" y="4226"/>
                    </a:lnTo>
                    <a:lnTo>
                      <a:pt x="6911" y="4223"/>
                    </a:lnTo>
                    <a:lnTo>
                      <a:pt x="7039" y="4226"/>
                    </a:lnTo>
                    <a:lnTo>
                      <a:pt x="7291" y="4252"/>
                    </a:lnTo>
                    <a:lnTo>
                      <a:pt x="7534" y="4301"/>
                    </a:lnTo>
                    <a:lnTo>
                      <a:pt x="7769" y="4374"/>
                    </a:lnTo>
                    <a:lnTo>
                      <a:pt x="7992" y="4469"/>
                    </a:lnTo>
                    <a:lnTo>
                      <a:pt x="8204" y="4584"/>
                    </a:lnTo>
                    <a:lnTo>
                      <a:pt x="8404" y="4720"/>
                    </a:lnTo>
                    <a:lnTo>
                      <a:pt x="8588" y="4872"/>
                    </a:lnTo>
                    <a:lnTo>
                      <a:pt x="8758" y="5041"/>
                    </a:lnTo>
                    <a:lnTo>
                      <a:pt x="8911" y="5226"/>
                    </a:lnTo>
                    <a:lnTo>
                      <a:pt x="9046" y="5425"/>
                    </a:lnTo>
                    <a:lnTo>
                      <a:pt x="9161" y="5638"/>
                    </a:lnTo>
                    <a:lnTo>
                      <a:pt x="9256" y="5861"/>
                    </a:lnTo>
                    <a:lnTo>
                      <a:pt x="9328" y="6096"/>
                    </a:lnTo>
                    <a:lnTo>
                      <a:pt x="9379" y="6339"/>
                    </a:lnTo>
                    <a:lnTo>
                      <a:pt x="9404" y="6590"/>
                    </a:lnTo>
                    <a:lnTo>
                      <a:pt x="9406" y="6719"/>
                    </a:lnTo>
                    <a:lnTo>
                      <a:pt x="9404" y="6816"/>
                    </a:lnTo>
                    <a:lnTo>
                      <a:pt x="9397" y="6911"/>
                    </a:lnTo>
                    <a:lnTo>
                      <a:pt x="9214" y="6911"/>
                    </a:lnTo>
                    <a:lnTo>
                      <a:pt x="9187" y="6909"/>
                    </a:lnTo>
                    <a:lnTo>
                      <a:pt x="9135" y="6899"/>
                    </a:lnTo>
                    <a:lnTo>
                      <a:pt x="9086" y="6879"/>
                    </a:lnTo>
                    <a:lnTo>
                      <a:pt x="9042" y="6850"/>
                    </a:lnTo>
                    <a:lnTo>
                      <a:pt x="9023" y="6832"/>
                    </a:lnTo>
                    <a:lnTo>
                      <a:pt x="8911" y="6719"/>
                    </a:lnTo>
                    <a:lnTo>
                      <a:pt x="8886" y="6696"/>
                    </a:lnTo>
                    <a:lnTo>
                      <a:pt x="8836" y="6656"/>
                    </a:lnTo>
                    <a:lnTo>
                      <a:pt x="8754" y="6604"/>
                    </a:lnTo>
                    <a:lnTo>
                      <a:pt x="8636" y="6558"/>
                    </a:lnTo>
                    <a:lnTo>
                      <a:pt x="8510" y="6535"/>
                    </a:lnTo>
                    <a:lnTo>
                      <a:pt x="8382" y="6535"/>
                    </a:lnTo>
                    <a:lnTo>
                      <a:pt x="8258" y="6558"/>
                    </a:lnTo>
                    <a:lnTo>
                      <a:pt x="8139" y="6604"/>
                    </a:lnTo>
                    <a:lnTo>
                      <a:pt x="8057" y="6656"/>
                    </a:lnTo>
                    <a:lnTo>
                      <a:pt x="8006" y="6696"/>
                    </a:lnTo>
                    <a:lnTo>
                      <a:pt x="7983" y="6719"/>
                    </a:lnTo>
                    <a:lnTo>
                      <a:pt x="7871" y="6832"/>
                    </a:lnTo>
                    <a:lnTo>
                      <a:pt x="7851" y="6849"/>
                    </a:lnTo>
                    <a:lnTo>
                      <a:pt x="7806" y="6879"/>
                    </a:lnTo>
                    <a:lnTo>
                      <a:pt x="7757" y="6898"/>
                    </a:lnTo>
                    <a:lnTo>
                      <a:pt x="7706" y="6908"/>
                    </a:lnTo>
                    <a:lnTo>
                      <a:pt x="7652" y="6908"/>
                    </a:lnTo>
                    <a:lnTo>
                      <a:pt x="7600" y="6898"/>
                    </a:lnTo>
                    <a:lnTo>
                      <a:pt x="7552" y="6879"/>
                    </a:lnTo>
                    <a:lnTo>
                      <a:pt x="7507" y="6849"/>
                    </a:lnTo>
                    <a:lnTo>
                      <a:pt x="7487" y="6832"/>
                    </a:lnTo>
                    <a:lnTo>
                      <a:pt x="7374" y="6719"/>
                    </a:lnTo>
                    <a:lnTo>
                      <a:pt x="7350" y="6696"/>
                    </a:lnTo>
                    <a:lnTo>
                      <a:pt x="7300" y="6656"/>
                    </a:lnTo>
                    <a:lnTo>
                      <a:pt x="7219" y="6604"/>
                    </a:lnTo>
                    <a:lnTo>
                      <a:pt x="7099" y="6558"/>
                    </a:lnTo>
                    <a:lnTo>
                      <a:pt x="6974" y="6535"/>
                    </a:lnTo>
                    <a:lnTo>
                      <a:pt x="6847" y="6535"/>
                    </a:lnTo>
                    <a:lnTo>
                      <a:pt x="6722" y="6558"/>
                    </a:lnTo>
                    <a:lnTo>
                      <a:pt x="6603" y="6604"/>
                    </a:lnTo>
                    <a:lnTo>
                      <a:pt x="6522" y="6656"/>
                    </a:lnTo>
                    <a:lnTo>
                      <a:pt x="6472" y="6696"/>
                    </a:lnTo>
                    <a:lnTo>
                      <a:pt x="6447" y="6719"/>
                    </a:lnTo>
                    <a:lnTo>
                      <a:pt x="6335" y="6832"/>
                    </a:lnTo>
                    <a:lnTo>
                      <a:pt x="6315" y="6849"/>
                    </a:lnTo>
                    <a:lnTo>
                      <a:pt x="6270" y="6879"/>
                    </a:lnTo>
                    <a:lnTo>
                      <a:pt x="6221" y="6898"/>
                    </a:lnTo>
                    <a:lnTo>
                      <a:pt x="6169" y="6908"/>
                    </a:lnTo>
                    <a:lnTo>
                      <a:pt x="6116" y="6908"/>
                    </a:lnTo>
                    <a:lnTo>
                      <a:pt x="6064" y="6898"/>
                    </a:lnTo>
                    <a:lnTo>
                      <a:pt x="6015" y="6879"/>
                    </a:lnTo>
                    <a:lnTo>
                      <a:pt x="5971" y="6849"/>
                    </a:lnTo>
                    <a:lnTo>
                      <a:pt x="5951" y="6832"/>
                    </a:lnTo>
                    <a:lnTo>
                      <a:pt x="5838" y="6719"/>
                    </a:lnTo>
                    <a:lnTo>
                      <a:pt x="5815" y="6696"/>
                    </a:lnTo>
                    <a:lnTo>
                      <a:pt x="5765" y="6656"/>
                    </a:lnTo>
                    <a:lnTo>
                      <a:pt x="5683" y="6604"/>
                    </a:lnTo>
                    <a:lnTo>
                      <a:pt x="5563" y="6558"/>
                    </a:lnTo>
                    <a:lnTo>
                      <a:pt x="5439" y="6535"/>
                    </a:lnTo>
                    <a:lnTo>
                      <a:pt x="5311" y="6535"/>
                    </a:lnTo>
                    <a:lnTo>
                      <a:pt x="5186" y="6558"/>
                    </a:lnTo>
                    <a:lnTo>
                      <a:pt x="5068" y="6604"/>
                    </a:lnTo>
                    <a:lnTo>
                      <a:pt x="4986" y="6656"/>
                    </a:lnTo>
                    <a:lnTo>
                      <a:pt x="4935" y="6696"/>
                    </a:lnTo>
                    <a:lnTo>
                      <a:pt x="4911" y="6719"/>
                    </a:lnTo>
                    <a:lnTo>
                      <a:pt x="4799" y="6832"/>
                    </a:lnTo>
                    <a:lnTo>
                      <a:pt x="4780" y="6850"/>
                    </a:lnTo>
                    <a:lnTo>
                      <a:pt x="4735" y="6879"/>
                    </a:lnTo>
                    <a:lnTo>
                      <a:pt x="4686" y="6899"/>
                    </a:lnTo>
                    <a:lnTo>
                      <a:pt x="4635" y="6909"/>
                    </a:lnTo>
                    <a:lnTo>
                      <a:pt x="4607" y="6911"/>
                    </a:lnTo>
                    <a:lnTo>
                      <a:pt x="4423" y="6911"/>
                    </a:lnTo>
                    <a:lnTo>
                      <a:pt x="4417" y="6816"/>
                    </a:lnTo>
                    <a:lnTo>
                      <a:pt x="4416" y="6719"/>
                    </a:lnTo>
                    <a:close/>
                    <a:moveTo>
                      <a:pt x="384" y="9214"/>
                    </a:moveTo>
                    <a:lnTo>
                      <a:pt x="5759" y="9214"/>
                    </a:lnTo>
                    <a:lnTo>
                      <a:pt x="5759" y="9599"/>
                    </a:lnTo>
                    <a:lnTo>
                      <a:pt x="384" y="9599"/>
                    </a:lnTo>
                    <a:lnTo>
                      <a:pt x="384" y="9214"/>
                    </a:lnTo>
                    <a:close/>
                    <a:moveTo>
                      <a:pt x="4223" y="11518"/>
                    </a:moveTo>
                    <a:lnTo>
                      <a:pt x="1728" y="11518"/>
                    </a:lnTo>
                    <a:lnTo>
                      <a:pt x="1679" y="11517"/>
                    </a:lnTo>
                    <a:lnTo>
                      <a:pt x="1582" y="11508"/>
                    </a:lnTo>
                    <a:lnTo>
                      <a:pt x="1487" y="11488"/>
                    </a:lnTo>
                    <a:lnTo>
                      <a:pt x="1398" y="11460"/>
                    </a:lnTo>
                    <a:lnTo>
                      <a:pt x="1312" y="11423"/>
                    </a:lnTo>
                    <a:lnTo>
                      <a:pt x="1230" y="11380"/>
                    </a:lnTo>
                    <a:lnTo>
                      <a:pt x="1153" y="11328"/>
                    </a:lnTo>
                    <a:lnTo>
                      <a:pt x="1083" y="11269"/>
                    </a:lnTo>
                    <a:lnTo>
                      <a:pt x="1018" y="11204"/>
                    </a:lnTo>
                    <a:lnTo>
                      <a:pt x="959" y="11132"/>
                    </a:lnTo>
                    <a:lnTo>
                      <a:pt x="907" y="11056"/>
                    </a:lnTo>
                    <a:lnTo>
                      <a:pt x="862" y="10974"/>
                    </a:lnTo>
                    <a:lnTo>
                      <a:pt x="826" y="10887"/>
                    </a:lnTo>
                    <a:lnTo>
                      <a:pt x="798" y="10798"/>
                    </a:lnTo>
                    <a:lnTo>
                      <a:pt x="779" y="10705"/>
                    </a:lnTo>
                    <a:lnTo>
                      <a:pt x="769" y="10608"/>
                    </a:lnTo>
                    <a:lnTo>
                      <a:pt x="767" y="10558"/>
                    </a:lnTo>
                    <a:lnTo>
                      <a:pt x="767" y="9982"/>
                    </a:lnTo>
                    <a:lnTo>
                      <a:pt x="5375" y="9982"/>
                    </a:lnTo>
                    <a:lnTo>
                      <a:pt x="5375" y="10558"/>
                    </a:lnTo>
                    <a:lnTo>
                      <a:pt x="5375" y="10608"/>
                    </a:lnTo>
                    <a:lnTo>
                      <a:pt x="5365" y="10705"/>
                    </a:lnTo>
                    <a:lnTo>
                      <a:pt x="5346" y="10798"/>
                    </a:lnTo>
                    <a:lnTo>
                      <a:pt x="5317" y="10887"/>
                    </a:lnTo>
                    <a:lnTo>
                      <a:pt x="5281" y="10974"/>
                    </a:lnTo>
                    <a:lnTo>
                      <a:pt x="5236" y="11056"/>
                    </a:lnTo>
                    <a:lnTo>
                      <a:pt x="5185" y="11132"/>
                    </a:lnTo>
                    <a:lnTo>
                      <a:pt x="5126" y="11204"/>
                    </a:lnTo>
                    <a:lnTo>
                      <a:pt x="5061" y="11269"/>
                    </a:lnTo>
                    <a:lnTo>
                      <a:pt x="4989" y="11328"/>
                    </a:lnTo>
                    <a:lnTo>
                      <a:pt x="4912" y="11380"/>
                    </a:lnTo>
                    <a:lnTo>
                      <a:pt x="4832" y="11423"/>
                    </a:lnTo>
                    <a:lnTo>
                      <a:pt x="4745" y="11460"/>
                    </a:lnTo>
                    <a:lnTo>
                      <a:pt x="4655" y="11488"/>
                    </a:lnTo>
                    <a:lnTo>
                      <a:pt x="4561" y="11508"/>
                    </a:lnTo>
                    <a:lnTo>
                      <a:pt x="4465" y="11517"/>
                    </a:lnTo>
                    <a:lnTo>
                      <a:pt x="4416" y="11518"/>
                    </a:lnTo>
                    <a:lnTo>
                      <a:pt x="4223" y="11518"/>
                    </a:lnTo>
                    <a:close/>
                    <a:moveTo>
                      <a:pt x="5354" y="11518"/>
                    </a:moveTo>
                    <a:lnTo>
                      <a:pt x="5401" y="11472"/>
                    </a:lnTo>
                    <a:lnTo>
                      <a:pt x="5484" y="11371"/>
                    </a:lnTo>
                    <a:lnTo>
                      <a:pt x="5559" y="11263"/>
                    </a:lnTo>
                    <a:lnTo>
                      <a:pt x="5622" y="11148"/>
                    </a:lnTo>
                    <a:lnTo>
                      <a:pt x="5676" y="11026"/>
                    </a:lnTo>
                    <a:lnTo>
                      <a:pt x="5716" y="10899"/>
                    </a:lnTo>
                    <a:lnTo>
                      <a:pt x="5743" y="10765"/>
                    </a:lnTo>
                    <a:lnTo>
                      <a:pt x="5758" y="10628"/>
                    </a:lnTo>
                    <a:lnTo>
                      <a:pt x="5759" y="10558"/>
                    </a:lnTo>
                    <a:lnTo>
                      <a:pt x="5759" y="10178"/>
                    </a:lnTo>
                    <a:lnTo>
                      <a:pt x="5899" y="10222"/>
                    </a:lnTo>
                    <a:lnTo>
                      <a:pt x="6181" y="10293"/>
                    </a:lnTo>
                    <a:lnTo>
                      <a:pt x="6470" y="10340"/>
                    </a:lnTo>
                    <a:lnTo>
                      <a:pt x="6763" y="10365"/>
                    </a:lnTo>
                    <a:lnTo>
                      <a:pt x="6911" y="10366"/>
                    </a:lnTo>
                    <a:lnTo>
                      <a:pt x="7004" y="10365"/>
                    </a:lnTo>
                    <a:lnTo>
                      <a:pt x="7192" y="10356"/>
                    </a:lnTo>
                    <a:lnTo>
                      <a:pt x="7374" y="10337"/>
                    </a:lnTo>
                    <a:lnTo>
                      <a:pt x="7556" y="10310"/>
                    </a:lnTo>
                    <a:lnTo>
                      <a:pt x="7734" y="10273"/>
                    </a:lnTo>
                    <a:lnTo>
                      <a:pt x="7909" y="10228"/>
                    </a:lnTo>
                    <a:lnTo>
                      <a:pt x="8080" y="10175"/>
                    </a:lnTo>
                    <a:lnTo>
                      <a:pt x="8247" y="10113"/>
                    </a:lnTo>
                    <a:lnTo>
                      <a:pt x="8411" y="10044"/>
                    </a:lnTo>
                    <a:lnTo>
                      <a:pt x="8569" y="9967"/>
                    </a:lnTo>
                    <a:lnTo>
                      <a:pt x="8725" y="9882"/>
                    </a:lnTo>
                    <a:lnTo>
                      <a:pt x="8876" y="9792"/>
                    </a:lnTo>
                    <a:lnTo>
                      <a:pt x="9021" y="9692"/>
                    </a:lnTo>
                    <a:lnTo>
                      <a:pt x="9161" y="9587"/>
                    </a:lnTo>
                    <a:lnTo>
                      <a:pt x="9296" y="9476"/>
                    </a:lnTo>
                    <a:lnTo>
                      <a:pt x="9426" y="9358"/>
                    </a:lnTo>
                    <a:lnTo>
                      <a:pt x="9550" y="9235"/>
                    </a:lnTo>
                    <a:lnTo>
                      <a:pt x="9668" y="9105"/>
                    </a:lnTo>
                    <a:lnTo>
                      <a:pt x="9780" y="8970"/>
                    </a:lnTo>
                    <a:lnTo>
                      <a:pt x="9885" y="8829"/>
                    </a:lnTo>
                    <a:lnTo>
                      <a:pt x="9983" y="8683"/>
                    </a:lnTo>
                    <a:lnTo>
                      <a:pt x="10074" y="8533"/>
                    </a:lnTo>
                    <a:lnTo>
                      <a:pt x="10159" y="8378"/>
                    </a:lnTo>
                    <a:lnTo>
                      <a:pt x="10235" y="8218"/>
                    </a:lnTo>
                    <a:lnTo>
                      <a:pt x="10306" y="8055"/>
                    </a:lnTo>
                    <a:lnTo>
                      <a:pt x="10366" y="7887"/>
                    </a:lnTo>
                    <a:lnTo>
                      <a:pt x="10419" y="7717"/>
                    </a:lnTo>
                    <a:lnTo>
                      <a:pt x="10466" y="7541"/>
                    </a:lnTo>
                    <a:lnTo>
                      <a:pt x="10502" y="7364"/>
                    </a:lnTo>
                    <a:lnTo>
                      <a:pt x="10529" y="7183"/>
                    </a:lnTo>
                    <a:lnTo>
                      <a:pt x="10548" y="6999"/>
                    </a:lnTo>
                    <a:lnTo>
                      <a:pt x="10558" y="6813"/>
                    </a:lnTo>
                    <a:lnTo>
                      <a:pt x="10558" y="6719"/>
                    </a:lnTo>
                    <a:lnTo>
                      <a:pt x="10558" y="6624"/>
                    </a:lnTo>
                    <a:lnTo>
                      <a:pt x="10548" y="6439"/>
                    </a:lnTo>
                    <a:lnTo>
                      <a:pt x="10529" y="6254"/>
                    </a:lnTo>
                    <a:lnTo>
                      <a:pt x="10502" y="6074"/>
                    </a:lnTo>
                    <a:lnTo>
                      <a:pt x="10466" y="5896"/>
                    </a:lnTo>
                    <a:lnTo>
                      <a:pt x="10419" y="5722"/>
                    </a:lnTo>
                    <a:lnTo>
                      <a:pt x="10366" y="5550"/>
                    </a:lnTo>
                    <a:lnTo>
                      <a:pt x="10306" y="5383"/>
                    </a:lnTo>
                    <a:lnTo>
                      <a:pt x="10235" y="5219"/>
                    </a:lnTo>
                    <a:lnTo>
                      <a:pt x="10159" y="5059"/>
                    </a:lnTo>
                    <a:lnTo>
                      <a:pt x="10074" y="4905"/>
                    </a:lnTo>
                    <a:lnTo>
                      <a:pt x="9983" y="4754"/>
                    </a:lnTo>
                    <a:lnTo>
                      <a:pt x="9885" y="4609"/>
                    </a:lnTo>
                    <a:lnTo>
                      <a:pt x="9780" y="4468"/>
                    </a:lnTo>
                    <a:lnTo>
                      <a:pt x="9668" y="4334"/>
                    </a:lnTo>
                    <a:lnTo>
                      <a:pt x="9550" y="4203"/>
                    </a:lnTo>
                    <a:lnTo>
                      <a:pt x="9426" y="4079"/>
                    </a:lnTo>
                    <a:lnTo>
                      <a:pt x="9296" y="3962"/>
                    </a:lnTo>
                    <a:lnTo>
                      <a:pt x="9161" y="3850"/>
                    </a:lnTo>
                    <a:lnTo>
                      <a:pt x="9021" y="3745"/>
                    </a:lnTo>
                    <a:lnTo>
                      <a:pt x="8876" y="3647"/>
                    </a:lnTo>
                    <a:lnTo>
                      <a:pt x="8725" y="3555"/>
                    </a:lnTo>
                    <a:lnTo>
                      <a:pt x="8569" y="3471"/>
                    </a:lnTo>
                    <a:lnTo>
                      <a:pt x="8411" y="3393"/>
                    </a:lnTo>
                    <a:lnTo>
                      <a:pt x="8247" y="3324"/>
                    </a:lnTo>
                    <a:lnTo>
                      <a:pt x="8080" y="3262"/>
                    </a:lnTo>
                    <a:lnTo>
                      <a:pt x="7909" y="3209"/>
                    </a:lnTo>
                    <a:lnTo>
                      <a:pt x="7734" y="3165"/>
                    </a:lnTo>
                    <a:lnTo>
                      <a:pt x="7556" y="3129"/>
                    </a:lnTo>
                    <a:lnTo>
                      <a:pt x="7374" y="3100"/>
                    </a:lnTo>
                    <a:lnTo>
                      <a:pt x="7192" y="3081"/>
                    </a:lnTo>
                    <a:lnTo>
                      <a:pt x="7004" y="3072"/>
                    </a:lnTo>
                    <a:lnTo>
                      <a:pt x="6911" y="3071"/>
                    </a:lnTo>
                    <a:lnTo>
                      <a:pt x="6817" y="3072"/>
                    </a:lnTo>
                    <a:lnTo>
                      <a:pt x="6630" y="3081"/>
                    </a:lnTo>
                    <a:lnTo>
                      <a:pt x="6447" y="3100"/>
                    </a:lnTo>
                    <a:lnTo>
                      <a:pt x="6266" y="3129"/>
                    </a:lnTo>
                    <a:lnTo>
                      <a:pt x="6087" y="3165"/>
                    </a:lnTo>
                    <a:lnTo>
                      <a:pt x="5913" y="3209"/>
                    </a:lnTo>
                    <a:lnTo>
                      <a:pt x="5742" y="3262"/>
                    </a:lnTo>
                    <a:lnTo>
                      <a:pt x="5575" y="3324"/>
                    </a:lnTo>
                    <a:lnTo>
                      <a:pt x="5411" y="3393"/>
                    </a:lnTo>
                    <a:lnTo>
                      <a:pt x="5252" y="3471"/>
                    </a:lnTo>
                    <a:lnTo>
                      <a:pt x="5097" y="3555"/>
                    </a:lnTo>
                    <a:lnTo>
                      <a:pt x="4946" y="3647"/>
                    </a:lnTo>
                    <a:lnTo>
                      <a:pt x="4800" y="3745"/>
                    </a:lnTo>
                    <a:lnTo>
                      <a:pt x="4660" y="3850"/>
                    </a:lnTo>
                    <a:lnTo>
                      <a:pt x="4525" y="3962"/>
                    </a:lnTo>
                    <a:lnTo>
                      <a:pt x="4396" y="4079"/>
                    </a:lnTo>
                    <a:lnTo>
                      <a:pt x="4272" y="4203"/>
                    </a:lnTo>
                    <a:lnTo>
                      <a:pt x="4154" y="4334"/>
                    </a:lnTo>
                    <a:lnTo>
                      <a:pt x="4041" y="4468"/>
                    </a:lnTo>
                    <a:lnTo>
                      <a:pt x="3936" y="4609"/>
                    </a:lnTo>
                    <a:lnTo>
                      <a:pt x="3838" y="4754"/>
                    </a:lnTo>
                    <a:lnTo>
                      <a:pt x="3748" y="4905"/>
                    </a:lnTo>
                    <a:lnTo>
                      <a:pt x="3663" y="5059"/>
                    </a:lnTo>
                    <a:lnTo>
                      <a:pt x="3586" y="5219"/>
                    </a:lnTo>
                    <a:lnTo>
                      <a:pt x="3516" y="5383"/>
                    </a:lnTo>
                    <a:lnTo>
                      <a:pt x="3455" y="5550"/>
                    </a:lnTo>
                    <a:lnTo>
                      <a:pt x="3402" y="5722"/>
                    </a:lnTo>
                    <a:lnTo>
                      <a:pt x="3356" y="5896"/>
                    </a:lnTo>
                    <a:lnTo>
                      <a:pt x="3320" y="6074"/>
                    </a:lnTo>
                    <a:lnTo>
                      <a:pt x="3293" y="6254"/>
                    </a:lnTo>
                    <a:lnTo>
                      <a:pt x="3274" y="6439"/>
                    </a:lnTo>
                    <a:lnTo>
                      <a:pt x="3264" y="6624"/>
                    </a:lnTo>
                    <a:lnTo>
                      <a:pt x="3264" y="6719"/>
                    </a:lnTo>
                    <a:lnTo>
                      <a:pt x="3265" y="6836"/>
                    </a:lnTo>
                    <a:lnTo>
                      <a:pt x="3281" y="7068"/>
                    </a:lnTo>
                    <a:lnTo>
                      <a:pt x="3311" y="7297"/>
                    </a:lnTo>
                    <a:lnTo>
                      <a:pt x="3356" y="7521"/>
                    </a:lnTo>
                    <a:lnTo>
                      <a:pt x="3383" y="7634"/>
                    </a:lnTo>
                    <a:lnTo>
                      <a:pt x="3327" y="7599"/>
                    </a:lnTo>
                    <a:lnTo>
                      <a:pt x="3206" y="7546"/>
                    </a:lnTo>
                    <a:lnTo>
                      <a:pt x="3080" y="7508"/>
                    </a:lnTo>
                    <a:lnTo>
                      <a:pt x="2947" y="7488"/>
                    </a:lnTo>
                    <a:lnTo>
                      <a:pt x="2880" y="7487"/>
                    </a:lnTo>
                    <a:lnTo>
                      <a:pt x="2820" y="7488"/>
                    </a:lnTo>
                    <a:lnTo>
                      <a:pt x="2704" y="7503"/>
                    </a:lnTo>
                    <a:lnTo>
                      <a:pt x="2592" y="7531"/>
                    </a:lnTo>
                    <a:lnTo>
                      <a:pt x="2481" y="7575"/>
                    </a:lnTo>
                    <a:lnTo>
                      <a:pt x="2429" y="7602"/>
                    </a:lnTo>
                    <a:lnTo>
                      <a:pt x="2400" y="7572"/>
                    </a:lnTo>
                    <a:lnTo>
                      <a:pt x="2337" y="7517"/>
                    </a:lnTo>
                    <a:lnTo>
                      <a:pt x="2304" y="7491"/>
                    </a:lnTo>
                    <a:lnTo>
                      <a:pt x="2304" y="2688"/>
                    </a:lnTo>
                    <a:lnTo>
                      <a:pt x="11518" y="2688"/>
                    </a:lnTo>
                    <a:lnTo>
                      <a:pt x="11518" y="11518"/>
                    </a:lnTo>
                    <a:lnTo>
                      <a:pt x="5354" y="115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0"/>
              <p:cNvSpPr>
                <a:spLocks noEditPoints="1"/>
              </p:cNvSpPr>
              <p:nvPr/>
            </p:nvSpPr>
            <p:spPr bwMode="auto">
              <a:xfrm>
                <a:off x="7265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49 w 1152"/>
                  <a:gd name="T3" fmla="*/ 1085 h 1152"/>
                  <a:gd name="T4" fmla="*/ 1021 w 1152"/>
                  <a:gd name="T5" fmla="*/ 943 h 1152"/>
                  <a:gd name="T6" fmla="*/ 1126 w 1152"/>
                  <a:gd name="T7" fmla="*/ 748 h 1152"/>
                  <a:gd name="T8" fmla="*/ 1152 w 1152"/>
                  <a:gd name="T9" fmla="*/ 576 h 1152"/>
                  <a:gd name="T10" fmla="*/ 1126 w 1152"/>
                  <a:gd name="T11" fmla="*/ 405 h 1152"/>
                  <a:gd name="T12" fmla="*/ 1021 w 1152"/>
                  <a:gd name="T13" fmla="*/ 211 h 1152"/>
                  <a:gd name="T14" fmla="*/ 849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2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2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6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6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49" y="1085"/>
                    </a:lnTo>
                    <a:lnTo>
                      <a:pt x="942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6" y="748"/>
                    </a:lnTo>
                    <a:lnTo>
                      <a:pt x="1149" y="635"/>
                    </a:lnTo>
                    <a:lnTo>
                      <a:pt x="1152" y="576"/>
                    </a:lnTo>
                    <a:lnTo>
                      <a:pt x="1149" y="517"/>
                    </a:lnTo>
                    <a:lnTo>
                      <a:pt x="1126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2" y="131"/>
                    </a:lnTo>
                    <a:lnTo>
                      <a:pt x="849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8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8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5" y="385"/>
                    </a:lnTo>
                    <a:lnTo>
                      <a:pt x="632" y="393"/>
                    </a:lnTo>
                    <a:lnTo>
                      <a:pt x="667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59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59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7" y="746"/>
                    </a:lnTo>
                    <a:lnTo>
                      <a:pt x="632" y="761"/>
                    </a:lnTo>
                    <a:lnTo>
                      <a:pt x="595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6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3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6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7777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2 w 1152"/>
                  <a:gd name="T21" fmla="*/ 69 h 1152"/>
                  <a:gd name="T22" fmla="*/ 131 w 1152"/>
                  <a:gd name="T23" fmla="*/ 211 h 1152"/>
                  <a:gd name="T24" fmla="*/ 26 w 1152"/>
                  <a:gd name="T25" fmla="*/ 405 h 1152"/>
                  <a:gd name="T26" fmla="*/ 0 w 1152"/>
                  <a:gd name="T27" fmla="*/ 576 h 1152"/>
                  <a:gd name="T28" fmla="*/ 26 w 1152"/>
                  <a:gd name="T29" fmla="*/ 748 h 1152"/>
                  <a:gd name="T30" fmla="*/ 131 w 1152"/>
                  <a:gd name="T31" fmla="*/ 943 h 1152"/>
                  <a:gd name="T32" fmla="*/ 302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3 w 1152"/>
                  <a:gd name="T39" fmla="*/ 393 h 1152"/>
                  <a:gd name="T40" fmla="*/ 698 w 1152"/>
                  <a:gd name="T41" fmla="*/ 428 h 1152"/>
                  <a:gd name="T42" fmla="*/ 746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6 w 1152"/>
                  <a:gd name="T49" fmla="*/ 668 h 1152"/>
                  <a:gd name="T50" fmla="*/ 698 w 1152"/>
                  <a:gd name="T51" fmla="*/ 725 h 1152"/>
                  <a:gd name="T52" fmla="*/ 633 w 1152"/>
                  <a:gd name="T53" fmla="*/ 761 h 1152"/>
                  <a:gd name="T54" fmla="*/ 576 w 1152"/>
                  <a:gd name="T55" fmla="*/ 769 h 1152"/>
                  <a:gd name="T56" fmla="*/ 520 w 1152"/>
                  <a:gd name="T57" fmla="*/ 761 h 1152"/>
                  <a:gd name="T58" fmla="*/ 453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3 w 1152"/>
                  <a:gd name="T69" fmla="*/ 428 h 1152"/>
                  <a:gd name="T70" fmla="*/ 520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4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4" y="26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5"/>
                    </a:lnTo>
                    <a:lnTo>
                      <a:pt x="404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3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9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3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6"/>
                    </a:lnTo>
                    <a:lnTo>
                      <a:pt x="453" y="725"/>
                    </a:lnTo>
                    <a:lnTo>
                      <a:pt x="427" y="699"/>
                    </a:lnTo>
                    <a:lnTo>
                      <a:pt x="407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3" y="520"/>
                    </a:lnTo>
                    <a:lnTo>
                      <a:pt x="407" y="486"/>
                    </a:lnTo>
                    <a:lnTo>
                      <a:pt x="427" y="454"/>
                    </a:lnTo>
                    <a:lnTo>
                      <a:pt x="453" y="428"/>
                    </a:lnTo>
                    <a:lnTo>
                      <a:pt x="485" y="408"/>
                    </a:lnTo>
                    <a:lnTo>
                      <a:pt x="520" y="393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2"/>
              <p:cNvSpPr>
                <a:spLocks noEditPoints="1"/>
              </p:cNvSpPr>
              <p:nvPr/>
            </p:nvSpPr>
            <p:spPr bwMode="auto">
              <a:xfrm>
                <a:off x="8289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4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4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7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7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9953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14"/>
              <p:cNvSpPr>
                <a:spLocks noChangeArrowheads="1"/>
              </p:cNvSpPr>
              <p:nvPr/>
            </p:nvSpPr>
            <p:spPr bwMode="auto">
              <a:xfrm>
                <a:off x="9953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15"/>
              <p:cNvSpPr>
                <a:spLocks noChangeArrowheads="1"/>
              </p:cNvSpPr>
              <p:nvPr/>
            </p:nvSpPr>
            <p:spPr bwMode="auto">
              <a:xfrm>
                <a:off x="9696" y="-1544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16"/>
              <p:cNvSpPr>
                <a:spLocks noChangeArrowheads="1"/>
              </p:cNvSpPr>
              <p:nvPr/>
            </p:nvSpPr>
            <p:spPr bwMode="auto">
              <a:xfrm>
                <a:off x="9696" y="-1800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17"/>
              <p:cNvSpPr>
                <a:spLocks noChangeArrowheads="1"/>
              </p:cNvSpPr>
              <p:nvPr/>
            </p:nvSpPr>
            <p:spPr bwMode="auto">
              <a:xfrm>
                <a:off x="9440" y="-1544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18"/>
              <p:cNvSpPr>
                <a:spLocks noChangeArrowheads="1"/>
              </p:cNvSpPr>
              <p:nvPr/>
            </p:nvSpPr>
            <p:spPr bwMode="auto">
              <a:xfrm>
                <a:off x="9440" y="-1800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>
                <a:off x="9185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20"/>
              <p:cNvSpPr>
                <a:spLocks noChangeArrowheads="1"/>
              </p:cNvSpPr>
              <p:nvPr/>
            </p:nvSpPr>
            <p:spPr bwMode="auto">
              <a:xfrm>
                <a:off x="9185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8" name="Group 23"/>
            <p:cNvGrpSpPr>
              <a:grpSpLocks noChangeAspect="1"/>
            </p:cNvGrpSpPr>
            <p:nvPr/>
          </p:nvGrpSpPr>
          <p:grpSpPr bwMode="auto">
            <a:xfrm>
              <a:off x="7057821" y="5405606"/>
              <a:ext cx="628890" cy="411496"/>
              <a:chOff x="5374" y="5621"/>
              <a:chExt cx="2835" cy="185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40" name="Freeform 24"/>
              <p:cNvSpPr>
                <a:spLocks noEditPoints="1"/>
              </p:cNvSpPr>
              <p:nvPr/>
            </p:nvSpPr>
            <p:spPr bwMode="auto">
              <a:xfrm>
                <a:off x="5374" y="5621"/>
                <a:ext cx="2835" cy="1855"/>
              </a:xfrm>
              <a:custGeom>
                <a:avLst/>
                <a:gdLst>
                  <a:gd name="T0" fmla="*/ 8062 w 8505"/>
                  <a:gd name="T1" fmla="*/ 1826 h 5566"/>
                  <a:gd name="T2" fmla="*/ 8108 w 8505"/>
                  <a:gd name="T3" fmla="*/ 1316 h 5566"/>
                  <a:gd name="T4" fmla="*/ 8125 w 8505"/>
                  <a:gd name="T5" fmla="*/ 1158 h 5566"/>
                  <a:gd name="T6" fmla="*/ 8142 w 8505"/>
                  <a:gd name="T7" fmla="*/ 1028 h 5566"/>
                  <a:gd name="T8" fmla="*/ 8291 w 8505"/>
                  <a:gd name="T9" fmla="*/ 805 h 5566"/>
                  <a:gd name="T10" fmla="*/ 8333 w 8505"/>
                  <a:gd name="T11" fmla="*/ 602 h 5566"/>
                  <a:gd name="T12" fmla="*/ 8278 w 8505"/>
                  <a:gd name="T13" fmla="*/ 338 h 5566"/>
                  <a:gd name="T14" fmla="*/ 8227 w 8505"/>
                  <a:gd name="T15" fmla="*/ 95 h 5566"/>
                  <a:gd name="T16" fmla="*/ 8081 w 8505"/>
                  <a:gd name="T17" fmla="*/ 0 h 5566"/>
                  <a:gd name="T18" fmla="*/ 7978 w 8505"/>
                  <a:gd name="T19" fmla="*/ 125 h 5566"/>
                  <a:gd name="T20" fmla="*/ 8057 w 8505"/>
                  <a:gd name="T21" fmla="*/ 466 h 5566"/>
                  <a:gd name="T22" fmla="*/ 8037 w 8505"/>
                  <a:gd name="T23" fmla="*/ 750 h 5566"/>
                  <a:gd name="T24" fmla="*/ 7803 w 8505"/>
                  <a:gd name="T25" fmla="*/ 832 h 5566"/>
                  <a:gd name="T26" fmla="*/ 7644 w 8505"/>
                  <a:gd name="T27" fmla="*/ 816 h 5566"/>
                  <a:gd name="T28" fmla="*/ 7111 w 8505"/>
                  <a:gd name="T29" fmla="*/ 1143 h 5566"/>
                  <a:gd name="T30" fmla="*/ 4217 w 8505"/>
                  <a:gd name="T31" fmla="*/ 1153 h 5566"/>
                  <a:gd name="T32" fmla="*/ 3453 w 8505"/>
                  <a:gd name="T33" fmla="*/ 1295 h 5566"/>
                  <a:gd name="T34" fmla="*/ 2752 w 8505"/>
                  <a:gd name="T35" fmla="*/ 1577 h 5566"/>
                  <a:gd name="T36" fmla="*/ 2120 w 8505"/>
                  <a:gd name="T37" fmla="*/ 1980 h 5566"/>
                  <a:gd name="T38" fmla="*/ 1562 w 8505"/>
                  <a:gd name="T39" fmla="*/ 2483 h 5566"/>
                  <a:gd name="T40" fmla="*/ 929 w 8505"/>
                  <a:gd name="T41" fmla="*/ 3297 h 5566"/>
                  <a:gd name="T42" fmla="*/ 318 w 8505"/>
                  <a:gd name="T43" fmla="*/ 4631 h 5566"/>
                  <a:gd name="T44" fmla="*/ 54 w 8505"/>
                  <a:gd name="T45" fmla="*/ 4824 h 5566"/>
                  <a:gd name="T46" fmla="*/ 0 w 8505"/>
                  <a:gd name="T47" fmla="*/ 5439 h 5566"/>
                  <a:gd name="T48" fmla="*/ 101 w 8505"/>
                  <a:gd name="T49" fmla="*/ 5563 h 5566"/>
                  <a:gd name="T50" fmla="*/ 7867 w 8505"/>
                  <a:gd name="T51" fmla="*/ 5544 h 5566"/>
                  <a:gd name="T52" fmla="*/ 7922 w 8505"/>
                  <a:gd name="T53" fmla="*/ 4955 h 5566"/>
                  <a:gd name="T54" fmla="*/ 7941 w 8505"/>
                  <a:gd name="T55" fmla="*/ 4710 h 5566"/>
                  <a:gd name="T56" fmla="*/ 8151 w 8505"/>
                  <a:gd name="T57" fmla="*/ 4304 h 5566"/>
                  <a:gd name="T58" fmla="*/ 8439 w 8505"/>
                  <a:gd name="T59" fmla="*/ 4154 h 5566"/>
                  <a:gd name="T60" fmla="*/ 8502 w 8505"/>
                  <a:gd name="T61" fmla="*/ 4019 h 5566"/>
                  <a:gd name="T62" fmla="*/ 7667 w 8505"/>
                  <a:gd name="T63" fmla="*/ 1338 h 5566"/>
                  <a:gd name="T64" fmla="*/ 252 w 8505"/>
                  <a:gd name="T65" fmla="*/ 5314 h 5566"/>
                  <a:gd name="T66" fmla="*/ 252 w 8505"/>
                  <a:gd name="T67" fmla="*/ 5314 h 5566"/>
                  <a:gd name="T68" fmla="*/ 690 w 8505"/>
                  <a:gd name="T69" fmla="*/ 4321 h 5566"/>
                  <a:gd name="T70" fmla="*/ 1362 w 8505"/>
                  <a:gd name="T71" fmla="*/ 3107 h 5566"/>
                  <a:gd name="T72" fmla="*/ 2146 w 8505"/>
                  <a:gd name="T73" fmla="*/ 2280 h 5566"/>
                  <a:gd name="T74" fmla="*/ 2720 w 8505"/>
                  <a:gd name="T75" fmla="*/ 1881 h 5566"/>
                  <a:gd name="T76" fmla="*/ 3358 w 8505"/>
                  <a:gd name="T77" fmla="*/ 1590 h 5566"/>
                  <a:gd name="T78" fmla="*/ 4055 w 8505"/>
                  <a:gd name="T79" fmla="*/ 1424 h 5566"/>
                  <a:gd name="T80" fmla="*/ 7052 w 8505"/>
                  <a:gd name="T81" fmla="*/ 1394 h 5566"/>
                  <a:gd name="T82" fmla="*/ 7322 w 8505"/>
                  <a:gd name="T83" fmla="*/ 1440 h 5566"/>
                  <a:gd name="T84" fmla="*/ 7591 w 8505"/>
                  <a:gd name="T85" fmla="*/ 1596 h 5566"/>
                  <a:gd name="T86" fmla="*/ 7627 w 8505"/>
                  <a:gd name="T87" fmla="*/ 1629 h 5566"/>
                  <a:gd name="T88" fmla="*/ 7816 w 8505"/>
                  <a:gd name="T89" fmla="*/ 1891 h 5566"/>
                  <a:gd name="T90" fmla="*/ 8173 w 8505"/>
                  <a:gd name="T91" fmla="*/ 3990 h 5566"/>
                  <a:gd name="T92" fmla="*/ 7805 w 8505"/>
                  <a:gd name="T93" fmla="*/ 4334 h 5566"/>
                  <a:gd name="T94" fmla="*/ 7677 w 8505"/>
                  <a:gd name="T95" fmla="*/ 4802 h 5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505" h="5566">
                    <a:moveTo>
                      <a:pt x="8502" y="4019"/>
                    </a:moveTo>
                    <a:lnTo>
                      <a:pt x="8124" y="2019"/>
                    </a:lnTo>
                    <a:lnTo>
                      <a:pt x="8106" y="1953"/>
                    </a:lnTo>
                    <a:lnTo>
                      <a:pt x="8062" y="1826"/>
                    </a:lnTo>
                    <a:lnTo>
                      <a:pt x="8001" y="1705"/>
                    </a:lnTo>
                    <a:lnTo>
                      <a:pt x="7928" y="1593"/>
                    </a:lnTo>
                    <a:lnTo>
                      <a:pt x="7886" y="1540"/>
                    </a:lnTo>
                    <a:lnTo>
                      <a:pt x="8108" y="1316"/>
                    </a:lnTo>
                    <a:lnTo>
                      <a:pt x="8125" y="1298"/>
                    </a:lnTo>
                    <a:lnTo>
                      <a:pt x="8144" y="1251"/>
                    </a:lnTo>
                    <a:lnTo>
                      <a:pt x="8144" y="1202"/>
                    </a:lnTo>
                    <a:lnTo>
                      <a:pt x="8125" y="1158"/>
                    </a:lnTo>
                    <a:lnTo>
                      <a:pt x="8108" y="1138"/>
                    </a:lnTo>
                    <a:lnTo>
                      <a:pt x="8065" y="1094"/>
                    </a:lnTo>
                    <a:lnTo>
                      <a:pt x="8092" y="1074"/>
                    </a:lnTo>
                    <a:lnTo>
                      <a:pt x="8142" y="1028"/>
                    </a:lnTo>
                    <a:lnTo>
                      <a:pt x="8189" y="978"/>
                    </a:lnTo>
                    <a:lnTo>
                      <a:pt x="8229" y="924"/>
                    </a:lnTo>
                    <a:lnTo>
                      <a:pt x="8262" y="865"/>
                    </a:lnTo>
                    <a:lnTo>
                      <a:pt x="8291" y="805"/>
                    </a:lnTo>
                    <a:lnTo>
                      <a:pt x="8312" y="740"/>
                    </a:lnTo>
                    <a:lnTo>
                      <a:pt x="8327" y="674"/>
                    </a:lnTo>
                    <a:lnTo>
                      <a:pt x="8333" y="641"/>
                    </a:lnTo>
                    <a:lnTo>
                      <a:pt x="8333" y="602"/>
                    </a:lnTo>
                    <a:lnTo>
                      <a:pt x="8327" y="524"/>
                    </a:lnTo>
                    <a:lnTo>
                      <a:pt x="8312" y="448"/>
                    </a:lnTo>
                    <a:lnTo>
                      <a:pt x="8291" y="374"/>
                    </a:lnTo>
                    <a:lnTo>
                      <a:pt x="8278" y="338"/>
                    </a:lnTo>
                    <a:lnTo>
                      <a:pt x="8259" y="286"/>
                    </a:lnTo>
                    <a:lnTo>
                      <a:pt x="8235" y="180"/>
                    </a:lnTo>
                    <a:lnTo>
                      <a:pt x="8230" y="125"/>
                    </a:lnTo>
                    <a:lnTo>
                      <a:pt x="8227" y="95"/>
                    </a:lnTo>
                    <a:lnTo>
                      <a:pt x="8207" y="47"/>
                    </a:lnTo>
                    <a:lnTo>
                      <a:pt x="8171" y="15"/>
                    </a:lnTo>
                    <a:lnTo>
                      <a:pt x="8127" y="0"/>
                    </a:lnTo>
                    <a:lnTo>
                      <a:pt x="8081" y="0"/>
                    </a:lnTo>
                    <a:lnTo>
                      <a:pt x="8036" y="15"/>
                    </a:lnTo>
                    <a:lnTo>
                      <a:pt x="8000" y="47"/>
                    </a:lnTo>
                    <a:lnTo>
                      <a:pt x="7980" y="95"/>
                    </a:lnTo>
                    <a:lnTo>
                      <a:pt x="7978" y="125"/>
                    </a:lnTo>
                    <a:lnTo>
                      <a:pt x="7983" y="200"/>
                    </a:lnTo>
                    <a:lnTo>
                      <a:pt x="8013" y="347"/>
                    </a:lnTo>
                    <a:lnTo>
                      <a:pt x="8039" y="417"/>
                    </a:lnTo>
                    <a:lnTo>
                      <a:pt x="8057" y="466"/>
                    </a:lnTo>
                    <a:lnTo>
                      <a:pt x="8079" y="569"/>
                    </a:lnTo>
                    <a:lnTo>
                      <a:pt x="8081" y="620"/>
                    </a:lnTo>
                    <a:lnTo>
                      <a:pt x="8072" y="665"/>
                    </a:lnTo>
                    <a:lnTo>
                      <a:pt x="8037" y="750"/>
                    </a:lnTo>
                    <a:lnTo>
                      <a:pt x="7988" y="825"/>
                    </a:lnTo>
                    <a:lnTo>
                      <a:pt x="7924" y="890"/>
                    </a:lnTo>
                    <a:lnTo>
                      <a:pt x="7886" y="916"/>
                    </a:lnTo>
                    <a:lnTo>
                      <a:pt x="7803" y="832"/>
                    </a:lnTo>
                    <a:lnTo>
                      <a:pt x="7784" y="816"/>
                    </a:lnTo>
                    <a:lnTo>
                      <a:pt x="7738" y="798"/>
                    </a:lnTo>
                    <a:lnTo>
                      <a:pt x="7690" y="798"/>
                    </a:lnTo>
                    <a:lnTo>
                      <a:pt x="7644" y="816"/>
                    </a:lnTo>
                    <a:lnTo>
                      <a:pt x="7625" y="832"/>
                    </a:lnTo>
                    <a:lnTo>
                      <a:pt x="7288" y="1169"/>
                    </a:lnTo>
                    <a:lnTo>
                      <a:pt x="7229" y="1158"/>
                    </a:lnTo>
                    <a:lnTo>
                      <a:pt x="7111" y="1143"/>
                    </a:lnTo>
                    <a:lnTo>
                      <a:pt x="7052" y="1142"/>
                    </a:lnTo>
                    <a:lnTo>
                      <a:pt x="4519" y="1142"/>
                    </a:lnTo>
                    <a:lnTo>
                      <a:pt x="4417" y="1143"/>
                    </a:lnTo>
                    <a:lnTo>
                      <a:pt x="4217" y="1153"/>
                    </a:lnTo>
                    <a:lnTo>
                      <a:pt x="4021" y="1175"/>
                    </a:lnTo>
                    <a:lnTo>
                      <a:pt x="3828" y="1205"/>
                    </a:lnTo>
                    <a:lnTo>
                      <a:pt x="3639" y="1246"/>
                    </a:lnTo>
                    <a:lnTo>
                      <a:pt x="3453" y="1295"/>
                    </a:lnTo>
                    <a:lnTo>
                      <a:pt x="3272" y="1352"/>
                    </a:lnTo>
                    <a:lnTo>
                      <a:pt x="3095" y="1420"/>
                    </a:lnTo>
                    <a:lnTo>
                      <a:pt x="2920" y="1495"/>
                    </a:lnTo>
                    <a:lnTo>
                      <a:pt x="2752" y="1577"/>
                    </a:lnTo>
                    <a:lnTo>
                      <a:pt x="2588" y="1668"/>
                    </a:lnTo>
                    <a:lnTo>
                      <a:pt x="2426" y="1766"/>
                    </a:lnTo>
                    <a:lnTo>
                      <a:pt x="2271" y="1869"/>
                    </a:lnTo>
                    <a:lnTo>
                      <a:pt x="2120" y="1980"/>
                    </a:lnTo>
                    <a:lnTo>
                      <a:pt x="1973" y="2097"/>
                    </a:lnTo>
                    <a:lnTo>
                      <a:pt x="1832" y="2221"/>
                    </a:lnTo>
                    <a:lnTo>
                      <a:pt x="1693" y="2349"/>
                    </a:lnTo>
                    <a:lnTo>
                      <a:pt x="1562" y="2483"/>
                    </a:lnTo>
                    <a:lnTo>
                      <a:pt x="1436" y="2621"/>
                    </a:lnTo>
                    <a:lnTo>
                      <a:pt x="1313" y="2765"/>
                    </a:lnTo>
                    <a:lnTo>
                      <a:pt x="1140" y="2987"/>
                    </a:lnTo>
                    <a:lnTo>
                      <a:pt x="929" y="3297"/>
                    </a:lnTo>
                    <a:lnTo>
                      <a:pt x="740" y="3618"/>
                    </a:lnTo>
                    <a:lnTo>
                      <a:pt x="576" y="3949"/>
                    </a:lnTo>
                    <a:lnTo>
                      <a:pt x="433" y="4288"/>
                    </a:lnTo>
                    <a:lnTo>
                      <a:pt x="318" y="4631"/>
                    </a:lnTo>
                    <a:lnTo>
                      <a:pt x="271" y="4802"/>
                    </a:lnTo>
                    <a:lnTo>
                      <a:pt x="126" y="4802"/>
                    </a:lnTo>
                    <a:lnTo>
                      <a:pt x="101" y="4804"/>
                    </a:lnTo>
                    <a:lnTo>
                      <a:pt x="54" y="4824"/>
                    </a:lnTo>
                    <a:lnTo>
                      <a:pt x="21" y="4857"/>
                    </a:lnTo>
                    <a:lnTo>
                      <a:pt x="1" y="4903"/>
                    </a:lnTo>
                    <a:lnTo>
                      <a:pt x="0" y="4929"/>
                    </a:lnTo>
                    <a:lnTo>
                      <a:pt x="0" y="5439"/>
                    </a:lnTo>
                    <a:lnTo>
                      <a:pt x="1" y="5465"/>
                    </a:lnTo>
                    <a:lnTo>
                      <a:pt x="21" y="5510"/>
                    </a:lnTo>
                    <a:lnTo>
                      <a:pt x="54" y="5544"/>
                    </a:lnTo>
                    <a:lnTo>
                      <a:pt x="101" y="5563"/>
                    </a:lnTo>
                    <a:lnTo>
                      <a:pt x="126" y="5566"/>
                    </a:lnTo>
                    <a:lnTo>
                      <a:pt x="7797" y="5566"/>
                    </a:lnTo>
                    <a:lnTo>
                      <a:pt x="7821" y="5563"/>
                    </a:lnTo>
                    <a:lnTo>
                      <a:pt x="7867" y="5544"/>
                    </a:lnTo>
                    <a:lnTo>
                      <a:pt x="7902" y="5510"/>
                    </a:lnTo>
                    <a:lnTo>
                      <a:pt x="7921" y="5465"/>
                    </a:lnTo>
                    <a:lnTo>
                      <a:pt x="7922" y="5439"/>
                    </a:lnTo>
                    <a:lnTo>
                      <a:pt x="7922" y="4955"/>
                    </a:lnTo>
                    <a:lnTo>
                      <a:pt x="7925" y="4942"/>
                    </a:lnTo>
                    <a:lnTo>
                      <a:pt x="7925" y="4929"/>
                    </a:lnTo>
                    <a:lnTo>
                      <a:pt x="7926" y="4851"/>
                    </a:lnTo>
                    <a:lnTo>
                      <a:pt x="7941" y="4710"/>
                    </a:lnTo>
                    <a:lnTo>
                      <a:pt x="7970" y="4586"/>
                    </a:lnTo>
                    <a:lnTo>
                      <a:pt x="8014" y="4477"/>
                    </a:lnTo>
                    <a:lnTo>
                      <a:pt x="8075" y="4383"/>
                    </a:lnTo>
                    <a:lnTo>
                      <a:pt x="8151" y="4304"/>
                    </a:lnTo>
                    <a:lnTo>
                      <a:pt x="8245" y="4238"/>
                    </a:lnTo>
                    <a:lnTo>
                      <a:pt x="8356" y="4184"/>
                    </a:lnTo>
                    <a:lnTo>
                      <a:pt x="8418" y="4163"/>
                    </a:lnTo>
                    <a:lnTo>
                      <a:pt x="8439" y="4154"/>
                    </a:lnTo>
                    <a:lnTo>
                      <a:pt x="8475" y="4125"/>
                    </a:lnTo>
                    <a:lnTo>
                      <a:pt x="8498" y="4086"/>
                    </a:lnTo>
                    <a:lnTo>
                      <a:pt x="8505" y="4042"/>
                    </a:lnTo>
                    <a:lnTo>
                      <a:pt x="8502" y="4019"/>
                    </a:lnTo>
                    <a:close/>
                    <a:moveTo>
                      <a:pt x="7715" y="1100"/>
                    </a:moveTo>
                    <a:lnTo>
                      <a:pt x="7841" y="1227"/>
                    </a:lnTo>
                    <a:lnTo>
                      <a:pt x="7705" y="1365"/>
                    </a:lnTo>
                    <a:lnTo>
                      <a:pt x="7667" y="1338"/>
                    </a:lnTo>
                    <a:lnTo>
                      <a:pt x="7589" y="1287"/>
                    </a:lnTo>
                    <a:lnTo>
                      <a:pt x="7549" y="1266"/>
                    </a:lnTo>
                    <a:lnTo>
                      <a:pt x="7715" y="1100"/>
                    </a:lnTo>
                    <a:close/>
                    <a:moveTo>
                      <a:pt x="252" y="5314"/>
                    </a:moveTo>
                    <a:lnTo>
                      <a:pt x="252" y="5054"/>
                    </a:lnTo>
                    <a:lnTo>
                      <a:pt x="7670" y="5054"/>
                    </a:lnTo>
                    <a:lnTo>
                      <a:pt x="7670" y="5312"/>
                    </a:lnTo>
                    <a:lnTo>
                      <a:pt x="252" y="5314"/>
                    </a:lnTo>
                    <a:close/>
                    <a:moveTo>
                      <a:pt x="7677" y="4802"/>
                    </a:moveTo>
                    <a:lnTo>
                      <a:pt x="530" y="4802"/>
                    </a:lnTo>
                    <a:lnTo>
                      <a:pt x="577" y="4641"/>
                    </a:lnTo>
                    <a:lnTo>
                      <a:pt x="690" y="4321"/>
                    </a:lnTo>
                    <a:lnTo>
                      <a:pt x="826" y="4006"/>
                    </a:lnTo>
                    <a:lnTo>
                      <a:pt x="983" y="3696"/>
                    </a:lnTo>
                    <a:lnTo>
                      <a:pt x="1163" y="3396"/>
                    </a:lnTo>
                    <a:lnTo>
                      <a:pt x="1362" y="3107"/>
                    </a:lnTo>
                    <a:lnTo>
                      <a:pt x="1582" y="2833"/>
                    </a:lnTo>
                    <a:lnTo>
                      <a:pt x="1820" y="2575"/>
                    </a:lnTo>
                    <a:lnTo>
                      <a:pt x="2012" y="2395"/>
                    </a:lnTo>
                    <a:lnTo>
                      <a:pt x="2146" y="2280"/>
                    </a:lnTo>
                    <a:lnTo>
                      <a:pt x="2282" y="2172"/>
                    </a:lnTo>
                    <a:lnTo>
                      <a:pt x="2424" y="2068"/>
                    </a:lnTo>
                    <a:lnTo>
                      <a:pt x="2570" y="1972"/>
                    </a:lnTo>
                    <a:lnTo>
                      <a:pt x="2720" y="1881"/>
                    </a:lnTo>
                    <a:lnTo>
                      <a:pt x="2873" y="1797"/>
                    </a:lnTo>
                    <a:lnTo>
                      <a:pt x="3031" y="1721"/>
                    </a:lnTo>
                    <a:lnTo>
                      <a:pt x="3193" y="1652"/>
                    </a:lnTo>
                    <a:lnTo>
                      <a:pt x="3358" y="1590"/>
                    </a:lnTo>
                    <a:lnTo>
                      <a:pt x="3527" y="1535"/>
                    </a:lnTo>
                    <a:lnTo>
                      <a:pt x="3700" y="1489"/>
                    </a:lnTo>
                    <a:lnTo>
                      <a:pt x="3877" y="1453"/>
                    </a:lnTo>
                    <a:lnTo>
                      <a:pt x="4055" y="1424"/>
                    </a:lnTo>
                    <a:lnTo>
                      <a:pt x="4238" y="1406"/>
                    </a:lnTo>
                    <a:lnTo>
                      <a:pt x="4424" y="1395"/>
                    </a:lnTo>
                    <a:lnTo>
                      <a:pt x="4519" y="1394"/>
                    </a:lnTo>
                    <a:lnTo>
                      <a:pt x="7052" y="1394"/>
                    </a:lnTo>
                    <a:lnTo>
                      <a:pt x="7091" y="1395"/>
                    </a:lnTo>
                    <a:lnTo>
                      <a:pt x="7169" y="1403"/>
                    </a:lnTo>
                    <a:lnTo>
                      <a:pt x="7247" y="1419"/>
                    </a:lnTo>
                    <a:lnTo>
                      <a:pt x="7322" y="1440"/>
                    </a:lnTo>
                    <a:lnTo>
                      <a:pt x="7394" y="1469"/>
                    </a:lnTo>
                    <a:lnTo>
                      <a:pt x="7463" y="1505"/>
                    </a:lnTo>
                    <a:lnTo>
                      <a:pt x="7529" y="1547"/>
                    </a:lnTo>
                    <a:lnTo>
                      <a:pt x="7591" y="1596"/>
                    </a:lnTo>
                    <a:lnTo>
                      <a:pt x="7620" y="1622"/>
                    </a:lnTo>
                    <a:lnTo>
                      <a:pt x="7621" y="1625"/>
                    </a:lnTo>
                    <a:lnTo>
                      <a:pt x="7623" y="1626"/>
                    </a:lnTo>
                    <a:lnTo>
                      <a:pt x="7627" y="1629"/>
                    </a:lnTo>
                    <a:lnTo>
                      <a:pt x="7631" y="1633"/>
                    </a:lnTo>
                    <a:lnTo>
                      <a:pt x="7676" y="1679"/>
                    </a:lnTo>
                    <a:lnTo>
                      <a:pt x="7754" y="1780"/>
                    </a:lnTo>
                    <a:lnTo>
                      <a:pt x="7816" y="1891"/>
                    </a:lnTo>
                    <a:lnTo>
                      <a:pt x="7862" y="2009"/>
                    </a:lnTo>
                    <a:lnTo>
                      <a:pt x="7877" y="2071"/>
                    </a:lnTo>
                    <a:lnTo>
                      <a:pt x="8235" y="3961"/>
                    </a:lnTo>
                    <a:lnTo>
                      <a:pt x="8173" y="3990"/>
                    </a:lnTo>
                    <a:lnTo>
                      <a:pt x="8057" y="4058"/>
                    </a:lnTo>
                    <a:lnTo>
                      <a:pt x="7958" y="4137"/>
                    </a:lnTo>
                    <a:lnTo>
                      <a:pt x="7875" y="4229"/>
                    </a:lnTo>
                    <a:lnTo>
                      <a:pt x="7805" y="4334"/>
                    </a:lnTo>
                    <a:lnTo>
                      <a:pt x="7751" y="4451"/>
                    </a:lnTo>
                    <a:lnTo>
                      <a:pt x="7710" y="4582"/>
                    </a:lnTo>
                    <a:lnTo>
                      <a:pt x="7684" y="4724"/>
                    </a:lnTo>
                    <a:lnTo>
                      <a:pt x="7677" y="48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6410" y="7006"/>
                <a:ext cx="802" cy="84"/>
              </a:xfrm>
              <a:custGeom>
                <a:avLst/>
                <a:gdLst>
                  <a:gd name="T0" fmla="*/ 2280 w 2405"/>
                  <a:gd name="T1" fmla="*/ 0 h 252"/>
                  <a:gd name="T2" fmla="*/ 124 w 2405"/>
                  <a:gd name="T3" fmla="*/ 0 h 252"/>
                  <a:gd name="T4" fmla="*/ 94 w 2405"/>
                  <a:gd name="T5" fmla="*/ 3 h 252"/>
                  <a:gd name="T6" fmla="*/ 48 w 2405"/>
                  <a:gd name="T7" fmla="*/ 23 h 252"/>
                  <a:gd name="T8" fmla="*/ 16 w 2405"/>
                  <a:gd name="T9" fmla="*/ 59 h 252"/>
                  <a:gd name="T10" fmla="*/ 0 w 2405"/>
                  <a:gd name="T11" fmla="*/ 102 h 252"/>
                  <a:gd name="T12" fmla="*/ 0 w 2405"/>
                  <a:gd name="T13" fmla="*/ 150 h 252"/>
                  <a:gd name="T14" fmla="*/ 16 w 2405"/>
                  <a:gd name="T15" fmla="*/ 194 h 252"/>
                  <a:gd name="T16" fmla="*/ 48 w 2405"/>
                  <a:gd name="T17" fmla="*/ 231 h 252"/>
                  <a:gd name="T18" fmla="*/ 94 w 2405"/>
                  <a:gd name="T19" fmla="*/ 251 h 252"/>
                  <a:gd name="T20" fmla="*/ 124 w 2405"/>
                  <a:gd name="T21" fmla="*/ 252 h 252"/>
                  <a:gd name="T22" fmla="*/ 2280 w 2405"/>
                  <a:gd name="T23" fmla="*/ 252 h 252"/>
                  <a:gd name="T24" fmla="*/ 2310 w 2405"/>
                  <a:gd name="T25" fmla="*/ 251 h 252"/>
                  <a:gd name="T26" fmla="*/ 2358 w 2405"/>
                  <a:gd name="T27" fmla="*/ 231 h 252"/>
                  <a:gd name="T28" fmla="*/ 2389 w 2405"/>
                  <a:gd name="T29" fmla="*/ 194 h 252"/>
                  <a:gd name="T30" fmla="*/ 2405 w 2405"/>
                  <a:gd name="T31" fmla="*/ 150 h 252"/>
                  <a:gd name="T32" fmla="*/ 2405 w 2405"/>
                  <a:gd name="T33" fmla="*/ 102 h 252"/>
                  <a:gd name="T34" fmla="*/ 2389 w 2405"/>
                  <a:gd name="T35" fmla="*/ 59 h 252"/>
                  <a:gd name="T36" fmla="*/ 2358 w 2405"/>
                  <a:gd name="T37" fmla="*/ 23 h 252"/>
                  <a:gd name="T38" fmla="*/ 2310 w 2405"/>
                  <a:gd name="T39" fmla="*/ 3 h 252"/>
                  <a:gd name="T40" fmla="*/ 2280 w 2405"/>
                  <a:gd name="T41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5" h="252">
                    <a:moveTo>
                      <a:pt x="2280" y="0"/>
                    </a:moveTo>
                    <a:lnTo>
                      <a:pt x="124" y="0"/>
                    </a:lnTo>
                    <a:lnTo>
                      <a:pt x="94" y="3"/>
                    </a:lnTo>
                    <a:lnTo>
                      <a:pt x="48" y="23"/>
                    </a:lnTo>
                    <a:lnTo>
                      <a:pt x="16" y="59"/>
                    </a:lnTo>
                    <a:lnTo>
                      <a:pt x="0" y="102"/>
                    </a:lnTo>
                    <a:lnTo>
                      <a:pt x="0" y="150"/>
                    </a:lnTo>
                    <a:lnTo>
                      <a:pt x="16" y="194"/>
                    </a:lnTo>
                    <a:lnTo>
                      <a:pt x="48" y="231"/>
                    </a:lnTo>
                    <a:lnTo>
                      <a:pt x="94" y="251"/>
                    </a:lnTo>
                    <a:lnTo>
                      <a:pt x="124" y="252"/>
                    </a:lnTo>
                    <a:lnTo>
                      <a:pt x="2280" y="252"/>
                    </a:lnTo>
                    <a:lnTo>
                      <a:pt x="2310" y="251"/>
                    </a:lnTo>
                    <a:lnTo>
                      <a:pt x="2358" y="231"/>
                    </a:lnTo>
                    <a:lnTo>
                      <a:pt x="2389" y="194"/>
                    </a:lnTo>
                    <a:lnTo>
                      <a:pt x="2405" y="150"/>
                    </a:lnTo>
                    <a:lnTo>
                      <a:pt x="2405" y="102"/>
                    </a:lnTo>
                    <a:lnTo>
                      <a:pt x="2389" y="59"/>
                    </a:lnTo>
                    <a:lnTo>
                      <a:pt x="2358" y="23"/>
                    </a:lnTo>
                    <a:lnTo>
                      <a:pt x="2310" y="3"/>
                    </a:lnTo>
                    <a:lnTo>
                      <a:pt x="22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6"/>
              <p:cNvSpPr>
                <a:spLocks noEditPoints="1"/>
              </p:cNvSpPr>
              <p:nvPr/>
            </p:nvSpPr>
            <p:spPr bwMode="auto">
              <a:xfrm>
                <a:off x="6410" y="6285"/>
                <a:ext cx="1525" cy="539"/>
              </a:xfrm>
              <a:custGeom>
                <a:avLst/>
                <a:gdLst>
                  <a:gd name="T0" fmla="*/ 4294 w 4574"/>
                  <a:gd name="T1" fmla="*/ 146 h 1615"/>
                  <a:gd name="T2" fmla="*/ 4203 w 4574"/>
                  <a:gd name="T3" fmla="*/ 33 h 1615"/>
                  <a:gd name="T4" fmla="*/ 4097 w 4574"/>
                  <a:gd name="T5" fmla="*/ 0 h 1615"/>
                  <a:gd name="T6" fmla="*/ 1803 w 4574"/>
                  <a:gd name="T7" fmla="*/ 2 h 1615"/>
                  <a:gd name="T8" fmla="*/ 1487 w 4574"/>
                  <a:gd name="T9" fmla="*/ 42 h 1615"/>
                  <a:gd name="T10" fmla="*/ 1189 w 4574"/>
                  <a:gd name="T11" fmla="*/ 131 h 1615"/>
                  <a:gd name="T12" fmla="*/ 911 w 4574"/>
                  <a:gd name="T13" fmla="*/ 268 h 1615"/>
                  <a:gd name="T14" fmla="*/ 658 w 4574"/>
                  <a:gd name="T15" fmla="*/ 450 h 1615"/>
                  <a:gd name="T16" fmla="*/ 433 w 4574"/>
                  <a:gd name="T17" fmla="*/ 670 h 1615"/>
                  <a:gd name="T18" fmla="*/ 243 w 4574"/>
                  <a:gd name="T19" fmla="*/ 927 h 1615"/>
                  <a:gd name="T20" fmla="*/ 90 w 4574"/>
                  <a:gd name="T21" fmla="*/ 1216 h 1615"/>
                  <a:gd name="T22" fmla="*/ 4 w 4574"/>
                  <a:gd name="T23" fmla="*/ 1452 h 1615"/>
                  <a:gd name="T24" fmla="*/ 0 w 4574"/>
                  <a:gd name="T25" fmla="*/ 1497 h 1615"/>
                  <a:gd name="T26" fmla="*/ 43 w 4574"/>
                  <a:gd name="T27" fmla="*/ 1585 h 1615"/>
                  <a:gd name="T28" fmla="*/ 109 w 4574"/>
                  <a:gd name="T29" fmla="*/ 1614 h 1615"/>
                  <a:gd name="T30" fmla="*/ 4359 w 4574"/>
                  <a:gd name="T31" fmla="*/ 1615 h 1615"/>
                  <a:gd name="T32" fmla="*/ 4427 w 4574"/>
                  <a:gd name="T33" fmla="*/ 1602 h 1615"/>
                  <a:gd name="T34" fmla="*/ 4503 w 4574"/>
                  <a:gd name="T35" fmla="*/ 1552 h 1615"/>
                  <a:gd name="T36" fmla="*/ 4536 w 4574"/>
                  <a:gd name="T37" fmla="*/ 1510 h 1615"/>
                  <a:gd name="T38" fmla="*/ 4574 w 4574"/>
                  <a:gd name="T39" fmla="*/ 1398 h 1615"/>
                  <a:gd name="T40" fmla="*/ 4566 w 4574"/>
                  <a:gd name="T41" fmla="*/ 1308 h 1615"/>
                  <a:gd name="T42" fmla="*/ 2193 w 4574"/>
                  <a:gd name="T43" fmla="*/ 1010 h 1615"/>
                  <a:gd name="T44" fmla="*/ 2841 w 4574"/>
                  <a:gd name="T45" fmla="*/ 1363 h 1615"/>
                  <a:gd name="T46" fmla="*/ 2193 w 4574"/>
                  <a:gd name="T47" fmla="*/ 1010 h 1615"/>
                  <a:gd name="T48" fmla="*/ 3093 w 4574"/>
                  <a:gd name="T49" fmla="*/ 883 h 1615"/>
                  <a:gd name="T50" fmla="*/ 3073 w 4574"/>
                  <a:gd name="T51" fmla="*/ 813 h 1615"/>
                  <a:gd name="T52" fmla="*/ 2994 w 4574"/>
                  <a:gd name="T53" fmla="*/ 759 h 1615"/>
                  <a:gd name="T54" fmla="*/ 2066 w 4574"/>
                  <a:gd name="T55" fmla="*/ 758 h 1615"/>
                  <a:gd name="T56" fmla="*/ 1996 w 4574"/>
                  <a:gd name="T57" fmla="*/ 778 h 1615"/>
                  <a:gd name="T58" fmla="*/ 1942 w 4574"/>
                  <a:gd name="T59" fmla="*/ 857 h 1615"/>
                  <a:gd name="T60" fmla="*/ 1941 w 4574"/>
                  <a:gd name="T61" fmla="*/ 1363 h 1615"/>
                  <a:gd name="T62" fmla="*/ 328 w 4574"/>
                  <a:gd name="T63" fmla="*/ 1300 h 1615"/>
                  <a:gd name="T64" fmla="*/ 453 w 4574"/>
                  <a:gd name="T65" fmla="*/ 1066 h 1615"/>
                  <a:gd name="T66" fmla="*/ 606 w 4574"/>
                  <a:gd name="T67" fmla="*/ 856 h 1615"/>
                  <a:gd name="T68" fmla="*/ 785 w 4574"/>
                  <a:gd name="T69" fmla="*/ 673 h 1615"/>
                  <a:gd name="T70" fmla="*/ 985 w 4574"/>
                  <a:gd name="T71" fmla="*/ 520 h 1615"/>
                  <a:gd name="T72" fmla="*/ 1205 w 4574"/>
                  <a:gd name="T73" fmla="*/ 399 h 1615"/>
                  <a:gd name="T74" fmla="*/ 1441 w 4574"/>
                  <a:gd name="T75" fmla="*/ 313 h 1615"/>
                  <a:gd name="T76" fmla="*/ 1690 w 4574"/>
                  <a:gd name="T77" fmla="*/ 264 h 1615"/>
                  <a:gd name="T78" fmla="*/ 1883 w 4574"/>
                  <a:gd name="T79" fmla="*/ 252 h 1615"/>
                  <a:gd name="T80" fmla="*/ 4320 w 4574"/>
                  <a:gd name="T81" fmla="*/ 1363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74" h="1615">
                    <a:moveTo>
                      <a:pt x="4304" y="182"/>
                    </a:moveTo>
                    <a:lnTo>
                      <a:pt x="4294" y="146"/>
                    </a:lnTo>
                    <a:lnTo>
                      <a:pt x="4258" y="81"/>
                    </a:lnTo>
                    <a:lnTo>
                      <a:pt x="4203" y="33"/>
                    </a:lnTo>
                    <a:lnTo>
                      <a:pt x="4136" y="5"/>
                    </a:lnTo>
                    <a:lnTo>
                      <a:pt x="4097" y="0"/>
                    </a:lnTo>
                    <a:lnTo>
                      <a:pt x="1883" y="0"/>
                    </a:lnTo>
                    <a:lnTo>
                      <a:pt x="1803" y="2"/>
                    </a:lnTo>
                    <a:lnTo>
                      <a:pt x="1643" y="15"/>
                    </a:lnTo>
                    <a:lnTo>
                      <a:pt x="1487" y="42"/>
                    </a:lnTo>
                    <a:lnTo>
                      <a:pt x="1336" y="81"/>
                    </a:lnTo>
                    <a:lnTo>
                      <a:pt x="1189" y="131"/>
                    </a:lnTo>
                    <a:lnTo>
                      <a:pt x="1047" y="195"/>
                    </a:lnTo>
                    <a:lnTo>
                      <a:pt x="911" y="268"/>
                    </a:lnTo>
                    <a:lnTo>
                      <a:pt x="780" y="353"/>
                    </a:lnTo>
                    <a:lnTo>
                      <a:pt x="658" y="450"/>
                    </a:lnTo>
                    <a:lnTo>
                      <a:pt x="541" y="555"/>
                    </a:lnTo>
                    <a:lnTo>
                      <a:pt x="433" y="670"/>
                    </a:lnTo>
                    <a:lnTo>
                      <a:pt x="334" y="794"/>
                    </a:lnTo>
                    <a:lnTo>
                      <a:pt x="243" y="927"/>
                    </a:lnTo>
                    <a:lnTo>
                      <a:pt x="161" y="1066"/>
                    </a:lnTo>
                    <a:lnTo>
                      <a:pt x="90" y="1216"/>
                    </a:lnTo>
                    <a:lnTo>
                      <a:pt x="30" y="1372"/>
                    </a:lnTo>
                    <a:lnTo>
                      <a:pt x="4" y="1452"/>
                    </a:lnTo>
                    <a:lnTo>
                      <a:pt x="1" y="1467"/>
                    </a:lnTo>
                    <a:lnTo>
                      <a:pt x="0" y="1497"/>
                    </a:lnTo>
                    <a:lnTo>
                      <a:pt x="8" y="1540"/>
                    </a:lnTo>
                    <a:lnTo>
                      <a:pt x="43" y="1585"/>
                    </a:lnTo>
                    <a:lnTo>
                      <a:pt x="80" y="1606"/>
                    </a:lnTo>
                    <a:lnTo>
                      <a:pt x="109" y="1614"/>
                    </a:lnTo>
                    <a:lnTo>
                      <a:pt x="125" y="1615"/>
                    </a:lnTo>
                    <a:lnTo>
                      <a:pt x="4359" y="1615"/>
                    </a:lnTo>
                    <a:lnTo>
                      <a:pt x="4382" y="1614"/>
                    </a:lnTo>
                    <a:lnTo>
                      <a:pt x="4427" y="1602"/>
                    </a:lnTo>
                    <a:lnTo>
                      <a:pt x="4468" y="1582"/>
                    </a:lnTo>
                    <a:lnTo>
                      <a:pt x="4503" y="1552"/>
                    </a:lnTo>
                    <a:lnTo>
                      <a:pt x="4517" y="1534"/>
                    </a:lnTo>
                    <a:lnTo>
                      <a:pt x="4536" y="1510"/>
                    </a:lnTo>
                    <a:lnTo>
                      <a:pt x="4561" y="1455"/>
                    </a:lnTo>
                    <a:lnTo>
                      <a:pt x="4574" y="1398"/>
                    </a:lnTo>
                    <a:lnTo>
                      <a:pt x="4572" y="1337"/>
                    </a:lnTo>
                    <a:lnTo>
                      <a:pt x="4566" y="1308"/>
                    </a:lnTo>
                    <a:lnTo>
                      <a:pt x="4304" y="182"/>
                    </a:lnTo>
                    <a:close/>
                    <a:moveTo>
                      <a:pt x="2193" y="1010"/>
                    </a:moveTo>
                    <a:lnTo>
                      <a:pt x="2841" y="1010"/>
                    </a:lnTo>
                    <a:lnTo>
                      <a:pt x="2841" y="1363"/>
                    </a:lnTo>
                    <a:lnTo>
                      <a:pt x="2193" y="1363"/>
                    </a:lnTo>
                    <a:lnTo>
                      <a:pt x="2193" y="1010"/>
                    </a:lnTo>
                    <a:close/>
                    <a:moveTo>
                      <a:pt x="3093" y="1363"/>
                    </a:moveTo>
                    <a:lnTo>
                      <a:pt x="3093" y="883"/>
                    </a:lnTo>
                    <a:lnTo>
                      <a:pt x="3092" y="857"/>
                    </a:lnTo>
                    <a:lnTo>
                      <a:pt x="3073" y="813"/>
                    </a:lnTo>
                    <a:lnTo>
                      <a:pt x="3038" y="778"/>
                    </a:lnTo>
                    <a:lnTo>
                      <a:pt x="2994" y="759"/>
                    </a:lnTo>
                    <a:lnTo>
                      <a:pt x="2968" y="758"/>
                    </a:lnTo>
                    <a:lnTo>
                      <a:pt x="2066" y="758"/>
                    </a:lnTo>
                    <a:lnTo>
                      <a:pt x="2040" y="759"/>
                    </a:lnTo>
                    <a:lnTo>
                      <a:pt x="1996" y="778"/>
                    </a:lnTo>
                    <a:lnTo>
                      <a:pt x="1961" y="813"/>
                    </a:lnTo>
                    <a:lnTo>
                      <a:pt x="1942" y="857"/>
                    </a:lnTo>
                    <a:lnTo>
                      <a:pt x="1941" y="883"/>
                    </a:lnTo>
                    <a:lnTo>
                      <a:pt x="1941" y="1363"/>
                    </a:lnTo>
                    <a:lnTo>
                      <a:pt x="302" y="1363"/>
                    </a:lnTo>
                    <a:lnTo>
                      <a:pt x="328" y="1300"/>
                    </a:lnTo>
                    <a:lnTo>
                      <a:pt x="387" y="1180"/>
                    </a:lnTo>
                    <a:lnTo>
                      <a:pt x="453" y="1066"/>
                    </a:lnTo>
                    <a:lnTo>
                      <a:pt x="525" y="958"/>
                    </a:lnTo>
                    <a:lnTo>
                      <a:pt x="606" y="856"/>
                    </a:lnTo>
                    <a:lnTo>
                      <a:pt x="692" y="761"/>
                    </a:lnTo>
                    <a:lnTo>
                      <a:pt x="785" y="673"/>
                    </a:lnTo>
                    <a:lnTo>
                      <a:pt x="882" y="594"/>
                    </a:lnTo>
                    <a:lnTo>
                      <a:pt x="985" y="520"/>
                    </a:lnTo>
                    <a:lnTo>
                      <a:pt x="1093" y="455"/>
                    </a:lnTo>
                    <a:lnTo>
                      <a:pt x="1205" y="399"/>
                    </a:lnTo>
                    <a:lnTo>
                      <a:pt x="1320" y="352"/>
                    </a:lnTo>
                    <a:lnTo>
                      <a:pt x="1441" y="313"/>
                    </a:lnTo>
                    <a:lnTo>
                      <a:pt x="1564" y="284"/>
                    </a:lnTo>
                    <a:lnTo>
                      <a:pt x="1690" y="264"/>
                    </a:lnTo>
                    <a:lnTo>
                      <a:pt x="1819" y="254"/>
                    </a:lnTo>
                    <a:lnTo>
                      <a:pt x="1883" y="252"/>
                    </a:lnTo>
                    <a:lnTo>
                      <a:pt x="4061" y="252"/>
                    </a:lnTo>
                    <a:lnTo>
                      <a:pt x="4320" y="1363"/>
                    </a:lnTo>
                    <a:lnTo>
                      <a:pt x="3093" y="13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6C565084-B81A-BB3A-B7FA-F027B8EB19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93" y="124548"/>
            <a:ext cx="1106899" cy="64387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2124B21-C239-FAEA-8481-C20D14EFF73F}"/>
              </a:ext>
            </a:extLst>
          </p:cNvPr>
          <p:cNvSpPr/>
          <p:nvPr/>
        </p:nvSpPr>
        <p:spPr>
          <a:xfrm>
            <a:off x="857923" y="1106312"/>
            <a:ext cx="4875544" cy="5405506"/>
          </a:xfrm>
          <a:prstGeom prst="rect">
            <a:avLst/>
          </a:prstGeom>
          <a:solidFill>
            <a:schemeClr val="bg1"/>
          </a:solidFill>
          <a:ln w="66675">
            <a:solidFill>
              <a:srgbClr val="A764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A05EA7-7F14-3E75-97BF-0CF612B02C90}"/>
              </a:ext>
            </a:extLst>
          </p:cNvPr>
          <p:cNvSpPr txBox="1"/>
          <p:nvPr/>
        </p:nvSpPr>
        <p:spPr>
          <a:xfrm>
            <a:off x="1026161" y="3549563"/>
            <a:ext cx="45744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0" strike="noStrike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• </a:t>
            </a:r>
            <a:r>
              <a:rPr lang="ko-KR" altLang="en-US" sz="1800" b="0" strike="noStrike" spc="-1" dirty="0">
                <a:solidFill>
                  <a:srgbClr val="A76459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대규모 언어모델 </a:t>
            </a:r>
            <a:r>
              <a:rPr lang="ko-KR" altLang="en-US" sz="1800" b="0" strike="noStrike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및</a:t>
            </a:r>
            <a:r>
              <a:rPr lang="ko-KR" altLang="en-US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 </a:t>
            </a:r>
            <a:r>
              <a:rPr lang="en-US" altLang="ko-KR" dirty="0">
                <a:solidFill>
                  <a:srgbClr val="A76459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ChatGPT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의 등장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    </a:t>
            </a:r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산업과 기업 전반의 </a:t>
            </a:r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AI 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적용 확산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dirty="0">
              <a:latin typeface="a시월구일4" panose="02020600000000000000" pitchFamily="18" charset="-127"/>
              <a:ea typeface="a시월구일4" panose="02020600000000000000" pitchFamily="18" charset="-127"/>
            </a:endParaRPr>
          </a:p>
          <a:p>
            <a:r>
              <a:rPr lang="en-US" altLang="ko-KR" sz="1800" b="0" strike="noStrike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• </a:t>
            </a:r>
            <a:r>
              <a:rPr lang="ko-KR" altLang="en-US" sz="1800" b="0" strike="noStrike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글로벌 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AI </a:t>
            </a:r>
            <a:r>
              <a:rPr lang="ko-KR" altLang="en-US" sz="1800" b="0" strike="noStrike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기업들의 </a:t>
            </a:r>
            <a:r>
              <a:rPr lang="en-US" altLang="ko-KR" sz="1800" b="0" strike="noStrike" spc="-1" dirty="0">
                <a:solidFill>
                  <a:srgbClr val="A76459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LLM </a:t>
            </a:r>
            <a:r>
              <a:rPr lang="ko-KR" altLang="en-US" sz="1800" b="0" strike="noStrike" spc="-1" dirty="0">
                <a:solidFill>
                  <a:srgbClr val="A76459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오픈소스 공개</a:t>
            </a:r>
            <a:endParaRPr lang="en-US" altLang="ko-KR" sz="1800" b="0" strike="noStrike" spc="-1" dirty="0">
              <a:solidFill>
                <a:srgbClr val="A76459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en-US" altLang="ko-KR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     </a:t>
            </a:r>
            <a:r>
              <a:rPr lang="ko-KR" altLang="en-US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각종 서비스 및 애플리케이션 파생</a:t>
            </a:r>
            <a:endParaRPr lang="en-US" altLang="ko-KR" dirty="0">
              <a:latin typeface="a시월구일4" panose="02020600000000000000" pitchFamily="18" charset="-127"/>
              <a:ea typeface="a시월구일4" panose="02020600000000000000" pitchFamily="18" charset="-127"/>
            </a:endParaRPr>
          </a:p>
          <a:p>
            <a:endParaRPr lang="en-US" altLang="ko-KR" dirty="0">
              <a:latin typeface="a시월구일4" panose="02020600000000000000" pitchFamily="18" charset="-127"/>
              <a:ea typeface="a시월구일4" panose="02020600000000000000" pitchFamily="18" charset="-127"/>
            </a:endParaRPr>
          </a:p>
          <a:p>
            <a:r>
              <a:rPr lang="en-US" altLang="ko-KR" sz="1800" b="0" strike="noStrike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• </a:t>
            </a:r>
            <a:r>
              <a:rPr lang="ko-KR" altLang="en-US" sz="1800" b="0" strike="noStrike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 다양한 언어모델의 등장</a:t>
            </a:r>
            <a:endParaRPr lang="en-US" altLang="ko-KR" sz="1800" b="0" strike="noStrike" spc="-1" dirty="0">
              <a:solidFill>
                <a:srgbClr val="000000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    </a:t>
            </a:r>
            <a:r>
              <a:rPr lang="en-US" altLang="ko-KR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 Google</a:t>
            </a:r>
            <a:r>
              <a:rPr lang="ko-KR" altLang="en-US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의 </a:t>
            </a:r>
            <a:r>
              <a:rPr lang="en-US" altLang="ko-KR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Bard</a:t>
            </a:r>
          </a:p>
          <a:p>
            <a:r>
              <a:rPr lang="en-US" altLang="ko-KR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     OpenAI</a:t>
            </a:r>
            <a:r>
              <a:rPr lang="ko-KR" altLang="en-US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의 </a:t>
            </a:r>
            <a:r>
              <a:rPr lang="en-US" altLang="ko-KR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GPT-4</a:t>
            </a:r>
          </a:p>
          <a:p>
            <a:r>
              <a:rPr lang="en-US" altLang="ko-KR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     Microsoft</a:t>
            </a:r>
            <a:r>
              <a:rPr lang="ko-KR" altLang="en-US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의 </a:t>
            </a:r>
            <a:r>
              <a:rPr lang="en-US" altLang="ko-KR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Kosmos-1 </a:t>
            </a:r>
            <a:endParaRPr lang="en-US" altLang="ko-KR" spc="-1" dirty="0">
              <a:solidFill>
                <a:srgbClr val="000000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2B9020-690C-C470-BDC6-A266F36D4E9E}"/>
              </a:ext>
            </a:extLst>
          </p:cNvPr>
          <p:cNvSpPr/>
          <p:nvPr/>
        </p:nvSpPr>
        <p:spPr>
          <a:xfrm>
            <a:off x="857923" y="1106312"/>
            <a:ext cx="4850691" cy="714308"/>
          </a:xfrm>
          <a:prstGeom prst="rect">
            <a:avLst/>
          </a:prstGeom>
          <a:solidFill>
            <a:srgbClr val="A764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latin typeface="a시월구일4" panose="02020600000000000000" pitchFamily="18" charset="-127"/>
                <a:ea typeface="a시월구일4" panose="02020600000000000000" pitchFamily="18" charset="-127"/>
              </a:rPr>
              <a:t>자연어 처리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E77BAB-6845-D606-D3B5-523701507CBD}"/>
              </a:ext>
            </a:extLst>
          </p:cNvPr>
          <p:cNvSpPr/>
          <p:nvPr/>
        </p:nvSpPr>
        <p:spPr>
          <a:xfrm>
            <a:off x="6458534" y="1127806"/>
            <a:ext cx="4875543" cy="5405506"/>
          </a:xfrm>
          <a:prstGeom prst="rect">
            <a:avLst/>
          </a:prstGeom>
          <a:solidFill>
            <a:schemeClr val="bg1"/>
          </a:solidFill>
          <a:ln w="66675">
            <a:solidFill>
              <a:srgbClr val="A764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698F25-A5C2-B507-F5DA-9E379EC1602B}"/>
              </a:ext>
            </a:extLst>
          </p:cNvPr>
          <p:cNvSpPr/>
          <p:nvPr/>
        </p:nvSpPr>
        <p:spPr>
          <a:xfrm>
            <a:off x="6444511" y="1133852"/>
            <a:ext cx="4889566" cy="714308"/>
          </a:xfrm>
          <a:prstGeom prst="rect">
            <a:avLst/>
          </a:prstGeom>
          <a:solidFill>
            <a:srgbClr val="A764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latin typeface="a시월구일4" panose="02020600000000000000" pitchFamily="18" charset="-127"/>
                <a:ea typeface="a시월구일4" panose="02020600000000000000" pitchFamily="18" charset="-127"/>
              </a:rPr>
              <a:t>Unity</a:t>
            </a:r>
            <a:r>
              <a:rPr lang="ko-KR" altLang="en-US" sz="2500" dirty="0">
                <a:latin typeface="a시월구일4" panose="02020600000000000000" pitchFamily="18" charset="-127"/>
                <a:ea typeface="a시월구일4" panose="02020600000000000000" pitchFamily="18" charset="-127"/>
              </a:rPr>
              <a:t> </a:t>
            </a:r>
            <a:r>
              <a:rPr lang="en-US" altLang="ko-KR" sz="2500" dirty="0">
                <a:latin typeface="a시월구일4" panose="02020600000000000000" pitchFamily="18" charset="-127"/>
                <a:ea typeface="a시월구일4" panose="02020600000000000000" pitchFamily="18" charset="-127"/>
              </a:rPr>
              <a:t>3D</a:t>
            </a:r>
            <a:endParaRPr lang="ko-KR" altLang="en-US" sz="2500" dirty="0"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pic>
        <p:nvPicPr>
          <p:cNvPr id="50" name="그림 49" descr="텍스트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97293D1B-BAB5-9109-EEF3-C968C699BD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493" y="2017902"/>
            <a:ext cx="2517549" cy="132569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546B1E2-6EAD-A5E2-9223-F50716492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197" y="2323482"/>
            <a:ext cx="2358273" cy="86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B2959E-728D-F447-D845-BB7E05521D9B}"/>
              </a:ext>
            </a:extLst>
          </p:cNvPr>
          <p:cNvSpPr txBox="1"/>
          <p:nvPr/>
        </p:nvSpPr>
        <p:spPr>
          <a:xfrm>
            <a:off x="6609080" y="3495722"/>
            <a:ext cx="45744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0" strike="noStrike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•</a:t>
            </a:r>
            <a:r>
              <a:rPr lang="ko-KR" altLang="en-US" sz="1800" b="0" strike="noStrike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게임 엔진 분야에서의 </a:t>
            </a:r>
            <a:r>
              <a:rPr lang="ko-KR" altLang="en-US" sz="1800" b="0" strike="noStrike" spc="-1" dirty="0">
                <a:solidFill>
                  <a:srgbClr val="A76459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압도적인 점유율</a:t>
            </a:r>
            <a:endParaRPr lang="en-US" altLang="ko-KR" spc="-1" dirty="0">
              <a:solidFill>
                <a:srgbClr val="A76459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en-US" altLang="ko-KR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    </a:t>
            </a:r>
            <a:r>
              <a:rPr lang="ko-KR" altLang="en-US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게임 엔진 시장의 </a:t>
            </a:r>
            <a:r>
              <a:rPr lang="en-US" altLang="ko-KR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50%</a:t>
            </a:r>
          </a:p>
          <a:p>
            <a:r>
              <a:rPr lang="en-US" altLang="ko-KR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    </a:t>
            </a:r>
            <a:r>
              <a:rPr lang="ko-KR" altLang="en-US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모바일 게임 시장의 </a:t>
            </a:r>
            <a:r>
              <a:rPr lang="en-US" altLang="ko-KR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70%</a:t>
            </a:r>
          </a:p>
          <a:p>
            <a:endParaRPr lang="en-US" altLang="ko-KR" sz="1800" b="0" strike="noStrike" spc="-1" dirty="0">
              <a:solidFill>
                <a:srgbClr val="000000"/>
              </a:solidFill>
              <a:latin typeface="a시월구일2" panose="02020600000000000000" pitchFamily="18" charset="-127"/>
              <a:ea typeface="a시월구일2" panose="02020600000000000000" pitchFamily="18" charset="-127"/>
              <a:sym typeface="Wingdings" panose="05000000000000000000" pitchFamily="2" charset="2"/>
            </a:endParaRPr>
          </a:p>
          <a:p>
            <a:r>
              <a:rPr lang="en-US" altLang="ko-KR" sz="1800" b="0" strike="noStrike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•</a:t>
            </a:r>
            <a:r>
              <a:rPr lang="en-US" altLang="ko-KR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 </a:t>
            </a:r>
            <a:r>
              <a:rPr lang="ko-KR" altLang="en-US" spc="-1" dirty="0">
                <a:solidFill>
                  <a:srgbClr val="A76459"/>
                </a:solidFill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크로스 플랫폼 </a:t>
            </a:r>
            <a:r>
              <a:rPr lang="ko-KR" altLang="en-US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기능</a:t>
            </a:r>
            <a:endParaRPr lang="en-US" altLang="ko-KR" spc="-1" dirty="0">
              <a:solidFill>
                <a:srgbClr val="000000"/>
              </a:solidFill>
              <a:latin typeface="a시월구일2" panose="02020600000000000000" pitchFamily="18" charset="-127"/>
              <a:ea typeface="a시월구일2" panose="02020600000000000000" pitchFamily="18" charset="-127"/>
              <a:sym typeface="Wingdings" panose="05000000000000000000" pitchFamily="2" charset="2"/>
            </a:endParaRPr>
          </a:p>
          <a:p>
            <a:r>
              <a:rPr lang="en-US" altLang="ko-KR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     20</a:t>
            </a:r>
            <a:r>
              <a:rPr lang="ko-KR" altLang="en-US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개 이상의 플랫폼을 지원</a:t>
            </a:r>
            <a:endParaRPr lang="en-US" altLang="ko-KR" spc="-1" dirty="0">
              <a:solidFill>
                <a:srgbClr val="000000"/>
              </a:solidFill>
              <a:latin typeface="a시월구일2" panose="02020600000000000000" pitchFamily="18" charset="-127"/>
              <a:ea typeface="a시월구일2" panose="02020600000000000000" pitchFamily="18" charset="-127"/>
              <a:sym typeface="Wingdings" panose="05000000000000000000" pitchFamily="2" charset="2"/>
            </a:endParaRPr>
          </a:p>
          <a:p>
            <a:endParaRPr lang="en-US" altLang="ko-KR" sz="1800" b="0" strike="noStrike" spc="-1" dirty="0">
              <a:solidFill>
                <a:srgbClr val="000000"/>
              </a:solidFill>
              <a:latin typeface="a시월구일2" panose="02020600000000000000" pitchFamily="18" charset="-127"/>
              <a:ea typeface="a시월구일2" panose="02020600000000000000" pitchFamily="18" charset="-127"/>
              <a:sym typeface="Wingdings" panose="05000000000000000000" pitchFamily="2" charset="2"/>
            </a:endParaRPr>
          </a:p>
          <a:p>
            <a:r>
              <a:rPr lang="en-US" altLang="ko-KR" sz="1800" b="0" strike="noStrike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•</a:t>
            </a:r>
            <a:r>
              <a:rPr lang="en-US" altLang="ko-KR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 </a:t>
            </a:r>
            <a:r>
              <a:rPr lang="ko-KR" altLang="en-US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유니티 </a:t>
            </a:r>
            <a:r>
              <a:rPr lang="ko-KR" altLang="en-US" spc="-1" dirty="0">
                <a:solidFill>
                  <a:srgbClr val="A76459"/>
                </a:solidFill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영역의 확장</a:t>
            </a:r>
            <a:r>
              <a:rPr lang="en-US" altLang="ko-KR" sz="1800" b="0" strike="noStrike" spc="-1" dirty="0">
                <a:solidFill>
                  <a:srgbClr val="A76459"/>
                </a:solidFill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 </a:t>
            </a:r>
          </a:p>
          <a:p>
            <a:r>
              <a:rPr lang="en-US" altLang="ko-KR" sz="1800" b="0" strike="noStrike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    </a:t>
            </a:r>
            <a:r>
              <a:rPr lang="ko-KR" altLang="en-US" sz="1800" b="0" strike="noStrike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자동차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800" b="0" strike="noStrike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건설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800" b="0" strike="noStrike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조선 업계 등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 </a:t>
            </a:r>
            <a:endParaRPr lang="en-US" altLang="ko-KR" sz="1800" b="0" strike="noStrike" spc="-1" dirty="0">
              <a:solidFill>
                <a:srgbClr val="000000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125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이등변 삼각형 47"/>
          <p:cNvSpPr/>
          <p:nvPr/>
        </p:nvSpPr>
        <p:spPr>
          <a:xfrm flipH="1">
            <a:off x="10530726" y="4143308"/>
            <a:ext cx="1661274" cy="2714692"/>
          </a:xfrm>
          <a:prstGeom prst="triangle">
            <a:avLst>
              <a:gd name="adj" fmla="val 0"/>
            </a:avLst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1"/>
            <a:ext cx="12242626" cy="697977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1654971 w 12192000"/>
              <a:gd name="connsiteY2" fmla="*/ 65532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194917"/>
              <a:gd name="connsiteY0" fmla="*/ 0 h 6860094"/>
              <a:gd name="connsiteX1" fmla="*/ 12192000 w 12194917"/>
              <a:gd name="connsiteY1" fmla="*/ 0 h 6860094"/>
              <a:gd name="connsiteX2" fmla="*/ 11959770 w 12194917"/>
              <a:gd name="connsiteY2" fmla="*/ 6640285 h 6860094"/>
              <a:gd name="connsiteX3" fmla="*/ 0 w 12194917"/>
              <a:gd name="connsiteY3" fmla="*/ 6858000 h 6860094"/>
              <a:gd name="connsiteX4" fmla="*/ 0 w 12194917"/>
              <a:gd name="connsiteY4" fmla="*/ 0 h 6860094"/>
              <a:gd name="connsiteX0" fmla="*/ 0 w 12192295"/>
              <a:gd name="connsiteY0" fmla="*/ 0 h 6860094"/>
              <a:gd name="connsiteX1" fmla="*/ 12192000 w 12192295"/>
              <a:gd name="connsiteY1" fmla="*/ 0 h 6860094"/>
              <a:gd name="connsiteX2" fmla="*/ 11959770 w 12192295"/>
              <a:gd name="connsiteY2" fmla="*/ 6640285 h 6860094"/>
              <a:gd name="connsiteX3" fmla="*/ 0 w 12192295"/>
              <a:gd name="connsiteY3" fmla="*/ 6858000 h 6860094"/>
              <a:gd name="connsiteX4" fmla="*/ 0 w 12192295"/>
              <a:gd name="connsiteY4" fmla="*/ 0 h 6860094"/>
              <a:gd name="connsiteX0" fmla="*/ 0 w 12192295"/>
              <a:gd name="connsiteY0" fmla="*/ 0 h 6862316"/>
              <a:gd name="connsiteX1" fmla="*/ 12192000 w 12192295"/>
              <a:gd name="connsiteY1" fmla="*/ 0 h 6862316"/>
              <a:gd name="connsiteX2" fmla="*/ 11959770 w 12192295"/>
              <a:gd name="connsiteY2" fmla="*/ 6640285 h 6862316"/>
              <a:gd name="connsiteX3" fmla="*/ 0 w 12192295"/>
              <a:gd name="connsiteY3" fmla="*/ 6858000 h 6862316"/>
              <a:gd name="connsiteX4" fmla="*/ 0 w 12192295"/>
              <a:gd name="connsiteY4" fmla="*/ 0 h 6862316"/>
              <a:gd name="connsiteX0" fmla="*/ 0 w 12372105"/>
              <a:gd name="connsiteY0" fmla="*/ 0 h 6862316"/>
              <a:gd name="connsiteX1" fmla="*/ 12192000 w 12372105"/>
              <a:gd name="connsiteY1" fmla="*/ 0 h 6862316"/>
              <a:gd name="connsiteX2" fmla="*/ 11959770 w 12372105"/>
              <a:gd name="connsiteY2" fmla="*/ 6640285 h 6862316"/>
              <a:gd name="connsiteX3" fmla="*/ 0 w 12372105"/>
              <a:gd name="connsiteY3" fmla="*/ 6858000 h 6862316"/>
              <a:gd name="connsiteX4" fmla="*/ 0 w 12372105"/>
              <a:gd name="connsiteY4" fmla="*/ 0 h 6862316"/>
              <a:gd name="connsiteX0" fmla="*/ 0 w 12372105"/>
              <a:gd name="connsiteY0" fmla="*/ 0 h 7067210"/>
              <a:gd name="connsiteX1" fmla="*/ 12192000 w 12372105"/>
              <a:gd name="connsiteY1" fmla="*/ 0 h 7067210"/>
              <a:gd name="connsiteX2" fmla="*/ 11959770 w 12372105"/>
              <a:gd name="connsiteY2" fmla="*/ 6640285 h 7067210"/>
              <a:gd name="connsiteX3" fmla="*/ 0 w 12372105"/>
              <a:gd name="connsiteY3" fmla="*/ 6858000 h 7067210"/>
              <a:gd name="connsiteX4" fmla="*/ 0 w 12372105"/>
              <a:gd name="connsiteY4" fmla="*/ 0 h 7067210"/>
              <a:gd name="connsiteX0" fmla="*/ 0 w 12253444"/>
              <a:gd name="connsiteY0" fmla="*/ 0 h 6986838"/>
              <a:gd name="connsiteX1" fmla="*/ 12192000 w 12253444"/>
              <a:gd name="connsiteY1" fmla="*/ 0 h 6986838"/>
              <a:gd name="connsiteX2" fmla="*/ 11727541 w 12253444"/>
              <a:gd name="connsiteY2" fmla="*/ 6495142 h 6986838"/>
              <a:gd name="connsiteX3" fmla="*/ 0 w 12253444"/>
              <a:gd name="connsiteY3" fmla="*/ 6858000 h 6986838"/>
              <a:gd name="connsiteX4" fmla="*/ 0 w 12253444"/>
              <a:gd name="connsiteY4" fmla="*/ 0 h 6986838"/>
              <a:gd name="connsiteX0" fmla="*/ 0 w 12208177"/>
              <a:gd name="connsiteY0" fmla="*/ 0 h 6979775"/>
              <a:gd name="connsiteX1" fmla="*/ 12192000 w 12208177"/>
              <a:gd name="connsiteY1" fmla="*/ 0 h 6979775"/>
              <a:gd name="connsiteX2" fmla="*/ 11567884 w 12208177"/>
              <a:gd name="connsiteY2" fmla="*/ 6480628 h 6979775"/>
              <a:gd name="connsiteX3" fmla="*/ 0 w 12208177"/>
              <a:gd name="connsiteY3" fmla="*/ 6858000 h 6979775"/>
              <a:gd name="connsiteX4" fmla="*/ 0 w 12208177"/>
              <a:gd name="connsiteY4" fmla="*/ 0 h 6979775"/>
              <a:gd name="connsiteX0" fmla="*/ 0 w 12242626"/>
              <a:gd name="connsiteY0" fmla="*/ 0 h 6979775"/>
              <a:gd name="connsiteX1" fmla="*/ 12192000 w 12242626"/>
              <a:gd name="connsiteY1" fmla="*/ 0 h 6979775"/>
              <a:gd name="connsiteX2" fmla="*/ 11698512 w 12242626"/>
              <a:gd name="connsiteY2" fmla="*/ 6480628 h 6979775"/>
              <a:gd name="connsiteX3" fmla="*/ 0 w 12242626"/>
              <a:gd name="connsiteY3" fmla="*/ 6858000 h 6979775"/>
              <a:gd name="connsiteX4" fmla="*/ 0 w 12242626"/>
              <a:gd name="connsiteY4" fmla="*/ 0 h 697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2626" h="6979775">
                <a:moveTo>
                  <a:pt x="0" y="0"/>
                </a:moveTo>
                <a:lnTo>
                  <a:pt x="12192000" y="0"/>
                </a:lnTo>
                <a:cubicBezTo>
                  <a:pt x="12211352" y="2402114"/>
                  <a:pt x="12448417" y="4223657"/>
                  <a:pt x="11698512" y="6480628"/>
                </a:cubicBezTo>
                <a:cubicBezTo>
                  <a:pt x="10459960" y="7249886"/>
                  <a:pt x="4126895" y="6916057"/>
                  <a:pt x="0" y="68580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아이디어 선정 이유</a:t>
            </a:r>
            <a:endParaRPr lang="en-US" altLang="ko-KR" sz="28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2023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년 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학기 졸업프로젝트</a:t>
            </a:r>
            <a:endParaRPr lang="en-US" altLang="ko-KR" sz="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185227" y="6178826"/>
            <a:ext cx="1832011" cy="389437"/>
            <a:chOff x="4125200" y="5074580"/>
            <a:chExt cx="3561511" cy="757083"/>
          </a:xfrm>
        </p:grpSpPr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5475175" y="5074580"/>
              <a:ext cx="756835" cy="757082"/>
            </a:xfrm>
            <a:custGeom>
              <a:avLst/>
              <a:gdLst>
                <a:gd name="T0" fmla="*/ 5346 w 9213"/>
                <a:gd name="T1" fmla="*/ 645 h 9217"/>
                <a:gd name="T2" fmla="*/ 4465 w 9213"/>
                <a:gd name="T3" fmla="*/ 30 h 9217"/>
                <a:gd name="T4" fmla="*/ 4143 w 9213"/>
                <a:gd name="T5" fmla="*/ 1113 h 9217"/>
                <a:gd name="T6" fmla="*/ 5028 w 9213"/>
                <a:gd name="T7" fmla="*/ 484 h 9217"/>
                <a:gd name="T8" fmla="*/ 4625 w 9213"/>
                <a:gd name="T9" fmla="*/ 1089 h 9217"/>
                <a:gd name="T10" fmla="*/ 4406 w 9213"/>
                <a:gd name="T11" fmla="*/ 363 h 9217"/>
                <a:gd name="T12" fmla="*/ 3074 w 9213"/>
                <a:gd name="T13" fmla="*/ 3390 h 9217"/>
                <a:gd name="T14" fmla="*/ 2226 w 9213"/>
                <a:gd name="T15" fmla="*/ 2823 h 9217"/>
                <a:gd name="T16" fmla="*/ 2329 w 9213"/>
                <a:gd name="T17" fmla="*/ 3881 h 9217"/>
                <a:gd name="T18" fmla="*/ 2805 w 9213"/>
                <a:gd name="T19" fmla="*/ 3361 h 9217"/>
                <a:gd name="T20" fmla="*/ 2264 w 9213"/>
                <a:gd name="T21" fmla="*/ 3526 h 9217"/>
                <a:gd name="T22" fmla="*/ 2500 w 9213"/>
                <a:gd name="T23" fmla="*/ 3024 h 9217"/>
                <a:gd name="T24" fmla="*/ 6475 w 9213"/>
                <a:gd name="T25" fmla="*/ 7204 h 9217"/>
                <a:gd name="T26" fmla="*/ 6893 w 9213"/>
                <a:gd name="T27" fmla="*/ 6994 h 9217"/>
                <a:gd name="T28" fmla="*/ 6875 w 9213"/>
                <a:gd name="T29" fmla="*/ 7342 h 9217"/>
                <a:gd name="T30" fmla="*/ 6973 w 9213"/>
                <a:gd name="T31" fmla="*/ 7642 h 9217"/>
                <a:gd name="T32" fmla="*/ 6785 w 9213"/>
                <a:gd name="T33" fmla="*/ 7939 h 9217"/>
                <a:gd name="T34" fmla="*/ 6482 w 9213"/>
                <a:gd name="T35" fmla="*/ 7679 h 9217"/>
                <a:gd name="T36" fmla="*/ 6875 w 9213"/>
                <a:gd name="T37" fmla="*/ 8232 h 9217"/>
                <a:gd name="T38" fmla="*/ 7222 w 9213"/>
                <a:gd name="T39" fmla="*/ 7509 h 9217"/>
                <a:gd name="T40" fmla="*/ 7008 w 9213"/>
                <a:gd name="T41" fmla="*/ 6742 h 9217"/>
                <a:gd name="T42" fmla="*/ 8882 w 9213"/>
                <a:gd name="T43" fmla="*/ 4468 h 9217"/>
                <a:gd name="T44" fmla="*/ 8101 w 9213"/>
                <a:gd name="T45" fmla="*/ 4973 h 9217"/>
                <a:gd name="T46" fmla="*/ 6449 w 9213"/>
                <a:gd name="T47" fmla="*/ 5111 h 9217"/>
                <a:gd name="T48" fmla="*/ 4884 w 9213"/>
                <a:gd name="T49" fmla="*/ 4887 h 9217"/>
                <a:gd name="T50" fmla="*/ 3493 w 9213"/>
                <a:gd name="T51" fmla="*/ 4998 h 9217"/>
                <a:gd name="T52" fmla="*/ 1938 w 9213"/>
                <a:gd name="T53" fmla="*/ 5093 h 9217"/>
                <a:gd name="T54" fmla="*/ 1292 w 9213"/>
                <a:gd name="T55" fmla="*/ 5313 h 9217"/>
                <a:gd name="T56" fmla="*/ 2611 w 9213"/>
                <a:gd name="T57" fmla="*/ 5150 h 9217"/>
                <a:gd name="T58" fmla="*/ 4138 w 9213"/>
                <a:gd name="T59" fmla="*/ 5381 h 9217"/>
                <a:gd name="T60" fmla="*/ 5666 w 9213"/>
                <a:gd name="T61" fmla="*/ 5222 h 9217"/>
                <a:gd name="T62" fmla="*/ 7152 w 9213"/>
                <a:gd name="T63" fmla="*/ 5182 h 9217"/>
                <a:gd name="T64" fmla="*/ 8065 w 9213"/>
                <a:gd name="T65" fmla="*/ 5821 h 9217"/>
                <a:gd name="T66" fmla="*/ 6168 w 9213"/>
                <a:gd name="T67" fmla="*/ 6289 h 9217"/>
                <a:gd name="T68" fmla="*/ 5787 w 9213"/>
                <a:gd name="T69" fmla="*/ 7970 h 9217"/>
                <a:gd name="T70" fmla="*/ 1337 w 9213"/>
                <a:gd name="T71" fmla="*/ 8824 h 9217"/>
                <a:gd name="T72" fmla="*/ 477 w 9213"/>
                <a:gd name="T73" fmla="*/ 4738 h 9217"/>
                <a:gd name="T74" fmla="*/ 1744 w 9213"/>
                <a:gd name="T75" fmla="*/ 8640 h 9217"/>
                <a:gd name="T76" fmla="*/ 1718 w 9213"/>
                <a:gd name="T77" fmla="*/ 8369 h 9217"/>
                <a:gd name="T78" fmla="*/ 372 w 9213"/>
                <a:gd name="T79" fmla="*/ 4460 h 9217"/>
                <a:gd name="T80" fmla="*/ 807 w 9213"/>
                <a:gd name="T81" fmla="*/ 8559 h 9217"/>
                <a:gd name="T82" fmla="*/ 1614 w 9213"/>
                <a:gd name="T83" fmla="*/ 9209 h 9217"/>
                <a:gd name="T84" fmla="*/ 8760 w 9213"/>
                <a:gd name="T85" fmla="*/ 8643 h 9217"/>
                <a:gd name="T86" fmla="*/ 9103 w 9213"/>
                <a:gd name="T87" fmla="*/ 6854 h 9217"/>
                <a:gd name="T88" fmla="*/ 8793 w 9213"/>
                <a:gd name="T89" fmla="*/ 4727 h 9217"/>
                <a:gd name="T90" fmla="*/ 7386 w 9213"/>
                <a:gd name="T91" fmla="*/ 8947 h 9217"/>
                <a:gd name="T92" fmla="*/ 6029 w 9213"/>
                <a:gd name="T93" fmla="*/ 7836 h 9217"/>
                <a:gd name="T94" fmla="*/ 6577 w 9213"/>
                <a:gd name="T95" fmla="*/ 6281 h 9217"/>
                <a:gd name="T96" fmla="*/ 8230 w 9213"/>
                <a:gd name="T97" fmla="*/ 6200 h 9217"/>
                <a:gd name="T98" fmla="*/ 8927 w 9213"/>
                <a:gd name="T99" fmla="*/ 7692 h 9217"/>
                <a:gd name="T100" fmla="*/ 7689 w 9213"/>
                <a:gd name="T101" fmla="*/ 8931 h 9217"/>
                <a:gd name="T102" fmla="*/ 4852 w 9213"/>
                <a:gd name="T103" fmla="*/ 2463 h 9217"/>
                <a:gd name="T104" fmla="*/ 4016 w 9213"/>
                <a:gd name="T105" fmla="*/ 2211 h 9217"/>
                <a:gd name="T106" fmla="*/ 4382 w 9213"/>
                <a:gd name="T107" fmla="*/ 2984 h 9217"/>
                <a:gd name="T108" fmla="*/ 4560 w 9213"/>
                <a:gd name="T109" fmla="*/ 2608 h 9217"/>
                <a:gd name="T110" fmla="*/ 4187 w 9213"/>
                <a:gd name="T111" fmla="*/ 2572 h 9217"/>
                <a:gd name="T112" fmla="*/ 7962 w 9213"/>
                <a:gd name="T113" fmla="*/ 6703 h 9217"/>
                <a:gd name="T114" fmla="*/ 7637 w 9213"/>
                <a:gd name="T115" fmla="*/ 8055 h 9217"/>
                <a:gd name="T116" fmla="*/ 8495 w 9213"/>
                <a:gd name="T117" fmla="*/ 7796 h 9217"/>
                <a:gd name="T118" fmla="*/ 8226 w 9213"/>
                <a:gd name="T119" fmla="*/ 7769 h 9217"/>
                <a:gd name="T120" fmla="*/ 7846 w 9213"/>
                <a:gd name="T121" fmla="*/ 7884 h 9217"/>
                <a:gd name="T122" fmla="*/ 7990 w 9213"/>
                <a:gd name="T123" fmla="*/ 6972 h 9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13" h="9217">
                  <a:moveTo>
                    <a:pt x="4668" y="1360"/>
                  </a:moveTo>
                  <a:lnTo>
                    <a:pt x="4703" y="1360"/>
                  </a:lnTo>
                  <a:lnTo>
                    <a:pt x="4770" y="1352"/>
                  </a:lnTo>
                  <a:lnTo>
                    <a:pt x="4870" y="1331"/>
                  </a:lnTo>
                  <a:lnTo>
                    <a:pt x="4992" y="1279"/>
                  </a:lnTo>
                  <a:lnTo>
                    <a:pt x="5100" y="1205"/>
                  </a:lnTo>
                  <a:lnTo>
                    <a:pt x="5192" y="1113"/>
                  </a:lnTo>
                  <a:lnTo>
                    <a:pt x="5266" y="1005"/>
                  </a:lnTo>
                  <a:lnTo>
                    <a:pt x="5317" y="883"/>
                  </a:lnTo>
                  <a:lnTo>
                    <a:pt x="5340" y="783"/>
                  </a:lnTo>
                  <a:lnTo>
                    <a:pt x="5346" y="716"/>
                  </a:lnTo>
                  <a:lnTo>
                    <a:pt x="5348" y="680"/>
                  </a:lnTo>
                  <a:lnTo>
                    <a:pt x="5346" y="645"/>
                  </a:lnTo>
                  <a:lnTo>
                    <a:pt x="5340" y="576"/>
                  </a:lnTo>
                  <a:lnTo>
                    <a:pt x="5317" y="478"/>
                  </a:lnTo>
                  <a:lnTo>
                    <a:pt x="5266" y="356"/>
                  </a:lnTo>
                  <a:lnTo>
                    <a:pt x="5192" y="248"/>
                  </a:lnTo>
                  <a:lnTo>
                    <a:pt x="5100" y="154"/>
                  </a:lnTo>
                  <a:lnTo>
                    <a:pt x="4992" y="81"/>
                  </a:lnTo>
                  <a:lnTo>
                    <a:pt x="4870" y="30"/>
                  </a:lnTo>
                  <a:lnTo>
                    <a:pt x="4770" y="7"/>
                  </a:lnTo>
                  <a:lnTo>
                    <a:pt x="4703" y="0"/>
                  </a:lnTo>
                  <a:lnTo>
                    <a:pt x="4668" y="0"/>
                  </a:lnTo>
                  <a:lnTo>
                    <a:pt x="4632" y="0"/>
                  </a:lnTo>
                  <a:lnTo>
                    <a:pt x="4564" y="7"/>
                  </a:lnTo>
                  <a:lnTo>
                    <a:pt x="4465" y="30"/>
                  </a:lnTo>
                  <a:lnTo>
                    <a:pt x="4343" y="81"/>
                  </a:lnTo>
                  <a:lnTo>
                    <a:pt x="4235" y="154"/>
                  </a:lnTo>
                  <a:lnTo>
                    <a:pt x="4143" y="248"/>
                  </a:lnTo>
                  <a:lnTo>
                    <a:pt x="4069" y="356"/>
                  </a:lnTo>
                  <a:lnTo>
                    <a:pt x="4017" y="478"/>
                  </a:lnTo>
                  <a:lnTo>
                    <a:pt x="3996" y="576"/>
                  </a:lnTo>
                  <a:lnTo>
                    <a:pt x="3989" y="645"/>
                  </a:lnTo>
                  <a:lnTo>
                    <a:pt x="3987" y="680"/>
                  </a:lnTo>
                  <a:lnTo>
                    <a:pt x="3989" y="716"/>
                  </a:lnTo>
                  <a:lnTo>
                    <a:pt x="3996" y="783"/>
                  </a:lnTo>
                  <a:lnTo>
                    <a:pt x="4017" y="883"/>
                  </a:lnTo>
                  <a:lnTo>
                    <a:pt x="4069" y="1004"/>
                  </a:lnTo>
                  <a:lnTo>
                    <a:pt x="4143" y="1113"/>
                  </a:lnTo>
                  <a:lnTo>
                    <a:pt x="4235" y="1205"/>
                  </a:lnTo>
                  <a:lnTo>
                    <a:pt x="4343" y="1279"/>
                  </a:lnTo>
                  <a:lnTo>
                    <a:pt x="4465" y="1331"/>
                  </a:lnTo>
                  <a:lnTo>
                    <a:pt x="4564" y="1352"/>
                  </a:lnTo>
                  <a:lnTo>
                    <a:pt x="4632" y="1360"/>
                  </a:lnTo>
                  <a:lnTo>
                    <a:pt x="4668" y="1360"/>
                  </a:lnTo>
                  <a:close/>
                  <a:moveTo>
                    <a:pt x="4668" y="271"/>
                  </a:moveTo>
                  <a:lnTo>
                    <a:pt x="4710" y="271"/>
                  </a:lnTo>
                  <a:lnTo>
                    <a:pt x="4789" y="288"/>
                  </a:lnTo>
                  <a:lnTo>
                    <a:pt x="4862" y="320"/>
                  </a:lnTo>
                  <a:lnTo>
                    <a:pt x="4929" y="363"/>
                  </a:lnTo>
                  <a:lnTo>
                    <a:pt x="4985" y="419"/>
                  </a:lnTo>
                  <a:lnTo>
                    <a:pt x="5028" y="484"/>
                  </a:lnTo>
                  <a:lnTo>
                    <a:pt x="5060" y="557"/>
                  </a:lnTo>
                  <a:lnTo>
                    <a:pt x="5076" y="638"/>
                  </a:lnTo>
                  <a:lnTo>
                    <a:pt x="5077" y="680"/>
                  </a:lnTo>
                  <a:lnTo>
                    <a:pt x="5076" y="722"/>
                  </a:lnTo>
                  <a:lnTo>
                    <a:pt x="5060" y="802"/>
                  </a:lnTo>
                  <a:lnTo>
                    <a:pt x="5028" y="876"/>
                  </a:lnTo>
                  <a:lnTo>
                    <a:pt x="4985" y="940"/>
                  </a:lnTo>
                  <a:lnTo>
                    <a:pt x="4929" y="997"/>
                  </a:lnTo>
                  <a:lnTo>
                    <a:pt x="4862" y="1041"/>
                  </a:lnTo>
                  <a:lnTo>
                    <a:pt x="4789" y="1073"/>
                  </a:lnTo>
                  <a:lnTo>
                    <a:pt x="4710" y="1089"/>
                  </a:lnTo>
                  <a:lnTo>
                    <a:pt x="4668" y="1090"/>
                  </a:lnTo>
                  <a:lnTo>
                    <a:pt x="4625" y="1089"/>
                  </a:lnTo>
                  <a:lnTo>
                    <a:pt x="4546" y="1073"/>
                  </a:lnTo>
                  <a:lnTo>
                    <a:pt x="4472" y="1041"/>
                  </a:lnTo>
                  <a:lnTo>
                    <a:pt x="4406" y="997"/>
                  </a:lnTo>
                  <a:lnTo>
                    <a:pt x="4351" y="940"/>
                  </a:lnTo>
                  <a:lnTo>
                    <a:pt x="4307" y="876"/>
                  </a:lnTo>
                  <a:lnTo>
                    <a:pt x="4275" y="802"/>
                  </a:lnTo>
                  <a:lnTo>
                    <a:pt x="4259" y="722"/>
                  </a:lnTo>
                  <a:lnTo>
                    <a:pt x="4258" y="680"/>
                  </a:lnTo>
                  <a:lnTo>
                    <a:pt x="4259" y="638"/>
                  </a:lnTo>
                  <a:lnTo>
                    <a:pt x="4275" y="557"/>
                  </a:lnTo>
                  <a:lnTo>
                    <a:pt x="4307" y="484"/>
                  </a:lnTo>
                  <a:lnTo>
                    <a:pt x="4351" y="419"/>
                  </a:lnTo>
                  <a:lnTo>
                    <a:pt x="4406" y="363"/>
                  </a:lnTo>
                  <a:lnTo>
                    <a:pt x="4472" y="320"/>
                  </a:lnTo>
                  <a:lnTo>
                    <a:pt x="4546" y="288"/>
                  </a:lnTo>
                  <a:lnTo>
                    <a:pt x="4625" y="271"/>
                  </a:lnTo>
                  <a:lnTo>
                    <a:pt x="4668" y="271"/>
                  </a:lnTo>
                  <a:close/>
                  <a:moveTo>
                    <a:pt x="2500" y="3907"/>
                  </a:moveTo>
                  <a:lnTo>
                    <a:pt x="2560" y="3904"/>
                  </a:lnTo>
                  <a:lnTo>
                    <a:pt x="2673" y="3881"/>
                  </a:lnTo>
                  <a:lnTo>
                    <a:pt x="2775" y="3838"/>
                  </a:lnTo>
                  <a:lnTo>
                    <a:pt x="2867" y="3776"/>
                  </a:lnTo>
                  <a:lnTo>
                    <a:pt x="2946" y="3697"/>
                  </a:lnTo>
                  <a:lnTo>
                    <a:pt x="3008" y="3605"/>
                  </a:lnTo>
                  <a:lnTo>
                    <a:pt x="3051" y="3503"/>
                  </a:lnTo>
                  <a:lnTo>
                    <a:pt x="3074" y="3390"/>
                  </a:lnTo>
                  <a:lnTo>
                    <a:pt x="3076" y="3331"/>
                  </a:lnTo>
                  <a:lnTo>
                    <a:pt x="3074" y="3271"/>
                  </a:lnTo>
                  <a:lnTo>
                    <a:pt x="3051" y="3158"/>
                  </a:lnTo>
                  <a:lnTo>
                    <a:pt x="3008" y="3056"/>
                  </a:lnTo>
                  <a:lnTo>
                    <a:pt x="2946" y="2964"/>
                  </a:lnTo>
                  <a:lnTo>
                    <a:pt x="2867" y="2885"/>
                  </a:lnTo>
                  <a:lnTo>
                    <a:pt x="2775" y="2823"/>
                  </a:lnTo>
                  <a:lnTo>
                    <a:pt x="2673" y="2780"/>
                  </a:lnTo>
                  <a:lnTo>
                    <a:pt x="2560" y="2757"/>
                  </a:lnTo>
                  <a:lnTo>
                    <a:pt x="2500" y="2755"/>
                  </a:lnTo>
                  <a:lnTo>
                    <a:pt x="2441" y="2757"/>
                  </a:lnTo>
                  <a:lnTo>
                    <a:pt x="2329" y="2780"/>
                  </a:lnTo>
                  <a:lnTo>
                    <a:pt x="2226" y="2823"/>
                  </a:lnTo>
                  <a:lnTo>
                    <a:pt x="2134" y="2885"/>
                  </a:lnTo>
                  <a:lnTo>
                    <a:pt x="2055" y="2964"/>
                  </a:lnTo>
                  <a:lnTo>
                    <a:pt x="1993" y="3056"/>
                  </a:lnTo>
                  <a:lnTo>
                    <a:pt x="1950" y="3158"/>
                  </a:lnTo>
                  <a:lnTo>
                    <a:pt x="1927" y="3271"/>
                  </a:lnTo>
                  <a:lnTo>
                    <a:pt x="1924" y="3331"/>
                  </a:lnTo>
                  <a:lnTo>
                    <a:pt x="1927" y="3390"/>
                  </a:lnTo>
                  <a:lnTo>
                    <a:pt x="1950" y="3503"/>
                  </a:lnTo>
                  <a:lnTo>
                    <a:pt x="1993" y="3605"/>
                  </a:lnTo>
                  <a:lnTo>
                    <a:pt x="2055" y="3697"/>
                  </a:lnTo>
                  <a:lnTo>
                    <a:pt x="2134" y="3776"/>
                  </a:lnTo>
                  <a:lnTo>
                    <a:pt x="2226" y="3838"/>
                  </a:lnTo>
                  <a:lnTo>
                    <a:pt x="2329" y="3881"/>
                  </a:lnTo>
                  <a:lnTo>
                    <a:pt x="2441" y="3904"/>
                  </a:lnTo>
                  <a:lnTo>
                    <a:pt x="2500" y="3907"/>
                  </a:lnTo>
                  <a:close/>
                  <a:moveTo>
                    <a:pt x="2500" y="3024"/>
                  </a:moveTo>
                  <a:lnTo>
                    <a:pt x="2532" y="3026"/>
                  </a:lnTo>
                  <a:lnTo>
                    <a:pt x="2592" y="3037"/>
                  </a:lnTo>
                  <a:lnTo>
                    <a:pt x="2647" y="3060"/>
                  </a:lnTo>
                  <a:lnTo>
                    <a:pt x="2696" y="3094"/>
                  </a:lnTo>
                  <a:lnTo>
                    <a:pt x="2737" y="3135"/>
                  </a:lnTo>
                  <a:lnTo>
                    <a:pt x="2771" y="3184"/>
                  </a:lnTo>
                  <a:lnTo>
                    <a:pt x="2794" y="3239"/>
                  </a:lnTo>
                  <a:lnTo>
                    <a:pt x="2805" y="3300"/>
                  </a:lnTo>
                  <a:lnTo>
                    <a:pt x="2807" y="3331"/>
                  </a:lnTo>
                  <a:lnTo>
                    <a:pt x="2805" y="3361"/>
                  </a:lnTo>
                  <a:lnTo>
                    <a:pt x="2794" y="3422"/>
                  </a:lnTo>
                  <a:lnTo>
                    <a:pt x="2771" y="3477"/>
                  </a:lnTo>
                  <a:lnTo>
                    <a:pt x="2737" y="3526"/>
                  </a:lnTo>
                  <a:lnTo>
                    <a:pt x="2696" y="3567"/>
                  </a:lnTo>
                  <a:lnTo>
                    <a:pt x="2647" y="3601"/>
                  </a:lnTo>
                  <a:lnTo>
                    <a:pt x="2592" y="3624"/>
                  </a:lnTo>
                  <a:lnTo>
                    <a:pt x="2532" y="3635"/>
                  </a:lnTo>
                  <a:lnTo>
                    <a:pt x="2500" y="3637"/>
                  </a:lnTo>
                  <a:lnTo>
                    <a:pt x="2470" y="3635"/>
                  </a:lnTo>
                  <a:lnTo>
                    <a:pt x="2409" y="3624"/>
                  </a:lnTo>
                  <a:lnTo>
                    <a:pt x="2354" y="3601"/>
                  </a:lnTo>
                  <a:lnTo>
                    <a:pt x="2305" y="3567"/>
                  </a:lnTo>
                  <a:lnTo>
                    <a:pt x="2264" y="3526"/>
                  </a:lnTo>
                  <a:lnTo>
                    <a:pt x="2231" y="3477"/>
                  </a:lnTo>
                  <a:lnTo>
                    <a:pt x="2208" y="3422"/>
                  </a:lnTo>
                  <a:lnTo>
                    <a:pt x="2196" y="3361"/>
                  </a:lnTo>
                  <a:lnTo>
                    <a:pt x="2195" y="3331"/>
                  </a:lnTo>
                  <a:lnTo>
                    <a:pt x="2196" y="3300"/>
                  </a:lnTo>
                  <a:lnTo>
                    <a:pt x="2208" y="3239"/>
                  </a:lnTo>
                  <a:lnTo>
                    <a:pt x="2231" y="3184"/>
                  </a:lnTo>
                  <a:lnTo>
                    <a:pt x="2264" y="3135"/>
                  </a:lnTo>
                  <a:lnTo>
                    <a:pt x="2305" y="3094"/>
                  </a:lnTo>
                  <a:lnTo>
                    <a:pt x="2354" y="3060"/>
                  </a:lnTo>
                  <a:lnTo>
                    <a:pt x="2409" y="3037"/>
                  </a:lnTo>
                  <a:lnTo>
                    <a:pt x="2470" y="3026"/>
                  </a:lnTo>
                  <a:lnTo>
                    <a:pt x="2500" y="3024"/>
                  </a:lnTo>
                  <a:close/>
                  <a:moveTo>
                    <a:pt x="6875" y="6723"/>
                  </a:moveTo>
                  <a:lnTo>
                    <a:pt x="6835" y="6724"/>
                  </a:lnTo>
                  <a:lnTo>
                    <a:pt x="6759" y="6737"/>
                  </a:lnTo>
                  <a:lnTo>
                    <a:pt x="6688" y="6763"/>
                  </a:lnTo>
                  <a:lnTo>
                    <a:pt x="6622" y="6801"/>
                  </a:lnTo>
                  <a:lnTo>
                    <a:pt x="6564" y="6850"/>
                  </a:lnTo>
                  <a:lnTo>
                    <a:pt x="6514" y="6906"/>
                  </a:lnTo>
                  <a:lnTo>
                    <a:pt x="6475" y="6971"/>
                  </a:lnTo>
                  <a:lnTo>
                    <a:pt x="6448" y="7043"/>
                  </a:lnTo>
                  <a:lnTo>
                    <a:pt x="6439" y="7082"/>
                  </a:lnTo>
                  <a:lnTo>
                    <a:pt x="6435" y="7109"/>
                  </a:lnTo>
                  <a:lnTo>
                    <a:pt x="6446" y="7161"/>
                  </a:lnTo>
                  <a:lnTo>
                    <a:pt x="6475" y="7204"/>
                  </a:lnTo>
                  <a:lnTo>
                    <a:pt x="6518" y="7233"/>
                  </a:lnTo>
                  <a:lnTo>
                    <a:pt x="6544" y="7240"/>
                  </a:lnTo>
                  <a:lnTo>
                    <a:pt x="6571" y="7244"/>
                  </a:lnTo>
                  <a:lnTo>
                    <a:pt x="6623" y="7233"/>
                  </a:lnTo>
                  <a:lnTo>
                    <a:pt x="6667" y="7204"/>
                  </a:lnTo>
                  <a:lnTo>
                    <a:pt x="6697" y="7161"/>
                  </a:lnTo>
                  <a:lnTo>
                    <a:pt x="6704" y="7133"/>
                  </a:lnTo>
                  <a:lnTo>
                    <a:pt x="6711" y="7105"/>
                  </a:lnTo>
                  <a:lnTo>
                    <a:pt x="6741" y="7053"/>
                  </a:lnTo>
                  <a:lnTo>
                    <a:pt x="6787" y="7015"/>
                  </a:lnTo>
                  <a:lnTo>
                    <a:pt x="6844" y="6995"/>
                  </a:lnTo>
                  <a:lnTo>
                    <a:pt x="6875" y="6992"/>
                  </a:lnTo>
                  <a:lnTo>
                    <a:pt x="6893" y="6994"/>
                  </a:lnTo>
                  <a:lnTo>
                    <a:pt x="6927" y="7001"/>
                  </a:lnTo>
                  <a:lnTo>
                    <a:pt x="6973" y="7023"/>
                  </a:lnTo>
                  <a:lnTo>
                    <a:pt x="7021" y="7070"/>
                  </a:lnTo>
                  <a:lnTo>
                    <a:pt x="7042" y="7116"/>
                  </a:lnTo>
                  <a:lnTo>
                    <a:pt x="7049" y="7149"/>
                  </a:lnTo>
                  <a:lnTo>
                    <a:pt x="7049" y="7168"/>
                  </a:lnTo>
                  <a:lnTo>
                    <a:pt x="7049" y="7185"/>
                  </a:lnTo>
                  <a:lnTo>
                    <a:pt x="7042" y="7220"/>
                  </a:lnTo>
                  <a:lnTo>
                    <a:pt x="7021" y="7266"/>
                  </a:lnTo>
                  <a:lnTo>
                    <a:pt x="6973" y="7313"/>
                  </a:lnTo>
                  <a:lnTo>
                    <a:pt x="6927" y="7335"/>
                  </a:lnTo>
                  <a:lnTo>
                    <a:pt x="6893" y="7342"/>
                  </a:lnTo>
                  <a:lnTo>
                    <a:pt x="6875" y="7342"/>
                  </a:lnTo>
                  <a:lnTo>
                    <a:pt x="6848" y="7345"/>
                  </a:lnTo>
                  <a:lnTo>
                    <a:pt x="6799" y="7365"/>
                  </a:lnTo>
                  <a:lnTo>
                    <a:pt x="6762" y="7401"/>
                  </a:lnTo>
                  <a:lnTo>
                    <a:pt x="6741" y="7450"/>
                  </a:lnTo>
                  <a:lnTo>
                    <a:pt x="6740" y="7478"/>
                  </a:lnTo>
                  <a:lnTo>
                    <a:pt x="6741" y="7505"/>
                  </a:lnTo>
                  <a:lnTo>
                    <a:pt x="6762" y="7554"/>
                  </a:lnTo>
                  <a:lnTo>
                    <a:pt x="6799" y="7590"/>
                  </a:lnTo>
                  <a:lnTo>
                    <a:pt x="6848" y="7612"/>
                  </a:lnTo>
                  <a:lnTo>
                    <a:pt x="6875" y="7613"/>
                  </a:lnTo>
                  <a:lnTo>
                    <a:pt x="6893" y="7613"/>
                  </a:lnTo>
                  <a:lnTo>
                    <a:pt x="6927" y="7620"/>
                  </a:lnTo>
                  <a:lnTo>
                    <a:pt x="6973" y="7642"/>
                  </a:lnTo>
                  <a:lnTo>
                    <a:pt x="7021" y="7689"/>
                  </a:lnTo>
                  <a:lnTo>
                    <a:pt x="7042" y="7735"/>
                  </a:lnTo>
                  <a:lnTo>
                    <a:pt x="7049" y="7770"/>
                  </a:lnTo>
                  <a:lnTo>
                    <a:pt x="7049" y="7787"/>
                  </a:lnTo>
                  <a:lnTo>
                    <a:pt x="7049" y="7806"/>
                  </a:lnTo>
                  <a:lnTo>
                    <a:pt x="7042" y="7841"/>
                  </a:lnTo>
                  <a:lnTo>
                    <a:pt x="7021" y="7887"/>
                  </a:lnTo>
                  <a:lnTo>
                    <a:pt x="6973" y="7934"/>
                  </a:lnTo>
                  <a:lnTo>
                    <a:pt x="6927" y="7956"/>
                  </a:lnTo>
                  <a:lnTo>
                    <a:pt x="6893" y="7962"/>
                  </a:lnTo>
                  <a:lnTo>
                    <a:pt x="6875" y="7963"/>
                  </a:lnTo>
                  <a:lnTo>
                    <a:pt x="6842" y="7960"/>
                  </a:lnTo>
                  <a:lnTo>
                    <a:pt x="6785" y="7939"/>
                  </a:lnTo>
                  <a:lnTo>
                    <a:pt x="6738" y="7898"/>
                  </a:lnTo>
                  <a:lnTo>
                    <a:pt x="6708" y="7843"/>
                  </a:lnTo>
                  <a:lnTo>
                    <a:pt x="6701" y="7812"/>
                  </a:lnTo>
                  <a:lnTo>
                    <a:pt x="6697" y="7782"/>
                  </a:lnTo>
                  <a:lnTo>
                    <a:pt x="6681" y="7725"/>
                  </a:lnTo>
                  <a:lnTo>
                    <a:pt x="6659" y="7691"/>
                  </a:lnTo>
                  <a:lnTo>
                    <a:pt x="6639" y="7674"/>
                  </a:lnTo>
                  <a:lnTo>
                    <a:pt x="6615" y="7661"/>
                  </a:lnTo>
                  <a:lnTo>
                    <a:pt x="6583" y="7653"/>
                  </a:lnTo>
                  <a:lnTo>
                    <a:pt x="6564" y="7653"/>
                  </a:lnTo>
                  <a:lnTo>
                    <a:pt x="6544" y="7653"/>
                  </a:lnTo>
                  <a:lnTo>
                    <a:pt x="6511" y="7663"/>
                  </a:lnTo>
                  <a:lnTo>
                    <a:pt x="6482" y="7679"/>
                  </a:lnTo>
                  <a:lnTo>
                    <a:pt x="6462" y="7702"/>
                  </a:lnTo>
                  <a:lnTo>
                    <a:pt x="6440" y="7747"/>
                  </a:lnTo>
                  <a:lnTo>
                    <a:pt x="6430" y="7815"/>
                  </a:lnTo>
                  <a:lnTo>
                    <a:pt x="6435" y="7849"/>
                  </a:lnTo>
                  <a:lnTo>
                    <a:pt x="6440" y="7891"/>
                  </a:lnTo>
                  <a:lnTo>
                    <a:pt x="6466" y="7966"/>
                  </a:lnTo>
                  <a:lnTo>
                    <a:pt x="6505" y="8036"/>
                  </a:lnTo>
                  <a:lnTo>
                    <a:pt x="6554" y="8097"/>
                  </a:lnTo>
                  <a:lnTo>
                    <a:pt x="6613" y="8147"/>
                  </a:lnTo>
                  <a:lnTo>
                    <a:pt x="6681" y="8189"/>
                  </a:lnTo>
                  <a:lnTo>
                    <a:pt x="6754" y="8216"/>
                  </a:lnTo>
                  <a:lnTo>
                    <a:pt x="6834" y="8232"/>
                  </a:lnTo>
                  <a:lnTo>
                    <a:pt x="6875" y="8232"/>
                  </a:lnTo>
                  <a:lnTo>
                    <a:pt x="6920" y="8231"/>
                  </a:lnTo>
                  <a:lnTo>
                    <a:pt x="7008" y="8214"/>
                  </a:lnTo>
                  <a:lnTo>
                    <a:pt x="7087" y="8179"/>
                  </a:lnTo>
                  <a:lnTo>
                    <a:pt x="7157" y="8132"/>
                  </a:lnTo>
                  <a:lnTo>
                    <a:pt x="7218" y="8071"/>
                  </a:lnTo>
                  <a:lnTo>
                    <a:pt x="7267" y="8000"/>
                  </a:lnTo>
                  <a:lnTo>
                    <a:pt x="7300" y="7920"/>
                  </a:lnTo>
                  <a:lnTo>
                    <a:pt x="7319" y="7833"/>
                  </a:lnTo>
                  <a:lnTo>
                    <a:pt x="7320" y="7787"/>
                  </a:lnTo>
                  <a:lnTo>
                    <a:pt x="7319" y="7743"/>
                  </a:lnTo>
                  <a:lnTo>
                    <a:pt x="7301" y="7658"/>
                  </a:lnTo>
                  <a:lnTo>
                    <a:pt x="7268" y="7578"/>
                  </a:lnTo>
                  <a:lnTo>
                    <a:pt x="7222" y="7509"/>
                  </a:lnTo>
                  <a:lnTo>
                    <a:pt x="7193" y="7478"/>
                  </a:lnTo>
                  <a:lnTo>
                    <a:pt x="7222" y="7447"/>
                  </a:lnTo>
                  <a:lnTo>
                    <a:pt x="7268" y="7377"/>
                  </a:lnTo>
                  <a:lnTo>
                    <a:pt x="7301" y="7298"/>
                  </a:lnTo>
                  <a:lnTo>
                    <a:pt x="7319" y="7213"/>
                  </a:lnTo>
                  <a:lnTo>
                    <a:pt x="7320" y="7168"/>
                  </a:lnTo>
                  <a:lnTo>
                    <a:pt x="7319" y="7122"/>
                  </a:lnTo>
                  <a:lnTo>
                    <a:pt x="7300" y="7035"/>
                  </a:lnTo>
                  <a:lnTo>
                    <a:pt x="7267" y="6956"/>
                  </a:lnTo>
                  <a:lnTo>
                    <a:pt x="7218" y="6884"/>
                  </a:lnTo>
                  <a:lnTo>
                    <a:pt x="7157" y="6824"/>
                  </a:lnTo>
                  <a:lnTo>
                    <a:pt x="7087" y="6776"/>
                  </a:lnTo>
                  <a:lnTo>
                    <a:pt x="7008" y="6742"/>
                  </a:lnTo>
                  <a:lnTo>
                    <a:pt x="6920" y="6724"/>
                  </a:lnTo>
                  <a:lnTo>
                    <a:pt x="6875" y="6723"/>
                  </a:lnTo>
                  <a:close/>
                  <a:moveTo>
                    <a:pt x="8881" y="6441"/>
                  </a:moveTo>
                  <a:lnTo>
                    <a:pt x="9203" y="4972"/>
                  </a:lnTo>
                  <a:lnTo>
                    <a:pt x="9212" y="4930"/>
                  </a:lnTo>
                  <a:lnTo>
                    <a:pt x="9212" y="4845"/>
                  </a:lnTo>
                  <a:lnTo>
                    <a:pt x="9198" y="4764"/>
                  </a:lnTo>
                  <a:lnTo>
                    <a:pt x="9167" y="4688"/>
                  </a:lnTo>
                  <a:lnTo>
                    <a:pt x="9124" y="4620"/>
                  </a:lnTo>
                  <a:lnTo>
                    <a:pt x="9068" y="4561"/>
                  </a:lnTo>
                  <a:lnTo>
                    <a:pt x="9002" y="4512"/>
                  </a:lnTo>
                  <a:lnTo>
                    <a:pt x="8924" y="4479"/>
                  </a:lnTo>
                  <a:lnTo>
                    <a:pt x="8882" y="4468"/>
                  </a:lnTo>
                  <a:lnTo>
                    <a:pt x="8841" y="4460"/>
                  </a:lnTo>
                  <a:lnTo>
                    <a:pt x="8756" y="4459"/>
                  </a:lnTo>
                  <a:lnTo>
                    <a:pt x="8675" y="4473"/>
                  </a:lnTo>
                  <a:lnTo>
                    <a:pt x="8599" y="4504"/>
                  </a:lnTo>
                  <a:lnTo>
                    <a:pt x="8531" y="4548"/>
                  </a:lnTo>
                  <a:lnTo>
                    <a:pt x="8471" y="4604"/>
                  </a:lnTo>
                  <a:lnTo>
                    <a:pt x="8423" y="4672"/>
                  </a:lnTo>
                  <a:lnTo>
                    <a:pt x="8390" y="4748"/>
                  </a:lnTo>
                  <a:lnTo>
                    <a:pt x="8378" y="4790"/>
                  </a:lnTo>
                  <a:lnTo>
                    <a:pt x="8319" y="5061"/>
                  </a:lnTo>
                  <a:lnTo>
                    <a:pt x="8236" y="5032"/>
                  </a:lnTo>
                  <a:lnTo>
                    <a:pt x="8157" y="4998"/>
                  </a:lnTo>
                  <a:lnTo>
                    <a:pt x="8101" y="4973"/>
                  </a:lnTo>
                  <a:lnTo>
                    <a:pt x="7975" y="4926"/>
                  </a:lnTo>
                  <a:lnTo>
                    <a:pt x="7826" y="4887"/>
                  </a:lnTo>
                  <a:lnTo>
                    <a:pt x="7635" y="4862"/>
                  </a:lnTo>
                  <a:lnTo>
                    <a:pt x="7520" y="4861"/>
                  </a:lnTo>
                  <a:lnTo>
                    <a:pt x="7405" y="4862"/>
                  </a:lnTo>
                  <a:lnTo>
                    <a:pt x="7216" y="4887"/>
                  </a:lnTo>
                  <a:lnTo>
                    <a:pt x="7065" y="4926"/>
                  </a:lnTo>
                  <a:lnTo>
                    <a:pt x="6940" y="4973"/>
                  </a:lnTo>
                  <a:lnTo>
                    <a:pt x="6884" y="4998"/>
                  </a:lnTo>
                  <a:lnTo>
                    <a:pt x="6832" y="5021"/>
                  </a:lnTo>
                  <a:lnTo>
                    <a:pt x="6724" y="5061"/>
                  </a:lnTo>
                  <a:lnTo>
                    <a:pt x="6602" y="5093"/>
                  </a:lnTo>
                  <a:lnTo>
                    <a:pt x="6449" y="5111"/>
                  </a:lnTo>
                  <a:lnTo>
                    <a:pt x="6356" y="5113"/>
                  </a:lnTo>
                  <a:lnTo>
                    <a:pt x="6260" y="5111"/>
                  </a:lnTo>
                  <a:lnTo>
                    <a:pt x="6108" y="5093"/>
                  </a:lnTo>
                  <a:lnTo>
                    <a:pt x="5986" y="5061"/>
                  </a:lnTo>
                  <a:lnTo>
                    <a:pt x="5879" y="5021"/>
                  </a:lnTo>
                  <a:lnTo>
                    <a:pt x="5826" y="4998"/>
                  </a:lnTo>
                  <a:lnTo>
                    <a:pt x="5770" y="4973"/>
                  </a:lnTo>
                  <a:lnTo>
                    <a:pt x="5644" y="4926"/>
                  </a:lnTo>
                  <a:lnTo>
                    <a:pt x="5493" y="4887"/>
                  </a:lnTo>
                  <a:lnTo>
                    <a:pt x="5305" y="4862"/>
                  </a:lnTo>
                  <a:lnTo>
                    <a:pt x="5189" y="4861"/>
                  </a:lnTo>
                  <a:lnTo>
                    <a:pt x="5074" y="4862"/>
                  </a:lnTo>
                  <a:lnTo>
                    <a:pt x="4884" y="4887"/>
                  </a:lnTo>
                  <a:lnTo>
                    <a:pt x="4734" y="4926"/>
                  </a:lnTo>
                  <a:lnTo>
                    <a:pt x="4609" y="4973"/>
                  </a:lnTo>
                  <a:lnTo>
                    <a:pt x="4553" y="4998"/>
                  </a:lnTo>
                  <a:lnTo>
                    <a:pt x="4500" y="5021"/>
                  </a:lnTo>
                  <a:lnTo>
                    <a:pt x="4392" y="5061"/>
                  </a:lnTo>
                  <a:lnTo>
                    <a:pt x="4269" y="5093"/>
                  </a:lnTo>
                  <a:lnTo>
                    <a:pt x="4118" y="5111"/>
                  </a:lnTo>
                  <a:lnTo>
                    <a:pt x="4023" y="5113"/>
                  </a:lnTo>
                  <a:lnTo>
                    <a:pt x="3928" y="5111"/>
                  </a:lnTo>
                  <a:lnTo>
                    <a:pt x="3775" y="5093"/>
                  </a:lnTo>
                  <a:lnTo>
                    <a:pt x="3653" y="5061"/>
                  </a:lnTo>
                  <a:lnTo>
                    <a:pt x="3547" y="5021"/>
                  </a:lnTo>
                  <a:lnTo>
                    <a:pt x="3493" y="4998"/>
                  </a:lnTo>
                  <a:lnTo>
                    <a:pt x="3437" y="4973"/>
                  </a:lnTo>
                  <a:lnTo>
                    <a:pt x="3312" y="4926"/>
                  </a:lnTo>
                  <a:lnTo>
                    <a:pt x="3162" y="4887"/>
                  </a:lnTo>
                  <a:lnTo>
                    <a:pt x="2972" y="4862"/>
                  </a:lnTo>
                  <a:lnTo>
                    <a:pt x="2857" y="4861"/>
                  </a:lnTo>
                  <a:lnTo>
                    <a:pt x="2742" y="4862"/>
                  </a:lnTo>
                  <a:lnTo>
                    <a:pt x="2553" y="4887"/>
                  </a:lnTo>
                  <a:lnTo>
                    <a:pt x="2402" y="4926"/>
                  </a:lnTo>
                  <a:lnTo>
                    <a:pt x="2277" y="4973"/>
                  </a:lnTo>
                  <a:lnTo>
                    <a:pt x="2221" y="4998"/>
                  </a:lnTo>
                  <a:lnTo>
                    <a:pt x="2169" y="5021"/>
                  </a:lnTo>
                  <a:lnTo>
                    <a:pt x="2061" y="5061"/>
                  </a:lnTo>
                  <a:lnTo>
                    <a:pt x="1938" y="5093"/>
                  </a:lnTo>
                  <a:lnTo>
                    <a:pt x="1786" y="5111"/>
                  </a:lnTo>
                  <a:lnTo>
                    <a:pt x="1692" y="5113"/>
                  </a:lnTo>
                  <a:lnTo>
                    <a:pt x="1616" y="5111"/>
                  </a:lnTo>
                  <a:lnTo>
                    <a:pt x="1479" y="5098"/>
                  </a:lnTo>
                  <a:lnTo>
                    <a:pt x="1419" y="5087"/>
                  </a:lnTo>
                  <a:lnTo>
                    <a:pt x="1391" y="5083"/>
                  </a:lnTo>
                  <a:lnTo>
                    <a:pt x="1339" y="5093"/>
                  </a:lnTo>
                  <a:lnTo>
                    <a:pt x="1296" y="5120"/>
                  </a:lnTo>
                  <a:lnTo>
                    <a:pt x="1266" y="5163"/>
                  </a:lnTo>
                  <a:lnTo>
                    <a:pt x="1257" y="5191"/>
                  </a:lnTo>
                  <a:lnTo>
                    <a:pt x="1253" y="5218"/>
                  </a:lnTo>
                  <a:lnTo>
                    <a:pt x="1263" y="5270"/>
                  </a:lnTo>
                  <a:lnTo>
                    <a:pt x="1292" y="5313"/>
                  </a:lnTo>
                  <a:lnTo>
                    <a:pt x="1335" y="5343"/>
                  </a:lnTo>
                  <a:lnTo>
                    <a:pt x="1361" y="5350"/>
                  </a:lnTo>
                  <a:lnTo>
                    <a:pt x="1437" y="5365"/>
                  </a:lnTo>
                  <a:lnTo>
                    <a:pt x="1601" y="5381"/>
                  </a:lnTo>
                  <a:lnTo>
                    <a:pt x="1692" y="5382"/>
                  </a:lnTo>
                  <a:lnTo>
                    <a:pt x="1806" y="5381"/>
                  </a:lnTo>
                  <a:lnTo>
                    <a:pt x="1996" y="5356"/>
                  </a:lnTo>
                  <a:lnTo>
                    <a:pt x="2147" y="5317"/>
                  </a:lnTo>
                  <a:lnTo>
                    <a:pt x="2272" y="5270"/>
                  </a:lnTo>
                  <a:lnTo>
                    <a:pt x="2329" y="5245"/>
                  </a:lnTo>
                  <a:lnTo>
                    <a:pt x="2380" y="5222"/>
                  </a:lnTo>
                  <a:lnTo>
                    <a:pt x="2488" y="5182"/>
                  </a:lnTo>
                  <a:lnTo>
                    <a:pt x="2611" y="5150"/>
                  </a:lnTo>
                  <a:lnTo>
                    <a:pt x="2763" y="5132"/>
                  </a:lnTo>
                  <a:lnTo>
                    <a:pt x="2857" y="5130"/>
                  </a:lnTo>
                  <a:lnTo>
                    <a:pt x="2952" y="5132"/>
                  </a:lnTo>
                  <a:lnTo>
                    <a:pt x="3105" y="5150"/>
                  </a:lnTo>
                  <a:lnTo>
                    <a:pt x="3227" y="5182"/>
                  </a:lnTo>
                  <a:lnTo>
                    <a:pt x="3333" y="5222"/>
                  </a:lnTo>
                  <a:lnTo>
                    <a:pt x="3387" y="5245"/>
                  </a:lnTo>
                  <a:lnTo>
                    <a:pt x="3443" y="5270"/>
                  </a:lnTo>
                  <a:lnTo>
                    <a:pt x="3568" y="5317"/>
                  </a:lnTo>
                  <a:lnTo>
                    <a:pt x="3719" y="5356"/>
                  </a:lnTo>
                  <a:lnTo>
                    <a:pt x="3908" y="5381"/>
                  </a:lnTo>
                  <a:lnTo>
                    <a:pt x="4023" y="5382"/>
                  </a:lnTo>
                  <a:lnTo>
                    <a:pt x="4138" y="5381"/>
                  </a:lnTo>
                  <a:lnTo>
                    <a:pt x="4327" y="5356"/>
                  </a:lnTo>
                  <a:lnTo>
                    <a:pt x="4478" y="5317"/>
                  </a:lnTo>
                  <a:lnTo>
                    <a:pt x="4603" y="5270"/>
                  </a:lnTo>
                  <a:lnTo>
                    <a:pt x="4659" y="5245"/>
                  </a:lnTo>
                  <a:lnTo>
                    <a:pt x="4713" y="5222"/>
                  </a:lnTo>
                  <a:lnTo>
                    <a:pt x="4819" y="5182"/>
                  </a:lnTo>
                  <a:lnTo>
                    <a:pt x="4942" y="5150"/>
                  </a:lnTo>
                  <a:lnTo>
                    <a:pt x="5094" y="5132"/>
                  </a:lnTo>
                  <a:lnTo>
                    <a:pt x="5189" y="5130"/>
                  </a:lnTo>
                  <a:lnTo>
                    <a:pt x="5283" y="5132"/>
                  </a:lnTo>
                  <a:lnTo>
                    <a:pt x="5436" y="5150"/>
                  </a:lnTo>
                  <a:lnTo>
                    <a:pt x="5558" y="5182"/>
                  </a:lnTo>
                  <a:lnTo>
                    <a:pt x="5666" y="5222"/>
                  </a:lnTo>
                  <a:lnTo>
                    <a:pt x="5718" y="5245"/>
                  </a:lnTo>
                  <a:lnTo>
                    <a:pt x="5775" y="5270"/>
                  </a:lnTo>
                  <a:lnTo>
                    <a:pt x="5899" y="5317"/>
                  </a:lnTo>
                  <a:lnTo>
                    <a:pt x="6050" y="5356"/>
                  </a:lnTo>
                  <a:lnTo>
                    <a:pt x="6240" y="5381"/>
                  </a:lnTo>
                  <a:lnTo>
                    <a:pt x="6354" y="5382"/>
                  </a:lnTo>
                  <a:lnTo>
                    <a:pt x="6469" y="5381"/>
                  </a:lnTo>
                  <a:lnTo>
                    <a:pt x="6659" y="5356"/>
                  </a:lnTo>
                  <a:lnTo>
                    <a:pt x="6810" y="5317"/>
                  </a:lnTo>
                  <a:lnTo>
                    <a:pt x="6936" y="5270"/>
                  </a:lnTo>
                  <a:lnTo>
                    <a:pt x="6992" y="5245"/>
                  </a:lnTo>
                  <a:lnTo>
                    <a:pt x="7044" y="5222"/>
                  </a:lnTo>
                  <a:lnTo>
                    <a:pt x="7152" y="5182"/>
                  </a:lnTo>
                  <a:lnTo>
                    <a:pt x="7274" y="5150"/>
                  </a:lnTo>
                  <a:lnTo>
                    <a:pt x="7427" y="5132"/>
                  </a:lnTo>
                  <a:lnTo>
                    <a:pt x="7520" y="5130"/>
                  </a:lnTo>
                  <a:lnTo>
                    <a:pt x="7615" y="5132"/>
                  </a:lnTo>
                  <a:lnTo>
                    <a:pt x="7768" y="5150"/>
                  </a:lnTo>
                  <a:lnTo>
                    <a:pt x="7890" y="5182"/>
                  </a:lnTo>
                  <a:lnTo>
                    <a:pt x="7997" y="5222"/>
                  </a:lnTo>
                  <a:lnTo>
                    <a:pt x="8050" y="5245"/>
                  </a:lnTo>
                  <a:lnTo>
                    <a:pt x="8099" y="5267"/>
                  </a:lnTo>
                  <a:lnTo>
                    <a:pt x="8203" y="5307"/>
                  </a:lnTo>
                  <a:lnTo>
                    <a:pt x="8260" y="5326"/>
                  </a:lnTo>
                  <a:lnTo>
                    <a:pt x="8144" y="5855"/>
                  </a:lnTo>
                  <a:lnTo>
                    <a:pt x="8065" y="5821"/>
                  </a:lnTo>
                  <a:lnTo>
                    <a:pt x="7900" y="5771"/>
                  </a:lnTo>
                  <a:lnTo>
                    <a:pt x="7730" y="5735"/>
                  </a:lnTo>
                  <a:lnTo>
                    <a:pt x="7553" y="5718"/>
                  </a:lnTo>
                  <a:lnTo>
                    <a:pt x="7463" y="5716"/>
                  </a:lnTo>
                  <a:lnTo>
                    <a:pt x="7373" y="5718"/>
                  </a:lnTo>
                  <a:lnTo>
                    <a:pt x="7196" y="5735"/>
                  </a:lnTo>
                  <a:lnTo>
                    <a:pt x="7026" y="5771"/>
                  </a:lnTo>
                  <a:lnTo>
                    <a:pt x="6862" y="5821"/>
                  </a:lnTo>
                  <a:lnTo>
                    <a:pt x="6705" y="5889"/>
                  </a:lnTo>
                  <a:lnTo>
                    <a:pt x="6556" y="5970"/>
                  </a:lnTo>
                  <a:lnTo>
                    <a:pt x="6416" y="6063"/>
                  </a:lnTo>
                  <a:lnTo>
                    <a:pt x="6286" y="6171"/>
                  </a:lnTo>
                  <a:lnTo>
                    <a:pt x="6168" y="6289"/>
                  </a:lnTo>
                  <a:lnTo>
                    <a:pt x="6060" y="6419"/>
                  </a:lnTo>
                  <a:lnTo>
                    <a:pt x="5967" y="6559"/>
                  </a:lnTo>
                  <a:lnTo>
                    <a:pt x="5886" y="6709"/>
                  </a:lnTo>
                  <a:lnTo>
                    <a:pt x="5818" y="6866"/>
                  </a:lnTo>
                  <a:lnTo>
                    <a:pt x="5768" y="7030"/>
                  </a:lnTo>
                  <a:lnTo>
                    <a:pt x="5732" y="7200"/>
                  </a:lnTo>
                  <a:lnTo>
                    <a:pt x="5715" y="7377"/>
                  </a:lnTo>
                  <a:lnTo>
                    <a:pt x="5713" y="7466"/>
                  </a:lnTo>
                  <a:lnTo>
                    <a:pt x="5713" y="7525"/>
                  </a:lnTo>
                  <a:lnTo>
                    <a:pt x="5722" y="7640"/>
                  </a:lnTo>
                  <a:lnTo>
                    <a:pt x="5736" y="7753"/>
                  </a:lnTo>
                  <a:lnTo>
                    <a:pt x="5758" y="7864"/>
                  </a:lnTo>
                  <a:lnTo>
                    <a:pt x="5787" y="7970"/>
                  </a:lnTo>
                  <a:lnTo>
                    <a:pt x="5823" y="8075"/>
                  </a:lnTo>
                  <a:lnTo>
                    <a:pt x="5863" y="8178"/>
                  </a:lnTo>
                  <a:lnTo>
                    <a:pt x="5912" y="8277"/>
                  </a:lnTo>
                  <a:lnTo>
                    <a:pt x="5993" y="8418"/>
                  </a:lnTo>
                  <a:lnTo>
                    <a:pt x="6122" y="8592"/>
                  </a:lnTo>
                  <a:lnTo>
                    <a:pt x="6272" y="8749"/>
                  </a:lnTo>
                  <a:lnTo>
                    <a:pt x="6440" y="8888"/>
                  </a:lnTo>
                  <a:lnTo>
                    <a:pt x="6531" y="8948"/>
                  </a:lnTo>
                  <a:lnTo>
                    <a:pt x="1744" y="8948"/>
                  </a:lnTo>
                  <a:lnTo>
                    <a:pt x="1681" y="8945"/>
                  </a:lnTo>
                  <a:lnTo>
                    <a:pt x="1557" y="8924"/>
                  </a:lnTo>
                  <a:lnTo>
                    <a:pt x="1442" y="8883"/>
                  </a:lnTo>
                  <a:lnTo>
                    <a:pt x="1337" y="8824"/>
                  </a:lnTo>
                  <a:lnTo>
                    <a:pt x="1243" y="8748"/>
                  </a:lnTo>
                  <a:lnTo>
                    <a:pt x="1162" y="8657"/>
                  </a:lnTo>
                  <a:lnTo>
                    <a:pt x="1098" y="8553"/>
                  </a:lnTo>
                  <a:lnTo>
                    <a:pt x="1050" y="8437"/>
                  </a:lnTo>
                  <a:lnTo>
                    <a:pt x="1034" y="8375"/>
                  </a:lnTo>
                  <a:lnTo>
                    <a:pt x="273" y="4914"/>
                  </a:lnTo>
                  <a:lnTo>
                    <a:pt x="268" y="4884"/>
                  </a:lnTo>
                  <a:lnTo>
                    <a:pt x="278" y="4825"/>
                  </a:lnTo>
                  <a:lnTo>
                    <a:pt x="310" y="4774"/>
                  </a:lnTo>
                  <a:lnTo>
                    <a:pt x="359" y="4740"/>
                  </a:lnTo>
                  <a:lnTo>
                    <a:pt x="389" y="4731"/>
                  </a:lnTo>
                  <a:lnTo>
                    <a:pt x="419" y="4727"/>
                  </a:lnTo>
                  <a:lnTo>
                    <a:pt x="477" y="4738"/>
                  </a:lnTo>
                  <a:lnTo>
                    <a:pt x="527" y="4770"/>
                  </a:lnTo>
                  <a:lnTo>
                    <a:pt x="562" y="4818"/>
                  </a:lnTo>
                  <a:lnTo>
                    <a:pt x="571" y="4848"/>
                  </a:lnTo>
                  <a:lnTo>
                    <a:pt x="1332" y="8309"/>
                  </a:lnTo>
                  <a:lnTo>
                    <a:pt x="1341" y="8345"/>
                  </a:lnTo>
                  <a:lnTo>
                    <a:pt x="1368" y="8412"/>
                  </a:lnTo>
                  <a:lnTo>
                    <a:pt x="1407" y="8473"/>
                  </a:lnTo>
                  <a:lnTo>
                    <a:pt x="1453" y="8525"/>
                  </a:lnTo>
                  <a:lnTo>
                    <a:pt x="1508" y="8569"/>
                  </a:lnTo>
                  <a:lnTo>
                    <a:pt x="1568" y="8604"/>
                  </a:lnTo>
                  <a:lnTo>
                    <a:pt x="1636" y="8627"/>
                  </a:lnTo>
                  <a:lnTo>
                    <a:pt x="1708" y="8640"/>
                  </a:lnTo>
                  <a:lnTo>
                    <a:pt x="1744" y="8640"/>
                  </a:lnTo>
                  <a:lnTo>
                    <a:pt x="5542" y="8640"/>
                  </a:lnTo>
                  <a:lnTo>
                    <a:pt x="5569" y="8638"/>
                  </a:lnTo>
                  <a:lnTo>
                    <a:pt x="5618" y="8618"/>
                  </a:lnTo>
                  <a:lnTo>
                    <a:pt x="5654" y="8581"/>
                  </a:lnTo>
                  <a:lnTo>
                    <a:pt x="5675" y="8533"/>
                  </a:lnTo>
                  <a:lnTo>
                    <a:pt x="5677" y="8506"/>
                  </a:lnTo>
                  <a:lnTo>
                    <a:pt x="5675" y="8479"/>
                  </a:lnTo>
                  <a:lnTo>
                    <a:pt x="5654" y="8430"/>
                  </a:lnTo>
                  <a:lnTo>
                    <a:pt x="5618" y="8392"/>
                  </a:lnTo>
                  <a:lnTo>
                    <a:pt x="5569" y="8372"/>
                  </a:lnTo>
                  <a:lnTo>
                    <a:pt x="5542" y="8371"/>
                  </a:lnTo>
                  <a:lnTo>
                    <a:pt x="1744" y="8371"/>
                  </a:lnTo>
                  <a:lnTo>
                    <a:pt x="1718" y="8369"/>
                  </a:lnTo>
                  <a:lnTo>
                    <a:pt x="1669" y="8352"/>
                  </a:lnTo>
                  <a:lnTo>
                    <a:pt x="1630" y="8320"/>
                  </a:lnTo>
                  <a:lnTo>
                    <a:pt x="1603" y="8276"/>
                  </a:lnTo>
                  <a:lnTo>
                    <a:pt x="1596" y="8250"/>
                  </a:lnTo>
                  <a:lnTo>
                    <a:pt x="834" y="4790"/>
                  </a:lnTo>
                  <a:lnTo>
                    <a:pt x="823" y="4748"/>
                  </a:lnTo>
                  <a:lnTo>
                    <a:pt x="789" y="4672"/>
                  </a:lnTo>
                  <a:lnTo>
                    <a:pt x="740" y="4604"/>
                  </a:lnTo>
                  <a:lnTo>
                    <a:pt x="681" y="4548"/>
                  </a:lnTo>
                  <a:lnTo>
                    <a:pt x="612" y="4505"/>
                  </a:lnTo>
                  <a:lnTo>
                    <a:pt x="537" y="4475"/>
                  </a:lnTo>
                  <a:lnTo>
                    <a:pt x="455" y="4459"/>
                  </a:lnTo>
                  <a:lnTo>
                    <a:pt x="372" y="4460"/>
                  </a:lnTo>
                  <a:lnTo>
                    <a:pt x="330" y="4468"/>
                  </a:lnTo>
                  <a:lnTo>
                    <a:pt x="288" y="4478"/>
                  </a:lnTo>
                  <a:lnTo>
                    <a:pt x="212" y="4512"/>
                  </a:lnTo>
                  <a:lnTo>
                    <a:pt x="144" y="4561"/>
                  </a:lnTo>
                  <a:lnTo>
                    <a:pt x="88" y="4620"/>
                  </a:lnTo>
                  <a:lnTo>
                    <a:pt x="45" y="4688"/>
                  </a:lnTo>
                  <a:lnTo>
                    <a:pt x="15" y="4764"/>
                  </a:lnTo>
                  <a:lnTo>
                    <a:pt x="0" y="4845"/>
                  </a:lnTo>
                  <a:lnTo>
                    <a:pt x="0" y="4930"/>
                  </a:lnTo>
                  <a:lnTo>
                    <a:pt x="9" y="4972"/>
                  </a:lnTo>
                  <a:lnTo>
                    <a:pt x="771" y="8433"/>
                  </a:lnTo>
                  <a:lnTo>
                    <a:pt x="781" y="8476"/>
                  </a:lnTo>
                  <a:lnTo>
                    <a:pt x="807" y="8559"/>
                  </a:lnTo>
                  <a:lnTo>
                    <a:pt x="840" y="8638"/>
                  </a:lnTo>
                  <a:lnTo>
                    <a:pt x="879" y="8715"/>
                  </a:lnTo>
                  <a:lnTo>
                    <a:pt x="922" y="8785"/>
                  </a:lnTo>
                  <a:lnTo>
                    <a:pt x="972" y="8853"/>
                  </a:lnTo>
                  <a:lnTo>
                    <a:pt x="1027" y="8915"/>
                  </a:lnTo>
                  <a:lnTo>
                    <a:pt x="1087" y="8973"/>
                  </a:lnTo>
                  <a:lnTo>
                    <a:pt x="1152" y="9024"/>
                  </a:lnTo>
                  <a:lnTo>
                    <a:pt x="1220" y="9071"/>
                  </a:lnTo>
                  <a:lnTo>
                    <a:pt x="1293" y="9111"/>
                  </a:lnTo>
                  <a:lnTo>
                    <a:pt x="1368" y="9145"/>
                  </a:lnTo>
                  <a:lnTo>
                    <a:pt x="1447" y="9173"/>
                  </a:lnTo>
                  <a:lnTo>
                    <a:pt x="1529" y="9194"/>
                  </a:lnTo>
                  <a:lnTo>
                    <a:pt x="1614" y="9209"/>
                  </a:lnTo>
                  <a:lnTo>
                    <a:pt x="1701" y="9217"/>
                  </a:lnTo>
                  <a:lnTo>
                    <a:pt x="1744" y="9217"/>
                  </a:lnTo>
                  <a:lnTo>
                    <a:pt x="7463" y="9217"/>
                  </a:lnTo>
                  <a:lnTo>
                    <a:pt x="7466" y="9217"/>
                  </a:lnTo>
                  <a:lnTo>
                    <a:pt x="7555" y="9216"/>
                  </a:lnTo>
                  <a:lnTo>
                    <a:pt x="7732" y="9197"/>
                  </a:lnTo>
                  <a:lnTo>
                    <a:pt x="7902" y="9163"/>
                  </a:lnTo>
                  <a:lnTo>
                    <a:pt x="8066" y="9111"/>
                  </a:lnTo>
                  <a:lnTo>
                    <a:pt x="8223" y="9045"/>
                  </a:lnTo>
                  <a:lnTo>
                    <a:pt x="8371" y="8964"/>
                  </a:lnTo>
                  <a:lnTo>
                    <a:pt x="8511" y="8869"/>
                  </a:lnTo>
                  <a:lnTo>
                    <a:pt x="8640" y="8762"/>
                  </a:lnTo>
                  <a:lnTo>
                    <a:pt x="8760" y="8643"/>
                  </a:lnTo>
                  <a:lnTo>
                    <a:pt x="8866" y="8513"/>
                  </a:lnTo>
                  <a:lnTo>
                    <a:pt x="8960" y="8373"/>
                  </a:lnTo>
                  <a:lnTo>
                    <a:pt x="9042" y="8225"/>
                  </a:lnTo>
                  <a:lnTo>
                    <a:pt x="9108" y="8068"/>
                  </a:lnTo>
                  <a:lnTo>
                    <a:pt x="9159" y="7904"/>
                  </a:lnTo>
                  <a:lnTo>
                    <a:pt x="9193" y="7733"/>
                  </a:lnTo>
                  <a:lnTo>
                    <a:pt x="9212" y="7557"/>
                  </a:lnTo>
                  <a:lnTo>
                    <a:pt x="9213" y="7466"/>
                  </a:lnTo>
                  <a:lnTo>
                    <a:pt x="9212" y="7396"/>
                  </a:lnTo>
                  <a:lnTo>
                    <a:pt x="9200" y="7254"/>
                  </a:lnTo>
                  <a:lnTo>
                    <a:pt x="9179" y="7118"/>
                  </a:lnTo>
                  <a:lnTo>
                    <a:pt x="9146" y="6984"/>
                  </a:lnTo>
                  <a:lnTo>
                    <a:pt x="9103" y="6854"/>
                  </a:lnTo>
                  <a:lnTo>
                    <a:pt x="9051" y="6729"/>
                  </a:lnTo>
                  <a:lnTo>
                    <a:pt x="8989" y="6609"/>
                  </a:lnTo>
                  <a:lnTo>
                    <a:pt x="8918" y="6495"/>
                  </a:lnTo>
                  <a:lnTo>
                    <a:pt x="8881" y="6441"/>
                  </a:lnTo>
                  <a:close/>
                  <a:moveTo>
                    <a:pt x="8554" y="5251"/>
                  </a:moveTo>
                  <a:lnTo>
                    <a:pt x="8554" y="5251"/>
                  </a:lnTo>
                  <a:lnTo>
                    <a:pt x="8554" y="5250"/>
                  </a:lnTo>
                  <a:lnTo>
                    <a:pt x="8554" y="5250"/>
                  </a:lnTo>
                  <a:lnTo>
                    <a:pt x="8642" y="4848"/>
                  </a:lnTo>
                  <a:lnTo>
                    <a:pt x="8650" y="4818"/>
                  </a:lnTo>
                  <a:lnTo>
                    <a:pt x="8685" y="4770"/>
                  </a:lnTo>
                  <a:lnTo>
                    <a:pt x="8735" y="4738"/>
                  </a:lnTo>
                  <a:lnTo>
                    <a:pt x="8793" y="4727"/>
                  </a:lnTo>
                  <a:lnTo>
                    <a:pt x="8823" y="4731"/>
                  </a:lnTo>
                  <a:lnTo>
                    <a:pt x="8854" y="4740"/>
                  </a:lnTo>
                  <a:lnTo>
                    <a:pt x="8902" y="4774"/>
                  </a:lnTo>
                  <a:lnTo>
                    <a:pt x="8934" y="4825"/>
                  </a:lnTo>
                  <a:lnTo>
                    <a:pt x="8944" y="4884"/>
                  </a:lnTo>
                  <a:lnTo>
                    <a:pt x="8940" y="4914"/>
                  </a:lnTo>
                  <a:lnTo>
                    <a:pt x="8659" y="6190"/>
                  </a:lnTo>
                  <a:lnTo>
                    <a:pt x="8597" y="6132"/>
                  </a:lnTo>
                  <a:lnTo>
                    <a:pt x="8463" y="6030"/>
                  </a:lnTo>
                  <a:lnTo>
                    <a:pt x="8393" y="5984"/>
                  </a:lnTo>
                  <a:lnTo>
                    <a:pt x="8554" y="5251"/>
                  </a:lnTo>
                  <a:close/>
                  <a:moveTo>
                    <a:pt x="7463" y="8948"/>
                  </a:moveTo>
                  <a:lnTo>
                    <a:pt x="7386" y="8947"/>
                  </a:lnTo>
                  <a:lnTo>
                    <a:pt x="7238" y="8931"/>
                  </a:lnTo>
                  <a:lnTo>
                    <a:pt x="7094" y="8901"/>
                  </a:lnTo>
                  <a:lnTo>
                    <a:pt x="6954" y="8857"/>
                  </a:lnTo>
                  <a:lnTo>
                    <a:pt x="6822" y="8801"/>
                  </a:lnTo>
                  <a:lnTo>
                    <a:pt x="6697" y="8734"/>
                  </a:lnTo>
                  <a:lnTo>
                    <a:pt x="6577" y="8653"/>
                  </a:lnTo>
                  <a:lnTo>
                    <a:pt x="6468" y="8562"/>
                  </a:lnTo>
                  <a:lnTo>
                    <a:pt x="6367" y="8463"/>
                  </a:lnTo>
                  <a:lnTo>
                    <a:pt x="6278" y="8352"/>
                  </a:lnTo>
                  <a:lnTo>
                    <a:pt x="6197" y="8234"/>
                  </a:lnTo>
                  <a:lnTo>
                    <a:pt x="6129" y="8108"/>
                  </a:lnTo>
                  <a:lnTo>
                    <a:pt x="6072" y="7976"/>
                  </a:lnTo>
                  <a:lnTo>
                    <a:pt x="6029" y="7836"/>
                  </a:lnTo>
                  <a:lnTo>
                    <a:pt x="6000" y="7692"/>
                  </a:lnTo>
                  <a:lnTo>
                    <a:pt x="5984" y="7542"/>
                  </a:lnTo>
                  <a:lnTo>
                    <a:pt x="5983" y="7466"/>
                  </a:lnTo>
                  <a:lnTo>
                    <a:pt x="5984" y="7390"/>
                  </a:lnTo>
                  <a:lnTo>
                    <a:pt x="6000" y="7241"/>
                  </a:lnTo>
                  <a:lnTo>
                    <a:pt x="6029" y="7097"/>
                  </a:lnTo>
                  <a:lnTo>
                    <a:pt x="6072" y="6958"/>
                  </a:lnTo>
                  <a:lnTo>
                    <a:pt x="6129" y="6825"/>
                  </a:lnTo>
                  <a:lnTo>
                    <a:pt x="6197" y="6700"/>
                  </a:lnTo>
                  <a:lnTo>
                    <a:pt x="6278" y="6582"/>
                  </a:lnTo>
                  <a:lnTo>
                    <a:pt x="6367" y="6471"/>
                  </a:lnTo>
                  <a:lnTo>
                    <a:pt x="6468" y="6372"/>
                  </a:lnTo>
                  <a:lnTo>
                    <a:pt x="6577" y="6281"/>
                  </a:lnTo>
                  <a:lnTo>
                    <a:pt x="6697" y="6200"/>
                  </a:lnTo>
                  <a:lnTo>
                    <a:pt x="6822" y="6132"/>
                  </a:lnTo>
                  <a:lnTo>
                    <a:pt x="6954" y="6076"/>
                  </a:lnTo>
                  <a:lnTo>
                    <a:pt x="7094" y="6032"/>
                  </a:lnTo>
                  <a:lnTo>
                    <a:pt x="7238" y="6003"/>
                  </a:lnTo>
                  <a:lnTo>
                    <a:pt x="7386" y="5987"/>
                  </a:lnTo>
                  <a:lnTo>
                    <a:pt x="7463" y="5986"/>
                  </a:lnTo>
                  <a:lnTo>
                    <a:pt x="7539" y="5987"/>
                  </a:lnTo>
                  <a:lnTo>
                    <a:pt x="7689" y="6003"/>
                  </a:lnTo>
                  <a:lnTo>
                    <a:pt x="7833" y="6032"/>
                  </a:lnTo>
                  <a:lnTo>
                    <a:pt x="7972" y="6076"/>
                  </a:lnTo>
                  <a:lnTo>
                    <a:pt x="8105" y="6132"/>
                  </a:lnTo>
                  <a:lnTo>
                    <a:pt x="8230" y="6200"/>
                  </a:lnTo>
                  <a:lnTo>
                    <a:pt x="8348" y="6281"/>
                  </a:lnTo>
                  <a:lnTo>
                    <a:pt x="8459" y="6372"/>
                  </a:lnTo>
                  <a:lnTo>
                    <a:pt x="8558" y="6471"/>
                  </a:lnTo>
                  <a:lnTo>
                    <a:pt x="8649" y="6582"/>
                  </a:lnTo>
                  <a:lnTo>
                    <a:pt x="8730" y="6700"/>
                  </a:lnTo>
                  <a:lnTo>
                    <a:pt x="8797" y="6825"/>
                  </a:lnTo>
                  <a:lnTo>
                    <a:pt x="8854" y="6958"/>
                  </a:lnTo>
                  <a:lnTo>
                    <a:pt x="8897" y="7097"/>
                  </a:lnTo>
                  <a:lnTo>
                    <a:pt x="8927" y="7241"/>
                  </a:lnTo>
                  <a:lnTo>
                    <a:pt x="8943" y="7391"/>
                  </a:lnTo>
                  <a:lnTo>
                    <a:pt x="8943" y="7466"/>
                  </a:lnTo>
                  <a:lnTo>
                    <a:pt x="8943" y="7542"/>
                  </a:lnTo>
                  <a:lnTo>
                    <a:pt x="8927" y="7692"/>
                  </a:lnTo>
                  <a:lnTo>
                    <a:pt x="8897" y="7836"/>
                  </a:lnTo>
                  <a:lnTo>
                    <a:pt x="8854" y="7976"/>
                  </a:lnTo>
                  <a:lnTo>
                    <a:pt x="8797" y="8108"/>
                  </a:lnTo>
                  <a:lnTo>
                    <a:pt x="8730" y="8234"/>
                  </a:lnTo>
                  <a:lnTo>
                    <a:pt x="8649" y="8352"/>
                  </a:lnTo>
                  <a:lnTo>
                    <a:pt x="8558" y="8463"/>
                  </a:lnTo>
                  <a:lnTo>
                    <a:pt x="8459" y="8562"/>
                  </a:lnTo>
                  <a:lnTo>
                    <a:pt x="8348" y="8653"/>
                  </a:lnTo>
                  <a:lnTo>
                    <a:pt x="8230" y="8734"/>
                  </a:lnTo>
                  <a:lnTo>
                    <a:pt x="8105" y="8801"/>
                  </a:lnTo>
                  <a:lnTo>
                    <a:pt x="7972" y="8857"/>
                  </a:lnTo>
                  <a:lnTo>
                    <a:pt x="7833" y="8901"/>
                  </a:lnTo>
                  <a:lnTo>
                    <a:pt x="7689" y="8931"/>
                  </a:lnTo>
                  <a:lnTo>
                    <a:pt x="7539" y="8947"/>
                  </a:lnTo>
                  <a:lnTo>
                    <a:pt x="7463" y="8948"/>
                  </a:lnTo>
                  <a:close/>
                  <a:moveTo>
                    <a:pt x="4382" y="2984"/>
                  </a:moveTo>
                  <a:lnTo>
                    <a:pt x="4429" y="2983"/>
                  </a:lnTo>
                  <a:lnTo>
                    <a:pt x="4521" y="2964"/>
                  </a:lnTo>
                  <a:lnTo>
                    <a:pt x="4606" y="2928"/>
                  </a:lnTo>
                  <a:lnTo>
                    <a:pt x="4683" y="2876"/>
                  </a:lnTo>
                  <a:lnTo>
                    <a:pt x="4746" y="2813"/>
                  </a:lnTo>
                  <a:lnTo>
                    <a:pt x="4798" y="2736"/>
                  </a:lnTo>
                  <a:lnTo>
                    <a:pt x="4834" y="2651"/>
                  </a:lnTo>
                  <a:lnTo>
                    <a:pt x="4852" y="2559"/>
                  </a:lnTo>
                  <a:lnTo>
                    <a:pt x="4854" y="2512"/>
                  </a:lnTo>
                  <a:lnTo>
                    <a:pt x="4852" y="2463"/>
                  </a:lnTo>
                  <a:lnTo>
                    <a:pt x="4834" y="2371"/>
                  </a:lnTo>
                  <a:lnTo>
                    <a:pt x="4798" y="2286"/>
                  </a:lnTo>
                  <a:lnTo>
                    <a:pt x="4746" y="2211"/>
                  </a:lnTo>
                  <a:lnTo>
                    <a:pt x="4683" y="2146"/>
                  </a:lnTo>
                  <a:lnTo>
                    <a:pt x="4606" y="2096"/>
                  </a:lnTo>
                  <a:lnTo>
                    <a:pt x="4521" y="2060"/>
                  </a:lnTo>
                  <a:lnTo>
                    <a:pt x="4429" y="2041"/>
                  </a:lnTo>
                  <a:lnTo>
                    <a:pt x="4382" y="2039"/>
                  </a:lnTo>
                  <a:lnTo>
                    <a:pt x="4333" y="2041"/>
                  </a:lnTo>
                  <a:lnTo>
                    <a:pt x="4241" y="2060"/>
                  </a:lnTo>
                  <a:lnTo>
                    <a:pt x="4156" y="2096"/>
                  </a:lnTo>
                  <a:lnTo>
                    <a:pt x="4081" y="2146"/>
                  </a:lnTo>
                  <a:lnTo>
                    <a:pt x="4016" y="2211"/>
                  </a:lnTo>
                  <a:lnTo>
                    <a:pt x="3966" y="2286"/>
                  </a:lnTo>
                  <a:lnTo>
                    <a:pt x="3930" y="2371"/>
                  </a:lnTo>
                  <a:lnTo>
                    <a:pt x="3911" y="2463"/>
                  </a:lnTo>
                  <a:lnTo>
                    <a:pt x="3909" y="2512"/>
                  </a:lnTo>
                  <a:lnTo>
                    <a:pt x="3911" y="2559"/>
                  </a:lnTo>
                  <a:lnTo>
                    <a:pt x="3930" y="2651"/>
                  </a:lnTo>
                  <a:lnTo>
                    <a:pt x="3966" y="2736"/>
                  </a:lnTo>
                  <a:lnTo>
                    <a:pt x="4016" y="2813"/>
                  </a:lnTo>
                  <a:lnTo>
                    <a:pt x="4081" y="2876"/>
                  </a:lnTo>
                  <a:lnTo>
                    <a:pt x="4156" y="2928"/>
                  </a:lnTo>
                  <a:lnTo>
                    <a:pt x="4241" y="2964"/>
                  </a:lnTo>
                  <a:lnTo>
                    <a:pt x="4333" y="2983"/>
                  </a:lnTo>
                  <a:lnTo>
                    <a:pt x="4382" y="2984"/>
                  </a:lnTo>
                  <a:close/>
                  <a:moveTo>
                    <a:pt x="4382" y="2309"/>
                  </a:moveTo>
                  <a:lnTo>
                    <a:pt x="4402" y="2310"/>
                  </a:lnTo>
                  <a:lnTo>
                    <a:pt x="4442" y="2317"/>
                  </a:lnTo>
                  <a:lnTo>
                    <a:pt x="4478" y="2333"/>
                  </a:lnTo>
                  <a:lnTo>
                    <a:pt x="4510" y="2355"/>
                  </a:lnTo>
                  <a:lnTo>
                    <a:pt x="4537" y="2382"/>
                  </a:lnTo>
                  <a:lnTo>
                    <a:pt x="4560" y="2415"/>
                  </a:lnTo>
                  <a:lnTo>
                    <a:pt x="4575" y="2451"/>
                  </a:lnTo>
                  <a:lnTo>
                    <a:pt x="4583" y="2490"/>
                  </a:lnTo>
                  <a:lnTo>
                    <a:pt x="4583" y="2512"/>
                  </a:lnTo>
                  <a:lnTo>
                    <a:pt x="4583" y="2532"/>
                  </a:lnTo>
                  <a:lnTo>
                    <a:pt x="4575" y="2572"/>
                  </a:lnTo>
                  <a:lnTo>
                    <a:pt x="4560" y="2608"/>
                  </a:lnTo>
                  <a:lnTo>
                    <a:pt x="4537" y="2640"/>
                  </a:lnTo>
                  <a:lnTo>
                    <a:pt x="4510" y="2667"/>
                  </a:lnTo>
                  <a:lnTo>
                    <a:pt x="4478" y="2690"/>
                  </a:lnTo>
                  <a:lnTo>
                    <a:pt x="4442" y="2705"/>
                  </a:lnTo>
                  <a:lnTo>
                    <a:pt x="4402" y="2713"/>
                  </a:lnTo>
                  <a:lnTo>
                    <a:pt x="4382" y="2713"/>
                  </a:lnTo>
                  <a:lnTo>
                    <a:pt x="4360" y="2713"/>
                  </a:lnTo>
                  <a:lnTo>
                    <a:pt x="4321" y="2705"/>
                  </a:lnTo>
                  <a:lnTo>
                    <a:pt x="4285" y="2690"/>
                  </a:lnTo>
                  <a:lnTo>
                    <a:pt x="4252" y="2667"/>
                  </a:lnTo>
                  <a:lnTo>
                    <a:pt x="4225" y="2640"/>
                  </a:lnTo>
                  <a:lnTo>
                    <a:pt x="4203" y="2608"/>
                  </a:lnTo>
                  <a:lnTo>
                    <a:pt x="4187" y="2572"/>
                  </a:lnTo>
                  <a:lnTo>
                    <a:pt x="4180" y="2532"/>
                  </a:lnTo>
                  <a:lnTo>
                    <a:pt x="4179" y="2512"/>
                  </a:lnTo>
                  <a:lnTo>
                    <a:pt x="4180" y="2490"/>
                  </a:lnTo>
                  <a:lnTo>
                    <a:pt x="4187" y="2451"/>
                  </a:lnTo>
                  <a:lnTo>
                    <a:pt x="4203" y="2415"/>
                  </a:lnTo>
                  <a:lnTo>
                    <a:pt x="4225" y="2382"/>
                  </a:lnTo>
                  <a:lnTo>
                    <a:pt x="4252" y="2355"/>
                  </a:lnTo>
                  <a:lnTo>
                    <a:pt x="4285" y="2333"/>
                  </a:lnTo>
                  <a:lnTo>
                    <a:pt x="4321" y="2317"/>
                  </a:lnTo>
                  <a:lnTo>
                    <a:pt x="4360" y="2310"/>
                  </a:lnTo>
                  <a:lnTo>
                    <a:pt x="4382" y="2309"/>
                  </a:lnTo>
                  <a:close/>
                  <a:moveTo>
                    <a:pt x="8011" y="6701"/>
                  </a:moveTo>
                  <a:lnTo>
                    <a:pt x="7962" y="6703"/>
                  </a:lnTo>
                  <a:lnTo>
                    <a:pt x="7867" y="6722"/>
                  </a:lnTo>
                  <a:lnTo>
                    <a:pt x="7779" y="6759"/>
                  </a:lnTo>
                  <a:lnTo>
                    <a:pt x="7703" y="6811"/>
                  </a:lnTo>
                  <a:lnTo>
                    <a:pt x="7637" y="6877"/>
                  </a:lnTo>
                  <a:lnTo>
                    <a:pt x="7585" y="6955"/>
                  </a:lnTo>
                  <a:lnTo>
                    <a:pt x="7548" y="7041"/>
                  </a:lnTo>
                  <a:lnTo>
                    <a:pt x="7527" y="7136"/>
                  </a:lnTo>
                  <a:lnTo>
                    <a:pt x="7526" y="7187"/>
                  </a:lnTo>
                  <a:lnTo>
                    <a:pt x="7526" y="7747"/>
                  </a:lnTo>
                  <a:lnTo>
                    <a:pt x="7527" y="7796"/>
                  </a:lnTo>
                  <a:lnTo>
                    <a:pt x="7548" y="7891"/>
                  </a:lnTo>
                  <a:lnTo>
                    <a:pt x="7585" y="7977"/>
                  </a:lnTo>
                  <a:lnTo>
                    <a:pt x="7637" y="8055"/>
                  </a:lnTo>
                  <a:lnTo>
                    <a:pt x="7703" y="8121"/>
                  </a:lnTo>
                  <a:lnTo>
                    <a:pt x="7779" y="8173"/>
                  </a:lnTo>
                  <a:lnTo>
                    <a:pt x="7867" y="8211"/>
                  </a:lnTo>
                  <a:lnTo>
                    <a:pt x="7962" y="8229"/>
                  </a:lnTo>
                  <a:lnTo>
                    <a:pt x="8011" y="8232"/>
                  </a:lnTo>
                  <a:lnTo>
                    <a:pt x="8062" y="8229"/>
                  </a:lnTo>
                  <a:lnTo>
                    <a:pt x="8157" y="8211"/>
                  </a:lnTo>
                  <a:lnTo>
                    <a:pt x="8243" y="8173"/>
                  </a:lnTo>
                  <a:lnTo>
                    <a:pt x="8321" y="8121"/>
                  </a:lnTo>
                  <a:lnTo>
                    <a:pt x="8387" y="8055"/>
                  </a:lnTo>
                  <a:lnTo>
                    <a:pt x="8439" y="7977"/>
                  </a:lnTo>
                  <a:lnTo>
                    <a:pt x="8475" y="7891"/>
                  </a:lnTo>
                  <a:lnTo>
                    <a:pt x="8495" y="7796"/>
                  </a:lnTo>
                  <a:lnTo>
                    <a:pt x="8496" y="7747"/>
                  </a:lnTo>
                  <a:lnTo>
                    <a:pt x="8496" y="7187"/>
                  </a:lnTo>
                  <a:lnTo>
                    <a:pt x="8495" y="7136"/>
                  </a:lnTo>
                  <a:lnTo>
                    <a:pt x="8475" y="7041"/>
                  </a:lnTo>
                  <a:lnTo>
                    <a:pt x="8439" y="6955"/>
                  </a:lnTo>
                  <a:lnTo>
                    <a:pt x="8387" y="6877"/>
                  </a:lnTo>
                  <a:lnTo>
                    <a:pt x="8321" y="6811"/>
                  </a:lnTo>
                  <a:lnTo>
                    <a:pt x="8243" y="6759"/>
                  </a:lnTo>
                  <a:lnTo>
                    <a:pt x="8157" y="6722"/>
                  </a:lnTo>
                  <a:lnTo>
                    <a:pt x="8062" y="6703"/>
                  </a:lnTo>
                  <a:lnTo>
                    <a:pt x="8011" y="6701"/>
                  </a:lnTo>
                  <a:close/>
                  <a:moveTo>
                    <a:pt x="8227" y="7747"/>
                  </a:moveTo>
                  <a:lnTo>
                    <a:pt x="8226" y="7769"/>
                  </a:lnTo>
                  <a:lnTo>
                    <a:pt x="8217" y="7810"/>
                  </a:lnTo>
                  <a:lnTo>
                    <a:pt x="8201" y="7849"/>
                  </a:lnTo>
                  <a:lnTo>
                    <a:pt x="8178" y="7884"/>
                  </a:lnTo>
                  <a:lnTo>
                    <a:pt x="8148" y="7913"/>
                  </a:lnTo>
                  <a:lnTo>
                    <a:pt x="8115" y="7936"/>
                  </a:lnTo>
                  <a:lnTo>
                    <a:pt x="8076" y="7951"/>
                  </a:lnTo>
                  <a:lnTo>
                    <a:pt x="8034" y="7960"/>
                  </a:lnTo>
                  <a:lnTo>
                    <a:pt x="8011" y="7962"/>
                  </a:lnTo>
                  <a:lnTo>
                    <a:pt x="7990" y="7960"/>
                  </a:lnTo>
                  <a:lnTo>
                    <a:pt x="7948" y="7951"/>
                  </a:lnTo>
                  <a:lnTo>
                    <a:pt x="7909" y="7936"/>
                  </a:lnTo>
                  <a:lnTo>
                    <a:pt x="7874" y="7913"/>
                  </a:lnTo>
                  <a:lnTo>
                    <a:pt x="7846" y="7884"/>
                  </a:lnTo>
                  <a:lnTo>
                    <a:pt x="7823" y="7849"/>
                  </a:lnTo>
                  <a:lnTo>
                    <a:pt x="7805" y="7810"/>
                  </a:lnTo>
                  <a:lnTo>
                    <a:pt x="7797" y="7769"/>
                  </a:lnTo>
                  <a:lnTo>
                    <a:pt x="7797" y="7747"/>
                  </a:lnTo>
                  <a:lnTo>
                    <a:pt x="7797" y="7187"/>
                  </a:lnTo>
                  <a:lnTo>
                    <a:pt x="7797" y="7164"/>
                  </a:lnTo>
                  <a:lnTo>
                    <a:pt x="7805" y="7122"/>
                  </a:lnTo>
                  <a:lnTo>
                    <a:pt x="7823" y="7083"/>
                  </a:lnTo>
                  <a:lnTo>
                    <a:pt x="7846" y="7048"/>
                  </a:lnTo>
                  <a:lnTo>
                    <a:pt x="7874" y="7020"/>
                  </a:lnTo>
                  <a:lnTo>
                    <a:pt x="7909" y="6997"/>
                  </a:lnTo>
                  <a:lnTo>
                    <a:pt x="7948" y="6981"/>
                  </a:lnTo>
                  <a:lnTo>
                    <a:pt x="7990" y="6972"/>
                  </a:lnTo>
                  <a:lnTo>
                    <a:pt x="8011" y="6971"/>
                  </a:lnTo>
                  <a:lnTo>
                    <a:pt x="8034" y="6972"/>
                  </a:lnTo>
                  <a:lnTo>
                    <a:pt x="8076" y="6981"/>
                  </a:lnTo>
                  <a:lnTo>
                    <a:pt x="8115" y="6997"/>
                  </a:lnTo>
                  <a:lnTo>
                    <a:pt x="8148" y="7020"/>
                  </a:lnTo>
                  <a:lnTo>
                    <a:pt x="8178" y="7048"/>
                  </a:lnTo>
                  <a:lnTo>
                    <a:pt x="8201" y="7083"/>
                  </a:lnTo>
                  <a:lnTo>
                    <a:pt x="8217" y="7122"/>
                  </a:lnTo>
                  <a:lnTo>
                    <a:pt x="8226" y="7164"/>
                  </a:lnTo>
                  <a:lnTo>
                    <a:pt x="8227" y="7187"/>
                  </a:lnTo>
                  <a:lnTo>
                    <a:pt x="8227" y="774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8"/>
            <p:cNvGrpSpPr>
              <a:grpSpLocks noChangeAspect="1"/>
            </p:cNvGrpSpPr>
            <p:nvPr/>
          </p:nvGrpSpPr>
          <p:grpSpPr bwMode="auto">
            <a:xfrm>
              <a:off x="4125200" y="5359945"/>
              <a:ext cx="471718" cy="471718"/>
              <a:chOff x="6369" y="-2056"/>
              <a:chExt cx="3967" cy="3967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9" name="Freeform 9"/>
              <p:cNvSpPr>
                <a:spLocks noEditPoints="1"/>
              </p:cNvSpPr>
              <p:nvPr/>
            </p:nvSpPr>
            <p:spPr bwMode="auto">
              <a:xfrm>
                <a:off x="6369" y="-2056"/>
                <a:ext cx="3967" cy="3967"/>
              </a:xfrm>
              <a:custGeom>
                <a:avLst/>
                <a:gdLst>
                  <a:gd name="T0" fmla="*/ 1777 w 11902"/>
                  <a:gd name="T1" fmla="*/ 7295 h 11902"/>
                  <a:gd name="T2" fmla="*/ 826 w 11902"/>
                  <a:gd name="T3" fmla="*/ 7924 h 11902"/>
                  <a:gd name="T4" fmla="*/ 405 w 11902"/>
                  <a:gd name="T5" fmla="*/ 8830 h 11902"/>
                  <a:gd name="T6" fmla="*/ 23 w 11902"/>
                  <a:gd name="T7" fmla="*/ 9882 h 11902"/>
                  <a:gd name="T8" fmla="*/ 579 w 11902"/>
                  <a:gd name="T9" fmla="*/ 11255 h 11902"/>
                  <a:gd name="T10" fmla="*/ 11767 w 11902"/>
                  <a:gd name="T11" fmla="*/ 11894 h 11902"/>
                  <a:gd name="T12" fmla="*/ 11802 w 11902"/>
                  <a:gd name="T13" fmla="*/ 23 h 11902"/>
                  <a:gd name="T14" fmla="*/ 1160 w 11902"/>
                  <a:gd name="T15" fmla="*/ 8330 h 11902"/>
                  <a:gd name="T16" fmla="*/ 1840 w 11902"/>
                  <a:gd name="T17" fmla="*/ 7690 h 11902"/>
                  <a:gd name="T18" fmla="*/ 2416 w 11902"/>
                  <a:gd name="T19" fmla="*/ 8054 h 11902"/>
                  <a:gd name="T20" fmla="*/ 3260 w 11902"/>
                  <a:gd name="T21" fmla="*/ 8017 h 11902"/>
                  <a:gd name="T22" fmla="*/ 3945 w 11902"/>
                  <a:gd name="T23" fmla="*/ 8398 h 11902"/>
                  <a:gd name="T24" fmla="*/ 4381 w 11902"/>
                  <a:gd name="T25" fmla="*/ 8631 h 11902"/>
                  <a:gd name="T26" fmla="*/ 5229 w 11902"/>
                  <a:gd name="T27" fmla="*/ 8643 h 11902"/>
                  <a:gd name="T28" fmla="*/ 3699 w 11902"/>
                  <a:gd name="T29" fmla="*/ 6142 h 11902"/>
                  <a:gd name="T30" fmla="*/ 4776 w 11902"/>
                  <a:gd name="T31" fmla="*/ 4252 h 11902"/>
                  <a:gd name="T32" fmla="*/ 6827 w 11902"/>
                  <a:gd name="T33" fmla="*/ 3455 h 11902"/>
                  <a:gd name="T34" fmla="*/ 8798 w 11902"/>
                  <a:gd name="T35" fmla="*/ 4059 h 11902"/>
                  <a:gd name="T36" fmla="*/ 10051 w 11902"/>
                  <a:gd name="T37" fmla="*/ 5827 h 11902"/>
                  <a:gd name="T38" fmla="*/ 9947 w 11902"/>
                  <a:gd name="T39" fmla="*/ 7914 h 11902"/>
                  <a:gd name="T40" fmla="*/ 8533 w 11902"/>
                  <a:gd name="T41" fmla="*/ 9550 h 11902"/>
                  <a:gd name="T42" fmla="*/ 6410 w 11902"/>
                  <a:gd name="T43" fmla="*/ 9941 h 11902"/>
                  <a:gd name="T44" fmla="*/ 7277 w 11902"/>
                  <a:gd name="T45" fmla="*/ 9576 h 11902"/>
                  <a:gd name="T46" fmla="*/ 9475 w 11902"/>
                  <a:gd name="T47" fmla="*/ 8028 h 11902"/>
                  <a:gd name="T48" fmla="*/ 9746 w 11902"/>
                  <a:gd name="T49" fmla="*/ 6210 h 11902"/>
                  <a:gd name="T50" fmla="*/ 8094 w 11902"/>
                  <a:gd name="T51" fmla="*/ 4093 h 11902"/>
                  <a:gd name="T52" fmla="*/ 6261 w 11902"/>
                  <a:gd name="T53" fmla="*/ 3913 h 11902"/>
                  <a:gd name="T54" fmla="*/ 4231 w 11902"/>
                  <a:gd name="T55" fmla="*/ 5664 h 11902"/>
                  <a:gd name="T56" fmla="*/ 4213 w 11902"/>
                  <a:gd name="T57" fmla="*/ 7726 h 11902"/>
                  <a:gd name="T58" fmla="*/ 3720 w 11902"/>
                  <a:gd name="T59" fmla="*/ 7399 h 11902"/>
                  <a:gd name="T60" fmla="*/ 4799 w 11902"/>
                  <a:gd name="T61" fmla="*/ 7268 h 11902"/>
                  <a:gd name="T62" fmla="*/ 5680 w 11902"/>
                  <a:gd name="T63" fmla="*/ 7102 h 11902"/>
                  <a:gd name="T64" fmla="*/ 6784 w 11902"/>
                  <a:gd name="T65" fmla="*/ 6942 h 11902"/>
                  <a:gd name="T66" fmla="*/ 7743 w 11902"/>
                  <a:gd name="T67" fmla="*/ 7287 h 11902"/>
                  <a:gd name="T68" fmla="*/ 8618 w 11902"/>
                  <a:gd name="T69" fmla="*/ 6973 h 11902"/>
                  <a:gd name="T70" fmla="*/ 8833 w 11902"/>
                  <a:gd name="T71" fmla="*/ 8307 h 11902"/>
                  <a:gd name="T72" fmla="*/ 6426 w 11902"/>
                  <a:gd name="T73" fmla="*/ 9165 h 11902"/>
                  <a:gd name="T74" fmla="*/ 5730 w 11902"/>
                  <a:gd name="T75" fmla="*/ 8790 h 11902"/>
                  <a:gd name="T76" fmla="*/ 4416 w 11902"/>
                  <a:gd name="T77" fmla="*/ 6719 h 11902"/>
                  <a:gd name="T78" fmla="*/ 6287 w 11902"/>
                  <a:gd name="T79" fmla="*/ 4301 h 11902"/>
                  <a:gd name="T80" fmla="*/ 9046 w 11902"/>
                  <a:gd name="T81" fmla="*/ 5425 h 11902"/>
                  <a:gd name="T82" fmla="*/ 9023 w 11902"/>
                  <a:gd name="T83" fmla="*/ 6832 h 11902"/>
                  <a:gd name="T84" fmla="*/ 7851 w 11902"/>
                  <a:gd name="T85" fmla="*/ 6849 h 11902"/>
                  <a:gd name="T86" fmla="*/ 6974 w 11902"/>
                  <a:gd name="T87" fmla="*/ 6535 h 11902"/>
                  <a:gd name="T88" fmla="*/ 6015 w 11902"/>
                  <a:gd name="T89" fmla="*/ 6879 h 11902"/>
                  <a:gd name="T90" fmla="*/ 4911 w 11902"/>
                  <a:gd name="T91" fmla="*/ 6719 h 11902"/>
                  <a:gd name="T92" fmla="*/ 384 w 11902"/>
                  <a:gd name="T93" fmla="*/ 9214 h 11902"/>
                  <a:gd name="T94" fmla="*/ 862 w 11902"/>
                  <a:gd name="T95" fmla="*/ 10974 h 11902"/>
                  <a:gd name="T96" fmla="*/ 5236 w 11902"/>
                  <a:gd name="T97" fmla="*/ 11056 h 11902"/>
                  <a:gd name="T98" fmla="*/ 5401 w 11902"/>
                  <a:gd name="T99" fmla="*/ 11472 h 11902"/>
                  <a:gd name="T100" fmla="*/ 6911 w 11902"/>
                  <a:gd name="T101" fmla="*/ 10366 h 11902"/>
                  <a:gd name="T102" fmla="*/ 9161 w 11902"/>
                  <a:gd name="T103" fmla="*/ 9587 h 11902"/>
                  <a:gd name="T104" fmla="*/ 10466 w 11902"/>
                  <a:gd name="T105" fmla="*/ 7541 h 11902"/>
                  <a:gd name="T106" fmla="*/ 10235 w 11902"/>
                  <a:gd name="T107" fmla="*/ 5219 h 11902"/>
                  <a:gd name="T108" fmla="*/ 8569 w 11902"/>
                  <a:gd name="T109" fmla="*/ 3471 h 11902"/>
                  <a:gd name="T110" fmla="*/ 6266 w 11902"/>
                  <a:gd name="T111" fmla="*/ 3129 h 11902"/>
                  <a:gd name="T112" fmla="*/ 4154 w 11902"/>
                  <a:gd name="T113" fmla="*/ 4334 h 11902"/>
                  <a:gd name="T114" fmla="*/ 3264 w 11902"/>
                  <a:gd name="T115" fmla="*/ 6624 h 11902"/>
                  <a:gd name="T116" fmla="*/ 2592 w 11902"/>
                  <a:gd name="T117" fmla="*/ 7531 h 11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902" h="11902">
                    <a:moveTo>
                      <a:pt x="11710" y="0"/>
                    </a:moveTo>
                    <a:lnTo>
                      <a:pt x="2112" y="0"/>
                    </a:lnTo>
                    <a:lnTo>
                      <a:pt x="2092" y="0"/>
                    </a:lnTo>
                    <a:lnTo>
                      <a:pt x="2055" y="9"/>
                    </a:lnTo>
                    <a:lnTo>
                      <a:pt x="2020" y="23"/>
                    </a:lnTo>
                    <a:lnTo>
                      <a:pt x="1990" y="43"/>
                    </a:lnTo>
                    <a:lnTo>
                      <a:pt x="1964" y="69"/>
                    </a:lnTo>
                    <a:lnTo>
                      <a:pt x="1942" y="101"/>
                    </a:lnTo>
                    <a:lnTo>
                      <a:pt x="1928" y="135"/>
                    </a:lnTo>
                    <a:lnTo>
                      <a:pt x="1921" y="173"/>
                    </a:lnTo>
                    <a:lnTo>
                      <a:pt x="1919" y="191"/>
                    </a:lnTo>
                    <a:lnTo>
                      <a:pt x="1919" y="7315"/>
                    </a:lnTo>
                    <a:lnTo>
                      <a:pt x="1873" y="7305"/>
                    </a:lnTo>
                    <a:lnTo>
                      <a:pt x="1777" y="7295"/>
                    </a:lnTo>
                    <a:lnTo>
                      <a:pt x="1728" y="7295"/>
                    </a:lnTo>
                    <a:lnTo>
                      <a:pt x="1679" y="7295"/>
                    </a:lnTo>
                    <a:lnTo>
                      <a:pt x="1582" y="7305"/>
                    </a:lnTo>
                    <a:lnTo>
                      <a:pt x="1487" y="7324"/>
                    </a:lnTo>
                    <a:lnTo>
                      <a:pt x="1398" y="7353"/>
                    </a:lnTo>
                    <a:lnTo>
                      <a:pt x="1312" y="7389"/>
                    </a:lnTo>
                    <a:lnTo>
                      <a:pt x="1230" y="7433"/>
                    </a:lnTo>
                    <a:lnTo>
                      <a:pt x="1153" y="7485"/>
                    </a:lnTo>
                    <a:lnTo>
                      <a:pt x="1083" y="7544"/>
                    </a:lnTo>
                    <a:lnTo>
                      <a:pt x="1018" y="7609"/>
                    </a:lnTo>
                    <a:lnTo>
                      <a:pt x="959" y="7681"/>
                    </a:lnTo>
                    <a:lnTo>
                      <a:pt x="907" y="7757"/>
                    </a:lnTo>
                    <a:lnTo>
                      <a:pt x="862" y="7838"/>
                    </a:lnTo>
                    <a:lnTo>
                      <a:pt x="826" y="7924"/>
                    </a:lnTo>
                    <a:lnTo>
                      <a:pt x="798" y="8015"/>
                    </a:lnTo>
                    <a:lnTo>
                      <a:pt x="779" y="8109"/>
                    </a:lnTo>
                    <a:lnTo>
                      <a:pt x="769" y="8205"/>
                    </a:lnTo>
                    <a:lnTo>
                      <a:pt x="767" y="8254"/>
                    </a:lnTo>
                    <a:lnTo>
                      <a:pt x="767" y="8258"/>
                    </a:lnTo>
                    <a:lnTo>
                      <a:pt x="733" y="8286"/>
                    </a:lnTo>
                    <a:lnTo>
                      <a:pt x="668" y="8345"/>
                    </a:lnTo>
                    <a:lnTo>
                      <a:pt x="610" y="8408"/>
                    </a:lnTo>
                    <a:lnTo>
                      <a:pt x="557" y="8477"/>
                    </a:lnTo>
                    <a:lnTo>
                      <a:pt x="511" y="8549"/>
                    </a:lnTo>
                    <a:lnTo>
                      <a:pt x="472" y="8626"/>
                    </a:lnTo>
                    <a:lnTo>
                      <a:pt x="439" y="8706"/>
                    </a:lnTo>
                    <a:lnTo>
                      <a:pt x="415" y="8788"/>
                    </a:lnTo>
                    <a:lnTo>
                      <a:pt x="405" y="8830"/>
                    </a:lnTo>
                    <a:lnTo>
                      <a:pt x="191" y="8830"/>
                    </a:lnTo>
                    <a:lnTo>
                      <a:pt x="173" y="8831"/>
                    </a:lnTo>
                    <a:lnTo>
                      <a:pt x="135" y="8839"/>
                    </a:lnTo>
                    <a:lnTo>
                      <a:pt x="101" y="8853"/>
                    </a:lnTo>
                    <a:lnTo>
                      <a:pt x="69" y="8875"/>
                    </a:lnTo>
                    <a:lnTo>
                      <a:pt x="43" y="8901"/>
                    </a:lnTo>
                    <a:lnTo>
                      <a:pt x="23" y="8931"/>
                    </a:lnTo>
                    <a:lnTo>
                      <a:pt x="9" y="8965"/>
                    </a:lnTo>
                    <a:lnTo>
                      <a:pt x="0" y="9003"/>
                    </a:lnTo>
                    <a:lnTo>
                      <a:pt x="0" y="9023"/>
                    </a:lnTo>
                    <a:lnTo>
                      <a:pt x="0" y="9790"/>
                    </a:lnTo>
                    <a:lnTo>
                      <a:pt x="0" y="9810"/>
                    </a:lnTo>
                    <a:lnTo>
                      <a:pt x="9" y="9848"/>
                    </a:lnTo>
                    <a:lnTo>
                      <a:pt x="23" y="9882"/>
                    </a:lnTo>
                    <a:lnTo>
                      <a:pt x="43" y="9913"/>
                    </a:lnTo>
                    <a:lnTo>
                      <a:pt x="69" y="9939"/>
                    </a:lnTo>
                    <a:lnTo>
                      <a:pt x="101" y="9959"/>
                    </a:lnTo>
                    <a:lnTo>
                      <a:pt x="135" y="9975"/>
                    </a:lnTo>
                    <a:lnTo>
                      <a:pt x="173" y="9982"/>
                    </a:lnTo>
                    <a:lnTo>
                      <a:pt x="191" y="9982"/>
                    </a:lnTo>
                    <a:lnTo>
                      <a:pt x="384" y="9982"/>
                    </a:lnTo>
                    <a:lnTo>
                      <a:pt x="384" y="10558"/>
                    </a:lnTo>
                    <a:lnTo>
                      <a:pt x="384" y="10627"/>
                    </a:lnTo>
                    <a:lnTo>
                      <a:pt x="399" y="10762"/>
                    </a:lnTo>
                    <a:lnTo>
                      <a:pt x="426" y="10893"/>
                    </a:lnTo>
                    <a:lnTo>
                      <a:pt x="465" y="11020"/>
                    </a:lnTo>
                    <a:lnTo>
                      <a:pt x="517" y="11141"/>
                    </a:lnTo>
                    <a:lnTo>
                      <a:pt x="579" y="11255"/>
                    </a:lnTo>
                    <a:lnTo>
                      <a:pt x="651" y="11363"/>
                    </a:lnTo>
                    <a:lnTo>
                      <a:pt x="733" y="11462"/>
                    </a:lnTo>
                    <a:lnTo>
                      <a:pt x="825" y="11553"/>
                    </a:lnTo>
                    <a:lnTo>
                      <a:pt x="924" y="11635"/>
                    </a:lnTo>
                    <a:lnTo>
                      <a:pt x="1031" y="11708"/>
                    </a:lnTo>
                    <a:lnTo>
                      <a:pt x="1146" y="11770"/>
                    </a:lnTo>
                    <a:lnTo>
                      <a:pt x="1266" y="11820"/>
                    </a:lnTo>
                    <a:lnTo>
                      <a:pt x="1392" y="11861"/>
                    </a:lnTo>
                    <a:lnTo>
                      <a:pt x="1523" y="11887"/>
                    </a:lnTo>
                    <a:lnTo>
                      <a:pt x="1659" y="11901"/>
                    </a:lnTo>
                    <a:lnTo>
                      <a:pt x="1728" y="11902"/>
                    </a:lnTo>
                    <a:lnTo>
                      <a:pt x="11710" y="11902"/>
                    </a:lnTo>
                    <a:lnTo>
                      <a:pt x="11730" y="11901"/>
                    </a:lnTo>
                    <a:lnTo>
                      <a:pt x="11767" y="11894"/>
                    </a:lnTo>
                    <a:lnTo>
                      <a:pt x="11802" y="11879"/>
                    </a:lnTo>
                    <a:lnTo>
                      <a:pt x="11832" y="11858"/>
                    </a:lnTo>
                    <a:lnTo>
                      <a:pt x="11858" y="11832"/>
                    </a:lnTo>
                    <a:lnTo>
                      <a:pt x="11879" y="11802"/>
                    </a:lnTo>
                    <a:lnTo>
                      <a:pt x="11894" y="11767"/>
                    </a:lnTo>
                    <a:lnTo>
                      <a:pt x="11901" y="11730"/>
                    </a:lnTo>
                    <a:lnTo>
                      <a:pt x="11902" y="11710"/>
                    </a:lnTo>
                    <a:lnTo>
                      <a:pt x="11902" y="191"/>
                    </a:lnTo>
                    <a:lnTo>
                      <a:pt x="11901" y="173"/>
                    </a:lnTo>
                    <a:lnTo>
                      <a:pt x="11894" y="135"/>
                    </a:lnTo>
                    <a:lnTo>
                      <a:pt x="11879" y="101"/>
                    </a:lnTo>
                    <a:lnTo>
                      <a:pt x="11858" y="69"/>
                    </a:lnTo>
                    <a:lnTo>
                      <a:pt x="11832" y="43"/>
                    </a:lnTo>
                    <a:lnTo>
                      <a:pt x="11802" y="23"/>
                    </a:lnTo>
                    <a:lnTo>
                      <a:pt x="11767" y="9"/>
                    </a:lnTo>
                    <a:lnTo>
                      <a:pt x="11730" y="0"/>
                    </a:lnTo>
                    <a:lnTo>
                      <a:pt x="11710" y="0"/>
                    </a:lnTo>
                    <a:close/>
                    <a:moveTo>
                      <a:pt x="11518" y="2304"/>
                    </a:moveTo>
                    <a:lnTo>
                      <a:pt x="2304" y="2304"/>
                    </a:lnTo>
                    <a:lnTo>
                      <a:pt x="2304" y="384"/>
                    </a:lnTo>
                    <a:lnTo>
                      <a:pt x="11518" y="384"/>
                    </a:lnTo>
                    <a:lnTo>
                      <a:pt x="11518" y="2304"/>
                    </a:lnTo>
                    <a:close/>
                    <a:moveTo>
                      <a:pt x="1064" y="8523"/>
                    </a:moveTo>
                    <a:lnTo>
                      <a:pt x="1088" y="8508"/>
                    </a:lnTo>
                    <a:lnTo>
                      <a:pt x="1127" y="8466"/>
                    </a:lnTo>
                    <a:lnTo>
                      <a:pt x="1153" y="8415"/>
                    </a:lnTo>
                    <a:lnTo>
                      <a:pt x="1163" y="8359"/>
                    </a:lnTo>
                    <a:lnTo>
                      <a:pt x="1160" y="8330"/>
                    </a:lnTo>
                    <a:lnTo>
                      <a:pt x="1158" y="8309"/>
                    </a:lnTo>
                    <a:lnTo>
                      <a:pt x="1153" y="8281"/>
                    </a:lnTo>
                    <a:lnTo>
                      <a:pt x="1152" y="8254"/>
                    </a:lnTo>
                    <a:lnTo>
                      <a:pt x="1153" y="8195"/>
                    </a:lnTo>
                    <a:lnTo>
                      <a:pt x="1176" y="8083"/>
                    </a:lnTo>
                    <a:lnTo>
                      <a:pt x="1221" y="7981"/>
                    </a:lnTo>
                    <a:lnTo>
                      <a:pt x="1283" y="7888"/>
                    </a:lnTo>
                    <a:lnTo>
                      <a:pt x="1361" y="7809"/>
                    </a:lnTo>
                    <a:lnTo>
                      <a:pt x="1453" y="7747"/>
                    </a:lnTo>
                    <a:lnTo>
                      <a:pt x="1556" y="7704"/>
                    </a:lnTo>
                    <a:lnTo>
                      <a:pt x="1669" y="7681"/>
                    </a:lnTo>
                    <a:lnTo>
                      <a:pt x="1728" y="7678"/>
                    </a:lnTo>
                    <a:lnTo>
                      <a:pt x="1765" y="7680"/>
                    </a:lnTo>
                    <a:lnTo>
                      <a:pt x="1840" y="7690"/>
                    </a:lnTo>
                    <a:lnTo>
                      <a:pt x="1911" y="7708"/>
                    </a:lnTo>
                    <a:lnTo>
                      <a:pt x="1978" y="7736"/>
                    </a:lnTo>
                    <a:lnTo>
                      <a:pt x="2042" y="7773"/>
                    </a:lnTo>
                    <a:lnTo>
                      <a:pt x="2101" y="7818"/>
                    </a:lnTo>
                    <a:lnTo>
                      <a:pt x="2154" y="7870"/>
                    </a:lnTo>
                    <a:lnTo>
                      <a:pt x="2200" y="7929"/>
                    </a:lnTo>
                    <a:lnTo>
                      <a:pt x="2220" y="7962"/>
                    </a:lnTo>
                    <a:lnTo>
                      <a:pt x="2232" y="7979"/>
                    </a:lnTo>
                    <a:lnTo>
                      <a:pt x="2260" y="8009"/>
                    </a:lnTo>
                    <a:lnTo>
                      <a:pt x="2295" y="8032"/>
                    </a:lnTo>
                    <a:lnTo>
                      <a:pt x="2332" y="8048"/>
                    </a:lnTo>
                    <a:lnTo>
                      <a:pt x="2354" y="8053"/>
                    </a:lnTo>
                    <a:lnTo>
                      <a:pt x="2374" y="8055"/>
                    </a:lnTo>
                    <a:lnTo>
                      <a:pt x="2416" y="8054"/>
                    </a:lnTo>
                    <a:lnTo>
                      <a:pt x="2456" y="8042"/>
                    </a:lnTo>
                    <a:lnTo>
                      <a:pt x="2492" y="8022"/>
                    </a:lnTo>
                    <a:lnTo>
                      <a:pt x="2509" y="8009"/>
                    </a:lnTo>
                    <a:lnTo>
                      <a:pt x="2538" y="7986"/>
                    </a:lnTo>
                    <a:lnTo>
                      <a:pt x="2613" y="7937"/>
                    </a:lnTo>
                    <a:lnTo>
                      <a:pt x="2707" y="7897"/>
                    </a:lnTo>
                    <a:lnTo>
                      <a:pt x="2818" y="7873"/>
                    </a:lnTo>
                    <a:lnTo>
                      <a:pt x="2880" y="7871"/>
                    </a:lnTo>
                    <a:lnTo>
                      <a:pt x="2918" y="7871"/>
                    </a:lnTo>
                    <a:lnTo>
                      <a:pt x="2993" y="7881"/>
                    </a:lnTo>
                    <a:lnTo>
                      <a:pt x="3065" y="7903"/>
                    </a:lnTo>
                    <a:lnTo>
                      <a:pt x="3134" y="7932"/>
                    </a:lnTo>
                    <a:lnTo>
                      <a:pt x="3199" y="7970"/>
                    </a:lnTo>
                    <a:lnTo>
                      <a:pt x="3260" y="8017"/>
                    </a:lnTo>
                    <a:lnTo>
                      <a:pt x="3313" y="8071"/>
                    </a:lnTo>
                    <a:lnTo>
                      <a:pt x="3359" y="8133"/>
                    </a:lnTo>
                    <a:lnTo>
                      <a:pt x="3379" y="8166"/>
                    </a:lnTo>
                    <a:lnTo>
                      <a:pt x="3395" y="8192"/>
                    </a:lnTo>
                    <a:lnTo>
                      <a:pt x="3438" y="8233"/>
                    </a:lnTo>
                    <a:lnTo>
                      <a:pt x="3491" y="8257"/>
                    </a:lnTo>
                    <a:lnTo>
                      <a:pt x="3550" y="8266"/>
                    </a:lnTo>
                    <a:lnTo>
                      <a:pt x="3581" y="8261"/>
                    </a:lnTo>
                    <a:lnTo>
                      <a:pt x="3618" y="8257"/>
                    </a:lnTo>
                    <a:lnTo>
                      <a:pt x="3693" y="8258"/>
                    </a:lnTo>
                    <a:lnTo>
                      <a:pt x="3765" y="8276"/>
                    </a:lnTo>
                    <a:lnTo>
                      <a:pt x="3831" y="8304"/>
                    </a:lnTo>
                    <a:lnTo>
                      <a:pt x="3893" y="8346"/>
                    </a:lnTo>
                    <a:lnTo>
                      <a:pt x="3945" y="8398"/>
                    </a:lnTo>
                    <a:lnTo>
                      <a:pt x="3987" y="8460"/>
                    </a:lnTo>
                    <a:lnTo>
                      <a:pt x="4015" y="8529"/>
                    </a:lnTo>
                    <a:lnTo>
                      <a:pt x="4024" y="8568"/>
                    </a:lnTo>
                    <a:lnTo>
                      <a:pt x="4030" y="8594"/>
                    </a:lnTo>
                    <a:lnTo>
                      <a:pt x="4054" y="8643"/>
                    </a:lnTo>
                    <a:lnTo>
                      <a:pt x="4092" y="8682"/>
                    </a:lnTo>
                    <a:lnTo>
                      <a:pt x="4138" y="8709"/>
                    </a:lnTo>
                    <a:lnTo>
                      <a:pt x="4164" y="8718"/>
                    </a:lnTo>
                    <a:lnTo>
                      <a:pt x="4191" y="8723"/>
                    </a:lnTo>
                    <a:lnTo>
                      <a:pt x="4246" y="8722"/>
                    </a:lnTo>
                    <a:lnTo>
                      <a:pt x="4296" y="8706"/>
                    </a:lnTo>
                    <a:lnTo>
                      <a:pt x="4341" y="8676"/>
                    </a:lnTo>
                    <a:lnTo>
                      <a:pt x="4360" y="8656"/>
                    </a:lnTo>
                    <a:lnTo>
                      <a:pt x="4381" y="8631"/>
                    </a:lnTo>
                    <a:lnTo>
                      <a:pt x="4427" y="8587"/>
                    </a:lnTo>
                    <a:lnTo>
                      <a:pt x="4478" y="8548"/>
                    </a:lnTo>
                    <a:lnTo>
                      <a:pt x="4531" y="8515"/>
                    </a:lnTo>
                    <a:lnTo>
                      <a:pt x="4587" y="8489"/>
                    </a:lnTo>
                    <a:lnTo>
                      <a:pt x="4645" y="8469"/>
                    </a:lnTo>
                    <a:lnTo>
                      <a:pt x="4705" y="8454"/>
                    </a:lnTo>
                    <a:lnTo>
                      <a:pt x="4767" y="8447"/>
                    </a:lnTo>
                    <a:lnTo>
                      <a:pt x="4799" y="8447"/>
                    </a:lnTo>
                    <a:lnTo>
                      <a:pt x="4846" y="8448"/>
                    </a:lnTo>
                    <a:lnTo>
                      <a:pt x="4935" y="8463"/>
                    </a:lnTo>
                    <a:lnTo>
                      <a:pt x="5019" y="8490"/>
                    </a:lnTo>
                    <a:lnTo>
                      <a:pt x="5098" y="8531"/>
                    </a:lnTo>
                    <a:lnTo>
                      <a:pt x="5167" y="8581"/>
                    </a:lnTo>
                    <a:lnTo>
                      <a:pt x="5229" y="8643"/>
                    </a:lnTo>
                    <a:lnTo>
                      <a:pt x="5282" y="8712"/>
                    </a:lnTo>
                    <a:lnTo>
                      <a:pt x="5324" y="8790"/>
                    </a:lnTo>
                    <a:lnTo>
                      <a:pt x="5340" y="8830"/>
                    </a:lnTo>
                    <a:lnTo>
                      <a:pt x="806" y="8830"/>
                    </a:lnTo>
                    <a:lnTo>
                      <a:pt x="825" y="8784"/>
                    </a:lnTo>
                    <a:lnTo>
                      <a:pt x="875" y="8695"/>
                    </a:lnTo>
                    <a:lnTo>
                      <a:pt x="940" y="8617"/>
                    </a:lnTo>
                    <a:lnTo>
                      <a:pt x="1019" y="8551"/>
                    </a:lnTo>
                    <a:lnTo>
                      <a:pt x="1064" y="8523"/>
                    </a:lnTo>
                    <a:close/>
                    <a:moveTo>
                      <a:pt x="3647" y="6719"/>
                    </a:moveTo>
                    <a:lnTo>
                      <a:pt x="3648" y="6634"/>
                    </a:lnTo>
                    <a:lnTo>
                      <a:pt x="3657" y="6467"/>
                    </a:lnTo>
                    <a:lnTo>
                      <a:pt x="3673" y="6303"/>
                    </a:lnTo>
                    <a:lnTo>
                      <a:pt x="3699" y="6142"/>
                    </a:lnTo>
                    <a:lnTo>
                      <a:pt x="3730" y="5982"/>
                    </a:lnTo>
                    <a:lnTo>
                      <a:pt x="3771" y="5827"/>
                    </a:lnTo>
                    <a:lnTo>
                      <a:pt x="3818" y="5673"/>
                    </a:lnTo>
                    <a:lnTo>
                      <a:pt x="3874" y="5523"/>
                    </a:lnTo>
                    <a:lnTo>
                      <a:pt x="3936" y="5377"/>
                    </a:lnTo>
                    <a:lnTo>
                      <a:pt x="4004" y="5235"/>
                    </a:lnTo>
                    <a:lnTo>
                      <a:pt x="4080" y="5095"/>
                    </a:lnTo>
                    <a:lnTo>
                      <a:pt x="4162" y="4961"/>
                    </a:lnTo>
                    <a:lnTo>
                      <a:pt x="4250" y="4830"/>
                    </a:lnTo>
                    <a:lnTo>
                      <a:pt x="4344" y="4705"/>
                    </a:lnTo>
                    <a:lnTo>
                      <a:pt x="4445" y="4584"/>
                    </a:lnTo>
                    <a:lnTo>
                      <a:pt x="4550" y="4468"/>
                    </a:lnTo>
                    <a:lnTo>
                      <a:pt x="4660" y="4357"/>
                    </a:lnTo>
                    <a:lnTo>
                      <a:pt x="4776" y="4252"/>
                    </a:lnTo>
                    <a:lnTo>
                      <a:pt x="4897" y="4152"/>
                    </a:lnTo>
                    <a:lnTo>
                      <a:pt x="5023" y="4059"/>
                    </a:lnTo>
                    <a:lnTo>
                      <a:pt x="5153" y="3969"/>
                    </a:lnTo>
                    <a:lnTo>
                      <a:pt x="5288" y="3889"/>
                    </a:lnTo>
                    <a:lnTo>
                      <a:pt x="5426" y="3812"/>
                    </a:lnTo>
                    <a:lnTo>
                      <a:pt x="5569" y="3743"/>
                    </a:lnTo>
                    <a:lnTo>
                      <a:pt x="5716" y="3681"/>
                    </a:lnTo>
                    <a:lnTo>
                      <a:pt x="5866" y="3627"/>
                    </a:lnTo>
                    <a:lnTo>
                      <a:pt x="6018" y="3579"/>
                    </a:lnTo>
                    <a:lnTo>
                      <a:pt x="6175" y="3539"/>
                    </a:lnTo>
                    <a:lnTo>
                      <a:pt x="6333" y="3506"/>
                    </a:lnTo>
                    <a:lnTo>
                      <a:pt x="6496" y="3481"/>
                    </a:lnTo>
                    <a:lnTo>
                      <a:pt x="6660" y="3464"/>
                    </a:lnTo>
                    <a:lnTo>
                      <a:pt x="6827" y="3455"/>
                    </a:lnTo>
                    <a:lnTo>
                      <a:pt x="6911" y="3455"/>
                    </a:lnTo>
                    <a:lnTo>
                      <a:pt x="6994" y="3455"/>
                    </a:lnTo>
                    <a:lnTo>
                      <a:pt x="7161" y="3464"/>
                    </a:lnTo>
                    <a:lnTo>
                      <a:pt x="7325" y="3481"/>
                    </a:lnTo>
                    <a:lnTo>
                      <a:pt x="7488" y="3506"/>
                    </a:lnTo>
                    <a:lnTo>
                      <a:pt x="7647" y="3539"/>
                    </a:lnTo>
                    <a:lnTo>
                      <a:pt x="7803" y="3579"/>
                    </a:lnTo>
                    <a:lnTo>
                      <a:pt x="7956" y="3627"/>
                    </a:lnTo>
                    <a:lnTo>
                      <a:pt x="8106" y="3681"/>
                    </a:lnTo>
                    <a:lnTo>
                      <a:pt x="8253" y="3743"/>
                    </a:lnTo>
                    <a:lnTo>
                      <a:pt x="8395" y="3812"/>
                    </a:lnTo>
                    <a:lnTo>
                      <a:pt x="8533" y="3889"/>
                    </a:lnTo>
                    <a:lnTo>
                      <a:pt x="8669" y="3969"/>
                    </a:lnTo>
                    <a:lnTo>
                      <a:pt x="8798" y="4059"/>
                    </a:lnTo>
                    <a:lnTo>
                      <a:pt x="8925" y="4152"/>
                    </a:lnTo>
                    <a:lnTo>
                      <a:pt x="9046" y="4252"/>
                    </a:lnTo>
                    <a:lnTo>
                      <a:pt x="9161" y="4357"/>
                    </a:lnTo>
                    <a:lnTo>
                      <a:pt x="9272" y="4468"/>
                    </a:lnTo>
                    <a:lnTo>
                      <a:pt x="9377" y="4584"/>
                    </a:lnTo>
                    <a:lnTo>
                      <a:pt x="9478" y="4705"/>
                    </a:lnTo>
                    <a:lnTo>
                      <a:pt x="9571" y="4830"/>
                    </a:lnTo>
                    <a:lnTo>
                      <a:pt x="9659" y="4961"/>
                    </a:lnTo>
                    <a:lnTo>
                      <a:pt x="9741" y="5095"/>
                    </a:lnTo>
                    <a:lnTo>
                      <a:pt x="9818" y="5235"/>
                    </a:lnTo>
                    <a:lnTo>
                      <a:pt x="9885" y="5377"/>
                    </a:lnTo>
                    <a:lnTo>
                      <a:pt x="9947" y="5523"/>
                    </a:lnTo>
                    <a:lnTo>
                      <a:pt x="10003" y="5673"/>
                    </a:lnTo>
                    <a:lnTo>
                      <a:pt x="10051" y="5827"/>
                    </a:lnTo>
                    <a:lnTo>
                      <a:pt x="10091" y="5982"/>
                    </a:lnTo>
                    <a:lnTo>
                      <a:pt x="10123" y="6142"/>
                    </a:lnTo>
                    <a:lnTo>
                      <a:pt x="10149" y="6303"/>
                    </a:lnTo>
                    <a:lnTo>
                      <a:pt x="10165" y="6467"/>
                    </a:lnTo>
                    <a:lnTo>
                      <a:pt x="10173" y="6634"/>
                    </a:lnTo>
                    <a:lnTo>
                      <a:pt x="10175" y="6719"/>
                    </a:lnTo>
                    <a:lnTo>
                      <a:pt x="10173" y="6803"/>
                    </a:lnTo>
                    <a:lnTo>
                      <a:pt x="10165" y="6970"/>
                    </a:lnTo>
                    <a:lnTo>
                      <a:pt x="10149" y="7134"/>
                    </a:lnTo>
                    <a:lnTo>
                      <a:pt x="10123" y="7295"/>
                    </a:lnTo>
                    <a:lnTo>
                      <a:pt x="10091" y="7455"/>
                    </a:lnTo>
                    <a:lnTo>
                      <a:pt x="10051" y="7612"/>
                    </a:lnTo>
                    <a:lnTo>
                      <a:pt x="10003" y="7765"/>
                    </a:lnTo>
                    <a:lnTo>
                      <a:pt x="9947" y="7914"/>
                    </a:lnTo>
                    <a:lnTo>
                      <a:pt x="9885" y="8061"/>
                    </a:lnTo>
                    <a:lnTo>
                      <a:pt x="9818" y="8204"/>
                    </a:lnTo>
                    <a:lnTo>
                      <a:pt x="9741" y="8342"/>
                    </a:lnTo>
                    <a:lnTo>
                      <a:pt x="9659" y="8477"/>
                    </a:lnTo>
                    <a:lnTo>
                      <a:pt x="9571" y="8607"/>
                    </a:lnTo>
                    <a:lnTo>
                      <a:pt x="9478" y="8732"/>
                    </a:lnTo>
                    <a:lnTo>
                      <a:pt x="9377" y="8853"/>
                    </a:lnTo>
                    <a:lnTo>
                      <a:pt x="9272" y="8970"/>
                    </a:lnTo>
                    <a:lnTo>
                      <a:pt x="9161" y="9081"/>
                    </a:lnTo>
                    <a:lnTo>
                      <a:pt x="9046" y="9186"/>
                    </a:lnTo>
                    <a:lnTo>
                      <a:pt x="8925" y="9285"/>
                    </a:lnTo>
                    <a:lnTo>
                      <a:pt x="8798" y="9380"/>
                    </a:lnTo>
                    <a:lnTo>
                      <a:pt x="8669" y="9468"/>
                    </a:lnTo>
                    <a:lnTo>
                      <a:pt x="8533" y="9550"/>
                    </a:lnTo>
                    <a:lnTo>
                      <a:pt x="8395" y="9625"/>
                    </a:lnTo>
                    <a:lnTo>
                      <a:pt x="8253" y="9694"/>
                    </a:lnTo>
                    <a:lnTo>
                      <a:pt x="8106" y="9756"/>
                    </a:lnTo>
                    <a:lnTo>
                      <a:pt x="7956" y="9810"/>
                    </a:lnTo>
                    <a:lnTo>
                      <a:pt x="7803" y="9858"/>
                    </a:lnTo>
                    <a:lnTo>
                      <a:pt x="7647" y="9898"/>
                    </a:lnTo>
                    <a:lnTo>
                      <a:pt x="7488" y="9931"/>
                    </a:lnTo>
                    <a:lnTo>
                      <a:pt x="7325" y="9956"/>
                    </a:lnTo>
                    <a:lnTo>
                      <a:pt x="7161" y="9973"/>
                    </a:lnTo>
                    <a:lnTo>
                      <a:pt x="6994" y="9982"/>
                    </a:lnTo>
                    <a:lnTo>
                      <a:pt x="6911" y="9982"/>
                    </a:lnTo>
                    <a:lnTo>
                      <a:pt x="6810" y="9982"/>
                    </a:lnTo>
                    <a:lnTo>
                      <a:pt x="6608" y="9967"/>
                    </a:lnTo>
                    <a:lnTo>
                      <a:pt x="6410" y="9941"/>
                    </a:lnTo>
                    <a:lnTo>
                      <a:pt x="6214" y="9904"/>
                    </a:lnTo>
                    <a:lnTo>
                      <a:pt x="6118" y="9881"/>
                    </a:lnTo>
                    <a:lnTo>
                      <a:pt x="6128" y="9861"/>
                    </a:lnTo>
                    <a:lnTo>
                      <a:pt x="6142" y="9815"/>
                    </a:lnTo>
                    <a:lnTo>
                      <a:pt x="6143" y="9790"/>
                    </a:lnTo>
                    <a:lnTo>
                      <a:pt x="6143" y="9494"/>
                    </a:lnTo>
                    <a:lnTo>
                      <a:pt x="6237" y="9520"/>
                    </a:lnTo>
                    <a:lnTo>
                      <a:pt x="6426" y="9559"/>
                    </a:lnTo>
                    <a:lnTo>
                      <a:pt x="6619" y="9584"/>
                    </a:lnTo>
                    <a:lnTo>
                      <a:pt x="6813" y="9597"/>
                    </a:lnTo>
                    <a:lnTo>
                      <a:pt x="6911" y="9599"/>
                    </a:lnTo>
                    <a:lnTo>
                      <a:pt x="6986" y="9597"/>
                    </a:lnTo>
                    <a:lnTo>
                      <a:pt x="7133" y="9590"/>
                    </a:lnTo>
                    <a:lnTo>
                      <a:pt x="7277" y="9576"/>
                    </a:lnTo>
                    <a:lnTo>
                      <a:pt x="7420" y="9554"/>
                    </a:lnTo>
                    <a:lnTo>
                      <a:pt x="7560" y="9525"/>
                    </a:lnTo>
                    <a:lnTo>
                      <a:pt x="7698" y="9489"/>
                    </a:lnTo>
                    <a:lnTo>
                      <a:pt x="7834" y="9448"/>
                    </a:lnTo>
                    <a:lnTo>
                      <a:pt x="7966" y="9399"/>
                    </a:lnTo>
                    <a:lnTo>
                      <a:pt x="8094" y="9344"/>
                    </a:lnTo>
                    <a:lnTo>
                      <a:pt x="8221" y="9284"/>
                    </a:lnTo>
                    <a:lnTo>
                      <a:pt x="8404" y="9181"/>
                    </a:lnTo>
                    <a:lnTo>
                      <a:pt x="8633" y="9026"/>
                    </a:lnTo>
                    <a:lnTo>
                      <a:pt x="8847" y="8850"/>
                    </a:lnTo>
                    <a:lnTo>
                      <a:pt x="9042" y="8654"/>
                    </a:lnTo>
                    <a:lnTo>
                      <a:pt x="9219" y="8441"/>
                    </a:lnTo>
                    <a:lnTo>
                      <a:pt x="9374" y="8211"/>
                    </a:lnTo>
                    <a:lnTo>
                      <a:pt x="9475" y="8028"/>
                    </a:lnTo>
                    <a:lnTo>
                      <a:pt x="9535" y="7903"/>
                    </a:lnTo>
                    <a:lnTo>
                      <a:pt x="9590" y="7773"/>
                    </a:lnTo>
                    <a:lnTo>
                      <a:pt x="9639" y="7642"/>
                    </a:lnTo>
                    <a:lnTo>
                      <a:pt x="9681" y="7507"/>
                    </a:lnTo>
                    <a:lnTo>
                      <a:pt x="9717" y="7369"/>
                    </a:lnTo>
                    <a:lnTo>
                      <a:pt x="9746" y="7228"/>
                    </a:lnTo>
                    <a:lnTo>
                      <a:pt x="9767" y="7085"/>
                    </a:lnTo>
                    <a:lnTo>
                      <a:pt x="9782" y="6940"/>
                    </a:lnTo>
                    <a:lnTo>
                      <a:pt x="9790" y="6793"/>
                    </a:lnTo>
                    <a:lnTo>
                      <a:pt x="9790" y="6719"/>
                    </a:lnTo>
                    <a:lnTo>
                      <a:pt x="9790" y="6644"/>
                    </a:lnTo>
                    <a:lnTo>
                      <a:pt x="9782" y="6498"/>
                    </a:lnTo>
                    <a:lnTo>
                      <a:pt x="9767" y="6352"/>
                    </a:lnTo>
                    <a:lnTo>
                      <a:pt x="9746" y="6210"/>
                    </a:lnTo>
                    <a:lnTo>
                      <a:pt x="9717" y="6069"/>
                    </a:lnTo>
                    <a:lnTo>
                      <a:pt x="9681" y="5932"/>
                    </a:lnTo>
                    <a:lnTo>
                      <a:pt x="9639" y="5796"/>
                    </a:lnTo>
                    <a:lnTo>
                      <a:pt x="9590" y="5664"/>
                    </a:lnTo>
                    <a:lnTo>
                      <a:pt x="9535" y="5534"/>
                    </a:lnTo>
                    <a:lnTo>
                      <a:pt x="9475" y="5409"/>
                    </a:lnTo>
                    <a:lnTo>
                      <a:pt x="9374" y="5226"/>
                    </a:lnTo>
                    <a:lnTo>
                      <a:pt x="9219" y="4996"/>
                    </a:lnTo>
                    <a:lnTo>
                      <a:pt x="9042" y="4783"/>
                    </a:lnTo>
                    <a:lnTo>
                      <a:pt x="8847" y="4587"/>
                    </a:lnTo>
                    <a:lnTo>
                      <a:pt x="8633" y="4411"/>
                    </a:lnTo>
                    <a:lnTo>
                      <a:pt x="8404" y="4256"/>
                    </a:lnTo>
                    <a:lnTo>
                      <a:pt x="8221" y="4155"/>
                    </a:lnTo>
                    <a:lnTo>
                      <a:pt x="8094" y="4093"/>
                    </a:lnTo>
                    <a:lnTo>
                      <a:pt x="7966" y="4039"/>
                    </a:lnTo>
                    <a:lnTo>
                      <a:pt x="7834" y="3991"/>
                    </a:lnTo>
                    <a:lnTo>
                      <a:pt x="7698" y="3948"/>
                    </a:lnTo>
                    <a:lnTo>
                      <a:pt x="7560" y="3913"/>
                    </a:lnTo>
                    <a:lnTo>
                      <a:pt x="7420" y="3884"/>
                    </a:lnTo>
                    <a:lnTo>
                      <a:pt x="7277" y="3863"/>
                    </a:lnTo>
                    <a:lnTo>
                      <a:pt x="7133" y="3847"/>
                    </a:lnTo>
                    <a:lnTo>
                      <a:pt x="6986" y="3840"/>
                    </a:lnTo>
                    <a:lnTo>
                      <a:pt x="6911" y="3840"/>
                    </a:lnTo>
                    <a:lnTo>
                      <a:pt x="6836" y="3840"/>
                    </a:lnTo>
                    <a:lnTo>
                      <a:pt x="6689" y="3847"/>
                    </a:lnTo>
                    <a:lnTo>
                      <a:pt x="6545" y="3863"/>
                    </a:lnTo>
                    <a:lnTo>
                      <a:pt x="6401" y="3884"/>
                    </a:lnTo>
                    <a:lnTo>
                      <a:pt x="6261" y="3913"/>
                    </a:lnTo>
                    <a:lnTo>
                      <a:pt x="6123" y="3948"/>
                    </a:lnTo>
                    <a:lnTo>
                      <a:pt x="5988" y="3991"/>
                    </a:lnTo>
                    <a:lnTo>
                      <a:pt x="5855" y="4039"/>
                    </a:lnTo>
                    <a:lnTo>
                      <a:pt x="5727" y="4093"/>
                    </a:lnTo>
                    <a:lnTo>
                      <a:pt x="5601" y="4155"/>
                    </a:lnTo>
                    <a:lnTo>
                      <a:pt x="5418" y="4256"/>
                    </a:lnTo>
                    <a:lnTo>
                      <a:pt x="5189" y="4411"/>
                    </a:lnTo>
                    <a:lnTo>
                      <a:pt x="4974" y="4587"/>
                    </a:lnTo>
                    <a:lnTo>
                      <a:pt x="4780" y="4783"/>
                    </a:lnTo>
                    <a:lnTo>
                      <a:pt x="4603" y="4996"/>
                    </a:lnTo>
                    <a:lnTo>
                      <a:pt x="4447" y="5226"/>
                    </a:lnTo>
                    <a:lnTo>
                      <a:pt x="4347" y="5409"/>
                    </a:lnTo>
                    <a:lnTo>
                      <a:pt x="4286" y="5534"/>
                    </a:lnTo>
                    <a:lnTo>
                      <a:pt x="4231" y="5664"/>
                    </a:lnTo>
                    <a:lnTo>
                      <a:pt x="4182" y="5796"/>
                    </a:lnTo>
                    <a:lnTo>
                      <a:pt x="4141" y="5932"/>
                    </a:lnTo>
                    <a:lnTo>
                      <a:pt x="4105" y="6069"/>
                    </a:lnTo>
                    <a:lnTo>
                      <a:pt x="4076" y="6210"/>
                    </a:lnTo>
                    <a:lnTo>
                      <a:pt x="4054" y="6352"/>
                    </a:lnTo>
                    <a:lnTo>
                      <a:pt x="4040" y="6498"/>
                    </a:lnTo>
                    <a:lnTo>
                      <a:pt x="4031" y="6644"/>
                    </a:lnTo>
                    <a:lnTo>
                      <a:pt x="4031" y="6719"/>
                    </a:lnTo>
                    <a:lnTo>
                      <a:pt x="4033" y="6813"/>
                    </a:lnTo>
                    <a:lnTo>
                      <a:pt x="4044" y="7002"/>
                    </a:lnTo>
                    <a:lnTo>
                      <a:pt x="4069" y="7187"/>
                    </a:lnTo>
                    <a:lnTo>
                      <a:pt x="4105" y="7370"/>
                    </a:lnTo>
                    <a:lnTo>
                      <a:pt x="4154" y="7550"/>
                    </a:lnTo>
                    <a:lnTo>
                      <a:pt x="4213" y="7726"/>
                    </a:lnTo>
                    <a:lnTo>
                      <a:pt x="4283" y="7897"/>
                    </a:lnTo>
                    <a:lnTo>
                      <a:pt x="4365" y="8065"/>
                    </a:lnTo>
                    <a:lnTo>
                      <a:pt x="4411" y="8146"/>
                    </a:lnTo>
                    <a:lnTo>
                      <a:pt x="4347" y="8178"/>
                    </a:lnTo>
                    <a:lnTo>
                      <a:pt x="4286" y="8214"/>
                    </a:lnTo>
                    <a:lnTo>
                      <a:pt x="4249" y="8161"/>
                    </a:lnTo>
                    <a:lnTo>
                      <a:pt x="4158" y="8065"/>
                    </a:lnTo>
                    <a:lnTo>
                      <a:pt x="4053" y="7988"/>
                    </a:lnTo>
                    <a:lnTo>
                      <a:pt x="3936" y="7927"/>
                    </a:lnTo>
                    <a:lnTo>
                      <a:pt x="3873" y="7906"/>
                    </a:lnTo>
                    <a:lnTo>
                      <a:pt x="3847" y="7835"/>
                    </a:lnTo>
                    <a:lnTo>
                      <a:pt x="3798" y="7691"/>
                    </a:lnTo>
                    <a:lnTo>
                      <a:pt x="3755" y="7546"/>
                    </a:lnTo>
                    <a:lnTo>
                      <a:pt x="3720" y="7399"/>
                    </a:lnTo>
                    <a:lnTo>
                      <a:pt x="3692" y="7251"/>
                    </a:lnTo>
                    <a:lnTo>
                      <a:pt x="3670" y="7101"/>
                    </a:lnTo>
                    <a:lnTo>
                      <a:pt x="3656" y="6948"/>
                    </a:lnTo>
                    <a:lnTo>
                      <a:pt x="3648" y="6796"/>
                    </a:lnTo>
                    <a:lnTo>
                      <a:pt x="3647" y="6719"/>
                    </a:lnTo>
                    <a:close/>
                    <a:moveTo>
                      <a:pt x="4810" y="8064"/>
                    </a:moveTo>
                    <a:lnTo>
                      <a:pt x="4754" y="7973"/>
                    </a:lnTo>
                    <a:lnTo>
                      <a:pt x="4656" y="7788"/>
                    </a:lnTo>
                    <a:lnTo>
                      <a:pt x="4573" y="7595"/>
                    </a:lnTo>
                    <a:lnTo>
                      <a:pt x="4508" y="7396"/>
                    </a:lnTo>
                    <a:lnTo>
                      <a:pt x="4482" y="7295"/>
                    </a:lnTo>
                    <a:lnTo>
                      <a:pt x="4607" y="7295"/>
                    </a:lnTo>
                    <a:lnTo>
                      <a:pt x="4672" y="7292"/>
                    </a:lnTo>
                    <a:lnTo>
                      <a:pt x="4799" y="7268"/>
                    </a:lnTo>
                    <a:lnTo>
                      <a:pt x="4917" y="7219"/>
                    </a:lnTo>
                    <a:lnTo>
                      <a:pt x="5023" y="7147"/>
                    </a:lnTo>
                    <a:lnTo>
                      <a:pt x="5071" y="7102"/>
                    </a:lnTo>
                    <a:lnTo>
                      <a:pt x="5183" y="6990"/>
                    </a:lnTo>
                    <a:lnTo>
                      <a:pt x="5203" y="6973"/>
                    </a:lnTo>
                    <a:lnTo>
                      <a:pt x="5248" y="6942"/>
                    </a:lnTo>
                    <a:lnTo>
                      <a:pt x="5297" y="6924"/>
                    </a:lnTo>
                    <a:lnTo>
                      <a:pt x="5349" y="6914"/>
                    </a:lnTo>
                    <a:lnTo>
                      <a:pt x="5402" y="6914"/>
                    </a:lnTo>
                    <a:lnTo>
                      <a:pt x="5454" y="6924"/>
                    </a:lnTo>
                    <a:lnTo>
                      <a:pt x="5503" y="6942"/>
                    </a:lnTo>
                    <a:lnTo>
                      <a:pt x="5547" y="6973"/>
                    </a:lnTo>
                    <a:lnTo>
                      <a:pt x="5568" y="6990"/>
                    </a:lnTo>
                    <a:lnTo>
                      <a:pt x="5680" y="7102"/>
                    </a:lnTo>
                    <a:lnTo>
                      <a:pt x="5703" y="7125"/>
                    </a:lnTo>
                    <a:lnTo>
                      <a:pt x="5753" y="7166"/>
                    </a:lnTo>
                    <a:lnTo>
                      <a:pt x="5835" y="7217"/>
                    </a:lnTo>
                    <a:lnTo>
                      <a:pt x="5955" y="7264"/>
                    </a:lnTo>
                    <a:lnTo>
                      <a:pt x="6079" y="7287"/>
                    </a:lnTo>
                    <a:lnTo>
                      <a:pt x="6207" y="7287"/>
                    </a:lnTo>
                    <a:lnTo>
                      <a:pt x="6332" y="7264"/>
                    </a:lnTo>
                    <a:lnTo>
                      <a:pt x="6450" y="7217"/>
                    </a:lnTo>
                    <a:lnTo>
                      <a:pt x="6532" y="7166"/>
                    </a:lnTo>
                    <a:lnTo>
                      <a:pt x="6583" y="7125"/>
                    </a:lnTo>
                    <a:lnTo>
                      <a:pt x="6607" y="7102"/>
                    </a:lnTo>
                    <a:lnTo>
                      <a:pt x="6719" y="6990"/>
                    </a:lnTo>
                    <a:lnTo>
                      <a:pt x="6738" y="6973"/>
                    </a:lnTo>
                    <a:lnTo>
                      <a:pt x="6784" y="6942"/>
                    </a:lnTo>
                    <a:lnTo>
                      <a:pt x="6833" y="6924"/>
                    </a:lnTo>
                    <a:lnTo>
                      <a:pt x="6885" y="6914"/>
                    </a:lnTo>
                    <a:lnTo>
                      <a:pt x="6937" y="6914"/>
                    </a:lnTo>
                    <a:lnTo>
                      <a:pt x="6989" y="6924"/>
                    </a:lnTo>
                    <a:lnTo>
                      <a:pt x="7038" y="6942"/>
                    </a:lnTo>
                    <a:lnTo>
                      <a:pt x="7084" y="6973"/>
                    </a:lnTo>
                    <a:lnTo>
                      <a:pt x="7102" y="6990"/>
                    </a:lnTo>
                    <a:lnTo>
                      <a:pt x="7215" y="7102"/>
                    </a:lnTo>
                    <a:lnTo>
                      <a:pt x="7239" y="7125"/>
                    </a:lnTo>
                    <a:lnTo>
                      <a:pt x="7289" y="7166"/>
                    </a:lnTo>
                    <a:lnTo>
                      <a:pt x="7372" y="7217"/>
                    </a:lnTo>
                    <a:lnTo>
                      <a:pt x="7490" y="7264"/>
                    </a:lnTo>
                    <a:lnTo>
                      <a:pt x="7615" y="7287"/>
                    </a:lnTo>
                    <a:lnTo>
                      <a:pt x="7743" y="7287"/>
                    </a:lnTo>
                    <a:lnTo>
                      <a:pt x="7867" y="7264"/>
                    </a:lnTo>
                    <a:lnTo>
                      <a:pt x="7986" y="7217"/>
                    </a:lnTo>
                    <a:lnTo>
                      <a:pt x="8068" y="7166"/>
                    </a:lnTo>
                    <a:lnTo>
                      <a:pt x="8119" y="7125"/>
                    </a:lnTo>
                    <a:lnTo>
                      <a:pt x="8142" y="7102"/>
                    </a:lnTo>
                    <a:lnTo>
                      <a:pt x="8254" y="6990"/>
                    </a:lnTo>
                    <a:lnTo>
                      <a:pt x="8274" y="6973"/>
                    </a:lnTo>
                    <a:lnTo>
                      <a:pt x="8319" y="6942"/>
                    </a:lnTo>
                    <a:lnTo>
                      <a:pt x="8368" y="6924"/>
                    </a:lnTo>
                    <a:lnTo>
                      <a:pt x="8420" y="6914"/>
                    </a:lnTo>
                    <a:lnTo>
                      <a:pt x="8473" y="6914"/>
                    </a:lnTo>
                    <a:lnTo>
                      <a:pt x="8525" y="6924"/>
                    </a:lnTo>
                    <a:lnTo>
                      <a:pt x="8574" y="6942"/>
                    </a:lnTo>
                    <a:lnTo>
                      <a:pt x="8618" y="6973"/>
                    </a:lnTo>
                    <a:lnTo>
                      <a:pt x="8639" y="6990"/>
                    </a:lnTo>
                    <a:lnTo>
                      <a:pt x="8751" y="7102"/>
                    </a:lnTo>
                    <a:lnTo>
                      <a:pt x="8798" y="7147"/>
                    </a:lnTo>
                    <a:lnTo>
                      <a:pt x="8905" y="7219"/>
                    </a:lnTo>
                    <a:lnTo>
                      <a:pt x="9023" y="7268"/>
                    </a:lnTo>
                    <a:lnTo>
                      <a:pt x="9150" y="7292"/>
                    </a:lnTo>
                    <a:lnTo>
                      <a:pt x="9214" y="7295"/>
                    </a:lnTo>
                    <a:lnTo>
                      <a:pt x="9337" y="7295"/>
                    </a:lnTo>
                    <a:lnTo>
                      <a:pt x="9311" y="7397"/>
                    </a:lnTo>
                    <a:lnTo>
                      <a:pt x="9245" y="7596"/>
                    </a:lnTo>
                    <a:lnTo>
                      <a:pt x="9164" y="7788"/>
                    </a:lnTo>
                    <a:lnTo>
                      <a:pt x="9068" y="7970"/>
                    </a:lnTo>
                    <a:lnTo>
                      <a:pt x="8957" y="8145"/>
                    </a:lnTo>
                    <a:lnTo>
                      <a:pt x="8833" y="8307"/>
                    </a:lnTo>
                    <a:lnTo>
                      <a:pt x="8695" y="8460"/>
                    </a:lnTo>
                    <a:lnTo>
                      <a:pt x="8546" y="8601"/>
                    </a:lnTo>
                    <a:lnTo>
                      <a:pt x="8387" y="8729"/>
                    </a:lnTo>
                    <a:lnTo>
                      <a:pt x="8217" y="8844"/>
                    </a:lnTo>
                    <a:lnTo>
                      <a:pt x="8037" y="8947"/>
                    </a:lnTo>
                    <a:lnTo>
                      <a:pt x="7848" y="9033"/>
                    </a:lnTo>
                    <a:lnTo>
                      <a:pt x="7651" y="9104"/>
                    </a:lnTo>
                    <a:lnTo>
                      <a:pt x="7446" y="9157"/>
                    </a:lnTo>
                    <a:lnTo>
                      <a:pt x="7236" y="9194"/>
                    </a:lnTo>
                    <a:lnTo>
                      <a:pt x="7020" y="9213"/>
                    </a:lnTo>
                    <a:lnTo>
                      <a:pt x="6911" y="9214"/>
                    </a:lnTo>
                    <a:lnTo>
                      <a:pt x="6813" y="9213"/>
                    </a:lnTo>
                    <a:lnTo>
                      <a:pt x="6617" y="9197"/>
                    </a:lnTo>
                    <a:lnTo>
                      <a:pt x="6426" y="9165"/>
                    </a:lnTo>
                    <a:lnTo>
                      <a:pt x="6236" y="9121"/>
                    </a:lnTo>
                    <a:lnTo>
                      <a:pt x="6143" y="9092"/>
                    </a:lnTo>
                    <a:lnTo>
                      <a:pt x="6143" y="9023"/>
                    </a:lnTo>
                    <a:lnTo>
                      <a:pt x="6142" y="9003"/>
                    </a:lnTo>
                    <a:lnTo>
                      <a:pt x="6135" y="8965"/>
                    </a:lnTo>
                    <a:lnTo>
                      <a:pt x="6120" y="8931"/>
                    </a:lnTo>
                    <a:lnTo>
                      <a:pt x="6099" y="8901"/>
                    </a:lnTo>
                    <a:lnTo>
                      <a:pt x="6073" y="8875"/>
                    </a:lnTo>
                    <a:lnTo>
                      <a:pt x="6043" y="8853"/>
                    </a:lnTo>
                    <a:lnTo>
                      <a:pt x="6008" y="8839"/>
                    </a:lnTo>
                    <a:lnTo>
                      <a:pt x="5971" y="8831"/>
                    </a:lnTo>
                    <a:lnTo>
                      <a:pt x="5951" y="8830"/>
                    </a:lnTo>
                    <a:lnTo>
                      <a:pt x="5740" y="8830"/>
                    </a:lnTo>
                    <a:lnTo>
                      <a:pt x="5730" y="8790"/>
                    </a:lnTo>
                    <a:lnTo>
                      <a:pt x="5707" y="8712"/>
                    </a:lnTo>
                    <a:lnTo>
                      <a:pt x="5678" y="8636"/>
                    </a:lnTo>
                    <a:lnTo>
                      <a:pt x="5642" y="8564"/>
                    </a:lnTo>
                    <a:lnTo>
                      <a:pt x="5578" y="8461"/>
                    </a:lnTo>
                    <a:lnTo>
                      <a:pt x="5474" y="8339"/>
                    </a:lnTo>
                    <a:lnTo>
                      <a:pt x="5350" y="8237"/>
                    </a:lnTo>
                    <a:lnTo>
                      <a:pt x="5248" y="8175"/>
                    </a:lnTo>
                    <a:lnTo>
                      <a:pt x="5174" y="8140"/>
                    </a:lnTo>
                    <a:lnTo>
                      <a:pt x="5098" y="8112"/>
                    </a:lnTo>
                    <a:lnTo>
                      <a:pt x="5019" y="8089"/>
                    </a:lnTo>
                    <a:lnTo>
                      <a:pt x="4937" y="8073"/>
                    </a:lnTo>
                    <a:lnTo>
                      <a:pt x="4853" y="8065"/>
                    </a:lnTo>
                    <a:lnTo>
                      <a:pt x="4810" y="8064"/>
                    </a:lnTo>
                    <a:close/>
                    <a:moveTo>
                      <a:pt x="4416" y="6719"/>
                    </a:moveTo>
                    <a:lnTo>
                      <a:pt x="4417" y="6590"/>
                    </a:lnTo>
                    <a:lnTo>
                      <a:pt x="4443" y="6339"/>
                    </a:lnTo>
                    <a:lnTo>
                      <a:pt x="4493" y="6096"/>
                    </a:lnTo>
                    <a:lnTo>
                      <a:pt x="4565" y="5861"/>
                    </a:lnTo>
                    <a:lnTo>
                      <a:pt x="4660" y="5638"/>
                    </a:lnTo>
                    <a:lnTo>
                      <a:pt x="4776" y="5425"/>
                    </a:lnTo>
                    <a:lnTo>
                      <a:pt x="4911" y="5226"/>
                    </a:lnTo>
                    <a:lnTo>
                      <a:pt x="5064" y="5041"/>
                    </a:lnTo>
                    <a:lnTo>
                      <a:pt x="5234" y="4872"/>
                    </a:lnTo>
                    <a:lnTo>
                      <a:pt x="5418" y="4720"/>
                    </a:lnTo>
                    <a:lnTo>
                      <a:pt x="5618" y="4584"/>
                    </a:lnTo>
                    <a:lnTo>
                      <a:pt x="5830" y="4469"/>
                    </a:lnTo>
                    <a:lnTo>
                      <a:pt x="6053" y="4374"/>
                    </a:lnTo>
                    <a:lnTo>
                      <a:pt x="6287" y="4301"/>
                    </a:lnTo>
                    <a:lnTo>
                      <a:pt x="6531" y="4252"/>
                    </a:lnTo>
                    <a:lnTo>
                      <a:pt x="6783" y="4226"/>
                    </a:lnTo>
                    <a:lnTo>
                      <a:pt x="6911" y="4223"/>
                    </a:lnTo>
                    <a:lnTo>
                      <a:pt x="7039" y="4226"/>
                    </a:lnTo>
                    <a:lnTo>
                      <a:pt x="7291" y="4252"/>
                    </a:lnTo>
                    <a:lnTo>
                      <a:pt x="7534" y="4301"/>
                    </a:lnTo>
                    <a:lnTo>
                      <a:pt x="7769" y="4374"/>
                    </a:lnTo>
                    <a:lnTo>
                      <a:pt x="7992" y="4469"/>
                    </a:lnTo>
                    <a:lnTo>
                      <a:pt x="8204" y="4584"/>
                    </a:lnTo>
                    <a:lnTo>
                      <a:pt x="8404" y="4720"/>
                    </a:lnTo>
                    <a:lnTo>
                      <a:pt x="8588" y="4872"/>
                    </a:lnTo>
                    <a:lnTo>
                      <a:pt x="8758" y="5041"/>
                    </a:lnTo>
                    <a:lnTo>
                      <a:pt x="8911" y="5226"/>
                    </a:lnTo>
                    <a:lnTo>
                      <a:pt x="9046" y="5425"/>
                    </a:lnTo>
                    <a:lnTo>
                      <a:pt x="9161" y="5638"/>
                    </a:lnTo>
                    <a:lnTo>
                      <a:pt x="9256" y="5861"/>
                    </a:lnTo>
                    <a:lnTo>
                      <a:pt x="9328" y="6096"/>
                    </a:lnTo>
                    <a:lnTo>
                      <a:pt x="9379" y="6339"/>
                    </a:lnTo>
                    <a:lnTo>
                      <a:pt x="9404" y="6590"/>
                    </a:lnTo>
                    <a:lnTo>
                      <a:pt x="9406" y="6719"/>
                    </a:lnTo>
                    <a:lnTo>
                      <a:pt x="9404" y="6816"/>
                    </a:lnTo>
                    <a:lnTo>
                      <a:pt x="9397" y="6911"/>
                    </a:lnTo>
                    <a:lnTo>
                      <a:pt x="9214" y="6911"/>
                    </a:lnTo>
                    <a:lnTo>
                      <a:pt x="9187" y="6909"/>
                    </a:lnTo>
                    <a:lnTo>
                      <a:pt x="9135" y="6899"/>
                    </a:lnTo>
                    <a:lnTo>
                      <a:pt x="9086" y="6879"/>
                    </a:lnTo>
                    <a:lnTo>
                      <a:pt x="9042" y="6850"/>
                    </a:lnTo>
                    <a:lnTo>
                      <a:pt x="9023" y="6832"/>
                    </a:lnTo>
                    <a:lnTo>
                      <a:pt x="8911" y="6719"/>
                    </a:lnTo>
                    <a:lnTo>
                      <a:pt x="8886" y="6696"/>
                    </a:lnTo>
                    <a:lnTo>
                      <a:pt x="8836" y="6656"/>
                    </a:lnTo>
                    <a:lnTo>
                      <a:pt x="8754" y="6604"/>
                    </a:lnTo>
                    <a:lnTo>
                      <a:pt x="8636" y="6558"/>
                    </a:lnTo>
                    <a:lnTo>
                      <a:pt x="8510" y="6535"/>
                    </a:lnTo>
                    <a:lnTo>
                      <a:pt x="8382" y="6535"/>
                    </a:lnTo>
                    <a:lnTo>
                      <a:pt x="8258" y="6558"/>
                    </a:lnTo>
                    <a:lnTo>
                      <a:pt x="8139" y="6604"/>
                    </a:lnTo>
                    <a:lnTo>
                      <a:pt x="8057" y="6656"/>
                    </a:lnTo>
                    <a:lnTo>
                      <a:pt x="8006" y="6696"/>
                    </a:lnTo>
                    <a:lnTo>
                      <a:pt x="7983" y="6719"/>
                    </a:lnTo>
                    <a:lnTo>
                      <a:pt x="7871" y="6832"/>
                    </a:lnTo>
                    <a:lnTo>
                      <a:pt x="7851" y="6849"/>
                    </a:lnTo>
                    <a:lnTo>
                      <a:pt x="7806" y="6879"/>
                    </a:lnTo>
                    <a:lnTo>
                      <a:pt x="7757" y="6898"/>
                    </a:lnTo>
                    <a:lnTo>
                      <a:pt x="7706" y="6908"/>
                    </a:lnTo>
                    <a:lnTo>
                      <a:pt x="7652" y="6908"/>
                    </a:lnTo>
                    <a:lnTo>
                      <a:pt x="7600" y="6898"/>
                    </a:lnTo>
                    <a:lnTo>
                      <a:pt x="7552" y="6879"/>
                    </a:lnTo>
                    <a:lnTo>
                      <a:pt x="7507" y="6849"/>
                    </a:lnTo>
                    <a:lnTo>
                      <a:pt x="7487" y="6832"/>
                    </a:lnTo>
                    <a:lnTo>
                      <a:pt x="7374" y="6719"/>
                    </a:lnTo>
                    <a:lnTo>
                      <a:pt x="7350" y="6696"/>
                    </a:lnTo>
                    <a:lnTo>
                      <a:pt x="7300" y="6656"/>
                    </a:lnTo>
                    <a:lnTo>
                      <a:pt x="7219" y="6604"/>
                    </a:lnTo>
                    <a:lnTo>
                      <a:pt x="7099" y="6558"/>
                    </a:lnTo>
                    <a:lnTo>
                      <a:pt x="6974" y="6535"/>
                    </a:lnTo>
                    <a:lnTo>
                      <a:pt x="6847" y="6535"/>
                    </a:lnTo>
                    <a:lnTo>
                      <a:pt x="6722" y="6558"/>
                    </a:lnTo>
                    <a:lnTo>
                      <a:pt x="6603" y="6604"/>
                    </a:lnTo>
                    <a:lnTo>
                      <a:pt x="6522" y="6656"/>
                    </a:lnTo>
                    <a:lnTo>
                      <a:pt x="6472" y="6696"/>
                    </a:lnTo>
                    <a:lnTo>
                      <a:pt x="6447" y="6719"/>
                    </a:lnTo>
                    <a:lnTo>
                      <a:pt x="6335" y="6832"/>
                    </a:lnTo>
                    <a:lnTo>
                      <a:pt x="6315" y="6849"/>
                    </a:lnTo>
                    <a:lnTo>
                      <a:pt x="6270" y="6879"/>
                    </a:lnTo>
                    <a:lnTo>
                      <a:pt x="6221" y="6898"/>
                    </a:lnTo>
                    <a:lnTo>
                      <a:pt x="6169" y="6908"/>
                    </a:lnTo>
                    <a:lnTo>
                      <a:pt x="6116" y="6908"/>
                    </a:lnTo>
                    <a:lnTo>
                      <a:pt x="6064" y="6898"/>
                    </a:lnTo>
                    <a:lnTo>
                      <a:pt x="6015" y="6879"/>
                    </a:lnTo>
                    <a:lnTo>
                      <a:pt x="5971" y="6849"/>
                    </a:lnTo>
                    <a:lnTo>
                      <a:pt x="5951" y="6832"/>
                    </a:lnTo>
                    <a:lnTo>
                      <a:pt x="5838" y="6719"/>
                    </a:lnTo>
                    <a:lnTo>
                      <a:pt x="5815" y="6696"/>
                    </a:lnTo>
                    <a:lnTo>
                      <a:pt x="5765" y="6656"/>
                    </a:lnTo>
                    <a:lnTo>
                      <a:pt x="5683" y="6604"/>
                    </a:lnTo>
                    <a:lnTo>
                      <a:pt x="5563" y="6558"/>
                    </a:lnTo>
                    <a:lnTo>
                      <a:pt x="5439" y="6535"/>
                    </a:lnTo>
                    <a:lnTo>
                      <a:pt x="5311" y="6535"/>
                    </a:lnTo>
                    <a:lnTo>
                      <a:pt x="5186" y="6558"/>
                    </a:lnTo>
                    <a:lnTo>
                      <a:pt x="5068" y="6604"/>
                    </a:lnTo>
                    <a:lnTo>
                      <a:pt x="4986" y="6656"/>
                    </a:lnTo>
                    <a:lnTo>
                      <a:pt x="4935" y="6696"/>
                    </a:lnTo>
                    <a:lnTo>
                      <a:pt x="4911" y="6719"/>
                    </a:lnTo>
                    <a:lnTo>
                      <a:pt x="4799" y="6832"/>
                    </a:lnTo>
                    <a:lnTo>
                      <a:pt x="4780" y="6850"/>
                    </a:lnTo>
                    <a:lnTo>
                      <a:pt x="4735" y="6879"/>
                    </a:lnTo>
                    <a:lnTo>
                      <a:pt x="4686" y="6899"/>
                    </a:lnTo>
                    <a:lnTo>
                      <a:pt x="4635" y="6909"/>
                    </a:lnTo>
                    <a:lnTo>
                      <a:pt x="4607" y="6911"/>
                    </a:lnTo>
                    <a:lnTo>
                      <a:pt x="4423" y="6911"/>
                    </a:lnTo>
                    <a:lnTo>
                      <a:pt x="4417" y="6816"/>
                    </a:lnTo>
                    <a:lnTo>
                      <a:pt x="4416" y="6719"/>
                    </a:lnTo>
                    <a:close/>
                    <a:moveTo>
                      <a:pt x="384" y="9214"/>
                    </a:moveTo>
                    <a:lnTo>
                      <a:pt x="5759" y="9214"/>
                    </a:lnTo>
                    <a:lnTo>
                      <a:pt x="5759" y="9599"/>
                    </a:lnTo>
                    <a:lnTo>
                      <a:pt x="384" y="9599"/>
                    </a:lnTo>
                    <a:lnTo>
                      <a:pt x="384" y="9214"/>
                    </a:lnTo>
                    <a:close/>
                    <a:moveTo>
                      <a:pt x="4223" y="11518"/>
                    </a:moveTo>
                    <a:lnTo>
                      <a:pt x="1728" y="11518"/>
                    </a:lnTo>
                    <a:lnTo>
                      <a:pt x="1679" y="11517"/>
                    </a:lnTo>
                    <a:lnTo>
                      <a:pt x="1582" y="11508"/>
                    </a:lnTo>
                    <a:lnTo>
                      <a:pt x="1487" y="11488"/>
                    </a:lnTo>
                    <a:lnTo>
                      <a:pt x="1398" y="11460"/>
                    </a:lnTo>
                    <a:lnTo>
                      <a:pt x="1312" y="11423"/>
                    </a:lnTo>
                    <a:lnTo>
                      <a:pt x="1230" y="11380"/>
                    </a:lnTo>
                    <a:lnTo>
                      <a:pt x="1153" y="11328"/>
                    </a:lnTo>
                    <a:lnTo>
                      <a:pt x="1083" y="11269"/>
                    </a:lnTo>
                    <a:lnTo>
                      <a:pt x="1018" y="11204"/>
                    </a:lnTo>
                    <a:lnTo>
                      <a:pt x="959" y="11132"/>
                    </a:lnTo>
                    <a:lnTo>
                      <a:pt x="907" y="11056"/>
                    </a:lnTo>
                    <a:lnTo>
                      <a:pt x="862" y="10974"/>
                    </a:lnTo>
                    <a:lnTo>
                      <a:pt x="826" y="10887"/>
                    </a:lnTo>
                    <a:lnTo>
                      <a:pt x="798" y="10798"/>
                    </a:lnTo>
                    <a:lnTo>
                      <a:pt x="779" y="10705"/>
                    </a:lnTo>
                    <a:lnTo>
                      <a:pt x="769" y="10608"/>
                    </a:lnTo>
                    <a:lnTo>
                      <a:pt x="767" y="10558"/>
                    </a:lnTo>
                    <a:lnTo>
                      <a:pt x="767" y="9982"/>
                    </a:lnTo>
                    <a:lnTo>
                      <a:pt x="5375" y="9982"/>
                    </a:lnTo>
                    <a:lnTo>
                      <a:pt x="5375" y="10558"/>
                    </a:lnTo>
                    <a:lnTo>
                      <a:pt x="5375" y="10608"/>
                    </a:lnTo>
                    <a:lnTo>
                      <a:pt x="5365" y="10705"/>
                    </a:lnTo>
                    <a:lnTo>
                      <a:pt x="5346" y="10798"/>
                    </a:lnTo>
                    <a:lnTo>
                      <a:pt x="5317" y="10887"/>
                    </a:lnTo>
                    <a:lnTo>
                      <a:pt x="5281" y="10974"/>
                    </a:lnTo>
                    <a:lnTo>
                      <a:pt x="5236" y="11056"/>
                    </a:lnTo>
                    <a:lnTo>
                      <a:pt x="5185" y="11132"/>
                    </a:lnTo>
                    <a:lnTo>
                      <a:pt x="5126" y="11204"/>
                    </a:lnTo>
                    <a:lnTo>
                      <a:pt x="5061" y="11269"/>
                    </a:lnTo>
                    <a:lnTo>
                      <a:pt x="4989" y="11328"/>
                    </a:lnTo>
                    <a:lnTo>
                      <a:pt x="4912" y="11380"/>
                    </a:lnTo>
                    <a:lnTo>
                      <a:pt x="4832" y="11423"/>
                    </a:lnTo>
                    <a:lnTo>
                      <a:pt x="4745" y="11460"/>
                    </a:lnTo>
                    <a:lnTo>
                      <a:pt x="4655" y="11488"/>
                    </a:lnTo>
                    <a:lnTo>
                      <a:pt x="4561" y="11508"/>
                    </a:lnTo>
                    <a:lnTo>
                      <a:pt x="4465" y="11517"/>
                    </a:lnTo>
                    <a:lnTo>
                      <a:pt x="4416" y="11518"/>
                    </a:lnTo>
                    <a:lnTo>
                      <a:pt x="4223" y="11518"/>
                    </a:lnTo>
                    <a:close/>
                    <a:moveTo>
                      <a:pt x="5354" y="11518"/>
                    </a:moveTo>
                    <a:lnTo>
                      <a:pt x="5401" y="11472"/>
                    </a:lnTo>
                    <a:lnTo>
                      <a:pt x="5484" y="11371"/>
                    </a:lnTo>
                    <a:lnTo>
                      <a:pt x="5559" y="11263"/>
                    </a:lnTo>
                    <a:lnTo>
                      <a:pt x="5622" y="11148"/>
                    </a:lnTo>
                    <a:lnTo>
                      <a:pt x="5676" y="11026"/>
                    </a:lnTo>
                    <a:lnTo>
                      <a:pt x="5716" y="10899"/>
                    </a:lnTo>
                    <a:lnTo>
                      <a:pt x="5743" y="10765"/>
                    </a:lnTo>
                    <a:lnTo>
                      <a:pt x="5758" y="10628"/>
                    </a:lnTo>
                    <a:lnTo>
                      <a:pt x="5759" y="10558"/>
                    </a:lnTo>
                    <a:lnTo>
                      <a:pt x="5759" y="10178"/>
                    </a:lnTo>
                    <a:lnTo>
                      <a:pt x="5899" y="10222"/>
                    </a:lnTo>
                    <a:lnTo>
                      <a:pt x="6181" y="10293"/>
                    </a:lnTo>
                    <a:lnTo>
                      <a:pt x="6470" y="10340"/>
                    </a:lnTo>
                    <a:lnTo>
                      <a:pt x="6763" y="10365"/>
                    </a:lnTo>
                    <a:lnTo>
                      <a:pt x="6911" y="10366"/>
                    </a:lnTo>
                    <a:lnTo>
                      <a:pt x="7004" y="10365"/>
                    </a:lnTo>
                    <a:lnTo>
                      <a:pt x="7192" y="10356"/>
                    </a:lnTo>
                    <a:lnTo>
                      <a:pt x="7374" y="10337"/>
                    </a:lnTo>
                    <a:lnTo>
                      <a:pt x="7556" y="10310"/>
                    </a:lnTo>
                    <a:lnTo>
                      <a:pt x="7734" y="10273"/>
                    </a:lnTo>
                    <a:lnTo>
                      <a:pt x="7909" y="10228"/>
                    </a:lnTo>
                    <a:lnTo>
                      <a:pt x="8080" y="10175"/>
                    </a:lnTo>
                    <a:lnTo>
                      <a:pt x="8247" y="10113"/>
                    </a:lnTo>
                    <a:lnTo>
                      <a:pt x="8411" y="10044"/>
                    </a:lnTo>
                    <a:lnTo>
                      <a:pt x="8569" y="9967"/>
                    </a:lnTo>
                    <a:lnTo>
                      <a:pt x="8725" y="9882"/>
                    </a:lnTo>
                    <a:lnTo>
                      <a:pt x="8876" y="9792"/>
                    </a:lnTo>
                    <a:lnTo>
                      <a:pt x="9021" y="9692"/>
                    </a:lnTo>
                    <a:lnTo>
                      <a:pt x="9161" y="9587"/>
                    </a:lnTo>
                    <a:lnTo>
                      <a:pt x="9296" y="9476"/>
                    </a:lnTo>
                    <a:lnTo>
                      <a:pt x="9426" y="9358"/>
                    </a:lnTo>
                    <a:lnTo>
                      <a:pt x="9550" y="9235"/>
                    </a:lnTo>
                    <a:lnTo>
                      <a:pt x="9668" y="9105"/>
                    </a:lnTo>
                    <a:lnTo>
                      <a:pt x="9780" y="8970"/>
                    </a:lnTo>
                    <a:lnTo>
                      <a:pt x="9885" y="8829"/>
                    </a:lnTo>
                    <a:lnTo>
                      <a:pt x="9983" y="8683"/>
                    </a:lnTo>
                    <a:lnTo>
                      <a:pt x="10074" y="8533"/>
                    </a:lnTo>
                    <a:lnTo>
                      <a:pt x="10159" y="8378"/>
                    </a:lnTo>
                    <a:lnTo>
                      <a:pt x="10235" y="8218"/>
                    </a:lnTo>
                    <a:lnTo>
                      <a:pt x="10306" y="8055"/>
                    </a:lnTo>
                    <a:lnTo>
                      <a:pt x="10366" y="7887"/>
                    </a:lnTo>
                    <a:lnTo>
                      <a:pt x="10419" y="7717"/>
                    </a:lnTo>
                    <a:lnTo>
                      <a:pt x="10466" y="7541"/>
                    </a:lnTo>
                    <a:lnTo>
                      <a:pt x="10502" y="7364"/>
                    </a:lnTo>
                    <a:lnTo>
                      <a:pt x="10529" y="7183"/>
                    </a:lnTo>
                    <a:lnTo>
                      <a:pt x="10548" y="6999"/>
                    </a:lnTo>
                    <a:lnTo>
                      <a:pt x="10558" y="6813"/>
                    </a:lnTo>
                    <a:lnTo>
                      <a:pt x="10558" y="6719"/>
                    </a:lnTo>
                    <a:lnTo>
                      <a:pt x="10558" y="6624"/>
                    </a:lnTo>
                    <a:lnTo>
                      <a:pt x="10548" y="6439"/>
                    </a:lnTo>
                    <a:lnTo>
                      <a:pt x="10529" y="6254"/>
                    </a:lnTo>
                    <a:lnTo>
                      <a:pt x="10502" y="6074"/>
                    </a:lnTo>
                    <a:lnTo>
                      <a:pt x="10466" y="5896"/>
                    </a:lnTo>
                    <a:lnTo>
                      <a:pt x="10419" y="5722"/>
                    </a:lnTo>
                    <a:lnTo>
                      <a:pt x="10366" y="5550"/>
                    </a:lnTo>
                    <a:lnTo>
                      <a:pt x="10306" y="5383"/>
                    </a:lnTo>
                    <a:lnTo>
                      <a:pt x="10235" y="5219"/>
                    </a:lnTo>
                    <a:lnTo>
                      <a:pt x="10159" y="5059"/>
                    </a:lnTo>
                    <a:lnTo>
                      <a:pt x="10074" y="4905"/>
                    </a:lnTo>
                    <a:lnTo>
                      <a:pt x="9983" y="4754"/>
                    </a:lnTo>
                    <a:lnTo>
                      <a:pt x="9885" y="4609"/>
                    </a:lnTo>
                    <a:lnTo>
                      <a:pt x="9780" y="4468"/>
                    </a:lnTo>
                    <a:lnTo>
                      <a:pt x="9668" y="4334"/>
                    </a:lnTo>
                    <a:lnTo>
                      <a:pt x="9550" y="4203"/>
                    </a:lnTo>
                    <a:lnTo>
                      <a:pt x="9426" y="4079"/>
                    </a:lnTo>
                    <a:lnTo>
                      <a:pt x="9296" y="3962"/>
                    </a:lnTo>
                    <a:lnTo>
                      <a:pt x="9161" y="3850"/>
                    </a:lnTo>
                    <a:lnTo>
                      <a:pt x="9021" y="3745"/>
                    </a:lnTo>
                    <a:lnTo>
                      <a:pt x="8876" y="3647"/>
                    </a:lnTo>
                    <a:lnTo>
                      <a:pt x="8725" y="3555"/>
                    </a:lnTo>
                    <a:lnTo>
                      <a:pt x="8569" y="3471"/>
                    </a:lnTo>
                    <a:lnTo>
                      <a:pt x="8411" y="3393"/>
                    </a:lnTo>
                    <a:lnTo>
                      <a:pt x="8247" y="3324"/>
                    </a:lnTo>
                    <a:lnTo>
                      <a:pt x="8080" y="3262"/>
                    </a:lnTo>
                    <a:lnTo>
                      <a:pt x="7909" y="3209"/>
                    </a:lnTo>
                    <a:lnTo>
                      <a:pt x="7734" y="3165"/>
                    </a:lnTo>
                    <a:lnTo>
                      <a:pt x="7556" y="3129"/>
                    </a:lnTo>
                    <a:lnTo>
                      <a:pt x="7374" y="3100"/>
                    </a:lnTo>
                    <a:lnTo>
                      <a:pt x="7192" y="3081"/>
                    </a:lnTo>
                    <a:lnTo>
                      <a:pt x="7004" y="3072"/>
                    </a:lnTo>
                    <a:lnTo>
                      <a:pt x="6911" y="3071"/>
                    </a:lnTo>
                    <a:lnTo>
                      <a:pt x="6817" y="3072"/>
                    </a:lnTo>
                    <a:lnTo>
                      <a:pt x="6630" y="3081"/>
                    </a:lnTo>
                    <a:lnTo>
                      <a:pt x="6447" y="3100"/>
                    </a:lnTo>
                    <a:lnTo>
                      <a:pt x="6266" y="3129"/>
                    </a:lnTo>
                    <a:lnTo>
                      <a:pt x="6087" y="3165"/>
                    </a:lnTo>
                    <a:lnTo>
                      <a:pt x="5913" y="3209"/>
                    </a:lnTo>
                    <a:lnTo>
                      <a:pt x="5742" y="3262"/>
                    </a:lnTo>
                    <a:lnTo>
                      <a:pt x="5575" y="3324"/>
                    </a:lnTo>
                    <a:lnTo>
                      <a:pt x="5411" y="3393"/>
                    </a:lnTo>
                    <a:lnTo>
                      <a:pt x="5252" y="3471"/>
                    </a:lnTo>
                    <a:lnTo>
                      <a:pt x="5097" y="3555"/>
                    </a:lnTo>
                    <a:lnTo>
                      <a:pt x="4946" y="3647"/>
                    </a:lnTo>
                    <a:lnTo>
                      <a:pt x="4800" y="3745"/>
                    </a:lnTo>
                    <a:lnTo>
                      <a:pt x="4660" y="3850"/>
                    </a:lnTo>
                    <a:lnTo>
                      <a:pt x="4525" y="3962"/>
                    </a:lnTo>
                    <a:lnTo>
                      <a:pt x="4396" y="4079"/>
                    </a:lnTo>
                    <a:lnTo>
                      <a:pt x="4272" y="4203"/>
                    </a:lnTo>
                    <a:lnTo>
                      <a:pt x="4154" y="4334"/>
                    </a:lnTo>
                    <a:lnTo>
                      <a:pt x="4041" y="4468"/>
                    </a:lnTo>
                    <a:lnTo>
                      <a:pt x="3936" y="4609"/>
                    </a:lnTo>
                    <a:lnTo>
                      <a:pt x="3838" y="4754"/>
                    </a:lnTo>
                    <a:lnTo>
                      <a:pt x="3748" y="4905"/>
                    </a:lnTo>
                    <a:lnTo>
                      <a:pt x="3663" y="5059"/>
                    </a:lnTo>
                    <a:lnTo>
                      <a:pt x="3586" y="5219"/>
                    </a:lnTo>
                    <a:lnTo>
                      <a:pt x="3516" y="5383"/>
                    </a:lnTo>
                    <a:lnTo>
                      <a:pt x="3455" y="5550"/>
                    </a:lnTo>
                    <a:lnTo>
                      <a:pt x="3402" y="5722"/>
                    </a:lnTo>
                    <a:lnTo>
                      <a:pt x="3356" y="5896"/>
                    </a:lnTo>
                    <a:lnTo>
                      <a:pt x="3320" y="6074"/>
                    </a:lnTo>
                    <a:lnTo>
                      <a:pt x="3293" y="6254"/>
                    </a:lnTo>
                    <a:lnTo>
                      <a:pt x="3274" y="6439"/>
                    </a:lnTo>
                    <a:lnTo>
                      <a:pt x="3264" y="6624"/>
                    </a:lnTo>
                    <a:lnTo>
                      <a:pt x="3264" y="6719"/>
                    </a:lnTo>
                    <a:lnTo>
                      <a:pt x="3265" y="6836"/>
                    </a:lnTo>
                    <a:lnTo>
                      <a:pt x="3281" y="7068"/>
                    </a:lnTo>
                    <a:lnTo>
                      <a:pt x="3311" y="7297"/>
                    </a:lnTo>
                    <a:lnTo>
                      <a:pt x="3356" y="7521"/>
                    </a:lnTo>
                    <a:lnTo>
                      <a:pt x="3383" y="7634"/>
                    </a:lnTo>
                    <a:lnTo>
                      <a:pt x="3327" y="7599"/>
                    </a:lnTo>
                    <a:lnTo>
                      <a:pt x="3206" y="7546"/>
                    </a:lnTo>
                    <a:lnTo>
                      <a:pt x="3080" y="7508"/>
                    </a:lnTo>
                    <a:lnTo>
                      <a:pt x="2947" y="7488"/>
                    </a:lnTo>
                    <a:lnTo>
                      <a:pt x="2880" y="7487"/>
                    </a:lnTo>
                    <a:lnTo>
                      <a:pt x="2820" y="7488"/>
                    </a:lnTo>
                    <a:lnTo>
                      <a:pt x="2704" y="7503"/>
                    </a:lnTo>
                    <a:lnTo>
                      <a:pt x="2592" y="7531"/>
                    </a:lnTo>
                    <a:lnTo>
                      <a:pt x="2481" y="7575"/>
                    </a:lnTo>
                    <a:lnTo>
                      <a:pt x="2429" y="7602"/>
                    </a:lnTo>
                    <a:lnTo>
                      <a:pt x="2400" y="7572"/>
                    </a:lnTo>
                    <a:lnTo>
                      <a:pt x="2337" y="7517"/>
                    </a:lnTo>
                    <a:lnTo>
                      <a:pt x="2304" y="7491"/>
                    </a:lnTo>
                    <a:lnTo>
                      <a:pt x="2304" y="2688"/>
                    </a:lnTo>
                    <a:lnTo>
                      <a:pt x="11518" y="2688"/>
                    </a:lnTo>
                    <a:lnTo>
                      <a:pt x="11518" y="11518"/>
                    </a:lnTo>
                    <a:lnTo>
                      <a:pt x="5354" y="115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0"/>
              <p:cNvSpPr>
                <a:spLocks noEditPoints="1"/>
              </p:cNvSpPr>
              <p:nvPr/>
            </p:nvSpPr>
            <p:spPr bwMode="auto">
              <a:xfrm>
                <a:off x="7265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49 w 1152"/>
                  <a:gd name="T3" fmla="*/ 1085 h 1152"/>
                  <a:gd name="T4" fmla="*/ 1021 w 1152"/>
                  <a:gd name="T5" fmla="*/ 943 h 1152"/>
                  <a:gd name="T6" fmla="*/ 1126 w 1152"/>
                  <a:gd name="T7" fmla="*/ 748 h 1152"/>
                  <a:gd name="T8" fmla="*/ 1152 w 1152"/>
                  <a:gd name="T9" fmla="*/ 576 h 1152"/>
                  <a:gd name="T10" fmla="*/ 1126 w 1152"/>
                  <a:gd name="T11" fmla="*/ 405 h 1152"/>
                  <a:gd name="T12" fmla="*/ 1021 w 1152"/>
                  <a:gd name="T13" fmla="*/ 211 h 1152"/>
                  <a:gd name="T14" fmla="*/ 849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2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2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6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6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49" y="1085"/>
                    </a:lnTo>
                    <a:lnTo>
                      <a:pt x="942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6" y="748"/>
                    </a:lnTo>
                    <a:lnTo>
                      <a:pt x="1149" y="635"/>
                    </a:lnTo>
                    <a:lnTo>
                      <a:pt x="1152" y="576"/>
                    </a:lnTo>
                    <a:lnTo>
                      <a:pt x="1149" y="517"/>
                    </a:lnTo>
                    <a:lnTo>
                      <a:pt x="1126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2" y="131"/>
                    </a:lnTo>
                    <a:lnTo>
                      <a:pt x="849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8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8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5" y="385"/>
                    </a:lnTo>
                    <a:lnTo>
                      <a:pt x="632" y="393"/>
                    </a:lnTo>
                    <a:lnTo>
                      <a:pt x="667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59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59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7" y="746"/>
                    </a:lnTo>
                    <a:lnTo>
                      <a:pt x="632" y="761"/>
                    </a:lnTo>
                    <a:lnTo>
                      <a:pt x="595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6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3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6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7777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2 w 1152"/>
                  <a:gd name="T21" fmla="*/ 69 h 1152"/>
                  <a:gd name="T22" fmla="*/ 131 w 1152"/>
                  <a:gd name="T23" fmla="*/ 211 h 1152"/>
                  <a:gd name="T24" fmla="*/ 26 w 1152"/>
                  <a:gd name="T25" fmla="*/ 405 h 1152"/>
                  <a:gd name="T26" fmla="*/ 0 w 1152"/>
                  <a:gd name="T27" fmla="*/ 576 h 1152"/>
                  <a:gd name="T28" fmla="*/ 26 w 1152"/>
                  <a:gd name="T29" fmla="*/ 748 h 1152"/>
                  <a:gd name="T30" fmla="*/ 131 w 1152"/>
                  <a:gd name="T31" fmla="*/ 943 h 1152"/>
                  <a:gd name="T32" fmla="*/ 302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3 w 1152"/>
                  <a:gd name="T39" fmla="*/ 393 h 1152"/>
                  <a:gd name="T40" fmla="*/ 698 w 1152"/>
                  <a:gd name="T41" fmla="*/ 428 h 1152"/>
                  <a:gd name="T42" fmla="*/ 746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6 w 1152"/>
                  <a:gd name="T49" fmla="*/ 668 h 1152"/>
                  <a:gd name="T50" fmla="*/ 698 w 1152"/>
                  <a:gd name="T51" fmla="*/ 725 h 1152"/>
                  <a:gd name="T52" fmla="*/ 633 w 1152"/>
                  <a:gd name="T53" fmla="*/ 761 h 1152"/>
                  <a:gd name="T54" fmla="*/ 576 w 1152"/>
                  <a:gd name="T55" fmla="*/ 769 h 1152"/>
                  <a:gd name="T56" fmla="*/ 520 w 1152"/>
                  <a:gd name="T57" fmla="*/ 761 h 1152"/>
                  <a:gd name="T58" fmla="*/ 453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3 w 1152"/>
                  <a:gd name="T69" fmla="*/ 428 h 1152"/>
                  <a:gd name="T70" fmla="*/ 520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4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4" y="26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5"/>
                    </a:lnTo>
                    <a:lnTo>
                      <a:pt x="404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3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9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3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6"/>
                    </a:lnTo>
                    <a:lnTo>
                      <a:pt x="453" y="725"/>
                    </a:lnTo>
                    <a:lnTo>
                      <a:pt x="427" y="699"/>
                    </a:lnTo>
                    <a:lnTo>
                      <a:pt x="407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3" y="520"/>
                    </a:lnTo>
                    <a:lnTo>
                      <a:pt x="407" y="486"/>
                    </a:lnTo>
                    <a:lnTo>
                      <a:pt x="427" y="454"/>
                    </a:lnTo>
                    <a:lnTo>
                      <a:pt x="453" y="428"/>
                    </a:lnTo>
                    <a:lnTo>
                      <a:pt x="485" y="408"/>
                    </a:lnTo>
                    <a:lnTo>
                      <a:pt x="520" y="393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2"/>
              <p:cNvSpPr>
                <a:spLocks noEditPoints="1"/>
              </p:cNvSpPr>
              <p:nvPr/>
            </p:nvSpPr>
            <p:spPr bwMode="auto">
              <a:xfrm>
                <a:off x="8289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4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4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7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7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9953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14"/>
              <p:cNvSpPr>
                <a:spLocks noChangeArrowheads="1"/>
              </p:cNvSpPr>
              <p:nvPr/>
            </p:nvSpPr>
            <p:spPr bwMode="auto">
              <a:xfrm>
                <a:off x="9953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15"/>
              <p:cNvSpPr>
                <a:spLocks noChangeArrowheads="1"/>
              </p:cNvSpPr>
              <p:nvPr/>
            </p:nvSpPr>
            <p:spPr bwMode="auto">
              <a:xfrm>
                <a:off x="9696" y="-1544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16"/>
              <p:cNvSpPr>
                <a:spLocks noChangeArrowheads="1"/>
              </p:cNvSpPr>
              <p:nvPr/>
            </p:nvSpPr>
            <p:spPr bwMode="auto">
              <a:xfrm>
                <a:off x="9696" y="-1800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17"/>
              <p:cNvSpPr>
                <a:spLocks noChangeArrowheads="1"/>
              </p:cNvSpPr>
              <p:nvPr/>
            </p:nvSpPr>
            <p:spPr bwMode="auto">
              <a:xfrm>
                <a:off x="9440" y="-1544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18"/>
              <p:cNvSpPr>
                <a:spLocks noChangeArrowheads="1"/>
              </p:cNvSpPr>
              <p:nvPr/>
            </p:nvSpPr>
            <p:spPr bwMode="auto">
              <a:xfrm>
                <a:off x="9440" y="-1800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>
                <a:off x="9185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20"/>
              <p:cNvSpPr>
                <a:spLocks noChangeArrowheads="1"/>
              </p:cNvSpPr>
              <p:nvPr/>
            </p:nvSpPr>
            <p:spPr bwMode="auto">
              <a:xfrm>
                <a:off x="9185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8" name="Group 23"/>
            <p:cNvGrpSpPr>
              <a:grpSpLocks noChangeAspect="1"/>
            </p:cNvGrpSpPr>
            <p:nvPr/>
          </p:nvGrpSpPr>
          <p:grpSpPr bwMode="auto">
            <a:xfrm>
              <a:off x="7057821" y="5405606"/>
              <a:ext cx="628890" cy="411496"/>
              <a:chOff x="5374" y="5621"/>
              <a:chExt cx="2835" cy="185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40" name="Freeform 24"/>
              <p:cNvSpPr>
                <a:spLocks noEditPoints="1"/>
              </p:cNvSpPr>
              <p:nvPr/>
            </p:nvSpPr>
            <p:spPr bwMode="auto">
              <a:xfrm>
                <a:off x="5374" y="5621"/>
                <a:ext cx="2835" cy="1855"/>
              </a:xfrm>
              <a:custGeom>
                <a:avLst/>
                <a:gdLst>
                  <a:gd name="T0" fmla="*/ 8062 w 8505"/>
                  <a:gd name="T1" fmla="*/ 1826 h 5566"/>
                  <a:gd name="T2" fmla="*/ 8108 w 8505"/>
                  <a:gd name="T3" fmla="*/ 1316 h 5566"/>
                  <a:gd name="T4" fmla="*/ 8125 w 8505"/>
                  <a:gd name="T5" fmla="*/ 1158 h 5566"/>
                  <a:gd name="T6" fmla="*/ 8142 w 8505"/>
                  <a:gd name="T7" fmla="*/ 1028 h 5566"/>
                  <a:gd name="T8" fmla="*/ 8291 w 8505"/>
                  <a:gd name="T9" fmla="*/ 805 h 5566"/>
                  <a:gd name="T10" fmla="*/ 8333 w 8505"/>
                  <a:gd name="T11" fmla="*/ 602 h 5566"/>
                  <a:gd name="T12" fmla="*/ 8278 w 8505"/>
                  <a:gd name="T13" fmla="*/ 338 h 5566"/>
                  <a:gd name="T14" fmla="*/ 8227 w 8505"/>
                  <a:gd name="T15" fmla="*/ 95 h 5566"/>
                  <a:gd name="T16" fmla="*/ 8081 w 8505"/>
                  <a:gd name="T17" fmla="*/ 0 h 5566"/>
                  <a:gd name="T18" fmla="*/ 7978 w 8505"/>
                  <a:gd name="T19" fmla="*/ 125 h 5566"/>
                  <a:gd name="T20" fmla="*/ 8057 w 8505"/>
                  <a:gd name="T21" fmla="*/ 466 h 5566"/>
                  <a:gd name="T22" fmla="*/ 8037 w 8505"/>
                  <a:gd name="T23" fmla="*/ 750 h 5566"/>
                  <a:gd name="T24" fmla="*/ 7803 w 8505"/>
                  <a:gd name="T25" fmla="*/ 832 h 5566"/>
                  <a:gd name="T26" fmla="*/ 7644 w 8505"/>
                  <a:gd name="T27" fmla="*/ 816 h 5566"/>
                  <a:gd name="T28" fmla="*/ 7111 w 8505"/>
                  <a:gd name="T29" fmla="*/ 1143 h 5566"/>
                  <a:gd name="T30" fmla="*/ 4217 w 8505"/>
                  <a:gd name="T31" fmla="*/ 1153 h 5566"/>
                  <a:gd name="T32" fmla="*/ 3453 w 8505"/>
                  <a:gd name="T33" fmla="*/ 1295 h 5566"/>
                  <a:gd name="T34" fmla="*/ 2752 w 8505"/>
                  <a:gd name="T35" fmla="*/ 1577 h 5566"/>
                  <a:gd name="T36" fmla="*/ 2120 w 8505"/>
                  <a:gd name="T37" fmla="*/ 1980 h 5566"/>
                  <a:gd name="T38" fmla="*/ 1562 w 8505"/>
                  <a:gd name="T39" fmla="*/ 2483 h 5566"/>
                  <a:gd name="T40" fmla="*/ 929 w 8505"/>
                  <a:gd name="T41" fmla="*/ 3297 h 5566"/>
                  <a:gd name="T42" fmla="*/ 318 w 8505"/>
                  <a:gd name="T43" fmla="*/ 4631 h 5566"/>
                  <a:gd name="T44" fmla="*/ 54 w 8505"/>
                  <a:gd name="T45" fmla="*/ 4824 h 5566"/>
                  <a:gd name="T46" fmla="*/ 0 w 8505"/>
                  <a:gd name="T47" fmla="*/ 5439 h 5566"/>
                  <a:gd name="T48" fmla="*/ 101 w 8505"/>
                  <a:gd name="T49" fmla="*/ 5563 h 5566"/>
                  <a:gd name="T50" fmla="*/ 7867 w 8505"/>
                  <a:gd name="T51" fmla="*/ 5544 h 5566"/>
                  <a:gd name="T52" fmla="*/ 7922 w 8505"/>
                  <a:gd name="T53" fmla="*/ 4955 h 5566"/>
                  <a:gd name="T54" fmla="*/ 7941 w 8505"/>
                  <a:gd name="T55" fmla="*/ 4710 h 5566"/>
                  <a:gd name="T56" fmla="*/ 8151 w 8505"/>
                  <a:gd name="T57" fmla="*/ 4304 h 5566"/>
                  <a:gd name="T58" fmla="*/ 8439 w 8505"/>
                  <a:gd name="T59" fmla="*/ 4154 h 5566"/>
                  <a:gd name="T60" fmla="*/ 8502 w 8505"/>
                  <a:gd name="T61" fmla="*/ 4019 h 5566"/>
                  <a:gd name="T62" fmla="*/ 7667 w 8505"/>
                  <a:gd name="T63" fmla="*/ 1338 h 5566"/>
                  <a:gd name="T64" fmla="*/ 252 w 8505"/>
                  <a:gd name="T65" fmla="*/ 5314 h 5566"/>
                  <a:gd name="T66" fmla="*/ 252 w 8505"/>
                  <a:gd name="T67" fmla="*/ 5314 h 5566"/>
                  <a:gd name="T68" fmla="*/ 690 w 8505"/>
                  <a:gd name="T69" fmla="*/ 4321 h 5566"/>
                  <a:gd name="T70" fmla="*/ 1362 w 8505"/>
                  <a:gd name="T71" fmla="*/ 3107 h 5566"/>
                  <a:gd name="T72" fmla="*/ 2146 w 8505"/>
                  <a:gd name="T73" fmla="*/ 2280 h 5566"/>
                  <a:gd name="T74" fmla="*/ 2720 w 8505"/>
                  <a:gd name="T75" fmla="*/ 1881 h 5566"/>
                  <a:gd name="T76" fmla="*/ 3358 w 8505"/>
                  <a:gd name="T77" fmla="*/ 1590 h 5566"/>
                  <a:gd name="T78" fmla="*/ 4055 w 8505"/>
                  <a:gd name="T79" fmla="*/ 1424 h 5566"/>
                  <a:gd name="T80" fmla="*/ 7052 w 8505"/>
                  <a:gd name="T81" fmla="*/ 1394 h 5566"/>
                  <a:gd name="T82" fmla="*/ 7322 w 8505"/>
                  <a:gd name="T83" fmla="*/ 1440 h 5566"/>
                  <a:gd name="T84" fmla="*/ 7591 w 8505"/>
                  <a:gd name="T85" fmla="*/ 1596 h 5566"/>
                  <a:gd name="T86" fmla="*/ 7627 w 8505"/>
                  <a:gd name="T87" fmla="*/ 1629 h 5566"/>
                  <a:gd name="T88" fmla="*/ 7816 w 8505"/>
                  <a:gd name="T89" fmla="*/ 1891 h 5566"/>
                  <a:gd name="T90" fmla="*/ 8173 w 8505"/>
                  <a:gd name="T91" fmla="*/ 3990 h 5566"/>
                  <a:gd name="T92" fmla="*/ 7805 w 8505"/>
                  <a:gd name="T93" fmla="*/ 4334 h 5566"/>
                  <a:gd name="T94" fmla="*/ 7677 w 8505"/>
                  <a:gd name="T95" fmla="*/ 4802 h 5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505" h="5566">
                    <a:moveTo>
                      <a:pt x="8502" y="4019"/>
                    </a:moveTo>
                    <a:lnTo>
                      <a:pt x="8124" y="2019"/>
                    </a:lnTo>
                    <a:lnTo>
                      <a:pt x="8106" y="1953"/>
                    </a:lnTo>
                    <a:lnTo>
                      <a:pt x="8062" y="1826"/>
                    </a:lnTo>
                    <a:lnTo>
                      <a:pt x="8001" y="1705"/>
                    </a:lnTo>
                    <a:lnTo>
                      <a:pt x="7928" y="1593"/>
                    </a:lnTo>
                    <a:lnTo>
                      <a:pt x="7886" y="1540"/>
                    </a:lnTo>
                    <a:lnTo>
                      <a:pt x="8108" y="1316"/>
                    </a:lnTo>
                    <a:lnTo>
                      <a:pt x="8125" y="1298"/>
                    </a:lnTo>
                    <a:lnTo>
                      <a:pt x="8144" y="1251"/>
                    </a:lnTo>
                    <a:lnTo>
                      <a:pt x="8144" y="1202"/>
                    </a:lnTo>
                    <a:lnTo>
                      <a:pt x="8125" y="1158"/>
                    </a:lnTo>
                    <a:lnTo>
                      <a:pt x="8108" y="1138"/>
                    </a:lnTo>
                    <a:lnTo>
                      <a:pt x="8065" y="1094"/>
                    </a:lnTo>
                    <a:lnTo>
                      <a:pt x="8092" y="1074"/>
                    </a:lnTo>
                    <a:lnTo>
                      <a:pt x="8142" y="1028"/>
                    </a:lnTo>
                    <a:lnTo>
                      <a:pt x="8189" y="978"/>
                    </a:lnTo>
                    <a:lnTo>
                      <a:pt x="8229" y="924"/>
                    </a:lnTo>
                    <a:lnTo>
                      <a:pt x="8262" y="865"/>
                    </a:lnTo>
                    <a:lnTo>
                      <a:pt x="8291" y="805"/>
                    </a:lnTo>
                    <a:lnTo>
                      <a:pt x="8312" y="740"/>
                    </a:lnTo>
                    <a:lnTo>
                      <a:pt x="8327" y="674"/>
                    </a:lnTo>
                    <a:lnTo>
                      <a:pt x="8333" y="641"/>
                    </a:lnTo>
                    <a:lnTo>
                      <a:pt x="8333" y="602"/>
                    </a:lnTo>
                    <a:lnTo>
                      <a:pt x="8327" y="524"/>
                    </a:lnTo>
                    <a:lnTo>
                      <a:pt x="8312" y="448"/>
                    </a:lnTo>
                    <a:lnTo>
                      <a:pt x="8291" y="374"/>
                    </a:lnTo>
                    <a:lnTo>
                      <a:pt x="8278" y="338"/>
                    </a:lnTo>
                    <a:lnTo>
                      <a:pt x="8259" y="286"/>
                    </a:lnTo>
                    <a:lnTo>
                      <a:pt x="8235" y="180"/>
                    </a:lnTo>
                    <a:lnTo>
                      <a:pt x="8230" y="125"/>
                    </a:lnTo>
                    <a:lnTo>
                      <a:pt x="8227" y="95"/>
                    </a:lnTo>
                    <a:lnTo>
                      <a:pt x="8207" y="47"/>
                    </a:lnTo>
                    <a:lnTo>
                      <a:pt x="8171" y="15"/>
                    </a:lnTo>
                    <a:lnTo>
                      <a:pt x="8127" y="0"/>
                    </a:lnTo>
                    <a:lnTo>
                      <a:pt x="8081" y="0"/>
                    </a:lnTo>
                    <a:lnTo>
                      <a:pt x="8036" y="15"/>
                    </a:lnTo>
                    <a:lnTo>
                      <a:pt x="8000" y="47"/>
                    </a:lnTo>
                    <a:lnTo>
                      <a:pt x="7980" y="95"/>
                    </a:lnTo>
                    <a:lnTo>
                      <a:pt x="7978" y="125"/>
                    </a:lnTo>
                    <a:lnTo>
                      <a:pt x="7983" y="200"/>
                    </a:lnTo>
                    <a:lnTo>
                      <a:pt x="8013" y="347"/>
                    </a:lnTo>
                    <a:lnTo>
                      <a:pt x="8039" y="417"/>
                    </a:lnTo>
                    <a:lnTo>
                      <a:pt x="8057" y="466"/>
                    </a:lnTo>
                    <a:lnTo>
                      <a:pt x="8079" y="569"/>
                    </a:lnTo>
                    <a:lnTo>
                      <a:pt x="8081" y="620"/>
                    </a:lnTo>
                    <a:lnTo>
                      <a:pt x="8072" y="665"/>
                    </a:lnTo>
                    <a:lnTo>
                      <a:pt x="8037" y="750"/>
                    </a:lnTo>
                    <a:lnTo>
                      <a:pt x="7988" y="825"/>
                    </a:lnTo>
                    <a:lnTo>
                      <a:pt x="7924" y="890"/>
                    </a:lnTo>
                    <a:lnTo>
                      <a:pt x="7886" y="916"/>
                    </a:lnTo>
                    <a:lnTo>
                      <a:pt x="7803" y="832"/>
                    </a:lnTo>
                    <a:lnTo>
                      <a:pt x="7784" y="816"/>
                    </a:lnTo>
                    <a:lnTo>
                      <a:pt x="7738" y="798"/>
                    </a:lnTo>
                    <a:lnTo>
                      <a:pt x="7690" y="798"/>
                    </a:lnTo>
                    <a:lnTo>
                      <a:pt x="7644" y="816"/>
                    </a:lnTo>
                    <a:lnTo>
                      <a:pt x="7625" y="832"/>
                    </a:lnTo>
                    <a:lnTo>
                      <a:pt x="7288" y="1169"/>
                    </a:lnTo>
                    <a:lnTo>
                      <a:pt x="7229" y="1158"/>
                    </a:lnTo>
                    <a:lnTo>
                      <a:pt x="7111" y="1143"/>
                    </a:lnTo>
                    <a:lnTo>
                      <a:pt x="7052" y="1142"/>
                    </a:lnTo>
                    <a:lnTo>
                      <a:pt x="4519" y="1142"/>
                    </a:lnTo>
                    <a:lnTo>
                      <a:pt x="4417" y="1143"/>
                    </a:lnTo>
                    <a:lnTo>
                      <a:pt x="4217" y="1153"/>
                    </a:lnTo>
                    <a:lnTo>
                      <a:pt x="4021" y="1175"/>
                    </a:lnTo>
                    <a:lnTo>
                      <a:pt x="3828" y="1205"/>
                    </a:lnTo>
                    <a:lnTo>
                      <a:pt x="3639" y="1246"/>
                    </a:lnTo>
                    <a:lnTo>
                      <a:pt x="3453" y="1295"/>
                    </a:lnTo>
                    <a:lnTo>
                      <a:pt x="3272" y="1352"/>
                    </a:lnTo>
                    <a:lnTo>
                      <a:pt x="3095" y="1420"/>
                    </a:lnTo>
                    <a:lnTo>
                      <a:pt x="2920" y="1495"/>
                    </a:lnTo>
                    <a:lnTo>
                      <a:pt x="2752" y="1577"/>
                    </a:lnTo>
                    <a:lnTo>
                      <a:pt x="2588" y="1668"/>
                    </a:lnTo>
                    <a:lnTo>
                      <a:pt x="2426" y="1766"/>
                    </a:lnTo>
                    <a:lnTo>
                      <a:pt x="2271" y="1869"/>
                    </a:lnTo>
                    <a:lnTo>
                      <a:pt x="2120" y="1980"/>
                    </a:lnTo>
                    <a:lnTo>
                      <a:pt x="1973" y="2097"/>
                    </a:lnTo>
                    <a:lnTo>
                      <a:pt x="1832" y="2221"/>
                    </a:lnTo>
                    <a:lnTo>
                      <a:pt x="1693" y="2349"/>
                    </a:lnTo>
                    <a:lnTo>
                      <a:pt x="1562" y="2483"/>
                    </a:lnTo>
                    <a:lnTo>
                      <a:pt x="1436" y="2621"/>
                    </a:lnTo>
                    <a:lnTo>
                      <a:pt x="1313" y="2765"/>
                    </a:lnTo>
                    <a:lnTo>
                      <a:pt x="1140" y="2987"/>
                    </a:lnTo>
                    <a:lnTo>
                      <a:pt x="929" y="3297"/>
                    </a:lnTo>
                    <a:lnTo>
                      <a:pt x="740" y="3618"/>
                    </a:lnTo>
                    <a:lnTo>
                      <a:pt x="576" y="3949"/>
                    </a:lnTo>
                    <a:lnTo>
                      <a:pt x="433" y="4288"/>
                    </a:lnTo>
                    <a:lnTo>
                      <a:pt x="318" y="4631"/>
                    </a:lnTo>
                    <a:lnTo>
                      <a:pt x="271" y="4802"/>
                    </a:lnTo>
                    <a:lnTo>
                      <a:pt x="126" y="4802"/>
                    </a:lnTo>
                    <a:lnTo>
                      <a:pt x="101" y="4804"/>
                    </a:lnTo>
                    <a:lnTo>
                      <a:pt x="54" y="4824"/>
                    </a:lnTo>
                    <a:lnTo>
                      <a:pt x="21" y="4857"/>
                    </a:lnTo>
                    <a:lnTo>
                      <a:pt x="1" y="4903"/>
                    </a:lnTo>
                    <a:lnTo>
                      <a:pt x="0" y="4929"/>
                    </a:lnTo>
                    <a:lnTo>
                      <a:pt x="0" y="5439"/>
                    </a:lnTo>
                    <a:lnTo>
                      <a:pt x="1" y="5465"/>
                    </a:lnTo>
                    <a:lnTo>
                      <a:pt x="21" y="5510"/>
                    </a:lnTo>
                    <a:lnTo>
                      <a:pt x="54" y="5544"/>
                    </a:lnTo>
                    <a:lnTo>
                      <a:pt x="101" y="5563"/>
                    </a:lnTo>
                    <a:lnTo>
                      <a:pt x="126" y="5566"/>
                    </a:lnTo>
                    <a:lnTo>
                      <a:pt x="7797" y="5566"/>
                    </a:lnTo>
                    <a:lnTo>
                      <a:pt x="7821" y="5563"/>
                    </a:lnTo>
                    <a:lnTo>
                      <a:pt x="7867" y="5544"/>
                    </a:lnTo>
                    <a:lnTo>
                      <a:pt x="7902" y="5510"/>
                    </a:lnTo>
                    <a:lnTo>
                      <a:pt x="7921" y="5465"/>
                    </a:lnTo>
                    <a:lnTo>
                      <a:pt x="7922" y="5439"/>
                    </a:lnTo>
                    <a:lnTo>
                      <a:pt x="7922" y="4955"/>
                    </a:lnTo>
                    <a:lnTo>
                      <a:pt x="7925" y="4942"/>
                    </a:lnTo>
                    <a:lnTo>
                      <a:pt x="7925" y="4929"/>
                    </a:lnTo>
                    <a:lnTo>
                      <a:pt x="7926" y="4851"/>
                    </a:lnTo>
                    <a:lnTo>
                      <a:pt x="7941" y="4710"/>
                    </a:lnTo>
                    <a:lnTo>
                      <a:pt x="7970" y="4586"/>
                    </a:lnTo>
                    <a:lnTo>
                      <a:pt x="8014" y="4477"/>
                    </a:lnTo>
                    <a:lnTo>
                      <a:pt x="8075" y="4383"/>
                    </a:lnTo>
                    <a:lnTo>
                      <a:pt x="8151" y="4304"/>
                    </a:lnTo>
                    <a:lnTo>
                      <a:pt x="8245" y="4238"/>
                    </a:lnTo>
                    <a:lnTo>
                      <a:pt x="8356" y="4184"/>
                    </a:lnTo>
                    <a:lnTo>
                      <a:pt x="8418" y="4163"/>
                    </a:lnTo>
                    <a:lnTo>
                      <a:pt x="8439" y="4154"/>
                    </a:lnTo>
                    <a:lnTo>
                      <a:pt x="8475" y="4125"/>
                    </a:lnTo>
                    <a:lnTo>
                      <a:pt x="8498" y="4086"/>
                    </a:lnTo>
                    <a:lnTo>
                      <a:pt x="8505" y="4042"/>
                    </a:lnTo>
                    <a:lnTo>
                      <a:pt x="8502" y="4019"/>
                    </a:lnTo>
                    <a:close/>
                    <a:moveTo>
                      <a:pt x="7715" y="1100"/>
                    </a:moveTo>
                    <a:lnTo>
                      <a:pt x="7841" y="1227"/>
                    </a:lnTo>
                    <a:lnTo>
                      <a:pt x="7705" y="1365"/>
                    </a:lnTo>
                    <a:lnTo>
                      <a:pt x="7667" y="1338"/>
                    </a:lnTo>
                    <a:lnTo>
                      <a:pt x="7589" y="1287"/>
                    </a:lnTo>
                    <a:lnTo>
                      <a:pt x="7549" y="1266"/>
                    </a:lnTo>
                    <a:lnTo>
                      <a:pt x="7715" y="1100"/>
                    </a:lnTo>
                    <a:close/>
                    <a:moveTo>
                      <a:pt x="252" y="5314"/>
                    </a:moveTo>
                    <a:lnTo>
                      <a:pt x="252" y="5054"/>
                    </a:lnTo>
                    <a:lnTo>
                      <a:pt x="7670" y="5054"/>
                    </a:lnTo>
                    <a:lnTo>
                      <a:pt x="7670" y="5312"/>
                    </a:lnTo>
                    <a:lnTo>
                      <a:pt x="252" y="5314"/>
                    </a:lnTo>
                    <a:close/>
                    <a:moveTo>
                      <a:pt x="7677" y="4802"/>
                    </a:moveTo>
                    <a:lnTo>
                      <a:pt x="530" y="4802"/>
                    </a:lnTo>
                    <a:lnTo>
                      <a:pt x="577" y="4641"/>
                    </a:lnTo>
                    <a:lnTo>
                      <a:pt x="690" y="4321"/>
                    </a:lnTo>
                    <a:lnTo>
                      <a:pt x="826" y="4006"/>
                    </a:lnTo>
                    <a:lnTo>
                      <a:pt x="983" y="3696"/>
                    </a:lnTo>
                    <a:lnTo>
                      <a:pt x="1163" y="3396"/>
                    </a:lnTo>
                    <a:lnTo>
                      <a:pt x="1362" y="3107"/>
                    </a:lnTo>
                    <a:lnTo>
                      <a:pt x="1582" y="2833"/>
                    </a:lnTo>
                    <a:lnTo>
                      <a:pt x="1820" y="2575"/>
                    </a:lnTo>
                    <a:lnTo>
                      <a:pt x="2012" y="2395"/>
                    </a:lnTo>
                    <a:lnTo>
                      <a:pt x="2146" y="2280"/>
                    </a:lnTo>
                    <a:lnTo>
                      <a:pt x="2282" y="2172"/>
                    </a:lnTo>
                    <a:lnTo>
                      <a:pt x="2424" y="2068"/>
                    </a:lnTo>
                    <a:lnTo>
                      <a:pt x="2570" y="1972"/>
                    </a:lnTo>
                    <a:lnTo>
                      <a:pt x="2720" y="1881"/>
                    </a:lnTo>
                    <a:lnTo>
                      <a:pt x="2873" y="1797"/>
                    </a:lnTo>
                    <a:lnTo>
                      <a:pt x="3031" y="1721"/>
                    </a:lnTo>
                    <a:lnTo>
                      <a:pt x="3193" y="1652"/>
                    </a:lnTo>
                    <a:lnTo>
                      <a:pt x="3358" y="1590"/>
                    </a:lnTo>
                    <a:lnTo>
                      <a:pt x="3527" y="1535"/>
                    </a:lnTo>
                    <a:lnTo>
                      <a:pt x="3700" y="1489"/>
                    </a:lnTo>
                    <a:lnTo>
                      <a:pt x="3877" y="1453"/>
                    </a:lnTo>
                    <a:lnTo>
                      <a:pt x="4055" y="1424"/>
                    </a:lnTo>
                    <a:lnTo>
                      <a:pt x="4238" y="1406"/>
                    </a:lnTo>
                    <a:lnTo>
                      <a:pt x="4424" y="1395"/>
                    </a:lnTo>
                    <a:lnTo>
                      <a:pt x="4519" y="1394"/>
                    </a:lnTo>
                    <a:lnTo>
                      <a:pt x="7052" y="1394"/>
                    </a:lnTo>
                    <a:lnTo>
                      <a:pt x="7091" y="1395"/>
                    </a:lnTo>
                    <a:lnTo>
                      <a:pt x="7169" y="1403"/>
                    </a:lnTo>
                    <a:lnTo>
                      <a:pt x="7247" y="1419"/>
                    </a:lnTo>
                    <a:lnTo>
                      <a:pt x="7322" y="1440"/>
                    </a:lnTo>
                    <a:lnTo>
                      <a:pt x="7394" y="1469"/>
                    </a:lnTo>
                    <a:lnTo>
                      <a:pt x="7463" y="1505"/>
                    </a:lnTo>
                    <a:lnTo>
                      <a:pt x="7529" y="1547"/>
                    </a:lnTo>
                    <a:lnTo>
                      <a:pt x="7591" y="1596"/>
                    </a:lnTo>
                    <a:lnTo>
                      <a:pt x="7620" y="1622"/>
                    </a:lnTo>
                    <a:lnTo>
                      <a:pt x="7621" y="1625"/>
                    </a:lnTo>
                    <a:lnTo>
                      <a:pt x="7623" y="1626"/>
                    </a:lnTo>
                    <a:lnTo>
                      <a:pt x="7627" y="1629"/>
                    </a:lnTo>
                    <a:lnTo>
                      <a:pt x="7631" y="1633"/>
                    </a:lnTo>
                    <a:lnTo>
                      <a:pt x="7676" y="1679"/>
                    </a:lnTo>
                    <a:lnTo>
                      <a:pt x="7754" y="1780"/>
                    </a:lnTo>
                    <a:lnTo>
                      <a:pt x="7816" y="1891"/>
                    </a:lnTo>
                    <a:lnTo>
                      <a:pt x="7862" y="2009"/>
                    </a:lnTo>
                    <a:lnTo>
                      <a:pt x="7877" y="2071"/>
                    </a:lnTo>
                    <a:lnTo>
                      <a:pt x="8235" y="3961"/>
                    </a:lnTo>
                    <a:lnTo>
                      <a:pt x="8173" y="3990"/>
                    </a:lnTo>
                    <a:lnTo>
                      <a:pt x="8057" y="4058"/>
                    </a:lnTo>
                    <a:lnTo>
                      <a:pt x="7958" y="4137"/>
                    </a:lnTo>
                    <a:lnTo>
                      <a:pt x="7875" y="4229"/>
                    </a:lnTo>
                    <a:lnTo>
                      <a:pt x="7805" y="4334"/>
                    </a:lnTo>
                    <a:lnTo>
                      <a:pt x="7751" y="4451"/>
                    </a:lnTo>
                    <a:lnTo>
                      <a:pt x="7710" y="4582"/>
                    </a:lnTo>
                    <a:lnTo>
                      <a:pt x="7684" y="4724"/>
                    </a:lnTo>
                    <a:lnTo>
                      <a:pt x="7677" y="48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6410" y="7006"/>
                <a:ext cx="802" cy="84"/>
              </a:xfrm>
              <a:custGeom>
                <a:avLst/>
                <a:gdLst>
                  <a:gd name="T0" fmla="*/ 2280 w 2405"/>
                  <a:gd name="T1" fmla="*/ 0 h 252"/>
                  <a:gd name="T2" fmla="*/ 124 w 2405"/>
                  <a:gd name="T3" fmla="*/ 0 h 252"/>
                  <a:gd name="T4" fmla="*/ 94 w 2405"/>
                  <a:gd name="T5" fmla="*/ 3 h 252"/>
                  <a:gd name="T6" fmla="*/ 48 w 2405"/>
                  <a:gd name="T7" fmla="*/ 23 h 252"/>
                  <a:gd name="T8" fmla="*/ 16 w 2405"/>
                  <a:gd name="T9" fmla="*/ 59 h 252"/>
                  <a:gd name="T10" fmla="*/ 0 w 2405"/>
                  <a:gd name="T11" fmla="*/ 102 h 252"/>
                  <a:gd name="T12" fmla="*/ 0 w 2405"/>
                  <a:gd name="T13" fmla="*/ 150 h 252"/>
                  <a:gd name="T14" fmla="*/ 16 w 2405"/>
                  <a:gd name="T15" fmla="*/ 194 h 252"/>
                  <a:gd name="T16" fmla="*/ 48 w 2405"/>
                  <a:gd name="T17" fmla="*/ 231 h 252"/>
                  <a:gd name="T18" fmla="*/ 94 w 2405"/>
                  <a:gd name="T19" fmla="*/ 251 h 252"/>
                  <a:gd name="T20" fmla="*/ 124 w 2405"/>
                  <a:gd name="T21" fmla="*/ 252 h 252"/>
                  <a:gd name="T22" fmla="*/ 2280 w 2405"/>
                  <a:gd name="T23" fmla="*/ 252 h 252"/>
                  <a:gd name="T24" fmla="*/ 2310 w 2405"/>
                  <a:gd name="T25" fmla="*/ 251 h 252"/>
                  <a:gd name="T26" fmla="*/ 2358 w 2405"/>
                  <a:gd name="T27" fmla="*/ 231 h 252"/>
                  <a:gd name="T28" fmla="*/ 2389 w 2405"/>
                  <a:gd name="T29" fmla="*/ 194 h 252"/>
                  <a:gd name="T30" fmla="*/ 2405 w 2405"/>
                  <a:gd name="T31" fmla="*/ 150 h 252"/>
                  <a:gd name="T32" fmla="*/ 2405 w 2405"/>
                  <a:gd name="T33" fmla="*/ 102 h 252"/>
                  <a:gd name="T34" fmla="*/ 2389 w 2405"/>
                  <a:gd name="T35" fmla="*/ 59 h 252"/>
                  <a:gd name="T36" fmla="*/ 2358 w 2405"/>
                  <a:gd name="T37" fmla="*/ 23 h 252"/>
                  <a:gd name="T38" fmla="*/ 2310 w 2405"/>
                  <a:gd name="T39" fmla="*/ 3 h 252"/>
                  <a:gd name="T40" fmla="*/ 2280 w 2405"/>
                  <a:gd name="T41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5" h="252">
                    <a:moveTo>
                      <a:pt x="2280" y="0"/>
                    </a:moveTo>
                    <a:lnTo>
                      <a:pt x="124" y="0"/>
                    </a:lnTo>
                    <a:lnTo>
                      <a:pt x="94" y="3"/>
                    </a:lnTo>
                    <a:lnTo>
                      <a:pt x="48" y="23"/>
                    </a:lnTo>
                    <a:lnTo>
                      <a:pt x="16" y="59"/>
                    </a:lnTo>
                    <a:lnTo>
                      <a:pt x="0" y="102"/>
                    </a:lnTo>
                    <a:lnTo>
                      <a:pt x="0" y="150"/>
                    </a:lnTo>
                    <a:lnTo>
                      <a:pt x="16" y="194"/>
                    </a:lnTo>
                    <a:lnTo>
                      <a:pt x="48" y="231"/>
                    </a:lnTo>
                    <a:lnTo>
                      <a:pt x="94" y="251"/>
                    </a:lnTo>
                    <a:lnTo>
                      <a:pt x="124" y="252"/>
                    </a:lnTo>
                    <a:lnTo>
                      <a:pt x="2280" y="252"/>
                    </a:lnTo>
                    <a:lnTo>
                      <a:pt x="2310" y="251"/>
                    </a:lnTo>
                    <a:lnTo>
                      <a:pt x="2358" y="231"/>
                    </a:lnTo>
                    <a:lnTo>
                      <a:pt x="2389" y="194"/>
                    </a:lnTo>
                    <a:lnTo>
                      <a:pt x="2405" y="150"/>
                    </a:lnTo>
                    <a:lnTo>
                      <a:pt x="2405" y="102"/>
                    </a:lnTo>
                    <a:lnTo>
                      <a:pt x="2389" y="59"/>
                    </a:lnTo>
                    <a:lnTo>
                      <a:pt x="2358" y="23"/>
                    </a:lnTo>
                    <a:lnTo>
                      <a:pt x="2310" y="3"/>
                    </a:lnTo>
                    <a:lnTo>
                      <a:pt x="22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6"/>
              <p:cNvSpPr>
                <a:spLocks noEditPoints="1"/>
              </p:cNvSpPr>
              <p:nvPr/>
            </p:nvSpPr>
            <p:spPr bwMode="auto">
              <a:xfrm>
                <a:off x="6410" y="6285"/>
                <a:ext cx="1525" cy="539"/>
              </a:xfrm>
              <a:custGeom>
                <a:avLst/>
                <a:gdLst>
                  <a:gd name="T0" fmla="*/ 4294 w 4574"/>
                  <a:gd name="T1" fmla="*/ 146 h 1615"/>
                  <a:gd name="T2" fmla="*/ 4203 w 4574"/>
                  <a:gd name="T3" fmla="*/ 33 h 1615"/>
                  <a:gd name="T4" fmla="*/ 4097 w 4574"/>
                  <a:gd name="T5" fmla="*/ 0 h 1615"/>
                  <a:gd name="T6" fmla="*/ 1803 w 4574"/>
                  <a:gd name="T7" fmla="*/ 2 h 1615"/>
                  <a:gd name="T8" fmla="*/ 1487 w 4574"/>
                  <a:gd name="T9" fmla="*/ 42 h 1615"/>
                  <a:gd name="T10" fmla="*/ 1189 w 4574"/>
                  <a:gd name="T11" fmla="*/ 131 h 1615"/>
                  <a:gd name="T12" fmla="*/ 911 w 4574"/>
                  <a:gd name="T13" fmla="*/ 268 h 1615"/>
                  <a:gd name="T14" fmla="*/ 658 w 4574"/>
                  <a:gd name="T15" fmla="*/ 450 h 1615"/>
                  <a:gd name="T16" fmla="*/ 433 w 4574"/>
                  <a:gd name="T17" fmla="*/ 670 h 1615"/>
                  <a:gd name="T18" fmla="*/ 243 w 4574"/>
                  <a:gd name="T19" fmla="*/ 927 h 1615"/>
                  <a:gd name="T20" fmla="*/ 90 w 4574"/>
                  <a:gd name="T21" fmla="*/ 1216 h 1615"/>
                  <a:gd name="T22" fmla="*/ 4 w 4574"/>
                  <a:gd name="T23" fmla="*/ 1452 h 1615"/>
                  <a:gd name="T24" fmla="*/ 0 w 4574"/>
                  <a:gd name="T25" fmla="*/ 1497 h 1615"/>
                  <a:gd name="T26" fmla="*/ 43 w 4574"/>
                  <a:gd name="T27" fmla="*/ 1585 h 1615"/>
                  <a:gd name="T28" fmla="*/ 109 w 4574"/>
                  <a:gd name="T29" fmla="*/ 1614 h 1615"/>
                  <a:gd name="T30" fmla="*/ 4359 w 4574"/>
                  <a:gd name="T31" fmla="*/ 1615 h 1615"/>
                  <a:gd name="T32" fmla="*/ 4427 w 4574"/>
                  <a:gd name="T33" fmla="*/ 1602 h 1615"/>
                  <a:gd name="T34" fmla="*/ 4503 w 4574"/>
                  <a:gd name="T35" fmla="*/ 1552 h 1615"/>
                  <a:gd name="T36" fmla="*/ 4536 w 4574"/>
                  <a:gd name="T37" fmla="*/ 1510 h 1615"/>
                  <a:gd name="T38" fmla="*/ 4574 w 4574"/>
                  <a:gd name="T39" fmla="*/ 1398 h 1615"/>
                  <a:gd name="T40" fmla="*/ 4566 w 4574"/>
                  <a:gd name="T41" fmla="*/ 1308 h 1615"/>
                  <a:gd name="T42" fmla="*/ 2193 w 4574"/>
                  <a:gd name="T43" fmla="*/ 1010 h 1615"/>
                  <a:gd name="T44" fmla="*/ 2841 w 4574"/>
                  <a:gd name="T45" fmla="*/ 1363 h 1615"/>
                  <a:gd name="T46" fmla="*/ 2193 w 4574"/>
                  <a:gd name="T47" fmla="*/ 1010 h 1615"/>
                  <a:gd name="T48" fmla="*/ 3093 w 4574"/>
                  <a:gd name="T49" fmla="*/ 883 h 1615"/>
                  <a:gd name="T50" fmla="*/ 3073 w 4574"/>
                  <a:gd name="T51" fmla="*/ 813 h 1615"/>
                  <a:gd name="T52" fmla="*/ 2994 w 4574"/>
                  <a:gd name="T53" fmla="*/ 759 h 1615"/>
                  <a:gd name="T54" fmla="*/ 2066 w 4574"/>
                  <a:gd name="T55" fmla="*/ 758 h 1615"/>
                  <a:gd name="T56" fmla="*/ 1996 w 4574"/>
                  <a:gd name="T57" fmla="*/ 778 h 1615"/>
                  <a:gd name="T58" fmla="*/ 1942 w 4574"/>
                  <a:gd name="T59" fmla="*/ 857 h 1615"/>
                  <a:gd name="T60" fmla="*/ 1941 w 4574"/>
                  <a:gd name="T61" fmla="*/ 1363 h 1615"/>
                  <a:gd name="T62" fmla="*/ 328 w 4574"/>
                  <a:gd name="T63" fmla="*/ 1300 h 1615"/>
                  <a:gd name="T64" fmla="*/ 453 w 4574"/>
                  <a:gd name="T65" fmla="*/ 1066 h 1615"/>
                  <a:gd name="T66" fmla="*/ 606 w 4574"/>
                  <a:gd name="T67" fmla="*/ 856 h 1615"/>
                  <a:gd name="T68" fmla="*/ 785 w 4574"/>
                  <a:gd name="T69" fmla="*/ 673 h 1615"/>
                  <a:gd name="T70" fmla="*/ 985 w 4574"/>
                  <a:gd name="T71" fmla="*/ 520 h 1615"/>
                  <a:gd name="T72" fmla="*/ 1205 w 4574"/>
                  <a:gd name="T73" fmla="*/ 399 h 1615"/>
                  <a:gd name="T74" fmla="*/ 1441 w 4574"/>
                  <a:gd name="T75" fmla="*/ 313 h 1615"/>
                  <a:gd name="T76" fmla="*/ 1690 w 4574"/>
                  <a:gd name="T77" fmla="*/ 264 h 1615"/>
                  <a:gd name="T78" fmla="*/ 1883 w 4574"/>
                  <a:gd name="T79" fmla="*/ 252 h 1615"/>
                  <a:gd name="T80" fmla="*/ 4320 w 4574"/>
                  <a:gd name="T81" fmla="*/ 1363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74" h="1615">
                    <a:moveTo>
                      <a:pt x="4304" y="182"/>
                    </a:moveTo>
                    <a:lnTo>
                      <a:pt x="4294" y="146"/>
                    </a:lnTo>
                    <a:lnTo>
                      <a:pt x="4258" y="81"/>
                    </a:lnTo>
                    <a:lnTo>
                      <a:pt x="4203" y="33"/>
                    </a:lnTo>
                    <a:lnTo>
                      <a:pt x="4136" y="5"/>
                    </a:lnTo>
                    <a:lnTo>
                      <a:pt x="4097" y="0"/>
                    </a:lnTo>
                    <a:lnTo>
                      <a:pt x="1883" y="0"/>
                    </a:lnTo>
                    <a:lnTo>
                      <a:pt x="1803" y="2"/>
                    </a:lnTo>
                    <a:lnTo>
                      <a:pt x="1643" y="15"/>
                    </a:lnTo>
                    <a:lnTo>
                      <a:pt x="1487" y="42"/>
                    </a:lnTo>
                    <a:lnTo>
                      <a:pt x="1336" y="81"/>
                    </a:lnTo>
                    <a:lnTo>
                      <a:pt x="1189" y="131"/>
                    </a:lnTo>
                    <a:lnTo>
                      <a:pt x="1047" y="195"/>
                    </a:lnTo>
                    <a:lnTo>
                      <a:pt x="911" y="268"/>
                    </a:lnTo>
                    <a:lnTo>
                      <a:pt x="780" y="353"/>
                    </a:lnTo>
                    <a:lnTo>
                      <a:pt x="658" y="450"/>
                    </a:lnTo>
                    <a:lnTo>
                      <a:pt x="541" y="555"/>
                    </a:lnTo>
                    <a:lnTo>
                      <a:pt x="433" y="670"/>
                    </a:lnTo>
                    <a:lnTo>
                      <a:pt x="334" y="794"/>
                    </a:lnTo>
                    <a:lnTo>
                      <a:pt x="243" y="927"/>
                    </a:lnTo>
                    <a:lnTo>
                      <a:pt x="161" y="1066"/>
                    </a:lnTo>
                    <a:lnTo>
                      <a:pt x="90" y="1216"/>
                    </a:lnTo>
                    <a:lnTo>
                      <a:pt x="30" y="1372"/>
                    </a:lnTo>
                    <a:lnTo>
                      <a:pt x="4" y="1452"/>
                    </a:lnTo>
                    <a:lnTo>
                      <a:pt x="1" y="1467"/>
                    </a:lnTo>
                    <a:lnTo>
                      <a:pt x="0" y="1497"/>
                    </a:lnTo>
                    <a:lnTo>
                      <a:pt x="8" y="1540"/>
                    </a:lnTo>
                    <a:lnTo>
                      <a:pt x="43" y="1585"/>
                    </a:lnTo>
                    <a:lnTo>
                      <a:pt x="80" y="1606"/>
                    </a:lnTo>
                    <a:lnTo>
                      <a:pt x="109" y="1614"/>
                    </a:lnTo>
                    <a:lnTo>
                      <a:pt x="125" y="1615"/>
                    </a:lnTo>
                    <a:lnTo>
                      <a:pt x="4359" y="1615"/>
                    </a:lnTo>
                    <a:lnTo>
                      <a:pt x="4382" y="1614"/>
                    </a:lnTo>
                    <a:lnTo>
                      <a:pt x="4427" y="1602"/>
                    </a:lnTo>
                    <a:lnTo>
                      <a:pt x="4468" y="1582"/>
                    </a:lnTo>
                    <a:lnTo>
                      <a:pt x="4503" y="1552"/>
                    </a:lnTo>
                    <a:lnTo>
                      <a:pt x="4517" y="1534"/>
                    </a:lnTo>
                    <a:lnTo>
                      <a:pt x="4536" y="1510"/>
                    </a:lnTo>
                    <a:lnTo>
                      <a:pt x="4561" y="1455"/>
                    </a:lnTo>
                    <a:lnTo>
                      <a:pt x="4574" y="1398"/>
                    </a:lnTo>
                    <a:lnTo>
                      <a:pt x="4572" y="1337"/>
                    </a:lnTo>
                    <a:lnTo>
                      <a:pt x="4566" y="1308"/>
                    </a:lnTo>
                    <a:lnTo>
                      <a:pt x="4304" y="182"/>
                    </a:lnTo>
                    <a:close/>
                    <a:moveTo>
                      <a:pt x="2193" y="1010"/>
                    </a:moveTo>
                    <a:lnTo>
                      <a:pt x="2841" y="1010"/>
                    </a:lnTo>
                    <a:lnTo>
                      <a:pt x="2841" y="1363"/>
                    </a:lnTo>
                    <a:lnTo>
                      <a:pt x="2193" y="1363"/>
                    </a:lnTo>
                    <a:lnTo>
                      <a:pt x="2193" y="1010"/>
                    </a:lnTo>
                    <a:close/>
                    <a:moveTo>
                      <a:pt x="3093" y="1363"/>
                    </a:moveTo>
                    <a:lnTo>
                      <a:pt x="3093" y="883"/>
                    </a:lnTo>
                    <a:lnTo>
                      <a:pt x="3092" y="857"/>
                    </a:lnTo>
                    <a:lnTo>
                      <a:pt x="3073" y="813"/>
                    </a:lnTo>
                    <a:lnTo>
                      <a:pt x="3038" y="778"/>
                    </a:lnTo>
                    <a:lnTo>
                      <a:pt x="2994" y="759"/>
                    </a:lnTo>
                    <a:lnTo>
                      <a:pt x="2968" y="758"/>
                    </a:lnTo>
                    <a:lnTo>
                      <a:pt x="2066" y="758"/>
                    </a:lnTo>
                    <a:lnTo>
                      <a:pt x="2040" y="759"/>
                    </a:lnTo>
                    <a:lnTo>
                      <a:pt x="1996" y="778"/>
                    </a:lnTo>
                    <a:lnTo>
                      <a:pt x="1961" y="813"/>
                    </a:lnTo>
                    <a:lnTo>
                      <a:pt x="1942" y="857"/>
                    </a:lnTo>
                    <a:lnTo>
                      <a:pt x="1941" y="883"/>
                    </a:lnTo>
                    <a:lnTo>
                      <a:pt x="1941" y="1363"/>
                    </a:lnTo>
                    <a:lnTo>
                      <a:pt x="302" y="1363"/>
                    </a:lnTo>
                    <a:lnTo>
                      <a:pt x="328" y="1300"/>
                    </a:lnTo>
                    <a:lnTo>
                      <a:pt x="387" y="1180"/>
                    </a:lnTo>
                    <a:lnTo>
                      <a:pt x="453" y="1066"/>
                    </a:lnTo>
                    <a:lnTo>
                      <a:pt x="525" y="958"/>
                    </a:lnTo>
                    <a:lnTo>
                      <a:pt x="606" y="856"/>
                    </a:lnTo>
                    <a:lnTo>
                      <a:pt x="692" y="761"/>
                    </a:lnTo>
                    <a:lnTo>
                      <a:pt x="785" y="673"/>
                    </a:lnTo>
                    <a:lnTo>
                      <a:pt x="882" y="594"/>
                    </a:lnTo>
                    <a:lnTo>
                      <a:pt x="985" y="520"/>
                    </a:lnTo>
                    <a:lnTo>
                      <a:pt x="1093" y="455"/>
                    </a:lnTo>
                    <a:lnTo>
                      <a:pt x="1205" y="399"/>
                    </a:lnTo>
                    <a:lnTo>
                      <a:pt x="1320" y="352"/>
                    </a:lnTo>
                    <a:lnTo>
                      <a:pt x="1441" y="313"/>
                    </a:lnTo>
                    <a:lnTo>
                      <a:pt x="1564" y="284"/>
                    </a:lnTo>
                    <a:lnTo>
                      <a:pt x="1690" y="264"/>
                    </a:lnTo>
                    <a:lnTo>
                      <a:pt x="1819" y="254"/>
                    </a:lnTo>
                    <a:lnTo>
                      <a:pt x="1883" y="252"/>
                    </a:lnTo>
                    <a:lnTo>
                      <a:pt x="4061" y="252"/>
                    </a:lnTo>
                    <a:lnTo>
                      <a:pt x="4320" y="1363"/>
                    </a:lnTo>
                    <a:lnTo>
                      <a:pt x="3093" y="13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6C565084-B81A-BB3A-B7FA-F027B8EB19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93" y="124548"/>
            <a:ext cx="1106899" cy="6438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A12B2D-1889-F645-A7D0-B94EEF09272F}"/>
              </a:ext>
            </a:extLst>
          </p:cNvPr>
          <p:cNvSpPr txBox="1"/>
          <p:nvPr/>
        </p:nvSpPr>
        <p:spPr>
          <a:xfrm>
            <a:off x="1757287" y="1213928"/>
            <a:ext cx="1031430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온라인 쇼핑몰 현황</a:t>
            </a:r>
            <a:endParaRPr lang="en-US" altLang="ko-KR" sz="2000" b="1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▶ </a:t>
            </a:r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2023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년 </a:t>
            </a:r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2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월 통계청에서 조사하 자료에 따르면 </a:t>
            </a:r>
            <a:r>
              <a:rPr lang="ko-KR" altLang="en-US" dirty="0">
                <a:solidFill>
                  <a:srgbClr val="A76459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국내 온라인 쇼핑몰 총 거래액은</a:t>
            </a:r>
            <a:endParaRPr lang="en-US" altLang="ko-KR" dirty="0">
              <a:solidFill>
                <a:srgbClr val="A76459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>
                <a:solidFill>
                  <a:srgbClr val="A76459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    총 </a:t>
            </a:r>
            <a:r>
              <a:rPr lang="en-US" altLang="ko-KR" dirty="0">
                <a:solidFill>
                  <a:srgbClr val="A76459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16</a:t>
            </a:r>
            <a:r>
              <a:rPr lang="ko-KR" altLang="en-US" dirty="0">
                <a:solidFill>
                  <a:srgbClr val="A76459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조 </a:t>
            </a:r>
            <a:r>
              <a:rPr lang="en-US" altLang="ko-KR" dirty="0">
                <a:solidFill>
                  <a:srgbClr val="A76459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9,369</a:t>
            </a:r>
            <a:r>
              <a:rPr lang="ko-KR" altLang="en-US" dirty="0">
                <a:solidFill>
                  <a:srgbClr val="A76459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억원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  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▶ </a:t>
            </a:r>
            <a:r>
              <a:rPr lang="ko-KR" altLang="en-US" dirty="0" err="1">
                <a:latin typeface="a시월구일2" panose="02020600000000000000" pitchFamily="18" charset="-127"/>
                <a:ea typeface="a시월구일2" panose="02020600000000000000" pitchFamily="18" charset="-127"/>
              </a:rPr>
              <a:t>국가통계포털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 </a:t>
            </a:r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KOSIS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의 자료에 따르면 </a:t>
            </a:r>
            <a:r>
              <a:rPr lang="ko-KR" altLang="en-US" dirty="0">
                <a:solidFill>
                  <a:srgbClr val="A76459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국내 의복의 거래액은 점점 증가하는 추세</a:t>
            </a:r>
            <a:endParaRPr lang="en-US" altLang="ko-KR" dirty="0">
              <a:solidFill>
                <a:srgbClr val="A76459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BE34E19-6165-7D1B-E181-17C1600F28DA}"/>
              </a:ext>
            </a:extLst>
          </p:cNvPr>
          <p:cNvSpPr/>
          <p:nvPr/>
        </p:nvSpPr>
        <p:spPr>
          <a:xfrm>
            <a:off x="1358199" y="1309674"/>
            <a:ext cx="177840" cy="177840"/>
          </a:xfrm>
          <a:prstGeom prst="ellipse">
            <a:avLst/>
          </a:prstGeom>
          <a:solidFill>
            <a:srgbClr val="A76459"/>
          </a:solidFill>
          <a:ln w="635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  <a:ea typeface="DejaVu San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2576B9-B2BA-51E3-C7D1-D5B8BC6B1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352" y="3181541"/>
            <a:ext cx="4482695" cy="2940571"/>
          </a:xfrm>
          <a:prstGeom prst="rect">
            <a:avLst/>
          </a:prstGeom>
        </p:spPr>
      </p:pic>
      <p:pic>
        <p:nvPicPr>
          <p:cNvPr id="13" name="그림 12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B7167870-1C41-DAE1-611B-1BE5C9F306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009" y="3237224"/>
            <a:ext cx="4715684" cy="286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9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이등변 삼각형 47"/>
          <p:cNvSpPr/>
          <p:nvPr/>
        </p:nvSpPr>
        <p:spPr>
          <a:xfrm flipH="1">
            <a:off x="10530726" y="4143308"/>
            <a:ext cx="1661274" cy="2714692"/>
          </a:xfrm>
          <a:prstGeom prst="triangle">
            <a:avLst>
              <a:gd name="adj" fmla="val 0"/>
            </a:avLst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1"/>
            <a:ext cx="12242626" cy="697977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1654971 w 12192000"/>
              <a:gd name="connsiteY2" fmla="*/ 65532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194917"/>
              <a:gd name="connsiteY0" fmla="*/ 0 h 6860094"/>
              <a:gd name="connsiteX1" fmla="*/ 12192000 w 12194917"/>
              <a:gd name="connsiteY1" fmla="*/ 0 h 6860094"/>
              <a:gd name="connsiteX2" fmla="*/ 11959770 w 12194917"/>
              <a:gd name="connsiteY2" fmla="*/ 6640285 h 6860094"/>
              <a:gd name="connsiteX3" fmla="*/ 0 w 12194917"/>
              <a:gd name="connsiteY3" fmla="*/ 6858000 h 6860094"/>
              <a:gd name="connsiteX4" fmla="*/ 0 w 12194917"/>
              <a:gd name="connsiteY4" fmla="*/ 0 h 6860094"/>
              <a:gd name="connsiteX0" fmla="*/ 0 w 12192295"/>
              <a:gd name="connsiteY0" fmla="*/ 0 h 6860094"/>
              <a:gd name="connsiteX1" fmla="*/ 12192000 w 12192295"/>
              <a:gd name="connsiteY1" fmla="*/ 0 h 6860094"/>
              <a:gd name="connsiteX2" fmla="*/ 11959770 w 12192295"/>
              <a:gd name="connsiteY2" fmla="*/ 6640285 h 6860094"/>
              <a:gd name="connsiteX3" fmla="*/ 0 w 12192295"/>
              <a:gd name="connsiteY3" fmla="*/ 6858000 h 6860094"/>
              <a:gd name="connsiteX4" fmla="*/ 0 w 12192295"/>
              <a:gd name="connsiteY4" fmla="*/ 0 h 6860094"/>
              <a:gd name="connsiteX0" fmla="*/ 0 w 12192295"/>
              <a:gd name="connsiteY0" fmla="*/ 0 h 6862316"/>
              <a:gd name="connsiteX1" fmla="*/ 12192000 w 12192295"/>
              <a:gd name="connsiteY1" fmla="*/ 0 h 6862316"/>
              <a:gd name="connsiteX2" fmla="*/ 11959770 w 12192295"/>
              <a:gd name="connsiteY2" fmla="*/ 6640285 h 6862316"/>
              <a:gd name="connsiteX3" fmla="*/ 0 w 12192295"/>
              <a:gd name="connsiteY3" fmla="*/ 6858000 h 6862316"/>
              <a:gd name="connsiteX4" fmla="*/ 0 w 12192295"/>
              <a:gd name="connsiteY4" fmla="*/ 0 h 6862316"/>
              <a:gd name="connsiteX0" fmla="*/ 0 w 12372105"/>
              <a:gd name="connsiteY0" fmla="*/ 0 h 6862316"/>
              <a:gd name="connsiteX1" fmla="*/ 12192000 w 12372105"/>
              <a:gd name="connsiteY1" fmla="*/ 0 h 6862316"/>
              <a:gd name="connsiteX2" fmla="*/ 11959770 w 12372105"/>
              <a:gd name="connsiteY2" fmla="*/ 6640285 h 6862316"/>
              <a:gd name="connsiteX3" fmla="*/ 0 w 12372105"/>
              <a:gd name="connsiteY3" fmla="*/ 6858000 h 6862316"/>
              <a:gd name="connsiteX4" fmla="*/ 0 w 12372105"/>
              <a:gd name="connsiteY4" fmla="*/ 0 h 6862316"/>
              <a:gd name="connsiteX0" fmla="*/ 0 w 12372105"/>
              <a:gd name="connsiteY0" fmla="*/ 0 h 7067210"/>
              <a:gd name="connsiteX1" fmla="*/ 12192000 w 12372105"/>
              <a:gd name="connsiteY1" fmla="*/ 0 h 7067210"/>
              <a:gd name="connsiteX2" fmla="*/ 11959770 w 12372105"/>
              <a:gd name="connsiteY2" fmla="*/ 6640285 h 7067210"/>
              <a:gd name="connsiteX3" fmla="*/ 0 w 12372105"/>
              <a:gd name="connsiteY3" fmla="*/ 6858000 h 7067210"/>
              <a:gd name="connsiteX4" fmla="*/ 0 w 12372105"/>
              <a:gd name="connsiteY4" fmla="*/ 0 h 7067210"/>
              <a:gd name="connsiteX0" fmla="*/ 0 w 12253444"/>
              <a:gd name="connsiteY0" fmla="*/ 0 h 6986838"/>
              <a:gd name="connsiteX1" fmla="*/ 12192000 w 12253444"/>
              <a:gd name="connsiteY1" fmla="*/ 0 h 6986838"/>
              <a:gd name="connsiteX2" fmla="*/ 11727541 w 12253444"/>
              <a:gd name="connsiteY2" fmla="*/ 6495142 h 6986838"/>
              <a:gd name="connsiteX3" fmla="*/ 0 w 12253444"/>
              <a:gd name="connsiteY3" fmla="*/ 6858000 h 6986838"/>
              <a:gd name="connsiteX4" fmla="*/ 0 w 12253444"/>
              <a:gd name="connsiteY4" fmla="*/ 0 h 6986838"/>
              <a:gd name="connsiteX0" fmla="*/ 0 w 12208177"/>
              <a:gd name="connsiteY0" fmla="*/ 0 h 6979775"/>
              <a:gd name="connsiteX1" fmla="*/ 12192000 w 12208177"/>
              <a:gd name="connsiteY1" fmla="*/ 0 h 6979775"/>
              <a:gd name="connsiteX2" fmla="*/ 11567884 w 12208177"/>
              <a:gd name="connsiteY2" fmla="*/ 6480628 h 6979775"/>
              <a:gd name="connsiteX3" fmla="*/ 0 w 12208177"/>
              <a:gd name="connsiteY3" fmla="*/ 6858000 h 6979775"/>
              <a:gd name="connsiteX4" fmla="*/ 0 w 12208177"/>
              <a:gd name="connsiteY4" fmla="*/ 0 h 6979775"/>
              <a:gd name="connsiteX0" fmla="*/ 0 w 12242626"/>
              <a:gd name="connsiteY0" fmla="*/ 0 h 6979775"/>
              <a:gd name="connsiteX1" fmla="*/ 12192000 w 12242626"/>
              <a:gd name="connsiteY1" fmla="*/ 0 h 6979775"/>
              <a:gd name="connsiteX2" fmla="*/ 11698512 w 12242626"/>
              <a:gd name="connsiteY2" fmla="*/ 6480628 h 6979775"/>
              <a:gd name="connsiteX3" fmla="*/ 0 w 12242626"/>
              <a:gd name="connsiteY3" fmla="*/ 6858000 h 6979775"/>
              <a:gd name="connsiteX4" fmla="*/ 0 w 12242626"/>
              <a:gd name="connsiteY4" fmla="*/ 0 h 697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2626" h="6979775">
                <a:moveTo>
                  <a:pt x="0" y="0"/>
                </a:moveTo>
                <a:lnTo>
                  <a:pt x="12192000" y="0"/>
                </a:lnTo>
                <a:cubicBezTo>
                  <a:pt x="12211352" y="2402114"/>
                  <a:pt x="12448417" y="4223657"/>
                  <a:pt x="11698512" y="6480628"/>
                </a:cubicBezTo>
                <a:cubicBezTo>
                  <a:pt x="10459960" y="7249886"/>
                  <a:pt x="4126895" y="6916057"/>
                  <a:pt x="0" y="68580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아이디어 선정 이유</a:t>
            </a:r>
            <a:endParaRPr lang="en-US" altLang="ko-KR" sz="28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2023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년 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학기 졸업프로젝트</a:t>
            </a:r>
            <a:endParaRPr lang="en-US" altLang="ko-KR" sz="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185227" y="6178826"/>
            <a:ext cx="1832011" cy="389437"/>
            <a:chOff x="4125200" y="5074580"/>
            <a:chExt cx="3561511" cy="757083"/>
          </a:xfrm>
        </p:grpSpPr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5475175" y="5074580"/>
              <a:ext cx="756835" cy="757082"/>
            </a:xfrm>
            <a:custGeom>
              <a:avLst/>
              <a:gdLst>
                <a:gd name="T0" fmla="*/ 5346 w 9213"/>
                <a:gd name="T1" fmla="*/ 645 h 9217"/>
                <a:gd name="T2" fmla="*/ 4465 w 9213"/>
                <a:gd name="T3" fmla="*/ 30 h 9217"/>
                <a:gd name="T4" fmla="*/ 4143 w 9213"/>
                <a:gd name="T5" fmla="*/ 1113 h 9217"/>
                <a:gd name="T6" fmla="*/ 5028 w 9213"/>
                <a:gd name="T7" fmla="*/ 484 h 9217"/>
                <a:gd name="T8" fmla="*/ 4625 w 9213"/>
                <a:gd name="T9" fmla="*/ 1089 h 9217"/>
                <a:gd name="T10" fmla="*/ 4406 w 9213"/>
                <a:gd name="T11" fmla="*/ 363 h 9217"/>
                <a:gd name="T12" fmla="*/ 3074 w 9213"/>
                <a:gd name="T13" fmla="*/ 3390 h 9217"/>
                <a:gd name="T14" fmla="*/ 2226 w 9213"/>
                <a:gd name="T15" fmla="*/ 2823 h 9217"/>
                <a:gd name="T16" fmla="*/ 2329 w 9213"/>
                <a:gd name="T17" fmla="*/ 3881 h 9217"/>
                <a:gd name="T18" fmla="*/ 2805 w 9213"/>
                <a:gd name="T19" fmla="*/ 3361 h 9217"/>
                <a:gd name="T20" fmla="*/ 2264 w 9213"/>
                <a:gd name="T21" fmla="*/ 3526 h 9217"/>
                <a:gd name="T22" fmla="*/ 2500 w 9213"/>
                <a:gd name="T23" fmla="*/ 3024 h 9217"/>
                <a:gd name="T24" fmla="*/ 6475 w 9213"/>
                <a:gd name="T25" fmla="*/ 7204 h 9217"/>
                <a:gd name="T26" fmla="*/ 6893 w 9213"/>
                <a:gd name="T27" fmla="*/ 6994 h 9217"/>
                <a:gd name="T28" fmla="*/ 6875 w 9213"/>
                <a:gd name="T29" fmla="*/ 7342 h 9217"/>
                <a:gd name="T30" fmla="*/ 6973 w 9213"/>
                <a:gd name="T31" fmla="*/ 7642 h 9217"/>
                <a:gd name="T32" fmla="*/ 6785 w 9213"/>
                <a:gd name="T33" fmla="*/ 7939 h 9217"/>
                <a:gd name="T34" fmla="*/ 6482 w 9213"/>
                <a:gd name="T35" fmla="*/ 7679 h 9217"/>
                <a:gd name="T36" fmla="*/ 6875 w 9213"/>
                <a:gd name="T37" fmla="*/ 8232 h 9217"/>
                <a:gd name="T38" fmla="*/ 7222 w 9213"/>
                <a:gd name="T39" fmla="*/ 7509 h 9217"/>
                <a:gd name="T40" fmla="*/ 7008 w 9213"/>
                <a:gd name="T41" fmla="*/ 6742 h 9217"/>
                <a:gd name="T42" fmla="*/ 8882 w 9213"/>
                <a:gd name="T43" fmla="*/ 4468 h 9217"/>
                <a:gd name="T44" fmla="*/ 8101 w 9213"/>
                <a:gd name="T45" fmla="*/ 4973 h 9217"/>
                <a:gd name="T46" fmla="*/ 6449 w 9213"/>
                <a:gd name="T47" fmla="*/ 5111 h 9217"/>
                <a:gd name="T48" fmla="*/ 4884 w 9213"/>
                <a:gd name="T49" fmla="*/ 4887 h 9217"/>
                <a:gd name="T50" fmla="*/ 3493 w 9213"/>
                <a:gd name="T51" fmla="*/ 4998 h 9217"/>
                <a:gd name="T52" fmla="*/ 1938 w 9213"/>
                <a:gd name="T53" fmla="*/ 5093 h 9217"/>
                <a:gd name="T54" fmla="*/ 1292 w 9213"/>
                <a:gd name="T55" fmla="*/ 5313 h 9217"/>
                <a:gd name="T56" fmla="*/ 2611 w 9213"/>
                <a:gd name="T57" fmla="*/ 5150 h 9217"/>
                <a:gd name="T58" fmla="*/ 4138 w 9213"/>
                <a:gd name="T59" fmla="*/ 5381 h 9217"/>
                <a:gd name="T60" fmla="*/ 5666 w 9213"/>
                <a:gd name="T61" fmla="*/ 5222 h 9217"/>
                <a:gd name="T62" fmla="*/ 7152 w 9213"/>
                <a:gd name="T63" fmla="*/ 5182 h 9217"/>
                <a:gd name="T64" fmla="*/ 8065 w 9213"/>
                <a:gd name="T65" fmla="*/ 5821 h 9217"/>
                <a:gd name="T66" fmla="*/ 6168 w 9213"/>
                <a:gd name="T67" fmla="*/ 6289 h 9217"/>
                <a:gd name="T68" fmla="*/ 5787 w 9213"/>
                <a:gd name="T69" fmla="*/ 7970 h 9217"/>
                <a:gd name="T70" fmla="*/ 1337 w 9213"/>
                <a:gd name="T71" fmla="*/ 8824 h 9217"/>
                <a:gd name="T72" fmla="*/ 477 w 9213"/>
                <a:gd name="T73" fmla="*/ 4738 h 9217"/>
                <a:gd name="T74" fmla="*/ 1744 w 9213"/>
                <a:gd name="T75" fmla="*/ 8640 h 9217"/>
                <a:gd name="T76" fmla="*/ 1718 w 9213"/>
                <a:gd name="T77" fmla="*/ 8369 h 9217"/>
                <a:gd name="T78" fmla="*/ 372 w 9213"/>
                <a:gd name="T79" fmla="*/ 4460 h 9217"/>
                <a:gd name="T80" fmla="*/ 807 w 9213"/>
                <a:gd name="T81" fmla="*/ 8559 h 9217"/>
                <a:gd name="T82" fmla="*/ 1614 w 9213"/>
                <a:gd name="T83" fmla="*/ 9209 h 9217"/>
                <a:gd name="T84" fmla="*/ 8760 w 9213"/>
                <a:gd name="T85" fmla="*/ 8643 h 9217"/>
                <a:gd name="T86" fmla="*/ 9103 w 9213"/>
                <a:gd name="T87" fmla="*/ 6854 h 9217"/>
                <a:gd name="T88" fmla="*/ 8793 w 9213"/>
                <a:gd name="T89" fmla="*/ 4727 h 9217"/>
                <a:gd name="T90" fmla="*/ 7386 w 9213"/>
                <a:gd name="T91" fmla="*/ 8947 h 9217"/>
                <a:gd name="T92" fmla="*/ 6029 w 9213"/>
                <a:gd name="T93" fmla="*/ 7836 h 9217"/>
                <a:gd name="T94" fmla="*/ 6577 w 9213"/>
                <a:gd name="T95" fmla="*/ 6281 h 9217"/>
                <a:gd name="T96" fmla="*/ 8230 w 9213"/>
                <a:gd name="T97" fmla="*/ 6200 h 9217"/>
                <a:gd name="T98" fmla="*/ 8927 w 9213"/>
                <a:gd name="T99" fmla="*/ 7692 h 9217"/>
                <a:gd name="T100" fmla="*/ 7689 w 9213"/>
                <a:gd name="T101" fmla="*/ 8931 h 9217"/>
                <a:gd name="T102" fmla="*/ 4852 w 9213"/>
                <a:gd name="T103" fmla="*/ 2463 h 9217"/>
                <a:gd name="T104" fmla="*/ 4016 w 9213"/>
                <a:gd name="T105" fmla="*/ 2211 h 9217"/>
                <a:gd name="T106" fmla="*/ 4382 w 9213"/>
                <a:gd name="T107" fmla="*/ 2984 h 9217"/>
                <a:gd name="T108" fmla="*/ 4560 w 9213"/>
                <a:gd name="T109" fmla="*/ 2608 h 9217"/>
                <a:gd name="T110" fmla="*/ 4187 w 9213"/>
                <a:gd name="T111" fmla="*/ 2572 h 9217"/>
                <a:gd name="T112" fmla="*/ 7962 w 9213"/>
                <a:gd name="T113" fmla="*/ 6703 h 9217"/>
                <a:gd name="T114" fmla="*/ 7637 w 9213"/>
                <a:gd name="T115" fmla="*/ 8055 h 9217"/>
                <a:gd name="T116" fmla="*/ 8495 w 9213"/>
                <a:gd name="T117" fmla="*/ 7796 h 9217"/>
                <a:gd name="T118" fmla="*/ 8226 w 9213"/>
                <a:gd name="T119" fmla="*/ 7769 h 9217"/>
                <a:gd name="T120" fmla="*/ 7846 w 9213"/>
                <a:gd name="T121" fmla="*/ 7884 h 9217"/>
                <a:gd name="T122" fmla="*/ 7990 w 9213"/>
                <a:gd name="T123" fmla="*/ 6972 h 9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13" h="9217">
                  <a:moveTo>
                    <a:pt x="4668" y="1360"/>
                  </a:moveTo>
                  <a:lnTo>
                    <a:pt x="4703" y="1360"/>
                  </a:lnTo>
                  <a:lnTo>
                    <a:pt x="4770" y="1352"/>
                  </a:lnTo>
                  <a:lnTo>
                    <a:pt x="4870" y="1331"/>
                  </a:lnTo>
                  <a:lnTo>
                    <a:pt x="4992" y="1279"/>
                  </a:lnTo>
                  <a:lnTo>
                    <a:pt x="5100" y="1205"/>
                  </a:lnTo>
                  <a:lnTo>
                    <a:pt x="5192" y="1113"/>
                  </a:lnTo>
                  <a:lnTo>
                    <a:pt x="5266" y="1005"/>
                  </a:lnTo>
                  <a:lnTo>
                    <a:pt x="5317" y="883"/>
                  </a:lnTo>
                  <a:lnTo>
                    <a:pt x="5340" y="783"/>
                  </a:lnTo>
                  <a:lnTo>
                    <a:pt x="5346" y="716"/>
                  </a:lnTo>
                  <a:lnTo>
                    <a:pt x="5348" y="680"/>
                  </a:lnTo>
                  <a:lnTo>
                    <a:pt x="5346" y="645"/>
                  </a:lnTo>
                  <a:lnTo>
                    <a:pt x="5340" y="576"/>
                  </a:lnTo>
                  <a:lnTo>
                    <a:pt x="5317" y="478"/>
                  </a:lnTo>
                  <a:lnTo>
                    <a:pt x="5266" y="356"/>
                  </a:lnTo>
                  <a:lnTo>
                    <a:pt x="5192" y="248"/>
                  </a:lnTo>
                  <a:lnTo>
                    <a:pt x="5100" y="154"/>
                  </a:lnTo>
                  <a:lnTo>
                    <a:pt x="4992" y="81"/>
                  </a:lnTo>
                  <a:lnTo>
                    <a:pt x="4870" y="30"/>
                  </a:lnTo>
                  <a:lnTo>
                    <a:pt x="4770" y="7"/>
                  </a:lnTo>
                  <a:lnTo>
                    <a:pt x="4703" y="0"/>
                  </a:lnTo>
                  <a:lnTo>
                    <a:pt x="4668" y="0"/>
                  </a:lnTo>
                  <a:lnTo>
                    <a:pt x="4632" y="0"/>
                  </a:lnTo>
                  <a:lnTo>
                    <a:pt x="4564" y="7"/>
                  </a:lnTo>
                  <a:lnTo>
                    <a:pt x="4465" y="30"/>
                  </a:lnTo>
                  <a:lnTo>
                    <a:pt x="4343" y="81"/>
                  </a:lnTo>
                  <a:lnTo>
                    <a:pt x="4235" y="154"/>
                  </a:lnTo>
                  <a:lnTo>
                    <a:pt x="4143" y="248"/>
                  </a:lnTo>
                  <a:lnTo>
                    <a:pt x="4069" y="356"/>
                  </a:lnTo>
                  <a:lnTo>
                    <a:pt x="4017" y="478"/>
                  </a:lnTo>
                  <a:lnTo>
                    <a:pt x="3996" y="576"/>
                  </a:lnTo>
                  <a:lnTo>
                    <a:pt x="3989" y="645"/>
                  </a:lnTo>
                  <a:lnTo>
                    <a:pt x="3987" y="680"/>
                  </a:lnTo>
                  <a:lnTo>
                    <a:pt x="3989" y="716"/>
                  </a:lnTo>
                  <a:lnTo>
                    <a:pt x="3996" y="783"/>
                  </a:lnTo>
                  <a:lnTo>
                    <a:pt x="4017" y="883"/>
                  </a:lnTo>
                  <a:lnTo>
                    <a:pt x="4069" y="1004"/>
                  </a:lnTo>
                  <a:lnTo>
                    <a:pt x="4143" y="1113"/>
                  </a:lnTo>
                  <a:lnTo>
                    <a:pt x="4235" y="1205"/>
                  </a:lnTo>
                  <a:lnTo>
                    <a:pt x="4343" y="1279"/>
                  </a:lnTo>
                  <a:lnTo>
                    <a:pt x="4465" y="1331"/>
                  </a:lnTo>
                  <a:lnTo>
                    <a:pt x="4564" y="1352"/>
                  </a:lnTo>
                  <a:lnTo>
                    <a:pt x="4632" y="1360"/>
                  </a:lnTo>
                  <a:lnTo>
                    <a:pt x="4668" y="1360"/>
                  </a:lnTo>
                  <a:close/>
                  <a:moveTo>
                    <a:pt x="4668" y="271"/>
                  </a:moveTo>
                  <a:lnTo>
                    <a:pt x="4710" y="271"/>
                  </a:lnTo>
                  <a:lnTo>
                    <a:pt x="4789" y="288"/>
                  </a:lnTo>
                  <a:lnTo>
                    <a:pt x="4862" y="320"/>
                  </a:lnTo>
                  <a:lnTo>
                    <a:pt x="4929" y="363"/>
                  </a:lnTo>
                  <a:lnTo>
                    <a:pt x="4985" y="419"/>
                  </a:lnTo>
                  <a:lnTo>
                    <a:pt x="5028" y="484"/>
                  </a:lnTo>
                  <a:lnTo>
                    <a:pt x="5060" y="557"/>
                  </a:lnTo>
                  <a:lnTo>
                    <a:pt x="5076" y="638"/>
                  </a:lnTo>
                  <a:lnTo>
                    <a:pt x="5077" y="680"/>
                  </a:lnTo>
                  <a:lnTo>
                    <a:pt x="5076" y="722"/>
                  </a:lnTo>
                  <a:lnTo>
                    <a:pt x="5060" y="802"/>
                  </a:lnTo>
                  <a:lnTo>
                    <a:pt x="5028" y="876"/>
                  </a:lnTo>
                  <a:lnTo>
                    <a:pt x="4985" y="940"/>
                  </a:lnTo>
                  <a:lnTo>
                    <a:pt x="4929" y="997"/>
                  </a:lnTo>
                  <a:lnTo>
                    <a:pt x="4862" y="1041"/>
                  </a:lnTo>
                  <a:lnTo>
                    <a:pt x="4789" y="1073"/>
                  </a:lnTo>
                  <a:lnTo>
                    <a:pt x="4710" y="1089"/>
                  </a:lnTo>
                  <a:lnTo>
                    <a:pt x="4668" y="1090"/>
                  </a:lnTo>
                  <a:lnTo>
                    <a:pt x="4625" y="1089"/>
                  </a:lnTo>
                  <a:lnTo>
                    <a:pt x="4546" y="1073"/>
                  </a:lnTo>
                  <a:lnTo>
                    <a:pt x="4472" y="1041"/>
                  </a:lnTo>
                  <a:lnTo>
                    <a:pt x="4406" y="997"/>
                  </a:lnTo>
                  <a:lnTo>
                    <a:pt x="4351" y="940"/>
                  </a:lnTo>
                  <a:lnTo>
                    <a:pt x="4307" y="876"/>
                  </a:lnTo>
                  <a:lnTo>
                    <a:pt x="4275" y="802"/>
                  </a:lnTo>
                  <a:lnTo>
                    <a:pt x="4259" y="722"/>
                  </a:lnTo>
                  <a:lnTo>
                    <a:pt x="4258" y="680"/>
                  </a:lnTo>
                  <a:lnTo>
                    <a:pt x="4259" y="638"/>
                  </a:lnTo>
                  <a:lnTo>
                    <a:pt x="4275" y="557"/>
                  </a:lnTo>
                  <a:lnTo>
                    <a:pt x="4307" y="484"/>
                  </a:lnTo>
                  <a:lnTo>
                    <a:pt x="4351" y="419"/>
                  </a:lnTo>
                  <a:lnTo>
                    <a:pt x="4406" y="363"/>
                  </a:lnTo>
                  <a:lnTo>
                    <a:pt x="4472" y="320"/>
                  </a:lnTo>
                  <a:lnTo>
                    <a:pt x="4546" y="288"/>
                  </a:lnTo>
                  <a:lnTo>
                    <a:pt x="4625" y="271"/>
                  </a:lnTo>
                  <a:lnTo>
                    <a:pt x="4668" y="271"/>
                  </a:lnTo>
                  <a:close/>
                  <a:moveTo>
                    <a:pt x="2500" y="3907"/>
                  </a:moveTo>
                  <a:lnTo>
                    <a:pt x="2560" y="3904"/>
                  </a:lnTo>
                  <a:lnTo>
                    <a:pt x="2673" y="3881"/>
                  </a:lnTo>
                  <a:lnTo>
                    <a:pt x="2775" y="3838"/>
                  </a:lnTo>
                  <a:lnTo>
                    <a:pt x="2867" y="3776"/>
                  </a:lnTo>
                  <a:lnTo>
                    <a:pt x="2946" y="3697"/>
                  </a:lnTo>
                  <a:lnTo>
                    <a:pt x="3008" y="3605"/>
                  </a:lnTo>
                  <a:lnTo>
                    <a:pt x="3051" y="3503"/>
                  </a:lnTo>
                  <a:lnTo>
                    <a:pt x="3074" y="3390"/>
                  </a:lnTo>
                  <a:lnTo>
                    <a:pt x="3076" y="3331"/>
                  </a:lnTo>
                  <a:lnTo>
                    <a:pt x="3074" y="3271"/>
                  </a:lnTo>
                  <a:lnTo>
                    <a:pt x="3051" y="3158"/>
                  </a:lnTo>
                  <a:lnTo>
                    <a:pt x="3008" y="3056"/>
                  </a:lnTo>
                  <a:lnTo>
                    <a:pt x="2946" y="2964"/>
                  </a:lnTo>
                  <a:lnTo>
                    <a:pt x="2867" y="2885"/>
                  </a:lnTo>
                  <a:lnTo>
                    <a:pt x="2775" y="2823"/>
                  </a:lnTo>
                  <a:lnTo>
                    <a:pt x="2673" y="2780"/>
                  </a:lnTo>
                  <a:lnTo>
                    <a:pt x="2560" y="2757"/>
                  </a:lnTo>
                  <a:lnTo>
                    <a:pt x="2500" y="2755"/>
                  </a:lnTo>
                  <a:lnTo>
                    <a:pt x="2441" y="2757"/>
                  </a:lnTo>
                  <a:lnTo>
                    <a:pt x="2329" y="2780"/>
                  </a:lnTo>
                  <a:lnTo>
                    <a:pt x="2226" y="2823"/>
                  </a:lnTo>
                  <a:lnTo>
                    <a:pt x="2134" y="2885"/>
                  </a:lnTo>
                  <a:lnTo>
                    <a:pt x="2055" y="2964"/>
                  </a:lnTo>
                  <a:lnTo>
                    <a:pt x="1993" y="3056"/>
                  </a:lnTo>
                  <a:lnTo>
                    <a:pt x="1950" y="3158"/>
                  </a:lnTo>
                  <a:lnTo>
                    <a:pt x="1927" y="3271"/>
                  </a:lnTo>
                  <a:lnTo>
                    <a:pt x="1924" y="3331"/>
                  </a:lnTo>
                  <a:lnTo>
                    <a:pt x="1927" y="3390"/>
                  </a:lnTo>
                  <a:lnTo>
                    <a:pt x="1950" y="3503"/>
                  </a:lnTo>
                  <a:lnTo>
                    <a:pt x="1993" y="3605"/>
                  </a:lnTo>
                  <a:lnTo>
                    <a:pt x="2055" y="3697"/>
                  </a:lnTo>
                  <a:lnTo>
                    <a:pt x="2134" y="3776"/>
                  </a:lnTo>
                  <a:lnTo>
                    <a:pt x="2226" y="3838"/>
                  </a:lnTo>
                  <a:lnTo>
                    <a:pt x="2329" y="3881"/>
                  </a:lnTo>
                  <a:lnTo>
                    <a:pt x="2441" y="3904"/>
                  </a:lnTo>
                  <a:lnTo>
                    <a:pt x="2500" y="3907"/>
                  </a:lnTo>
                  <a:close/>
                  <a:moveTo>
                    <a:pt x="2500" y="3024"/>
                  </a:moveTo>
                  <a:lnTo>
                    <a:pt x="2532" y="3026"/>
                  </a:lnTo>
                  <a:lnTo>
                    <a:pt x="2592" y="3037"/>
                  </a:lnTo>
                  <a:lnTo>
                    <a:pt x="2647" y="3060"/>
                  </a:lnTo>
                  <a:lnTo>
                    <a:pt x="2696" y="3094"/>
                  </a:lnTo>
                  <a:lnTo>
                    <a:pt x="2737" y="3135"/>
                  </a:lnTo>
                  <a:lnTo>
                    <a:pt x="2771" y="3184"/>
                  </a:lnTo>
                  <a:lnTo>
                    <a:pt x="2794" y="3239"/>
                  </a:lnTo>
                  <a:lnTo>
                    <a:pt x="2805" y="3300"/>
                  </a:lnTo>
                  <a:lnTo>
                    <a:pt x="2807" y="3331"/>
                  </a:lnTo>
                  <a:lnTo>
                    <a:pt x="2805" y="3361"/>
                  </a:lnTo>
                  <a:lnTo>
                    <a:pt x="2794" y="3422"/>
                  </a:lnTo>
                  <a:lnTo>
                    <a:pt x="2771" y="3477"/>
                  </a:lnTo>
                  <a:lnTo>
                    <a:pt x="2737" y="3526"/>
                  </a:lnTo>
                  <a:lnTo>
                    <a:pt x="2696" y="3567"/>
                  </a:lnTo>
                  <a:lnTo>
                    <a:pt x="2647" y="3601"/>
                  </a:lnTo>
                  <a:lnTo>
                    <a:pt x="2592" y="3624"/>
                  </a:lnTo>
                  <a:lnTo>
                    <a:pt x="2532" y="3635"/>
                  </a:lnTo>
                  <a:lnTo>
                    <a:pt x="2500" y="3637"/>
                  </a:lnTo>
                  <a:lnTo>
                    <a:pt x="2470" y="3635"/>
                  </a:lnTo>
                  <a:lnTo>
                    <a:pt x="2409" y="3624"/>
                  </a:lnTo>
                  <a:lnTo>
                    <a:pt x="2354" y="3601"/>
                  </a:lnTo>
                  <a:lnTo>
                    <a:pt x="2305" y="3567"/>
                  </a:lnTo>
                  <a:lnTo>
                    <a:pt x="2264" y="3526"/>
                  </a:lnTo>
                  <a:lnTo>
                    <a:pt x="2231" y="3477"/>
                  </a:lnTo>
                  <a:lnTo>
                    <a:pt x="2208" y="3422"/>
                  </a:lnTo>
                  <a:lnTo>
                    <a:pt x="2196" y="3361"/>
                  </a:lnTo>
                  <a:lnTo>
                    <a:pt x="2195" y="3331"/>
                  </a:lnTo>
                  <a:lnTo>
                    <a:pt x="2196" y="3300"/>
                  </a:lnTo>
                  <a:lnTo>
                    <a:pt x="2208" y="3239"/>
                  </a:lnTo>
                  <a:lnTo>
                    <a:pt x="2231" y="3184"/>
                  </a:lnTo>
                  <a:lnTo>
                    <a:pt x="2264" y="3135"/>
                  </a:lnTo>
                  <a:lnTo>
                    <a:pt x="2305" y="3094"/>
                  </a:lnTo>
                  <a:lnTo>
                    <a:pt x="2354" y="3060"/>
                  </a:lnTo>
                  <a:lnTo>
                    <a:pt x="2409" y="3037"/>
                  </a:lnTo>
                  <a:lnTo>
                    <a:pt x="2470" y="3026"/>
                  </a:lnTo>
                  <a:lnTo>
                    <a:pt x="2500" y="3024"/>
                  </a:lnTo>
                  <a:close/>
                  <a:moveTo>
                    <a:pt x="6875" y="6723"/>
                  </a:moveTo>
                  <a:lnTo>
                    <a:pt x="6835" y="6724"/>
                  </a:lnTo>
                  <a:lnTo>
                    <a:pt x="6759" y="6737"/>
                  </a:lnTo>
                  <a:lnTo>
                    <a:pt x="6688" y="6763"/>
                  </a:lnTo>
                  <a:lnTo>
                    <a:pt x="6622" y="6801"/>
                  </a:lnTo>
                  <a:lnTo>
                    <a:pt x="6564" y="6850"/>
                  </a:lnTo>
                  <a:lnTo>
                    <a:pt x="6514" y="6906"/>
                  </a:lnTo>
                  <a:lnTo>
                    <a:pt x="6475" y="6971"/>
                  </a:lnTo>
                  <a:lnTo>
                    <a:pt x="6448" y="7043"/>
                  </a:lnTo>
                  <a:lnTo>
                    <a:pt x="6439" y="7082"/>
                  </a:lnTo>
                  <a:lnTo>
                    <a:pt x="6435" y="7109"/>
                  </a:lnTo>
                  <a:lnTo>
                    <a:pt x="6446" y="7161"/>
                  </a:lnTo>
                  <a:lnTo>
                    <a:pt x="6475" y="7204"/>
                  </a:lnTo>
                  <a:lnTo>
                    <a:pt x="6518" y="7233"/>
                  </a:lnTo>
                  <a:lnTo>
                    <a:pt x="6544" y="7240"/>
                  </a:lnTo>
                  <a:lnTo>
                    <a:pt x="6571" y="7244"/>
                  </a:lnTo>
                  <a:lnTo>
                    <a:pt x="6623" y="7233"/>
                  </a:lnTo>
                  <a:lnTo>
                    <a:pt x="6667" y="7204"/>
                  </a:lnTo>
                  <a:lnTo>
                    <a:pt x="6697" y="7161"/>
                  </a:lnTo>
                  <a:lnTo>
                    <a:pt x="6704" y="7133"/>
                  </a:lnTo>
                  <a:lnTo>
                    <a:pt x="6711" y="7105"/>
                  </a:lnTo>
                  <a:lnTo>
                    <a:pt x="6741" y="7053"/>
                  </a:lnTo>
                  <a:lnTo>
                    <a:pt x="6787" y="7015"/>
                  </a:lnTo>
                  <a:lnTo>
                    <a:pt x="6844" y="6995"/>
                  </a:lnTo>
                  <a:lnTo>
                    <a:pt x="6875" y="6992"/>
                  </a:lnTo>
                  <a:lnTo>
                    <a:pt x="6893" y="6994"/>
                  </a:lnTo>
                  <a:lnTo>
                    <a:pt x="6927" y="7001"/>
                  </a:lnTo>
                  <a:lnTo>
                    <a:pt x="6973" y="7023"/>
                  </a:lnTo>
                  <a:lnTo>
                    <a:pt x="7021" y="7070"/>
                  </a:lnTo>
                  <a:lnTo>
                    <a:pt x="7042" y="7116"/>
                  </a:lnTo>
                  <a:lnTo>
                    <a:pt x="7049" y="7149"/>
                  </a:lnTo>
                  <a:lnTo>
                    <a:pt x="7049" y="7168"/>
                  </a:lnTo>
                  <a:lnTo>
                    <a:pt x="7049" y="7185"/>
                  </a:lnTo>
                  <a:lnTo>
                    <a:pt x="7042" y="7220"/>
                  </a:lnTo>
                  <a:lnTo>
                    <a:pt x="7021" y="7266"/>
                  </a:lnTo>
                  <a:lnTo>
                    <a:pt x="6973" y="7313"/>
                  </a:lnTo>
                  <a:lnTo>
                    <a:pt x="6927" y="7335"/>
                  </a:lnTo>
                  <a:lnTo>
                    <a:pt x="6893" y="7342"/>
                  </a:lnTo>
                  <a:lnTo>
                    <a:pt x="6875" y="7342"/>
                  </a:lnTo>
                  <a:lnTo>
                    <a:pt x="6848" y="7345"/>
                  </a:lnTo>
                  <a:lnTo>
                    <a:pt x="6799" y="7365"/>
                  </a:lnTo>
                  <a:lnTo>
                    <a:pt x="6762" y="7401"/>
                  </a:lnTo>
                  <a:lnTo>
                    <a:pt x="6741" y="7450"/>
                  </a:lnTo>
                  <a:lnTo>
                    <a:pt x="6740" y="7478"/>
                  </a:lnTo>
                  <a:lnTo>
                    <a:pt x="6741" y="7505"/>
                  </a:lnTo>
                  <a:lnTo>
                    <a:pt x="6762" y="7554"/>
                  </a:lnTo>
                  <a:lnTo>
                    <a:pt x="6799" y="7590"/>
                  </a:lnTo>
                  <a:lnTo>
                    <a:pt x="6848" y="7612"/>
                  </a:lnTo>
                  <a:lnTo>
                    <a:pt x="6875" y="7613"/>
                  </a:lnTo>
                  <a:lnTo>
                    <a:pt x="6893" y="7613"/>
                  </a:lnTo>
                  <a:lnTo>
                    <a:pt x="6927" y="7620"/>
                  </a:lnTo>
                  <a:lnTo>
                    <a:pt x="6973" y="7642"/>
                  </a:lnTo>
                  <a:lnTo>
                    <a:pt x="7021" y="7689"/>
                  </a:lnTo>
                  <a:lnTo>
                    <a:pt x="7042" y="7735"/>
                  </a:lnTo>
                  <a:lnTo>
                    <a:pt x="7049" y="7770"/>
                  </a:lnTo>
                  <a:lnTo>
                    <a:pt x="7049" y="7787"/>
                  </a:lnTo>
                  <a:lnTo>
                    <a:pt x="7049" y="7806"/>
                  </a:lnTo>
                  <a:lnTo>
                    <a:pt x="7042" y="7841"/>
                  </a:lnTo>
                  <a:lnTo>
                    <a:pt x="7021" y="7887"/>
                  </a:lnTo>
                  <a:lnTo>
                    <a:pt x="6973" y="7934"/>
                  </a:lnTo>
                  <a:lnTo>
                    <a:pt x="6927" y="7956"/>
                  </a:lnTo>
                  <a:lnTo>
                    <a:pt x="6893" y="7962"/>
                  </a:lnTo>
                  <a:lnTo>
                    <a:pt x="6875" y="7963"/>
                  </a:lnTo>
                  <a:lnTo>
                    <a:pt x="6842" y="7960"/>
                  </a:lnTo>
                  <a:lnTo>
                    <a:pt x="6785" y="7939"/>
                  </a:lnTo>
                  <a:lnTo>
                    <a:pt x="6738" y="7898"/>
                  </a:lnTo>
                  <a:lnTo>
                    <a:pt x="6708" y="7843"/>
                  </a:lnTo>
                  <a:lnTo>
                    <a:pt x="6701" y="7812"/>
                  </a:lnTo>
                  <a:lnTo>
                    <a:pt x="6697" y="7782"/>
                  </a:lnTo>
                  <a:lnTo>
                    <a:pt x="6681" y="7725"/>
                  </a:lnTo>
                  <a:lnTo>
                    <a:pt x="6659" y="7691"/>
                  </a:lnTo>
                  <a:lnTo>
                    <a:pt x="6639" y="7674"/>
                  </a:lnTo>
                  <a:lnTo>
                    <a:pt x="6615" y="7661"/>
                  </a:lnTo>
                  <a:lnTo>
                    <a:pt x="6583" y="7653"/>
                  </a:lnTo>
                  <a:lnTo>
                    <a:pt x="6564" y="7653"/>
                  </a:lnTo>
                  <a:lnTo>
                    <a:pt x="6544" y="7653"/>
                  </a:lnTo>
                  <a:lnTo>
                    <a:pt x="6511" y="7663"/>
                  </a:lnTo>
                  <a:lnTo>
                    <a:pt x="6482" y="7679"/>
                  </a:lnTo>
                  <a:lnTo>
                    <a:pt x="6462" y="7702"/>
                  </a:lnTo>
                  <a:lnTo>
                    <a:pt x="6440" y="7747"/>
                  </a:lnTo>
                  <a:lnTo>
                    <a:pt x="6430" y="7815"/>
                  </a:lnTo>
                  <a:lnTo>
                    <a:pt x="6435" y="7849"/>
                  </a:lnTo>
                  <a:lnTo>
                    <a:pt x="6440" y="7891"/>
                  </a:lnTo>
                  <a:lnTo>
                    <a:pt x="6466" y="7966"/>
                  </a:lnTo>
                  <a:lnTo>
                    <a:pt x="6505" y="8036"/>
                  </a:lnTo>
                  <a:lnTo>
                    <a:pt x="6554" y="8097"/>
                  </a:lnTo>
                  <a:lnTo>
                    <a:pt x="6613" y="8147"/>
                  </a:lnTo>
                  <a:lnTo>
                    <a:pt x="6681" y="8189"/>
                  </a:lnTo>
                  <a:lnTo>
                    <a:pt x="6754" y="8216"/>
                  </a:lnTo>
                  <a:lnTo>
                    <a:pt x="6834" y="8232"/>
                  </a:lnTo>
                  <a:lnTo>
                    <a:pt x="6875" y="8232"/>
                  </a:lnTo>
                  <a:lnTo>
                    <a:pt x="6920" y="8231"/>
                  </a:lnTo>
                  <a:lnTo>
                    <a:pt x="7008" y="8214"/>
                  </a:lnTo>
                  <a:lnTo>
                    <a:pt x="7087" y="8179"/>
                  </a:lnTo>
                  <a:lnTo>
                    <a:pt x="7157" y="8132"/>
                  </a:lnTo>
                  <a:lnTo>
                    <a:pt x="7218" y="8071"/>
                  </a:lnTo>
                  <a:lnTo>
                    <a:pt x="7267" y="8000"/>
                  </a:lnTo>
                  <a:lnTo>
                    <a:pt x="7300" y="7920"/>
                  </a:lnTo>
                  <a:lnTo>
                    <a:pt x="7319" y="7833"/>
                  </a:lnTo>
                  <a:lnTo>
                    <a:pt x="7320" y="7787"/>
                  </a:lnTo>
                  <a:lnTo>
                    <a:pt x="7319" y="7743"/>
                  </a:lnTo>
                  <a:lnTo>
                    <a:pt x="7301" y="7658"/>
                  </a:lnTo>
                  <a:lnTo>
                    <a:pt x="7268" y="7578"/>
                  </a:lnTo>
                  <a:lnTo>
                    <a:pt x="7222" y="7509"/>
                  </a:lnTo>
                  <a:lnTo>
                    <a:pt x="7193" y="7478"/>
                  </a:lnTo>
                  <a:lnTo>
                    <a:pt x="7222" y="7447"/>
                  </a:lnTo>
                  <a:lnTo>
                    <a:pt x="7268" y="7377"/>
                  </a:lnTo>
                  <a:lnTo>
                    <a:pt x="7301" y="7298"/>
                  </a:lnTo>
                  <a:lnTo>
                    <a:pt x="7319" y="7213"/>
                  </a:lnTo>
                  <a:lnTo>
                    <a:pt x="7320" y="7168"/>
                  </a:lnTo>
                  <a:lnTo>
                    <a:pt x="7319" y="7122"/>
                  </a:lnTo>
                  <a:lnTo>
                    <a:pt x="7300" y="7035"/>
                  </a:lnTo>
                  <a:lnTo>
                    <a:pt x="7267" y="6956"/>
                  </a:lnTo>
                  <a:lnTo>
                    <a:pt x="7218" y="6884"/>
                  </a:lnTo>
                  <a:lnTo>
                    <a:pt x="7157" y="6824"/>
                  </a:lnTo>
                  <a:lnTo>
                    <a:pt x="7087" y="6776"/>
                  </a:lnTo>
                  <a:lnTo>
                    <a:pt x="7008" y="6742"/>
                  </a:lnTo>
                  <a:lnTo>
                    <a:pt x="6920" y="6724"/>
                  </a:lnTo>
                  <a:lnTo>
                    <a:pt x="6875" y="6723"/>
                  </a:lnTo>
                  <a:close/>
                  <a:moveTo>
                    <a:pt x="8881" y="6441"/>
                  </a:moveTo>
                  <a:lnTo>
                    <a:pt x="9203" y="4972"/>
                  </a:lnTo>
                  <a:lnTo>
                    <a:pt x="9212" y="4930"/>
                  </a:lnTo>
                  <a:lnTo>
                    <a:pt x="9212" y="4845"/>
                  </a:lnTo>
                  <a:lnTo>
                    <a:pt x="9198" y="4764"/>
                  </a:lnTo>
                  <a:lnTo>
                    <a:pt x="9167" y="4688"/>
                  </a:lnTo>
                  <a:lnTo>
                    <a:pt x="9124" y="4620"/>
                  </a:lnTo>
                  <a:lnTo>
                    <a:pt x="9068" y="4561"/>
                  </a:lnTo>
                  <a:lnTo>
                    <a:pt x="9002" y="4512"/>
                  </a:lnTo>
                  <a:lnTo>
                    <a:pt x="8924" y="4479"/>
                  </a:lnTo>
                  <a:lnTo>
                    <a:pt x="8882" y="4468"/>
                  </a:lnTo>
                  <a:lnTo>
                    <a:pt x="8841" y="4460"/>
                  </a:lnTo>
                  <a:lnTo>
                    <a:pt x="8756" y="4459"/>
                  </a:lnTo>
                  <a:lnTo>
                    <a:pt x="8675" y="4473"/>
                  </a:lnTo>
                  <a:lnTo>
                    <a:pt x="8599" y="4504"/>
                  </a:lnTo>
                  <a:lnTo>
                    <a:pt x="8531" y="4548"/>
                  </a:lnTo>
                  <a:lnTo>
                    <a:pt x="8471" y="4604"/>
                  </a:lnTo>
                  <a:lnTo>
                    <a:pt x="8423" y="4672"/>
                  </a:lnTo>
                  <a:lnTo>
                    <a:pt x="8390" y="4748"/>
                  </a:lnTo>
                  <a:lnTo>
                    <a:pt x="8378" y="4790"/>
                  </a:lnTo>
                  <a:lnTo>
                    <a:pt x="8319" y="5061"/>
                  </a:lnTo>
                  <a:lnTo>
                    <a:pt x="8236" y="5032"/>
                  </a:lnTo>
                  <a:lnTo>
                    <a:pt x="8157" y="4998"/>
                  </a:lnTo>
                  <a:lnTo>
                    <a:pt x="8101" y="4973"/>
                  </a:lnTo>
                  <a:lnTo>
                    <a:pt x="7975" y="4926"/>
                  </a:lnTo>
                  <a:lnTo>
                    <a:pt x="7826" y="4887"/>
                  </a:lnTo>
                  <a:lnTo>
                    <a:pt x="7635" y="4862"/>
                  </a:lnTo>
                  <a:lnTo>
                    <a:pt x="7520" y="4861"/>
                  </a:lnTo>
                  <a:lnTo>
                    <a:pt x="7405" y="4862"/>
                  </a:lnTo>
                  <a:lnTo>
                    <a:pt x="7216" y="4887"/>
                  </a:lnTo>
                  <a:lnTo>
                    <a:pt x="7065" y="4926"/>
                  </a:lnTo>
                  <a:lnTo>
                    <a:pt x="6940" y="4973"/>
                  </a:lnTo>
                  <a:lnTo>
                    <a:pt x="6884" y="4998"/>
                  </a:lnTo>
                  <a:lnTo>
                    <a:pt x="6832" y="5021"/>
                  </a:lnTo>
                  <a:lnTo>
                    <a:pt x="6724" y="5061"/>
                  </a:lnTo>
                  <a:lnTo>
                    <a:pt x="6602" y="5093"/>
                  </a:lnTo>
                  <a:lnTo>
                    <a:pt x="6449" y="5111"/>
                  </a:lnTo>
                  <a:lnTo>
                    <a:pt x="6356" y="5113"/>
                  </a:lnTo>
                  <a:lnTo>
                    <a:pt x="6260" y="5111"/>
                  </a:lnTo>
                  <a:lnTo>
                    <a:pt x="6108" y="5093"/>
                  </a:lnTo>
                  <a:lnTo>
                    <a:pt x="5986" y="5061"/>
                  </a:lnTo>
                  <a:lnTo>
                    <a:pt x="5879" y="5021"/>
                  </a:lnTo>
                  <a:lnTo>
                    <a:pt x="5826" y="4998"/>
                  </a:lnTo>
                  <a:lnTo>
                    <a:pt x="5770" y="4973"/>
                  </a:lnTo>
                  <a:lnTo>
                    <a:pt x="5644" y="4926"/>
                  </a:lnTo>
                  <a:lnTo>
                    <a:pt x="5493" y="4887"/>
                  </a:lnTo>
                  <a:lnTo>
                    <a:pt x="5305" y="4862"/>
                  </a:lnTo>
                  <a:lnTo>
                    <a:pt x="5189" y="4861"/>
                  </a:lnTo>
                  <a:lnTo>
                    <a:pt x="5074" y="4862"/>
                  </a:lnTo>
                  <a:lnTo>
                    <a:pt x="4884" y="4887"/>
                  </a:lnTo>
                  <a:lnTo>
                    <a:pt x="4734" y="4926"/>
                  </a:lnTo>
                  <a:lnTo>
                    <a:pt x="4609" y="4973"/>
                  </a:lnTo>
                  <a:lnTo>
                    <a:pt x="4553" y="4998"/>
                  </a:lnTo>
                  <a:lnTo>
                    <a:pt x="4500" y="5021"/>
                  </a:lnTo>
                  <a:lnTo>
                    <a:pt x="4392" y="5061"/>
                  </a:lnTo>
                  <a:lnTo>
                    <a:pt x="4269" y="5093"/>
                  </a:lnTo>
                  <a:lnTo>
                    <a:pt x="4118" y="5111"/>
                  </a:lnTo>
                  <a:lnTo>
                    <a:pt x="4023" y="5113"/>
                  </a:lnTo>
                  <a:lnTo>
                    <a:pt x="3928" y="5111"/>
                  </a:lnTo>
                  <a:lnTo>
                    <a:pt x="3775" y="5093"/>
                  </a:lnTo>
                  <a:lnTo>
                    <a:pt x="3653" y="5061"/>
                  </a:lnTo>
                  <a:lnTo>
                    <a:pt x="3547" y="5021"/>
                  </a:lnTo>
                  <a:lnTo>
                    <a:pt x="3493" y="4998"/>
                  </a:lnTo>
                  <a:lnTo>
                    <a:pt x="3437" y="4973"/>
                  </a:lnTo>
                  <a:lnTo>
                    <a:pt x="3312" y="4926"/>
                  </a:lnTo>
                  <a:lnTo>
                    <a:pt x="3162" y="4887"/>
                  </a:lnTo>
                  <a:lnTo>
                    <a:pt x="2972" y="4862"/>
                  </a:lnTo>
                  <a:lnTo>
                    <a:pt x="2857" y="4861"/>
                  </a:lnTo>
                  <a:lnTo>
                    <a:pt x="2742" y="4862"/>
                  </a:lnTo>
                  <a:lnTo>
                    <a:pt x="2553" y="4887"/>
                  </a:lnTo>
                  <a:lnTo>
                    <a:pt x="2402" y="4926"/>
                  </a:lnTo>
                  <a:lnTo>
                    <a:pt x="2277" y="4973"/>
                  </a:lnTo>
                  <a:lnTo>
                    <a:pt x="2221" y="4998"/>
                  </a:lnTo>
                  <a:lnTo>
                    <a:pt x="2169" y="5021"/>
                  </a:lnTo>
                  <a:lnTo>
                    <a:pt x="2061" y="5061"/>
                  </a:lnTo>
                  <a:lnTo>
                    <a:pt x="1938" y="5093"/>
                  </a:lnTo>
                  <a:lnTo>
                    <a:pt x="1786" y="5111"/>
                  </a:lnTo>
                  <a:lnTo>
                    <a:pt x="1692" y="5113"/>
                  </a:lnTo>
                  <a:lnTo>
                    <a:pt x="1616" y="5111"/>
                  </a:lnTo>
                  <a:lnTo>
                    <a:pt x="1479" y="5098"/>
                  </a:lnTo>
                  <a:lnTo>
                    <a:pt x="1419" y="5087"/>
                  </a:lnTo>
                  <a:lnTo>
                    <a:pt x="1391" y="5083"/>
                  </a:lnTo>
                  <a:lnTo>
                    <a:pt x="1339" y="5093"/>
                  </a:lnTo>
                  <a:lnTo>
                    <a:pt x="1296" y="5120"/>
                  </a:lnTo>
                  <a:lnTo>
                    <a:pt x="1266" y="5163"/>
                  </a:lnTo>
                  <a:lnTo>
                    <a:pt x="1257" y="5191"/>
                  </a:lnTo>
                  <a:lnTo>
                    <a:pt x="1253" y="5218"/>
                  </a:lnTo>
                  <a:lnTo>
                    <a:pt x="1263" y="5270"/>
                  </a:lnTo>
                  <a:lnTo>
                    <a:pt x="1292" y="5313"/>
                  </a:lnTo>
                  <a:lnTo>
                    <a:pt x="1335" y="5343"/>
                  </a:lnTo>
                  <a:lnTo>
                    <a:pt x="1361" y="5350"/>
                  </a:lnTo>
                  <a:lnTo>
                    <a:pt x="1437" y="5365"/>
                  </a:lnTo>
                  <a:lnTo>
                    <a:pt x="1601" y="5381"/>
                  </a:lnTo>
                  <a:lnTo>
                    <a:pt x="1692" y="5382"/>
                  </a:lnTo>
                  <a:lnTo>
                    <a:pt x="1806" y="5381"/>
                  </a:lnTo>
                  <a:lnTo>
                    <a:pt x="1996" y="5356"/>
                  </a:lnTo>
                  <a:lnTo>
                    <a:pt x="2147" y="5317"/>
                  </a:lnTo>
                  <a:lnTo>
                    <a:pt x="2272" y="5270"/>
                  </a:lnTo>
                  <a:lnTo>
                    <a:pt x="2329" y="5245"/>
                  </a:lnTo>
                  <a:lnTo>
                    <a:pt x="2380" y="5222"/>
                  </a:lnTo>
                  <a:lnTo>
                    <a:pt x="2488" y="5182"/>
                  </a:lnTo>
                  <a:lnTo>
                    <a:pt x="2611" y="5150"/>
                  </a:lnTo>
                  <a:lnTo>
                    <a:pt x="2763" y="5132"/>
                  </a:lnTo>
                  <a:lnTo>
                    <a:pt x="2857" y="5130"/>
                  </a:lnTo>
                  <a:lnTo>
                    <a:pt x="2952" y="5132"/>
                  </a:lnTo>
                  <a:lnTo>
                    <a:pt x="3105" y="5150"/>
                  </a:lnTo>
                  <a:lnTo>
                    <a:pt x="3227" y="5182"/>
                  </a:lnTo>
                  <a:lnTo>
                    <a:pt x="3333" y="5222"/>
                  </a:lnTo>
                  <a:lnTo>
                    <a:pt x="3387" y="5245"/>
                  </a:lnTo>
                  <a:lnTo>
                    <a:pt x="3443" y="5270"/>
                  </a:lnTo>
                  <a:lnTo>
                    <a:pt x="3568" y="5317"/>
                  </a:lnTo>
                  <a:lnTo>
                    <a:pt x="3719" y="5356"/>
                  </a:lnTo>
                  <a:lnTo>
                    <a:pt x="3908" y="5381"/>
                  </a:lnTo>
                  <a:lnTo>
                    <a:pt x="4023" y="5382"/>
                  </a:lnTo>
                  <a:lnTo>
                    <a:pt x="4138" y="5381"/>
                  </a:lnTo>
                  <a:lnTo>
                    <a:pt x="4327" y="5356"/>
                  </a:lnTo>
                  <a:lnTo>
                    <a:pt x="4478" y="5317"/>
                  </a:lnTo>
                  <a:lnTo>
                    <a:pt x="4603" y="5270"/>
                  </a:lnTo>
                  <a:lnTo>
                    <a:pt x="4659" y="5245"/>
                  </a:lnTo>
                  <a:lnTo>
                    <a:pt x="4713" y="5222"/>
                  </a:lnTo>
                  <a:lnTo>
                    <a:pt x="4819" y="5182"/>
                  </a:lnTo>
                  <a:lnTo>
                    <a:pt x="4942" y="5150"/>
                  </a:lnTo>
                  <a:lnTo>
                    <a:pt x="5094" y="5132"/>
                  </a:lnTo>
                  <a:lnTo>
                    <a:pt x="5189" y="5130"/>
                  </a:lnTo>
                  <a:lnTo>
                    <a:pt x="5283" y="5132"/>
                  </a:lnTo>
                  <a:lnTo>
                    <a:pt x="5436" y="5150"/>
                  </a:lnTo>
                  <a:lnTo>
                    <a:pt x="5558" y="5182"/>
                  </a:lnTo>
                  <a:lnTo>
                    <a:pt x="5666" y="5222"/>
                  </a:lnTo>
                  <a:lnTo>
                    <a:pt x="5718" y="5245"/>
                  </a:lnTo>
                  <a:lnTo>
                    <a:pt x="5775" y="5270"/>
                  </a:lnTo>
                  <a:lnTo>
                    <a:pt x="5899" y="5317"/>
                  </a:lnTo>
                  <a:lnTo>
                    <a:pt x="6050" y="5356"/>
                  </a:lnTo>
                  <a:lnTo>
                    <a:pt x="6240" y="5381"/>
                  </a:lnTo>
                  <a:lnTo>
                    <a:pt x="6354" y="5382"/>
                  </a:lnTo>
                  <a:lnTo>
                    <a:pt x="6469" y="5381"/>
                  </a:lnTo>
                  <a:lnTo>
                    <a:pt x="6659" y="5356"/>
                  </a:lnTo>
                  <a:lnTo>
                    <a:pt x="6810" y="5317"/>
                  </a:lnTo>
                  <a:lnTo>
                    <a:pt x="6936" y="5270"/>
                  </a:lnTo>
                  <a:lnTo>
                    <a:pt x="6992" y="5245"/>
                  </a:lnTo>
                  <a:lnTo>
                    <a:pt x="7044" y="5222"/>
                  </a:lnTo>
                  <a:lnTo>
                    <a:pt x="7152" y="5182"/>
                  </a:lnTo>
                  <a:lnTo>
                    <a:pt x="7274" y="5150"/>
                  </a:lnTo>
                  <a:lnTo>
                    <a:pt x="7427" y="5132"/>
                  </a:lnTo>
                  <a:lnTo>
                    <a:pt x="7520" y="5130"/>
                  </a:lnTo>
                  <a:lnTo>
                    <a:pt x="7615" y="5132"/>
                  </a:lnTo>
                  <a:lnTo>
                    <a:pt x="7768" y="5150"/>
                  </a:lnTo>
                  <a:lnTo>
                    <a:pt x="7890" y="5182"/>
                  </a:lnTo>
                  <a:lnTo>
                    <a:pt x="7997" y="5222"/>
                  </a:lnTo>
                  <a:lnTo>
                    <a:pt x="8050" y="5245"/>
                  </a:lnTo>
                  <a:lnTo>
                    <a:pt x="8099" y="5267"/>
                  </a:lnTo>
                  <a:lnTo>
                    <a:pt x="8203" y="5307"/>
                  </a:lnTo>
                  <a:lnTo>
                    <a:pt x="8260" y="5326"/>
                  </a:lnTo>
                  <a:lnTo>
                    <a:pt x="8144" y="5855"/>
                  </a:lnTo>
                  <a:lnTo>
                    <a:pt x="8065" y="5821"/>
                  </a:lnTo>
                  <a:lnTo>
                    <a:pt x="7900" y="5771"/>
                  </a:lnTo>
                  <a:lnTo>
                    <a:pt x="7730" y="5735"/>
                  </a:lnTo>
                  <a:lnTo>
                    <a:pt x="7553" y="5718"/>
                  </a:lnTo>
                  <a:lnTo>
                    <a:pt x="7463" y="5716"/>
                  </a:lnTo>
                  <a:lnTo>
                    <a:pt x="7373" y="5718"/>
                  </a:lnTo>
                  <a:lnTo>
                    <a:pt x="7196" y="5735"/>
                  </a:lnTo>
                  <a:lnTo>
                    <a:pt x="7026" y="5771"/>
                  </a:lnTo>
                  <a:lnTo>
                    <a:pt x="6862" y="5821"/>
                  </a:lnTo>
                  <a:lnTo>
                    <a:pt x="6705" y="5889"/>
                  </a:lnTo>
                  <a:lnTo>
                    <a:pt x="6556" y="5970"/>
                  </a:lnTo>
                  <a:lnTo>
                    <a:pt x="6416" y="6063"/>
                  </a:lnTo>
                  <a:lnTo>
                    <a:pt x="6286" y="6171"/>
                  </a:lnTo>
                  <a:lnTo>
                    <a:pt x="6168" y="6289"/>
                  </a:lnTo>
                  <a:lnTo>
                    <a:pt x="6060" y="6419"/>
                  </a:lnTo>
                  <a:lnTo>
                    <a:pt x="5967" y="6559"/>
                  </a:lnTo>
                  <a:lnTo>
                    <a:pt x="5886" y="6709"/>
                  </a:lnTo>
                  <a:lnTo>
                    <a:pt x="5818" y="6866"/>
                  </a:lnTo>
                  <a:lnTo>
                    <a:pt x="5768" y="7030"/>
                  </a:lnTo>
                  <a:lnTo>
                    <a:pt x="5732" y="7200"/>
                  </a:lnTo>
                  <a:lnTo>
                    <a:pt x="5715" y="7377"/>
                  </a:lnTo>
                  <a:lnTo>
                    <a:pt x="5713" y="7466"/>
                  </a:lnTo>
                  <a:lnTo>
                    <a:pt x="5713" y="7525"/>
                  </a:lnTo>
                  <a:lnTo>
                    <a:pt x="5722" y="7640"/>
                  </a:lnTo>
                  <a:lnTo>
                    <a:pt x="5736" y="7753"/>
                  </a:lnTo>
                  <a:lnTo>
                    <a:pt x="5758" y="7864"/>
                  </a:lnTo>
                  <a:lnTo>
                    <a:pt x="5787" y="7970"/>
                  </a:lnTo>
                  <a:lnTo>
                    <a:pt x="5823" y="8075"/>
                  </a:lnTo>
                  <a:lnTo>
                    <a:pt x="5863" y="8178"/>
                  </a:lnTo>
                  <a:lnTo>
                    <a:pt x="5912" y="8277"/>
                  </a:lnTo>
                  <a:lnTo>
                    <a:pt x="5993" y="8418"/>
                  </a:lnTo>
                  <a:lnTo>
                    <a:pt x="6122" y="8592"/>
                  </a:lnTo>
                  <a:lnTo>
                    <a:pt x="6272" y="8749"/>
                  </a:lnTo>
                  <a:lnTo>
                    <a:pt x="6440" y="8888"/>
                  </a:lnTo>
                  <a:lnTo>
                    <a:pt x="6531" y="8948"/>
                  </a:lnTo>
                  <a:lnTo>
                    <a:pt x="1744" y="8948"/>
                  </a:lnTo>
                  <a:lnTo>
                    <a:pt x="1681" y="8945"/>
                  </a:lnTo>
                  <a:lnTo>
                    <a:pt x="1557" y="8924"/>
                  </a:lnTo>
                  <a:lnTo>
                    <a:pt x="1442" y="8883"/>
                  </a:lnTo>
                  <a:lnTo>
                    <a:pt x="1337" y="8824"/>
                  </a:lnTo>
                  <a:lnTo>
                    <a:pt x="1243" y="8748"/>
                  </a:lnTo>
                  <a:lnTo>
                    <a:pt x="1162" y="8657"/>
                  </a:lnTo>
                  <a:lnTo>
                    <a:pt x="1098" y="8553"/>
                  </a:lnTo>
                  <a:lnTo>
                    <a:pt x="1050" y="8437"/>
                  </a:lnTo>
                  <a:lnTo>
                    <a:pt x="1034" y="8375"/>
                  </a:lnTo>
                  <a:lnTo>
                    <a:pt x="273" y="4914"/>
                  </a:lnTo>
                  <a:lnTo>
                    <a:pt x="268" y="4884"/>
                  </a:lnTo>
                  <a:lnTo>
                    <a:pt x="278" y="4825"/>
                  </a:lnTo>
                  <a:lnTo>
                    <a:pt x="310" y="4774"/>
                  </a:lnTo>
                  <a:lnTo>
                    <a:pt x="359" y="4740"/>
                  </a:lnTo>
                  <a:lnTo>
                    <a:pt x="389" y="4731"/>
                  </a:lnTo>
                  <a:lnTo>
                    <a:pt x="419" y="4727"/>
                  </a:lnTo>
                  <a:lnTo>
                    <a:pt x="477" y="4738"/>
                  </a:lnTo>
                  <a:lnTo>
                    <a:pt x="527" y="4770"/>
                  </a:lnTo>
                  <a:lnTo>
                    <a:pt x="562" y="4818"/>
                  </a:lnTo>
                  <a:lnTo>
                    <a:pt x="571" y="4848"/>
                  </a:lnTo>
                  <a:lnTo>
                    <a:pt x="1332" y="8309"/>
                  </a:lnTo>
                  <a:lnTo>
                    <a:pt x="1341" y="8345"/>
                  </a:lnTo>
                  <a:lnTo>
                    <a:pt x="1368" y="8412"/>
                  </a:lnTo>
                  <a:lnTo>
                    <a:pt x="1407" y="8473"/>
                  </a:lnTo>
                  <a:lnTo>
                    <a:pt x="1453" y="8525"/>
                  </a:lnTo>
                  <a:lnTo>
                    <a:pt x="1508" y="8569"/>
                  </a:lnTo>
                  <a:lnTo>
                    <a:pt x="1568" y="8604"/>
                  </a:lnTo>
                  <a:lnTo>
                    <a:pt x="1636" y="8627"/>
                  </a:lnTo>
                  <a:lnTo>
                    <a:pt x="1708" y="8640"/>
                  </a:lnTo>
                  <a:lnTo>
                    <a:pt x="1744" y="8640"/>
                  </a:lnTo>
                  <a:lnTo>
                    <a:pt x="5542" y="8640"/>
                  </a:lnTo>
                  <a:lnTo>
                    <a:pt x="5569" y="8638"/>
                  </a:lnTo>
                  <a:lnTo>
                    <a:pt x="5618" y="8618"/>
                  </a:lnTo>
                  <a:lnTo>
                    <a:pt x="5654" y="8581"/>
                  </a:lnTo>
                  <a:lnTo>
                    <a:pt x="5675" y="8533"/>
                  </a:lnTo>
                  <a:lnTo>
                    <a:pt x="5677" y="8506"/>
                  </a:lnTo>
                  <a:lnTo>
                    <a:pt x="5675" y="8479"/>
                  </a:lnTo>
                  <a:lnTo>
                    <a:pt x="5654" y="8430"/>
                  </a:lnTo>
                  <a:lnTo>
                    <a:pt x="5618" y="8392"/>
                  </a:lnTo>
                  <a:lnTo>
                    <a:pt x="5569" y="8372"/>
                  </a:lnTo>
                  <a:lnTo>
                    <a:pt x="5542" y="8371"/>
                  </a:lnTo>
                  <a:lnTo>
                    <a:pt x="1744" y="8371"/>
                  </a:lnTo>
                  <a:lnTo>
                    <a:pt x="1718" y="8369"/>
                  </a:lnTo>
                  <a:lnTo>
                    <a:pt x="1669" y="8352"/>
                  </a:lnTo>
                  <a:lnTo>
                    <a:pt x="1630" y="8320"/>
                  </a:lnTo>
                  <a:lnTo>
                    <a:pt x="1603" y="8276"/>
                  </a:lnTo>
                  <a:lnTo>
                    <a:pt x="1596" y="8250"/>
                  </a:lnTo>
                  <a:lnTo>
                    <a:pt x="834" y="4790"/>
                  </a:lnTo>
                  <a:lnTo>
                    <a:pt x="823" y="4748"/>
                  </a:lnTo>
                  <a:lnTo>
                    <a:pt x="789" y="4672"/>
                  </a:lnTo>
                  <a:lnTo>
                    <a:pt x="740" y="4604"/>
                  </a:lnTo>
                  <a:lnTo>
                    <a:pt x="681" y="4548"/>
                  </a:lnTo>
                  <a:lnTo>
                    <a:pt x="612" y="4505"/>
                  </a:lnTo>
                  <a:lnTo>
                    <a:pt x="537" y="4475"/>
                  </a:lnTo>
                  <a:lnTo>
                    <a:pt x="455" y="4459"/>
                  </a:lnTo>
                  <a:lnTo>
                    <a:pt x="372" y="4460"/>
                  </a:lnTo>
                  <a:lnTo>
                    <a:pt x="330" y="4468"/>
                  </a:lnTo>
                  <a:lnTo>
                    <a:pt x="288" y="4478"/>
                  </a:lnTo>
                  <a:lnTo>
                    <a:pt x="212" y="4512"/>
                  </a:lnTo>
                  <a:lnTo>
                    <a:pt x="144" y="4561"/>
                  </a:lnTo>
                  <a:lnTo>
                    <a:pt x="88" y="4620"/>
                  </a:lnTo>
                  <a:lnTo>
                    <a:pt x="45" y="4688"/>
                  </a:lnTo>
                  <a:lnTo>
                    <a:pt x="15" y="4764"/>
                  </a:lnTo>
                  <a:lnTo>
                    <a:pt x="0" y="4845"/>
                  </a:lnTo>
                  <a:lnTo>
                    <a:pt x="0" y="4930"/>
                  </a:lnTo>
                  <a:lnTo>
                    <a:pt x="9" y="4972"/>
                  </a:lnTo>
                  <a:lnTo>
                    <a:pt x="771" y="8433"/>
                  </a:lnTo>
                  <a:lnTo>
                    <a:pt x="781" y="8476"/>
                  </a:lnTo>
                  <a:lnTo>
                    <a:pt x="807" y="8559"/>
                  </a:lnTo>
                  <a:lnTo>
                    <a:pt x="840" y="8638"/>
                  </a:lnTo>
                  <a:lnTo>
                    <a:pt x="879" y="8715"/>
                  </a:lnTo>
                  <a:lnTo>
                    <a:pt x="922" y="8785"/>
                  </a:lnTo>
                  <a:lnTo>
                    <a:pt x="972" y="8853"/>
                  </a:lnTo>
                  <a:lnTo>
                    <a:pt x="1027" y="8915"/>
                  </a:lnTo>
                  <a:lnTo>
                    <a:pt x="1087" y="8973"/>
                  </a:lnTo>
                  <a:lnTo>
                    <a:pt x="1152" y="9024"/>
                  </a:lnTo>
                  <a:lnTo>
                    <a:pt x="1220" y="9071"/>
                  </a:lnTo>
                  <a:lnTo>
                    <a:pt x="1293" y="9111"/>
                  </a:lnTo>
                  <a:lnTo>
                    <a:pt x="1368" y="9145"/>
                  </a:lnTo>
                  <a:lnTo>
                    <a:pt x="1447" y="9173"/>
                  </a:lnTo>
                  <a:lnTo>
                    <a:pt x="1529" y="9194"/>
                  </a:lnTo>
                  <a:lnTo>
                    <a:pt x="1614" y="9209"/>
                  </a:lnTo>
                  <a:lnTo>
                    <a:pt x="1701" y="9217"/>
                  </a:lnTo>
                  <a:lnTo>
                    <a:pt x="1744" y="9217"/>
                  </a:lnTo>
                  <a:lnTo>
                    <a:pt x="7463" y="9217"/>
                  </a:lnTo>
                  <a:lnTo>
                    <a:pt x="7466" y="9217"/>
                  </a:lnTo>
                  <a:lnTo>
                    <a:pt x="7555" y="9216"/>
                  </a:lnTo>
                  <a:lnTo>
                    <a:pt x="7732" y="9197"/>
                  </a:lnTo>
                  <a:lnTo>
                    <a:pt x="7902" y="9163"/>
                  </a:lnTo>
                  <a:lnTo>
                    <a:pt x="8066" y="9111"/>
                  </a:lnTo>
                  <a:lnTo>
                    <a:pt x="8223" y="9045"/>
                  </a:lnTo>
                  <a:lnTo>
                    <a:pt x="8371" y="8964"/>
                  </a:lnTo>
                  <a:lnTo>
                    <a:pt x="8511" y="8869"/>
                  </a:lnTo>
                  <a:lnTo>
                    <a:pt x="8640" y="8762"/>
                  </a:lnTo>
                  <a:lnTo>
                    <a:pt x="8760" y="8643"/>
                  </a:lnTo>
                  <a:lnTo>
                    <a:pt x="8866" y="8513"/>
                  </a:lnTo>
                  <a:lnTo>
                    <a:pt x="8960" y="8373"/>
                  </a:lnTo>
                  <a:lnTo>
                    <a:pt x="9042" y="8225"/>
                  </a:lnTo>
                  <a:lnTo>
                    <a:pt x="9108" y="8068"/>
                  </a:lnTo>
                  <a:lnTo>
                    <a:pt x="9159" y="7904"/>
                  </a:lnTo>
                  <a:lnTo>
                    <a:pt x="9193" y="7733"/>
                  </a:lnTo>
                  <a:lnTo>
                    <a:pt x="9212" y="7557"/>
                  </a:lnTo>
                  <a:lnTo>
                    <a:pt x="9213" y="7466"/>
                  </a:lnTo>
                  <a:lnTo>
                    <a:pt x="9212" y="7396"/>
                  </a:lnTo>
                  <a:lnTo>
                    <a:pt x="9200" y="7254"/>
                  </a:lnTo>
                  <a:lnTo>
                    <a:pt x="9179" y="7118"/>
                  </a:lnTo>
                  <a:lnTo>
                    <a:pt x="9146" y="6984"/>
                  </a:lnTo>
                  <a:lnTo>
                    <a:pt x="9103" y="6854"/>
                  </a:lnTo>
                  <a:lnTo>
                    <a:pt x="9051" y="6729"/>
                  </a:lnTo>
                  <a:lnTo>
                    <a:pt x="8989" y="6609"/>
                  </a:lnTo>
                  <a:lnTo>
                    <a:pt x="8918" y="6495"/>
                  </a:lnTo>
                  <a:lnTo>
                    <a:pt x="8881" y="6441"/>
                  </a:lnTo>
                  <a:close/>
                  <a:moveTo>
                    <a:pt x="8554" y="5251"/>
                  </a:moveTo>
                  <a:lnTo>
                    <a:pt x="8554" y="5251"/>
                  </a:lnTo>
                  <a:lnTo>
                    <a:pt x="8554" y="5250"/>
                  </a:lnTo>
                  <a:lnTo>
                    <a:pt x="8554" y="5250"/>
                  </a:lnTo>
                  <a:lnTo>
                    <a:pt x="8642" y="4848"/>
                  </a:lnTo>
                  <a:lnTo>
                    <a:pt x="8650" y="4818"/>
                  </a:lnTo>
                  <a:lnTo>
                    <a:pt x="8685" y="4770"/>
                  </a:lnTo>
                  <a:lnTo>
                    <a:pt x="8735" y="4738"/>
                  </a:lnTo>
                  <a:lnTo>
                    <a:pt x="8793" y="4727"/>
                  </a:lnTo>
                  <a:lnTo>
                    <a:pt x="8823" y="4731"/>
                  </a:lnTo>
                  <a:lnTo>
                    <a:pt x="8854" y="4740"/>
                  </a:lnTo>
                  <a:lnTo>
                    <a:pt x="8902" y="4774"/>
                  </a:lnTo>
                  <a:lnTo>
                    <a:pt x="8934" y="4825"/>
                  </a:lnTo>
                  <a:lnTo>
                    <a:pt x="8944" y="4884"/>
                  </a:lnTo>
                  <a:lnTo>
                    <a:pt x="8940" y="4914"/>
                  </a:lnTo>
                  <a:lnTo>
                    <a:pt x="8659" y="6190"/>
                  </a:lnTo>
                  <a:lnTo>
                    <a:pt x="8597" y="6132"/>
                  </a:lnTo>
                  <a:lnTo>
                    <a:pt x="8463" y="6030"/>
                  </a:lnTo>
                  <a:lnTo>
                    <a:pt x="8393" y="5984"/>
                  </a:lnTo>
                  <a:lnTo>
                    <a:pt x="8554" y="5251"/>
                  </a:lnTo>
                  <a:close/>
                  <a:moveTo>
                    <a:pt x="7463" y="8948"/>
                  </a:moveTo>
                  <a:lnTo>
                    <a:pt x="7386" y="8947"/>
                  </a:lnTo>
                  <a:lnTo>
                    <a:pt x="7238" y="8931"/>
                  </a:lnTo>
                  <a:lnTo>
                    <a:pt x="7094" y="8901"/>
                  </a:lnTo>
                  <a:lnTo>
                    <a:pt x="6954" y="8857"/>
                  </a:lnTo>
                  <a:lnTo>
                    <a:pt x="6822" y="8801"/>
                  </a:lnTo>
                  <a:lnTo>
                    <a:pt x="6697" y="8734"/>
                  </a:lnTo>
                  <a:lnTo>
                    <a:pt x="6577" y="8653"/>
                  </a:lnTo>
                  <a:lnTo>
                    <a:pt x="6468" y="8562"/>
                  </a:lnTo>
                  <a:lnTo>
                    <a:pt x="6367" y="8463"/>
                  </a:lnTo>
                  <a:lnTo>
                    <a:pt x="6278" y="8352"/>
                  </a:lnTo>
                  <a:lnTo>
                    <a:pt x="6197" y="8234"/>
                  </a:lnTo>
                  <a:lnTo>
                    <a:pt x="6129" y="8108"/>
                  </a:lnTo>
                  <a:lnTo>
                    <a:pt x="6072" y="7976"/>
                  </a:lnTo>
                  <a:lnTo>
                    <a:pt x="6029" y="7836"/>
                  </a:lnTo>
                  <a:lnTo>
                    <a:pt x="6000" y="7692"/>
                  </a:lnTo>
                  <a:lnTo>
                    <a:pt x="5984" y="7542"/>
                  </a:lnTo>
                  <a:lnTo>
                    <a:pt x="5983" y="7466"/>
                  </a:lnTo>
                  <a:lnTo>
                    <a:pt x="5984" y="7390"/>
                  </a:lnTo>
                  <a:lnTo>
                    <a:pt x="6000" y="7241"/>
                  </a:lnTo>
                  <a:lnTo>
                    <a:pt x="6029" y="7097"/>
                  </a:lnTo>
                  <a:lnTo>
                    <a:pt x="6072" y="6958"/>
                  </a:lnTo>
                  <a:lnTo>
                    <a:pt x="6129" y="6825"/>
                  </a:lnTo>
                  <a:lnTo>
                    <a:pt x="6197" y="6700"/>
                  </a:lnTo>
                  <a:lnTo>
                    <a:pt x="6278" y="6582"/>
                  </a:lnTo>
                  <a:lnTo>
                    <a:pt x="6367" y="6471"/>
                  </a:lnTo>
                  <a:lnTo>
                    <a:pt x="6468" y="6372"/>
                  </a:lnTo>
                  <a:lnTo>
                    <a:pt x="6577" y="6281"/>
                  </a:lnTo>
                  <a:lnTo>
                    <a:pt x="6697" y="6200"/>
                  </a:lnTo>
                  <a:lnTo>
                    <a:pt x="6822" y="6132"/>
                  </a:lnTo>
                  <a:lnTo>
                    <a:pt x="6954" y="6076"/>
                  </a:lnTo>
                  <a:lnTo>
                    <a:pt x="7094" y="6032"/>
                  </a:lnTo>
                  <a:lnTo>
                    <a:pt x="7238" y="6003"/>
                  </a:lnTo>
                  <a:lnTo>
                    <a:pt x="7386" y="5987"/>
                  </a:lnTo>
                  <a:lnTo>
                    <a:pt x="7463" y="5986"/>
                  </a:lnTo>
                  <a:lnTo>
                    <a:pt x="7539" y="5987"/>
                  </a:lnTo>
                  <a:lnTo>
                    <a:pt x="7689" y="6003"/>
                  </a:lnTo>
                  <a:lnTo>
                    <a:pt x="7833" y="6032"/>
                  </a:lnTo>
                  <a:lnTo>
                    <a:pt x="7972" y="6076"/>
                  </a:lnTo>
                  <a:lnTo>
                    <a:pt x="8105" y="6132"/>
                  </a:lnTo>
                  <a:lnTo>
                    <a:pt x="8230" y="6200"/>
                  </a:lnTo>
                  <a:lnTo>
                    <a:pt x="8348" y="6281"/>
                  </a:lnTo>
                  <a:lnTo>
                    <a:pt x="8459" y="6372"/>
                  </a:lnTo>
                  <a:lnTo>
                    <a:pt x="8558" y="6471"/>
                  </a:lnTo>
                  <a:lnTo>
                    <a:pt x="8649" y="6582"/>
                  </a:lnTo>
                  <a:lnTo>
                    <a:pt x="8730" y="6700"/>
                  </a:lnTo>
                  <a:lnTo>
                    <a:pt x="8797" y="6825"/>
                  </a:lnTo>
                  <a:lnTo>
                    <a:pt x="8854" y="6958"/>
                  </a:lnTo>
                  <a:lnTo>
                    <a:pt x="8897" y="7097"/>
                  </a:lnTo>
                  <a:lnTo>
                    <a:pt x="8927" y="7241"/>
                  </a:lnTo>
                  <a:lnTo>
                    <a:pt x="8943" y="7391"/>
                  </a:lnTo>
                  <a:lnTo>
                    <a:pt x="8943" y="7466"/>
                  </a:lnTo>
                  <a:lnTo>
                    <a:pt x="8943" y="7542"/>
                  </a:lnTo>
                  <a:lnTo>
                    <a:pt x="8927" y="7692"/>
                  </a:lnTo>
                  <a:lnTo>
                    <a:pt x="8897" y="7836"/>
                  </a:lnTo>
                  <a:lnTo>
                    <a:pt x="8854" y="7976"/>
                  </a:lnTo>
                  <a:lnTo>
                    <a:pt x="8797" y="8108"/>
                  </a:lnTo>
                  <a:lnTo>
                    <a:pt x="8730" y="8234"/>
                  </a:lnTo>
                  <a:lnTo>
                    <a:pt x="8649" y="8352"/>
                  </a:lnTo>
                  <a:lnTo>
                    <a:pt x="8558" y="8463"/>
                  </a:lnTo>
                  <a:lnTo>
                    <a:pt x="8459" y="8562"/>
                  </a:lnTo>
                  <a:lnTo>
                    <a:pt x="8348" y="8653"/>
                  </a:lnTo>
                  <a:lnTo>
                    <a:pt x="8230" y="8734"/>
                  </a:lnTo>
                  <a:lnTo>
                    <a:pt x="8105" y="8801"/>
                  </a:lnTo>
                  <a:lnTo>
                    <a:pt x="7972" y="8857"/>
                  </a:lnTo>
                  <a:lnTo>
                    <a:pt x="7833" y="8901"/>
                  </a:lnTo>
                  <a:lnTo>
                    <a:pt x="7689" y="8931"/>
                  </a:lnTo>
                  <a:lnTo>
                    <a:pt x="7539" y="8947"/>
                  </a:lnTo>
                  <a:lnTo>
                    <a:pt x="7463" y="8948"/>
                  </a:lnTo>
                  <a:close/>
                  <a:moveTo>
                    <a:pt x="4382" y="2984"/>
                  </a:moveTo>
                  <a:lnTo>
                    <a:pt x="4429" y="2983"/>
                  </a:lnTo>
                  <a:lnTo>
                    <a:pt x="4521" y="2964"/>
                  </a:lnTo>
                  <a:lnTo>
                    <a:pt x="4606" y="2928"/>
                  </a:lnTo>
                  <a:lnTo>
                    <a:pt x="4683" y="2876"/>
                  </a:lnTo>
                  <a:lnTo>
                    <a:pt x="4746" y="2813"/>
                  </a:lnTo>
                  <a:lnTo>
                    <a:pt x="4798" y="2736"/>
                  </a:lnTo>
                  <a:lnTo>
                    <a:pt x="4834" y="2651"/>
                  </a:lnTo>
                  <a:lnTo>
                    <a:pt x="4852" y="2559"/>
                  </a:lnTo>
                  <a:lnTo>
                    <a:pt x="4854" y="2512"/>
                  </a:lnTo>
                  <a:lnTo>
                    <a:pt x="4852" y="2463"/>
                  </a:lnTo>
                  <a:lnTo>
                    <a:pt x="4834" y="2371"/>
                  </a:lnTo>
                  <a:lnTo>
                    <a:pt x="4798" y="2286"/>
                  </a:lnTo>
                  <a:lnTo>
                    <a:pt x="4746" y="2211"/>
                  </a:lnTo>
                  <a:lnTo>
                    <a:pt x="4683" y="2146"/>
                  </a:lnTo>
                  <a:lnTo>
                    <a:pt x="4606" y="2096"/>
                  </a:lnTo>
                  <a:lnTo>
                    <a:pt x="4521" y="2060"/>
                  </a:lnTo>
                  <a:lnTo>
                    <a:pt x="4429" y="2041"/>
                  </a:lnTo>
                  <a:lnTo>
                    <a:pt x="4382" y="2039"/>
                  </a:lnTo>
                  <a:lnTo>
                    <a:pt x="4333" y="2041"/>
                  </a:lnTo>
                  <a:lnTo>
                    <a:pt x="4241" y="2060"/>
                  </a:lnTo>
                  <a:lnTo>
                    <a:pt x="4156" y="2096"/>
                  </a:lnTo>
                  <a:lnTo>
                    <a:pt x="4081" y="2146"/>
                  </a:lnTo>
                  <a:lnTo>
                    <a:pt x="4016" y="2211"/>
                  </a:lnTo>
                  <a:lnTo>
                    <a:pt x="3966" y="2286"/>
                  </a:lnTo>
                  <a:lnTo>
                    <a:pt x="3930" y="2371"/>
                  </a:lnTo>
                  <a:lnTo>
                    <a:pt x="3911" y="2463"/>
                  </a:lnTo>
                  <a:lnTo>
                    <a:pt x="3909" y="2512"/>
                  </a:lnTo>
                  <a:lnTo>
                    <a:pt x="3911" y="2559"/>
                  </a:lnTo>
                  <a:lnTo>
                    <a:pt x="3930" y="2651"/>
                  </a:lnTo>
                  <a:lnTo>
                    <a:pt x="3966" y="2736"/>
                  </a:lnTo>
                  <a:lnTo>
                    <a:pt x="4016" y="2813"/>
                  </a:lnTo>
                  <a:lnTo>
                    <a:pt x="4081" y="2876"/>
                  </a:lnTo>
                  <a:lnTo>
                    <a:pt x="4156" y="2928"/>
                  </a:lnTo>
                  <a:lnTo>
                    <a:pt x="4241" y="2964"/>
                  </a:lnTo>
                  <a:lnTo>
                    <a:pt x="4333" y="2983"/>
                  </a:lnTo>
                  <a:lnTo>
                    <a:pt x="4382" y="2984"/>
                  </a:lnTo>
                  <a:close/>
                  <a:moveTo>
                    <a:pt x="4382" y="2309"/>
                  </a:moveTo>
                  <a:lnTo>
                    <a:pt x="4402" y="2310"/>
                  </a:lnTo>
                  <a:lnTo>
                    <a:pt x="4442" y="2317"/>
                  </a:lnTo>
                  <a:lnTo>
                    <a:pt x="4478" y="2333"/>
                  </a:lnTo>
                  <a:lnTo>
                    <a:pt x="4510" y="2355"/>
                  </a:lnTo>
                  <a:lnTo>
                    <a:pt x="4537" y="2382"/>
                  </a:lnTo>
                  <a:lnTo>
                    <a:pt x="4560" y="2415"/>
                  </a:lnTo>
                  <a:lnTo>
                    <a:pt x="4575" y="2451"/>
                  </a:lnTo>
                  <a:lnTo>
                    <a:pt x="4583" y="2490"/>
                  </a:lnTo>
                  <a:lnTo>
                    <a:pt x="4583" y="2512"/>
                  </a:lnTo>
                  <a:lnTo>
                    <a:pt x="4583" y="2532"/>
                  </a:lnTo>
                  <a:lnTo>
                    <a:pt x="4575" y="2572"/>
                  </a:lnTo>
                  <a:lnTo>
                    <a:pt x="4560" y="2608"/>
                  </a:lnTo>
                  <a:lnTo>
                    <a:pt x="4537" y="2640"/>
                  </a:lnTo>
                  <a:lnTo>
                    <a:pt x="4510" y="2667"/>
                  </a:lnTo>
                  <a:lnTo>
                    <a:pt x="4478" y="2690"/>
                  </a:lnTo>
                  <a:lnTo>
                    <a:pt x="4442" y="2705"/>
                  </a:lnTo>
                  <a:lnTo>
                    <a:pt x="4402" y="2713"/>
                  </a:lnTo>
                  <a:lnTo>
                    <a:pt x="4382" y="2713"/>
                  </a:lnTo>
                  <a:lnTo>
                    <a:pt x="4360" y="2713"/>
                  </a:lnTo>
                  <a:lnTo>
                    <a:pt x="4321" y="2705"/>
                  </a:lnTo>
                  <a:lnTo>
                    <a:pt x="4285" y="2690"/>
                  </a:lnTo>
                  <a:lnTo>
                    <a:pt x="4252" y="2667"/>
                  </a:lnTo>
                  <a:lnTo>
                    <a:pt x="4225" y="2640"/>
                  </a:lnTo>
                  <a:lnTo>
                    <a:pt x="4203" y="2608"/>
                  </a:lnTo>
                  <a:lnTo>
                    <a:pt x="4187" y="2572"/>
                  </a:lnTo>
                  <a:lnTo>
                    <a:pt x="4180" y="2532"/>
                  </a:lnTo>
                  <a:lnTo>
                    <a:pt x="4179" y="2512"/>
                  </a:lnTo>
                  <a:lnTo>
                    <a:pt x="4180" y="2490"/>
                  </a:lnTo>
                  <a:lnTo>
                    <a:pt x="4187" y="2451"/>
                  </a:lnTo>
                  <a:lnTo>
                    <a:pt x="4203" y="2415"/>
                  </a:lnTo>
                  <a:lnTo>
                    <a:pt x="4225" y="2382"/>
                  </a:lnTo>
                  <a:lnTo>
                    <a:pt x="4252" y="2355"/>
                  </a:lnTo>
                  <a:lnTo>
                    <a:pt x="4285" y="2333"/>
                  </a:lnTo>
                  <a:lnTo>
                    <a:pt x="4321" y="2317"/>
                  </a:lnTo>
                  <a:lnTo>
                    <a:pt x="4360" y="2310"/>
                  </a:lnTo>
                  <a:lnTo>
                    <a:pt x="4382" y="2309"/>
                  </a:lnTo>
                  <a:close/>
                  <a:moveTo>
                    <a:pt x="8011" y="6701"/>
                  </a:moveTo>
                  <a:lnTo>
                    <a:pt x="7962" y="6703"/>
                  </a:lnTo>
                  <a:lnTo>
                    <a:pt x="7867" y="6722"/>
                  </a:lnTo>
                  <a:lnTo>
                    <a:pt x="7779" y="6759"/>
                  </a:lnTo>
                  <a:lnTo>
                    <a:pt x="7703" y="6811"/>
                  </a:lnTo>
                  <a:lnTo>
                    <a:pt x="7637" y="6877"/>
                  </a:lnTo>
                  <a:lnTo>
                    <a:pt x="7585" y="6955"/>
                  </a:lnTo>
                  <a:lnTo>
                    <a:pt x="7548" y="7041"/>
                  </a:lnTo>
                  <a:lnTo>
                    <a:pt x="7527" y="7136"/>
                  </a:lnTo>
                  <a:lnTo>
                    <a:pt x="7526" y="7187"/>
                  </a:lnTo>
                  <a:lnTo>
                    <a:pt x="7526" y="7747"/>
                  </a:lnTo>
                  <a:lnTo>
                    <a:pt x="7527" y="7796"/>
                  </a:lnTo>
                  <a:lnTo>
                    <a:pt x="7548" y="7891"/>
                  </a:lnTo>
                  <a:lnTo>
                    <a:pt x="7585" y="7977"/>
                  </a:lnTo>
                  <a:lnTo>
                    <a:pt x="7637" y="8055"/>
                  </a:lnTo>
                  <a:lnTo>
                    <a:pt x="7703" y="8121"/>
                  </a:lnTo>
                  <a:lnTo>
                    <a:pt x="7779" y="8173"/>
                  </a:lnTo>
                  <a:lnTo>
                    <a:pt x="7867" y="8211"/>
                  </a:lnTo>
                  <a:lnTo>
                    <a:pt x="7962" y="8229"/>
                  </a:lnTo>
                  <a:lnTo>
                    <a:pt x="8011" y="8232"/>
                  </a:lnTo>
                  <a:lnTo>
                    <a:pt x="8062" y="8229"/>
                  </a:lnTo>
                  <a:lnTo>
                    <a:pt x="8157" y="8211"/>
                  </a:lnTo>
                  <a:lnTo>
                    <a:pt x="8243" y="8173"/>
                  </a:lnTo>
                  <a:lnTo>
                    <a:pt x="8321" y="8121"/>
                  </a:lnTo>
                  <a:lnTo>
                    <a:pt x="8387" y="8055"/>
                  </a:lnTo>
                  <a:lnTo>
                    <a:pt x="8439" y="7977"/>
                  </a:lnTo>
                  <a:lnTo>
                    <a:pt x="8475" y="7891"/>
                  </a:lnTo>
                  <a:lnTo>
                    <a:pt x="8495" y="7796"/>
                  </a:lnTo>
                  <a:lnTo>
                    <a:pt x="8496" y="7747"/>
                  </a:lnTo>
                  <a:lnTo>
                    <a:pt x="8496" y="7187"/>
                  </a:lnTo>
                  <a:lnTo>
                    <a:pt x="8495" y="7136"/>
                  </a:lnTo>
                  <a:lnTo>
                    <a:pt x="8475" y="7041"/>
                  </a:lnTo>
                  <a:lnTo>
                    <a:pt x="8439" y="6955"/>
                  </a:lnTo>
                  <a:lnTo>
                    <a:pt x="8387" y="6877"/>
                  </a:lnTo>
                  <a:lnTo>
                    <a:pt x="8321" y="6811"/>
                  </a:lnTo>
                  <a:lnTo>
                    <a:pt x="8243" y="6759"/>
                  </a:lnTo>
                  <a:lnTo>
                    <a:pt x="8157" y="6722"/>
                  </a:lnTo>
                  <a:lnTo>
                    <a:pt x="8062" y="6703"/>
                  </a:lnTo>
                  <a:lnTo>
                    <a:pt x="8011" y="6701"/>
                  </a:lnTo>
                  <a:close/>
                  <a:moveTo>
                    <a:pt x="8227" y="7747"/>
                  </a:moveTo>
                  <a:lnTo>
                    <a:pt x="8226" y="7769"/>
                  </a:lnTo>
                  <a:lnTo>
                    <a:pt x="8217" y="7810"/>
                  </a:lnTo>
                  <a:lnTo>
                    <a:pt x="8201" y="7849"/>
                  </a:lnTo>
                  <a:lnTo>
                    <a:pt x="8178" y="7884"/>
                  </a:lnTo>
                  <a:lnTo>
                    <a:pt x="8148" y="7913"/>
                  </a:lnTo>
                  <a:lnTo>
                    <a:pt x="8115" y="7936"/>
                  </a:lnTo>
                  <a:lnTo>
                    <a:pt x="8076" y="7951"/>
                  </a:lnTo>
                  <a:lnTo>
                    <a:pt x="8034" y="7960"/>
                  </a:lnTo>
                  <a:lnTo>
                    <a:pt x="8011" y="7962"/>
                  </a:lnTo>
                  <a:lnTo>
                    <a:pt x="7990" y="7960"/>
                  </a:lnTo>
                  <a:lnTo>
                    <a:pt x="7948" y="7951"/>
                  </a:lnTo>
                  <a:lnTo>
                    <a:pt x="7909" y="7936"/>
                  </a:lnTo>
                  <a:lnTo>
                    <a:pt x="7874" y="7913"/>
                  </a:lnTo>
                  <a:lnTo>
                    <a:pt x="7846" y="7884"/>
                  </a:lnTo>
                  <a:lnTo>
                    <a:pt x="7823" y="7849"/>
                  </a:lnTo>
                  <a:lnTo>
                    <a:pt x="7805" y="7810"/>
                  </a:lnTo>
                  <a:lnTo>
                    <a:pt x="7797" y="7769"/>
                  </a:lnTo>
                  <a:lnTo>
                    <a:pt x="7797" y="7747"/>
                  </a:lnTo>
                  <a:lnTo>
                    <a:pt x="7797" y="7187"/>
                  </a:lnTo>
                  <a:lnTo>
                    <a:pt x="7797" y="7164"/>
                  </a:lnTo>
                  <a:lnTo>
                    <a:pt x="7805" y="7122"/>
                  </a:lnTo>
                  <a:lnTo>
                    <a:pt x="7823" y="7083"/>
                  </a:lnTo>
                  <a:lnTo>
                    <a:pt x="7846" y="7048"/>
                  </a:lnTo>
                  <a:lnTo>
                    <a:pt x="7874" y="7020"/>
                  </a:lnTo>
                  <a:lnTo>
                    <a:pt x="7909" y="6997"/>
                  </a:lnTo>
                  <a:lnTo>
                    <a:pt x="7948" y="6981"/>
                  </a:lnTo>
                  <a:lnTo>
                    <a:pt x="7990" y="6972"/>
                  </a:lnTo>
                  <a:lnTo>
                    <a:pt x="8011" y="6971"/>
                  </a:lnTo>
                  <a:lnTo>
                    <a:pt x="8034" y="6972"/>
                  </a:lnTo>
                  <a:lnTo>
                    <a:pt x="8076" y="6981"/>
                  </a:lnTo>
                  <a:lnTo>
                    <a:pt x="8115" y="6997"/>
                  </a:lnTo>
                  <a:lnTo>
                    <a:pt x="8148" y="7020"/>
                  </a:lnTo>
                  <a:lnTo>
                    <a:pt x="8178" y="7048"/>
                  </a:lnTo>
                  <a:lnTo>
                    <a:pt x="8201" y="7083"/>
                  </a:lnTo>
                  <a:lnTo>
                    <a:pt x="8217" y="7122"/>
                  </a:lnTo>
                  <a:lnTo>
                    <a:pt x="8226" y="7164"/>
                  </a:lnTo>
                  <a:lnTo>
                    <a:pt x="8227" y="7187"/>
                  </a:lnTo>
                  <a:lnTo>
                    <a:pt x="8227" y="774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8"/>
            <p:cNvGrpSpPr>
              <a:grpSpLocks noChangeAspect="1"/>
            </p:cNvGrpSpPr>
            <p:nvPr/>
          </p:nvGrpSpPr>
          <p:grpSpPr bwMode="auto">
            <a:xfrm>
              <a:off x="4125200" y="5359945"/>
              <a:ext cx="471718" cy="471718"/>
              <a:chOff x="6369" y="-2056"/>
              <a:chExt cx="3967" cy="3967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9" name="Freeform 9"/>
              <p:cNvSpPr>
                <a:spLocks noEditPoints="1"/>
              </p:cNvSpPr>
              <p:nvPr/>
            </p:nvSpPr>
            <p:spPr bwMode="auto">
              <a:xfrm>
                <a:off x="6369" y="-2056"/>
                <a:ext cx="3967" cy="3967"/>
              </a:xfrm>
              <a:custGeom>
                <a:avLst/>
                <a:gdLst>
                  <a:gd name="T0" fmla="*/ 1777 w 11902"/>
                  <a:gd name="T1" fmla="*/ 7295 h 11902"/>
                  <a:gd name="T2" fmla="*/ 826 w 11902"/>
                  <a:gd name="T3" fmla="*/ 7924 h 11902"/>
                  <a:gd name="T4" fmla="*/ 405 w 11902"/>
                  <a:gd name="T5" fmla="*/ 8830 h 11902"/>
                  <a:gd name="T6" fmla="*/ 23 w 11902"/>
                  <a:gd name="T7" fmla="*/ 9882 h 11902"/>
                  <a:gd name="T8" fmla="*/ 579 w 11902"/>
                  <a:gd name="T9" fmla="*/ 11255 h 11902"/>
                  <a:gd name="T10" fmla="*/ 11767 w 11902"/>
                  <a:gd name="T11" fmla="*/ 11894 h 11902"/>
                  <a:gd name="T12" fmla="*/ 11802 w 11902"/>
                  <a:gd name="T13" fmla="*/ 23 h 11902"/>
                  <a:gd name="T14" fmla="*/ 1160 w 11902"/>
                  <a:gd name="T15" fmla="*/ 8330 h 11902"/>
                  <a:gd name="T16" fmla="*/ 1840 w 11902"/>
                  <a:gd name="T17" fmla="*/ 7690 h 11902"/>
                  <a:gd name="T18" fmla="*/ 2416 w 11902"/>
                  <a:gd name="T19" fmla="*/ 8054 h 11902"/>
                  <a:gd name="T20" fmla="*/ 3260 w 11902"/>
                  <a:gd name="T21" fmla="*/ 8017 h 11902"/>
                  <a:gd name="T22" fmla="*/ 3945 w 11902"/>
                  <a:gd name="T23" fmla="*/ 8398 h 11902"/>
                  <a:gd name="T24" fmla="*/ 4381 w 11902"/>
                  <a:gd name="T25" fmla="*/ 8631 h 11902"/>
                  <a:gd name="T26" fmla="*/ 5229 w 11902"/>
                  <a:gd name="T27" fmla="*/ 8643 h 11902"/>
                  <a:gd name="T28" fmla="*/ 3699 w 11902"/>
                  <a:gd name="T29" fmla="*/ 6142 h 11902"/>
                  <a:gd name="T30" fmla="*/ 4776 w 11902"/>
                  <a:gd name="T31" fmla="*/ 4252 h 11902"/>
                  <a:gd name="T32" fmla="*/ 6827 w 11902"/>
                  <a:gd name="T33" fmla="*/ 3455 h 11902"/>
                  <a:gd name="T34" fmla="*/ 8798 w 11902"/>
                  <a:gd name="T35" fmla="*/ 4059 h 11902"/>
                  <a:gd name="T36" fmla="*/ 10051 w 11902"/>
                  <a:gd name="T37" fmla="*/ 5827 h 11902"/>
                  <a:gd name="T38" fmla="*/ 9947 w 11902"/>
                  <a:gd name="T39" fmla="*/ 7914 h 11902"/>
                  <a:gd name="T40" fmla="*/ 8533 w 11902"/>
                  <a:gd name="T41" fmla="*/ 9550 h 11902"/>
                  <a:gd name="T42" fmla="*/ 6410 w 11902"/>
                  <a:gd name="T43" fmla="*/ 9941 h 11902"/>
                  <a:gd name="T44" fmla="*/ 7277 w 11902"/>
                  <a:gd name="T45" fmla="*/ 9576 h 11902"/>
                  <a:gd name="T46" fmla="*/ 9475 w 11902"/>
                  <a:gd name="T47" fmla="*/ 8028 h 11902"/>
                  <a:gd name="T48" fmla="*/ 9746 w 11902"/>
                  <a:gd name="T49" fmla="*/ 6210 h 11902"/>
                  <a:gd name="T50" fmla="*/ 8094 w 11902"/>
                  <a:gd name="T51" fmla="*/ 4093 h 11902"/>
                  <a:gd name="T52" fmla="*/ 6261 w 11902"/>
                  <a:gd name="T53" fmla="*/ 3913 h 11902"/>
                  <a:gd name="T54" fmla="*/ 4231 w 11902"/>
                  <a:gd name="T55" fmla="*/ 5664 h 11902"/>
                  <a:gd name="T56" fmla="*/ 4213 w 11902"/>
                  <a:gd name="T57" fmla="*/ 7726 h 11902"/>
                  <a:gd name="T58" fmla="*/ 3720 w 11902"/>
                  <a:gd name="T59" fmla="*/ 7399 h 11902"/>
                  <a:gd name="T60" fmla="*/ 4799 w 11902"/>
                  <a:gd name="T61" fmla="*/ 7268 h 11902"/>
                  <a:gd name="T62" fmla="*/ 5680 w 11902"/>
                  <a:gd name="T63" fmla="*/ 7102 h 11902"/>
                  <a:gd name="T64" fmla="*/ 6784 w 11902"/>
                  <a:gd name="T65" fmla="*/ 6942 h 11902"/>
                  <a:gd name="T66" fmla="*/ 7743 w 11902"/>
                  <a:gd name="T67" fmla="*/ 7287 h 11902"/>
                  <a:gd name="T68" fmla="*/ 8618 w 11902"/>
                  <a:gd name="T69" fmla="*/ 6973 h 11902"/>
                  <a:gd name="T70" fmla="*/ 8833 w 11902"/>
                  <a:gd name="T71" fmla="*/ 8307 h 11902"/>
                  <a:gd name="T72" fmla="*/ 6426 w 11902"/>
                  <a:gd name="T73" fmla="*/ 9165 h 11902"/>
                  <a:gd name="T74" fmla="*/ 5730 w 11902"/>
                  <a:gd name="T75" fmla="*/ 8790 h 11902"/>
                  <a:gd name="T76" fmla="*/ 4416 w 11902"/>
                  <a:gd name="T77" fmla="*/ 6719 h 11902"/>
                  <a:gd name="T78" fmla="*/ 6287 w 11902"/>
                  <a:gd name="T79" fmla="*/ 4301 h 11902"/>
                  <a:gd name="T80" fmla="*/ 9046 w 11902"/>
                  <a:gd name="T81" fmla="*/ 5425 h 11902"/>
                  <a:gd name="T82" fmla="*/ 9023 w 11902"/>
                  <a:gd name="T83" fmla="*/ 6832 h 11902"/>
                  <a:gd name="T84" fmla="*/ 7851 w 11902"/>
                  <a:gd name="T85" fmla="*/ 6849 h 11902"/>
                  <a:gd name="T86" fmla="*/ 6974 w 11902"/>
                  <a:gd name="T87" fmla="*/ 6535 h 11902"/>
                  <a:gd name="T88" fmla="*/ 6015 w 11902"/>
                  <a:gd name="T89" fmla="*/ 6879 h 11902"/>
                  <a:gd name="T90" fmla="*/ 4911 w 11902"/>
                  <a:gd name="T91" fmla="*/ 6719 h 11902"/>
                  <a:gd name="T92" fmla="*/ 384 w 11902"/>
                  <a:gd name="T93" fmla="*/ 9214 h 11902"/>
                  <a:gd name="T94" fmla="*/ 862 w 11902"/>
                  <a:gd name="T95" fmla="*/ 10974 h 11902"/>
                  <a:gd name="T96" fmla="*/ 5236 w 11902"/>
                  <a:gd name="T97" fmla="*/ 11056 h 11902"/>
                  <a:gd name="T98" fmla="*/ 5401 w 11902"/>
                  <a:gd name="T99" fmla="*/ 11472 h 11902"/>
                  <a:gd name="T100" fmla="*/ 6911 w 11902"/>
                  <a:gd name="T101" fmla="*/ 10366 h 11902"/>
                  <a:gd name="T102" fmla="*/ 9161 w 11902"/>
                  <a:gd name="T103" fmla="*/ 9587 h 11902"/>
                  <a:gd name="T104" fmla="*/ 10466 w 11902"/>
                  <a:gd name="T105" fmla="*/ 7541 h 11902"/>
                  <a:gd name="T106" fmla="*/ 10235 w 11902"/>
                  <a:gd name="T107" fmla="*/ 5219 h 11902"/>
                  <a:gd name="T108" fmla="*/ 8569 w 11902"/>
                  <a:gd name="T109" fmla="*/ 3471 h 11902"/>
                  <a:gd name="T110" fmla="*/ 6266 w 11902"/>
                  <a:gd name="T111" fmla="*/ 3129 h 11902"/>
                  <a:gd name="T112" fmla="*/ 4154 w 11902"/>
                  <a:gd name="T113" fmla="*/ 4334 h 11902"/>
                  <a:gd name="T114" fmla="*/ 3264 w 11902"/>
                  <a:gd name="T115" fmla="*/ 6624 h 11902"/>
                  <a:gd name="T116" fmla="*/ 2592 w 11902"/>
                  <a:gd name="T117" fmla="*/ 7531 h 11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902" h="11902">
                    <a:moveTo>
                      <a:pt x="11710" y="0"/>
                    </a:moveTo>
                    <a:lnTo>
                      <a:pt x="2112" y="0"/>
                    </a:lnTo>
                    <a:lnTo>
                      <a:pt x="2092" y="0"/>
                    </a:lnTo>
                    <a:lnTo>
                      <a:pt x="2055" y="9"/>
                    </a:lnTo>
                    <a:lnTo>
                      <a:pt x="2020" y="23"/>
                    </a:lnTo>
                    <a:lnTo>
                      <a:pt x="1990" y="43"/>
                    </a:lnTo>
                    <a:lnTo>
                      <a:pt x="1964" y="69"/>
                    </a:lnTo>
                    <a:lnTo>
                      <a:pt x="1942" y="101"/>
                    </a:lnTo>
                    <a:lnTo>
                      <a:pt x="1928" y="135"/>
                    </a:lnTo>
                    <a:lnTo>
                      <a:pt x="1921" y="173"/>
                    </a:lnTo>
                    <a:lnTo>
                      <a:pt x="1919" y="191"/>
                    </a:lnTo>
                    <a:lnTo>
                      <a:pt x="1919" y="7315"/>
                    </a:lnTo>
                    <a:lnTo>
                      <a:pt x="1873" y="7305"/>
                    </a:lnTo>
                    <a:lnTo>
                      <a:pt x="1777" y="7295"/>
                    </a:lnTo>
                    <a:lnTo>
                      <a:pt x="1728" y="7295"/>
                    </a:lnTo>
                    <a:lnTo>
                      <a:pt x="1679" y="7295"/>
                    </a:lnTo>
                    <a:lnTo>
                      <a:pt x="1582" y="7305"/>
                    </a:lnTo>
                    <a:lnTo>
                      <a:pt x="1487" y="7324"/>
                    </a:lnTo>
                    <a:lnTo>
                      <a:pt x="1398" y="7353"/>
                    </a:lnTo>
                    <a:lnTo>
                      <a:pt x="1312" y="7389"/>
                    </a:lnTo>
                    <a:lnTo>
                      <a:pt x="1230" y="7433"/>
                    </a:lnTo>
                    <a:lnTo>
                      <a:pt x="1153" y="7485"/>
                    </a:lnTo>
                    <a:lnTo>
                      <a:pt x="1083" y="7544"/>
                    </a:lnTo>
                    <a:lnTo>
                      <a:pt x="1018" y="7609"/>
                    </a:lnTo>
                    <a:lnTo>
                      <a:pt x="959" y="7681"/>
                    </a:lnTo>
                    <a:lnTo>
                      <a:pt x="907" y="7757"/>
                    </a:lnTo>
                    <a:lnTo>
                      <a:pt x="862" y="7838"/>
                    </a:lnTo>
                    <a:lnTo>
                      <a:pt x="826" y="7924"/>
                    </a:lnTo>
                    <a:lnTo>
                      <a:pt x="798" y="8015"/>
                    </a:lnTo>
                    <a:lnTo>
                      <a:pt x="779" y="8109"/>
                    </a:lnTo>
                    <a:lnTo>
                      <a:pt x="769" y="8205"/>
                    </a:lnTo>
                    <a:lnTo>
                      <a:pt x="767" y="8254"/>
                    </a:lnTo>
                    <a:lnTo>
                      <a:pt x="767" y="8258"/>
                    </a:lnTo>
                    <a:lnTo>
                      <a:pt x="733" y="8286"/>
                    </a:lnTo>
                    <a:lnTo>
                      <a:pt x="668" y="8345"/>
                    </a:lnTo>
                    <a:lnTo>
                      <a:pt x="610" y="8408"/>
                    </a:lnTo>
                    <a:lnTo>
                      <a:pt x="557" y="8477"/>
                    </a:lnTo>
                    <a:lnTo>
                      <a:pt x="511" y="8549"/>
                    </a:lnTo>
                    <a:lnTo>
                      <a:pt x="472" y="8626"/>
                    </a:lnTo>
                    <a:lnTo>
                      <a:pt x="439" y="8706"/>
                    </a:lnTo>
                    <a:lnTo>
                      <a:pt x="415" y="8788"/>
                    </a:lnTo>
                    <a:lnTo>
                      <a:pt x="405" y="8830"/>
                    </a:lnTo>
                    <a:lnTo>
                      <a:pt x="191" y="8830"/>
                    </a:lnTo>
                    <a:lnTo>
                      <a:pt x="173" y="8831"/>
                    </a:lnTo>
                    <a:lnTo>
                      <a:pt x="135" y="8839"/>
                    </a:lnTo>
                    <a:lnTo>
                      <a:pt x="101" y="8853"/>
                    </a:lnTo>
                    <a:lnTo>
                      <a:pt x="69" y="8875"/>
                    </a:lnTo>
                    <a:lnTo>
                      <a:pt x="43" y="8901"/>
                    </a:lnTo>
                    <a:lnTo>
                      <a:pt x="23" y="8931"/>
                    </a:lnTo>
                    <a:lnTo>
                      <a:pt x="9" y="8965"/>
                    </a:lnTo>
                    <a:lnTo>
                      <a:pt x="0" y="9003"/>
                    </a:lnTo>
                    <a:lnTo>
                      <a:pt x="0" y="9023"/>
                    </a:lnTo>
                    <a:lnTo>
                      <a:pt x="0" y="9790"/>
                    </a:lnTo>
                    <a:lnTo>
                      <a:pt x="0" y="9810"/>
                    </a:lnTo>
                    <a:lnTo>
                      <a:pt x="9" y="9848"/>
                    </a:lnTo>
                    <a:lnTo>
                      <a:pt x="23" y="9882"/>
                    </a:lnTo>
                    <a:lnTo>
                      <a:pt x="43" y="9913"/>
                    </a:lnTo>
                    <a:lnTo>
                      <a:pt x="69" y="9939"/>
                    </a:lnTo>
                    <a:lnTo>
                      <a:pt x="101" y="9959"/>
                    </a:lnTo>
                    <a:lnTo>
                      <a:pt x="135" y="9975"/>
                    </a:lnTo>
                    <a:lnTo>
                      <a:pt x="173" y="9982"/>
                    </a:lnTo>
                    <a:lnTo>
                      <a:pt x="191" y="9982"/>
                    </a:lnTo>
                    <a:lnTo>
                      <a:pt x="384" y="9982"/>
                    </a:lnTo>
                    <a:lnTo>
                      <a:pt x="384" y="10558"/>
                    </a:lnTo>
                    <a:lnTo>
                      <a:pt x="384" y="10627"/>
                    </a:lnTo>
                    <a:lnTo>
                      <a:pt x="399" y="10762"/>
                    </a:lnTo>
                    <a:lnTo>
                      <a:pt x="426" y="10893"/>
                    </a:lnTo>
                    <a:lnTo>
                      <a:pt x="465" y="11020"/>
                    </a:lnTo>
                    <a:lnTo>
                      <a:pt x="517" y="11141"/>
                    </a:lnTo>
                    <a:lnTo>
                      <a:pt x="579" y="11255"/>
                    </a:lnTo>
                    <a:lnTo>
                      <a:pt x="651" y="11363"/>
                    </a:lnTo>
                    <a:lnTo>
                      <a:pt x="733" y="11462"/>
                    </a:lnTo>
                    <a:lnTo>
                      <a:pt x="825" y="11553"/>
                    </a:lnTo>
                    <a:lnTo>
                      <a:pt x="924" y="11635"/>
                    </a:lnTo>
                    <a:lnTo>
                      <a:pt x="1031" y="11708"/>
                    </a:lnTo>
                    <a:lnTo>
                      <a:pt x="1146" y="11770"/>
                    </a:lnTo>
                    <a:lnTo>
                      <a:pt x="1266" y="11820"/>
                    </a:lnTo>
                    <a:lnTo>
                      <a:pt x="1392" y="11861"/>
                    </a:lnTo>
                    <a:lnTo>
                      <a:pt x="1523" y="11887"/>
                    </a:lnTo>
                    <a:lnTo>
                      <a:pt x="1659" y="11901"/>
                    </a:lnTo>
                    <a:lnTo>
                      <a:pt x="1728" y="11902"/>
                    </a:lnTo>
                    <a:lnTo>
                      <a:pt x="11710" y="11902"/>
                    </a:lnTo>
                    <a:lnTo>
                      <a:pt x="11730" y="11901"/>
                    </a:lnTo>
                    <a:lnTo>
                      <a:pt x="11767" y="11894"/>
                    </a:lnTo>
                    <a:lnTo>
                      <a:pt x="11802" y="11879"/>
                    </a:lnTo>
                    <a:lnTo>
                      <a:pt x="11832" y="11858"/>
                    </a:lnTo>
                    <a:lnTo>
                      <a:pt x="11858" y="11832"/>
                    </a:lnTo>
                    <a:lnTo>
                      <a:pt x="11879" y="11802"/>
                    </a:lnTo>
                    <a:lnTo>
                      <a:pt x="11894" y="11767"/>
                    </a:lnTo>
                    <a:lnTo>
                      <a:pt x="11901" y="11730"/>
                    </a:lnTo>
                    <a:lnTo>
                      <a:pt x="11902" y="11710"/>
                    </a:lnTo>
                    <a:lnTo>
                      <a:pt x="11902" y="191"/>
                    </a:lnTo>
                    <a:lnTo>
                      <a:pt x="11901" y="173"/>
                    </a:lnTo>
                    <a:lnTo>
                      <a:pt x="11894" y="135"/>
                    </a:lnTo>
                    <a:lnTo>
                      <a:pt x="11879" y="101"/>
                    </a:lnTo>
                    <a:lnTo>
                      <a:pt x="11858" y="69"/>
                    </a:lnTo>
                    <a:lnTo>
                      <a:pt x="11832" y="43"/>
                    </a:lnTo>
                    <a:lnTo>
                      <a:pt x="11802" y="23"/>
                    </a:lnTo>
                    <a:lnTo>
                      <a:pt x="11767" y="9"/>
                    </a:lnTo>
                    <a:lnTo>
                      <a:pt x="11730" y="0"/>
                    </a:lnTo>
                    <a:lnTo>
                      <a:pt x="11710" y="0"/>
                    </a:lnTo>
                    <a:close/>
                    <a:moveTo>
                      <a:pt x="11518" y="2304"/>
                    </a:moveTo>
                    <a:lnTo>
                      <a:pt x="2304" y="2304"/>
                    </a:lnTo>
                    <a:lnTo>
                      <a:pt x="2304" y="384"/>
                    </a:lnTo>
                    <a:lnTo>
                      <a:pt x="11518" y="384"/>
                    </a:lnTo>
                    <a:lnTo>
                      <a:pt x="11518" y="2304"/>
                    </a:lnTo>
                    <a:close/>
                    <a:moveTo>
                      <a:pt x="1064" y="8523"/>
                    </a:moveTo>
                    <a:lnTo>
                      <a:pt x="1088" y="8508"/>
                    </a:lnTo>
                    <a:lnTo>
                      <a:pt x="1127" y="8466"/>
                    </a:lnTo>
                    <a:lnTo>
                      <a:pt x="1153" y="8415"/>
                    </a:lnTo>
                    <a:lnTo>
                      <a:pt x="1163" y="8359"/>
                    </a:lnTo>
                    <a:lnTo>
                      <a:pt x="1160" y="8330"/>
                    </a:lnTo>
                    <a:lnTo>
                      <a:pt x="1158" y="8309"/>
                    </a:lnTo>
                    <a:lnTo>
                      <a:pt x="1153" y="8281"/>
                    </a:lnTo>
                    <a:lnTo>
                      <a:pt x="1152" y="8254"/>
                    </a:lnTo>
                    <a:lnTo>
                      <a:pt x="1153" y="8195"/>
                    </a:lnTo>
                    <a:lnTo>
                      <a:pt x="1176" y="8083"/>
                    </a:lnTo>
                    <a:lnTo>
                      <a:pt x="1221" y="7981"/>
                    </a:lnTo>
                    <a:lnTo>
                      <a:pt x="1283" y="7888"/>
                    </a:lnTo>
                    <a:lnTo>
                      <a:pt x="1361" y="7809"/>
                    </a:lnTo>
                    <a:lnTo>
                      <a:pt x="1453" y="7747"/>
                    </a:lnTo>
                    <a:lnTo>
                      <a:pt x="1556" y="7704"/>
                    </a:lnTo>
                    <a:lnTo>
                      <a:pt x="1669" y="7681"/>
                    </a:lnTo>
                    <a:lnTo>
                      <a:pt x="1728" y="7678"/>
                    </a:lnTo>
                    <a:lnTo>
                      <a:pt x="1765" y="7680"/>
                    </a:lnTo>
                    <a:lnTo>
                      <a:pt x="1840" y="7690"/>
                    </a:lnTo>
                    <a:lnTo>
                      <a:pt x="1911" y="7708"/>
                    </a:lnTo>
                    <a:lnTo>
                      <a:pt x="1978" y="7736"/>
                    </a:lnTo>
                    <a:lnTo>
                      <a:pt x="2042" y="7773"/>
                    </a:lnTo>
                    <a:lnTo>
                      <a:pt x="2101" y="7818"/>
                    </a:lnTo>
                    <a:lnTo>
                      <a:pt x="2154" y="7870"/>
                    </a:lnTo>
                    <a:lnTo>
                      <a:pt x="2200" y="7929"/>
                    </a:lnTo>
                    <a:lnTo>
                      <a:pt x="2220" y="7962"/>
                    </a:lnTo>
                    <a:lnTo>
                      <a:pt x="2232" y="7979"/>
                    </a:lnTo>
                    <a:lnTo>
                      <a:pt x="2260" y="8009"/>
                    </a:lnTo>
                    <a:lnTo>
                      <a:pt x="2295" y="8032"/>
                    </a:lnTo>
                    <a:lnTo>
                      <a:pt x="2332" y="8048"/>
                    </a:lnTo>
                    <a:lnTo>
                      <a:pt x="2354" y="8053"/>
                    </a:lnTo>
                    <a:lnTo>
                      <a:pt x="2374" y="8055"/>
                    </a:lnTo>
                    <a:lnTo>
                      <a:pt x="2416" y="8054"/>
                    </a:lnTo>
                    <a:lnTo>
                      <a:pt x="2456" y="8042"/>
                    </a:lnTo>
                    <a:lnTo>
                      <a:pt x="2492" y="8022"/>
                    </a:lnTo>
                    <a:lnTo>
                      <a:pt x="2509" y="8009"/>
                    </a:lnTo>
                    <a:lnTo>
                      <a:pt x="2538" y="7986"/>
                    </a:lnTo>
                    <a:lnTo>
                      <a:pt x="2613" y="7937"/>
                    </a:lnTo>
                    <a:lnTo>
                      <a:pt x="2707" y="7897"/>
                    </a:lnTo>
                    <a:lnTo>
                      <a:pt x="2818" y="7873"/>
                    </a:lnTo>
                    <a:lnTo>
                      <a:pt x="2880" y="7871"/>
                    </a:lnTo>
                    <a:lnTo>
                      <a:pt x="2918" y="7871"/>
                    </a:lnTo>
                    <a:lnTo>
                      <a:pt x="2993" y="7881"/>
                    </a:lnTo>
                    <a:lnTo>
                      <a:pt x="3065" y="7903"/>
                    </a:lnTo>
                    <a:lnTo>
                      <a:pt x="3134" y="7932"/>
                    </a:lnTo>
                    <a:lnTo>
                      <a:pt x="3199" y="7970"/>
                    </a:lnTo>
                    <a:lnTo>
                      <a:pt x="3260" y="8017"/>
                    </a:lnTo>
                    <a:lnTo>
                      <a:pt x="3313" y="8071"/>
                    </a:lnTo>
                    <a:lnTo>
                      <a:pt x="3359" y="8133"/>
                    </a:lnTo>
                    <a:lnTo>
                      <a:pt x="3379" y="8166"/>
                    </a:lnTo>
                    <a:lnTo>
                      <a:pt x="3395" y="8192"/>
                    </a:lnTo>
                    <a:lnTo>
                      <a:pt x="3438" y="8233"/>
                    </a:lnTo>
                    <a:lnTo>
                      <a:pt x="3491" y="8257"/>
                    </a:lnTo>
                    <a:lnTo>
                      <a:pt x="3550" y="8266"/>
                    </a:lnTo>
                    <a:lnTo>
                      <a:pt x="3581" y="8261"/>
                    </a:lnTo>
                    <a:lnTo>
                      <a:pt x="3618" y="8257"/>
                    </a:lnTo>
                    <a:lnTo>
                      <a:pt x="3693" y="8258"/>
                    </a:lnTo>
                    <a:lnTo>
                      <a:pt x="3765" y="8276"/>
                    </a:lnTo>
                    <a:lnTo>
                      <a:pt x="3831" y="8304"/>
                    </a:lnTo>
                    <a:lnTo>
                      <a:pt x="3893" y="8346"/>
                    </a:lnTo>
                    <a:lnTo>
                      <a:pt x="3945" y="8398"/>
                    </a:lnTo>
                    <a:lnTo>
                      <a:pt x="3987" y="8460"/>
                    </a:lnTo>
                    <a:lnTo>
                      <a:pt x="4015" y="8529"/>
                    </a:lnTo>
                    <a:lnTo>
                      <a:pt x="4024" y="8568"/>
                    </a:lnTo>
                    <a:lnTo>
                      <a:pt x="4030" y="8594"/>
                    </a:lnTo>
                    <a:lnTo>
                      <a:pt x="4054" y="8643"/>
                    </a:lnTo>
                    <a:lnTo>
                      <a:pt x="4092" y="8682"/>
                    </a:lnTo>
                    <a:lnTo>
                      <a:pt x="4138" y="8709"/>
                    </a:lnTo>
                    <a:lnTo>
                      <a:pt x="4164" y="8718"/>
                    </a:lnTo>
                    <a:lnTo>
                      <a:pt x="4191" y="8723"/>
                    </a:lnTo>
                    <a:lnTo>
                      <a:pt x="4246" y="8722"/>
                    </a:lnTo>
                    <a:lnTo>
                      <a:pt x="4296" y="8706"/>
                    </a:lnTo>
                    <a:lnTo>
                      <a:pt x="4341" y="8676"/>
                    </a:lnTo>
                    <a:lnTo>
                      <a:pt x="4360" y="8656"/>
                    </a:lnTo>
                    <a:lnTo>
                      <a:pt x="4381" y="8631"/>
                    </a:lnTo>
                    <a:lnTo>
                      <a:pt x="4427" y="8587"/>
                    </a:lnTo>
                    <a:lnTo>
                      <a:pt x="4478" y="8548"/>
                    </a:lnTo>
                    <a:lnTo>
                      <a:pt x="4531" y="8515"/>
                    </a:lnTo>
                    <a:lnTo>
                      <a:pt x="4587" y="8489"/>
                    </a:lnTo>
                    <a:lnTo>
                      <a:pt x="4645" y="8469"/>
                    </a:lnTo>
                    <a:lnTo>
                      <a:pt x="4705" y="8454"/>
                    </a:lnTo>
                    <a:lnTo>
                      <a:pt x="4767" y="8447"/>
                    </a:lnTo>
                    <a:lnTo>
                      <a:pt x="4799" y="8447"/>
                    </a:lnTo>
                    <a:lnTo>
                      <a:pt x="4846" y="8448"/>
                    </a:lnTo>
                    <a:lnTo>
                      <a:pt x="4935" y="8463"/>
                    </a:lnTo>
                    <a:lnTo>
                      <a:pt x="5019" y="8490"/>
                    </a:lnTo>
                    <a:lnTo>
                      <a:pt x="5098" y="8531"/>
                    </a:lnTo>
                    <a:lnTo>
                      <a:pt x="5167" y="8581"/>
                    </a:lnTo>
                    <a:lnTo>
                      <a:pt x="5229" y="8643"/>
                    </a:lnTo>
                    <a:lnTo>
                      <a:pt x="5282" y="8712"/>
                    </a:lnTo>
                    <a:lnTo>
                      <a:pt x="5324" y="8790"/>
                    </a:lnTo>
                    <a:lnTo>
                      <a:pt x="5340" y="8830"/>
                    </a:lnTo>
                    <a:lnTo>
                      <a:pt x="806" y="8830"/>
                    </a:lnTo>
                    <a:lnTo>
                      <a:pt x="825" y="8784"/>
                    </a:lnTo>
                    <a:lnTo>
                      <a:pt x="875" y="8695"/>
                    </a:lnTo>
                    <a:lnTo>
                      <a:pt x="940" y="8617"/>
                    </a:lnTo>
                    <a:lnTo>
                      <a:pt x="1019" y="8551"/>
                    </a:lnTo>
                    <a:lnTo>
                      <a:pt x="1064" y="8523"/>
                    </a:lnTo>
                    <a:close/>
                    <a:moveTo>
                      <a:pt x="3647" y="6719"/>
                    </a:moveTo>
                    <a:lnTo>
                      <a:pt x="3648" y="6634"/>
                    </a:lnTo>
                    <a:lnTo>
                      <a:pt x="3657" y="6467"/>
                    </a:lnTo>
                    <a:lnTo>
                      <a:pt x="3673" y="6303"/>
                    </a:lnTo>
                    <a:lnTo>
                      <a:pt x="3699" y="6142"/>
                    </a:lnTo>
                    <a:lnTo>
                      <a:pt x="3730" y="5982"/>
                    </a:lnTo>
                    <a:lnTo>
                      <a:pt x="3771" y="5827"/>
                    </a:lnTo>
                    <a:lnTo>
                      <a:pt x="3818" y="5673"/>
                    </a:lnTo>
                    <a:lnTo>
                      <a:pt x="3874" y="5523"/>
                    </a:lnTo>
                    <a:lnTo>
                      <a:pt x="3936" y="5377"/>
                    </a:lnTo>
                    <a:lnTo>
                      <a:pt x="4004" y="5235"/>
                    </a:lnTo>
                    <a:lnTo>
                      <a:pt x="4080" y="5095"/>
                    </a:lnTo>
                    <a:lnTo>
                      <a:pt x="4162" y="4961"/>
                    </a:lnTo>
                    <a:lnTo>
                      <a:pt x="4250" y="4830"/>
                    </a:lnTo>
                    <a:lnTo>
                      <a:pt x="4344" y="4705"/>
                    </a:lnTo>
                    <a:lnTo>
                      <a:pt x="4445" y="4584"/>
                    </a:lnTo>
                    <a:lnTo>
                      <a:pt x="4550" y="4468"/>
                    </a:lnTo>
                    <a:lnTo>
                      <a:pt x="4660" y="4357"/>
                    </a:lnTo>
                    <a:lnTo>
                      <a:pt x="4776" y="4252"/>
                    </a:lnTo>
                    <a:lnTo>
                      <a:pt x="4897" y="4152"/>
                    </a:lnTo>
                    <a:lnTo>
                      <a:pt x="5023" y="4059"/>
                    </a:lnTo>
                    <a:lnTo>
                      <a:pt x="5153" y="3969"/>
                    </a:lnTo>
                    <a:lnTo>
                      <a:pt x="5288" y="3889"/>
                    </a:lnTo>
                    <a:lnTo>
                      <a:pt x="5426" y="3812"/>
                    </a:lnTo>
                    <a:lnTo>
                      <a:pt x="5569" y="3743"/>
                    </a:lnTo>
                    <a:lnTo>
                      <a:pt x="5716" y="3681"/>
                    </a:lnTo>
                    <a:lnTo>
                      <a:pt x="5866" y="3627"/>
                    </a:lnTo>
                    <a:lnTo>
                      <a:pt x="6018" y="3579"/>
                    </a:lnTo>
                    <a:lnTo>
                      <a:pt x="6175" y="3539"/>
                    </a:lnTo>
                    <a:lnTo>
                      <a:pt x="6333" y="3506"/>
                    </a:lnTo>
                    <a:lnTo>
                      <a:pt x="6496" y="3481"/>
                    </a:lnTo>
                    <a:lnTo>
                      <a:pt x="6660" y="3464"/>
                    </a:lnTo>
                    <a:lnTo>
                      <a:pt x="6827" y="3455"/>
                    </a:lnTo>
                    <a:lnTo>
                      <a:pt x="6911" y="3455"/>
                    </a:lnTo>
                    <a:lnTo>
                      <a:pt x="6994" y="3455"/>
                    </a:lnTo>
                    <a:lnTo>
                      <a:pt x="7161" y="3464"/>
                    </a:lnTo>
                    <a:lnTo>
                      <a:pt x="7325" y="3481"/>
                    </a:lnTo>
                    <a:lnTo>
                      <a:pt x="7488" y="3506"/>
                    </a:lnTo>
                    <a:lnTo>
                      <a:pt x="7647" y="3539"/>
                    </a:lnTo>
                    <a:lnTo>
                      <a:pt x="7803" y="3579"/>
                    </a:lnTo>
                    <a:lnTo>
                      <a:pt x="7956" y="3627"/>
                    </a:lnTo>
                    <a:lnTo>
                      <a:pt x="8106" y="3681"/>
                    </a:lnTo>
                    <a:lnTo>
                      <a:pt x="8253" y="3743"/>
                    </a:lnTo>
                    <a:lnTo>
                      <a:pt x="8395" y="3812"/>
                    </a:lnTo>
                    <a:lnTo>
                      <a:pt x="8533" y="3889"/>
                    </a:lnTo>
                    <a:lnTo>
                      <a:pt x="8669" y="3969"/>
                    </a:lnTo>
                    <a:lnTo>
                      <a:pt x="8798" y="4059"/>
                    </a:lnTo>
                    <a:lnTo>
                      <a:pt x="8925" y="4152"/>
                    </a:lnTo>
                    <a:lnTo>
                      <a:pt x="9046" y="4252"/>
                    </a:lnTo>
                    <a:lnTo>
                      <a:pt x="9161" y="4357"/>
                    </a:lnTo>
                    <a:lnTo>
                      <a:pt x="9272" y="4468"/>
                    </a:lnTo>
                    <a:lnTo>
                      <a:pt x="9377" y="4584"/>
                    </a:lnTo>
                    <a:lnTo>
                      <a:pt x="9478" y="4705"/>
                    </a:lnTo>
                    <a:lnTo>
                      <a:pt x="9571" y="4830"/>
                    </a:lnTo>
                    <a:lnTo>
                      <a:pt x="9659" y="4961"/>
                    </a:lnTo>
                    <a:lnTo>
                      <a:pt x="9741" y="5095"/>
                    </a:lnTo>
                    <a:lnTo>
                      <a:pt x="9818" y="5235"/>
                    </a:lnTo>
                    <a:lnTo>
                      <a:pt x="9885" y="5377"/>
                    </a:lnTo>
                    <a:lnTo>
                      <a:pt x="9947" y="5523"/>
                    </a:lnTo>
                    <a:lnTo>
                      <a:pt x="10003" y="5673"/>
                    </a:lnTo>
                    <a:lnTo>
                      <a:pt x="10051" y="5827"/>
                    </a:lnTo>
                    <a:lnTo>
                      <a:pt x="10091" y="5982"/>
                    </a:lnTo>
                    <a:lnTo>
                      <a:pt x="10123" y="6142"/>
                    </a:lnTo>
                    <a:lnTo>
                      <a:pt x="10149" y="6303"/>
                    </a:lnTo>
                    <a:lnTo>
                      <a:pt x="10165" y="6467"/>
                    </a:lnTo>
                    <a:lnTo>
                      <a:pt x="10173" y="6634"/>
                    </a:lnTo>
                    <a:lnTo>
                      <a:pt x="10175" y="6719"/>
                    </a:lnTo>
                    <a:lnTo>
                      <a:pt x="10173" y="6803"/>
                    </a:lnTo>
                    <a:lnTo>
                      <a:pt x="10165" y="6970"/>
                    </a:lnTo>
                    <a:lnTo>
                      <a:pt x="10149" y="7134"/>
                    </a:lnTo>
                    <a:lnTo>
                      <a:pt x="10123" y="7295"/>
                    </a:lnTo>
                    <a:lnTo>
                      <a:pt x="10091" y="7455"/>
                    </a:lnTo>
                    <a:lnTo>
                      <a:pt x="10051" y="7612"/>
                    </a:lnTo>
                    <a:lnTo>
                      <a:pt x="10003" y="7765"/>
                    </a:lnTo>
                    <a:lnTo>
                      <a:pt x="9947" y="7914"/>
                    </a:lnTo>
                    <a:lnTo>
                      <a:pt x="9885" y="8061"/>
                    </a:lnTo>
                    <a:lnTo>
                      <a:pt x="9818" y="8204"/>
                    </a:lnTo>
                    <a:lnTo>
                      <a:pt x="9741" y="8342"/>
                    </a:lnTo>
                    <a:lnTo>
                      <a:pt x="9659" y="8477"/>
                    </a:lnTo>
                    <a:lnTo>
                      <a:pt x="9571" y="8607"/>
                    </a:lnTo>
                    <a:lnTo>
                      <a:pt x="9478" y="8732"/>
                    </a:lnTo>
                    <a:lnTo>
                      <a:pt x="9377" y="8853"/>
                    </a:lnTo>
                    <a:lnTo>
                      <a:pt x="9272" y="8970"/>
                    </a:lnTo>
                    <a:lnTo>
                      <a:pt x="9161" y="9081"/>
                    </a:lnTo>
                    <a:lnTo>
                      <a:pt x="9046" y="9186"/>
                    </a:lnTo>
                    <a:lnTo>
                      <a:pt x="8925" y="9285"/>
                    </a:lnTo>
                    <a:lnTo>
                      <a:pt x="8798" y="9380"/>
                    </a:lnTo>
                    <a:lnTo>
                      <a:pt x="8669" y="9468"/>
                    </a:lnTo>
                    <a:lnTo>
                      <a:pt x="8533" y="9550"/>
                    </a:lnTo>
                    <a:lnTo>
                      <a:pt x="8395" y="9625"/>
                    </a:lnTo>
                    <a:lnTo>
                      <a:pt x="8253" y="9694"/>
                    </a:lnTo>
                    <a:lnTo>
                      <a:pt x="8106" y="9756"/>
                    </a:lnTo>
                    <a:lnTo>
                      <a:pt x="7956" y="9810"/>
                    </a:lnTo>
                    <a:lnTo>
                      <a:pt x="7803" y="9858"/>
                    </a:lnTo>
                    <a:lnTo>
                      <a:pt x="7647" y="9898"/>
                    </a:lnTo>
                    <a:lnTo>
                      <a:pt x="7488" y="9931"/>
                    </a:lnTo>
                    <a:lnTo>
                      <a:pt x="7325" y="9956"/>
                    </a:lnTo>
                    <a:lnTo>
                      <a:pt x="7161" y="9973"/>
                    </a:lnTo>
                    <a:lnTo>
                      <a:pt x="6994" y="9982"/>
                    </a:lnTo>
                    <a:lnTo>
                      <a:pt x="6911" y="9982"/>
                    </a:lnTo>
                    <a:lnTo>
                      <a:pt x="6810" y="9982"/>
                    </a:lnTo>
                    <a:lnTo>
                      <a:pt x="6608" y="9967"/>
                    </a:lnTo>
                    <a:lnTo>
                      <a:pt x="6410" y="9941"/>
                    </a:lnTo>
                    <a:lnTo>
                      <a:pt x="6214" y="9904"/>
                    </a:lnTo>
                    <a:lnTo>
                      <a:pt x="6118" y="9881"/>
                    </a:lnTo>
                    <a:lnTo>
                      <a:pt x="6128" y="9861"/>
                    </a:lnTo>
                    <a:lnTo>
                      <a:pt x="6142" y="9815"/>
                    </a:lnTo>
                    <a:lnTo>
                      <a:pt x="6143" y="9790"/>
                    </a:lnTo>
                    <a:lnTo>
                      <a:pt x="6143" y="9494"/>
                    </a:lnTo>
                    <a:lnTo>
                      <a:pt x="6237" y="9520"/>
                    </a:lnTo>
                    <a:lnTo>
                      <a:pt x="6426" y="9559"/>
                    </a:lnTo>
                    <a:lnTo>
                      <a:pt x="6619" y="9584"/>
                    </a:lnTo>
                    <a:lnTo>
                      <a:pt x="6813" y="9597"/>
                    </a:lnTo>
                    <a:lnTo>
                      <a:pt x="6911" y="9599"/>
                    </a:lnTo>
                    <a:lnTo>
                      <a:pt x="6986" y="9597"/>
                    </a:lnTo>
                    <a:lnTo>
                      <a:pt x="7133" y="9590"/>
                    </a:lnTo>
                    <a:lnTo>
                      <a:pt x="7277" y="9576"/>
                    </a:lnTo>
                    <a:lnTo>
                      <a:pt x="7420" y="9554"/>
                    </a:lnTo>
                    <a:lnTo>
                      <a:pt x="7560" y="9525"/>
                    </a:lnTo>
                    <a:lnTo>
                      <a:pt x="7698" y="9489"/>
                    </a:lnTo>
                    <a:lnTo>
                      <a:pt x="7834" y="9448"/>
                    </a:lnTo>
                    <a:lnTo>
                      <a:pt x="7966" y="9399"/>
                    </a:lnTo>
                    <a:lnTo>
                      <a:pt x="8094" y="9344"/>
                    </a:lnTo>
                    <a:lnTo>
                      <a:pt x="8221" y="9284"/>
                    </a:lnTo>
                    <a:lnTo>
                      <a:pt x="8404" y="9181"/>
                    </a:lnTo>
                    <a:lnTo>
                      <a:pt x="8633" y="9026"/>
                    </a:lnTo>
                    <a:lnTo>
                      <a:pt x="8847" y="8850"/>
                    </a:lnTo>
                    <a:lnTo>
                      <a:pt x="9042" y="8654"/>
                    </a:lnTo>
                    <a:lnTo>
                      <a:pt x="9219" y="8441"/>
                    </a:lnTo>
                    <a:lnTo>
                      <a:pt x="9374" y="8211"/>
                    </a:lnTo>
                    <a:lnTo>
                      <a:pt x="9475" y="8028"/>
                    </a:lnTo>
                    <a:lnTo>
                      <a:pt x="9535" y="7903"/>
                    </a:lnTo>
                    <a:lnTo>
                      <a:pt x="9590" y="7773"/>
                    </a:lnTo>
                    <a:lnTo>
                      <a:pt x="9639" y="7642"/>
                    </a:lnTo>
                    <a:lnTo>
                      <a:pt x="9681" y="7507"/>
                    </a:lnTo>
                    <a:lnTo>
                      <a:pt x="9717" y="7369"/>
                    </a:lnTo>
                    <a:lnTo>
                      <a:pt x="9746" y="7228"/>
                    </a:lnTo>
                    <a:lnTo>
                      <a:pt x="9767" y="7085"/>
                    </a:lnTo>
                    <a:lnTo>
                      <a:pt x="9782" y="6940"/>
                    </a:lnTo>
                    <a:lnTo>
                      <a:pt x="9790" y="6793"/>
                    </a:lnTo>
                    <a:lnTo>
                      <a:pt x="9790" y="6719"/>
                    </a:lnTo>
                    <a:lnTo>
                      <a:pt x="9790" y="6644"/>
                    </a:lnTo>
                    <a:lnTo>
                      <a:pt x="9782" y="6498"/>
                    </a:lnTo>
                    <a:lnTo>
                      <a:pt x="9767" y="6352"/>
                    </a:lnTo>
                    <a:lnTo>
                      <a:pt x="9746" y="6210"/>
                    </a:lnTo>
                    <a:lnTo>
                      <a:pt x="9717" y="6069"/>
                    </a:lnTo>
                    <a:lnTo>
                      <a:pt x="9681" y="5932"/>
                    </a:lnTo>
                    <a:lnTo>
                      <a:pt x="9639" y="5796"/>
                    </a:lnTo>
                    <a:lnTo>
                      <a:pt x="9590" y="5664"/>
                    </a:lnTo>
                    <a:lnTo>
                      <a:pt x="9535" y="5534"/>
                    </a:lnTo>
                    <a:lnTo>
                      <a:pt x="9475" y="5409"/>
                    </a:lnTo>
                    <a:lnTo>
                      <a:pt x="9374" y="5226"/>
                    </a:lnTo>
                    <a:lnTo>
                      <a:pt x="9219" y="4996"/>
                    </a:lnTo>
                    <a:lnTo>
                      <a:pt x="9042" y="4783"/>
                    </a:lnTo>
                    <a:lnTo>
                      <a:pt x="8847" y="4587"/>
                    </a:lnTo>
                    <a:lnTo>
                      <a:pt x="8633" y="4411"/>
                    </a:lnTo>
                    <a:lnTo>
                      <a:pt x="8404" y="4256"/>
                    </a:lnTo>
                    <a:lnTo>
                      <a:pt x="8221" y="4155"/>
                    </a:lnTo>
                    <a:lnTo>
                      <a:pt x="8094" y="4093"/>
                    </a:lnTo>
                    <a:lnTo>
                      <a:pt x="7966" y="4039"/>
                    </a:lnTo>
                    <a:lnTo>
                      <a:pt x="7834" y="3991"/>
                    </a:lnTo>
                    <a:lnTo>
                      <a:pt x="7698" y="3948"/>
                    </a:lnTo>
                    <a:lnTo>
                      <a:pt x="7560" y="3913"/>
                    </a:lnTo>
                    <a:lnTo>
                      <a:pt x="7420" y="3884"/>
                    </a:lnTo>
                    <a:lnTo>
                      <a:pt x="7277" y="3863"/>
                    </a:lnTo>
                    <a:lnTo>
                      <a:pt x="7133" y="3847"/>
                    </a:lnTo>
                    <a:lnTo>
                      <a:pt x="6986" y="3840"/>
                    </a:lnTo>
                    <a:lnTo>
                      <a:pt x="6911" y="3840"/>
                    </a:lnTo>
                    <a:lnTo>
                      <a:pt x="6836" y="3840"/>
                    </a:lnTo>
                    <a:lnTo>
                      <a:pt x="6689" y="3847"/>
                    </a:lnTo>
                    <a:lnTo>
                      <a:pt x="6545" y="3863"/>
                    </a:lnTo>
                    <a:lnTo>
                      <a:pt x="6401" y="3884"/>
                    </a:lnTo>
                    <a:lnTo>
                      <a:pt x="6261" y="3913"/>
                    </a:lnTo>
                    <a:lnTo>
                      <a:pt x="6123" y="3948"/>
                    </a:lnTo>
                    <a:lnTo>
                      <a:pt x="5988" y="3991"/>
                    </a:lnTo>
                    <a:lnTo>
                      <a:pt x="5855" y="4039"/>
                    </a:lnTo>
                    <a:lnTo>
                      <a:pt x="5727" y="4093"/>
                    </a:lnTo>
                    <a:lnTo>
                      <a:pt x="5601" y="4155"/>
                    </a:lnTo>
                    <a:lnTo>
                      <a:pt x="5418" y="4256"/>
                    </a:lnTo>
                    <a:lnTo>
                      <a:pt x="5189" y="4411"/>
                    </a:lnTo>
                    <a:lnTo>
                      <a:pt x="4974" y="4587"/>
                    </a:lnTo>
                    <a:lnTo>
                      <a:pt x="4780" y="4783"/>
                    </a:lnTo>
                    <a:lnTo>
                      <a:pt x="4603" y="4996"/>
                    </a:lnTo>
                    <a:lnTo>
                      <a:pt x="4447" y="5226"/>
                    </a:lnTo>
                    <a:lnTo>
                      <a:pt x="4347" y="5409"/>
                    </a:lnTo>
                    <a:lnTo>
                      <a:pt x="4286" y="5534"/>
                    </a:lnTo>
                    <a:lnTo>
                      <a:pt x="4231" y="5664"/>
                    </a:lnTo>
                    <a:lnTo>
                      <a:pt x="4182" y="5796"/>
                    </a:lnTo>
                    <a:lnTo>
                      <a:pt x="4141" y="5932"/>
                    </a:lnTo>
                    <a:lnTo>
                      <a:pt x="4105" y="6069"/>
                    </a:lnTo>
                    <a:lnTo>
                      <a:pt x="4076" y="6210"/>
                    </a:lnTo>
                    <a:lnTo>
                      <a:pt x="4054" y="6352"/>
                    </a:lnTo>
                    <a:lnTo>
                      <a:pt x="4040" y="6498"/>
                    </a:lnTo>
                    <a:lnTo>
                      <a:pt x="4031" y="6644"/>
                    </a:lnTo>
                    <a:lnTo>
                      <a:pt x="4031" y="6719"/>
                    </a:lnTo>
                    <a:lnTo>
                      <a:pt x="4033" y="6813"/>
                    </a:lnTo>
                    <a:lnTo>
                      <a:pt x="4044" y="7002"/>
                    </a:lnTo>
                    <a:lnTo>
                      <a:pt x="4069" y="7187"/>
                    </a:lnTo>
                    <a:lnTo>
                      <a:pt x="4105" y="7370"/>
                    </a:lnTo>
                    <a:lnTo>
                      <a:pt x="4154" y="7550"/>
                    </a:lnTo>
                    <a:lnTo>
                      <a:pt x="4213" y="7726"/>
                    </a:lnTo>
                    <a:lnTo>
                      <a:pt x="4283" y="7897"/>
                    </a:lnTo>
                    <a:lnTo>
                      <a:pt x="4365" y="8065"/>
                    </a:lnTo>
                    <a:lnTo>
                      <a:pt x="4411" y="8146"/>
                    </a:lnTo>
                    <a:lnTo>
                      <a:pt x="4347" y="8178"/>
                    </a:lnTo>
                    <a:lnTo>
                      <a:pt x="4286" y="8214"/>
                    </a:lnTo>
                    <a:lnTo>
                      <a:pt x="4249" y="8161"/>
                    </a:lnTo>
                    <a:lnTo>
                      <a:pt x="4158" y="8065"/>
                    </a:lnTo>
                    <a:lnTo>
                      <a:pt x="4053" y="7988"/>
                    </a:lnTo>
                    <a:lnTo>
                      <a:pt x="3936" y="7927"/>
                    </a:lnTo>
                    <a:lnTo>
                      <a:pt x="3873" y="7906"/>
                    </a:lnTo>
                    <a:lnTo>
                      <a:pt x="3847" y="7835"/>
                    </a:lnTo>
                    <a:lnTo>
                      <a:pt x="3798" y="7691"/>
                    </a:lnTo>
                    <a:lnTo>
                      <a:pt x="3755" y="7546"/>
                    </a:lnTo>
                    <a:lnTo>
                      <a:pt x="3720" y="7399"/>
                    </a:lnTo>
                    <a:lnTo>
                      <a:pt x="3692" y="7251"/>
                    </a:lnTo>
                    <a:lnTo>
                      <a:pt x="3670" y="7101"/>
                    </a:lnTo>
                    <a:lnTo>
                      <a:pt x="3656" y="6948"/>
                    </a:lnTo>
                    <a:lnTo>
                      <a:pt x="3648" y="6796"/>
                    </a:lnTo>
                    <a:lnTo>
                      <a:pt x="3647" y="6719"/>
                    </a:lnTo>
                    <a:close/>
                    <a:moveTo>
                      <a:pt x="4810" y="8064"/>
                    </a:moveTo>
                    <a:lnTo>
                      <a:pt x="4754" y="7973"/>
                    </a:lnTo>
                    <a:lnTo>
                      <a:pt x="4656" y="7788"/>
                    </a:lnTo>
                    <a:lnTo>
                      <a:pt x="4573" y="7595"/>
                    </a:lnTo>
                    <a:lnTo>
                      <a:pt x="4508" y="7396"/>
                    </a:lnTo>
                    <a:lnTo>
                      <a:pt x="4482" y="7295"/>
                    </a:lnTo>
                    <a:lnTo>
                      <a:pt x="4607" y="7295"/>
                    </a:lnTo>
                    <a:lnTo>
                      <a:pt x="4672" y="7292"/>
                    </a:lnTo>
                    <a:lnTo>
                      <a:pt x="4799" y="7268"/>
                    </a:lnTo>
                    <a:lnTo>
                      <a:pt x="4917" y="7219"/>
                    </a:lnTo>
                    <a:lnTo>
                      <a:pt x="5023" y="7147"/>
                    </a:lnTo>
                    <a:lnTo>
                      <a:pt x="5071" y="7102"/>
                    </a:lnTo>
                    <a:lnTo>
                      <a:pt x="5183" y="6990"/>
                    </a:lnTo>
                    <a:lnTo>
                      <a:pt x="5203" y="6973"/>
                    </a:lnTo>
                    <a:lnTo>
                      <a:pt x="5248" y="6942"/>
                    </a:lnTo>
                    <a:lnTo>
                      <a:pt x="5297" y="6924"/>
                    </a:lnTo>
                    <a:lnTo>
                      <a:pt x="5349" y="6914"/>
                    </a:lnTo>
                    <a:lnTo>
                      <a:pt x="5402" y="6914"/>
                    </a:lnTo>
                    <a:lnTo>
                      <a:pt x="5454" y="6924"/>
                    </a:lnTo>
                    <a:lnTo>
                      <a:pt x="5503" y="6942"/>
                    </a:lnTo>
                    <a:lnTo>
                      <a:pt x="5547" y="6973"/>
                    </a:lnTo>
                    <a:lnTo>
                      <a:pt x="5568" y="6990"/>
                    </a:lnTo>
                    <a:lnTo>
                      <a:pt x="5680" y="7102"/>
                    </a:lnTo>
                    <a:lnTo>
                      <a:pt x="5703" y="7125"/>
                    </a:lnTo>
                    <a:lnTo>
                      <a:pt x="5753" y="7166"/>
                    </a:lnTo>
                    <a:lnTo>
                      <a:pt x="5835" y="7217"/>
                    </a:lnTo>
                    <a:lnTo>
                      <a:pt x="5955" y="7264"/>
                    </a:lnTo>
                    <a:lnTo>
                      <a:pt x="6079" y="7287"/>
                    </a:lnTo>
                    <a:lnTo>
                      <a:pt x="6207" y="7287"/>
                    </a:lnTo>
                    <a:lnTo>
                      <a:pt x="6332" y="7264"/>
                    </a:lnTo>
                    <a:lnTo>
                      <a:pt x="6450" y="7217"/>
                    </a:lnTo>
                    <a:lnTo>
                      <a:pt x="6532" y="7166"/>
                    </a:lnTo>
                    <a:lnTo>
                      <a:pt x="6583" y="7125"/>
                    </a:lnTo>
                    <a:lnTo>
                      <a:pt x="6607" y="7102"/>
                    </a:lnTo>
                    <a:lnTo>
                      <a:pt x="6719" y="6990"/>
                    </a:lnTo>
                    <a:lnTo>
                      <a:pt x="6738" y="6973"/>
                    </a:lnTo>
                    <a:lnTo>
                      <a:pt x="6784" y="6942"/>
                    </a:lnTo>
                    <a:lnTo>
                      <a:pt x="6833" y="6924"/>
                    </a:lnTo>
                    <a:lnTo>
                      <a:pt x="6885" y="6914"/>
                    </a:lnTo>
                    <a:lnTo>
                      <a:pt x="6937" y="6914"/>
                    </a:lnTo>
                    <a:lnTo>
                      <a:pt x="6989" y="6924"/>
                    </a:lnTo>
                    <a:lnTo>
                      <a:pt x="7038" y="6942"/>
                    </a:lnTo>
                    <a:lnTo>
                      <a:pt x="7084" y="6973"/>
                    </a:lnTo>
                    <a:lnTo>
                      <a:pt x="7102" y="6990"/>
                    </a:lnTo>
                    <a:lnTo>
                      <a:pt x="7215" y="7102"/>
                    </a:lnTo>
                    <a:lnTo>
                      <a:pt x="7239" y="7125"/>
                    </a:lnTo>
                    <a:lnTo>
                      <a:pt x="7289" y="7166"/>
                    </a:lnTo>
                    <a:lnTo>
                      <a:pt x="7372" y="7217"/>
                    </a:lnTo>
                    <a:lnTo>
                      <a:pt x="7490" y="7264"/>
                    </a:lnTo>
                    <a:lnTo>
                      <a:pt x="7615" y="7287"/>
                    </a:lnTo>
                    <a:lnTo>
                      <a:pt x="7743" y="7287"/>
                    </a:lnTo>
                    <a:lnTo>
                      <a:pt x="7867" y="7264"/>
                    </a:lnTo>
                    <a:lnTo>
                      <a:pt x="7986" y="7217"/>
                    </a:lnTo>
                    <a:lnTo>
                      <a:pt x="8068" y="7166"/>
                    </a:lnTo>
                    <a:lnTo>
                      <a:pt x="8119" y="7125"/>
                    </a:lnTo>
                    <a:lnTo>
                      <a:pt x="8142" y="7102"/>
                    </a:lnTo>
                    <a:lnTo>
                      <a:pt x="8254" y="6990"/>
                    </a:lnTo>
                    <a:lnTo>
                      <a:pt x="8274" y="6973"/>
                    </a:lnTo>
                    <a:lnTo>
                      <a:pt x="8319" y="6942"/>
                    </a:lnTo>
                    <a:lnTo>
                      <a:pt x="8368" y="6924"/>
                    </a:lnTo>
                    <a:lnTo>
                      <a:pt x="8420" y="6914"/>
                    </a:lnTo>
                    <a:lnTo>
                      <a:pt x="8473" y="6914"/>
                    </a:lnTo>
                    <a:lnTo>
                      <a:pt x="8525" y="6924"/>
                    </a:lnTo>
                    <a:lnTo>
                      <a:pt x="8574" y="6942"/>
                    </a:lnTo>
                    <a:lnTo>
                      <a:pt x="8618" y="6973"/>
                    </a:lnTo>
                    <a:lnTo>
                      <a:pt x="8639" y="6990"/>
                    </a:lnTo>
                    <a:lnTo>
                      <a:pt x="8751" y="7102"/>
                    </a:lnTo>
                    <a:lnTo>
                      <a:pt x="8798" y="7147"/>
                    </a:lnTo>
                    <a:lnTo>
                      <a:pt x="8905" y="7219"/>
                    </a:lnTo>
                    <a:lnTo>
                      <a:pt x="9023" y="7268"/>
                    </a:lnTo>
                    <a:lnTo>
                      <a:pt x="9150" y="7292"/>
                    </a:lnTo>
                    <a:lnTo>
                      <a:pt x="9214" y="7295"/>
                    </a:lnTo>
                    <a:lnTo>
                      <a:pt x="9337" y="7295"/>
                    </a:lnTo>
                    <a:lnTo>
                      <a:pt x="9311" y="7397"/>
                    </a:lnTo>
                    <a:lnTo>
                      <a:pt x="9245" y="7596"/>
                    </a:lnTo>
                    <a:lnTo>
                      <a:pt x="9164" y="7788"/>
                    </a:lnTo>
                    <a:lnTo>
                      <a:pt x="9068" y="7970"/>
                    </a:lnTo>
                    <a:lnTo>
                      <a:pt x="8957" y="8145"/>
                    </a:lnTo>
                    <a:lnTo>
                      <a:pt x="8833" y="8307"/>
                    </a:lnTo>
                    <a:lnTo>
                      <a:pt x="8695" y="8460"/>
                    </a:lnTo>
                    <a:lnTo>
                      <a:pt x="8546" y="8601"/>
                    </a:lnTo>
                    <a:lnTo>
                      <a:pt x="8387" y="8729"/>
                    </a:lnTo>
                    <a:lnTo>
                      <a:pt x="8217" y="8844"/>
                    </a:lnTo>
                    <a:lnTo>
                      <a:pt x="8037" y="8947"/>
                    </a:lnTo>
                    <a:lnTo>
                      <a:pt x="7848" y="9033"/>
                    </a:lnTo>
                    <a:lnTo>
                      <a:pt x="7651" y="9104"/>
                    </a:lnTo>
                    <a:lnTo>
                      <a:pt x="7446" y="9157"/>
                    </a:lnTo>
                    <a:lnTo>
                      <a:pt x="7236" y="9194"/>
                    </a:lnTo>
                    <a:lnTo>
                      <a:pt x="7020" y="9213"/>
                    </a:lnTo>
                    <a:lnTo>
                      <a:pt x="6911" y="9214"/>
                    </a:lnTo>
                    <a:lnTo>
                      <a:pt x="6813" y="9213"/>
                    </a:lnTo>
                    <a:lnTo>
                      <a:pt x="6617" y="9197"/>
                    </a:lnTo>
                    <a:lnTo>
                      <a:pt x="6426" y="9165"/>
                    </a:lnTo>
                    <a:lnTo>
                      <a:pt x="6236" y="9121"/>
                    </a:lnTo>
                    <a:lnTo>
                      <a:pt x="6143" y="9092"/>
                    </a:lnTo>
                    <a:lnTo>
                      <a:pt x="6143" y="9023"/>
                    </a:lnTo>
                    <a:lnTo>
                      <a:pt x="6142" y="9003"/>
                    </a:lnTo>
                    <a:lnTo>
                      <a:pt x="6135" y="8965"/>
                    </a:lnTo>
                    <a:lnTo>
                      <a:pt x="6120" y="8931"/>
                    </a:lnTo>
                    <a:lnTo>
                      <a:pt x="6099" y="8901"/>
                    </a:lnTo>
                    <a:lnTo>
                      <a:pt x="6073" y="8875"/>
                    </a:lnTo>
                    <a:lnTo>
                      <a:pt x="6043" y="8853"/>
                    </a:lnTo>
                    <a:lnTo>
                      <a:pt x="6008" y="8839"/>
                    </a:lnTo>
                    <a:lnTo>
                      <a:pt x="5971" y="8831"/>
                    </a:lnTo>
                    <a:lnTo>
                      <a:pt x="5951" y="8830"/>
                    </a:lnTo>
                    <a:lnTo>
                      <a:pt x="5740" y="8830"/>
                    </a:lnTo>
                    <a:lnTo>
                      <a:pt x="5730" y="8790"/>
                    </a:lnTo>
                    <a:lnTo>
                      <a:pt x="5707" y="8712"/>
                    </a:lnTo>
                    <a:lnTo>
                      <a:pt x="5678" y="8636"/>
                    </a:lnTo>
                    <a:lnTo>
                      <a:pt x="5642" y="8564"/>
                    </a:lnTo>
                    <a:lnTo>
                      <a:pt x="5578" y="8461"/>
                    </a:lnTo>
                    <a:lnTo>
                      <a:pt x="5474" y="8339"/>
                    </a:lnTo>
                    <a:lnTo>
                      <a:pt x="5350" y="8237"/>
                    </a:lnTo>
                    <a:lnTo>
                      <a:pt x="5248" y="8175"/>
                    </a:lnTo>
                    <a:lnTo>
                      <a:pt x="5174" y="8140"/>
                    </a:lnTo>
                    <a:lnTo>
                      <a:pt x="5098" y="8112"/>
                    </a:lnTo>
                    <a:lnTo>
                      <a:pt x="5019" y="8089"/>
                    </a:lnTo>
                    <a:lnTo>
                      <a:pt x="4937" y="8073"/>
                    </a:lnTo>
                    <a:lnTo>
                      <a:pt x="4853" y="8065"/>
                    </a:lnTo>
                    <a:lnTo>
                      <a:pt x="4810" y="8064"/>
                    </a:lnTo>
                    <a:close/>
                    <a:moveTo>
                      <a:pt x="4416" y="6719"/>
                    </a:moveTo>
                    <a:lnTo>
                      <a:pt x="4417" y="6590"/>
                    </a:lnTo>
                    <a:lnTo>
                      <a:pt x="4443" y="6339"/>
                    </a:lnTo>
                    <a:lnTo>
                      <a:pt x="4493" y="6096"/>
                    </a:lnTo>
                    <a:lnTo>
                      <a:pt x="4565" y="5861"/>
                    </a:lnTo>
                    <a:lnTo>
                      <a:pt x="4660" y="5638"/>
                    </a:lnTo>
                    <a:lnTo>
                      <a:pt x="4776" y="5425"/>
                    </a:lnTo>
                    <a:lnTo>
                      <a:pt x="4911" y="5226"/>
                    </a:lnTo>
                    <a:lnTo>
                      <a:pt x="5064" y="5041"/>
                    </a:lnTo>
                    <a:lnTo>
                      <a:pt x="5234" y="4872"/>
                    </a:lnTo>
                    <a:lnTo>
                      <a:pt x="5418" y="4720"/>
                    </a:lnTo>
                    <a:lnTo>
                      <a:pt x="5618" y="4584"/>
                    </a:lnTo>
                    <a:lnTo>
                      <a:pt x="5830" y="4469"/>
                    </a:lnTo>
                    <a:lnTo>
                      <a:pt x="6053" y="4374"/>
                    </a:lnTo>
                    <a:lnTo>
                      <a:pt x="6287" y="4301"/>
                    </a:lnTo>
                    <a:lnTo>
                      <a:pt x="6531" y="4252"/>
                    </a:lnTo>
                    <a:lnTo>
                      <a:pt x="6783" y="4226"/>
                    </a:lnTo>
                    <a:lnTo>
                      <a:pt x="6911" y="4223"/>
                    </a:lnTo>
                    <a:lnTo>
                      <a:pt x="7039" y="4226"/>
                    </a:lnTo>
                    <a:lnTo>
                      <a:pt x="7291" y="4252"/>
                    </a:lnTo>
                    <a:lnTo>
                      <a:pt x="7534" y="4301"/>
                    </a:lnTo>
                    <a:lnTo>
                      <a:pt x="7769" y="4374"/>
                    </a:lnTo>
                    <a:lnTo>
                      <a:pt x="7992" y="4469"/>
                    </a:lnTo>
                    <a:lnTo>
                      <a:pt x="8204" y="4584"/>
                    </a:lnTo>
                    <a:lnTo>
                      <a:pt x="8404" y="4720"/>
                    </a:lnTo>
                    <a:lnTo>
                      <a:pt x="8588" y="4872"/>
                    </a:lnTo>
                    <a:lnTo>
                      <a:pt x="8758" y="5041"/>
                    </a:lnTo>
                    <a:lnTo>
                      <a:pt x="8911" y="5226"/>
                    </a:lnTo>
                    <a:lnTo>
                      <a:pt x="9046" y="5425"/>
                    </a:lnTo>
                    <a:lnTo>
                      <a:pt x="9161" y="5638"/>
                    </a:lnTo>
                    <a:lnTo>
                      <a:pt x="9256" y="5861"/>
                    </a:lnTo>
                    <a:lnTo>
                      <a:pt x="9328" y="6096"/>
                    </a:lnTo>
                    <a:lnTo>
                      <a:pt x="9379" y="6339"/>
                    </a:lnTo>
                    <a:lnTo>
                      <a:pt x="9404" y="6590"/>
                    </a:lnTo>
                    <a:lnTo>
                      <a:pt x="9406" y="6719"/>
                    </a:lnTo>
                    <a:lnTo>
                      <a:pt x="9404" y="6816"/>
                    </a:lnTo>
                    <a:lnTo>
                      <a:pt x="9397" y="6911"/>
                    </a:lnTo>
                    <a:lnTo>
                      <a:pt x="9214" y="6911"/>
                    </a:lnTo>
                    <a:lnTo>
                      <a:pt x="9187" y="6909"/>
                    </a:lnTo>
                    <a:lnTo>
                      <a:pt x="9135" y="6899"/>
                    </a:lnTo>
                    <a:lnTo>
                      <a:pt x="9086" y="6879"/>
                    </a:lnTo>
                    <a:lnTo>
                      <a:pt x="9042" y="6850"/>
                    </a:lnTo>
                    <a:lnTo>
                      <a:pt x="9023" y="6832"/>
                    </a:lnTo>
                    <a:lnTo>
                      <a:pt x="8911" y="6719"/>
                    </a:lnTo>
                    <a:lnTo>
                      <a:pt x="8886" y="6696"/>
                    </a:lnTo>
                    <a:lnTo>
                      <a:pt x="8836" y="6656"/>
                    </a:lnTo>
                    <a:lnTo>
                      <a:pt x="8754" y="6604"/>
                    </a:lnTo>
                    <a:lnTo>
                      <a:pt x="8636" y="6558"/>
                    </a:lnTo>
                    <a:lnTo>
                      <a:pt x="8510" y="6535"/>
                    </a:lnTo>
                    <a:lnTo>
                      <a:pt x="8382" y="6535"/>
                    </a:lnTo>
                    <a:lnTo>
                      <a:pt x="8258" y="6558"/>
                    </a:lnTo>
                    <a:lnTo>
                      <a:pt x="8139" y="6604"/>
                    </a:lnTo>
                    <a:lnTo>
                      <a:pt x="8057" y="6656"/>
                    </a:lnTo>
                    <a:lnTo>
                      <a:pt x="8006" y="6696"/>
                    </a:lnTo>
                    <a:lnTo>
                      <a:pt x="7983" y="6719"/>
                    </a:lnTo>
                    <a:lnTo>
                      <a:pt x="7871" y="6832"/>
                    </a:lnTo>
                    <a:lnTo>
                      <a:pt x="7851" y="6849"/>
                    </a:lnTo>
                    <a:lnTo>
                      <a:pt x="7806" y="6879"/>
                    </a:lnTo>
                    <a:lnTo>
                      <a:pt x="7757" y="6898"/>
                    </a:lnTo>
                    <a:lnTo>
                      <a:pt x="7706" y="6908"/>
                    </a:lnTo>
                    <a:lnTo>
                      <a:pt x="7652" y="6908"/>
                    </a:lnTo>
                    <a:lnTo>
                      <a:pt x="7600" y="6898"/>
                    </a:lnTo>
                    <a:lnTo>
                      <a:pt x="7552" y="6879"/>
                    </a:lnTo>
                    <a:lnTo>
                      <a:pt x="7507" y="6849"/>
                    </a:lnTo>
                    <a:lnTo>
                      <a:pt x="7487" y="6832"/>
                    </a:lnTo>
                    <a:lnTo>
                      <a:pt x="7374" y="6719"/>
                    </a:lnTo>
                    <a:lnTo>
                      <a:pt x="7350" y="6696"/>
                    </a:lnTo>
                    <a:lnTo>
                      <a:pt x="7300" y="6656"/>
                    </a:lnTo>
                    <a:lnTo>
                      <a:pt x="7219" y="6604"/>
                    </a:lnTo>
                    <a:lnTo>
                      <a:pt x="7099" y="6558"/>
                    </a:lnTo>
                    <a:lnTo>
                      <a:pt x="6974" y="6535"/>
                    </a:lnTo>
                    <a:lnTo>
                      <a:pt x="6847" y="6535"/>
                    </a:lnTo>
                    <a:lnTo>
                      <a:pt x="6722" y="6558"/>
                    </a:lnTo>
                    <a:lnTo>
                      <a:pt x="6603" y="6604"/>
                    </a:lnTo>
                    <a:lnTo>
                      <a:pt x="6522" y="6656"/>
                    </a:lnTo>
                    <a:lnTo>
                      <a:pt x="6472" y="6696"/>
                    </a:lnTo>
                    <a:lnTo>
                      <a:pt x="6447" y="6719"/>
                    </a:lnTo>
                    <a:lnTo>
                      <a:pt x="6335" y="6832"/>
                    </a:lnTo>
                    <a:lnTo>
                      <a:pt x="6315" y="6849"/>
                    </a:lnTo>
                    <a:lnTo>
                      <a:pt x="6270" y="6879"/>
                    </a:lnTo>
                    <a:lnTo>
                      <a:pt x="6221" y="6898"/>
                    </a:lnTo>
                    <a:lnTo>
                      <a:pt x="6169" y="6908"/>
                    </a:lnTo>
                    <a:lnTo>
                      <a:pt x="6116" y="6908"/>
                    </a:lnTo>
                    <a:lnTo>
                      <a:pt x="6064" y="6898"/>
                    </a:lnTo>
                    <a:lnTo>
                      <a:pt x="6015" y="6879"/>
                    </a:lnTo>
                    <a:lnTo>
                      <a:pt x="5971" y="6849"/>
                    </a:lnTo>
                    <a:lnTo>
                      <a:pt x="5951" y="6832"/>
                    </a:lnTo>
                    <a:lnTo>
                      <a:pt x="5838" y="6719"/>
                    </a:lnTo>
                    <a:lnTo>
                      <a:pt x="5815" y="6696"/>
                    </a:lnTo>
                    <a:lnTo>
                      <a:pt x="5765" y="6656"/>
                    </a:lnTo>
                    <a:lnTo>
                      <a:pt x="5683" y="6604"/>
                    </a:lnTo>
                    <a:lnTo>
                      <a:pt x="5563" y="6558"/>
                    </a:lnTo>
                    <a:lnTo>
                      <a:pt x="5439" y="6535"/>
                    </a:lnTo>
                    <a:lnTo>
                      <a:pt x="5311" y="6535"/>
                    </a:lnTo>
                    <a:lnTo>
                      <a:pt x="5186" y="6558"/>
                    </a:lnTo>
                    <a:lnTo>
                      <a:pt x="5068" y="6604"/>
                    </a:lnTo>
                    <a:lnTo>
                      <a:pt x="4986" y="6656"/>
                    </a:lnTo>
                    <a:lnTo>
                      <a:pt x="4935" y="6696"/>
                    </a:lnTo>
                    <a:lnTo>
                      <a:pt x="4911" y="6719"/>
                    </a:lnTo>
                    <a:lnTo>
                      <a:pt x="4799" y="6832"/>
                    </a:lnTo>
                    <a:lnTo>
                      <a:pt x="4780" y="6850"/>
                    </a:lnTo>
                    <a:lnTo>
                      <a:pt x="4735" y="6879"/>
                    </a:lnTo>
                    <a:lnTo>
                      <a:pt x="4686" y="6899"/>
                    </a:lnTo>
                    <a:lnTo>
                      <a:pt x="4635" y="6909"/>
                    </a:lnTo>
                    <a:lnTo>
                      <a:pt x="4607" y="6911"/>
                    </a:lnTo>
                    <a:lnTo>
                      <a:pt x="4423" y="6911"/>
                    </a:lnTo>
                    <a:lnTo>
                      <a:pt x="4417" y="6816"/>
                    </a:lnTo>
                    <a:lnTo>
                      <a:pt x="4416" y="6719"/>
                    </a:lnTo>
                    <a:close/>
                    <a:moveTo>
                      <a:pt x="384" y="9214"/>
                    </a:moveTo>
                    <a:lnTo>
                      <a:pt x="5759" y="9214"/>
                    </a:lnTo>
                    <a:lnTo>
                      <a:pt x="5759" y="9599"/>
                    </a:lnTo>
                    <a:lnTo>
                      <a:pt x="384" y="9599"/>
                    </a:lnTo>
                    <a:lnTo>
                      <a:pt x="384" y="9214"/>
                    </a:lnTo>
                    <a:close/>
                    <a:moveTo>
                      <a:pt x="4223" y="11518"/>
                    </a:moveTo>
                    <a:lnTo>
                      <a:pt x="1728" y="11518"/>
                    </a:lnTo>
                    <a:lnTo>
                      <a:pt x="1679" y="11517"/>
                    </a:lnTo>
                    <a:lnTo>
                      <a:pt x="1582" y="11508"/>
                    </a:lnTo>
                    <a:lnTo>
                      <a:pt x="1487" y="11488"/>
                    </a:lnTo>
                    <a:lnTo>
                      <a:pt x="1398" y="11460"/>
                    </a:lnTo>
                    <a:lnTo>
                      <a:pt x="1312" y="11423"/>
                    </a:lnTo>
                    <a:lnTo>
                      <a:pt x="1230" y="11380"/>
                    </a:lnTo>
                    <a:lnTo>
                      <a:pt x="1153" y="11328"/>
                    </a:lnTo>
                    <a:lnTo>
                      <a:pt x="1083" y="11269"/>
                    </a:lnTo>
                    <a:lnTo>
                      <a:pt x="1018" y="11204"/>
                    </a:lnTo>
                    <a:lnTo>
                      <a:pt x="959" y="11132"/>
                    </a:lnTo>
                    <a:lnTo>
                      <a:pt x="907" y="11056"/>
                    </a:lnTo>
                    <a:lnTo>
                      <a:pt x="862" y="10974"/>
                    </a:lnTo>
                    <a:lnTo>
                      <a:pt x="826" y="10887"/>
                    </a:lnTo>
                    <a:lnTo>
                      <a:pt x="798" y="10798"/>
                    </a:lnTo>
                    <a:lnTo>
                      <a:pt x="779" y="10705"/>
                    </a:lnTo>
                    <a:lnTo>
                      <a:pt x="769" y="10608"/>
                    </a:lnTo>
                    <a:lnTo>
                      <a:pt x="767" y="10558"/>
                    </a:lnTo>
                    <a:lnTo>
                      <a:pt x="767" y="9982"/>
                    </a:lnTo>
                    <a:lnTo>
                      <a:pt x="5375" y="9982"/>
                    </a:lnTo>
                    <a:lnTo>
                      <a:pt x="5375" y="10558"/>
                    </a:lnTo>
                    <a:lnTo>
                      <a:pt x="5375" y="10608"/>
                    </a:lnTo>
                    <a:lnTo>
                      <a:pt x="5365" y="10705"/>
                    </a:lnTo>
                    <a:lnTo>
                      <a:pt x="5346" y="10798"/>
                    </a:lnTo>
                    <a:lnTo>
                      <a:pt x="5317" y="10887"/>
                    </a:lnTo>
                    <a:lnTo>
                      <a:pt x="5281" y="10974"/>
                    </a:lnTo>
                    <a:lnTo>
                      <a:pt x="5236" y="11056"/>
                    </a:lnTo>
                    <a:lnTo>
                      <a:pt x="5185" y="11132"/>
                    </a:lnTo>
                    <a:lnTo>
                      <a:pt x="5126" y="11204"/>
                    </a:lnTo>
                    <a:lnTo>
                      <a:pt x="5061" y="11269"/>
                    </a:lnTo>
                    <a:lnTo>
                      <a:pt x="4989" y="11328"/>
                    </a:lnTo>
                    <a:lnTo>
                      <a:pt x="4912" y="11380"/>
                    </a:lnTo>
                    <a:lnTo>
                      <a:pt x="4832" y="11423"/>
                    </a:lnTo>
                    <a:lnTo>
                      <a:pt x="4745" y="11460"/>
                    </a:lnTo>
                    <a:lnTo>
                      <a:pt x="4655" y="11488"/>
                    </a:lnTo>
                    <a:lnTo>
                      <a:pt x="4561" y="11508"/>
                    </a:lnTo>
                    <a:lnTo>
                      <a:pt x="4465" y="11517"/>
                    </a:lnTo>
                    <a:lnTo>
                      <a:pt x="4416" y="11518"/>
                    </a:lnTo>
                    <a:lnTo>
                      <a:pt x="4223" y="11518"/>
                    </a:lnTo>
                    <a:close/>
                    <a:moveTo>
                      <a:pt x="5354" y="11518"/>
                    </a:moveTo>
                    <a:lnTo>
                      <a:pt x="5401" y="11472"/>
                    </a:lnTo>
                    <a:lnTo>
                      <a:pt x="5484" y="11371"/>
                    </a:lnTo>
                    <a:lnTo>
                      <a:pt x="5559" y="11263"/>
                    </a:lnTo>
                    <a:lnTo>
                      <a:pt x="5622" y="11148"/>
                    </a:lnTo>
                    <a:lnTo>
                      <a:pt x="5676" y="11026"/>
                    </a:lnTo>
                    <a:lnTo>
                      <a:pt x="5716" y="10899"/>
                    </a:lnTo>
                    <a:lnTo>
                      <a:pt x="5743" y="10765"/>
                    </a:lnTo>
                    <a:lnTo>
                      <a:pt x="5758" y="10628"/>
                    </a:lnTo>
                    <a:lnTo>
                      <a:pt x="5759" y="10558"/>
                    </a:lnTo>
                    <a:lnTo>
                      <a:pt x="5759" y="10178"/>
                    </a:lnTo>
                    <a:lnTo>
                      <a:pt x="5899" y="10222"/>
                    </a:lnTo>
                    <a:lnTo>
                      <a:pt x="6181" y="10293"/>
                    </a:lnTo>
                    <a:lnTo>
                      <a:pt x="6470" y="10340"/>
                    </a:lnTo>
                    <a:lnTo>
                      <a:pt x="6763" y="10365"/>
                    </a:lnTo>
                    <a:lnTo>
                      <a:pt x="6911" y="10366"/>
                    </a:lnTo>
                    <a:lnTo>
                      <a:pt x="7004" y="10365"/>
                    </a:lnTo>
                    <a:lnTo>
                      <a:pt x="7192" y="10356"/>
                    </a:lnTo>
                    <a:lnTo>
                      <a:pt x="7374" y="10337"/>
                    </a:lnTo>
                    <a:lnTo>
                      <a:pt x="7556" y="10310"/>
                    </a:lnTo>
                    <a:lnTo>
                      <a:pt x="7734" y="10273"/>
                    </a:lnTo>
                    <a:lnTo>
                      <a:pt x="7909" y="10228"/>
                    </a:lnTo>
                    <a:lnTo>
                      <a:pt x="8080" y="10175"/>
                    </a:lnTo>
                    <a:lnTo>
                      <a:pt x="8247" y="10113"/>
                    </a:lnTo>
                    <a:lnTo>
                      <a:pt x="8411" y="10044"/>
                    </a:lnTo>
                    <a:lnTo>
                      <a:pt x="8569" y="9967"/>
                    </a:lnTo>
                    <a:lnTo>
                      <a:pt x="8725" y="9882"/>
                    </a:lnTo>
                    <a:lnTo>
                      <a:pt x="8876" y="9792"/>
                    </a:lnTo>
                    <a:lnTo>
                      <a:pt x="9021" y="9692"/>
                    </a:lnTo>
                    <a:lnTo>
                      <a:pt x="9161" y="9587"/>
                    </a:lnTo>
                    <a:lnTo>
                      <a:pt x="9296" y="9476"/>
                    </a:lnTo>
                    <a:lnTo>
                      <a:pt x="9426" y="9358"/>
                    </a:lnTo>
                    <a:lnTo>
                      <a:pt x="9550" y="9235"/>
                    </a:lnTo>
                    <a:lnTo>
                      <a:pt x="9668" y="9105"/>
                    </a:lnTo>
                    <a:lnTo>
                      <a:pt x="9780" y="8970"/>
                    </a:lnTo>
                    <a:lnTo>
                      <a:pt x="9885" y="8829"/>
                    </a:lnTo>
                    <a:lnTo>
                      <a:pt x="9983" y="8683"/>
                    </a:lnTo>
                    <a:lnTo>
                      <a:pt x="10074" y="8533"/>
                    </a:lnTo>
                    <a:lnTo>
                      <a:pt x="10159" y="8378"/>
                    </a:lnTo>
                    <a:lnTo>
                      <a:pt x="10235" y="8218"/>
                    </a:lnTo>
                    <a:lnTo>
                      <a:pt x="10306" y="8055"/>
                    </a:lnTo>
                    <a:lnTo>
                      <a:pt x="10366" y="7887"/>
                    </a:lnTo>
                    <a:lnTo>
                      <a:pt x="10419" y="7717"/>
                    </a:lnTo>
                    <a:lnTo>
                      <a:pt x="10466" y="7541"/>
                    </a:lnTo>
                    <a:lnTo>
                      <a:pt x="10502" y="7364"/>
                    </a:lnTo>
                    <a:lnTo>
                      <a:pt x="10529" y="7183"/>
                    </a:lnTo>
                    <a:lnTo>
                      <a:pt x="10548" y="6999"/>
                    </a:lnTo>
                    <a:lnTo>
                      <a:pt x="10558" y="6813"/>
                    </a:lnTo>
                    <a:lnTo>
                      <a:pt x="10558" y="6719"/>
                    </a:lnTo>
                    <a:lnTo>
                      <a:pt x="10558" y="6624"/>
                    </a:lnTo>
                    <a:lnTo>
                      <a:pt x="10548" y="6439"/>
                    </a:lnTo>
                    <a:lnTo>
                      <a:pt x="10529" y="6254"/>
                    </a:lnTo>
                    <a:lnTo>
                      <a:pt x="10502" y="6074"/>
                    </a:lnTo>
                    <a:lnTo>
                      <a:pt x="10466" y="5896"/>
                    </a:lnTo>
                    <a:lnTo>
                      <a:pt x="10419" y="5722"/>
                    </a:lnTo>
                    <a:lnTo>
                      <a:pt x="10366" y="5550"/>
                    </a:lnTo>
                    <a:lnTo>
                      <a:pt x="10306" y="5383"/>
                    </a:lnTo>
                    <a:lnTo>
                      <a:pt x="10235" y="5219"/>
                    </a:lnTo>
                    <a:lnTo>
                      <a:pt x="10159" y="5059"/>
                    </a:lnTo>
                    <a:lnTo>
                      <a:pt x="10074" y="4905"/>
                    </a:lnTo>
                    <a:lnTo>
                      <a:pt x="9983" y="4754"/>
                    </a:lnTo>
                    <a:lnTo>
                      <a:pt x="9885" y="4609"/>
                    </a:lnTo>
                    <a:lnTo>
                      <a:pt x="9780" y="4468"/>
                    </a:lnTo>
                    <a:lnTo>
                      <a:pt x="9668" y="4334"/>
                    </a:lnTo>
                    <a:lnTo>
                      <a:pt x="9550" y="4203"/>
                    </a:lnTo>
                    <a:lnTo>
                      <a:pt x="9426" y="4079"/>
                    </a:lnTo>
                    <a:lnTo>
                      <a:pt x="9296" y="3962"/>
                    </a:lnTo>
                    <a:lnTo>
                      <a:pt x="9161" y="3850"/>
                    </a:lnTo>
                    <a:lnTo>
                      <a:pt x="9021" y="3745"/>
                    </a:lnTo>
                    <a:lnTo>
                      <a:pt x="8876" y="3647"/>
                    </a:lnTo>
                    <a:lnTo>
                      <a:pt x="8725" y="3555"/>
                    </a:lnTo>
                    <a:lnTo>
                      <a:pt x="8569" y="3471"/>
                    </a:lnTo>
                    <a:lnTo>
                      <a:pt x="8411" y="3393"/>
                    </a:lnTo>
                    <a:lnTo>
                      <a:pt x="8247" y="3324"/>
                    </a:lnTo>
                    <a:lnTo>
                      <a:pt x="8080" y="3262"/>
                    </a:lnTo>
                    <a:lnTo>
                      <a:pt x="7909" y="3209"/>
                    </a:lnTo>
                    <a:lnTo>
                      <a:pt x="7734" y="3165"/>
                    </a:lnTo>
                    <a:lnTo>
                      <a:pt x="7556" y="3129"/>
                    </a:lnTo>
                    <a:lnTo>
                      <a:pt x="7374" y="3100"/>
                    </a:lnTo>
                    <a:lnTo>
                      <a:pt x="7192" y="3081"/>
                    </a:lnTo>
                    <a:lnTo>
                      <a:pt x="7004" y="3072"/>
                    </a:lnTo>
                    <a:lnTo>
                      <a:pt x="6911" y="3071"/>
                    </a:lnTo>
                    <a:lnTo>
                      <a:pt x="6817" y="3072"/>
                    </a:lnTo>
                    <a:lnTo>
                      <a:pt x="6630" y="3081"/>
                    </a:lnTo>
                    <a:lnTo>
                      <a:pt x="6447" y="3100"/>
                    </a:lnTo>
                    <a:lnTo>
                      <a:pt x="6266" y="3129"/>
                    </a:lnTo>
                    <a:lnTo>
                      <a:pt x="6087" y="3165"/>
                    </a:lnTo>
                    <a:lnTo>
                      <a:pt x="5913" y="3209"/>
                    </a:lnTo>
                    <a:lnTo>
                      <a:pt x="5742" y="3262"/>
                    </a:lnTo>
                    <a:lnTo>
                      <a:pt x="5575" y="3324"/>
                    </a:lnTo>
                    <a:lnTo>
                      <a:pt x="5411" y="3393"/>
                    </a:lnTo>
                    <a:lnTo>
                      <a:pt x="5252" y="3471"/>
                    </a:lnTo>
                    <a:lnTo>
                      <a:pt x="5097" y="3555"/>
                    </a:lnTo>
                    <a:lnTo>
                      <a:pt x="4946" y="3647"/>
                    </a:lnTo>
                    <a:lnTo>
                      <a:pt x="4800" y="3745"/>
                    </a:lnTo>
                    <a:lnTo>
                      <a:pt x="4660" y="3850"/>
                    </a:lnTo>
                    <a:lnTo>
                      <a:pt x="4525" y="3962"/>
                    </a:lnTo>
                    <a:lnTo>
                      <a:pt x="4396" y="4079"/>
                    </a:lnTo>
                    <a:lnTo>
                      <a:pt x="4272" y="4203"/>
                    </a:lnTo>
                    <a:lnTo>
                      <a:pt x="4154" y="4334"/>
                    </a:lnTo>
                    <a:lnTo>
                      <a:pt x="4041" y="4468"/>
                    </a:lnTo>
                    <a:lnTo>
                      <a:pt x="3936" y="4609"/>
                    </a:lnTo>
                    <a:lnTo>
                      <a:pt x="3838" y="4754"/>
                    </a:lnTo>
                    <a:lnTo>
                      <a:pt x="3748" y="4905"/>
                    </a:lnTo>
                    <a:lnTo>
                      <a:pt x="3663" y="5059"/>
                    </a:lnTo>
                    <a:lnTo>
                      <a:pt x="3586" y="5219"/>
                    </a:lnTo>
                    <a:lnTo>
                      <a:pt x="3516" y="5383"/>
                    </a:lnTo>
                    <a:lnTo>
                      <a:pt x="3455" y="5550"/>
                    </a:lnTo>
                    <a:lnTo>
                      <a:pt x="3402" y="5722"/>
                    </a:lnTo>
                    <a:lnTo>
                      <a:pt x="3356" y="5896"/>
                    </a:lnTo>
                    <a:lnTo>
                      <a:pt x="3320" y="6074"/>
                    </a:lnTo>
                    <a:lnTo>
                      <a:pt x="3293" y="6254"/>
                    </a:lnTo>
                    <a:lnTo>
                      <a:pt x="3274" y="6439"/>
                    </a:lnTo>
                    <a:lnTo>
                      <a:pt x="3264" y="6624"/>
                    </a:lnTo>
                    <a:lnTo>
                      <a:pt x="3264" y="6719"/>
                    </a:lnTo>
                    <a:lnTo>
                      <a:pt x="3265" y="6836"/>
                    </a:lnTo>
                    <a:lnTo>
                      <a:pt x="3281" y="7068"/>
                    </a:lnTo>
                    <a:lnTo>
                      <a:pt x="3311" y="7297"/>
                    </a:lnTo>
                    <a:lnTo>
                      <a:pt x="3356" y="7521"/>
                    </a:lnTo>
                    <a:lnTo>
                      <a:pt x="3383" y="7634"/>
                    </a:lnTo>
                    <a:lnTo>
                      <a:pt x="3327" y="7599"/>
                    </a:lnTo>
                    <a:lnTo>
                      <a:pt x="3206" y="7546"/>
                    </a:lnTo>
                    <a:lnTo>
                      <a:pt x="3080" y="7508"/>
                    </a:lnTo>
                    <a:lnTo>
                      <a:pt x="2947" y="7488"/>
                    </a:lnTo>
                    <a:lnTo>
                      <a:pt x="2880" y="7487"/>
                    </a:lnTo>
                    <a:lnTo>
                      <a:pt x="2820" y="7488"/>
                    </a:lnTo>
                    <a:lnTo>
                      <a:pt x="2704" y="7503"/>
                    </a:lnTo>
                    <a:lnTo>
                      <a:pt x="2592" y="7531"/>
                    </a:lnTo>
                    <a:lnTo>
                      <a:pt x="2481" y="7575"/>
                    </a:lnTo>
                    <a:lnTo>
                      <a:pt x="2429" y="7602"/>
                    </a:lnTo>
                    <a:lnTo>
                      <a:pt x="2400" y="7572"/>
                    </a:lnTo>
                    <a:lnTo>
                      <a:pt x="2337" y="7517"/>
                    </a:lnTo>
                    <a:lnTo>
                      <a:pt x="2304" y="7491"/>
                    </a:lnTo>
                    <a:lnTo>
                      <a:pt x="2304" y="2688"/>
                    </a:lnTo>
                    <a:lnTo>
                      <a:pt x="11518" y="2688"/>
                    </a:lnTo>
                    <a:lnTo>
                      <a:pt x="11518" y="11518"/>
                    </a:lnTo>
                    <a:lnTo>
                      <a:pt x="5354" y="115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0"/>
              <p:cNvSpPr>
                <a:spLocks noEditPoints="1"/>
              </p:cNvSpPr>
              <p:nvPr/>
            </p:nvSpPr>
            <p:spPr bwMode="auto">
              <a:xfrm>
                <a:off x="7265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49 w 1152"/>
                  <a:gd name="T3" fmla="*/ 1085 h 1152"/>
                  <a:gd name="T4" fmla="*/ 1021 w 1152"/>
                  <a:gd name="T5" fmla="*/ 943 h 1152"/>
                  <a:gd name="T6" fmla="*/ 1126 w 1152"/>
                  <a:gd name="T7" fmla="*/ 748 h 1152"/>
                  <a:gd name="T8" fmla="*/ 1152 w 1152"/>
                  <a:gd name="T9" fmla="*/ 576 h 1152"/>
                  <a:gd name="T10" fmla="*/ 1126 w 1152"/>
                  <a:gd name="T11" fmla="*/ 405 h 1152"/>
                  <a:gd name="T12" fmla="*/ 1021 w 1152"/>
                  <a:gd name="T13" fmla="*/ 211 h 1152"/>
                  <a:gd name="T14" fmla="*/ 849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2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2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6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6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49" y="1085"/>
                    </a:lnTo>
                    <a:lnTo>
                      <a:pt x="942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6" y="748"/>
                    </a:lnTo>
                    <a:lnTo>
                      <a:pt x="1149" y="635"/>
                    </a:lnTo>
                    <a:lnTo>
                      <a:pt x="1152" y="576"/>
                    </a:lnTo>
                    <a:lnTo>
                      <a:pt x="1149" y="517"/>
                    </a:lnTo>
                    <a:lnTo>
                      <a:pt x="1126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2" y="131"/>
                    </a:lnTo>
                    <a:lnTo>
                      <a:pt x="849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8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8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5" y="385"/>
                    </a:lnTo>
                    <a:lnTo>
                      <a:pt x="632" y="393"/>
                    </a:lnTo>
                    <a:lnTo>
                      <a:pt x="667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59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59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7" y="746"/>
                    </a:lnTo>
                    <a:lnTo>
                      <a:pt x="632" y="761"/>
                    </a:lnTo>
                    <a:lnTo>
                      <a:pt x="595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6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3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6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7777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2 w 1152"/>
                  <a:gd name="T21" fmla="*/ 69 h 1152"/>
                  <a:gd name="T22" fmla="*/ 131 w 1152"/>
                  <a:gd name="T23" fmla="*/ 211 h 1152"/>
                  <a:gd name="T24" fmla="*/ 26 w 1152"/>
                  <a:gd name="T25" fmla="*/ 405 h 1152"/>
                  <a:gd name="T26" fmla="*/ 0 w 1152"/>
                  <a:gd name="T27" fmla="*/ 576 h 1152"/>
                  <a:gd name="T28" fmla="*/ 26 w 1152"/>
                  <a:gd name="T29" fmla="*/ 748 h 1152"/>
                  <a:gd name="T30" fmla="*/ 131 w 1152"/>
                  <a:gd name="T31" fmla="*/ 943 h 1152"/>
                  <a:gd name="T32" fmla="*/ 302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3 w 1152"/>
                  <a:gd name="T39" fmla="*/ 393 h 1152"/>
                  <a:gd name="T40" fmla="*/ 698 w 1152"/>
                  <a:gd name="T41" fmla="*/ 428 h 1152"/>
                  <a:gd name="T42" fmla="*/ 746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6 w 1152"/>
                  <a:gd name="T49" fmla="*/ 668 h 1152"/>
                  <a:gd name="T50" fmla="*/ 698 w 1152"/>
                  <a:gd name="T51" fmla="*/ 725 h 1152"/>
                  <a:gd name="T52" fmla="*/ 633 w 1152"/>
                  <a:gd name="T53" fmla="*/ 761 h 1152"/>
                  <a:gd name="T54" fmla="*/ 576 w 1152"/>
                  <a:gd name="T55" fmla="*/ 769 h 1152"/>
                  <a:gd name="T56" fmla="*/ 520 w 1152"/>
                  <a:gd name="T57" fmla="*/ 761 h 1152"/>
                  <a:gd name="T58" fmla="*/ 453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3 w 1152"/>
                  <a:gd name="T69" fmla="*/ 428 h 1152"/>
                  <a:gd name="T70" fmla="*/ 520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4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4" y="26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5"/>
                    </a:lnTo>
                    <a:lnTo>
                      <a:pt x="404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3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9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3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6"/>
                    </a:lnTo>
                    <a:lnTo>
                      <a:pt x="453" y="725"/>
                    </a:lnTo>
                    <a:lnTo>
                      <a:pt x="427" y="699"/>
                    </a:lnTo>
                    <a:lnTo>
                      <a:pt x="407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3" y="520"/>
                    </a:lnTo>
                    <a:lnTo>
                      <a:pt x="407" y="486"/>
                    </a:lnTo>
                    <a:lnTo>
                      <a:pt x="427" y="454"/>
                    </a:lnTo>
                    <a:lnTo>
                      <a:pt x="453" y="428"/>
                    </a:lnTo>
                    <a:lnTo>
                      <a:pt x="485" y="408"/>
                    </a:lnTo>
                    <a:lnTo>
                      <a:pt x="520" y="393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2"/>
              <p:cNvSpPr>
                <a:spLocks noEditPoints="1"/>
              </p:cNvSpPr>
              <p:nvPr/>
            </p:nvSpPr>
            <p:spPr bwMode="auto">
              <a:xfrm>
                <a:off x="8289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4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4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7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7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9953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14"/>
              <p:cNvSpPr>
                <a:spLocks noChangeArrowheads="1"/>
              </p:cNvSpPr>
              <p:nvPr/>
            </p:nvSpPr>
            <p:spPr bwMode="auto">
              <a:xfrm>
                <a:off x="9953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15"/>
              <p:cNvSpPr>
                <a:spLocks noChangeArrowheads="1"/>
              </p:cNvSpPr>
              <p:nvPr/>
            </p:nvSpPr>
            <p:spPr bwMode="auto">
              <a:xfrm>
                <a:off x="9696" y="-1544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16"/>
              <p:cNvSpPr>
                <a:spLocks noChangeArrowheads="1"/>
              </p:cNvSpPr>
              <p:nvPr/>
            </p:nvSpPr>
            <p:spPr bwMode="auto">
              <a:xfrm>
                <a:off x="9696" y="-1800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17"/>
              <p:cNvSpPr>
                <a:spLocks noChangeArrowheads="1"/>
              </p:cNvSpPr>
              <p:nvPr/>
            </p:nvSpPr>
            <p:spPr bwMode="auto">
              <a:xfrm>
                <a:off x="9440" y="-1544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18"/>
              <p:cNvSpPr>
                <a:spLocks noChangeArrowheads="1"/>
              </p:cNvSpPr>
              <p:nvPr/>
            </p:nvSpPr>
            <p:spPr bwMode="auto">
              <a:xfrm>
                <a:off x="9440" y="-1800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>
                <a:off x="9185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20"/>
              <p:cNvSpPr>
                <a:spLocks noChangeArrowheads="1"/>
              </p:cNvSpPr>
              <p:nvPr/>
            </p:nvSpPr>
            <p:spPr bwMode="auto">
              <a:xfrm>
                <a:off x="9185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8" name="Group 23"/>
            <p:cNvGrpSpPr>
              <a:grpSpLocks noChangeAspect="1"/>
            </p:cNvGrpSpPr>
            <p:nvPr/>
          </p:nvGrpSpPr>
          <p:grpSpPr bwMode="auto">
            <a:xfrm>
              <a:off x="7057821" y="5405606"/>
              <a:ext cx="628890" cy="411496"/>
              <a:chOff x="5374" y="5621"/>
              <a:chExt cx="2835" cy="185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40" name="Freeform 24"/>
              <p:cNvSpPr>
                <a:spLocks noEditPoints="1"/>
              </p:cNvSpPr>
              <p:nvPr/>
            </p:nvSpPr>
            <p:spPr bwMode="auto">
              <a:xfrm>
                <a:off x="5374" y="5621"/>
                <a:ext cx="2835" cy="1855"/>
              </a:xfrm>
              <a:custGeom>
                <a:avLst/>
                <a:gdLst>
                  <a:gd name="T0" fmla="*/ 8062 w 8505"/>
                  <a:gd name="T1" fmla="*/ 1826 h 5566"/>
                  <a:gd name="T2" fmla="*/ 8108 w 8505"/>
                  <a:gd name="T3" fmla="*/ 1316 h 5566"/>
                  <a:gd name="T4" fmla="*/ 8125 w 8505"/>
                  <a:gd name="T5" fmla="*/ 1158 h 5566"/>
                  <a:gd name="T6" fmla="*/ 8142 w 8505"/>
                  <a:gd name="T7" fmla="*/ 1028 h 5566"/>
                  <a:gd name="T8" fmla="*/ 8291 w 8505"/>
                  <a:gd name="T9" fmla="*/ 805 h 5566"/>
                  <a:gd name="T10" fmla="*/ 8333 w 8505"/>
                  <a:gd name="T11" fmla="*/ 602 h 5566"/>
                  <a:gd name="T12" fmla="*/ 8278 w 8505"/>
                  <a:gd name="T13" fmla="*/ 338 h 5566"/>
                  <a:gd name="T14" fmla="*/ 8227 w 8505"/>
                  <a:gd name="T15" fmla="*/ 95 h 5566"/>
                  <a:gd name="T16" fmla="*/ 8081 w 8505"/>
                  <a:gd name="T17" fmla="*/ 0 h 5566"/>
                  <a:gd name="T18" fmla="*/ 7978 w 8505"/>
                  <a:gd name="T19" fmla="*/ 125 h 5566"/>
                  <a:gd name="T20" fmla="*/ 8057 w 8505"/>
                  <a:gd name="T21" fmla="*/ 466 h 5566"/>
                  <a:gd name="T22" fmla="*/ 8037 w 8505"/>
                  <a:gd name="T23" fmla="*/ 750 h 5566"/>
                  <a:gd name="T24" fmla="*/ 7803 w 8505"/>
                  <a:gd name="T25" fmla="*/ 832 h 5566"/>
                  <a:gd name="T26" fmla="*/ 7644 w 8505"/>
                  <a:gd name="T27" fmla="*/ 816 h 5566"/>
                  <a:gd name="T28" fmla="*/ 7111 w 8505"/>
                  <a:gd name="T29" fmla="*/ 1143 h 5566"/>
                  <a:gd name="T30" fmla="*/ 4217 w 8505"/>
                  <a:gd name="T31" fmla="*/ 1153 h 5566"/>
                  <a:gd name="T32" fmla="*/ 3453 w 8505"/>
                  <a:gd name="T33" fmla="*/ 1295 h 5566"/>
                  <a:gd name="T34" fmla="*/ 2752 w 8505"/>
                  <a:gd name="T35" fmla="*/ 1577 h 5566"/>
                  <a:gd name="T36" fmla="*/ 2120 w 8505"/>
                  <a:gd name="T37" fmla="*/ 1980 h 5566"/>
                  <a:gd name="T38" fmla="*/ 1562 w 8505"/>
                  <a:gd name="T39" fmla="*/ 2483 h 5566"/>
                  <a:gd name="T40" fmla="*/ 929 w 8505"/>
                  <a:gd name="T41" fmla="*/ 3297 h 5566"/>
                  <a:gd name="T42" fmla="*/ 318 w 8505"/>
                  <a:gd name="T43" fmla="*/ 4631 h 5566"/>
                  <a:gd name="T44" fmla="*/ 54 w 8505"/>
                  <a:gd name="T45" fmla="*/ 4824 h 5566"/>
                  <a:gd name="T46" fmla="*/ 0 w 8505"/>
                  <a:gd name="T47" fmla="*/ 5439 h 5566"/>
                  <a:gd name="T48" fmla="*/ 101 w 8505"/>
                  <a:gd name="T49" fmla="*/ 5563 h 5566"/>
                  <a:gd name="T50" fmla="*/ 7867 w 8505"/>
                  <a:gd name="T51" fmla="*/ 5544 h 5566"/>
                  <a:gd name="T52" fmla="*/ 7922 w 8505"/>
                  <a:gd name="T53" fmla="*/ 4955 h 5566"/>
                  <a:gd name="T54" fmla="*/ 7941 w 8505"/>
                  <a:gd name="T55" fmla="*/ 4710 h 5566"/>
                  <a:gd name="T56" fmla="*/ 8151 w 8505"/>
                  <a:gd name="T57" fmla="*/ 4304 h 5566"/>
                  <a:gd name="T58" fmla="*/ 8439 w 8505"/>
                  <a:gd name="T59" fmla="*/ 4154 h 5566"/>
                  <a:gd name="T60" fmla="*/ 8502 w 8505"/>
                  <a:gd name="T61" fmla="*/ 4019 h 5566"/>
                  <a:gd name="T62" fmla="*/ 7667 w 8505"/>
                  <a:gd name="T63" fmla="*/ 1338 h 5566"/>
                  <a:gd name="T64" fmla="*/ 252 w 8505"/>
                  <a:gd name="T65" fmla="*/ 5314 h 5566"/>
                  <a:gd name="T66" fmla="*/ 252 w 8505"/>
                  <a:gd name="T67" fmla="*/ 5314 h 5566"/>
                  <a:gd name="T68" fmla="*/ 690 w 8505"/>
                  <a:gd name="T69" fmla="*/ 4321 h 5566"/>
                  <a:gd name="T70" fmla="*/ 1362 w 8505"/>
                  <a:gd name="T71" fmla="*/ 3107 h 5566"/>
                  <a:gd name="T72" fmla="*/ 2146 w 8505"/>
                  <a:gd name="T73" fmla="*/ 2280 h 5566"/>
                  <a:gd name="T74" fmla="*/ 2720 w 8505"/>
                  <a:gd name="T75" fmla="*/ 1881 h 5566"/>
                  <a:gd name="T76" fmla="*/ 3358 w 8505"/>
                  <a:gd name="T77" fmla="*/ 1590 h 5566"/>
                  <a:gd name="T78" fmla="*/ 4055 w 8505"/>
                  <a:gd name="T79" fmla="*/ 1424 h 5566"/>
                  <a:gd name="T80" fmla="*/ 7052 w 8505"/>
                  <a:gd name="T81" fmla="*/ 1394 h 5566"/>
                  <a:gd name="T82" fmla="*/ 7322 w 8505"/>
                  <a:gd name="T83" fmla="*/ 1440 h 5566"/>
                  <a:gd name="T84" fmla="*/ 7591 w 8505"/>
                  <a:gd name="T85" fmla="*/ 1596 h 5566"/>
                  <a:gd name="T86" fmla="*/ 7627 w 8505"/>
                  <a:gd name="T87" fmla="*/ 1629 h 5566"/>
                  <a:gd name="T88" fmla="*/ 7816 w 8505"/>
                  <a:gd name="T89" fmla="*/ 1891 h 5566"/>
                  <a:gd name="T90" fmla="*/ 8173 w 8505"/>
                  <a:gd name="T91" fmla="*/ 3990 h 5566"/>
                  <a:gd name="T92" fmla="*/ 7805 w 8505"/>
                  <a:gd name="T93" fmla="*/ 4334 h 5566"/>
                  <a:gd name="T94" fmla="*/ 7677 w 8505"/>
                  <a:gd name="T95" fmla="*/ 4802 h 5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505" h="5566">
                    <a:moveTo>
                      <a:pt x="8502" y="4019"/>
                    </a:moveTo>
                    <a:lnTo>
                      <a:pt x="8124" y="2019"/>
                    </a:lnTo>
                    <a:lnTo>
                      <a:pt x="8106" y="1953"/>
                    </a:lnTo>
                    <a:lnTo>
                      <a:pt x="8062" y="1826"/>
                    </a:lnTo>
                    <a:lnTo>
                      <a:pt x="8001" y="1705"/>
                    </a:lnTo>
                    <a:lnTo>
                      <a:pt x="7928" y="1593"/>
                    </a:lnTo>
                    <a:lnTo>
                      <a:pt x="7886" y="1540"/>
                    </a:lnTo>
                    <a:lnTo>
                      <a:pt x="8108" y="1316"/>
                    </a:lnTo>
                    <a:lnTo>
                      <a:pt x="8125" y="1298"/>
                    </a:lnTo>
                    <a:lnTo>
                      <a:pt x="8144" y="1251"/>
                    </a:lnTo>
                    <a:lnTo>
                      <a:pt x="8144" y="1202"/>
                    </a:lnTo>
                    <a:lnTo>
                      <a:pt x="8125" y="1158"/>
                    </a:lnTo>
                    <a:lnTo>
                      <a:pt x="8108" y="1138"/>
                    </a:lnTo>
                    <a:lnTo>
                      <a:pt x="8065" y="1094"/>
                    </a:lnTo>
                    <a:lnTo>
                      <a:pt x="8092" y="1074"/>
                    </a:lnTo>
                    <a:lnTo>
                      <a:pt x="8142" y="1028"/>
                    </a:lnTo>
                    <a:lnTo>
                      <a:pt x="8189" y="978"/>
                    </a:lnTo>
                    <a:lnTo>
                      <a:pt x="8229" y="924"/>
                    </a:lnTo>
                    <a:lnTo>
                      <a:pt x="8262" y="865"/>
                    </a:lnTo>
                    <a:lnTo>
                      <a:pt x="8291" y="805"/>
                    </a:lnTo>
                    <a:lnTo>
                      <a:pt x="8312" y="740"/>
                    </a:lnTo>
                    <a:lnTo>
                      <a:pt x="8327" y="674"/>
                    </a:lnTo>
                    <a:lnTo>
                      <a:pt x="8333" y="641"/>
                    </a:lnTo>
                    <a:lnTo>
                      <a:pt x="8333" y="602"/>
                    </a:lnTo>
                    <a:lnTo>
                      <a:pt x="8327" y="524"/>
                    </a:lnTo>
                    <a:lnTo>
                      <a:pt x="8312" y="448"/>
                    </a:lnTo>
                    <a:lnTo>
                      <a:pt x="8291" y="374"/>
                    </a:lnTo>
                    <a:lnTo>
                      <a:pt x="8278" y="338"/>
                    </a:lnTo>
                    <a:lnTo>
                      <a:pt x="8259" y="286"/>
                    </a:lnTo>
                    <a:lnTo>
                      <a:pt x="8235" y="180"/>
                    </a:lnTo>
                    <a:lnTo>
                      <a:pt x="8230" y="125"/>
                    </a:lnTo>
                    <a:lnTo>
                      <a:pt x="8227" y="95"/>
                    </a:lnTo>
                    <a:lnTo>
                      <a:pt x="8207" y="47"/>
                    </a:lnTo>
                    <a:lnTo>
                      <a:pt x="8171" y="15"/>
                    </a:lnTo>
                    <a:lnTo>
                      <a:pt x="8127" y="0"/>
                    </a:lnTo>
                    <a:lnTo>
                      <a:pt x="8081" y="0"/>
                    </a:lnTo>
                    <a:lnTo>
                      <a:pt x="8036" y="15"/>
                    </a:lnTo>
                    <a:lnTo>
                      <a:pt x="8000" y="47"/>
                    </a:lnTo>
                    <a:lnTo>
                      <a:pt x="7980" y="95"/>
                    </a:lnTo>
                    <a:lnTo>
                      <a:pt x="7978" y="125"/>
                    </a:lnTo>
                    <a:lnTo>
                      <a:pt x="7983" y="200"/>
                    </a:lnTo>
                    <a:lnTo>
                      <a:pt x="8013" y="347"/>
                    </a:lnTo>
                    <a:lnTo>
                      <a:pt x="8039" y="417"/>
                    </a:lnTo>
                    <a:lnTo>
                      <a:pt x="8057" y="466"/>
                    </a:lnTo>
                    <a:lnTo>
                      <a:pt x="8079" y="569"/>
                    </a:lnTo>
                    <a:lnTo>
                      <a:pt x="8081" y="620"/>
                    </a:lnTo>
                    <a:lnTo>
                      <a:pt x="8072" y="665"/>
                    </a:lnTo>
                    <a:lnTo>
                      <a:pt x="8037" y="750"/>
                    </a:lnTo>
                    <a:lnTo>
                      <a:pt x="7988" y="825"/>
                    </a:lnTo>
                    <a:lnTo>
                      <a:pt x="7924" y="890"/>
                    </a:lnTo>
                    <a:lnTo>
                      <a:pt x="7886" y="916"/>
                    </a:lnTo>
                    <a:lnTo>
                      <a:pt x="7803" y="832"/>
                    </a:lnTo>
                    <a:lnTo>
                      <a:pt x="7784" y="816"/>
                    </a:lnTo>
                    <a:lnTo>
                      <a:pt x="7738" y="798"/>
                    </a:lnTo>
                    <a:lnTo>
                      <a:pt x="7690" y="798"/>
                    </a:lnTo>
                    <a:lnTo>
                      <a:pt x="7644" y="816"/>
                    </a:lnTo>
                    <a:lnTo>
                      <a:pt x="7625" y="832"/>
                    </a:lnTo>
                    <a:lnTo>
                      <a:pt x="7288" y="1169"/>
                    </a:lnTo>
                    <a:lnTo>
                      <a:pt x="7229" y="1158"/>
                    </a:lnTo>
                    <a:lnTo>
                      <a:pt x="7111" y="1143"/>
                    </a:lnTo>
                    <a:lnTo>
                      <a:pt x="7052" y="1142"/>
                    </a:lnTo>
                    <a:lnTo>
                      <a:pt x="4519" y="1142"/>
                    </a:lnTo>
                    <a:lnTo>
                      <a:pt x="4417" y="1143"/>
                    </a:lnTo>
                    <a:lnTo>
                      <a:pt x="4217" y="1153"/>
                    </a:lnTo>
                    <a:lnTo>
                      <a:pt x="4021" y="1175"/>
                    </a:lnTo>
                    <a:lnTo>
                      <a:pt x="3828" y="1205"/>
                    </a:lnTo>
                    <a:lnTo>
                      <a:pt x="3639" y="1246"/>
                    </a:lnTo>
                    <a:lnTo>
                      <a:pt x="3453" y="1295"/>
                    </a:lnTo>
                    <a:lnTo>
                      <a:pt x="3272" y="1352"/>
                    </a:lnTo>
                    <a:lnTo>
                      <a:pt x="3095" y="1420"/>
                    </a:lnTo>
                    <a:lnTo>
                      <a:pt x="2920" y="1495"/>
                    </a:lnTo>
                    <a:lnTo>
                      <a:pt x="2752" y="1577"/>
                    </a:lnTo>
                    <a:lnTo>
                      <a:pt x="2588" y="1668"/>
                    </a:lnTo>
                    <a:lnTo>
                      <a:pt x="2426" y="1766"/>
                    </a:lnTo>
                    <a:lnTo>
                      <a:pt x="2271" y="1869"/>
                    </a:lnTo>
                    <a:lnTo>
                      <a:pt x="2120" y="1980"/>
                    </a:lnTo>
                    <a:lnTo>
                      <a:pt x="1973" y="2097"/>
                    </a:lnTo>
                    <a:lnTo>
                      <a:pt x="1832" y="2221"/>
                    </a:lnTo>
                    <a:lnTo>
                      <a:pt x="1693" y="2349"/>
                    </a:lnTo>
                    <a:lnTo>
                      <a:pt x="1562" y="2483"/>
                    </a:lnTo>
                    <a:lnTo>
                      <a:pt x="1436" y="2621"/>
                    </a:lnTo>
                    <a:lnTo>
                      <a:pt x="1313" y="2765"/>
                    </a:lnTo>
                    <a:lnTo>
                      <a:pt x="1140" y="2987"/>
                    </a:lnTo>
                    <a:lnTo>
                      <a:pt x="929" y="3297"/>
                    </a:lnTo>
                    <a:lnTo>
                      <a:pt x="740" y="3618"/>
                    </a:lnTo>
                    <a:lnTo>
                      <a:pt x="576" y="3949"/>
                    </a:lnTo>
                    <a:lnTo>
                      <a:pt x="433" y="4288"/>
                    </a:lnTo>
                    <a:lnTo>
                      <a:pt x="318" y="4631"/>
                    </a:lnTo>
                    <a:lnTo>
                      <a:pt x="271" y="4802"/>
                    </a:lnTo>
                    <a:lnTo>
                      <a:pt x="126" y="4802"/>
                    </a:lnTo>
                    <a:lnTo>
                      <a:pt x="101" y="4804"/>
                    </a:lnTo>
                    <a:lnTo>
                      <a:pt x="54" y="4824"/>
                    </a:lnTo>
                    <a:lnTo>
                      <a:pt x="21" y="4857"/>
                    </a:lnTo>
                    <a:lnTo>
                      <a:pt x="1" y="4903"/>
                    </a:lnTo>
                    <a:lnTo>
                      <a:pt x="0" y="4929"/>
                    </a:lnTo>
                    <a:lnTo>
                      <a:pt x="0" y="5439"/>
                    </a:lnTo>
                    <a:lnTo>
                      <a:pt x="1" y="5465"/>
                    </a:lnTo>
                    <a:lnTo>
                      <a:pt x="21" y="5510"/>
                    </a:lnTo>
                    <a:lnTo>
                      <a:pt x="54" y="5544"/>
                    </a:lnTo>
                    <a:lnTo>
                      <a:pt x="101" y="5563"/>
                    </a:lnTo>
                    <a:lnTo>
                      <a:pt x="126" y="5566"/>
                    </a:lnTo>
                    <a:lnTo>
                      <a:pt x="7797" y="5566"/>
                    </a:lnTo>
                    <a:lnTo>
                      <a:pt x="7821" y="5563"/>
                    </a:lnTo>
                    <a:lnTo>
                      <a:pt x="7867" y="5544"/>
                    </a:lnTo>
                    <a:lnTo>
                      <a:pt x="7902" y="5510"/>
                    </a:lnTo>
                    <a:lnTo>
                      <a:pt x="7921" y="5465"/>
                    </a:lnTo>
                    <a:lnTo>
                      <a:pt x="7922" y="5439"/>
                    </a:lnTo>
                    <a:lnTo>
                      <a:pt x="7922" y="4955"/>
                    </a:lnTo>
                    <a:lnTo>
                      <a:pt x="7925" y="4942"/>
                    </a:lnTo>
                    <a:lnTo>
                      <a:pt x="7925" y="4929"/>
                    </a:lnTo>
                    <a:lnTo>
                      <a:pt x="7926" y="4851"/>
                    </a:lnTo>
                    <a:lnTo>
                      <a:pt x="7941" y="4710"/>
                    </a:lnTo>
                    <a:lnTo>
                      <a:pt x="7970" y="4586"/>
                    </a:lnTo>
                    <a:lnTo>
                      <a:pt x="8014" y="4477"/>
                    </a:lnTo>
                    <a:lnTo>
                      <a:pt x="8075" y="4383"/>
                    </a:lnTo>
                    <a:lnTo>
                      <a:pt x="8151" y="4304"/>
                    </a:lnTo>
                    <a:lnTo>
                      <a:pt x="8245" y="4238"/>
                    </a:lnTo>
                    <a:lnTo>
                      <a:pt x="8356" y="4184"/>
                    </a:lnTo>
                    <a:lnTo>
                      <a:pt x="8418" y="4163"/>
                    </a:lnTo>
                    <a:lnTo>
                      <a:pt x="8439" y="4154"/>
                    </a:lnTo>
                    <a:lnTo>
                      <a:pt x="8475" y="4125"/>
                    </a:lnTo>
                    <a:lnTo>
                      <a:pt x="8498" y="4086"/>
                    </a:lnTo>
                    <a:lnTo>
                      <a:pt x="8505" y="4042"/>
                    </a:lnTo>
                    <a:lnTo>
                      <a:pt x="8502" y="4019"/>
                    </a:lnTo>
                    <a:close/>
                    <a:moveTo>
                      <a:pt x="7715" y="1100"/>
                    </a:moveTo>
                    <a:lnTo>
                      <a:pt x="7841" y="1227"/>
                    </a:lnTo>
                    <a:lnTo>
                      <a:pt x="7705" y="1365"/>
                    </a:lnTo>
                    <a:lnTo>
                      <a:pt x="7667" y="1338"/>
                    </a:lnTo>
                    <a:lnTo>
                      <a:pt x="7589" y="1287"/>
                    </a:lnTo>
                    <a:lnTo>
                      <a:pt x="7549" y="1266"/>
                    </a:lnTo>
                    <a:lnTo>
                      <a:pt x="7715" y="1100"/>
                    </a:lnTo>
                    <a:close/>
                    <a:moveTo>
                      <a:pt x="252" y="5314"/>
                    </a:moveTo>
                    <a:lnTo>
                      <a:pt x="252" y="5054"/>
                    </a:lnTo>
                    <a:lnTo>
                      <a:pt x="7670" y="5054"/>
                    </a:lnTo>
                    <a:lnTo>
                      <a:pt x="7670" y="5312"/>
                    </a:lnTo>
                    <a:lnTo>
                      <a:pt x="252" y="5314"/>
                    </a:lnTo>
                    <a:close/>
                    <a:moveTo>
                      <a:pt x="7677" y="4802"/>
                    </a:moveTo>
                    <a:lnTo>
                      <a:pt x="530" y="4802"/>
                    </a:lnTo>
                    <a:lnTo>
                      <a:pt x="577" y="4641"/>
                    </a:lnTo>
                    <a:lnTo>
                      <a:pt x="690" y="4321"/>
                    </a:lnTo>
                    <a:lnTo>
                      <a:pt x="826" y="4006"/>
                    </a:lnTo>
                    <a:lnTo>
                      <a:pt x="983" y="3696"/>
                    </a:lnTo>
                    <a:lnTo>
                      <a:pt x="1163" y="3396"/>
                    </a:lnTo>
                    <a:lnTo>
                      <a:pt x="1362" y="3107"/>
                    </a:lnTo>
                    <a:lnTo>
                      <a:pt x="1582" y="2833"/>
                    </a:lnTo>
                    <a:lnTo>
                      <a:pt x="1820" y="2575"/>
                    </a:lnTo>
                    <a:lnTo>
                      <a:pt x="2012" y="2395"/>
                    </a:lnTo>
                    <a:lnTo>
                      <a:pt x="2146" y="2280"/>
                    </a:lnTo>
                    <a:lnTo>
                      <a:pt x="2282" y="2172"/>
                    </a:lnTo>
                    <a:lnTo>
                      <a:pt x="2424" y="2068"/>
                    </a:lnTo>
                    <a:lnTo>
                      <a:pt x="2570" y="1972"/>
                    </a:lnTo>
                    <a:lnTo>
                      <a:pt x="2720" y="1881"/>
                    </a:lnTo>
                    <a:lnTo>
                      <a:pt x="2873" y="1797"/>
                    </a:lnTo>
                    <a:lnTo>
                      <a:pt x="3031" y="1721"/>
                    </a:lnTo>
                    <a:lnTo>
                      <a:pt x="3193" y="1652"/>
                    </a:lnTo>
                    <a:lnTo>
                      <a:pt x="3358" y="1590"/>
                    </a:lnTo>
                    <a:lnTo>
                      <a:pt x="3527" y="1535"/>
                    </a:lnTo>
                    <a:lnTo>
                      <a:pt x="3700" y="1489"/>
                    </a:lnTo>
                    <a:lnTo>
                      <a:pt x="3877" y="1453"/>
                    </a:lnTo>
                    <a:lnTo>
                      <a:pt x="4055" y="1424"/>
                    </a:lnTo>
                    <a:lnTo>
                      <a:pt x="4238" y="1406"/>
                    </a:lnTo>
                    <a:lnTo>
                      <a:pt x="4424" y="1395"/>
                    </a:lnTo>
                    <a:lnTo>
                      <a:pt x="4519" y="1394"/>
                    </a:lnTo>
                    <a:lnTo>
                      <a:pt x="7052" y="1394"/>
                    </a:lnTo>
                    <a:lnTo>
                      <a:pt x="7091" y="1395"/>
                    </a:lnTo>
                    <a:lnTo>
                      <a:pt x="7169" y="1403"/>
                    </a:lnTo>
                    <a:lnTo>
                      <a:pt x="7247" y="1419"/>
                    </a:lnTo>
                    <a:lnTo>
                      <a:pt x="7322" y="1440"/>
                    </a:lnTo>
                    <a:lnTo>
                      <a:pt x="7394" y="1469"/>
                    </a:lnTo>
                    <a:lnTo>
                      <a:pt x="7463" y="1505"/>
                    </a:lnTo>
                    <a:lnTo>
                      <a:pt x="7529" y="1547"/>
                    </a:lnTo>
                    <a:lnTo>
                      <a:pt x="7591" y="1596"/>
                    </a:lnTo>
                    <a:lnTo>
                      <a:pt x="7620" y="1622"/>
                    </a:lnTo>
                    <a:lnTo>
                      <a:pt x="7621" y="1625"/>
                    </a:lnTo>
                    <a:lnTo>
                      <a:pt x="7623" y="1626"/>
                    </a:lnTo>
                    <a:lnTo>
                      <a:pt x="7627" y="1629"/>
                    </a:lnTo>
                    <a:lnTo>
                      <a:pt x="7631" y="1633"/>
                    </a:lnTo>
                    <a:lnTo>
                      <a:pt x="7676" y="1679"/>
                    </a:lnTo>
                    <a:lnTo>
                      <a:pt x="7754" y="1780"/>
                    </a:lnTo>
                    <a:lnTo>
                      <a:pt x="7816" y="1891"/>
                    </a:lnTo>
                    <a:lnTo>
                      <a:pt x="7862" y="2009"/>
                    </a:lnTo>
                    <a:lnTo>
                      <a:pt x="7877" y="2071"/>
                    </a:lnTo>
                    <a:lnTo>
                      <a:pt x="8235" y="3961"/>
                    </a:lnTo>
                    <a:lnTo>
                      <a:pt x="8173" y="3990"/>
                    </a:lnTo>
                    <a:lnTo>
                      <a:pt x="8057" y="4058"/>
                    </a:lnTo>
                    <a:lnTo>
                      <a:pt x="7958" y="4137"/>
                    </a:lnTo>
                    <a:lnTo>
                      <a:pt x="7875" y="4229"/>
                    </a:lnTo>
                    <a:lnTo>
                      <a:pt x="7805" y="4334"/>
                    </a:lnTo>
                    <a:lnTo>
                      <a:pt x="7751" y="4451"/>
                    </a:lnTo>
                    <a:lnTo>
                      <a:pt x="7710" y="4582"/>
                    </a:lnTo>
                    <a:lnTo>
                      <a:pt x="7684" y="4724"/>
                    </a:lnTo>
                    <a:lnTo>
                      <a:pt x="7677" y="48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6410" y="7006"/>
                <a:ext cx="802" cy="84"/>
              </a:xfrm>
              <a:custGeom>
                <a:avLst/>
                <a:gdLst>
                  <a:gd name="T0" fmla="*/ 2280 w 2405"/>
                  <a:gd name="T1" fmla="*/ 0 h 252"/>
                  <a:gd name="T2" fmla="*/ 124 w 2405"/>
                  <a:gd name="T3" fmla="*/ 0 h 252"/>
                  <a:gd name="T4" fmla="*/ 94 w 2405"/>
                  <a:gd name="T5" fmla="*/ 3 h 252"/>
                  <a:gd name="T6" fmla="*/ 48 w 2405"/>
                  <a:gd name="T7" fmla="*/ 23 h 252"/>
                  <a:gd name="T8" fmla="*/ 16 w 2405"/>
                  <a:gd name="T9" fmla="*/ 59 h 252"/>
                  <a:gd name="T10" fmla="*/ 0 w 2405"/>
                  <a:gd name="T11" fmla="*/ 102 h 252"/>
                  <a:gd name="T12" fmla="*/ 0 w 2405"/>
                  <a:gd name="T13" fmla="*/ 150 h 252"/>
                  <a:gd name="T14" fmla="*/ 16 w 2405"/>
                  <a:gd name="T15" fmla="*/ 194 h 252"/>
                  <a:gd name="T16" fmla="*/ 48 w 2405"/>
                  <a:gd name="T17" fmla="*/ 231 h 252"/>
                  <a:gd name="T18" fmla="*/ 94 w 2405"/>
                  <a:gd name="T19" fmla="*/ 251 h 252"/>
                  <a:gd name="T20" fmla="*/ 124 w 2405"/>
                  <a:gd name="T21" fmla="*/ 252 h 252"/>
                  <a:gd name="T22" fmla="*/ 2280 w 2405"/>
                  <a:gd name="T23" fmla="*/ 252 h 252"/>
                  <a:gd name="T24" fmla="*/ 2310 w 2405"/>
                  <a:gd name="T25" fmla="*/ 251 h 252"/>
                  <a:gd name="T26" fmla="*/ 2358 w 2405"/>
                  <a:gd name="T27" fmla="*/ 231 h 252"/>
                  <a:gd name="T28" fmla="*/ 2389 w 2405"/>
                  <a:gd name="T29" fmla="*/ 194 h 252"/>
                  <a:gd name="T30" fmla="*/ 2405 w 2405"/>
                  <a:gd name="T31" fmla="*/ 150 h 252"/>
                  <a:gd name="T32" fmla="*/ 2405 w 2405"/>
                  <a:gd name="T33" fmla="*/ 102 h 252"/>
                  <a:gd name="T34" fmla="*/ 2389 w 2405"/>
                  <a:gd name="T35" fmla="*/ 59 h 252"/>
                  <a:gd name="T36" fmla="*/ 2358 w 2405"/>
                  <a:gd name="T37" fmla="*/ 23 h 252"/>
                  <a:gd name="T38" fmla="*/ 2310 w 2405"/>
                  <a:gd name="T39" fmla="*/ 3 h 252"/>
                  <a:gd name="T40" fmla="*/ 2280 w 2405"/>
                  <a:gd name="T41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5" h="252">
                    <a:moveTo>
                      <a:pt x="2280" y="0"/>
                    </a:moveTo>
                    <a:lnTo>
                      <a:pt x="124" y="0"/>
                    </a:lnTo>
                    <a:lnTo>
                      <a:pt x="94" y="3"/>
                    </a:lnTo>
                    <a:lnTo>
                      <a:pt x="48" y="23"/>
                    </a:lnTo>
                    <a:lnTo>
                      <a:pt x="16" y="59"/>
                    </a:lnTo>
                    <a:lnTo>
                      <a:pt x="0" y="102"/>
                    </a:lnTo>
                    <a:lnTo>
                      <a:pt x="0" y="150"/>
                    </a:lnTo>
                    <a:lnTo>
                      <a:pt x="16" y="194"/>
                    </a:lnTo>
                    <a:lnTo>
                      <a:pt x="48" y="231"/>
                    </a:lnTo>
                    <a:lnTo>
                      <a:pt x="94" y="251"/>
                    </a:lnTo>
                    <a:lnTo>
                      <a:pt x="124" y="252"/>
                    </a:lnTo>
                    <a:lnTo>
                      <a:pt x="2280" y="252"/>
                    </a:lnTo>
                    <a:lnTo>
                      <a:pt x="2310" y="251"/>
                    </a:lnTo>
                    <a:lnTo>
                      <a:pt x="2358" y="231"/>
                    </a:lnTo>
                    <a:lnTo>
                      <a:pt x="2389" y="194"/>
                    </a:lnTo>
                    <a:lnTo>
                      <a:pt x="2405" y="150"/>
                    </a:lnTo>
                    <a:lnTo>
                      <a:pt x="2405" y="102"/>
                    </a:lnTo>
                    <a:lnTo>
                      <a:pt x="2389" y="59"/>
                    </a:lnTo>
                    <a:lnTo>
                      <a:pt x="2358" y="23"/>
                    </a:lnTo>
                    <a:lnTo>
                      <a:pt x="2310" y="3"/>
                    </a:lnTo>
                    <a:lnTo>
                      <a:pt x="22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6"/>
              <p:cNvSpPr>
                <a:spLocks noEditPoints="1"/>
              </p:cNvSpPr>
              <p:nvPr/>
            </p:nvSpPr>
            <p:spPr bwMode="auto">
              <a:xfrm>
                <a:off x="6410" y="6285"/>
                <a:ext cx="1525" cy="539"/>
              </a:xfrm>
              <a:custGeom>
                <a:avLst/>
                <a:gdLst>
                  <a:gd name="T0" fmla="*/ 4294 w 4574"/>
                  <a:gd name="T1" fmla="*/ 146 h 1615"/>
                  <a:gd name="T2" fmla="*/ 4203 w 4574"/>
                  <a:gd name="T3" fmla="*/ 33 h 1615"/>
                  <a:gd name="T4" fmla="*/ 4097 w 4574"/>
                  <a:gd name="T5" fmla="*/ 0 h 1615"/>
                  <a:gd name="T6" fmla="*/ 1803 w 4574"/>
                  <a:gd name="T7" fmla="*/ 2 h 1615"/>
                  <a:gd name="T8" fmla="*/ 1487 w 4574"/>
                  <a:gd name="T9" fmla="*/ 42 h 1615"/>
                  <a:gd name="T10" fmla="*/ 1189 w 4574"/>
                  <a:gd name="T11" fmla="*/ 131 h 1615"/>
                  <a:gd name="T12" fmla="*/ 911 w 4574"/>
                  <a:gd name="T13" fmla="*/ 268 h 1615"/>
                  <a:gd name="T14" fmla="*/ 658 w 4574"/>
                  <a:gd name="T15" fmla="*/ 450 h 1615"/>
                  <a:gd name="T16" fmla="*/ 433 w 4574"/>
                  <a:gd name="T17" fmla="*/ 670 h 1615"/>
                  <a:gd name="T18" fmla="*/ 243 w 4574"/>
                  <a:gd name="T19" fmla="*/ 927 h 1615"/>
                  <a:gd name="T20" fmla="*/ 90 w 4574"/>
                  <a:gd name="T21" fmla="*/ 1216 h 1615"/>
                  <a:gd name="T22" fmla="*/ 4 w 4574"/>
                  <a:gd name="T23" fmla="*/ 1452 h 1615"/>
                  <a:gd name="T24" fmla="*/ 0 w 4574"/>
                  <a:gd name="T25" fmla="*/ 1497 h 1615"/>
                  <a:gd name="T26" fmla="*/ 43 w 4574"/>
                  <a:gd name="T27" fmla="*/ 1585 h 1615"/>
                  <a:gd name="T28" fmla="*/ 109 w 4574"/>
                  <a:gd name="T29" fmla="*/ 1614 h 1615"/>
                  <a:gd name="T30" fmla="*/ 4359 w 4574"/>
                  <a:gd name="T31" fmla="*/ 1615 h 1615"/>
                  <a:gd name="T32" fmla="*/ 4427 w 4574"/>
                  <a:gd name="T33" fmla="*/ 1602 h 1615"/>
                  <a:gd name="T34" fmla="*/ 4503 w 4574"/>
                  <a:gd name="T35" fmla="*/ 1552 h 1615"/>
                  <a:gd name="T36" fmla="*/ 4536 w 4574"/>
                  <a:gd name="T37" fmla="*/ 1510 h 1615"/>
                  <a:gd name="T38" fmla="*/ 4574 w 4574"/>
                  <a:gd name="T39" fmla="*/ 1398 h 1615"/>
                  <a:gd name="T40" fmla="*/ 4566 w 4574"/>
                  <a:gd name="T41" fmla="*/ 1308 h 1615"/>
                  <a:gd name="T42" fmla="*/ 2193 w 4574"/>
                  <a:gd name="T43" fmla="*/ 1010 h 1615"/>
                  <a:gd name="T44" fmla="*/ 2841 w 4574"/>
                  <a:gd name="T45" fmla="*/ 1363 h 1615"/>
                  <a:gd name="T46" fmla="*/ 2193 w 4574"/>
                  <a:gd name="T47" fmla="*/ 1010 h 1615"/>
                  <a:gd name="T48" fmla="*/ 3093 w 4574"/>
                  <a:gd name="T49" fmla="*/ 883 h 1615"/>
                  <a:gd name="T50" fmla="*/ 3073 w 4574"/>
                  <a:gd name="T51" fmla="*/ 813 h 1615"/>
                  <a:gd name="T52" fmla="*/ 2994 w 4574"/>
                  <a:gd name="T53" fmla="*/ 759 h 1615"/>
                  <a:gd name="T54" fmla="*/ 2066 w 4574"/>
                  <a:gd name="T55" fmla="*/ 758 h 1615"/>
                  <a:gd name="T56" fmla="*/ 1996 w 4574"/>
                  <a:gd name="T57" fmla="*/ 778 h 1615"/>
                  <a:gd name="T58" fmla="*/ 1942 w 4574"/>
                  <a:gd name="T59" fmla="*/ 857 h 1615"/>
                  <a:gd name="T60" fmla="*/ 1941 w 4574"/>
                  <a:gd name="T61" fmla="*/ 1363 h 1615"/>
                  <a:gd name="T62" fmla="*/ 328 w 4574"/>
                  <a:gd name="T63" fmla="*/ 1300 h 1615"/>
                  <a:gd name="T64" fmla="*/ 453 w 4574"/>
                  <a:gd name="T65" fmla="*/ 1066 h 1615"/>
                  <a:gd name="T66" fmla="*/ 606 w 4574"/>
                  <a:gd name="T67" fmla="*/ 856 h 1615"/>
                  <a:gd name="T68" fmla="*/ 785 w 4574"/>
                  <a:gd name="T69" fmla="*/ 673 h 1615"/>
                  <a:gd name="T70" fmla="*/ 985 w 4574"/>
                  <a:gd name="T71" fmla="*/ 520 h 1615"/>
                  <a:gd name="T72" fmla="*/ 1205 w 4574"/>
                  <a:gd name="T73" fmla="*/ 399 h 1615"/>
                  <a:gd name="T74" fmla="*/ 1441 w 4574"/>
                  <a:gd name="T75" fmla="*/ 313 h 1615"/>
                  <a:gd name="T76" fmla="*/ 1690 w 4574"/>
                  <a:gd name="T77" fmla="*/ 264 h 1615"/>
                  <a:gd name="T78" fmla="*/ 1883 w 4574"/>
                  <a:gd name="T79" fmla="*/ 252 h 1615"/>
                  <a:gd name="T80" fmla="*/ 4320 w 4574"/>
                  <a:gd name="T81" fmla="*/ 1363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74" h="1615">
                    <a:moveTo>
                      <a:pt x="4304" y="182"/>
                    </a:moveTo>
                    <a:lnTo>
                      <a:pt x="4294" y="146"/>
                    </a:lnTo>
                    <a:lnTo>
                      <a:pt x="4258" y="81"/>
                    </a:lnTo>
                    <a:lnTo>
                      <a:pt x="4203" y="33"/>
                    </a:lnTo>
                    <a:lnTo>
                      <a:pt x="4136" y="5"/>
                    </a:lnTo>
                    <a:lnTo>
                      <a:pt x="4097" y="0"/>
                    </a:lnTo>
                    <a:lnTo>
                      <a:pt x="1883" y="0"/>
                    </a:lnTo>
                    <a:lnTo>
                      <a:pt x="1803" y="2"/>
                    </a:lnTo>
                    <a:lnTo>
                      <a:pt x="1643" y="15"/>
                    </a:lnTo>
                    <a:lnTo>
                      <a:pt x="1487" y="42"/>
                    </a:lnTo>
                    <a:lnTo>
                      <a:pt x="1336" y="81"/>
                    </a:lnTo>
                    <a:lnTo>
                      <a:pt x="1189" y="131"/>
                    </a:lnTo>
                    <a:lnTo>
                      <a:pt x="1047" y="195"/>
                    </a:lnTo>
                    <a:lnTo>
                      <a:pt x="911" y="268"/>
                    </a:lnTo>
                    <a:lnTo>
                      <a:pt x="780" y="353"/>
                    </a:lnTo>
                    <a:lnTo>
                      <a:pt x="658" y="450"/>
                    </a:lnTo>
                    <a:lnTo>
                      <a:pt x="541" y="555"/>
                    </a:lnTo>
                    <a:lnTo>
                      <a:pt x="433" y="670"/>
                    </a:lnTo>
                    <a:lnTo>
                      <a:pt x="334" y="794"/>
                    </a:lnTo>
                    <a:lnTo>
                      <a:pt x="243" y="927"/>
                    </a:lnTo>
                    <a:lnTo>
                      <a:pt x="161" y="1066"/>
                    </a:lnTo>
                    <a:lnTo>
                      <a:pt x="90" y="1216"/>
                    </a:lnTo>
                    <a:lnTo>
                      <a:pt x="30" y="1372"/>
                    </a:lnTo>
                    <a:lnTo>
                      <a:pt x="4" y="1452"/>
                    </a:lnTo>
                    <a:lnTo>
                      <a:pt x="1" y="1467"/>
                    </a:lnTo>
                    <a:lnTo>
                      <a:pt x="0" y="1497"/>
                    </a:lnTo>
                    <a:lnTo>
                      <a:pt x="8" y="1540"/>
                    </a:lnTo>
                    <a:lnTo>
                      <a:pt x="43" y="1585"/>
                    </a:lnTo>
                    <a:lnTo>
                      <a:pt x="80" y="1606"/>
                    </a:lnTo>
                    <a:lnTo>
                      <a:pt x="109" y="1614"/>
                    </a:lnTo>
                    <a:lnTo>
                      <a:pt x="125" y="1615"/>
                    </a:lnTo>
                    <a:lnTo>
                      <a:pt x="4359" y="1615"/>
                    </a:lnTo>
                    <a:lnTo>
                      <a:pt x="4382" y="1614"/>
                    </a:lnTo>
                    <a:lnTo>
                      <a:pt x="4427" y="1602"/>
                    </a:lnTo>
                    <a:lnTo>
                      <a:pt x="4468" y="1582"/>
                    </a:lnTo>
                    <a:lnTo>
                      <a:pt x="4503" y="1552"/>
                    </a:lnTo>
                    <a:lnTo>
                      <a:pt x="4517" y="1534"/>
                    </a:lnTo>
                    <a:lnTo>
                      <a:pt x="4536" y="1510"/>
                    </a:lnTo>
                    <a:lnTo>
                      <a:pt x="4561" y="1455"/>
                    </a:lnTo>
                    <a:lnTo>
                      <a:pt x="4574" y="1398"/>
                    </a:lnTo>
                    <a:lnTo>
                      <a:pt x="4572" y="1337"/>
                    </a:lnTo>
                    <a:lnTo>
                      <a:pt x="4566" y="1308"/>
                    </a:lnTo>
                    <a:lnTo>
                      <a:pt x="4304" y="182"/>
                    </a:lnTo>
                    <a:close/>
                    <a:moveTo>
                      <a:pt x="2193" y="1010"/>
                    </a:moveTo>
                    <a:lnTo>
                      <a:pt x="2841" y="1010"/>
                    </a:lnTo>
                    <a:lnTo>
                      <a:pt x="2841" y="1363"/>
                    </a:lnTo>
                    <a:lnTo>
                      <a:pt x="2193" y="1363"/>
                    </a:lnTo>
                    <a:lnTo>
                      <a:pt x="2193" y="1010"/>
                    </a:lnTo>
                    <a:close/>
                    <a:moveTo>
                      <a:pt x="3093" y="1363"/>
                    </a:moveTo>
                    <a:lnTo>
                      <a:pt x="3093" y="883"/>
                    </a:lnTo>
                    <a:lnTo>
                      <a:pt x="3092" y="857"/>
                    </a:lnTo>
                    <a:lnTo>
                      <a:pt x="3073" y="813"/>
                    </a:lnTo>
                    <a:lnTo>
                      <a:pt x="3038" y="778"/>
                    </a:lnTo>
                    <a:lnTo>
                      <a:pt x="2994" y="759"/>
                    </a:lnTo>
                    <a:lnTo>
                      <a:pt x="2968" y="758"/>
                    </a:lnTo>
                    <a:lnTo>
                      <a:pt x="2066" y="758"/>
                    </a:lnTo>
                    <a:lnTo>
                      <a:pt x="2040" y="759"/>
                    </a:lnTo>
                    <a:lnTo>
                      <a:pt x="1996" y="778"/>
                    </a:lnTo>
                    <a:lnTo>
                      <a:pt x="1961" y="813"/>
                    </a:lnTo>
                    <a:lnTo>
                      <a:pt x="1942" y="857"/>
                    </a:lnTo>
                    <a:lnTo>
                      <a:pt x="1941" y="883"/>
                    </a:lnTo>
                    <a:lnTo>
                      <a:pt x="1941" y="1363"/>
                    </a:lnTo>
                    <a:lnTo>
                      <a:pt x="302" y="1363"/>
                    </a:lnTo>
                    <a:lnTo>
                      <a:pt x="328" y="1300"/>
                    </a:lnTo>
                    <a:lnTo>
                      <a:pt x="387" y="1180"/>
                    </a:lnTo>
                    <a:lnTo>
                      <a:pt x="453" y="1066"/>
                    </a:lnTo>
                    <a:lnTo>
                      <a:pt x="525" y="958"/>
                    </a:lnTo>
                    <a:lnTo>
                      <a:pt x="606" y="856"/>
                    </a:lnTo>
                    <a:lnTo>
                      <a:pt x="692" y="761"/>
                    </a:lnTo>
                    <a:lnTo>
                      <a:pt x="785" y="673"/>
                    </a:lnTo>
                    <a:lnTo>
                      <a:pt x="882" y="594"/>
                    </a:lnTo>
                    <a:lnTo>
                      <a:pt x="985" y="520"/>
                    </a:lnTo>
                    <a:lnTo>
                      <a:pt x="1093" y="455"/>
                    </a:lnTo>
                    <a:lnTo>
                      <a:pt x="1205" y="399"/>
                    </a:lnTo>
                    <a:lnTo>
                      <a:pt x="1320" y="352"/>
                    </a:lnTo>
                    <a:lnTo>
                      <a:pt x="1441" y="313"/>
                    </a:lnTo>
                    <a:lnTo>
                      <a:pt x="1564" y="284"/>
                    </a:lnTo>
                    <a:lnTo>
                      <a:pt x="1690" y="264"/>
                    </a:lnTo>
                    <a:lnTo>
                      <a:pt x="1819" y="254"/>
                    </a:lnTo>
                    <a:lnTo>
                      <a:pt x="1883" y="252"/>
                    </a:lnTo>
                    <a:lnTo>
                      <a:pt x="4061" y="252"/>
                    </a:lnTo>
                    <a:lnTo>
                      <a:pt x="4320" y="1363"/>
                    </a:lnTo>
                    <a:lnTo>
                      <a:pt x="3093" y="13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6C565084-B81A-BB3A-B7FA-F027B8EB19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93" y="124548"/>
            <a:ext cx="1106899" cy="6438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A12B2D-1889-F645-A7D0-B94EEF09272F}"/>
              </a:ext>
            </a:extLst>
          </p:cNvPr>
          <p:cNvSpPr txBox="1"/>
          <p:nvPr/>
        </p:nvSpPr>
        <p:spPr>
          <a:xfrm>
            <a:off x="1757287" y="1213928"/>
            <a:ext cx="103143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온라인 </a:t>
            </a:r>
            <a:r>
              <a:rPr lang="ko-KR" altLang="en-US" sz="2000" b="1" dirty="0" err="1">
                <a:latin typeface="a시월구일2" panose="02020600000000000000" pitchFamily="18" charset="-127"/>
                <a:ea typeface="a시월구일2" panose="02020600000000000000" pitchFamily="18" charset="-127"/>
              </a:rPr>
              <a:t>패션몰</a:t>
            </a:r>
            <a:r>
              <a:rPr lang="ko-KR" altLang="en-US" sz="2000" b="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 현황</a:t>
            </a:r>
            <a:endParaRPr lang="en-US" altLang="ko-KR" sz="2000" b="1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▶ </a:t>
            </a:r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2023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년 </a:t>
            </a:r>
            <a:r>
              <a:rPr lang="ko-KR" altLang="en-US" dirty="0">
                <a:solidFill>
                  <a:srgbClr val="A76459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국내 온라인 </a:t>
            </a:r>
            <a:r>
              <a:rPr lang="ko-KR" altLang="en-US" dirty="0" err="1">
                <a:solidFill>
                  <a:srgbClr val="A76459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패션몰</a:t>
            </a:r>
            <a:r>
              <a:rPr lang="ko-KR" altLang="en-US" dirty="0">
                <a:solidFill>
                  <a:srgbClr val="A76459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 </a:t>
            </a:r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TOP 3</a:t>
            </a:r>
            <a:r>
              <a:rPr lang="ko-KR" altLang="en-US" dirty="0" err="1">
                <a:latin typeface="a시월구일2" panose="02020600000000000000" pitchFamily="18" charset="-127"/>
                <a:ea typeface="a시월구일2" panose="02020600000000000000" pitchFamily="18" charset="-127"/>
              </a:rPr>
              <a:t>를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 조사한 결과 </a:t>
            </a:r>
            <a:r>
              <a:rPr lang="ko-KR" altLang="en-US" dirty="0" err="1">
                <a:solidFill>
                  <a:srgbClr val="A76459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무신사</a:t>
            </a:r>
            <a:r>
              <a:rPr lang="en-US" altLang="ko-KR" dirty="0">
                <a:solidFill>
                  <a:srgbClr val="A76459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,</a:t>
            </a:r>
            <a:r>
              <a:rPr lang="ko-KR" altLang="en-US" dirty="0">
                <a:solidFill>
                  <a:srgbClr val="A76459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 </a:t>
            </a:r>
            <a:r>
              <a:rPr lang="ko-KR" altLang="en-US" dirty="0" err="1">
                <a:solidFill>
                  <a:srgbClr val="A76459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에이블리</a:t>
            </a:r>
            <a:r>
              <a:rPr lang="en-US" altLang="ko-KR" dirty="0">
                <a:solidFill>
                  <a:srgbClr val="A76459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,</a:t>
            </a:r>
            <a:r>
              <a:rPr lang="ko-KR" altLang="en-US" dirty="0">
                <a:solidFill>
                  <a:srgbClr val="A76459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 지그재그 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순 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BE34E19-6165-7D1B-E181-17C1600F28DA}"/>
              </a:ext>
            </a:extLst>
          </p:cNvPr>
          <p:cNvSpPr/>
          <p:nvPr/>
        </p:nvSpPr>
        <p:spPr>
          <a:xfrm>
            <a:off x="1358199" y="1309674"/>
            <a:ext cx="177840" cy="177840"/>
          </a:xfrm>
          <a:prstGeom prst="ellipse">
            <a:avLst/>
          </a:prstGeom>
          <a:solidFill>
            <a:srgbClr val="A76459"/>
          </a:solidFill>
          <a:ln w="635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  <a:ea typeface="DejaVu San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178EB7-F02B-1E99-5BB7-4298642A4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281" y="2229918"/>
            <a:ext cx="4807438" cy="382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54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이등변 삼각형 47"/>
          <p:cNvSpPr/>
          <p:nvPr/>
        </p:nvSpPr>
        <p:spPr>
          <a:xfrm flipH="1">
            <a:off x="10530726" y="4143308"/>
            <a:ext cx="1661274" cy="2714692"/>
          </a:xfrm>
          <a:prstGeom prst="triangle">
            <a:avLst>
              <a:gd name="adj" fmla="val 0"/>
            </a:avLst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1"/>
            <a:ext cx="12242626" cy="697977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1654971 w 12192000"/>
              <a:gd name="connsiteY2" fmla="*/ 65532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194917"/>
              <a:gd name="connsiteY0" fmla="*/ 0 h 6860094"/>
              <a:gd name="connsiteX1" fmla="*/ 12192000 w 12194917"/>
              <a:gd name="connsiteY1" fmla="*/ 0 h 6860094"/>
              <a:gd name="connsiteX2" fmla="*/ 11959770 w 12194917"/>
              <a:gd name="connsiteY2" fmla="*/ 6640285 h 6860094"/>
              <a:gd name="connsiteX3" fmla="*/ 0 w 12194917"/>
              <a:gd name="connsiteY3" fmla="*/ 6858000 h 6860094"/>
              <a:gd name="connsiteX4" fmla="*/ 0 w 12194917"/>
              <a:gd name="connsiteY4" fmla="*/ 0 h 6860094"/>
              <a:gd name="connsiteX0" fmla="*/ 0 w 12192295"/>
              <a:gd name="connsiteY0" fmla="*/ 0 h 6860094"/>
              <a:gd name="connsiteX1" fmla="*/ 12192000 w 12192295"/>
              <a:gd name="connsiteY1" fmla="*/ 0 h 6860094"/>
              <a:gd name="connsiteX2" fmla="*/ 11959770 w 12192295"/>
              <a:gd name="connsiteY2" fmla="*/ 6640285 h 6860094"/>
              <a:gd name="connsiteX3" fmla="*/ 0 w 12192295"/>
              <a:gd name="connsiteY3" fmla="*/ 6858000 h 6860094"/>
              <a:gd name="connsiteX4" fmla="*/ 0 w 12192295"/>
              <a:gd name="connsiteY4" fmla="*/ 0 h 6860094"/>
              <a:gd name="connsiteX0" fmla="*/ 0 w 12192295"/>
              <a:gd name="connsiteY0" fmla="*/ 0 h 6862316"/>
              <a:gd name="connsiteX1" fmla="*/ 12192000 w 12192295"/>
              <a:gd name="connsiteY1" fmla="*/ 0 h 6862316"/>
              <a:gd name="connsiteX2" fmla="*/ 11959770 w 12192295"/>
              <a:gd name="connsiteY2" fmla="*/ 6640285 h 6862316"/>
              <a:gd name="connsiteX3" fmla="*/ 0 w 12192295"/>
              <a:gd name="connsiteY3" fmla="*/ 6858000 h 6862316"/>
              <a:gd name="connsiteX4" fmla="*/ 0 w 12192295"/>
              <a:gd name="connsiteY4" fmla="*/ 0 h 6862316"/>
              <a:gd name="connsiteX0" fmla="*/ 0 w 12372105"/>
              <a:gd name="connsiteY0" fmla="*/ 0 h 6862316"/>
              <a:gd name="connsiteX1" fmla="*/ 12192000 w 12372105"/>
              <a:gd name="connsiteY1" fmla="*/ 0 h 6862316"/>
              <a:gd name="connsiteX2" fmla="*/ 11959770 w 12372105"/>
              <a:gd name="connsiteY2" fmla="*/ 6640285 h 6862316"/>
              <a:gd name="connsiteX3" fmla="*/ 0 w 12372105"/>
              <a:gd name="connsiteY3" fmla="*/ 6858000 h 6862316"/>
              <a:gd name="connsiteX4" fmla="*/ 0 w 12372105"/>
              <a:gd name="connsiteY4" fmla="*/ 0 h 6862316"/>
              <a:gd name="connsiteX0" fmla="*/ 0 w 12372105"/>
              <a:gd name="connsiteY0" fmla="*/ 0 h 7067210"/>
              <a:gd name="connsiteX1" fmla="*/ 12192000 w 12372105"/>
              <a:gd name="connsiteY1" fmla="*/ 0 h 7067210"/>
              <a:gd name="connsiteX2" fmla="*/ 11959770 w 12372105"/>
              <a:gd name="connsiteY2" fmla="*/ 6640285 h 7067210"/>
              <a:gd name="connsiteX3" fmla="*/ 0 w 12372105"/>
              <a:gd name="connsiteY3" fmla="*/ 6858000 h 7067210"/>
              <a:gd name="connsiteX4" fmla="*/ 0 w 12372105"/>
              <a:gd name="connsiteY4" fmla="*/ 0 h 7067210"/>
              <a:gd name="connsiteX0" fmla="*/ 0 w 12253444"/>
              <a:gd name="connsiteY0" fmla="*/ 0 h 6986838"/>
              <a:gd name="connsiteX1" fmla="*/ 12192000 w 12253444"/>
              <a:gd name="connsiteY1" fmla="*/ 0 h 6986838"/>
              <a:gd name="connsiteX2" fmla="*/ 11727541 w 12253444"/>
              <a:gd name="connsiteY2" fmla="*/ 6495142 h 6986838"/>
              <a:gd name="connsiteX3" fmla="*/ 0 w 12253444"/>
              <a:gd name="connsiteY3" fmla="*/ 6858000 h 6986838"/>
              <a:gd name="connsiteX4" fmla="*/ 0 w 12253444"/>
              <a:gd name="connsiteY4" fmla="*/ 0 h 6986838"/>
              <a:gd name="connsiteX0" fmla="*/ 0 w 12208177"/>
              <a:gd name="connsiteY0" fmla="*/ 0 h 6979775"/>
              <a:gd name="connsiteX1" fmla="*/ 12192000 w 12208177"/>
              <a:gd name="connsiteY1" fmla="*/ 0 h 6979775"/>
              <a:gd name="connsiteX2" fmla="*/ 11567884 w 12208177"/>
              <a:gd name="connsiteY2" fmla="*/ 6480628 h 6979775"/>
              <a:gd name="connsiteX3" fmla="*/ 0 w 12208177"/>
              <a:gd name="connsiteY3" fmla="*/ 6858000 h 6979775"/>
              <a:gd name="connsiteX4" fmla="*/ 0 w 12208177"/>
              <a:gd name="connsiteY4" fmla="*/ 0 h 6979775"/>
              <a:gd name="connsiteX0" fmla="*/ 0 w 12242626"/>
              <a:gd name="connsiteY0" fmla="*/ 0 h 6979775"/>
              <a:gd name="connsiteX1" fmla="*/ 12192000 w 12242626"/>
              <a:gd name="connsiteY1" fmla="*/ 0 h 6979775"/>
              <a:gd name="connsiteX2" fmla="*/ 11698512 w 12242626"/>
              <a:gd name="connsiteY2" fmla="*/ 6480628 h 6979775"/>
              <a:gd name="connsiteX3" fmla="*/ 0 w 12242626"/>
              <a:gd name="connsiteY3" fmla="*/ 6858000 h 6979775"/>
              <a:gd name="connsiteX4" fmla="*/ 0 w 12242626"/>
              <a:gd name="connsiteY4" fmla="*/ 0 h 697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2626" h="6979775">
                <a:moveTo>
                  <a:pt x="0" y="0"/>
                </a:moveTo>
                <a:lnTo>
                  <a:pt x="12192000" y="0"/>
                </a:lnTo>
                <a:cubicBezTo>
                  <a:pt x="12211352" y="2402114"/>
                  <a:pt x="12448417" y="4223657"/>
                  <a:pt x="11698512" y="6480628"/>
                </a:cubicBezTo>
                <a:cubicBezTo>
                  <a:pt x="10459960" y="7249886"/>
                  <a:pt x="4126895" y="6916057"/>
                  <a:pt x="0" y="68580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벤치마킹 사례</a:t>
            </a:r>
            <a:r>
              <a:rPr lang="en-US" altLang="ko-KR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_</a:t>
            </a:r>
            <a:r>
              <a:rPr lang="ko-KR" altLang="en-US" sz="2800" b="1" i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무신사</a:t>
            </a:r>
            <a:endParaRPr lang="en-US" altLang="ko-KR" sz="28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2023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년 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학기 졸업프로젝트</a:t>
            </a:r>
            <a:endParaRPr lang="en-US" altLang="ko-KR" sz="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185227" y="6178826"/>
            <a:ext cx="1832011" cy="389437"/>
            <a:chOff x="4125200" y="5074580"/>
            <a:chExt cx="3561511" cy="757083"/>
          </a:xfrm>
        </p:grpSpPr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5475175" y="5074580"/>
              <a:ext cx="756835" cy="757082"/>
            </a:xfrm>
            <a:custGeom>
              <a:avLst/>
              <a:gdLst>
                <a:gd name="T0" fmla="*/ 5346 w 9213"/>
                <a:gd name="T1" fmla="*/ 645 h 9217"/>
                <a:gd name="T2" fmla="*/ 4465 w 9213"/>
                <a:gd name="T3" fmla="*/ 30 h 9217"/>
                <a:gd name="T4" fmla="*/ 4143 w 9213"/>
                <a:gd name="T5" fmla="*/ 1113 h 9217"/>
                <a:gd name="T6" fmla="*/ 5028 w 9213"/>
                <a:gd name="T7" fmla="*/ 484 h 9217"/>
                <a:gd name="T8" fmla="*/ 4625 w 9213"/>
                <a:gd name="T9" fmla="*/ 1089 h 9217"/>
                <a:gd name="T10" fmla="*/ 4406 w 9213"/>
                <a:gd name="T11" fmla="*/ 363 h 9217"/>
                <a:gd name="T12" fmla="*/ 3074 w 9213"/>
                <a:gd name="T13" fmla="*/ 3390 h 9217"/>
                <a:gd name="T14" fmla="*/ 2226 w 9213"/>
                <a:gd name="T15" fmla="*/ 2823 h 9217"/>
                <a:gd name="T16" fmla="*/ 2329 w 9213"/>
                <a:gd name="T17" fmla="*/ 3881 h 9217"/>
                <a:gd name="T18" fmla="*/ 2805 w 9213"/>
                <a:gd name="T19" fmla="*/ 3361 h 9217"/>
                <a:gd name="T20" fmla="*/ 2264 w 9213"/>
                <a:gd name="T21" fmla="*/ 3526 h 9217"/>
                <a:gd name="T22" fmla="*/ 2500 w 9213"/>
                <a:gd name="T23" fmla="*/ 3024 h 9217"/>
                <a:gd name="T24" fmla="*/ 6475 w 9213"/>
                <a:gd name="T25" fmla="*/ 7204 h 9217"/>
                <a:gd name="T26" fmla="*/ 6893 w 9213"/>
                <a:gd name="T27" fmla="*/ 6994 h 9217"/>
                <a:gd name="T28" fmla="*/ 6875 w 9213"/>
                <a:gd name="T29" fmla="*/ 7342 h 9217"/>
                <a:gd name="T30" fmla="*/ 6973 w 9213"/>
                <a:gd name="T31" fmla="*/ 7642 h 9217"/>
                <a:gd name="T32" fmla="*/ 6785 w 9213"/>
                <a:gd name="T33" fmla="*/ 7939 h 9217"/>
                <a:gd name="T34" fmla="*/ 6482 w 9213"/>
                <a:gd name="T35" fmla="*/ 7679 h 9217"/>
                <a:gd name="T36" fmla="*/ 6875 w 9213"/>
                <a:gd name="T37" fmla="*/ 8232 h 9217"/>
                <a:gd name="T38" fmla="*/ 7222 w 9213"/>
                <a:gd name="T39" fmla="*/ 7509 h 9217"/>
                <a:gd name="T40" fmla="*/ 7008 w 9213"/>
                <a:gd name="T41" fmla="*/ 6742 h 9217"/>
                <a:gd name="T42" fmla="*/ 8882 w 9213"/>
                <a:gd name="T43" fmla="*/ 4468 h 9217"/>
                <a:gd name="T44" fmla="*/ 8101 w 9213"/>
                <a:gd name="T45" fmla="*/ 4973 h 9217"/>
                <a:gd name="T46" fmla="*/ 6449 w 9213"/>
                <a:gd name="T47" fmla="*/ 5111 h 9217"/>
                <a:gd name="T48" fmla="*/ 4884 w 9213"/>
                <a:gd name="T49" fmla="*/ 4887 h 9217"/>
                <a:gd name="T50" fmla="*/ 3493 w 9213"/>
                <a:gd name="T51" fmla="*/ 4998 h 9217"/>
                <a:gd name="T52" fmla="*/ 1938 w 9213"/>
                <a:gd name="T53" fmla="*/ 5093 h 9217"/>
                <a:gd name="T54" fmla="*/ 1292 w 9213"/>
                <a:gd name="T55" fmla="*/ 5313 h 9217"/>
                <a:gd name="T56" fmla="*/ 2611 w 9213"/>
                <a:gd name="T57" fmla="*/ 5150 h 9217"/>
                <a:gd name="T58" fmla="*/ 4138 w 9213"/>
                <a:gd name="T59" fmla="*/ 5381 h 9217"/>
                <a:gd name="T60" fmla="*/ 5666 w 9213"/>
                <a:gd name="T61" fmla="*/ 5222 h 9217"/>
                <a:gd name="T62" fmla="*/ 7152 w 9213"/>
                <a:gd name="T63" fmla="*/ 5182 h 9217"/>
                <a:gd name="T64" fmla="*/ 8065 w 9213"/>
                <a:gd name="T65" fmla="*/ 5821 h 9217"/>
                <a:gd name="T66" fmla="*/ 6168 w 9213"/>
                <a:gd name="T67" fmla="*/ 6289 h 9217"/>
                <a:gd name="T68" fmla="*/ 5787 w 9213"/>
                <a:gd name="T69" fmla="*/ 7970 h 9217"/>
                <a:gd name="T70" fmla="*/ 1337 w 9213"/>
                <a:gd name="T71" fmla="*/ 8824 h 9217"/>
                <a:gd name="T72" fmla="*/ 477 w 9213"/>
                <a:gd name="T73" fmla="*/ 4738 h 9217"/>
                <a:gd name="T74" fmla="*/ 1744 w 9213"/>
                <a:gd name="T75" fmla="*/ 8640 h 9217"/>
                <a:gd name="T76" fmla="*/ 1718 w 9213"/>
                <a:gd name="T77" fmla="*/ 8369 h 9217"/>
                <a:gd name="T78" fmla="*/ 372 w 9213"/>
                <a:gd name="T79" fmla="*/ 4460 h 9217"/>
                <a:gd name="T80" fmla="*/ 807 w 9213"/>
                <a:gd name="T81" fmla="*/ 8559 h 9217"/>
                <a:gd name="T82" fmla="*/ 1614 w 9213"/>
                <a:gd name="T83" fmla="*/ 9209 h 9217"/>
                <a:gd name="T84" fmla="*/ 8760 w 9213"/>
                <a:gd name="T85" fmla="*/ 8643 h 9217"/>
                <a:gd name="T86" fmla="*/ 9103 w 9213"/>
                <a:gd name="T87" fmla="*/ 6854 h 9217"/>
                <a:gd name="T88" fmla="*/ 8793 w 9213"/>
                <a:gd name="T89" fmla="*/ 4727 h 9217"/>
                <a:gd name="T90" fmla="*/ 7386 w 9213"/>
                <a:gd name="T91" fmla="*/ 8947 h 9217"/>
                <a:gd name="T92" fmla="*/ 6029 w 9213"/>
                <a:gd name="T93" fmla="*/ 7836 h 9217"/>
                <a:gd name="T94" fmla="*/ 6577 w 9213"/>
                <a:gd name="T95" fmla="*/ 6281 h 9217"/>
                <a:gd name="T96" fmla="*/ 8230 w 9213"/>
                <a:gd name="T97" fmla="*/ 6200 h 9217"/>
                <a:gd name="T98" fmla="*/ 8927 w 9213"/>
                <a:gd name="T99" fmla="*/ 7692 h 9217"/>
                <a:gd name="T100" fmla="*/ 7689 w 9213"/>
                <a:gd name="T101" fmla="*/ 8931 h 9217"/>
                <a:gd name="T102" fmla="*/ 4852 w 9213"/>
                <a:gd name="T103" fmla="*/ 2463 h 9217"/>
                <a:gd name="T104" fmla="*/ 4016 w 9213"/>
                <a:gd name="T105" fmla="*/ 2211 h 9217"/>
                <a:gd name="T106" fmla="*/ 4382 w 9213"/>
                <a:gd name="T107" fmla="*/ 2984 h 9217"/>
                <a:gd name="T108" fmla="*/ 4560 w 9213"/>
                <a:gd name="T109" fmla="*/ 2608 h 9217"/>
                <a:gd name="T110" fmla="*/ 4187 w 9213"/>
                <a:gd name="T111" fmla="*/ 2572 h 9217"/>
                <a:gd name="T112" fmla="*/ 7962 w 9213"/>
                <a:gd name="T113" fmla="*/ 6703 h 9217"/>
                <a:gd name="T114" fmla="*/ 7637 w 9213"/>
                <a:gd name="T115" fmla="*/ 8055 h 9217"/>
                <a:gd name="T116" fmla="*/ 8495 w 9213"/>
                <a:gd name="T117" fmla="*/ 7796 h 9217"/>
                <a:gd name="T118" fmla="*/ 8226 w 9213"/>
                <a:gd name="T119" fmla="*/ 7769 h 9217"/>
                <a:gd name="T120" fmla="*/ 7846 w 9213"/>
                <a:gd name="T121" fmla="*/ 7884 h 9217"/>
                <a:gd name="T122" fmla="*/ 7990 w 9213"/>
                <a:gd name="T123" fmla="*/ 6972 h 9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13" h="9217">
                  <a:moveTo>
                    <a:pt x="4668" y="1360"/>
                  </a:moveTo>
                  <a:lnTo>
                    <a:pt x="4703" y="1360"/>
                  </a:lnTo>
                  <a:lnTo>
                    <a:pt x="4770" y="1352"/>
                  </a:lnTo>
                  <a:lnTo>
                    <a:pt x="4870" y="1331"/>
                  </a:lnTo>
                  <a:lnTo>
                    <a:pt x="4992" y="1279"/>
                  </a:lnTo>
                  <a:lnTo>
                    <a:pt x="5100" y="1205"/>
                  </a:lnTo>
                  <a:lnTo>
                    <a:pt x="5192" y="1113"/>
                  </a:lnTo>
                  <a:lnTo>
                    <a:pt x="5266" y="1005"/>
                  </a:lnTo>
                  <a:lnTo>
                    <a:pt x="5317" y="883"/>
                  </a:lnTo>
                  <a:lnTo>
                    <a:pt x="5340" y="783"/>
                  </a:lnTo>
                  <a:lnTo>
                    <a:pt x="5346" y="716"/>
                  </a:lnTo>
                  <a:lnTo>
                    <a:pt x="5348" y="680"/>
                  </a:lnTo>
                  <a:lnTo>
                    <a:pt x="5346" y="645"/>
                  </a:lnTo>
                  <a:lnTo>
                    <a:pt x="5340" y="576"/>
                  </a:lnTo>
                  <a:lnTo>
                    <a:pt x="5317" y="478"/>
                  </a:lnTo>
                  <a:lnTo>
                    <a:pt x="5266" y="356"/>
                  </a:lnTo>
                  <a:lnTo>
                    <a:pt x="5192" y="248"/>
                  </a:lnTo>
                  <a:lnTo>
                    <a:pt x="5100" y="154"/>
                  </a:lnTo>
                  <a:lnTo>
                    <a:pt x="4992" y="81"/>
                  </a:lnTo>
                  <a:lnTo>
                    <a:pt x="4870" y="30"/>
                  </a:lnTo>
                  <a:lnTo>
                    <a:pt x="4770" y="7"/>
                  </a:lnTo>
                  <a:lnTo>
                    <a:pt x="4703" y="0"/>
                  </a:lnTo>
                  <a:lnTo>
                    <a:pt x="4668" y="0"/>
                  </a:lnTo>
                  <a:lnTo>
                    <a:pt x="4632" y="0"/>
                  </a:lnTo>
                  <a:lnTo>
                    <a:pt x="4564" y="7"/>
                  </a:lnTo>
                  <a:lnTo>
                    <a:pt x="4465" y="30"/>
                  </a:lnTo>
                  <a:lnTo>
                    <a:pt x="4343" y="81"/>
                  </a:lnTo>
                  <a:lnTo>
                    <a:pt x="4235" y="154"/>
                  </a:lnTo>
                  <a:lnTo>
                    <a:pt x="4143" y="248"/>
                  </a:lnTo>
                  <a:lnTo>
                    <a:pt x="4069" y="356"/>
                  </a:lnTo>
                  <a:lnTo>
                    <a:pt x="4017" y="478"/>
                  </a:lnTo>
                  <a:lnTo>
                    <a:pt x="3996" y="576"/>
                  </a:lnTo>
                  <a:lnTo>
                    <a:pt x="3989" y="645"/>
                  </a:lnTo>
                  <a:lnTo>
                    <a:pt x="3987" y="680"/>
                  </a:lnTo>
                  <a:lnTo>
                    <a:pt x="3989" y="716"/>
                  </a:lnTo>
                  <a:lnTo>
                    <a:pt x="3996" y="783"/>
                  </a:lnTo>
                  <a:lnTo>
                    <a:pt x="4017" y="883"/>
                  </a:lnTo>
                  <a:lnTo>
                    <a:pt x="4069" y="1004"/>
                  </a:lnTo>
                  <a:lnTo>
                    <a:pt x="4143" y="1113"/>
                  </a:lnTo>
                  <a:lnTo>
                    <a:pt x="4235" y="1205"/>
                  </a:lnTo>
                  <a:lnTo>
                    <a:pt x="4343" y="1279"/>
                  </a:lnTo>
                  <a:lnTo>
                    <a:pt x="4465" y="1331"/>
                  </a:lnTo>
                  <a:lnTo>
                    <a:pt x="4564" y="1352"/>
                  </a:lnTo>
                  <a:lnTo>
                    <a:pt x="4632" y="1360"/>
                  </a:lnTo>
                  <a:lnTo>
                    <a:pt x="4668" y="1360"/>
                  </a:lnTo>
                  <a:close/>
                  <a:moveTo>
                    <a:pt x="4668" y="271"/>
                  </a:moveTo>
                  <a:lnTo>
                    <a:pt x="4710" y="271"/>
                  </a:lnTo>
                  <a:lnTo>
                    <a:pt x="4789" y="288"/>
                  </a:lnTo>
                  <a:lnTo>
                    <a:pt x="4862" y="320"/>
                  </a:lnTo>
                  <a:lnTo>
                    <a:pt x="4929" y="363"/>
                  </a:lnTo>
                  <a:lnTo>
                    <a:pt x="4985" y="419"/>
                  </a:lnTo>
                  <a:lnTo>
                    <a:pt x="5028" y="484"/>
                  </a:lnTo>
                  <a:lnTo>
                    <a:pt x="5060" y="557"/>
                  </a:lnTo>
                  <a:lnTo>
                    <a:pt x="5076" y="638"/>
                  </a:lnTo>
                  <a:lnTo>
                    <a:pt x="5077" y="680"/>
                  </a:lnTo>
                  <a:lnTo>
                    <a:pt x="5076" y="722"/>
                  </a:lnTo>
                  <a:lnTo>
                    <a:pt x="5060" y="802"/>
                  </a:lnTo>
                  <a:lnTo>
                    <a:pt x="5028" y="876"/>
                  </a:lnTo>
                  <a:lnTo>
                    <a:pt x="4985" y="940"/>
                  </a:lnTo>
                  <a:lnTo>
                    <a:pt x="4929" y="997"/>
                  </a:lnTo>
                  <a:lnTo>
                    <a:pt x="4862" y="1041"/>
                  </a:lnTo>
                  <a:lnTo>
                    <a:pt x="4789" y="1073"/>
                  </a:lnTo>
                  <a:lnTo>
                    <a:pt x="4710" y="1089"/>
                  </a:lnTo>
                  <a:lnTo>
                    <a:pt x="4668" y="1090"/>
                  </a:lnTo>
                  <a:lnTo>
                    <a:pt x="4625" y="1089"/>
                  </a:lnTo>
                  <a:lnTo>
                    <a:pt x="4546" y="1073"/>
                  </a:lnTo>
                  <a:lnTo>
                    <a:pt x="4472" y="1041"/>
                  </a:lnTo>
                  <a:lnTo>
                    <a:pt x="4406" y="997"/>
                  </a:lnTo>
                  <a:lnTo>
                    <a:pt x="4351" y="940"/>
                  </a:lnTo>
                  <a:lnTo>
                    <a:pt x="4307" y="876"/>
                  </a:lnTo>
                  <a:lnTo>
                    <a:pt x="4275" y="802"/>
                  </a:lnTo>
                  <a:lnTo>
                    <a:pt x="4259" y="722"/>
                  </a:lnTo>
                  <a:lnTo>
                    <a:pt x="4258" y="680"/>
                  </a:lnTo>
                  <a:lnTo>
                    <a:pt x="4259" y="638"/>
                  </a:lnTo>
                  <a:lnTo>
                    <a:pt x="4275" y="557"/>
                  </a:lnTo>
                  <a:lnTo>
                    <a:pt x="4307" y="484"/>
                  </a:lnTo>
                  <a:lnTo>
                    <a:pt x="4351" y="419"/>
                  </a:lnTo>
                  <a:lnTo>
                    <a:pt x="4406" y="363"/>
                  </a:lnTo>
                  <a:lnTo>
                    <a:pt x="4472" y="320"/>
                  </a:lnTo>
                  <a:lnTo>
                    <a:pt x="4546" y="288"/>
                  </a:lnTo>
                  <a:lnTo>
                    <a:pt x="4625" y="271"/>
                  </a:lnTo>
                  <a:lnTo>
                    <a:pt x="4668" y="271"/>
                  </a:lnTo>
                  <a:close/>
                  <a:moveTo>
                    <a:pt x="2500" y="3907"/>
                  </a:moveTo>
                  <a:lnTo>
                    <a:pt x="2560" y="3904"/>
                  </a:lnTo>
                  <a:lnTo>
                    <a:pt x="2673" y="3881"/>
                  </a:lnTo>
                  <a:lnTo>
                    <a:pt x="2775" y="3838"/>
                  </a:lnTo>
                  <a:lnTo>
                    <a:pt x="2867" y="3776"/>
                  </a:lnTo>
                  <a:lnTo>
                    <a:pt x="2946" y="3697"/>
                  </a:lnTo>
                  <a:lnTo>
                    <a:pt x="3008" y="3605"/>
                  </a:lnTo>
                  <a:lnTo>
                    <a:pt x="3051" y="3503"/>
                  </a:lnTo>
                  <a:lnTo>
                    <a:pt x="3074" y="3390"/>
                  </a:lnTo>
                  <a:lnTo>
                    <a:pt x="3076" y="3331"/>
                  </a:lnTo>
                  <a:lnTo>
                    <a:pt x="3074" y="3271"/>
                  </a:lnTo>
                  <a:lnTo>
                    <a:pt x="3051" y="3158"/>
                  </a:lnTo>
                  <a:lnTo>
                    <a:pt x="3008" y="3056"/>
                  </a:lnTo>
                  <a:lnTo>
                    <a:pt x="2946" y="2964"/>
                  </a:lnTo>
                  <a:lnTo>
                    <a:pt x="2867" y="2885"/>
                  </a:lnTo>
                  <a:lnTo>
                    <a:pt x="2775" y="2823"/>
                  </a:lnTo>
                  <a:lnTo>
                    <a:pt x="2673" y="2780"/>
                  </a:lnTo>
                  <a:lnTo>
                    <a:pt x="2560" y="2757"/>
                  </a:lnTo>
                  <a:lnTo>
                    <a:pt x="2500" y="2755"/>
                  </a:lnTo>
                  <a:lnTo>
                    <a:pt x="2441" y="2757"/>
                  </a:lnTo>
                  <a:lnTo>
                    <a:pt x="2329" y="2780"/>
                  </a:lnTo>
                  <a:lnTo>
                    <a:pt x="2226" y="2823"/>
                  </a:lnTo>
                  <a:lnTo>
                    <a:pt x="2134" y="2885"/>
                  </a:lnTo>
                  <a:lnTo>
                    <a:pt x="2055" y="2964"/>
                  </a:lnTo>
                  <a:lnTo>
                    <a:pt x="1993" y="3056"/>
                  </a:lnTo>
                  <a:lnTo>
                    <a:pt x="1950" y="3158"/>
                  </a:lnTo>
                  <a:lnTo>
                    <a:pt x="1927" y="3271"/>
                  </a:lnTo>
                  <a:lnTo>
                    <a:pt x="1924" y="3331"/>
                  </a:lnTo>
                  <a:lnTo>
                    <a:pt x="1927" y="3390"/>
                  </a:lnTo>
                  <a:lnTo>
                    <a:pt x="1950" y="3503"/>
                  </a:lnTo>
                  <a:lnTo>
                    <a:pt x="1993" y="3605"/>
                  </a:lnTo>
                  <a:lnTo>
                    <a:pt x="2055" y="3697"/>
                  </a:lnTo>
                  <a:lnTo>
                    <a:pt x="2134" y="3776"/>
                  </a:lnTo>
                  <a:lnTo>
                    <a:pt x="2226" y="3838"/>
                  </a:lnTo>
                  <a:lnTo>
                    <a:pt x="2329" y="3881"/>
                  </a:lnTo>
                  <a:lnTo>
                    <a:pt x="2441" y="3904"/>
                  </a:lnTo>
                  <a:lnTo>
                    <a:pt x="2500" y="3907"/>
                  </a:lnTo>
                  <a:close/>
                  <a:moveTo>
                    <a:pt x="2500" y="3024"/>
                  </a:moveTo>
                  <a:lnTo>
                    <a:pt x="2532" y="3026"/>
                  </a:lnTo>
                  <a:lnTo>
                    <a:pt x="2592" y="3037"/>
                  </a:lnTo>
                  <a:lnTo>
                    <a:pt x="2647" y="3060"/>
                  </a:lnTo>
                  <a:lnTo>
                    <a:pt x="2696" y="3094"/>
                  </a:lnTo>
                  <a:lnTo>
                    <a:pt x="2737" y="3135"/>
                  </a:lnTo>
                  <a:lnTo>
                    <a:pt x="2771" y="3184"/>
                  </a:lnTo>
                  <a:lnTo>
                    <a:pt x="2794" y="3239"/>
                  </a:lnTo>
                  <a:lnTo>
                    <a:pt x="2805" y="3300"/>
                  </a:lnTo>
                  <a:lnTo>
                    <a:pt x="2807" y="3331"/>
                  </a:lnTo>
                  <a:lnTo>
                    <a:pt x="2805" y="3361"/>
                  </a:lnTo>
                  <a:lnTo>
                    <a:pt x="2794" y="3422"/>
                  </a:lnTo>
                  <a:lnTo>
                    <a:pt x="2771" y="3477"/>
                  </a:lnTo>
                  <a:lnTo>
                    <a:pt x="2737" y="3526"/>
                  </a:lnTo>
                  <a:lnTo>
                    <a:pt x="2696" y="3567"/>
                  </a:lnTo>
                  <a:lnTo>
                    <a:pt x="2647" y="3601"/>
                  </a:lnTo>
                  <a:lnTo>
                    <a:pt x="2592" y="3624"/>
                  </a:lnTo>
                  <a:lnTo>
                    <a:pt x="2532" y="3635"/>
                  </a:lnTo>
                  <a:lnTo>
                    <a:pt x="2500" y="3637"/>
                  </a:lnTo>
                  <a:lnTo>
                    <a:pt x="2470" y="3635"/>
                  </a:lnTo>
                  <a:lnTo>
                    <a:pt x="2409" y="3624"/>
                  </a:lnTo>
                  <a:lnTo>
                    <a:pt x="2354" y="3601"/>
                  </a:lnTo>
                  <a:lnTo>
                    <a:pt x="2305" y="3567"/>
                  </a:lnTo>
                  <a:lnTo>
                    <a:pt x="2264" y="3526"/>
                  </a:lnTo>
                  <a:lnTo>
                    <a:pt x="2231" y="3477"/>
                  </a:lnTo>
                  <a:lnTo>
                    <a:pt x="2208" y="3422"/>
                  </a:lnTo>
                  <a:lnTo>
                    <a:pt x="2196" y="3361"/>
                  </a:lnTo>
                  <a:lnTo>
                    <a:pt x="2195" y="3331"/>
                  </a:lnTo>
                  <a:lnTo>
                    <a:pt x="2196" y="3300"/>
                  </a:lnTo>
                  <a:lnTo>
                    <a:pt x="2208" y="3239"/>
                  </a:lnTo>
                  <a:lnTo>
                    <a:pt x="2231" y="3184"/>
                  </a:lnTo>
                  <a:lnTo>
                    <a:pt x="2264" y="3135"/>
                  </a:lnTo>
                  <a:lnTo>
                    <a:pt x="2305" y="3094"/>
                  </a:lnTo>
                  <a:lnTo>
                    <a:pt x="2354" y="3060"/>
                  </a:lnTo>
                  <a:lnTo>
                    <a:pt x="2409" y="3037"/>
                  </a:lnTo>
                  <a:lnTo>
                    <a:pt x="2470" y="3026"/>
                  </a:lnTo>
                  <a:lnTo>
                    <a:pt x="2500" y="3024"/>
                  </a:lnTo>
                  <a:close/>
                  <a:moveTo>
                    <a:pt x="6875" y="6723"/>
                  </a:moveTo>
                  <a:lnTo>
                    <a:pt x="6835" y="6724"/>
                  </a:lnTo>
                  <a:lnTo>
                    <a:pt x="6759" y="6737"/>
                  </a:lnTo>
                  <a:lnTo>
                    <a:pt x="6688" y="6763"/>
                  </a:lnTo>
                  <a:lnTo>
                    <a:pt x="6622" y="6801"/>
                  </a:lnTo>
                  <a:lnTo>
                    <a:pt x="6564" y="6850"/>
                  </a:lnTo>
                  <a:lnTo>
                    <a:pt x="6514" y="6906"/>
                  </a:lnTo>
                  <a:lnTo>
                    <a:pt x="6475" y="6971"/>
                  </a:lnTo>
                  <a:lnTo>
                    <a:pt x="6448" y="7043"/>
                  </a:lnTo>
                  <a:lnTo>
                    <a:pt x="6439" y="7082"/>
                  </a:lnTo>
                  <a:lnTo>
                    <a:pt x="6435" y="7109"/>
                  </a:lnTo>
                  <a:lnTo>
                    <a:pt x="6446" y="7161"/>
                  </a:lnTo>
                  <a:lnTo>
                    <a:pt x="6475" y="7204"/>
                  </a:lnTo>
                  <a:lnTo>
                    <a:pt x="6518" y="7233"/>
                  </a:lnTo>
                  <a:lnTo>
                    <a:pt x="6544" y="7240"/>
                  </a:lnTo>
                  <a:lnTo>
                    <a:pt x="6571" y="7244"/>
                  </a:lnTo>
                  <a:lnTo>
                    <a:pt x="6623" y="7233"/>
                  </a:lnTo>
                  <a:lnTo>
                    <a:pt x="6667" y="7204"/>
                  </a:lnTo>
                  <a:lnTo>
                    <a:pt x="6697" y="7161"/>
                  </a:lnTo>
                  <a:lnTo>
                    <a:pt x="6704" y="7133"/>
                  </a:lnTo>
                  <a:lnTo>
                    <a:pt x="6711" y="7105"/>
                  </a:lnTo>
                  <a:lnTo>
                    <a:pt x="6741" y="7053"/>
                  </a:lnTo>
                  <a:lnTo>
                    <a:pt x="6787" y="7015"/>
                  </a:lnTo>
                  <a:lnTo>
                    <a:pt x="6844" y="6995"/>
                  </a:lnTo>
                  <a:lnTo>
                    <a:pt x="6875" y="6992"/>
                  </a:lnTo>
                  <a:lnTo>
                    <a:pt x="6893" y="6994"/>
                  </a:lnTo>
                  <a:lnTo>
                    <a:pt x="6927" y="7001"/>
                  </a:lnTo>
                  <a:lnTo>
                    <a:pt x="6973" y="7023"/>
                  </a:lnTo>
                  <a:lnTo>
                    <a:pt x="7021" y="7070"/>
                  </a:lnTo>
                  <a:lnTo>
                    <a:pt x="7042" y="7116"/>
                  </a:lnTo>
                  <a:lnTo>
                    <a:pt x="7049" y="7149"/>
                  </a:lnTo>
                  <a:lnTo>
                    <a:pt x="7049" y="7168"/>
                  </a:lnTo>
                  <a:lnTo>
                    <a:pt x="7049" y="7185"/>
                  </a:lnTo>
                  <a:lnTo>
                    <a:pt x="7042" y="7220"/>
                  </a:lnTo>
                  <a:lnTo>
                    <a:pt x="7021" y="7266"/>
                  </a:lnTo>
                  <a:lnTo>
                    <a:pt x="6973" y="7313"/>
                  </a:lnTo>
                  <a:lnTo>
                    <a:pt x="6927" y="7335"/>
                  </a:lnTo>
                  <a:lnTo>
                    <a:pt x="6893" y="7342"/>
                  </a:lnTo>
                  <a:lnTo>
                    <a:pt x="6875" y="7342"/>
                  </a:lnTo>
                  <a:lnTo>
                    <a:pt x="6848" y="7345"/>
                  </a:lnTo>
                  <a:lnTo>
                    <a:pt x="6799" y="7365"/>
                  </a:lnTo>
                  <a:lnTo>
                    <a:pt x="6762" y="7401"/>
                  </a:lnTo>
                  <a:lnTo>
                    <a:pt x="6741" y="7450"/>
                  </a:lnTo>
                  <a:lnTo>
                    <a:pt x="6740" y="7478"/>
                  </a:lnTo>
                  <a:lnTo>
                    <a:pt x="6741" y="7505"/>
                  </a:lnTo>
                  <a:lnTo>
                    <a:pt x="6762" y="7554"/>
                  </a:lnTo>
                  <a:lnTo>
                    <a:pt x="6799" y="7590"/>
                  </a:lnTo>
                  <a:lnTo>
                    <a:pt x="6848" y="7612"/>
                  </a:lnTo>
                  <a:lnTo>
                    <a:pt x="6875" y="7613"/>
                  </a:lnTo>
                  <a:lnTo>
                    <a:pt x="6893" y="7613"/>
                  </a:lnTo>
                  <a:lnTo>
                    <a:pt x="6927" y="7620"/>
                  </a:lnTo>
                  <a:lnTo>
                    <a:pt x="6973" y="7642"/>
                  </a:lnTo>
                  <a:lnTo>
                    <a:pt x="7021" y="7689"/>
                  </a:lnTo>
                  <a:lnTo>
                    <a:pt x="7042" y="7735"/>
                  </a:lnTo>
                  <a:lnTo>
                    <a:pt x="7049" y="7770"/>
                  </a:lnTo>
                  <a:lnTo>
                    <a:pt x="7049" y="7787"/>
                  </a:lnTo>
                  <a:lnTo>
                    <a:pt x="7049" y="7806"/>
                  </a:lnTo>
                  <a:lnTo>
                    <a:pt x="7042" y="7841"/>
                  </a:lnTo>
                  <a:lnTo>
                    <a:pt x="7021" y="7887"/>
                  </a:lnTo>
                  <a:lnTo>
                    <a:pt x="6973" y="7934"/>
                  </a:lnTo>
                  <a:lnTo>
                    <a:pt x="6927" y="7956"/>
                  </a:lnTo>
                  <a:lnTo>
                    <a:pt x="6893" y="7962"/>
                  </a:lnTo>
                  <a:lnTo>
                    <a:pt x="6875" y="7963"/>
                  </a:lnTo>
                  <a:lnTo>
                    <a:pt x="6842" y="7960"/>
                  </a:lnTo>
                  <a:lnTo>
                    <a:pt x="6785" y="7939"/>
                  </a:lnTo>
                  <a:lnTo>
                    <a:pt x="6738" y="7898"/>
                  </a:lnTo>
                  <a:lnTo>
                    <a:pt x="6708" y="7843"/>
                  </a:lnTo>
                  <a:lnTo>
                    <a:pt x="6701" y="7812"/>
                  </a:lnTo>
                  <a:lnTo>
                    <a:pt x="6697" y="7782"/>
                  </a:lnTo>
                  <a:lnTo>
                    <a:pt x="6681" y="7725"/>
                  </a:lnTo>
                  <a:lnTo>
                    <a:pt x="6659" y="7691"/>
                  </a:lnTo>
                  <a:lnTo>
                    <a:pt x="6639" y="7674"/>
                  </a:lnTo>
                  <a:lnTo>
                    <a:pt x="6615" y="7661"/>
                  </a:lnTo>
                  <a:lnTo>
                    <a:pt x="6583" y="7653"/>
                  </a:lnTo>
                  <a:lnTo>
                    <a:pt x="6564" y="7653"/>
                  </a:lnTo>
                  <a:lnTo>
                    <a:pt x="6544" y="7653"/>
                  </a:lnTo>
                  <a:lnTo>
                    <a:pt x="6511" y="7663"/>
                  </a:lnTo>
                  <a:lnTo>
                    <a:pt x="6482" y="7679"/>
                  </a:lnTo>
                  <a:lnTo>
                    <a:pt x="6462" y="7702"/>
                  </a:lnTo>
                  <a:lnTo>
                    <a:pt x="6440" y="7747"/>
                  </a:lnTo>
                  <a:lnTo>
                    <a:pt x="6430" y="7815"/>
                  </a:lnTo>
                  <a:lnTo>
                    <a:pt x="6435" y="7849"/>
                  </a:lnTo>
                  <a:lnTo>
                    <a:pt x="6440" y="7891"/>
                  </a:lnTo>
                  <a:lnTo>
                    <a:pt x="6466" y="7966"/>
                  </a:lnTo>
                  <a:lnTo>
                    <a:pt x="6505" y="8036"/>
                  </a:lnTo>
                  <a:lnTo>
                    <a:pt x="6554" y="8097"/>
                  </a:lnTo>
                  <a:lnTo>
                    <a:pt x="6613" y="8147"/>
                  </a:lnTo>
                  <a:lnTo>
                    <a:pt x="6681" y="8189"/>
                  </a:lnTo>
                  <a:lnTo>
                    <a:pt x="6754" y="8216"/>
                  </a:lnTo>
                  <a:lnTo>
                    <a:pt x="6834" y="8232"/>
                  </a:lnTo>
                  <a:lnTo>
                    <a:pt x="6875" y="8232"/>
                  </a:lnTo>
                  <a:lnTo>
                    <a:pt x="6920" y="8231"/>
                  </a:lnTo>
                  <a:lnTo>
                    <a:pt x="7008" y="8214"/>
                  </a:lnTo>
                  <a:lnTo>
                    <a:pt x="7087" y="8179"/>
                  </a:lnTo>
                  <a:lnTo>
                    <a:pt x="7157" y="8132"/>
                  </a:lnTo>
                  <a:lnTo>
                    <a:pt x="7218" y="8071"/>
                  </a:lnTo>
                  <a:lnTo>
                    <a:pt x="7267" y="8000"/>
                  </a:lnTo>
                  <a:lnTo>
                    <a:pt x="7300" y="7920"/>
                  </a:lnTo>
                  <a:lnTo>
                    <a:pt x="7319" y="7833"/>
                  </a:lnTo>
                  <a:lnTo>
                    <a:pt x="7320" y="7787"/>
                  </a:lnTo>
                  <a:lnTo>
                    <a:pt x="7319" y="7743"/>
                  </a:lnTo>
                  <a:lnTo>
                    <a:pt x="7301" y="7658"/>
                  </a:lnTo>
                  <a:lnTo>
                    <a:pt x="7268" y="7578"/>
                  </a:lnTo>
                  <a:lnTo>
                    <a:pt x="7222" y="7509"/>
                  </a:lnTo>
                  <a:lnTo>
                    <a:pt x="7193" y="7478"/>
                  </a:lnTo>
                  <a:lnTo>
                    <a:pt x="7222" y="7447"/>
                  </a:lnTo>
                  <a:lnTo>
                    <a:pt x="7268" y="7377"/>
                  </a:lnTo>
                  <a:lnTo>
                    <a:pt x="7301" y="7298"/>
                  </a:lnTo>
                  <a:lnTo>
                    <a:pt x="7319" y="7213"/>
                  </a:lnTo>
                  <a:lnTo>
                    <a:pt x="7320" y="7168"/>
                  </a:lnTo>
                  <a:lnTo>
                    <a:pt x="7319" y="7122"/>
                  </a:lnTo>
                  <a:lnTo>
                    <a:pt x="7300" y="7035"/>
                  </a:lnTo>
                  <a:lnTo>
                    <a:pt x="7267" y="6956"/>
                  </a:lnTo>
                  <a:lnTo>
                    <a:pt x="7218" y="6884"/>
                  </a:lnTo>
                  <a:lnTo>
                    <a:pt x="7157" y="6824"/>
                  </a:lnTo>
                  <a:lnTo>
                    <a:pt x="7087" y="6776"/>
                  </a:lnTo>
                  <a:lnTo>
                    <a:pt x="7008" y="6742"/>
                  </a:lnTo>
                  <a:lnTo>
                    <a:pt x="6920" y="6724"/>
                  </a:lnTo>
                  <a:lnTo>
                    <a:pt x="6875" y="6723"/>
                  </a:lnTo>
                  <a:close/>
                  <a:moveTo>
                    <a:pt x="8881" y="6441"/>
                  </a:moveTo>
                  <a:lnTo>
                    <a:pt x="9203" y="4972"/>
                  </a:lnTo>
                  <a:lnTo>
                    <a:pt x="9212" y="4930"/>
                  </a:lnTo>
                  <a:lnTo>
                    <a:pt x="9212" y="4845"/>
                  </a:lnTo>
                  <a:lnTo>
                    <a:pt x="9198" y="4764"/>
                  </a:lnTo>
                  <a:lnTo>
                    <a:pt x="9167" y="4688"/>
                  </a:lnTo>
                  <a:lnTo>
                    <a:pt x="9124" y="4620"/>
                  </a:lnTo>
                  <a:lnTo>
                    <a:pt x="9068" y="4561"/>
                  </a:lnTo>
                  <a:lnTo>
                    <a:pt x="9002" y="4512"/>
                  </a:lnTo>
                  <a:lnTo>
                    <a:pt x="8924" y="4479"/>
                  </a:lnTo>
                  <a:lnTo>
                    <a:pt x="8882" y="4468"/>
                  </a:lnTo>
                  <a:lnTo>
                    <a:pt x="8841" y="4460"/>
                  </a:lnTo>
                  <a:lnTo>
                    <a:pt x="8756" y="4459"/>
                  </a:lnTo>
                  <a:lnTo>
                    <a:pt x="8675" y="4473"/>
                  </a:lnTo>
                  <a:lnTo>
                    <a:pt x="8599" y="4504"/>
                  </a:lnTo>
                  <a:lnTo>
                    <a:pt x="8531" y="4548"/>
                  </a:lnTo>
                  <a:lnTo>
                    <a:pt x="8471" y="4604"/>
                  </a:lnTo>
                  <a:lnTo>
                    <a:pt x="8423" y="4672"/>
                  </a:lnTo>
                  <a:lnTo>
                    <a:pt x="8390" y="4748"/>
                  </a:lnTo>
                  <a:lnTo>
                    <a:pt x="8378" y="4790"/>
                  </a:lnTo>
                  <a:lnTo>
                    <a:pt x="8319" y="5061"/>
                  </a:lnTo>
                  <a:lnTo>
                    <a:pt x="8236" y="5032"/>
                  </a:lnTo>
                  <a:lnTo>
                    <a:pt x="8157" y="4998"/>
                  </a:lnTo>
                  <a:lnTo>
                    <a:pt x="8101" y="4973"/>
                  </a:lnTo>
                  <a:lnTo>
                    <a:pt x="7975" y="4926"/>
                  </a:lnTo>
                  <a:lnTo>
                    <a:pt x="7826" y="4887"/>
                  </a:lnTo>
                  <a:lnTo>
                    <a:pt x="7635" y="4862"/>
                  </a:lnTo>
                  <a:lnTo>
                    <a:pt x="7520" y="4861"/>
                  </a:lnTo>
                  <a:lnTo>
                    <a:pt x="7405" y="4862"/>
                  </a:lnTo>
                  <a:lnTo>
                    <a:pt x="7216" y="4887"/>
                  </a:lnTo>
                  <a:lnTo>
                    <a:pt x="7065" y="4926"/>
                  </a:lnTo>
                  <a:lnTo>
                    <a:pt x="6940" y="4973"/>
                  </a:lnTo>
                  <a:lnTo>
                    <a:pt x="6884" y="4998"/>
                  </a:lnTo>
                  <a:lnTo>
                    <a:pt x="6832" y="5021"/>
                  </a:lnTo>
                  <a:lnTo>
                    <a:pt x="6724" y="5061"/>
                  </a:lnTo>
                  <a:lnTo>
                    <a:pt x="6602" y="5093"/>
                  </a:lnTo>
                  <a:lnTo>
                    <a:pt x="6449" y="5111"/>
                  </a:lnTo>
                  <a:lnTo>
                    <a:pt x="6356" y="5113"/>
                  </a:lnTo>
                  <a:lnTo>
                    <a:pt x="6260" y="5111"/>
                  </a:lnTo>
                  <a:lnTo>
                    <a:pt x="6108" y="5093"/>
                  </a:lnTo>
                  <a:lnTo>
                    <a:pt x="5986" y="5061"/>
                  </a:lnTo>
                  <a:lnTo>
                    <a:pt x="5879" y="5021"/>
                  </a:lnTo>
                  <a:lnTo>
                    <a:pt x="5826" y="4998"/>
                  </a:lnTo>
                  <a:lnTo>
                    <a:pt x="5770" y="4973"/>
                  </a:lnTo>
                  <a:lnTo>
                    <a:pt x="5644" y="4926"/>
                  </a:lnTo>
                  <a:lnTo>
                    <a:pt x="5493" y="4887"/>
                  </a:lnTo>
                  <a:lnTo>
                    <a:pt x="5305" y="4862"/>
                  </a:lnTo>
                  <a:lnTo>
                    <a:pt x="5189" y="4861"/>
                  </a:lnTo>
                  <a:lnTo>
                    <a:pt x="5074" y="4862"/>
                  </a:lnTo>
                  <a:lnTo>
                    <a:pt x="4884" y="4887"/>
                  </a:lnTo>
                  <a:lnTo>
                    <a:pt x="4734" y="4926"/>
                  </a:lnTo>
                  <a:lnTo>
                    <a:pt x="4609" y="4973"/>
                  </a:lnTo>
                  <a:lnTo>
                    <a:pt x="4553" y="4998"/>
                  </a:lnTo>
                  <a:lnTo>
                    <a:pt x="4500" y="5021"/>
                  </a:lnTo>
                  <a:lnTo>
                    <a:pt x="4392" y="5061"/>
                  </a:lnTo>
                  <a:lnTo>
                    <a:pt x="4269" y="5093"/>
                  </a:lnTo>
                  <a:lnTo>
                    <a:pt x="4118" y="5111"/>
                  </a:lnTo>
                  <a:lnTo>
                    <a:pt x="4023" y="5113"/>
                  </a:lnTo>
                  <a:lnTo>
                    <a:pt x="3928" y="5111"/>
                  </a:lnTo>
                  <a:lnTo>
                    <a:pt x="3775" y="5093"/>
                  </a:lnTo>
                  <a:lnTo>
                    <a:pt x="3653" y="5061"/>
                  </a:lnTo>
                  <a:lnTo>
                    <a:pt x="3547" y="5021"/>
                  </a:lnTo>
                  <a:lnTo>
                    <a:pt x="3493" y="4998"/>
                  </a:lnTo>
                  <a:lnTo>
                    <a:pt x="3437" y="4973"/>
                  </a:lnTo>
                  <a:lnTo>
                    <a:pt x="3312" y="4926"/>
                  </a:lnTo>
                  <a:lnTo>
                    <a:pt x="3162" y="4887"/>
                  </a:lnTo>
                  <a:lnTo>
                    <a:pt x="2972" y="4862"/>
                  </a:lnTo>
                  <a:lnTo>
                    <a:pt x="2857" y="4861"/>
                  </a:lnTo>
                  <a:lnTo>
                    <a:pt x="2742" y="4862"/>
                  </a:lnTo>
                  <a:lnTo>
                    <a:pt x="2553" y="4887"/>
                  </a:lnTo>
                  <a:lnTo>
                    <a:pt x="2402" y="4926"/>
                  </a:lnTo>
                  <a:lnTo>
                    <a:pt x="2277" y="4973"/>
                  </a:lnTo>
                  <a:lnTo>
                    <a:pt x="2221" y="4998"/>
                  </a:lnTo>
                  <a:lnTo>
                    <a:pt x="2169" y="5021"/>
                  </a:lnTo>
                  <a:lnTo>
                    <a:pt x="2061" y="5061"/>
                  </a:lnTo>
                  <a:lnTo>
                    <a:pt x="1938" y="5093"/>
                  </a:lnTo>
                  <a:lnTo>
                    <a:pt x="1786" y="5111"/>
                  </a:lnTo>
                  <a:lnTo>
                    <a:pt x="1692" y="5113"/>
                  </a:lnTo>
                  <a:lnTo>
                    <a:pt x="1616" y="5111"/>
                  </a:lnTo>
                  <a:lnTo>
                    <a:pt x="1479" y="5098"/>
                  </a:lnTo>
                  <a:lnTo>
                    <a:pt x="1419" y="5087"/>
                  </a:lnTo>
                  <a:lnTo>
                    <a:pt x="1391" y="5083"/>
                  </a:lnTo>
                  <a:lnTo>
                    <a:pt x="1339" y="5093"/>
                  </a:lnTo>
                  <a:lnTo>
                    <a:pt x="1296" y="5120"/>
                  </a:lnTo>
                  <a:lnTo>
                    <a:pt x="1266" y="5163"/>
                  </a:lnTo>
                  <a:lnTo>
                    <a:pt x="1257" y="5191"/>
                  </a:lnTo>
                  <a:lnTo>
                    <a:pt x="1253" y="5218"/>
                  </a:lnTo>
                  <a:lnTo>
                    <a:pt x="1263" y="5270"/>
                  </a:lnTo>
                  <a:lnTo>
                    <a:pt x="1292" y="5313"/>
                  </a:lnTo>
                  <a:lnTo>
                    <a:pt x="1335" y="5343"/>
                  </a:lnTo>
                  <a:lnTo>
                    <a:pt x="1361" y="5350"/>
                  </a:lnTo>
                  <a:lnTo>
                    <a:pt x="1437" y="5365"/>
                  </a:lnTo>
                  <a:lnTo>
                    <a:pt x="1601" y="5381"/>
                  </a:lnTo>
                  <a:lnTo>
                    <a:pt x="1692" y="5382"/>
                  </a:lnTo>
                  <a:lnTo>
                    <a:pt x="1806" y="5381"/>
                  </a:lnTo>
                  <a:lnTo>
                    <a:pt x="1996" y="5356"/>
                  </a:lnTo>
                  <a:lnTo>
                    <a:pt x="2147" y="5317"/>
                  </a:lnTo>
                  <a:lnTo>
                    <a:pt x="2272" y="5270"/>
                  </a:lnTo>
                  <a:lnTo>
                    <a:pt x="2329" y="5245"/>
                  </a:lnTo>
                  <a:lnTo>
                    <a:pt x="2380" y="5222"/>
                  </a:lnTo>
                  <a:lnTo>
                    <a:pt x="2488" y="5182"/>
                  </a:lnTo>
                  <a:lnTo>
                    <a:pt x="2611" y="5150"/>
                  </a:lnTo>
                  <a:lnTo>
                    <a:pt x="2763" y="5132"/>
                  </a:lnTo>
                  <a:lnTo>
                    <a:pt x="2857" y="5130"/>
                  </a:lnTo>
                  <a:lnTo>
                    <a:pt x="2952" y="5132"/>
                  </a:lnTo>
                  <a:lnTo>
                    <a:pt x="3105" y="5150"/>
                  </a:lnTo>
                  <a:lnTo>
                    <a:pt x="3227" y="5182"/>
                  </a:lnTo>
                  <a:lnTo>
                    <a:pt x="3333" y="5222"/>
                  </a:lnTo>
                  <a:lnTo>
                    <a:pt x="3387" y="5245"/>
                  </a:lnTo>
                  <a:lnTo>
                    <a:pt x="3443" y="5270"/>
                  </a:lnTo>
                  <a:lnTo>
                    <a:pt x="3568" y="5317"/>
                  </a:lnTo>
                  <a:lnTo>
                    <a:pt x="3719" y="5356"/>
                  </a:lnTo>
                  <a:lnTo>
                    <a:pt x="3908" y="5381"/>
                  </a:lnTo>
                  <a:lnTo>
                    <a:pt x="4023" y="5382"/>
                  </a:lnTo>
                  <a:lnTo>
                    <a:pt x="4138" y="5381"/>
                  </a:lnTo>
                  <a:lnTo>
                    <a:pt x="4327" y="5356"/>
                  </a:lnTo>
                  <a:lnTo>
                    <a:pt x="4478" y="5317"/>
                  </a:lnTo>
                  <a:lnTo>
                    <a:pt x="4603" y="5270"/>
                  </a:lnTo>
                  <a:lnTo>
                    <a:pt x="4659" y="5245"/>
                  </a:lnTo>
                  <a:lnTo>
                    <a:pt x="4713" y="5222"/>
                  </a:lnTo>
                  <a:lnTo>
                    <a:pt x="4819" y="5182"/>
                  </a:lnTo>
                  <a:lnTo>
                    <a:pt x="4942" y="5150"/>
                  </a:lnTo>
                  <a:lnTo>
                    <a:pt x="5094" y="5132"/>
                  </a:lnTo>
                  <a:lnTo>
                    <a:pt x="5189" y="5130"/>
                  </a:lnTo>
                  <a:lnTo>
                    <a:pt x="5283" y="5132"/>
                  </a:lnTo>
                  <a:lnTo>
                    <a:pt x="5436" y="5150"/>
                  </a:lnTo>
                  <a:lnTo>
                    <a:pt x="5558" y="5182"/>
                  </a:lnTo>
                  <a:lnTo>
                    <a:pt x="5666" y="5222"/>
                  </a:lnTo>
                  <a:lnTo>
                    <a:pt x="5718" y="5245"/>
                  </a:lnTo>
                  <a:lnTo>
                    <a:pt x="5775" y="5270"/>
                  </a:lnTo>
                  <a:lnTo>
                    <a:pt x="5899" y="5317"/>
                  </a:lnTo>
                  <a:lnTo>
                    <a:pt x="6050" y="5356"/>
                  </a:lnTo>
                  <a:lnTo>
                    <a:pt x="6240" y="5381"/>
                  </a:lnTo>
                  <a:lnTo>
                    <a:pt x="6354" y="5382"/>
                  </a:lnTo>
                  <a:lnTo>
                    <a:pt x="6469" y="5381"/>
                  </a:lnTo>
                  <a:lnTo>
                    <a:pt x="6659" y="5356"/>
                  </a:lnTo>
                  <a:lnTo>
                    <a:pt x="6810" y="5317"/>
                  </a:lnTo>
                  <a:lnTo>
                    <a:pt x="6936" y="5270"/>
                  </a:lnTo>
                  <a:lnTo>
                    <a:pt x="6992" y="5245"/>
                  </a:lnTo>
                  <a:lnTo>
                    <a:pt x="7044" y="5222"/>
                  </a:lnTo>
                  <a:lnTo>
                    <a:pt x="7152" y="5182"/>
                  </a:lnTo>
                  <a:lnTo>
                    <a:pt x="7274" y="5150"/>
                  </a:lnTo>
                  <a:lnTo>
                    <a:pt x="7427" y="5132"/>
                  </a:lnTo>
                  <a:lnTo>
                    <a:pt x="7520" y="5130"/>
                  </a:lnTo>
                  <a:lnTo>
                    <a:pt x="7615" y="5132"/>
                  </a:lnTo>
                  <a:lnTo>
                    <a:pt x="7768" y="5150"/>
                  </a:lnTo>
                  <a:lnTo>
                    <a:pt x="7890" y="5182"/>
                  </a:lnTo>
                  <a:lnTo>
                    <a:pt x="7997" y="5222"/>
                  </a:lnTo>
                  <a:lnTo>
                    <a:pt x="8050" y="5245"/>
                  </a:lnTo>
                  <a:lnTo>
                    <a:pt x="8099" y="5267"/>
                  </a:lnTo>
                  <a:lnTo>
                    <a:pt x="8203" y="5307"/>
                  </a:lnTo>
                  <a:lnTo>
                    <a:pt x="8260" y="5326"/>
                  </a:lnTo>
                  <a:lnTo>
                    <a:pt x="8144" y="5855"/>
                  </a:lnTo>
                  <a:lnTo>
                    <a:pt x="8065" y="5821"/>
                  </a:lnTo>
                  <a:lnTo>
                    <a:pt x="7900" y="5771"/>
                  </a:lnTo>
                  <a:lnTo>
                    <a:pt x="7730" y="5735"/>
                  </a:lnTo>
                  <a:lnTo>
                    <a:pt x="7553" y="5718"/>
                  </a:lnTo>
                  <a:lnTo>
                    <a:pt x="7463" y="5716"/>
                  </a:lnTo>
                  <a:lnTo>
                    <a:pt x="7373" y="5718"/>
                  </a:lnTo>
                  <a:lnTo>
                    <a:pt x="7196" y="5735"/>
                  </a:lnTo>
                  <a:lnTo>
                    <a:pt x="7026" y="5771"/>
                  </a:lnTo>
                  <a:lnTo>
                    <a:pt x="6862" y="5821"/>
                  </a:lnTo>
                  <a:lnTo>
                    <a:pt x="6705" y="5889"/>
                  </a:lnTo>
                  <a:lnTo>
                    <a:pt x="6556" y="5970"/>
                  </a:lnTo>
                  <a:lnTo>
                    <a:pt x="6416" y="6063"/>
                  </a:lnTo>
                  <a:lnTo>
                    <a:pt x="6286" y="6171"/>
                  </a:lnTo>
                  <a:lnTo>
                    <a:pt x="6168" y="6289"/>
                  </a:lnTo>
                  <a:lnTo>
                    <a:pt x="6060" y="6419"/>
                  </a:lnTo>
                  <a:lnTo>
                    <a:pt x="5967" y="6559"/>
                  </a:lnTo>
                  <a:lnTo>
                    <a:pt x="5886" y="6709"/>
                  </a:lnTo>
                  <a:lnTo>
                    <a:pt x="5818" y="6866"/>
                  </a:lnTo>
                  <a:lnTo>
                    <a:pt x="5768" y="7030"/>
                  </a:lnTo>
                  <a:lnTo>
                    <a:pt x="5732" y="7200"/>
                  </a:lnTo>
                  <a:lnTo>
                    <a:pt x="5715" y="7377"/>
                  </a:lnTo>
                  <a:lnTo>
                    <a:pt x="5713" y="7466"/>
                  </a:lnTo>
                  <a:lnTo>
                    <a:pt x="5713" y="7525"/>
                  </a:lnTo>
                  <a:lnTo>
                    <a:pt x="5722" y="7640"/>
                  </a:lnTo>
                  <a:lnTo>
                    <a:pt x="5736" y="7753"/>
                  </a:lnTo>
                  <a:lnTo>
                    <a:pt x="5758" y="7864"/>
                  </a:lnTo>
                  <a:lnTo>
                    <a:pt x="5787" y="7970"/>
                  </a:lnTo>
                  <a:lnTo>
                    <a:pt x="5823" y="8075"/>
                  </a:lnTo>
                  <a:lnTo>
                    <a:pt x="5863" y="8178"/>
                  </a:lnTo>
                  <a:lnTo>
                    <a:pt x="5912" y="8277"/>
                  </a:lnTo>
                  <a:lnTo>
                    <a:pt x="5993" y="8418"/>
                  </a:lnTo>
                  <a:lnTo>
                    <a:pt x="6122" y="8592"/>
                  </a:lnTo>
                  <a:lnTo>
                    <a:pt x="6272" y="8749"/>
                  </a:lnTo>
                  <a:lnTo>
                    <a:pt x="6440" y="8888"/>
                  </a:lnTo>
                  <a:lnTo>
                    <a:pt x="6531" y="8948"/>
                  </a:lnTo>
                  <a:lnTo>
                    <a:pt x="1744" y="8948"/>
                  </a:lnTo>
                  <a:lnTo>
                    <a:pt x="1681" y="8945"/>
                  </a:lnTo>
                  <a:lnTo>
                    <a:pt x="1557" y="8924"/>
                  </a:lnTo>
                  <a:lnTo>
                    <a:pt x="1442" y="8883"/>
                  </a:lnTo>
                  <a:lnTo>
                    <a:pt x="1337" y="8824"/>
                  </a:lnTo>
                  <a:lnTo>
                    <a:pt x="1243" y="8748"/>
                  </a:lnTo>
                  <a:lnTo>
                    <a:pt x="1162" y="8657"/>
                  </a:lnTo>
                  <a:lnTo>
                    <a:pt x="1098" y="8553"/>
                  </a:lnTo>
                  <a:lnTo>
                    <a:pt x="1050" y="8437"/>
                  </a:lnTo>
                  <a:lnTo>
                    <a:pt x="1034" y="8375"/>
                  </a:lnTo>
                  <a:lnTo>
                    <a:pt x="273" y="4914"/>
                  </a:lnTo>
                  <a:lnTo>
                    <a:pt x="268" y="4884"/>
                  </a:lnTo>
                  <a:lnTo>
                    <a:pt x="278" y="4825"/>
                  </a:lnTo>
                  <a:lnTo>
                    <a:pt x="310" y="4774"/>
                  </a:lnTo>
                  <a:lnTo>
                    <a:pt x="359" y="4740"/>
                  </a:lnTo>
                  <a:lnTo>
                    <a:pt x="389" y="4731"/>
                  </a:lnTo>
                  <a:lnTo>
                    <a:pt x="419" y="4727"/>
                  </a:lnTo>
                  <a:lnTo>
                    <a:pt x="477" y="4738"/>
                  </a:lnTo>
                  <a:lnTo>
                    <a:pt x="527" y="4770"/>
                  </a:lnTo>
                  <a:lnTo>
                    <a:pt x="562" y="4818"/>
                  </a:lnTo>
                  <a:lnTo>
                    <a:pt x="571" y="4848"/>
                  </a:lnTo>
                  <a:lnTo>
                    <a:pt x="1332" y="8309"/>
                  </a:lnTo>
                  <a:lnTo>
                    <a:pt x="1341" y="8345"/>
                  </a:lnTo>
                  <a:lnTo>
                    <a:pt x="1368" y="8412"/>
                  </a:lnTo>
                  <a:lnTo>
                    <a:pt x="1407" y="8473"/>
                  </a:lnTo>
                  <a:lnTo>
                    <a:pt x="1453" y="8525"/>
                  </a:lnTo>
                  <a:lnTo>
                    <a:pt x="1508" y="8569"/>
                  </a:lnTo>
                  <a:lnTo>
                    <a:pt x="1568" y="8604"/>
                  </a:lnTo>
                  <a:lnTo>
                    <a:pt x="1636" y="8627"/>
                  </a:lnTo>
                  <a:lnTo>
                    <a:pt x="1708" y="8640"/>
                  </a:lnTo>
                  <a:lnTo>
                    <a:pt x="1744" y="8640"/>
                  </a:lnTo>
                  <a:lnTo>
                    <a:pt x="5542" y="8640"/>
                  </a:lnTo>
                  <a:lnTo>
                    <a:pt x="5569" y="8638"/>
                  </a:lnTo>
                  <a:lnTo>
                    <a:pt x="5618" y="8618"/>
                  </a:lnTo>
                  <a:lnTo>
                    <a:pt x="5654" y="8581"/>
                  </a:lnTo>
                  <a:lnTo>
                    <a:pt x="5675" y="8533"/>
                  </a:lnTo>
                  <a:lnTo>
                    <a:pt x="5677" y="8506"/>
                  </a:lnTo>
                  <a:lnTo>
                    <a:pt x="5675" y="8479"/>
                  </a:lnTo>
                  <a:lnTo>
                    <a:pt x="5654" y="8430"/>
                  </a:lnTo>
                  <a:lnTo>
                    <a:pt x="5618" y="8392"/>
                  </a:lnTo>
                  <a:lnTo>
                    <a:pt x="5569" y="8372"/>
                  </a:lnTo>
                  <a:lnTo>
                    <a:pt x="5542" y="8371"/>
                  </a:lnTo>
                  <a:lnTo>
                    <a:pt x="1744" y="8371"/>
                  </a:lnTo>
                  <a:lnTo>
                    <a:pt x="1718" y="8369"/>
                  </a:lnTo>
                  <a:lnTo>
                    <a:pt x="1669" y="8352"/>
                  </a:lnTo>
                  <a:lnTo>
                    <a:pt x="1630" y="8320"/>
                  </a:lnTo>
                  <a:lnTo>
                    <a:pt x="1603" y="8276"/>
                  </a:lnTo>
                  <a:lnTo>
                    <a:pt x="1596" y="8250"/>
                  </a:lnTo>
                  <a:lnTo>
                    <a:pt x="834" y="4790"/>
                  </a:lnTo>
                  <a:lnTo>
                    <a:pt x="823" y="4748"/>
                  </a:lnTo>
                  <a:lnTo>
                    <a:pt x="789" y="4672"/>
                  </a:lnTo>
                  <a:lnTo>
                    <a:pt x="740" y="4604"/>
                  </a:lnTo>
                  <a:lnTo>
                    <a:pt x="681" y="4548"/>
                  </a:lnTo>
                  <a:lnTo>
                    <a:pt x="612" y="4505"/>
                  </a:lnTo>
                  <a:lnTo>
                    <a:pt x="537" y="4475"/>
                  </a:lnTo>
                  <a:lnTo>
                    <a:pt x="455" y="4459"/>
                  </a:lnTo>
                  <a:lnTo>
                    <a:pt x="372" y="4460"/>
                  </a:lnTo>
                  <a:lnTo>
                    <a:pt x="330" y="4468"/>
                  </a:lnTo>
                  <a:lnTo>
                    <a:pt x="288" y="4478"/>
                  </a:lnTo>
                  <a:lnTo>
                    <a:pt x="212" y="4512"/>
                  </a:lnTo>
                  <a:lnTo>
                    <a:pt x="144" y="4561"/>
                  </a:lnTo>
                  <a:lnTo>
                    <a:pt x="88" y="4620"/>
                  </a:lnTo>
                  <a:lnTo>
                    <a:pt x="45" y="4688"/>
                  </a:lnTo>
                  <a:lnTo>
                    <a:pt x="15" y="4764"/>
                  </a:lnTo>
                  <a:lnTo>
                    <a:pt x="0" y="4845"/>
                  </a:lnTo>
                  <a:lnTo>
                    <a:pt x="0" y="4930"/>
                  </a:lnTo>
                  <a:lnTo>
                    <a:pt x="9" y="4972"/>
                  </a:lnTo>
                  <a:lnTo>
                    <a:pt x="771" y="8433"/>
                  </a:lnTo>
                  <a:lnTo>
                    <a:pt x="781" y="8476"/>
                  </a:lnTo>
                  <a:lnTo>
                    <a:pt x="807" y="8559"/>
                  </a:lnTo>
                  <a:lnTo>
                    <a:pt x="840" y="8638"/>
                  </a:lnTo>
                  <a:lnTo>
                    <a:pt x="879" y="8715"/>
                  </a:lnTo>
                  <a:lnTo>
                    <a:pt x="922" y="8785"/>
                  </a:lnTo>
                  <a:lnTo>
                    <a:pt x="972" y="8853"/>
                  </a:lnTo>
                  <a:lnTo>
                    <a:pt x="1027" y="8915"/>
                  </a:lnTo>
                  <a:lnTo>
                    <a:pt x="1087" y="8973"/>
                  </a:lnTo>
                  <a:lnTo>
                    <a:pt x="1152" y="9024"/>
                  </a:lnTo>
                  <a:lnTo>
                    <a:pt x="1220" y="9071"/>
                  </a:lnTo>
                  <a:lnTo>
                    <a:pt x="1293" y="9111"/>
                  </a:lnTo>
                  <a:lnTo>
                    <a:pt x="1368" y="9145"/>
                  </a:lnTo>
                  <a:lnTo>
                    <a:pt x="1447" y="9173"/>
                  </a:lnTo>
                  <a:lnTo>
                    <a:pt x="1529" y="9194"/>
                  </a:lnTo>
                  <a:lnTo>
                    <a:pt x="1614" y="9209"/>
                  </a:lnTo>
                  <a:lnTo>
                    <a:pt x="1701" y="9217"/>
                  </a:lnTo>
                  <a:lnTo>
                    <a:pt x="1744" y="9217"/>
                  </a:lnTo>
                  <a:lnTo>
                    <a:pt x="7463" y="9217"/>
                  </a:lnTo>
                  <a:lnTo>
                    <a:pt x="7466" y="9217"/>
                  </a:lnTo>
                  <a:lnTo>
                    <a:pt x="7555" y="9216"/>
                  </a:lnTo>
                  <a:lnTo>
                    <a:pt x="7732" y="9197"/>
                  </a:lnTo>
                  <a:lnTo>
                    <a:pt x="7902" y="9163"/>
                  </a:lnTo>
                  <a:lnTo>
                    <a:pt x="8066" y="9111"/>
                  </a:lnTo>
                  <a:lnTo>
                    <a:pt x="8223" y="9045"/>
                  </a:lnTo>
                  <a:lnTo>
                    <a:pt x="8371" y="8964"/>
                  </a:lnTo>
                  <a:lnTo>
                    <a:pt x="8511" y="8869"/>
                  </a:lnTo>
                  <a:lnTo>
                    <a:pt x="8640" y="8762"/>
                  </a:lnTo>
                  <a:lnTo>
                    <a:pt x="8760" y="8643"/>
                  </a:lnTo>
                  <a:lnTo>
                    <a:pt x="8866" y="8513"/>
                  </a:lnTo>
                  <a:lnTo>
                    <a:pt x="8960" y="8373"/>
                  </a:lnTo>
                  <a:lnTo>
                    <a:pt x="9042" y="8225"/>
                  </a:lnTo>
                  <a:lnTo>
                    <a:pt x="9108" y="8068"/>
                  </a:lnTo>
                  <a:lnTo>
                    <a:pt x="9159" y="7904"/>
                  </a:lnTo>
                  <a:lnTo>
                    <a:pt x="9193" y="7733"/>
                  </a:lnTo>
                  <a:lnTo>
                    <a:pt x="9212" y="7557"/>
                  </a:lnTo>
                  <a:lnTo>
                    <a:pt x="9213" y="7466"/>
                  </a:lnTo>
                  <a:lnTo>
                    <a:pt x="9212" y="7396"/>
                  </a:lnTo>
                  <a:lnTo>
                    <a:pt x="9200" y="7254"/>
                  </a:lnTo>
                  <a:lnTo>
                    <a:pt x="9179" y="7118"/>
                  </a:lnTo>
                  <a:lnTo>
                    <a:pt x="9146" y="6984"/>
                  </a:lnTo>
                  <a:lnTo>
                    <a:pt x="9103" y="6854"/>
                  </a:lnTo>
                  <a:lnTo>
                    <a:pt x="9051" y="6729"/>
                  </a:lnTo>
                  <a:lnTo>
                    <a:pt x="8989" y="6609"/>
                  </a:lnTo>
                  <a:lnTo>
                    <a:pt x="8918" y="6495"/>
                  </a:lnTo>
                  <a:lnTo>
                    <a:pt x="8881" y="6441"/>
                  </a:lnTo>
                  <a:close/>
                  <a:moveTo>
                    <a:pt x="8554" y="5251"/>
                  </a:moveTo>
                  <a:lnTo>
                    <a:pt x="8554" y="5251"/>
                  </a:lnTo>
                  <a:lnTo>
                    <a:pt x="8554" y="5250"/>
                  </a:lnTo>
                  <a:lnTo>
                    <a:pt x="8554" y="5250"/>
                  </a:lnTo>
                  <a:lnTo>
                    <a:pt x="8642" y="4848"/>
                  </a:lnTo>
                  <a:lnTo>
                    <a:pt x="8650" y="4818"/>
                  </a:lnTo>
                  <a:lnTo>
                    <a:pt x="8685" y="4770"/>
                  </a:lnTo>
                  <a:lnTo>
                    <a:pt x="8735" y="4738"/>
                  </a:lnTo>
                  <a:lnTo>
                    <a:pt x="8793" y="4727"/>
                  </a:lnTo>
                  <a:lnTo>
                    <a:pt x="8823" y="4731"/>
                  </a:lnTo>
                  <a:lnTo>
                    <a:pt x="8854" y="4740"/>
                  </a:lnTo>
                  <a:lnTo>
                    <a:pt x="8902" y="4774"/>
                  </a:lnTo>
                  <a:lnTo>
                    <a:pt x="8934" y="4825"/>
                  </a:lnTo>
                  <a:lnTo>
                    <a:pt x="8944" y="4884"/>
                  </a:lnTo>
                  <a:lnTo>
                    <a:pt x="8940" y="4914"/>
                  </a:lnTo>
                  <a:lnTo>
                    <a:pt x="8659" y="6190"/>
                  </a:lnTo>
                  <a:lnTo>
                    <a:pt x="8597" y="6132"/>
                  </a:lnTo>
                  <a:lnTo>
                    <a:pt x="8463" y="6030"/>
                  </a:lnTo>
                  <a:lnTo>
                    <a:pt x="8393" y="5984"/>
                  </a:lnTo>
                  <a:lnTo>
                    <a:pt x="8554" y="5251"/>
                  </a:lnTo>
                  <a:close/>
                  <a:moveTo>
                    <a:pt x="7463" y="8948"/>
                  </a:moveTo>
                  <a:lnTo>
                    <a:pt x="7386" y="8947"/>
                  </a:lnTo>
                  <a:lnTo>
                    <a:pt x="7238" y="8931"/>
                  </a:lnTo>
                  <a:lnTo>
                    <a:pt x="7094" y="8901"/>
                  </a:lnTo>
                  <a:lnTo>
                    <a:pt x="6954" y="8857"/>
                  </a:lnTo>
                  <a:lnTo>
                    <a:pt x="6822" y="8801"/>
                  </a:lnTo>
                  <a:lnTo>
                    <a:pt x="6697" y="8734"/>
                  </a:lnTo>
                  <a:lnTo>
                    <a:pt x="6577" y="8653"/>
                  </a:lnTo>
                  <a:lnTo>
                    <a:pt x="6468" y="8562"/>
                  </a:lnTo>
                  <a:lnTo>
                    <a:pt x="6367" y="8463"/>
                  </a:lnTo>
                  <a:lnTo>
                    <a:pt x="6278" y="8352"/>
                  </a:lnTo>
                  <a:lnTo>
                    <a:pt x="6197" y="8234"/>
                  </a:lnTo>
                  <a:lnTo>
                    <a:pt x="6129" y="8108"/>
                  </a:lnTo>
                  <a:lnTo>
                    <a:pt x="6072" y="7976"/>
                  </a:lnTo>
                  <a:lnTo>
                    <a:pt x="6029" y="7836"/>
                  </a:lnTo>
                  <a:lnTo>
                    <a:pt x="6000" y="7692"/>
                  </a:lnTo>
                  <a:lnTo>
                    <a:pt x="5984" y="7542"/>
                  </a:lnTo>
                  <a:lnTo>
                    <a:pt x="5983" y="7466"/>
                  </a:lnTo>
                  <a:lnTo>
                    <a:pt x="5984" y="7390"/>
                  </a:lnTo>
                  <a:lnTo>
                    <a:pt x="6000" y="7241"/>
                  </a:lnTo>
                  <a:lnTo>
                    <a:pt x="6029" y="7097"/>
                  </a:lnTo>
                  <a:lnTo>
                    <a:pt x="6072" y="6958"/>
                  </a:lnTo>
                  <a:lnTo>
                    <a:pt x="6129" y="6825"/>
                  </a:lnTo>
                  <a:lnTo>
                    <a:pt x="6197" y="6700"/>
                  </a:lnTo>
                  <a:lnTo>
                    <a:pt x="6278" y="6582"/>
                  </a:lnTo>
                  <a:lnTo>
                    <a:pt x="6367" y="6471"/>
                  </a:lnTo>
                  <a:lnTo>
                    <a:pt x="6468" y="6372"/>
                  </a:lnTo>
                  <a:lnTo>
                    <a:pt x="6577" y="6281"/>
                  </a:lnTo>
                  <a:lnTo>
                    <a:pt x="6697" y="6200"/>
                  </a:lnTo>
                  <a:lnTo>
                    <a:pt x="6822" y="6132"/>
                  </a:lnTo>
                  <a:lnTo>
                    <a:pt x="6954" y="6076"/>
                  </a:lnTo>
                  <a:lnTo>
                    <a:pt x="7094" y="6032"/>
                  </a:lnTo>
                  <a:lnTo>
                    <a:pt x="7238" y="6003"/>
                  </a:lnTo>
                  <a:lnTo>
                    <a:pt x="7386" y="5987"/>
                  </a:lnTo>
                  <a:lnTo>
                    <a:pt x="7463" y="5986"/>
                  </a:lnTo>
                  <a:lnTo>
                    <a:pt x="7539" y="5987"/>
                  </a:lnTo>
                  <a:lnTo>
                    <a:pt x="7689" y="6003"/>
                  </a:lnTo>
                  <a:lnTo>
                    <a:pt x="7833" y="6032"/>
                  </a:lnTo>
                  <a:lnTo>
                    <a:pt x="7972" y="6076"/>
                  </a:lnTo>
                  <a:lnTo>
                    <a:pt x="8105" y="6132"/>
                  </a:lnTo>
                  <a:lnTo>
                    <a:pt x="8230" y="6200"/>
                  </a:lnTo>
                  <a:lnTo>
                    <a:pt x="8348" y="6281"/>
                  </a:lnTo>
                  <a:lnTo>
                    <a:pt x="8459" y="6372"/>
                  </a:lnTo>
                  <a:lnTo>
                    <a:pt x="8558" y="6471"/>
                  </a:lnTo>
                  <a:lnTo>
                    <a:pt x="8649" y="6582"/>
                  </a:lnTo>
                  <a:lnTo>
                    <a:pt x="8730" y="6700"/>
                  </a:lnTo>
                  <a:lnTo>
                    <a:pt x="8797" y="6825"/>
                  </a:lnTo>
                  <a:lnTo>
                    <a:pt x="8854" y="6958"/>
                  </a:lnTo>
                  <a:lnTo>
                    <a:pt x="8897" y="7097"/>
                  </a:lnTo>
                  <a:lnTo>
                    <a:pt x="8927" y="7241"/>
                  </a:lnTo>
                  <a:lnTo>
                    <a:pt x="8943" y="7391"/>
                  </a:lnTo>
                  <a:lnTo>
                    <a:pt x="8943" y="7466"/>
                  </a:lnTo>
                  <a:lnTo>
                    <a:pt x="8943" y="7542"/>
                  </a:lnTo>
                  <a:lnTo>
                    <a:pt x="8927" y="7692"/>
                  </a:lnTo>
                  <a:lnTo>
                    <a:pt x="8897" y="7836"/>
                  </a:lnTo>
                  <a:lnTo>
                    <a:pt x="8854" y="7976"/>
                  </a:lnTo>
                  <a:lnTo>
                    <a:pt x="8797" y="8108"/>
                  </a:lnTo>
                  <a:lnTo>
                    <a:pt x="8730" y="8234"/>
                  </a:lnTo>
                  <a:lnTo>
                    <a:pt x="8649" y="8352"/>
                  </a:lnTo>
                  <a:lnTo>
                    <a:pt x="8558" y="8463"/>
                  </a:lnTo>
                  <a:lnTo>
                    <a:pt x="8459" y="8562"/>
                  </a:lnTo>
                  <a:lnTo>
                    <a:pt x="8348" y="8653"/>
                  </a:lnTo>
                  <a:lnTo>
                    <a:pt x="8230" y="8734"/>
                  </a:lnTo>
                  <a:lnTo>
                    <a:pt x="8105" y="8801"/>
                  </a:lnTo>
                  <a:lnTo>
                    <a:pt x="7972" y="8857"/>
                  </a:lnTo>
                  <a:lnTo>
                    <a:pt x="7833" y="8901"/>
                  </a:lnTo>
                  <a:lnTo>
                    <a:pt x="7689" y="8931"/>
                  </a:lnTo>
                  <a:lnTo>
                    <a:pt x="7539" y="8947"/>
                  </a:lnTo>
                  <a:lnTo>
                    <a:pt x="7463" y="8948"/>
                  </a:lnTo>
                  <a:close/>
                  <a:moveTo>
                    <a:pt x="4382" y="2984"/>
                  </a:moveTo>
                  <a:lnTo>
                    <a:pt x="4429" y="2983"/>
                  </a:lnTo>
                  <a:lnTo>
                    <a:pt x="4521" y="2964"/>
                  </a:lnTo>
                  <a:lnTo>
                    <a:pt x="4606" y="2928"/>
                  </a:lnTo>
                  <a:lnTo>
                    <a:pt x="4683" y="2876"/>
                  </a:lnTo>
                  <a:lnTo>
                    <a:pt x="4746" y="2813"/>
                  </a:lnTo>
                  <a:lnTo>
                    <a:pt x="4798" y="2736"/>
                  </a:lnTo>
                  <a:lnTo>
                    <a:pt x="4834" y="2651"/>
                  </a:lnTo>
                  <a:lnTo>
                    <a:pt x="4852" y="2559"/>
                  </a:lnTo>
                  <a:lnTo>
                    <a:pt x="4854" y="2512"/>
                  </a:lnTo>
                  <a:lnTo>
                    <a:pt x="4852" y="2463"/>
                  </a:lnTo>
                  <a:lnTo>
                    <a:pt x="4834" y="2371"/>
                  </a:lnTo>
                  <a:lnTo>
                    <a:pt x="4798" y="2286"/>
                  </a:lnTo>
                  <a:lnTo>
                    <a:pt x="4746" y="2211"/>
                  </a:lnTo>
                  <a:lnTo>
                    <a:pt x="4683" y="2146"/>
                  </a:lnTo>
                  <a:lnTo>
                    <a:pt x="4606" y="2096"/>
                  </a:lnTo>
                  <a:lnTo>
                    <a:pt x="4521" y="2060"/>
                  </a:lnTo>
                  <a:lnTo>
                    <a:pt x="4429" y="2041"/>
                  </a:lnTo>
                  <a:lnTo>
                    <a:pt x="4382" y="2039"/>
                  </a:lnTo>
                  <a:lnTo>
                    <a:pt x="4333" y="2041"/>
                  </a:lnTo>
                  <a:lnTo>
                    <a:pt x="4241" y="2060"/>
                  </a:lnTo>
                  <a:lnTo>
                    <a:pt x="4156" y="2096"/>
                  </a:lnTo>
                  <a:lnTo>
                    <a:pt x="4081" y="2146"/>
                  </a:lnTo>
                  <a:lnTo>
                    <a:pt x="4016" y="2211"/>
                  </a:lnTo>
                  <a:lnTo>
                    <a:pt x="3966" y="2286"/>
                  </a:lnTo>
                  <a:lnTo>
                    <a:pt x="3930" y="2371"/>
                  </a:lnTo>
                  <a:lnTo>
                    <a:pt x="3911" y="2463"/>
                  </a:lnTo>
                  <a:lnTo>
                    <a:pt x="3909" y="2512"/>
                  </a:lnTo>
                  <a:lnTo>
                    <a:pt x="3911" y="2559"/>
                  </a:lnTo>
                  <a:lnTo>
                    <a:pt x="3930" y="2651"/>
                  </a:lnTo>
                  <a:lnTo>
                    <a:pt x="3966" y="2736"/>
                  </a:lnTo>
                  <a:lnTo>
                    <a:pt x="4016" y="2813"/>
                  </a:lnTo>
                  <a:lnTo>
                    <a:pt x="4081" y="2876"/>
                  </a:lnTo>
                  <a:lnTo>
                    <a:pt x="4156" y="2928"/>
                  </a:lnTo>
                  <a:lnTo>
                    <a:pt x="4241" y="2964"/>
                  </a:lnTo>
                  <a:lnTo>
                    <a:pt x="4333" y="2983"/>
                  </a:lnTo>
                  <a:lnTo>
                    <a:pt x="4382" y="2984"/>
                  </a:lnTo>
                  <a:close/>
                  <a:moveTo>
                    <a:pt x="4382" y="2309"/>
                  </a:moveTo>
                  <a:lnTo>
                    <a:pt x="4402" y="2310"/>
                  </a:lnTo>
                  <a:lnTo>
                    <a:pt x="4442" y="2317"/>
                  </a:lnTo>
                  <a:lnTo>
                    <a:pt x="4478" y="2333"/>
                  </a:lnTo>
                  <a:lnTo>
                    <a:pt x="4510" y="2355"/>
                  </a:lnTo>
                  <a:lnTo>
                    <a:pt x="4537" y="2382"/>
                  </a:lnTo>
                  <a:lnTo>
                    <a:pt x="4560" y="2415"/>
                  </a:lnTo>
                  <a:lnTo>
                    <a:pt x="4575" y="2451"/>
                  </a:lnTo>
                  <a:lnTo>
                    <a:pt x="4583" y="2490"/>
                  </a:lnTo>
                  <a:lnTo>
                    <a:pt x="4583" y="2512"/>
                  </a:lnTo>
                  <a:lnTo>
                    <a:pt x="4583" y="2532"/>
                  </a:lnTo>
                  <a:lnTo>
                    <a:pt x="4575" y="2572"/>
                  </a:lnTo>
                  <a:lnTo>
                    <a:pt x="4560" y="2608"/>
                  </a:lnTo>
                  <a:lnTo>
                    <a:pt x="4537" y="2640"/>
                  </a:lnTo>
                  <a:lnTo>
                    <a:pt x="4510" y="2667"/>
                  </a:lnTo>
                  <a:lnTo>
                    <a:pt x="4478" y="2690"/>
                  </a:lnTo>
                  <a:lnTo>
                    <a:pt x="4442" y="2705"/>
                  </a:lnTo>
                  <a:lnTo>
                    <a:pt x="4402" y="2713"/>
                  </a:lnTo>
                  <a:lnTo>
                    <a:pt x="4382" y="2713"/>
                  </a:lnTo>
                  <a:lnTo>
                    <a:pt x="4360" y="2713"/>
                  </a:lnTo>
                  <a:lnTo>
                    <a:pt x="4321" y="2705"/>
                  </a:lnTo>
                  <a:lnTo>
                    <a:pt x="4285" y="2690"/>
                  </a:lnTo>
                  <a:lnTo>
                    <a:pt x="4252" y="2667"/>
                  </a:lnTo>
                  <a:lnTo>
                    <a:pt x="4225" y="2640"/>
                  </a:lnTo>
                  <a:lnTo>
                    <a:pt x="4203" y="2608"/>
                  </a:lnTo>
                  <a:lnTo>
                    <a:pt x="4187" y="2572"/>
                  </a:lnTo>
                  <a:lnTo>
                    <a:pt x="4180" y="2532"/>
                  </a:lnTo>
                  <a:lnTo>
                    <a:pt x="4179" y="2512"/>
                  </a:lnTo>
                  <a:lnTo>
                    <a:pt x="4180" y="2490"/>
                  </a:lnTo>
                  <a:lnTo>
                    <a:pt x="4187" y="2451"/>
                  </a:lnTo>
                  <a:lnTo>
                    <a:pt x="4203" y="2415"/>
                  </a:lnTo>
                  <a:lnTo>
                    <a:pt x="4225" y="2382"/>
                  </a:lnTo>
                  <a:lnTo>
                    <a:pt x="4252" y="2355"/>
                  </a:lnTo>
                  <a:lnTo>
                    <a:pt x="4285" y="2333"/>
                  </a:lnTo>
                  <a:lnTo>
                    <a:pt x="4321" y="2317"/>
                  </a:lnTo>
                  <a:lnTo>
                    <a:pt x="4360" y="2310"/>
                  </a:lnTo>
                  <a:lnTo>
                    <a:pt x="4382" y="2309"/>
                  </a:lnTo>
                  <a:close/>
                  <a:moveTo>
                    <a:pt x="8011" y="6701"/>
                  </a:moveTo>
                  <a:lnTo>
                    <a:pt x="7962" y="6703"/>
                  </a:lnTo>
                  <a:lnTo>
                    <a:pt x="7867" y="6722"/>
                  </a:lnTo>
                  <a:lnTo>
                    <a:pt x="7779" y="6759"/>
                  </a:lnTo>
                  <a:lnTo>
                    <a:pt x="7703" y="6811"/>
                  </a:lnTo>
                  <a:lnTo>
                    <a:pt x="7637" y="6877"/>
                  </a:lnTo>
                  <a:lnTo>
                    <a:pt x="7585" y="6955"/>
                  </a:lnTo>
                  <a:lnTo>
                    <a:pt x="7548" y="7041"/>
                  </a:lnTo>
                  <a:lnTo>
                    <a:pt x="7527" y="7136"/>
                  </a:lnTo>
                  <a:lnTo>
                    <a:pt x="7526" y="7187"/>
                  </a:lnTo>
                  <a:lnTo>
                    <a:pt x="7526" y="7747"/>
                  </a:lnTo>
                  <a:lnTo>
                    <a:pt x="7527" y="7796"/>
                  </a:lnTo>
                  <a:lnTo>
                    <a:pt x="7548" y="7891"/>
                  </a:lnTo>
                  <a:lnTo>
                    <a:pt x="7585" y="7977"/>
                  </a:lnTo>
                  <a:lnTo>
                    <a:pt x="7637" y="8055"/>
                  </a:lnTo>
                  <a:lnTo>
                    <a:pt x="7703" y="8121"/>
                  </a:lnTo>
                  <a:lnTo>
                    <a:pt x="7779" y="8173"/>
                  </a:lnTo>
                  <a:lnTo>
                    <a:pt x="7867" y="8211"/>
                  </a:lnTo>
                  <a:lnTo>
                    <a:pt x="7962" y="8229"/>
                  </a:lnTo>
                  <a:lnTo>
                    <a:pt x="8011" y="8232"/>
                  </a:lnTo>
                  <a:lnTo>
                    <a:pt x="8062" y="8229"/>
                  </a:lnTo>
                  <a:lnTo>
                    <a:pt x="8157" y="8211"/>
                  </a:lnTo>
                  <a:lnTo>
                    <a:pt x="8243" y="8173"/>
                  </a:lnTo>
                  <a:lnTo>
                    <a:pt x="8321" y="8121"/>
                  </a:lnTo>
                  <a:lnTo>
                    <a:pt x="8387" y="8055"/>
                  </a:lnTo>
                  <a:lnTo>
                    <a:pt x="8439" y="7977"/>
                  </a:lnTo>
                  <a:lnTo>
                    <a:pt x="8475" y="7891"/>
                  </a:lnTo>
                  <a:lnTo>
                    <a:pt x="8495" y="7796"/>
                  </a:lnTo>
                  <a:lnTo>
                    <a:pt x="8496" y="7747"/>
                  </a:lnTo>
                  <a:lnTo>
                    <a:pt x="8496" y="7187"/>
                  </a:lnTo>
                  <a:lnTo>
                    <a:pt x="8495" y="7136"/>
                  </a:lnTo>
                  <a:lnTo>
                    <a:pt x="8475" y="7041"/>
                  </a:lnTo>
                  <a:lnTo>
                    <a:pt x="8439" y="6955"/>
                  </a:lnTo>
                  <a:lnTo>
                    <a:pt x="8387" y="6877"/>
                  </a:lnTo>
                  <a:lnTo>
                    <a:pt x="8321" y="6811"/>
                  </a:lnTo>
                  <a:lnTo>
                    <a:pt x="8243" y="6759"/>
                  </a:lnTo>
                  <a:lnTo>
                    <a:pt x="8157" y="6722"/>
                  </a:lnTo>
                  <a:lnTo>
                    <a:pt x="8062" y="6703"/>
                  </a:lnTo>
                  <a:lnTo>
                    <a:pt x="8011" y="6701"/>
                  </a:lnTo>
                  <a:close/>
                  <a:moveTo>
                    <a:pt x="8227" y="7747"/>
                  </a:moveTo>
                  <a:lnTo>
                    <a:pt x="8226" y="7769"/>
                  </a:lnTo>
                  <a:lnTo>
                    <a:pt x="8217" y="7810"/>
                  </a:lnTo>
                  <a:lnTo>
                    <a:pt x="8201" y="7849"/>
                  </a:lnTo>
                  <a:lnTo>
                    <a:pt x="8178" y="7884"/>
                  </a:lnTo>
                  <a:lnTo>
                    <a:pt x="8148" y="7913"/>
                  </a:lnTo>
                  <a:lnTo>
                    <a:pt x="8115" y="7936"/>
                  </a:lnTo>
                  <a:lnTo>
                    <a:pt x="8076" y="7951"/>
                  </a:lnTo>
                  <a:lnTo>
                    <a:pt x="8034" y="7960"/>
                  </a:lnTo>
                  <a:lnTo>
                    <a:pt x="8011" y="7962"/>
                  </a:lnTo>
                  <a:lnTo>
                    <a:pt x="7990" y="7960"/>
                  </a:lnTo>
                  <a:lnTo>
                    <a:pt x="7948" y="7951"/>
                  </a:lnTo>
                  <a:lnTo>
                    <a:pt x="7909" y="7936"/>
                  </a:lnTo>
                  <a:lnTo>
                    <a:pt x="7874" y="7913"/>
                  </a:lnTo>
                  <a:lnTo>
                    <a:pt x="7846" y="7884"/>
                  </a:lnTo>
                  <a:lnTo>
                    <a:pt x="7823" y="7849"/>
                  </a:lnTo>
                  <a:lnTo>
                    <a:pt x="7805" y="7810"/>
                  </a:lnTo>
                  <a:lnTo>
                    <a:pt x="7797" y="7769"/>
                  </a:lnTo>
                  <a:lnTo>
                    <a:pt x="7797" y="7747"/>
                  </a:lnTo>
                  <a:lnTo>
                    <a:pt x="7797" y="7187"/>
                  </a:lnTo>
                  <a:lnTo>
                    <a:pt x="7797" y="7164"/>
                  </a:lnTo>
                  <a:lnTo>
                    <a:pt x="7805" y="7122"/>
                  </a:lnTo>
                  <a:lnTo>
                    <a:pt x="7823" y="7083"/>
                  </a:lnTo>
                  <a:lnTo>
                    <a:pt x="7846" y="7048"/>
                  </a:lnTo>
                  <a:lnTo>
                    <a:pt x="7874" y="7020"/>
                  </a:lnTo>
                  <a:lnTo>
                    <a:pt x="7909" y="6997"/>
                  </a:lnTo>
                  <a:lnTo>
                    <a:pt x="7948" y="6981"/>
                  </a:lnTo>
                  <a:lnTo>
                    <a:pt x="7990" y="6972"/>
                  </a:lnTo>
                  <a:lnTo>
                    <a:pt x="8011" y="6971"/>
                  </a:lnTo>
                  <a:lnTo>
                    <a:pt x="8034" y="6972"/>
                  </a:lnTo>
                  <a:lnTo>
                    <a:pt x="8076" y="6981"/>
                  </a:lnTo>
                  <a:lnTo>
                    <a:pt x="8115" y="6997"/>
                  </a:lnTo>
                  <a:lnTo>
                    <a:pt x="8148" y="7020"/>
                  </a:lnTo>
                  <a:lnTo>
                    <a:pt x="8178" y="7048"/>
                  </a:lnTo>
                  <a:lnTo>
                    <a:pt x="8201" y="7083"/>
                  </a:lnTo>
                  <a:lnTo>
                    <a:pt x="8217" y="7122"/>
                  </a:lnTo>
                  <a:lnTo>
                    <a:pt x="8226" y="7164"/>
                  </a:lnTo>
                  <a:lnTo>
                    <a:pt x="8227" y="7187"/>
                  </a:lnTo>
                  <a:lnTo>
                    <a:pt x="8227" y="774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8"/>
            <p:cNvGrpSpPr>
              <a:grpSpLocks noChangeAspect="1"/>
            </p:cNvGrpSpPr>
            <p:nvPr/>
          </p:nvGrpSpPr>
          <p:grpSpPr bwMode="auto">
            <a:xfrm>
              <a:off x="4125200" y="5359945"/>
              <a:ext cx="471718" cy="471718"/>
              <a:chOff x="6369" y="-2056"/>
              <a:chExt cx="3967" cy="3967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9" name="Freeform 9"/>
              <p:cNvSpPr>
                <a:spLocks noEditPoints="1"/>
              </p:cNvSpPr>
              <p:nvPr/>
            </p:nvSpPr>
            <p:spPr bwMode="auto">
              <a:xfrm>
                <a:off x="6369" y="-2056"/>
                <a:ext cx="3967" cy="3967"/>
              </a:xfrm>
              <a:custGeom>
                <a:avLst/>
                <a:gdLst>
                  <a:gd name="T0" fmla="*/ 1777 w 11902"/>
                  <a:gd name="T1" fmla="*/ 7295 h 11902"/>
                  <a:gd name="T2" fmla="*/ 826 w 11902"/>
                  <a:gd name="T3" fmla="*/ 7924 h 11902"/>
                  <a:gd name="T4" fmla="*/ 405 w 11902"/>
                  <a:gd name="T5" fmla="*/ 8830 h 11902"/>
                  <a:gd name="T6" fmla="*/ 23 w 11902"/>
                  <a:gd name="T7" fmla="*/ 9882 h 11902"/>
                  <a:gd name="T8" fmla="*/ 579 w 11902"/>
                  <a:gd name="T9" fmla="*/ 11255 h 11902"/>
                  <a:gd name="T10" fmla="*/ 11767 w 11902"/>
                  <a:gd name="T11" fmla="*/ 11894 h 11902"/>
                  <a:gd name="T12" fmla="*/ 11802 w 11902"/>
                  <a:gd name="T13" fmla="*/ 23 h 11902"/>
                  <a:gd name="T14" fmla="*/ 1160 w 11902"/>
                  <a:gd name="T15" fmla="*/ 8330 h 11902"/>
                  <a:gd name="T16" fmla="*/ 1840 w 11902"/>
                  <a:gd name="T17" fmla="*/ 7690 h 11902"/>
                  <a:gd name="T18" fmla="*/ 2416 w 11902"/>
                  <a:gd name="T19" fmla="*/ 8054 h 11902"/>
                  <a:gd name="T20" fmla="*/ 3260 w 11902"/>
                  <a:gd name="T21" fmla="*/ 8017 h 11902"/>
                  <a:gd name="T22" fmla="*/ 3945 w 11902"/>
                  <a:gd name="T23" fmla="*/ 8398 h 11902"/>
                  <a:gd name="T24" fmla="*/ 4381 w 11902"/>
                  <a:gd name="T25" fmla="*/ 8631 h 11902"/>
                  <a:gd name="T26" fmla="*/ 5229 w 11902"/>
                  <a:gd name="T27" fmla="*/ 8643 h 11902"/>
                  <a:gd name="T28" fmla="*/ 3699 w 11902"/>
                  <a:gd name="T29" fmla="*/ 6142 h 11902"/>
                  <a:gd name="T30" fmla="*/ 4776 w 11902"/>
                  <a:gd name="T31" fmla="*/ 4252 h 11902"/>
                  <a:gd name="T32" fmla="*/ 6827 w 11902"/>
                  <a:gd name="T33" fmla="*/ 3455 h 11902"/>
                  <a:gd name="T34" fmla="*/ 8798 w 11902"/>
                  <a:gd name="T35" fmla="*/ 4059 h 11902"/>
                  <a:gd name="T36" fmla="*/ 10051 w 11902"/>
                  <a:gd name="T37" fmla="*/ 5827 h 11902"/>
                  <a:gd name="T38" fmla="*/ 9947 w 11902"/>
                  <a:gd name="T39" fmla="*/ 7914 h 11902"/>
                  <a:gd name="T40" fmla="*/ 8533 w 11902"/>
                  <a:gd name="T41" fmla="*/ 9550 h 11902"/>
                  <a:gd name="T42" fmla="*/ 6410 w 11902"/>
                  <a:gd name="T43" fmla="*/ 9941 h 11902"/>
                  <a:gd name="T44" fmla="*/ 7277 w 11902"/>
                  <a:gd name="T45" fmla="*/ 9576 h 11902"/>
                  <a:gd name="T46" fmla="*/ 9475 w 11902"/>
                  <a:gd name="T47" fmla="*/ 8028 h 11902"/>
                  <a:gd name="T48" fmla="*/ 9746 w 11902"/>
                  <a:gd name="T49" fmla="*/ 6210 h 11902"/>
                  <a:gd name="T50" fmla="*/ 8094 w 11902"/>
                  <a:gd name="T51" fmla="*/ 4093 h 11902"/>
                  <a:gd name="T52" fmla="*/ 6261 w 11902"/>
                  <a:gd name="T53" fmla="*/ 3913 h 11902"/>
                  <a:gd name="T54" fmla="*/ 4231 w 11902"/>
                  <a:gd name="T55" fmla="*/ 5664 h 11902"/>
                  <a:gd name="T56" fmla="*/ 4213 w 11902"/>
                  <a:gd name="T57" fmla="*/ 7726 h 11902"/>
                  <a:gd name="T58" fmla="*/ 3720 w 11902"/>
                  <a:gd name="T59" fmla="*/ 7399 h 11902"/>
                  <a:gd name="T60" fmla="*/ 4799 w 11902"/>
                  <a:gd name="T61" fmla="*/ 7268 h 11902"/>
                  <a:gd name="T62" fmla="*/ 5680 w 11902"/>
                  <a:gd name="T63" fmla="*/ 7102 h 11902"/>
                  <a:gd name="T64" fmla="*/ 6784 w 11902"/>
                  <a:gd name="T65" fmla="*/ 6942 h 11902"/>
                  <a:gd name="T66" fmla="*/ 7743 w 11902"/>
                  <a:gd name="T67" fmla="*/ 7287 h 11902"/>
                  <a:gd name="T68" fmla="*/ 8618 w 11902"/>
                  <a:gd name="T69" fmla="*/ 6973 h 11902"/>
                  <a:gd name="T70" fmla="*/ 8833 w 11902"/>
                  <a:gd name="T71" fmla="*/ 8307 h 11902"/>
                  <a:gd name="T72" fmla="*/ 6426 w 11902"/>
                  <a:gd name="T73" fmla="*/ 9165 h 11902"/>
                  <a:gd name="T74" fmla="*/ 5730 w 11902"/>
                  <a:gd name="T75" fmla="*/ 8790 h 11902"/>
                  <a:gd name="T76" fmla="*/ 4416 w 11902"/>
                  <a:gd name="T77" fmla="*/ 6719 h 11902"/>
                  <a:gd name="T78" fmla="*/ 6287 w 11902"/>
                  <a:gd name="T79" fmla="*/ 4301 h 11902"/>
                  <a:gd name="T80" fmla="*/ 9046 w 11902"/>
                  <a:gd name="T81" fmla="*/ 5425 h 11902"/>
                  <a:gd name="T82" fmla="*/ 9023 w 11902"/>
                  <a:gd name="T83" fmla="*/ 6832 h 11902"/>
                  <a:gd name="T84" fmla="*/ 7851 w 11902"/>
                  <a:gd name="T85" fmla="*/ 6849 h 11902"/>
                  <a:gd name="T86" fmla="*/ 6974 w 11902"/>
                  <a:gd name="T87" fmla="*/ 6535 h 11902"/>
                  <a:gd name="T88" fmla="*/ 6015 w 11902"/>
                  <a:gd name="T89" fmla="*/ 6879 h 11902"/>
                  <a:gd name="T90" fmla="*/ 4911 w 11902"/>
                  <a:gd name="T91" fmla="*/ 6719 h 11902"/>
                  <a:gd name="T92" fmla="*/ 384 w 11902"/>
                  <a:gd name="T93" fmla="*/ 9214 h 11902"/>
                  <a:gd name="T94" fmla="*/ 862 w 11902"/>
                  <a:gd name="T95" fmla="*/ 10974 h 11902"/>
                  <a:gd name="T96" fmla="*/ 5236 w 11902"/>
                  <a:gd name="T97" fmla="*/ 11056 h 11902"/>
                  <a:gd name="T98" fmla="*/ 5401 w 11902"/>
                  <a:gd name="T99" fmla="*/ 11472 h 11902"/>
                  <a:gd name="T100" fmla="*/ 6911 w 11902"/>
                  <a:gd name="T101" fmla="*/ 10366 h 11902"/>
                  <a:gd name="T102" fmla="*/ 9161 w 11902"/>
                  <a:gd name="T103" fmla="*/ 9587 h 11902"/>
                  <a:gd name="T104" fmla="*/ 10466 w 11902"/>
                  <a:gd name="T105" fmla="*/ 7541 h 11902"/>
                  <a:gd name="T106" fmla="*/ 10235 w 11902"/>
                  <a:gd name="T107" fmla="*/ 5219 h 11902"/>
                  <a:gd name="T108" fmla="*/ 8569 w 11902"/>
                  <a:gd name="T109" fmla="*/ 3471 h 11902"/>
                  <a:gd name="T110" fmla="*/ 6266 w 11902"/>
                  <a:gd name="T111" fmla="*/ 3129 h 11902"/>
                  <a:gd name="T112" fmla="*/ 4154 w 11902"/>
                  <a:gd name="T113" fmla="*/ 4334 h 11902"/>
                  <a:gd name="T114" fmla="*/ 3264 w 11902"/>
                  <a:gd name="T115" fmla="*/ 6624 h 11902"/>
                  <a:gd name="T116" fmla="*/ 2592 w 11902"/>
                  <a:gd name="T117" fmla="*/ 7531 h 11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902" h="11902">
                    <a:moveTo>
                      <a:pt x="11710" y="0"/>
                    </a:moveTo>
                    <a:lnTo>
                      <a:pt x="2112" y="0"/>
                    </a:lnTo>
                    <a:lnTo>
                      <a:pt x="2092" y="0"/>
                    </a:lnTo>
                    <a:lnTo>
                      <a:pt x="2055" y="9"/>
                    </a:lnTo>
                    <a:lnTo>
                      <a:pt x="2020" y="23"/>
                    </a:lnTo>
                    <a:lnTo>
                      <a:pt x="1990" y="43"/>
                    </a:lnTo>
                    <a:lnTo>
                      <a:pt x="1964" y="69"/>
                    </a:lnTo>
                    <a:lnTo>
                      <a:pt x="1942" y="101"/>
                    </a:lnTo>
                    <a:lnTo>
                      <a:pt x="1928" y="135"/>
                    </a:lnTo>
                    <a:lnTo>
                      <a:pt x="1921" y="173"/>
                    </a:lnTo>
                    <a:lnTo>
                      <a:pt x="1919" y="191"/>
                    </a:lnTo>
                    <a:lnTo>
                      <a:pt x="1919" y="7315"/>
                    </a:lnTo>
                    <a:lnTo>
                      <a:pt x="1873" y="7305"/>
                    </a:lnTo>
                    <a:lnTo>
                      <a:pt x="1777" y="7295"/>
                    </a:lnTo>
                    <a:lnTo>
                      <a:pt x="1728" y="7295"/>
                    </a:lnTo>
                    <a:lnTo>
                      <a:pt x="1679" y="7295"/>
                    </a:lnTo>
                    <a:lnTo>
                      <a:pt x="1582" y="7305"/>
                    </a:lnTo>
                    <a:lnTo>
                      <a:pt x="1487" y="7324"/>
                    </a:lnTo>
                    <a:lnTo>
                      <a:pt x="1398" y="7353"/>
                    </a:lnTo>
                    <a:lnTo>
                      <a:pt x="1312" y="7389"/>
                    </a:lnTo>
                    <a:lnTo>
                      <a:pt x="1230" y="7433"/>
                    </a:lnTo>
                    <a:lnTo>
                      <a:pt x="1153" y="7485"/>
                    </a:lnTo>
                    <a:lnTo>
                      <a:pt x="1083" y="7544"/>
                    </a:lnTo>
                    <a:lnTo>
                      <a:pt x="1018" y="7609"/>
                    </a:lnTo>
                    <a:lnTo>
                      <a:pt x="959" y="7681"/>
                    </a:lnTo>
                    <a:lnTo>
                      <a:pt x="907" y="7757"/>
                    </a:lnTo>
                    <a:lnTo>
                      <a:pt x="862" y="7838"/>
                    </a:lnTo>
                    <a:lnTo>
                      <a:pt x="826" y="7924"/>
                    </a:lnTo>
                    <a:lnTo>
                      <a:pt x="798" y="8015"/>
                    </a:lnTo>
                    <a:lnTo>
                      <a:pt x="779" y="8109"/>
                    </a:lnTo>
                    <a:lnTo>
                      <a:pt x="769" y="8205"/>
                    </a:lnTo>
                    <a:lnTo>
                      <a:pt x="767" y="8254"/>
                    </a:lnTo>
                    <a:lnTo>
                      <a:pt x="767" y="8258"/>
                    </a:lnTo>
                    <a:lnTo>
                      <a:pt x="733" y="8286"/>
                    </a:lnTo>
                    <a:lnTo>
                      <a:pt x="668" y="8345"/>
                    </a:lnTo>
                    <a:lnTo>
                      <a:pt x="610" y="8408"/>
                    </a:lnTo>
                    <a:lnTo>
                      <a:pt x="557" y="8477"/>
                    </a:lnTo>
                    <a:lnTo>
                      <a:pt x="511" y="8549"/>
                    </a:lnTo>
                    <a:lnTo>
                      <a:pt x="472" y="8626"/>
                    </a:lnTo>
                    <a:lnTo>
                      <a:pt x="439" y="8706"/>
                    </a:lnTo>
                    <a:lnTo>
                      <a:pt x="415" y="8788"/>
                    </a:lnTo>
                    <a:lnTo>
                      <a:pt x="405" y="8830"/>
                    </a:lnTo>
                    <a:lnTo>
                      <a:pt x="191" y="8830"/>
                    </a:lnTo>
                    <a:lnTo>
                      <a:pt x="173" y="8831"/>
                    </a:lnTo>
                    <a:lnTo>
                      <a:pt x="135" y="8839"/>
                    </a:lnTo>
                    <a:lnTo>
                      <a:pt x="101" y="8853"/>
                    </a:lnTo>
                    <a:lnTo>
                      <a:pt x="69" y="8875"/>
                    </a:lnTo>
                    <a:lnTo>
                      <a:pt x="43" y="8901"/>
                    </a:lnTo>
                    <a:lnTo>
                      <a:pt x="23" y="8931"/>
                    </a:lnTo>
                    <a:lnTo>
                      <a:pt x="9" y="8965"/>
                    </a:lnTo>
                    <a:lnTo>
                      <a:pt x="0" y="9003"/>
                    </a:lnTo>
                    <a:lnTo>
                      <a:pt x="0" y="9023"/>
                    </a:lnTo>
                    <a:lnTo>
                      <a:pt x="0" y="9790"/>
                    </a:lnTo>
                    <a:lnTo>
                      <a:pt x="0" y="9810"/>
                    </a:lnTo>
                    <a:lnTo>
                      <a:pt x="9" y="9848"/>
                    </a:lnTo>
                    <a:lnTo>
                      <a:pt x="23" y="9882"/>
                    </a:lnTo>
                    <a:lnTo>
                      <a:pt x="43" y="9913"/>
                    </a:lnTo>
                    <a:lnTo>
                      <a:pt x="69" y="9939"/>
                    </a:lnTo>
                    <a:lnTo>
                      <a:pt x="101" y="9959"/>
                    </a:lnTo>
                    <a:lnTo>
                      <a:pt x="135" y="9975"/>
                    </a:lnTo>
                    <a:lnTo>
                      <a:pt x="173" y="9982"/>
                    </a:lnTo>
                    <a:lnTo>
                      <a:pt x="191" y="9982"/>
                    </a:lnTo>
                    <a:lnTo>
                      <a:pt x="384" y="9982"/>
                    </a:lnTo>
                    <a:lnTo>
                      <a:pt x="384" y="10558"/>
                    </a:lnTo>
                    <a:lnTo>
                      <a:pt x="384" y="10627"/>
                    </a:lnTo>
                    <a:lnTo>
                      <a:pt x="399" y="10762"/>
                    </a:lnTo>
                    <a:lnTo>
                      <a:pt x="426" y="10893"/>
                    </a:lnTo>
                    <a:lnTo>
                      <a:pt x="465" y="11020"/>
                    </a:lnTo>
                    <a:lnTo>
                      <a:pt x="517" y="11141"/>
                    </a:lnTo>
                    <a:lnTo>
                      <a:pt x="579" y="11255"/>
                    </a:lnTo>
                    <a:lnTo>
                      <a:pt x="651" y="11363"/>
                    </a:lnTo>
                    <a:lnTo>
                      <a:pt x="733" y="11462"/>
                    </a:lnTo>
                    <a:lnTo>
                      <a:pt x="825" y="11553"/>
                    </a:lnTo>
                    <a:lnTo>
                      <a:pt x="924" y="11635"/>
                    </a:lnTo>
                    <a:lnTo>
                      <a:pt x="1031" y="11708"/>
                    </a:lnTo>
                    <a:lnTo>
                      <a:pt x="1146" y="11770"/>
                    </a:lnTo>
                    <a:lnTo>
                      <a:pt x="1266" y="11820"/>
                    </a:lnTo>
                    <a:lnTo>
                      <a:pt x="1392" y="11861"/>
                    </a:lnTo>
                    <a:lnTo>
                      <a:pt x="1523" y="11887"/>
                    </a:lnTo>
                    <a:lnTo>
                      <a:pt x="1659" y="11901"/>
                    </a:lnTo>
                    <a:lnTo>
                      <a:pt x="1728" y="11902"/>
                    </a:lnTo>
                    <a:lnTo>
                      <a:pt x="11710" y="11902"/>
                    </a:lnTo>
                    <a:lnTo>
                      <a:pt x="11730" y="11901"/>
                    </a:lnTo>
                    <a:lnTo>
                      <a:pt x="11767" y="11894"/>
                    </a:lnTo>
                    <a:lnTo>
                      <a:pt x="11802" y="11879"/>
                    </a:lnTo>
                    <a:lnTo>
                      <a:pt x="11832" y="11858"/>
                    </a:lnTo>
                    <a:lnTo>
                      <a:pt x="11858" y="11832"/>
                    </a:lnTo>
                    <a:lnTo>
                      <a:pt x="11879" y="11802"/>
                    </a:lnTo>
                    <a:lnTo>
                      <a:pt x="11894" y="11767"/>
                    </a:lnTo>
                    <a:lnTo>
                      <a:pt x="11901" y="11730"/>
                    </a:lnTo>
                    <a:lnTo>
                      <a:pt x="11902" y="11710"/>
                    </a:lnTo>
                    <a:lnTo>
                      <a:pt x="11902" y="191"/>
                    </a:lnTo>
                    <a:lnTo>
                      <a:pt x="11901" y="173"/>
                    </a:lnTo>
                    <a:lnTo>
                      <a:pt x="11894" y="135"/>
                    </a:lnTo>
                    <a:lnTo>
                      <a:pt x="11879" y="101"/>
                    </a:lnTo>
                    <a:lnTo>
                      <a:pt x="11858" y="69"/>
                    </a:lnTo>
                    <a:lnTo>
                      <a:pt x="11832" y="43"/>
                    </a:lnTo>
                    <a:lnTo>
                      <a:pt x="11802" y="23"/>
                    </a:lnTo>
                    <a:lnTo>
                      <a:pt x="11767" y="9"/>
                    </a:lnTo>
                    <a:lnTo>
                      <a:pt x="11730" y="0"/>
                    </a:lnTo>
                    <a:lnTo>
                      <a:pt x="11710" y="0"/>
                    </a:lnTo>
                    <a:close/>
                    <a:moveTo>
                      <a:pt x="11518" y="2304"/>
                    </a:moveTo>
                    <a:lnTo>
                      <a:pt x="2304" y="2304"/>
                    </a:lnTo>
                    <a:lnTo>
                      <a:pt x="2304" y="384"/>
                    </a:lnTo>
                    <a:lnTo>
                      <a:pt x="11518" y="384"/>
                    </a:lnTo>
                    <a:lnTo>
                      <a:pt x="11518" y="2304"/>
                    </a:lnTo>
                    <a:close/>
                    <a:moveTo>
                      <a:pt x="1064" y="8523"/>
                    </a:moveTo>
                    <a:lnTo>
                      <a:pt x="1088" y="8508"/>
                    </a:lnTo>
                    <a:lnTo>
                      <a:pt x="1127" y="8466"/>
                    </a:lnTo>
                    <a:lnTo>
                      <a:pt x="1153" y="8415"/>
                    </a:lnTo>
                    <a:lnTo>
                      <a:pt x="1163" y="8359"/>
                    </a:lnTo>
                    <a:lnTo>
                      <a:pt x="1160" y="8330"/>
                    </a:lnTo>
                    <a:lnTo>
                      <a:pt x="1158" y="8309"/>
                    </a:lnTo>
                    <a:lnTo>
                      <a:pt x="1153" y="8281"/>
                    </a:lnTo>
                    <a:lnTo>
                      <a:pt x="1152" y="8254"/>
                    </a:lnTo>
                    <a:lnTo>
                      <a:pt x="1153" y="8195"/>
                    </a:lnTo>
                    <a:lnTo>
                      <a:pt x="1176" y="8083"/>
                    </a:lnTo>
                    <a:lnTo>
                      <a:pt x="1221" y="7981"/>
                    </a:lnTo>
                    <a:lnTo>
                      <a:pt x="1283" y="7888"/>
                    </a:lnTo>
                    <a:lnTo>
                      <a:pt x="1361" y="7809"/>
                    </a:lnTo>
                    <a:lnTo>
                      <a:pt x="1453" y="7747"/>
                    </a:lnTo>
                    <a:lnTo>
                      <a:pt x="1556" y="7704"/>
                    </a:lnTo>
                    <a:lnTo>
                      <a:pt x="1669" y="7681"/>
                    </a:lnTo>
                    <a:lnTo>
                      <a:pt x="1728" y="7678"/>
                    </a:lnTo>
                    <a:lnTo>
                      <a:pt x="1765" y="7680"/>
                    </a:lnTo>
                    <a:lnTo>
                      <a:pt x="1840" y="7690"/>
                    </a:lnTo>
                    <a:lnTo>
                      <a:pt x="1911" y="7708"/>
                    </a:lnTo>
                    <a:lnTo>
                      <a:pt x="1978" y="7736"/>
                    </a:lnTo>
                    <a:lnTo>
                      <a:pt x="2042" y="7773"/>
                    </a:lnTo>
                    <a:lnTo>
                      <a:pt x="2101" y="7818"/>
                    </a:lnTo>
                    <a:lnTo>
                      <a:pt x="2154" y="7870"/>
                    </a:lnTo>
                    <a:lnTo>
                      <a:pt x="2200" y="7929"/>
                    </a:lnTo>
                    <a:lnTo>
                      <a:pt x="2220" y="7962"/>
                    </a:lnTo>
                    <a:lnTo>
                      <a:pt x="2232" y="7979"/>
                    </a:lnTo>
                    <a:lnTo>
                      <a:pt x="2260" y="8009"/>
                    </a:lnTo>
                    <a:lnTo>
                      <a:pt x="2295" y="8032"/>
                    </a:lnTo>
                    <a:lnTo>
                      <a:pt x="2332" y="8048"/>
                    </a:lnTo>
                    <a:lnTo>
                      <a:pt x="2354" y="8053"/>
                    </a:lnTo>
                    <a:lnTo>
                      <a:pt x="2374" y="8055"/>
                    </a:lnTo>
                    <a:lnTo>
                      <a:pt x="2416" y="8054"/>
                    </a:lnTo>
                    <a:lnTo>
                      <a:pt x="2456" y="8042"/>
                    </a:lnTo>
                    <a:lnTo>
                      <a:pt x="2492" y="8022"/>
                    </a:lnTo>
                    <a:lnTo>
                      <a:pt x="2509" y="8009"/>
                    </a:lnTo>
                    <a:lnTo>
                      <a:pt x="2538" y="7986"/>
                    </a:lnTo>
                    <a:lnTo>
                      <a:pt x="2613" y="7937"/>
                    </a:lnTo>
                    <a:lnTo>
                      <a:pt x="2707" y="7897"/>
                    </a:lnTo>
                    <a:lnTo>
                      <a:pt x="2818" y="7873"/>
                    </a:lnTo>
                    <a:lnTo>
                      <a:pt x="2880" y="7871"/>
                    </a:lnTo>
                    <a:lnTo>
                      <a:pt x="2918" y="7871"/>
                    </a:lnTo>
                    <a:lnTo>
                      <a:pt x="2993" y="7881"/>
                    </a:lnTo>
                    <a:lnTo>
                      <a:pt x="3065" y="7903"/>
                    </a:lnTo>
                    <a:lnTo>
                      <a:pt x="3134" y="7932"/>
                    </a:lnTo>
                    <a:lnTo>
                      <a:pt x="3199" y="7970"/>
                    </a:lnTo>
                    <a:lnTo>
                      <a:pt x="3260" y="8017"/>
                    </a:lnTo>
                    <a:lnTo>
                      <a:pt x="3313" y="8071"/>
                    </a:lnTo>
                    <a:lnTo>
                      <a:pt x="3359" y="8133"/>
                    </a:lnTo>
                    <a:lnTo>
                      <a:pt x="3379" y="8166"/>
                    </a:lnTo>
                    <a:lnTo>
                      <a:pt x="3395" y="8192"/>
                    </a:lnTo>
                    <a:lnTo>
                      <a:pt x="3438" y="8233"/>
                    </a:lnTo>
                    <a:lnTo>
                      <a:pt x="3491" y="8257"/>
                    </a:lnTo>
                    <a:lnTo>
                      <a:pt x="3550" y="8266"/>
                    </a:lnTo>
                    <a:lnTo>
                      <a:pt x="3581" y="8261"/>
                    </a:lnTo>
                    <a:lnTo>
                      <a:pt x="3618" y="8257"/>
                    </a:lnTo>
                    <a:lnTo>
                      <a:pt x="3693" y="8258"/>
                    </a:lnTo>
                    <a:lnTo>
                      <a:pt x="3765" y="8276"/>
                    </a:lnTo>
                    <a:lnTo>
                      <a:pt x="3831" y="8304"/>
                    </a:lnTo>
                    <a:lnTo>
                      <a:pt x="3893" y="8346"/>
                    </a:lnTo>
                    <a:lnTo>
                      <a:pt x="3945" y="8398"/>
                    </a:lnTo>
                    <a:lnTo>
                      <a:pt x="3987" y="8460"/>
                    </a:lnTo>
                    <a:lnTo>
                      <a:pt x="4015" y="8529"/>
                    </a:lnTo>
                    <a:lnTo>
                      <a:pt x="4024" y="8568"/>
                    </a:lnTo>
                    <a:lnTo>
                      <a:pt x="4030" y="8594"/>
                    </a:lnTo>
                    <a:lnTo>
                      <a:pt x="4054" y="8643"/>
                    </a:lnTo>
                    <a:lnTo>
                      <a:pt x="4092" y="8682"/>
                    </a:lnTo>
                    <a:lnTo>
                      <a:pt x="4138" y="8709"/>
                    </a:lnTo>
                    <a:lnTo>
                      <a:pt x="4164" y="8718"/>
                    </a:lnTo>
                    <a:lnTo>
                      <a:pt x="4191" y="8723"/>
                    </a:lnTo>
                    <a:lnTo>
                      <a:pt x="4246" y="8722"/>
                    </a:lnTo>
                    <a:lnTo>
                      <a:pt x="4296" y="8706"/>
                    </a:lnTo>
                    <a:lnTo>
                      <a:pt x="4341" y="8676"/>
                    </a:lnTo>
                    <a:lnTo>
                      <a:pt x="4360" y="8656"/>
                    </a:lnTo>
                    <a:lnTo>
                      <a:pt x="4381" y="8631"/>
                    </a:lnTo>
                    <a:lnTo>
                      <a:pt x="4427" y="8587"/>
                    </a:lnTo>
                    <a:lnTo>
                      <a:pt x="4478" y="8548"/>
                    </a:lnTo>
                    <a:lnTo>
                      <a:pt x="4531" y="8515"/>
                    </a:lnTo>
                    <a:lnTo>
                      <a:pt x="4587" y="8489"/>
                    </a:lnTo>
                    <a:lnTo>
                      <a:pt x="4645" y="8469"/>
                    </a:lnTo>
                    <a:lnTo>
                      <a:pt x="4705" y="8454"/>
                    </a:lnTo>
                    <a:lnTo>
                      <a:pt x="4767" y="8447"/>
                    </a:lnTo>
                    <a:lnTo>
                      <a:pt x="4799" y="8447"/>
                    </a:lnTo>
                    <a:lnTo>
                      <a:pt x="4846" y="8448"/>
                    </a:lnTo>
                    <a:lnTo>
                      <a:pt x="4935" y="8463"/>
                    </a:lnTo>
                    <a:lnTo>
                      <a:pt x="5019" y="8490"/>
                    </a:lnTo>
                    <a:lnTo>
                      <a:pt x="5098" y="8531"/>
                    </a:lnTo>
                    <a:lnTo>
                      <a:pt x="5167" y="8581"/>
                    </a:lnTo>
                    <a:lnTo>
                      <a:pt x="5229" y="8643"/>
                    </a:lnTo>
                    <a:lnTo>
                      <a:pt x="5282" y="8712"/>
                    </a:lnTo>
                    <a:lnTo>
                      <a:pt x="5324" y="8790"/>
                    </a:lnTo>
                    <a:lnTo>
                      <a:pt x="5340" y="8830"/>
                    </a:lnTo>
                    <a:lnTo>
                      <a:pt x="806" y="8830"/>
                    </a:lnTo>
                    <a:lnTo>
                      <a:pt x="825" y="8784"/>
                    </a:lnTo>
                    <a:lnTo>
                      <a:pt x="875" y="8695"/>
                    </a:lnTo>
                    <a:lnTo>
                      <a:pt x="940" y="8617"/>
                    </a:lnTo>
                    <a:lnTo>
                      <a:pt x="1019" y="8551"/>
                    </a:lnTo>
                    <a:lnTo>
                      <a:pt x="1064" y="8523"/>
                    </a:lnTo>
                    <a:close/>
                    <a:moveTo>
                      <a:pt x="3647" y="6719"/>
                    </a:moveTo>
                    <a:lnTo>
                      <a:pt x="3648" y="6634"/>
                    </a:lnTo>
                    <a:lnTo>
                      <a:pt x="3657" y="6467"/>
                    </a:lnTo>
                    <a:lnTo>
                      <a:pt x="3673" y="6303"/>
                    </a:lnTo>
                    <a:lnTo>
                      <a:pt x="3699" y="6142"/>
                    </a:lnTo>
                    <a:lnTo>
                      <a:pt x="3730" y="5982"/>
                    </a:lnTo>
                    <a:lnTo>
                      <a:pt x="3771" y="5827"/>
                    </a:lnTo>
                    <a:lnTo>
                      <a:pt x="3818" y="5673"/>
                    </a:lnTo>
                    <a:lnTo>
                      <a:pt x="3874" y="5523"/>
                    </a:lnTo>
                    <a:lnTo>
                      <a:pt x="3936" y="5377"/>
                    </a:lnTo>
                    <a:lnTo>
                      <a:pt x="4004" y="5235"/>
                    </a:lnTo>
                    <a:lnTo>
                      <a:pt x="4080" y="5095"/>
                    </a:lnTo>
                    <a:lnTo>
                      <a:pt x="4162" y="4961"/>
                    </a:lnTo>
                    <a:lnTo>
                      <a:pt x="4250" y="4830"/>
                    </a:lnTo>
                    <a:lnTo>
                      <a:pt x="4344" y="4705"/>
                    </a:lnTo>
                    <a:lnTo>
                      <a:pt x="4445" y="4584"/>
                    </a:lnTo>
                    <a:lnTo>
                      <a:pt x="4550" y="4468"/>
                    </a:lnTo>
                    <a:lnTo>
                      <a:pt x="4660" y="4357"/>
                    </a:lnTo>
                    <a:lnTo>
                      <a:pt x="4776" y="4252"/>
                    </a:lnTo>
                    <a:lnTo>
                      <a:pt x="4897" y="4152"/>
                    </a:lnTo>
                    <a:lnTo>
                      <a:pt x="5023" y="4059"/>
                    </a:lnTo>
                    <a:lnTo>
                      <a:pt x="5153" y="3969"/>
                    </a:lnTo>
                    <a:lnTo>
                      <a:pt x="5288" y="3889"/>
                    </a:lnTo>
                    <a:lnTo>
                      <a:pt x="5426" y="3812"/>
                    </a:lnTo>
                    <a:lnTo>
                      <a:pt x="5569" y="3743"/>
                    </a:lnTo>
                    <a:lnTo>
                      <a:pt x="5716" y="3681"/>
                    </a:lnTo>
                    <a:lnTo>
                      <a:pt x="5866" y="3627"/>
                    </a:lnTo>
                    <a:lnTo>
                      <a:pt x="6018" y="3579"/>
                    </a:lnTo>
                    <a:lnTo>
                      <a:pt x="6175" y="3539"/>
                    </a:lnTo>
                    <a:lnTo>
                      <a:pt x="6333" y="3506"/>
                    </a:lnTo>
                    <a:lnTo>
                      <a:pt x="6496" y="3481"/>
                    </a:lnTo>
                    <a:lnTo>
                      <a:pt x="6660" y="3464"/>
                    </a:lnTo>
                    <a:lnTo>
                      <a:pt x="6827" y="3455"/>
                    </a:lnTo>
                    <a:lnTo>
                      <a:pt x="6911" y="3455"/>
                    </a:lnTo>
                    <a:lnTo>
                      <a:pt x="6994" y="3455"/>
                    </a:lnTo>
                    <a:lnTo>
                      <a:pt x="7161" y="3464"/>
                    </a:lnTo>
                    <a:lnTo>
                      <a:pt x="7325" y="3481"/>
                    </a:lnTo>
                    <a:lnTo>
                      <a:pt x="7488" y="3506"/>
                    </a:lnTo>
                    <a:lnTo>
                      <a:pt x="7647" y="3539"/>
                    </a:lnTo>
                    <a:lnTo>
                      <a:pt x="7803" y="3579"/>
                    </a:lnTo>
                    <a:lnTo>
                      <a:pt x="7956" y="3627"/>
                    </a:lnTo>
                    <a:lnTo>
                      <a:pt x="8106" y="3681"/>
                    </a:lnTo>
                    <a:lnTo>
                      <a:pt x="8253" y="3743"/>
                    </a:lnTo>
                    <a:lnTo>
                      <a:pt x="8395" y="3812"/>
                    </a:lnTo>
                    <a:lnTo>
                      <a:pt x="8533" y="3889"/>
                    </a:lnTo>
                    <a:lnTo>
                      <a:pt x="8669" y="3969"/>
                    </a:lnTo>
                    <a:lnTo>
                      <a:pt x="8798" y="4059"/>
                    </a:lnTo>
                    <a:lnTo>
                      <a:pt x="8925" y="4152"/>
                    </a:lnTo>
                    <a:lnTo>
                      <a:pt x="9046" y="4252"/>
                    </a:lnTo>
                    <a:lnTo>
                      <a:pt x="9161" y="4357"/>
                    </a:lnTo>
                    <a:lnTo>
                      <a:pt x="9272" y="4468"/>
                    </a:lnTo>
                    <a:lnTo>
                      <a:pt x="9377" y="4584"/>
                    </a:lnTo>
                    <a:lnTo>
                      <a:pt x="9478" y="4705"/>
                    </a:lnTo>
                    <a:lnTo>
                      <a:pt x="9571" y="4830"/>
                    </a:lnTo>
                    <a:lnTo>
                      <a:pt x="9659" y="4961"/>
                    </a:lnTo>
                    <a:lnTo>
                      <a:pt x="9741" y="5095"/>
                    </a:lnTo>
                    <a:lnTo>
                      <a:pt x="9818" y="5235"/>
                    </a:lnTo>
                    <a:lnTo>
                      <a:pt x="9885" y="5377"/>
                    </a:lnTo>
                    <a:lnTo>
                      <a:pt x="9947" y="5523"/>
                    </a:lnTo>
                    <a:lnTo>
                      <a:pt x="10003" y="5673"/>
                    </a:lnTo>
                    <a:lnTo>
                      <a:pt x="10051" y="5827"/>
                    </a:lnTo>
                    <a:lnTo>
                      <a:pt x="10091" y="5982"/>
                    </a:lnTo>
                    <a:lnTo>
                      <a:pt x="10123" y="6142"/>
                    </a:lnTo>
                    <a:lnTo>
                      <a:pt x="10149" y="6303"/>
                    </a:lnTo>
                    <a:lnTo>
                      <a:pt x="10165" y="6467"/>
                    </a:lnTo>
                    <a:lnTo>
                      <a:pt x="10173" y="6634"/>
                    </a:lnTo>
                    <a:lnTo>
                      <a:pt x="10175" y="6719"/>
                    </a:lnTo>
                    <a:lnTo>
                      <a:pt x="10173" y="6803"/>
                    </a:lnTo>
                    <a:lnTo>
                      <a:pt x="10165" y="6970"/>
                    </a:lnTo>
                    <a:lnTo>
                      <a:pt x="10149" y="7134"/>
                    </a:lnTo>
                    <a:lnTo>
                      <a:pt x="10123" y="7295"/>
                    </a:lnTo>
                    <a:lnTo>
                      <a:pt x="10091" y="7455"/>
                    </a:lnTo>
                    <a:lnTo>
                      <a:pt x="10051" y="7612"/>
                    </a:lnTo>
                    <a:lnTo>
                      <a:pt x="10003" y="7765"/>
                    </a:lnTo>
                    <a:lnTo>
                      <a:pt x="9947" y="7914"/>
                    </a:lnTo>
                    <a:lnTo>
                      <a:pt x="9885" y="8061"/>
                    </a:lnTo>
                    <a:lnTo>
                      <a:pt x="9818" y="8204"/>
                    </a:lnTo>
                    <a:lnTo>
                      <a:pt x="9741" y="8342"/>
                    </a:lnTo>
                    <a:lnTo>
                      <a:pt x="9659" y="8477"/>
                    </a:lnTo>
                    <a:lnTo>
                      <a:pt x="9571" y="8607"/>
                    </a:lnTo>
                    <a:lnTo>
                      <a:pt x="9478" y="8732"/>
                    </a:lnTo>
                    <a:lnTo>
                      <a:pt x="9377" y="8853"/>
                    </a:lnTo>
                    <a:lnTo>
                      <a:pt x="9272" y="8970"/>
                    </a:lnTo>
                    <a:lnTo>
                      <a:pt x="9161" y="9081"/>
                    </a:lnTo>
                    <a:lnTo>
                      <a:pt x="9046" y="9186"/>
                    </a:lnTo>
                    <a:lnTo>
                      <a:pt x="8925" y="9285"/>
                    </a:lnTo>
                    <a:lnTo>
                      <a:pt x="8798" y="9380"/>
                    </a:lnTo>
                    <a:lnTo>
                      <a:pt x="8669" y="9468"/>
                    </a:lnTo>
                    <a:lnTo>
                      <a:pt x="8533" y="9550"/>
                    </a:lnTo>
                    <a:lnTo>
                      <a:pt x="8395" y="9625"/>
                    </a:lnTo>
                    <a:lnTo>
                      <a:pt x="8253" y="9694"/>
                    </a:lnTo>
                    <a:lnTo>
                      <a:pt x="8106" y="9756"/>
                    </a:lnTo>
                    <a:lnTo>
                      <a:pt x="7956" y="9810"/>
                    </a:lnTo>
                    <a:lnTo>
                      <a:pt x="7803" y="9858"/>
                    </a:lnTo>
                    <a:lnTo>
                      <a:pt x="7647" y="9898"/>
                    </a:lnTo>
                    <a:lnTo>
                      <a:pt x="7488" y="9931"/>
                    </a:lnTo>
                    <a:lnTo>
                      <a:pt x="7325" y="9956"/>
                    </a:lnTo>
                    <a:lnTo>
                      <a:pt x="7161" y="9973"/>
                    </a:lnTo>
                    <a:lnTo>
                      <a:pt x="6994" y="9982"/>
                    </a:lnTo>
                    <a:lnTo>
                      <a:pt x="6911" y="9982"/>
                    </a:lnTo>
                    <a:lnTo>
                      <a:pt x="6810" y="9982"/>
                    </a:lnTo>
                    <a:lnTo>
                      <a:pt x="6608" y="9967"/>
                    </a:lnTo>
                    <a:lnTo>
                      <a:pt x="6410" y="9941"/>
                    </a:lnTo>
                    <a:lnTo>
                      <a:pt x="6214" y="9904"/>
                    </a:lnTo>
                    <a:lnTo>
                      <a:pt x="6118" y="9881"/>
                    </a:lnTo>
                    <a:lnTo>
                      <a:pt x="6128" y="9861"/>
                    </a:lnTo>
                    <a:lnTo>
                      <a:pt x="6142" y="9815"/>
                    </a:lnTo>
                    <a:lnTo>
                      <a:pt x="6143" y="9790"/>
                    </a:lnTo>
                    <a:lnTo>
                      <a:pt x="6143" y="9494"/>
                    </a:lnTo>
                    <a:lnTo>
                      <a:pt x="6237" y="9520"/>
                    </a:lnTo>
                    <a:lnTo>
                      <a:pt x="6426" y="9559"/>
                    </a:lnTo>
                    <a:lnTo>
                      <a:pt x="6619" y="9584"/>
                    </a:lnTo>
                    <a:lnTo>
                      <a:pt x="6813" y="9597"/>
                    </a:lnTo>
                    <a:lnTo>
                      <a:pt x="6911" y="9599"/>
                    </a:lnTo>
                    <a:lnTo>
                      <a:pt x="6986" y="9597"/>
                    </a:lnTo>
                    <a:lnTo>
                      <a:pt x="7133" y="9590"/>
                    </a:lnTo>
                    <a:lnTo>
                      <a:pt x="7277" y="9576"/>
                    </a:lnTo>
                    <a:lnTo>
                      <a:pt x="7420" y="9554"/>
                    </a:lnTo>
                    <a:lnTo>
                      <a:pt x="7560" y="9525"/>
                    </a:lnTo>
                    <a:lnTo>
                      <a:pt x="7698" y="9489"/>
                    </a:lnTo>
                    <a:lnTo>
                      <a:pt x="7834" y="9448"/>
                    </a:lnTo>
                    <a:lnTo>
                      <a:pt x="7966" y="9399"/>
                    </a:lnTo>
                    <a:lnTo>
                      <a:pt x="8094" y="9344"/>
                    </a:lnTo>
                    <a:lnTo>
                      <a:pt x="8221" y="9284"/>
                    </a:lnTo>
                    <a:lnTo>
                      <a:pt x="8404" y="9181"/>
                    </a:lnTo>
                    <a:lnTo>
                      <a:pt x="8633" y="9026"/>
                    </a:lnTo>
                    <a:lnTo>
                      <a:pt x="8847" y="8850"/>
                    </a:lnTo>
                    <a:lnTo>
                      <a:pt x="9042" y="8654"/>
                    </a:lnTo>
                    <a:lnTo>
                      <a:pt x="9219" y="8441"/>
                    </a:lnTo>
                    <a:lnTo>
                      <a:pt x="9374" y="8211"/>
                    </a:lnTo>
                    <a:lnTo>
                      <a:pt x="9475" y="8028"/>
                    </a:lnTo>
                    <a:lnTo>
                      <a:pt x="9535" y="7903"/>
                    </a:lnTo>
                    <a:lnTo>
                      <a:pt x="9590" y="7773"/>
                    </a:lnTo>
                    <a:lnTo>
                      <a:pt x="9639" y="7642"/>
                    </a:lnTo>
                    <a:lnTo>
                      <a:pt x="9681" y="7507"/>
                    </a:lnTo>
                    <a:lnTo>
                      <a:pt x="9717" y="7369"/>
                    </a:lnTo>
                    <a:lnTo>
                      <a:pt x="9746" y="7228"/>
                    </a:lnTo>
                    <a:lnTo>
                      <a:pt x="9767" y="7085"/>
                    </a:lnTo>
                    <a:lnTo>
                      <a:pt x="9782" y="6940"/>
                    </a:lnTo>
                    <a:lnTo>
                      <a:pt x="9790" y="6793"/>
                    </a:lnTo>
                    <a:lnTo>
                      <a:pt x="9790" y="6719"/>
                    </a:lnTo>
                    <a:lnTo>
                      <a:pt x="9790" y="6644"/>
                    </a:lnTo>
                    <a:lnTo>
                      <a:pt x="9782" y="6498"/>
                    </a:lnTo>
                    <a:lnTo>
                      <a:pt x="9767" y="6352"/>
                    </a:lnTo>
                    <a:lnTo>
                      <a:pt x="9746" y="6210"/>
                    </a:lnTo>
                    <a:lnTo>
                      <a:pt x="9717" y="6069"/>
                    </a:lnTo>
                    <a:lnTo>
                      <a:pt x="9681" y="5932"/>
                    </a:lnTo>
                    <a:lnTo>
                      <a:pt x="9639" y="5796"/>
                    </a:lnTo>
                    <a:lnTo>
                      <a:pt x="9590" y="5664"/>
                    </a:lnTo>
                    <a:lnTo>
                      <a:pt x="9535" y="5534"/>
                    </a:lnTo>
                    <a:lnTo>
                      <a:pt x="9475" y="5409"/>
                    </a:lnTo>
                    <a:lnTo>
                      <a:pt x="9374" y="5226"/>
                    </a:lnTo>
                    <a:lnTo>
                      <a:pt x="9219" y="4996"/>
                    </a:lnTo>
                    <a:lnTo>
                      <a:pt x="9042" y="4783"/>
                    </a:lnTo>
                    <a:lnTo>
                      <a:pt x="8847" y="4587"/>
                    </a:lnTo>
                    <a:lnTo>
                      <a:pt x="8633" y="4411"/>
                    </a:lnTo>
                    <a:lnTo>
                      <a:pt x="8404" y="4256"/>
                    </a:lnTo>
                    <a:lnTo>
                      <a:pt x="8221" y="4155"/>
                    </a:lnTo>
                    <a:lnTo>
                      <a:pt x="8094" y="4093"/>
                    </a:lnTo>
                    <a:lnTo>
                      <a:pt x="7966" y="4039"/>
                    </a:lnTo>
                    <a:lnTo>
                      <a:pt x="7834" y="3991"/>
                    </a:lnTo>
                    <a:lnTo>
                      <a:pt x="7698" y="3948"/>
                    </a:lnTo>
                    <a:lnTo>
                      <a:pt x="7560" y="3913"/>
                    </a:lnTo>
                    <a:lnTo>
                      <a:pt x="7420" y="3884"/>
                    </a:lnTo>
                    <a:lnTo>
                      <a:pt x="7277" y="3863"/>
                    </a:lnTo>
                    <a:lnTo>
                      <a:pt x="7133" y="3847"/>
                    </a:lnTo>
                    <a:lnTo>
                      <a:pt x="6986" y="3840"/>
                    </a:lnTo>
                    <a:lnTo>
                      <a:pt x="6911" y="3840"/>
                    </a:lnTo>
                    <a:lnTo>
                      <a:pt x="6836" y="3840"/>
                    </a:lnTo>
                    <a:lnTo>
                      <a:pt x="6689" y="3847"/>
                    </a:lnTo>
                    <a:lnTo>
                      <a:pt x="6545" y="3863"/>
                    </a:lnTo>
                    <a:lnTo>
                      <a:pt x="6401" y="3884"/>
                    </a:lnTo>
                    <a:lnTo>
                      <a:pt x="6261" y="3913"/>
                    </a:lnTo>
                    <a:lnTo>
                      <a:pt x="6123" y="3948"/>
                    </a:lnTo>
                    <a:lnTo>
                      <a:pt x="5988" y="3991"/>
                    </a:lnTo>
                    <a:lnTo>
                      <a:pt x="5855" y="4039"/>
                    </a:lnTo>
                    <a:lnTo>
                      <a:pt x="5727" y="4093"/>
                    </a:lnTo>
                    <a:lnTo>
                      <a:pt x="5601" y="4155"/>
                    </a:lnTo>
                    <a:lnTo>
                      <a:pt x="5418" y="4256"/>
                    </a:lnTo>
                    <a:lnTo>
                      <a:pt x="5189" y="4411"/>
                    </a:lnTo>
                    <a:lnTo>
                      <a:pt x="4974" y="4587"/>
                    </a:lnTo>
                    <a:lnTo>
                      <a:pt x="4780" y="4783"/>
                    </a:lnTo>
                    <a:lnTo>
                      <a:pt x="4603" y="4996"/>
                    </a:lnTo>
                    <a:lnTo>
                      <a:pt x="4447" y="5226"/>
                    </a:lnTo>
                    <a:lnTo>
                      <a:pt x="4347" y="5409"/>
                    </a:lnTo>
                    <a:lnTo>
                      <a:pt x="4286" y="5534"/>
                    </a:lnTo>
                    <a:lnTo>
                      <a:pt x="4231" y="5664"/>
                    </a:lnTo>
                    <a:lnTo>
                      <a:pt x="4182" y="5796"/>
                    </a:lnTo>
                    <a:lnTo>
                      <a:pt x="4141" y="5932"/>
                    </a:lnTo>
                    <a:lnTo>
                      <a:pt x="4105" y="6069"/>
                    </a:lnTo>
                    <a:lnTo>
                      <a:pt x="4076" y="6210"/>
                    </a:lnTo>
                    <a:lnTo>
                      <a:pt x="4054" y="6352"/>
                    </a:lnTo>
                    <a:lnTo>
                      <a:pt x="4040" y="6498"/>
                    </a:lnTo>
                    <a:lnTo>
                      <a:pt x="4031" y="6644"/>
                    </a:lnTo>
                    <a:lnTo>
                      <a:pt x="4031" y="6719"/>
                    </a:lnTo>
                    <a:lnTo>
                      <a:pt x="4033" y="6813"/>
                    </a:lnTo>
                    <a:lnTo>
                      <a:pt x="4044" y="7002"/>
                    </a:lnTo>
                    <a:lnTo>
                      <a:pt x="4069" y="7187"/>
                    </a:lnTo>
                    <a:lnTo>
                      <a:pt x="4105" y="7370"/>
                    </a:lnTo>
                    <a:lnTo>
                      <a:pt x="4154" y="7550"/>
                    </a:lnTo>
                    <a:lnTo>
                      <a:pt x="4213" y="7726"/>
                    </a:lnTo>
                    <a:lnTo>
                      <a:pt x="4283" y="7897"/>
                    </a:lnTo>
                    <a:lnTo>
                      <a:pt x="4365" y="8065"/>
                    </a:lnTo>
                    <a:lnTo>
                      <a:pt x="4411" y="8146"/>
                    </a:lnTo>
                    <a:lnTo>
                      <a:pt x="4347" y="8178"/>
                    </a:lnTo>
                    <a:lnTo>
                      <a:pt x="4286" y="8214"/>
                    </a:lnTo>
                    <a:lnTo>
                      <a:pt x="4249" y="8161"/>
                    </a:lnTo>
                    <a:lnTo>
                      <a:pt x="4158" y="8065"/>
                    </a:lnTo>
                    <a:lnTo>
                      <a:pt x="4053" y="7988"/>
                    </a:lnTo>
                    <a:lnTo>
                      <a:pt x="3936" y="7927"/>
                    </a:lnTo>
                    <a:lnTo>
                      <a:pt x="3873" y="7906"/>
                    </a:lnTo>
                    <a:lnTo>
                      <a:pt x="3847" y="7835"/>
                    </a:lnTo>
                    <a:lnTo>
                      <a:pt x="3798" y="7691"/>
                    </a:lnTo>
                    <a:lnTo>
                      <a:pt x="3755" y="7546"/>
                    </a:lnTo>
                    <a:lnTo>
                      <a:pt x="3720" y="7399"/>
                    </a:lnTo>
                    <a:lnTo>
                      <a:pt x="3692" y="7251"/>
                    </a:lnTo>
                    <a:lnTo>
                      <a:pt x="3670" y="7101"/>
                    </a:lnTo>
                    <a:lnTo>
                      <a:pt x="3656" y="6948"/>
                    </a:lnTo>
                    <a:lnTo>
                      <a:pt x="3648" y="6796"/>
                    </a:lnTo>
                    <a:lnTo>
                      <a:pt x="3647" y="6719"/>
                    </a:lnTo>
                    <a:close/>
                    <a:moveTo>
                      <a:pt x="4810" y="8064"/>
                    </a:moveTo>
                    <a:lnTo>
                      <a:pt x="4754" y="7973"/>
                    </a:lnTo>
                    <a:lnTo>
                      <a:pt x="4656" y="7788"/>
                    </a:lnTo>
                    <a:lnTo>
                      <a:pt x="4573" y="7595"/>
                    </a:lnTo>
                    <a:lnTo>
                      <a:pt x="4508" y="7396"/>
                    </a:lnTo>
                    <a:lnTo>
                      <a:pt x="4482" y="7295"/>
                    </a:lnTo>
                    <a:lnTo>
                      <a:pt x="4607" y="7295"/>
                    </a:lnTo>
                    <a:lnTo>
                      <a:pt x="4672" y="7292"/>
                    </a:lnTo>
                    <a:lnTo>
                      <a:pt x="4799" y="7268"/>
                    </a:lnTo>
                    <a:lnTo>
                      <a:pt x="4917" y="7219"/>
                    </a:lnTo>
                    <a:lnTo>
                      <a:pt x="5023" y="7147"/>
                    </a:lnTo>
                    <a:lnTo>
                      <a:pt x="5071" y="7102"/>
                    </a:lnTo>
                    <a:lnTo>
                      <a:pt x="5183" y="6990"/>
                    </a:lnTo>
                    <a:lnTo>
                      <a:pt x="5203" y="6973"/>
                    </a:lnTo>
                    <a:lnTo>
                      <a:pt x="5248" y="6942"/>
                    </a:lnTo>
                    <a:lnTo>
                      <a:pt x="5297" y="6924"/>
                    </a:lnTo>
                    <a:lnTo>
                      <a:pt x="5349" y="6914"/>
                    </a:lnTo>
                    <a:lnTo>
                      <a:pt x="5402" y="6914"/>
                    </a:lnTo>
                    <a:lnTo>
                      <a:pt x="5454" y="6924"/>
                    </a:lnTo>
                    <a:lnTo>
                      <a:pt x="5503" y="6942"/>
                    </a:lnTo>
                    <a:lnTo>
                      <a:pt x="5547" y="6973"/>
                    </a:lnTo>
                    <a:lnTo>
                      <a:pt x="5568" y="6990"/>
                    </a:lnTo>
                    <a:lnTo>
                      <a:pt x="5680" y="7102"/>
                    </a:lnTo>
                    <a:lnTo>
                      <a:pt x="5703" y="7125"/>
                    </a:lnTo>
                    <a:lnTo>
                      <a:pt x="5753" y="7166"/>
                    </a:lnTo>
                    <a:lnTo>
                      <a:pt x="5835" y="7217"/>
                    </a:lnTo>
                    <a:lnTo>
                      <a:pt x="5955" y="7264"/>
                    </a:lnTo>
                    <a:lnTo>
                      <a:pt x="6079" y="7287"/>
                    </a:lnTo>
                    <a:lnTo>
                      <a:pt x="6207" y="7287"/>
                    </a:lnTo>
                    <a:lnTo>
                      <a:pt x="6332" y="7264"/>
                    </a:lnTo>
                    <a:lnTo>
                      <a:pt x="6450" y="7217"/>
                    </a:lnTo>
                    <a:lnTo>
                      <a:pt x="6532" y="7166"/>
                    </a:lnTo>
                    <a:lnTo>
                      <a:pt x="6583" y="7125"/>
                    </a:lnTo>
                    <a:lnTo>
                      <a:pt x="6607" y="7102"/>
                    </a:lnTo>
                    <a:lnTo>
                      <a:pt x="6719" y="6990"/>
                    </a:lnTo>
                    <a:lnTo>
                      <a:pt x="6738" y="6973"/>
                    </a:lnTo>
                    <a:lnTo>
                      <a:pt x="6784" y="6942"/>
                    </a:lnTo>
                    <a:lnTo>
                      <a:pt x="6833" y="6924"/>
                    </a:lnTo>
                    <a:lnTo>
                      <a:pt x="6885" y="6914"/>
                    </a:lnTo>
                    <a:lnTo>
                      <a:pt x="6937" y="6914"/>
                    </a:lnTo>
                    <a:lnTo>
                      <a:pt x="6989" y="6924"/>
                    </a:lnTo>
                    <a:lnTo>
                      <a:pt x="7038" y="6942"/>
                    </a:lnTo>
                    <a:lnTo>
                      <a:pt x="7084" y="6973"/>
                    </a:lnTo>
                    <a:lnTo>
                      <a:pt x="7102" y="6990"/>
                    </a:lnTo>
                    <a:lnTo>
                      <a:pt x="7215" y="7102"/>
                    </a:lnTo>
                    <a:lnTo>
                      <a:pt x="7239" y="7125"/>
                    </a:lnTo>
                    <a:lnTo>
                      <a:pt x="7289" y="7166"/>
                    </a:lnTo>
                    <a:lnTo>
                      <a:pt x="7372" y="7217"/>
                    </a:lnTo>
                    <a:lnTo>
                      <a:pt x="7490" y="7264"/>
                    </a:lnTo>
                    <a:lnTo>
                      <a:pt x="7615" y="7287"/>
                    </a:lnTo>
                    <a:lnTo>
                      <a:pt x="7743" y="7287"/>
                    </a:lnTo>
                    <a:lnTo>
                      <a:pt x="7867" y="7264"/>
                    </a:lnTo>
                    <a:lnTo>
                      <a:pt x="7986" y="7217"/>
                    </a:lnTo>
                    <a:lnTo>
                      <a:pt x="8068" y="7166"/>
                    </a:lnTo>
                    <a:lnTo>
                      <a:pt x="8119" y="7125"/>
                    </a:lnTo>
                    <a:lnTo>
                      <a:pt x="8142" y="7102"/>
                    </a:lnTo>
                    <a:lnTo>
                      <a:pt x="8254" y="6990"/>
                    </a:lnTo>
                    <a:lnTo>
                      <a:pt x="8274" y="6973"/>
                    </a:lnTo>
                    <a:lnTo>
                      <a:pt x="8319" y="6942"/>
                    </a:lnTo>
                    <a:lnTo>
                      <a:pt x="8368" y="6924"/>
                    </a:lnTo>
                    <a:lnTo>
                      <a:pt x="8420" y="6914"/>
                    </a:lnTo>
                    <a:lnTo>
                      <a:pt x="8473" y="6914"/>
                    </a:lnTo>
                    <a:lnTo>
                      <a:pt x="8525" y="6924"/>
                    </a:lnTo>
                    <a:lnTo>
                      <a:pt x="8574" y="6942"/>
                    </a:lnTo>
                    <a:lnTo>
                      <a:pt x="8618" y="6973"/>
                    </a:lnTo>
                    <a:lnTo>
                      <a:pt x="8639" y="6990"/>
                    </a:lnTo>
                    <a:lnTo>
                      <a:pt x="8751" y="7102"/>
                    </a:lnTo>
                    <a:lnTo>
                      <a:pt x="8798" y="7147"/>
                    </a:lnTo>
                    <a:lnTo>
                      <a:pt x="8905" y="7219"/>
                    </a:lnTo>
                    <a:lnTo>
                      <a:pt x="9023" y="7268"/>
                    </a:lnTo>
                    <a:lnTo>
                      <a:pt x="9150" y="7292"/>
                    </a:lnTo>
                    <a:lnTo>
                      <a:pt x="9214" y="7295"/>
                    </a:lnTo>
                    <a:lnTo>
                      <a:pt x="9337" y="7295"/>
                    </a:lnTo>
                    <a:lnTo>
                      <a:pt x="9311" y="7397"/>
                    </a:lnTo>
                    <a:lnTo>
                      <a:pt x="9245" y="7596"/>
                    </a:lnTo>
                    <a:lnTo>
                      <a:pt x="9164" y="7788"/>
                    </a:lnTo>
                    <a:lnTo>
                      <a:pt x="9068" y="7970"/>
                    </a:lnTo>
                    <a:lnTo>
                      <a:pt x="8957" y="8145"/>
                    </a:lnTo>
                    <a:lnTo>
                      <a:pt x="8833" y="8307"/>
                    </a:lnTo>
                    <a:lnTo>
                      <a:pt x="8695" y="8460"/>
                    </a:lnTo>
                    <a:lnTo>
                      <a:pt x="8546" y="8601"/>
                    </a:lnTo>
                    <a:lnTo>
                      <a:pt x="8387" y="8729"/>
                    </a:lnTo>
                    <a:lnTo>
                      <a:pt x="8217" y="8844"/>
                    </a:lnTo>
                    <a:lnTo>
                      <a:pt x="8037" y="8947"/>
                    </a:lnTo>
                    <a:lnTo>
                      <a:pt x="7848" y="9033"/>
                    </a:lnTo>
                    <a:lnTo>
                      <a:pt x="7651" y="9104"/>
                    </a:lnTo>
                    <a:lnTo>
                      <a:pt x="7446" y="9157"/>
                    </a:lnTo>
                    <a:lnTo>
                      <a:pt x="7236" y="9194"/>
                    </a:lnTo>
                    <a:lnTo>
                      <a:pt x="7020" y="9213"/>
                    </a:lnTo>
                    <a:lnTo>
                      <a:pt x="6911" y="9214"/>
                    </a:lnTo>
                    <a:lnTo>
                      <a:pt x="6813" y="9213"/>
                    </a:lnTo>
                    <a:lnTo>
                      <a:pt x="6617" y="9197"/>
                    </a:lnTo>
                    <a:lnTo>
                      <a:pt x="6426" y="9165"/>
                    </a:lnTo>
                    <a:lnTo>
                      <a:pt x="6236" y="9121"/>
                    </a:lnTo>
                    <a:lnTo>
                      <a:pt x="6143" y="9092"/>
                    </a:lnTo>
                    <a:lnTo>
                      <a:pt x="6143" y="9023"/>
                    </a:lnTo>
                    <a:lnTo>
                      <a:pt x="6142" y="9003"/>
                    </a:lnTo>
                    <a:lnTo>
                      <a:pt x="6135" y="8965"/>
                    </a:lnTo>
                    <a:lnTo>
                      <a:pt x="6120" y="8931"/>
                    </a:lnTo>
                    <a:lnTo>
                      <a:pt x="6099" y="8901"/>
                    </a:lnTo>
                    <a:lnTo>
                      <a:pt x="6073" y="8875"/>
                    </a:lnTo>
                    <a:lnTo>
                      <a:pt x="6043" y="8853"/>
                    </a:lnTo>
                    <a:lnTo>
                      <a:pt x="6008" y="8839"/>
                    </a:lnTo>
                    <a:lnTo>
                      <a:pt x="5971" y="8831"/>
                    </a:lnTo>
                    <a:lnTo>
                      <a:pt x="5951" y="8830"/>
                    </a:lnTo>
                    <a:lnTo>
                      <a:pt x="5740" y="8830"/>
                    </a:lnTo>
                    <a:lnTo>
                      <a:pt x="5730" y="8790"/>
                    </a:lnTo>
                    <a:lnTo>
                      <a:pt x="5707" y="8712"/>
                    </a:lnTo>
                    <a:lnTo>
                      <a:pt x="5678" y="8636"/>
                    </a:lnTo>
                    <a:lnTo>
                      <a:pt x="5642" y="8564"/>
                    </a:lnTo>
                    <a:lnTo>
                      <a:pt x="5578" y="8461"/>
                    </a:lnTo>
                    <a:lnTo>
                      <a:pt x="5474" y="8339"/>
                    </a:lnTo>
                    <a:lnTo>
                      <a:pt x="5350" y="8237"/>
                    </a:lnTo>
                    <a:lnTo>
                      <a:pt x="5248" y="8175"/>
                    </a:lnTo>
                    <a:lnTo>
                      <a:pt x="5174" y="8140"/>
                    </a:lnTo>
                    <a:lnTo>
                      <a:pt x="5098" y="8112"/>
                    </a:lnTo>
                    <a:lnTo>
                      <a:pt x="5019" y="8089"/>
                    </a:lnTo>
                    <a:lnTo>
                      <a:pt x="4937" y="8073"/>
                    </a:lnTo>
                    <a:lnTo>
                      <a:pt x="4853" y="8065"/>
                    </a:lnTo>
                    <a:lnTo>
                      <a:pt x="4810" y="8064"/>
                    </a:lnTo>
                    <a:close/>
                    <a:moveTo>
                      <a:pt x="4416" y="6719"/>
                    </a:moveTo>
                    <a:lnTo>
                      <a:pt x="4417" y="6590"/>
                    </a:lnTo>
                    <a:lnTo>
                      <a:pt x="4443" y="6339"/>
                    </a:lnTo>
                    <a:lnTo>
                      <a:pt x="4493" y="6096"/>
                    </a:lnTo>
                    <a:lnTo>
                      <a:pt x="4565" y="5861"/>
                    </a:lnTo>
                    <a:lnTo>
                      <a:pt x="4660" y="5638"/>
                    </a:lnTo>
                    <a:lnTo>
                      <a:pt x="4776" y="5425"/>
                    </a:lnTo>
                    <a:lnTo>
                      <a:pt x="4911" y="5226"/>
                    </a:lnTo>
                    <a:lnTo>
                      <a:pt x="5064" y="5041"/>
                    </a:lnTo>
                    <a:lnTo>
                      <a:pt x="5234" y="4872"/>
                    </a:lnTo>
                    <a:lnTo>
                      <a:pt x="5418" y="4720"/>
                    </a:lnTo>
                    <a:lnTo>
                      <a:pt x="5618" y="4584"/>
                    </a:lnTo>
                    <a:lnTo>
                      <a:pt x="5830" y="4469"/>
                    </a:lnTo>
                    <a:lnTo>
                      <a:pt x="6053" y="4374"/>
                    </a:lnTo>
                    <a:lnTo>
                      <a:pt x="6287" y="4301"/>
                    </a:lnTo>
                    <a:lnTo>
                      <a:pt x="6531" y="4252"/>
                    </a:lnTo>
                    <a:lnTo>
                      <a:pt x="6783" y="4226"/>
                    </a:lnTo>
                    <a:lnTo>
                      <a:pt x="6911" y="4223"/>
                    </a:lnTo>
                    <a:lnTo>
                      <a:pt x="7039" y="4226"/>
                    </a:lnTo>
                    <a:lnTo>
                      <a:pt x="7291" y="4252"/>
                    </a:lnTo>
                    <a:lnTo>
                      <a:pt x="7534" y="4301"/>
                    </a:lnTo>
                    <a:lnTo>
                      <a:pt x="7769" y="4374"/>
                    </a:lnTo>
                    <a:lnTo>
                      <a:pt x="7992" y="4469"/>
                    </a:lnTo>
                    <a:lnTo>
                      <a:pt x="8204" y="4584"/>
                    </a:lnTo>
                    <a:lnTo>
                      <a:pt x="8404" y="4720"/>
                    </a:lnTo>
                    <a:lnTo>
                      <a:pt x="8588" y="4872"/>
                    </a:lnTo>
                    <a:lnTo>
                      <a:pt x="8758" y="5041"/>
                    </a:lnTo>
                    <a:lnTo>
                      <a:pt x="8911" y="5226"/>
                    </a:lnTo>
                    <a:lnTo>
                      <a:pt x="9046" y="5425"/>
                    </a:lnTo>
                    <a:lnTo>
                      <a:pt x="9161" y="5638"/>
                    </a:lnTo>
                    <a:lnTo>
                      <a:pt x="9256" y="5861"/>
                    </a:lnTo>
                    <a:lnTo>
                      <a:pt x="9328" y="6096"/>
                    </a:lnTo>
                    <a:lnTo>
                      <a:pt x="9379" y="6339"/>
                    </a:lnTo>
                    <a:lnTo>
                      <a:pt x="9404" y="6590"/>
                    </a:lnTo>
                    <a:lnTo>
                      <a:pt x="9406" y="6719"/>
                    </a:lnTo>
                    <a:lnTo>
                      <a:pt x="9404" y="6816"/>
                    </a:lnTo>
                    <a:lnTo>
                      <a:pt x="9397" y="6911"/>
                    </a:lnTo>
                    <a:lnTo>
                      <a:pt x="9214" y="6911"/>
                    </a:lnTo>
                    <a:lnTo>
                      <a:pt x="9187" y="6909"/>
                    </a:lnTo>
                    <a:lnTo>
                      <a:pt x="9135" y="6899"/>
                    </a:lnTo>
                    <a:lnTo>
                      <a:pt x="9086" y="6879"/>
                    </a:lnTo>
                    <a:lnTo>
                      <a:pt x="9042" y="6850"/>
                    </a:lnTo>
                    <a:lnTo>
                      <a:pt x="9023" y="6832"/>
                    </a:lnTo>
                    <a:lnTo>
                      <a:pt x="8911" y="6719"/>
                    </a:lnTo>
                    <a:lnTo>
                      <a:pt x="8886" y="6696"/>
                    </a:lnTo>
                    <a:lnTo>
                      <a:pt x="8836" y="6656"/>
                    </a:lnTo>
                    <a:lnTo>
                      <a:pt x="8754" y="6604"/>
                    </a:lnTo>
                    <a:lnTo>
                      <a:pt x="8636" y="6558"/>
                    </a:lnTo>
                    <a:lnTo>
                      <a:pt x="8510" y="6535"/>
                    </a:lnTo>
                    <a:lnTo>
                      <a:pt x="8382" y="6535"/>
                    </a:lnTo>
                    <a:lnTo>
                      <a:pt x="8258" y="6558"/>
                    </a:lnTo>
                    <a:lnTo>
                      <a:pt x="8139" y="6604"/>
                    </a:lnTo>
                    <a:lnTo>
                      <a:pt x="8057" y="6656"/>
                    </a:lnTo>
                    <a:lnTo>
                      <a:pt x="8006" y="6696"/>
                    </a:lnTo>
                    <a:lnTo>
                      <a:pt x="7983" y="6719"/>
                    </a:lnTo>
                    <a:lnTo>
                      <a:pt x="7871" y="6832"/>
                    </a:lnTo>
                    <a:lnTo>
                      <a:pt x="7851" y="6849"/>
                    </a:lnTo>
                    <a:lnTo>
                      <a:pt x="7806" y="6879"/>
                    </a:lnTo>
                    <a:lnTo>
                      <a:pt x="7757" y="6898"/>
                    </a:lnTo>
                    <a:lnTo>
                      <a:pt x="7706" y="6908"/>
                    </a:lnTo>
                    <a:lnTo>
                      <a:pt x="7652" y="6908"/>
                    </a:lnTo>
                    <a:lnTo>
                      <a:pt x="7600" y="6898"/>
                    </a:lnTo>
                    <a:lnTo>
                      <a:pt x="7552" y="6879"/>
                    </a:lnTo>
                    <a:lnTo>
                      <a:pt x="7507" y="6849"/>
                    </a:lnTo>
                    <a:lnTo>
                      <a:pt x="7487" y="6832"/>
                    </a:lnTo>
                    <a:lnTo>
                      <a:pt x="7374" y="6719"/>
                    </a:lnTo>
                    <a:lnTo>
                      <a:pt x="7350" y="6696"/>
                    </a:lnTo>
                    <a:lnTo>
                      <a:pt x="7300" y="6656"/>
                    </a:lnTo>
                    <a:lnTo>
                      <a:pt x="7219" y="6604"/>
                    </a:lnTo>
                    <a:lnTo>
                      <a:pt x="7099" y="6558"/>
                    </a:lnTo>
                    <a:lnTo>
                      <a:pt x="6974" y="6535"/>
                    </a:lnTo>
                    <a:lnTo>
                      <a:pt x="6847" y="6535"/>
                    </a:lnTo>
                    <a:lnTo>
                      <a:pt x="6722" y="6558"/>
                    </a:lnTo>
                    <a:lnTo>
                      <a:pt x="6603" y="6604"/>
                    </a:lnTo>
                    <a:lnTo>
                      <a:pt x="6522" y="6656"/>
                    </a:lnTo>
                    <a:lnTo>
                      <a:pt x="6472" y="6696"/>
                    </a:lnTo>
                    <a:lnTo>
                      <a:pt x="6447" y="6719"/>
                    </a:lnTo>
                    <a:lnTo>
                      <a:pt x="6335" y="6832"/>
                    </a:lnTo>
                    <a:lnTo>
                      <a:pt x="6315" y="6849"/>
                    </a:lnTo>
                    <a:lnTo>
                      <a:pt x="6270" y="6879"/>
                    </a:lnTo>
                    <a:lnTo>
                      <a:pt x="6221" y="6898"/>
                    </a:lnTo>
                    <a:lnTo>
                      <a:pt x="6169" y="6908"/>
                    </a:lnTo>
                    <a:lnTo>
                      <a:pt x="6116" y="6908"/>
                    </a:lnTo>
                    <a:lnTo>
                      <a:pt x="6064" y="6898"/>
                    </a:lnTo>
                    <a:lnTo>
                      <a:pt x="6015" y="6879"/>
                    </a:lnTo>
                    <a:lnTo>
                      <a:pt x="5971" y="6849"/>
                    </a:lnTo>
                    <a:lnTo>
                      <a:pt x="5951" y="6832"/>
                    </a:lnTo>
                    <a:lnTo>
                      <a:pt x="5838" y="6719"/>
                    </a:lnTo>
                    <a:lnTo>
                      <a:pt x="5815" y="6696"/>
                    </a:lnTo>
                    <a:lnTo>
                      <a:pt x="5765" y="6656"/>
                    </a:lnTo>
                    <a:lnTo>
                      <a:pt x="5683" y="6604"/>
                    </a:lnTo>
                    <a:lnTo>
                      <a:pt x="5563" y="6558"/>
                    </a:lnTo>
                    <a:lnTo>
                      <a:pt x="5439" y="6535"/>
                    </a:lnTo>
                    <a:lnTo>
                      <a:pt x="5311" y="6535"/>
                    </a:lnTo>
                    <a:lnTo>
                      <a:pt x="5186" y="6558"/>
                    </a:lnTo>
                    <a:lnTo>
                      <a:pt x="5068" y="6604"/>
                    </a:lnTo>
                    <a:lnTo>
                      <a:pt x="4986" y="6656"/>
                    </a:lnTo>
                    <a:lnTo>
                      <a:pt x="4935" y="6696"/>
                    </a:lnTo>
                    <a:lnTo>
                      <a:pt x="4911" y="6719"/>
                    </a:lnTo>
                    <a:lnTo>
                      <a:pt x="4799" y="6832"/>
                    </a:lnTo>
                    <a:lnTo>
                      <a:pt x="4780" y="6850"/>
                    </a:lnTo>
                    <a:lnTo>
                      <a:pt x="4735" y="6879"/>
                    </a:lnTo>
                    <a:lnTo>
                      <a:pt x="4686" y="6899"/>
                    </a:lnTo>
                    <a:lnTo>
                      <a:pt x="4635" y="6909"/>
                    </a:lnTo>
                    <a:lnTo>
                      <a:pt x="4607" y="6911"/>
                    </a:lnTo>
                    <a:lnTo>
                      <a:pt x="4423" y="6911"/>
                    </a:lnTo>
                    <a:lnTo>
                      <a:pt x="4417" y="6816"/>
                    </a:lnTo>
                    <a:lnTo>
                      <a:pt x="4416" y="6719"/>
                    </a:lnTo>
                    <a:close/>
                    <a:moveTo>
                      <a:pt x="384" y="9214"/>
                    </a:moveTo>
                    <a:lnTo>
                      <a:pt x="5759" y="9214"/>
                    </a:lnTo>
                    <a:lnTo>
                      <a:pt x="5759" y="9599"/>
                    </a:lnTo>
                    <a:lnTo>
                      <a:pt x="384" y="9599"/>
                    </a:lnTo>
                    <a:lnTo>
                      <a:pt x="384" y="9214"/>
                    </a:lnTo>
                    <a:close/>
                    <a:moveTo>
                      <a:pt x="4223" y="11518"/>
                    </a:moveTo>
                    <a:lnTo>
                      <a:pt x="1728" y="11518"/>
                    </a:lnTo>
                    <a:lnTo>
                      <a:pt x="1679" y="11517"/>
                    </a:lnTo>
                    <a:lnTo>
                      <a:pt x="1582" y="11508"/>
                    </a:lnTo>
                    <a:lnTo>
                      <a:pt x="1487" y="11488"/>
                    </a:lnTo>
                    <a:lnTo>
                      <a:pt x="1398" y="11460"/>
                    </a:lnTo>
                    <a:lnTo>
                      <a:pt x="1312" y="11423"/>
                    </a:lnTo>
                    <a:lnTo>
                      <a:pt x="1230" y="11380"/>
                    </a:lnTo>
                    <a:lnTo>
                      <a:pt x="1153" y="11328"/>
                    </a:lnTo>
                    <a:lnTo>
                      <a:pt x="1083" y="11269"/>
                    </a:lnTo>
                    <a:lnTo>
                      <a:pt x="1018" y="11204"/>
                    </a:lnTo>
                    <a:lnTo>
                      <a:pt x="959" y="11132"/>
                    </a:lnTo>
                    <a:lnTo>
                      <a:pt x="907" y="11056"/>
                    </a:lnTo>
                    <a:lnTo>
                      <a:pt x="862" y="10974"/>
                    </a:lnTo>
                    <a:lnTo>
                      <a:pt x="826" y="10887"/>
                    </a:lnTo>
                    <a:lnTo>
                      <a:pt x="798" y="10798"/>
                    </a:lnTo>
                    <a:lnTo>
                      <a:pt x="779" y="10705"/>
                    </a:lnTo>
                    <a:lnTo>
                      <a:pt x="769" y="10608"/>
                    </a:lnTo>
                    <a:lnTo>
                      <a:pt x="767" y="10558"/>
                    </a:lnTo>
                    <a:lnTo>
                      <a:pt x="767" y="9982"/>
                    </a:lnTo>
                    <a:lnTo>
                      <a:pt x="5375" y="9982"/>
                    </a:lnTo>
                    <a:lnTo>
                      <a:pt x="5375" y="10558"/>
                    </a:lnTo>
                    <a:lnTo>
                      <a:pt x="5375" y="10608"/>
                    </a:lnTo>
                    <a:lnTo>
                      <a:pt x="5365" y="10705"/>
                    </a:lnTo>
                    <a:lnTo>
                      <a:pt x="5346" y="10798"/>
                    </a:lnTo>
                    <a:lnTo>
                      <a:pt x="5317" y="10887"/>
                    </a:lnTo>
                    <a:lnTo>
                      <a:pt x="5281" y="10974"/>
                    </a:lnTo>
                    <a:lnTo>
                      <a:pt x="5236" y="11056"/>
                    </a:lnTo>
                    <a:lnTo>
                      <a:pt x="5185" y="11132"/>
                    </a:lnTo>
                    <a:lnTo>
                      <a:pt x="5126" y="11204"/>
                    </a:lnTo>
                    <a:lnTo>
                      <a:pt x="5061" y="11269"/>
                    </a:lnTo>
                    <a:lnTo>
                      <a:pt x="4989" y="11328"/>
                    </a:lnTo>
                    <a:lnTo>
                      <a:pt x="4912" y="11380"/>
                    </a:lnTo>
                    <a:lnTo>
                      <a:pt x="4832" y="11423"/>
                    </a:lnTo>
                    <a:lnTo>
                      <a:pt x="4745" y="11460"/>
                    </a:lnTo>
                    <a:lnTo>
                      <a:pt x="4655" y="11488"/>
                    </a:lnTo>
                    <a:lnTo>
                      <a:pt x="4561" y="11508"/>
                    </a:lnTo>
                    <a:lnTo>
                      <a:pt x="4465" y="11517"/>
                    </a:lnTo>
                    <a:lnTo>
                      <a:pt x="4416" y="11518"/>
                    </a:lnTo>
                    <a:lnTo>
                      <a:pt x="4223" y="11518"/>
                    </a:lnTo>
                    <a:close/>
                    <a:moveTo>
                      <a:pt x="5354" y="11518"/>
                    </a:moveTo>
                    <a:lnTo>
                      <a:pt x="5401" y="11472"/>
                    </a:lnTo>
                    <a:lnTo>
                      <a:pt x="5484" y="11371"/>
                    </a:lnTo>
                    <a:lnTo>
                      <a:pt x="5559" y="11263"/>
                    </a:lnTo>
                    <a:lnTo>
                      <a:pt x="5622" y="11148"/>
                    </a:lnTo>
                    <a:lnTo>
                      <a:pt x="5676" y="11026"/>
                    </a:lnTo>
                    <a:lnTo>
                      <a:pt x="5716" y="10899"/>
                    </a:lnTo>
                    <a:lnTo>
                      <a:pt x="5743" y="10765"/>
                    </a:lnTo>
                    <a:lnTo>
                      <a:pt x="5758" y="10628"/>
                    </a:lnTo>
                    <a:lnTo>
                      <a:pt x="5759" y="10558"/>
                    </a:lnTo>
                    <a:lnTo>
                      <a:pt x="5759" y="10178"/>
                    </a:lnTo>
                    <a:lnTo>
                      <a:pt x="5899" y="10222"/>
                    </a:lnTo>
                    <a:lnTo>
                      <a:pt x="6181" y="10293"/>
                    </a:lnTo>
                    <a:lnTo>
                      <a:pt x="6470" y="10340"/>
                    </a:lnTo>
                    <a:lnTo>
                      <a:pt x="6763" y="10365"/>
                    </a:lnTo>
                    <a:lnTo>
                      <a:pt x="6911" y="10366"/>
                    </a:lnTo>
                    <a:lnTo>
                      <a:pt x="7004" y="10365"/>
                    </a:lnTo>
                    <a:lnTo>
                      <a:pt x="7192" y="10356"/>
                    </a:lnTo>
                    <a:lnTo>
                      <a:pt x="7374" y="10337"/>
                    </a:lnTo>
                    <a:lnTo>
                      <a:pt x="7556" y="10310"/>
                    </a:lnTo>
                    <a:lnTo>
                      <a:pt x="7734" y="10273"/>
                    </a:lnTo>
                    <a:lnTo>
                      <a:pt x="7909" y="10228"/>
                    </a:lnTo>
                    <a:lnTo>
                      <a:pt x="8080" y="10175"/>
                    </a:lnTo>
                    <a:lnTo>
                      <a:pt x="8247" y="10113"/>
                    </a:lnTo>
                    <a:lnTo>
                      <a:pt x="8411" y="10044"/>
                    </a:lnTo>
                    <a:lnTo>
                      <a:pt x="8569" y="9967"/>
                    </a:lnTo>
                    <a:lnTo>
                      <a:pt x="8725" y="9882"/>
                    </a:lnTo>
                    <a:lnTo>
                      <a:pt x="8876" y="9792"/>
                    </a:lnTo>
                    <a:lnTo>
                      <a:pt x="9021" y="9692"/>
                    </a:lnTo>
                    <a:lnTo>
                      <a:pt x="9161" y="9587"/>
                    </a:lnTo>
                    <a:lnTo>
                      <a:pt x="9296" y="9476"/>
                    </a:lnTo>
                    <a:lnTo>
                      <a:pt x="9426" y="9358"/>
                    </a:lnTo>
                    <a:lnTo>
                      <a:pt x="9550" y="9235"/>
                    </a:lnTo>
                    <a:lnTo>
                      <a:pt x="9668" y="9105"/>
                    </a:lnTo>
                    <a:lnTo>
                      <a:pt x="9780" y="8970"/>
                    </a:lnTo>
                    <a:lnTo>
                      <a:pt x="9885" y="8829"/>
                    </a:lnTo>
                    <a:lnTo>
                      <a:pt x="9983" y="8683"/>
                    </a:lnTo>
                    <a:lnTo>
                      <a:pt x="10074" y="8533"/>
                    </a:lnTo>
                    <a:lnTo>
                      <a:pt x="10159" y="8378"/>
                    </a:lnTo>
                    <a:lnTo>
                      <a:pt x="10235" y="8218"/>
                    </a:lnTo>
                    <a:lnTo>
                      <a:pt x="10306" y="8055"/>
                    </a:lnTo>
                    <a:lnTo>
                      <a:pt x="10366" y="7887"/>
                    </a:lnTo>
                    <a:lnTo>
                      <a:pt x="10419" y="7717"/>
                    </a:lnTo>
                    <a:lnTo>
                      <a:pt x="10466" y="7541"/>
                    </a:lnTo>
                    <a:lnTo>
                      <a:pt x="10502" y="7364"/>
                    </a:lnTo>
                    <a:lnTo>
                      <a:pt x="10529" y="7183"/>
                    </a:lnTo>
                    <a:lnTo>
                      <a:pt x="10548" y="6999"/>
                    </a:lnTo>
                    <a:lnTo>
                      <a:pt x="10558" y="6813"/>
                    </a:lnTo>
                    <a:lnTo>
                      <a:pt x="10558" y="6719"/>
                    </a:lnTo>
                    <a:lnTo>
                      <a:pt x="10558" y="6624"/>
                    </a:lnTo>
                    <a:lnTo>
                      <a:pt x="10548" y="6439"/>
                    </a:lnTo>
                    <a:lnTo>
                      <a:pt x="10529" y="6254"/>
                    </a:lnTo>
                    <a:lnTo>
                      <a:pt x="10502" y="6074"/>
                    </a:lnTo>
                    <a:lnTo>
                      <a:pt x="10466" y="5896"/>
                    </a:lnTo>
                    <a:lnTo>
                      <a:pt x="10419" y="5722"/>
                    </a:lnTo>
                    <a:lnTo>
                      <a:pt x="10366" y="5550"/>
                    </a:lnTo>
                    <a:lnTo>
                      <a:pt x="10306" y="5383"/>
                    </a:lnTo>
                    <a:lnTo>
                      <a:pt x="10235" y="5219"/>
                    </a:lnTo>
                    <a:lnTo>
                      <a:pt x="10159" y="5059"/>
                    </a:lnTo>
                    <a:lnTo>
                      <a:pt x="10074" y="4905"/>
                    </a:lnTo>
                    <a:lnTo>
                      <a:pt x="9983" y="4754"/>
                    </a:lnTo>
                    <a:lnTo>
                      <a:pt x="9885" y="4609"/>
                    </a:lnTo>
                    <a:lnTo>
                      <a:pt x="9780" y="4468"/>
                    </a:lnTo>
                    <a:lnTo>
                      <a:pt x="9668" y="4334"/>
                    </a:lnTo>
                    <a:lnTo>
                      <a:pt x="9550" y="4203"/>
                    </a:lnTo>
                    <a:lnTo>
                      <a:pt x="9426" y="4079"/>
                    </a:lnTo>
                    <a:lnTo>
                      <a:pt x="9296" y="3962"/>
                    </a:lnTo>
                    <a:lnTo>
                      <a:pt x="9161" y="3850"/>
                    </a:lnTo>
                    <a:lnTo>
                      <a:pt x="9021" y="3745"/>
                    </a:lnTo>
                    <a:lnTo>
                      <a:pt x="8876" y="3647"/>
                    </a:lnTo>
                    <a:lnTo>
                      <a:pt x="8725" y="3555"/>
                    </a:lnTo>
                    <a:lnTo>
                      <a:pt x="8569" y="3471"/>
                    </a:lnTo>
                    <a:lnTo>
                      <a:pt x="8411" y="3393"/>
                    </a:lnTo>
                    <a:lnTo>
                      <a:pt x="8247" y="3324"/>
                    </a:lnTo>
                    <a:lnTo>
                      <a:pt x="8080" y="3262"/>
                    </a:lnTo>
                    <a:lnTo>
                      <a:pt x="7909" y="3209"/>
                    </a:lnTo>
                    <a:lnTo>
                      <a:pt x="7734" y="3165"/>
                    </a:lnTo>
                    <a:lnTo>
                      <a:pt x="7556" y="3129"/>
                    </a:lnTo>
                    <a:lnTo>
                      <a:pt x="7374" y="3100"/>
                    </a:lnTo>
                    <a:lnTo>
                      <a:pt x="7192" y="3081"/>
                    </a:lnTo>
                    <a:lnTo>
                      <a:pt x="7004" y="3072"/>
                    </a:lnTo>
                    <a:lnTo>
                      <a:pt x="6911" y="3071"/>
                    </a:lnTo>
                    <a:lnTo>
                      <a:pt x="6817" y="3072"/>
                    </a:lnTo>
                    <a:lnTo>
                      <a:pt x="6630" y="3081"/>
                    </a:lnTo>
                    <a:lnTo>
                      <a:pt x="6447" y="3100"/>
                    </a:lnTo>
                    <a:lnTo>
                      <a:pt x="6266" y="3129"/>
                    </a:lnTo>
                    <a:lnTo>
                      <a:pt x="6087" y="3165"/>
                    </a:lnTo>
                    <a:lnTo>
                      <a:pt x="5913" y="3209"/>
                    </a:lnTo>
                    <a:lnTo>
                      <a:pt x="5742" y="3262"/>
                    </a:lnTo>
                    <a:lnTo>
                      <a:pt x="5575" y="3324"/>
                    </a:lnTo>
                    <a:lnTo>
                      <a:pt x="5411" y="3393"/>
                    </a:lnTo>
                    <a:lnTo>
                      <a:pt x="5252" y="3471"/>
                    </a:lnTo>
                    <a:lnTo>
                      <a:pt x="5097" y="3555"/>
                    </a:lnTo>
                    <a:lnTo>
                      <a:pt x="4946" y="3647"/>
                    </a:lnTo>
                    <a:lnTo>
                      <a:pt x="4800" y="3745"/>
                    </a:lnTo>
                    <a:lnTo>
                      <a:pt x="4660" y="3850"/>
                    </a:lnTo>
                    <a:lnTo>
                      <a:pt x="4525" y="3962"/>
                    </a:lnTo>
                    <a:lnTo>
                      <a:pt x="4396" y="4079"/>
                    </a:lnTo>
                    <a:lnTo>
                      <a:pt x="4272" y="4203"/>
                    </a:lnTo>
                    <a:lnTo>
                      <a:pt x="4154" y="4334"/>
                    </a:lnTo>
                    <a:lnTo>
                      <a:pt x="4041" y="4468"/>
                    </a:lnTo>
                    <a:lnTo>
                      <a:pt x="3936" y="4609"/>
                    </a:lnTo>
                    <a:lnTo>
                      <a:pt x="3838" y="4754"/>
                    </a:lnTo>
                    <a:lnTo>
                      <a:pt x="3748" y="4905"/>
                    </a:lnTo>
                    <a:lnTo>
                      <a:pt x="3663" y="5059"/>
                    </a:lnTo>
                    <a:lnTo>
                      <a:pt x="3586" y="5219"/>
                    </a:lnTo>
                    <a:lnTo>
                      <a:pt x="3516" y="5383"/>
                    </a:lnTo>
                    <a:lnTo>
                      <a:pt x="3455" y="5550"/>
                    </a:lnTo>
                    <a:lnTo>
                      <a:pt x="3402" y="5722"/>
                    </a:lnTo>
                    <a:lnTo>
                      <a:pt x="3356" y="5896"/>
                    </a:lnTo>
                    <a:lnTo>
                      <a:pt x="3320" y="6074"/>
                    </a:lnTo>
                    <a:lnTo>
                      <a:pt x="3293" y="6254"/>
                    </a:lnTo>
                    <a:lnTo>
                      <a:pt x="3274" y="6439"/>
                    </a:lnTo>
                    <a:lnTo>
                      <a:pt x="3264" y="6624"/>
                    </a:lnTo>
                    <a:lnTo>
                      <a:pt x="3264" y="6719"/>
                    </a:lnTo>
                    <a:lnTo>
                      <a:pt x="3265" y="6836"/>
                    </a:lnTo>
                    <a:lnTo>
                      <a:pt x="3281" y="7068"/>
                    </a:lnTo>
                    <a:lnTo>
                      <a:pt x="3311" y="7297"/>
                    </a:lnTo>
                    <a:lnTo>
                      <a:pt x="3356" y="7521"/>
                    </a:lnTo>
                    <a:lnTo>
                      <a:pt x="3383" y="7634"/>
                    </a:lnTo>
                    <a:lnTo>
                      <a:pt x="3327" y="7599"/>
                    </a:lnTo>
                    <a:lnTo>
                      <a:pt x="3206" y="7546"/>
                    </a:lnTo>
                    <a:lnTo>
                      <a:pt x="3080" y="7508"/>
                    </a:lnTo>
                    <a:lnTo>
                      <a:pt x="2947" y="7488"/>
                    </a:lnTo>
                    <a:lnTo>
                      <a:pt x="2880" y="7487"/>
                    </a:lnTo>
                    <a:lnTo>
                      <a:pt x="2820" y="7488"/>
                    </a:lnTo>
                    <a:lnTo>
                      <a:pt x="2704" y="7503"/>
                    </a:lnTo>
                    <a:lnTo>
                      <a:pt x="2592" y="7531"/>
                    </a:lnTo>
                    <a:lnTo>
                      <a:pt x="2481" y="7575"/>
                    </a:lnTo>
                    <a:lnTo>
                      <a:pt x="2429" y="7602"/>
                    </a:lnTo>
                    <a:lnTo>
                      <a:pt x="2400" y="7572"/>
                    </a:lnTo>
                    <a:lnTo>
                      <a:pt x="2337" y="7517"/>
                    </a:lnTo>
                    <a:lnTo>
                      <a:pt x="2304" y="7491"/>
                    </a:lnTo>
                    <a:lnTo>
                      <a:pt x="2304" y="2688"/>
                    </a:lnTo>
                    <a:lnTo>
                      <a:pt x="11518" y="2688"/>
                    </a:lnTo>
                    <a:lnTo>
                      <a:pt x="11518" y="11518"/>
                    </a:lnTo>
                    <a:lnTo>
                      <a:pt x="5354" y="115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0"/>
              <p:cNvSpPr>
                <a:spLocks noEditPoints="1"/>
              </p:cNvSpPr>
              <p:nvPr/>
            </p:nvSpPr>
            <p:spPr bwMode="auto">
              <a:xfrm>
                <a:off x="7265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49 w 1152"/>
                  <a:gd name="T3" fmla="*/ 1085 h 1152"/>
                  <a:gd name="T4" fmla="*/ 1021 w 1152"/>
                  <a:gd name="T5" fmla="*/ 943 h 1152"/>
                  <a:gd name="T6" fmla="*/ 1126 w 1152"/>
                  <a:gd name="T7" fmla="*/ 748 h 1152"/>
                  <a:gd name="T8" fmla="*/ 1152 w 1152"/>
                  <a:gd name="T9" fmla="*/ 576 h 1152"/>
                  <a:gd name="T10" fmla="*/ 1126 w 1152"/>
                  <a:gd name="T11" fmla="*/ 405 h 1152"/>
                  <a:gd name="T12" fmla="*/ 1021 w 1152"/>
                  <a:gd name="T13" fmla="*/ 211 h 1152"/>
                  <a:gd name="T14" fmla="*/ 849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2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2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6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6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49" y="1085"/>
                    </a:lnTo>
                    <a:lnTo>
                      <a:pt x="942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6" y="748"/>
                    </a:lnTo>
                    <a:lnTo>
                      <a:pt x="1149" y="635"/>
                    </a:lnTo>
                    <a:lnTo>
                      <a:pt x="1152" y="576"/>
                    </a:lnTo>
                    <a:lnTo>
                      <a:pt x="1149" y="517"/>
                    </a:lnTo>
                    <a:lnTo>
                      <a:pt x="1126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2" y="131"/>
                    </a:lnTo>
                    <a:lnTo>
                      <a:pt x="849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8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8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5" y="385"/>
                    </a:lnTo>
                    <a:lnTo>
                      <a:pt x="632" y="393"/>
                    </a:lnTo>
                    <a:lnTo>
                      <a:pt x="667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59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59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7" y="746"/>
                    </a:lnTo>
                    <a:lnTo>
                      <a:pt x="632" y="761"/>
                    </a:lnTo>
                    <a:lnTo>
                      <a:pt x="595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6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3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6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7777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2 w 1152"/>
                  <a:gd name="T21" fmla="*/ 69 h 1152"/>
                  <a:gd name="T22" fmla="*/ 131 w 1152"/>
                  <a:gd name="T23" fmla="*/ 211 h 1152"/>
                  <a:gd name="T24" fmla="*/ 26 w 1152"/>
                  <a:gd name="T25" fmla="*/ 405 h 1152"/>
                  <a:gd name="T26" fmla="*/ 0 w 1152"/>
                  <a:gd name="T27" fmla="*/ 576 h 1152"/>
                  <a:gd name="T28" fmla="*/ 26 w 1152"/>
                  <a:gd name="T29" fmla="*/ 748 h 1152"/>
                  <a:gd name="T30" fmla="*/ 131 w 1152"/>
                  <a:gd name="T31" fmla="*/ 943 h 1152"/>
                  <a:gd name="T32" fmla="*/ 302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3 w 1152"/>
                  <a:gd name="T39" fmla="*/ 393 h 1152"/>
                  <a:gd name="T40" fmla="*/ 698 w 1152"/>
                  <a:gd name="T41" fmla="*/ 428 h 1152"/>
                  <a:gd name="T42" fmla="*/ 746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6 w 1152"/>
                  <a:gd name="T49" fmla="*/ 668 h 1152"/>
                  <a:gd name="T50" fmla="*/ 698 w 1152"/>
                  <a:gd name="T51" fmla="*/ 725 h 1152"/>
                  <a:gd name="T52" fmla="*/ 633 w 1152"/>
                  <a:gd name="T53" fmla="*/ 761 h 1152"/>
                  <a:gd name="T54" fmla="*/ 576 w 1152"/>
                  <a:gd name="T55" fmla="*/ 769 h 1152"/>
                  <a:gd name="T56" fmla="*/ 520 w 1152"/>
                  <a:gd name="T57" fmla="*/ 761 h 1152"/>
                  <a:gd name="T58" fmla="*/ 453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3 w 1152"/>
                  <a:gd name="T69" fmla="*/ 428 h 1152"/>
                  <a:gd name="T70" fmla="*/ 520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4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4" y="26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5"/>
                    </a:lnTo>
                    <a:lnTo>
                      <a:pt x="404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3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9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3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6"/>
                    </a:lnTo>
                    <a:lnTo>
                      <a:pt x="453" y="725"/>
                    </a:lnTo>
                    <a:lnTo>
                      <a:pt x="427" y="699"/>
                    </a:lnTo>
                    <a:lnTo>
                      <a:pt x="407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3" y="520"/>
                    </a:lnTo>
                    <a:lnTo>
                      <a:pt x="407" y="486"/>
                    </a:lnTo>
                    <a:lnTo>
                      <a:pt x="427" y="454"/>
                    </a:lnTo>
                    <a:lnTo>
                      <a:pt x="453" y="428"/>
                    </a:lnTo>
                    <a:lnTo>
                      <a:pt x="485" y="408"/>
                    </a:lnTo>
                    <a:lnTo>
                      <a:pt x="520" y="393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2"/>
              <p:cNvSpPr>
                <a:spLocks noEditPoints="1"/>
              </p:cNvSpPr>
              <p:nvPr/>
            </p:nvSpPr>
            <p:spPr bwMode="auto">
              <a:xfrm>
                <a:off x="8289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4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4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7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7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9953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14"/>
              <p:cNvSpPr>
                <a:spLocks noChangeArrowheads="1"/>
              </p:cNvSpPr>
              <p:nvPr/>
            </p:nvSpPr>
            <p:spPr bwMode="auto">
              <a:xfrm>
                <a:off x="9953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15"/>
              <p:cNvSpPr>
                <a:spLocks noChangeArrowheads="1"/>
              </p:cNvSpPr>
              <p:nvPr/>
            </p:nvSpPr>
            <p:spPr bwMode="auto">
              <a:xfrm>
                <a:off x="9696" y="-1544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16"/>
              <p:cNvSpPr>
                <a:spLocks noChangeArrowheads="1"/>
              </p:cNvSpPr>
              <p:nvPr/>
            </p:nvSpPr>
            <p:spPr bwMode="auto">
              <a:xfrm>
                <a:off x="9696" y="-1800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17"/>
              <p:cNvSpPr>
                <a:spLocks noChangeArrowheads="1"/>
              </p:cNvSpPr>
              <p:nvPr/>
            </p:nvSpPr>
            <p:spPr bwMode="auto">
              <a:xfrm>
                <a:off x="9440" y="-1544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18"/>
              <p:cNvSpPr>
                <a:spLocks noChangeArrowheads="1"/>
              </p:cNvSpPr>
              <p:nvPr/>
            </p:nvSpPr>
            <p:spPr bwMode="auto">
              <a:xfrm>
                <a:off x="9440" y="-1800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>
                <a:off x="9185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20"/>
              <p:cNvSpPr>
                <a:spLocks noChangeArrowheads="1"/>
              </p:cNvSpPr>
              <p:nvPr/>
            </p:nvSpPr>
            <p:spPr bwMode="auto">
              <a:xfrm>
                <a:off x="9185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8" name="Group 23"/>
            <p:cNvGrpSpPr>
              <a:grpSpLocks noChangeAspect="1"/>
            </p:cNvGrpSpPr>
            <p:nvPr/>
          </p:nvGrpSpPr>
          <p:grpSpPr bwMode="auto">
            <a:xfrm>
              <a:off x="7057821" y="5405606"/>
              <a:ext cx="628890" cy="411496"/>
              <a:chOff x="5374" y="5621"/>
              <a:chExt cx="2835" cy="185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40" name="Freeform 24"/>
              <p:cNvSpPr>
                <a:spLocks noEditPoints="1"/>
              </p:cNvSpPr>
              <p:nvPr/>
            </p:nvSpPr>
            <p:spPr bwMode="auto">
              <a:xfrm>
                <a:off x="5374" y="5621"/>
                <a:ext cx="2835" cy="1855"/>
              </a:xfrm>
              <a:custGeom>
                <a:avLst/>
                <a:gdLst>
                  <a:gd name="T0" fmla="*/ 8062 w 8505"/>
                  <a:gd name="T1" fmla="*/ 1826 h 5566"/>
                  <a:gd name="T2" fmla="*/ 8108 w 8505"/>
                  <a:gd name="T3" fmla="*/ 1316 h 5566"/>
                  <a:gd name="T4" fmla="*/ 8125 w 8505"/>
                  <a:gd name="T5" fmla="*/ 1158 h 5566"/>
                  <a:gd name="T6" fmla="*/ 8142 w 8505"/>
                  <a:gd name="T7" fmla="*/ 1028 h 5566"/>
                  <a:gd name="T8" fmla="*/ 8291 w 8505"/>
                  <a:gd name="T9" fmla="*/ 805 h 5566"/>
                  <a:gd name="T10" fmla="*/ 8333 w 8505"/>
                  <a:gd name="T11" fmla="*/ 602 h 5566"/>
                  <a:gd name="T12" fmla="*/ 8278 w 8505"/>
                  <a:gd name="T13" fmla="*/ 338 h 5566"/>
                  <a:gd name="T14" fmla="*/ 8227 w 8505"/>
                  <a:gd name="T15" fmla="*/ 95 h 5566"/>
                  <a:gd name="T16" fmla="*/ 8081 w 8505"/>
                  <a:gd name="T17" fmla="*/ 0 h 5566"/>
                  <a:gd name="T18" fmla="*/ 7978 w 8505"/>
                  <a:gd name="T19" fmla="*/ 125 h 5566"/>
                  <a:gd name="T20" fmla="*/ 8057 w 8505"/>
                  <a:gd name="T21" fmla="*/ 466 h 5566"/>
                  <a:gd name="T22" fmla="*/ 8037 w 8505"/>
                  <a:gd name="T23" fmla="*/ 750 h 5566"/>
                  <a:gd name="T24" fmla="*/ 7803 w 8505"/>
                  <a:gd name="T25" fmla="*/ 832 h 5566"/>
                  <a:gd name="T26" fmla="*/ 7644 w 8505"/>
                  <a:gd name="T27" fmla="*/ 816 h 5566"/>
                  <a:gd name="T28" fmla="*/ 7111 w 8505"/>
                  <a:gd name="T29" fmla="*/ 1143 h 5566"/>
                  <a:gd name="T30" fmla="*/ 4217 w 8505"/>
                  <a:gd name="T31" fmla="*/ 1153 h 5566"/>
                  <a:gd name="T32" fmla="*/ 3453 w 8505"/>
                  <a:gd name="T33" fmla="*/ 1295 h 5566"/>
                  <a:gd name="T34" fmla="*/ 2752 w 8505"/>
                  <a:gd name="T35" fmla="*/ 1577 h 5566"/>
                  <a:gd name="T36" fmla="*/ 2120 w 8505"/>
                  <a:gd name="T37" fmla="*/ 1980 h 5566"/>
                  <a:gd name="T38" fmla="*/ 1562 w 8505"/>
                  <a:gd name="T39" fmla="*/ 2483 h 5566"/>
                  <a:gd name="T40" fmla="*/ 929 w 8505"/>
                  <a:gd name="T41" fmla="*/ 3297 h 5566"/>
                  <a:gd name="T42" fmla="*/ 318 w 8505"/>
                  <a:gd name="T43" fmla="*/ 4631 h 5566"/>
                  <a:gd name="T44" fmla="*/ 54 w 8505"/>
                  <a:gd name="T45" fmla="*/ 4824 h 5566"/>
                  <a:gd name="T46" fmla="*/ 0 w 8505"/>
                  <a:gd name="T47" fmla="*/ 5439 h 5566"/>
                  <a:gd name="T48" fmla="*/ 101 w 8505"/>
                  <a:gd name="T49" fmla="*/ 5563 h 5566"/>
                  <a:gd name="T50" fmla="*/ 7867 w 8505"/>
                  <a:gd name="T51" fmla="*/ 5544 h 5566"/>
                  <a:gd name="T52" fmla="*/ 7922 w 8505"/>
                  <a:gd name="T53" fmla="*/ 4955 h 5566"/>
                  <a:gd name="T54" fmla="*/ 7941 w 8505"/>
                  <a:gd name="T55" fmla="*/ 4710 h 5566"/>
                  <a:gd name="T56" fmla="*/ 8151 w 8505"/>
                  <a:gd name="T57" fmla="*/ 4304 h 5566"/>
                  <a:gd name="T58" fmla="*/ 8439 w 8505"/>
                  <a:gd name="T59" fmla="*/ 4154 h 5566"/>
                  <a:gd name="T60" fmla="*/ 8502 w 8505"/>
                  <a:gd name="T61" fmla="*/ 4019 h 5566"/>
                  <a:gd name="T62" fmla="*/ 7667 w 8505"/>
                  <a:gd name="T63" fmla="*/ 1338 h 5566"/>
                  <a:gd name="T64" fmla="*/ 252 w 8505"/>
                  <a:gd name="T65" fmla="*/ 5314 h 5566"/>
                  <a:gd name="T66" fmla="*/ 252 w 8505"/>
                  <a:gd name="T67" fmla="*/ 5314 h 5566"/>
                  <a:gd name="T68" fmla="*/ 690 w 8505"/>
                  <a:gd name="T69" fmla="*/ 4321 h 5566"/>
                  <a:gd name="T70" fmla="*/ 1362 w 8505"/>
                  <a:gd name="T71" fmla="*/ 3107 h 5566"/>
                  <a:gd name="T72" fmla="*/ 2146 w 8505"/>
                  <a:gd name="T73" fmla="*/ 2280 h 5566"/>
                  <a:gd name="T74" fmla="*/ 2720 w 8505"/>
                  <a:gd name="T75" fmla="*/ 1881 h 5566"/>
                  <a:gd name="T76" fmla="*/ 3358 w 8505"/>
                  <a:gd name="T77" fmla="*/ 1590 h 5566"/>
                  <a:gd name="T78" fmla="*/ 4055 w 8505"/>
                  <a:gd name="T79" fmla="*/ 1424 h 5566"/>
                  <a:gd name="T80" fmla="*/ 7052 w 8505"/>
                  <a:gd name="T81" fmla="*/ 1394 h 5566"/>
                  <a:gd name="T82" fmla="*/ 7322 w 8505"/>
                  <a:gd name="T83" fmla="*/ 1440 h 5566"/>
                  <a:gd name="T84" fmla="*/ 7591 w 8505"/>
                  <a:gd name="T85" fmla="*/ 1596 h 5566"/>
                  <a:gd name="T86" fmla="*/ 7627 w 8505"/>
                  <a:gd name="T87" fmla="*/ 1629 h 5566"/>
                  <a:gd name="T88" fmla="*/ 7816 w 8505"/>
                  <a:gd name="T89" fmla="*/ 1891 h 5566"/>
                  <a:gd name="T90" fmla="*/ 8173 w 8505"/>
                  <a:gd name="T91" fmla="*/ 3990 h 5566"/>
                  <a:gd name="T92" fmla="*/ 7805 w 8505"/>
                  <a:gd name="T93" fmla="*/ 4334 h 5566"/>
                  <a:gd name="T94" fmla="*/ 7677 w 8505"/>
                  <a:gd name="T95" fmla="*/ 4802 h 5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505" h="5566">
                    <a:moveTo>
                      <a:pt x="8502" y="4019"/>
                    </a:moveTo>
                    <a:lnTo>
                      <a:pt x="8124" y="2019"/>
                    </a:lnTo>
                    <a:lnTo>
                      <a:pt x="8106" y="1953"/>
                    </a:lnTo>
                    <a:lnTo>
                      <a:pt x="8062" y="1826"/>
                    </a:lnTo>
                    <a:lnTo>
                      <a:pt x="8001" y="1705"/>
                    </a:lnTo>
                    <a:lnTo>
                      <a:pt x="7928" y="1593"/>
                    </a:lnTo>
                    <a:lnTo>
                      <a:pt x="7886" y="1540"/>
                    </a:lnTo>
                    <a:lnTo>
                      <a:pt x="8108" y="1316"/>
                    </a:lnTo>
                    <a:lnTo>
                      <a:pt x="8125" y="1298"/>
                    </a:lnTo>
                    <a:lnTo>
                      <a:pt x="8144" y="1251"/>
                    </a:lnTo>
                    <a:lnTo>
                      <a:pt x="8144" y="1202"/>
                    </a:lnTo>
                    <a:lnTo>
                      <a:pt x="8125" y="1158"/>
                    </a:lnTo>
                    <a:lnTo>
                      <a:pt x="8108" y="1138"/>
                    </a:lnTo>
                    <a:lnTo>
                      <a:pt x="8065" y="1094"/>
                    </a:lnTo>
                    <a:lnTo>
                      <a:pt x="8092" y="1074"/>
                    </a:lnTo>
                    <a:lnTo>
                      <a:pt x="8142" y="1028"/>
                    </a:lnTo>
                    <a:lnTo>
                      <a:pt x="8189" y="978"/>
                    </a:lnTo>
                    <a:lnTo>
                      <a:pt x="8229" y="924"/>
                    </a:lnTo>
                    <a:lnTo>
                      <a:pt x="8262" y="865"/>
                    </a:lnTo>
                    <a:lnTo>
                      <a:pt x="8291" y="805"/>
                    </a:lnTo>
                    <a:lnTo>
                      <a:pt x="8312" y="740"/>
                    </a:lnTo>
                    <a:lnTo>
                      <a:pt x="8327" y="674"/>
                    </a:lnTo>
                    <a:lnTo>
                      <a:pt x="8333" y="641"/>
                    </a:lnTo>
                    <a:lnTo>
                      <a:pt x="8333" y="602"/>
                    </a:lnTo>
                    <a:lnTo>
                      <a:pt x="8327" y="524"/>
                    </a:lnTo>
                    <a:lnTo>
                      <a:pt x="8312" y="448"/>
                    </a:lnTo>
                    <a:lnTo>
                      <a:pt x="8291" y="374"/>
                    </a:lnTo>
                    <a:lnTo>
                      <a:pt x="8278" y="338"/>
                    </a:lnTo>
                    <a:lnTo>
                      <a:pt x="8259" y="286"/>
                    </a:lnTo>
                    <a:lnTo>
                      <a:pt x="8235" y="180"/>
                    </a:lnTo>
                    <a:lnTo>
                      <a:pt x="8230" y="125"/>
                    </a:lnTo>
                    <a:lnTo>
                      <a:pt x="8227" y="95"/>
                    </a:lnTo>
                    <a:lnTo>
                      <a:pt x="8207" y="47"/>
                    </a:lnTo>
                    <a:lnTo>
                      <a:pt x="8171" y="15"/>
                    </a:lnTo>
                    <a:lnTo>
                      <a:pt x="8127" y="0"/>
                    </a:lnTo>
                    <a:lnTo>
                      <a:pt x="8081" y="0"/>
                    </a:lnTo>
                    <a:lnTo>
                      <a:pt x="8036" y="15"/>
                    </a:lnTo>
                    <a:lnTo>
                      <a:pt x="8000" y="47"/>
                    </a:lnTo>
                    <a:lnTo>
                      <a:pt x="7980" y="95"/>
                    </a:lnTo>
                    <a:lnTo>
                      <a:pt x="7978" y="125"/>
                    </a:lnTo>
                    <a:lnTo>
                      <a:pt x="7983" y="200"/>
                    </a:lnTo>
                    <a:lnTo>
                      <a:pt x="8013" y="347"/>
                    </a:lnTo>
                    <a:lnTo>
                      <a:pt x="8039" y="417"/>
                    </a:lnTo>
                    <a:lnTo>
                      <a:pt x="8057" y="466"/>
                    </a:lnTo>
                    <a:lnTo>
                      <a:pt x="8079" y="569"/>
                    </a:lnTo>
                    <a:lnTo>
                      <a:pt x="8081" y="620"/>
                    </a:lnTo>
                    <a:lnTo>
                      <a:pt x="8072" y="665"/>
                    </a:lnTo>
                    <a:lnTo>
                      <a:pt x="8037" y="750"/>
                    </a:lnTo>
                    <a:lnTo>
                      <a:pt x="7988" y="825"/>
                    </a:lnTo>
                    <a:lnTo>
                      <a:pt x="7924" y="890"/>
                    </a:lnTo>
                    <a:lnTo>
                      <a:pt x="7886" y="916"/>
                    </a:lnTo>
                    <a:lnTo>
                      <a:pt x="7803" y="832"/>
                    </a:lnTo>
                    <a:lnTo>
                      <a:pt x="7784" y="816"/>
                    </a:lnTo>
                    <a:lnTo>
                      <a:pt x="7738" y="798"/>
                    </a:lnTo>
                    <a:lnTo>
                      <a:pt x="7690" y="798"/>
                    </a:lnTo>
                    <a:lnTo>
                      <a:pt x="7644" y="816"/>
                    </a:lnTo>
                    <a:lnTo>
                      <a:pt x="7625" y="832"/>
                    </a:lnTo>
                    <a:lnTo>
                      <a:pt x="7288" y="1169"/>
                    </a:lnTo>
                    <a:lnTo>
                      <a:pt x="7229" y="1158"/>
                    </a:lnTo>
                    <a:lnTo>
                      <a:pt x="7111" y="1143"/>
                    </a:lnTo>
                    <a:lnTo>
                      <a:pt x="7052" y="1142"/>
                    </a:lnTo>
                    <a:lnTo>
                      <a:pt x="4519" y="1142"/>
                    </a:lnTo>
                    <a:lnTo>
                      <a:pt x="4417" y="1143"/>
                    </a:lnTo>
                    <a:lnTo>
                      <a:pt x="4217" y="1153"/>
                    </a:lnTo>
                    <a:lnTo>
                      <a:pt x="4021" y="1175"/>
                    </a:lnTo>
                    <a:lnTo>
                      <a:pt x="3828" y="1205"/>
                    </a:lnTo>
                    <a:lnTo>
                      <a:pt x="3639" y="1246"/>
                    </a:lnTo>
                    <a:lnTo>
                      <a:pt x="3453" y="1295"/>
                    </a:lnTo>
                    <a:lnTo>
                      <a:pt x="3272" y="1352"/>
                    </a:lnTo>
                    <a:lnTo>
                      <a:pt x="3095" y="1420"/>
                    </a:lnTo>
                    <a:lnTo>
                      <a:pt x="2920" y="1495"/>
                    </a:lnTo>
                    <a:lnTo>
                      <a:pt x="2752" y="1577"/>
                    </a:lnTo>
                    <a:lnTo>
                      <a:pt x="2588" y="1668"/>
                    </a:lnTo>
                    <a:lnTo>
                      <a:pt x="2426" y="1766"/>
                    </a:lnTo>
                    <a:lnTo>
                      <a:pt x="2271" y="1869"/>
                    </a:lnTo>
                    <a:lnTo>
                      <a:pt x="2120" y="1980"/>
                    </a:lnTo>
                    <a:lnTo>
                      <a:pt x="1973" y="2097"/>
                    </a:lnTo>
                    <a:lnTo>
                      <a:pt x="1832" y="2221"/>
                    </a:lnTo>
                    <a:lnTo>
                      <a:pt x="1693" y="2349"/>
                    </a:lnTo>
                    <a:lnTo>
                      <a:pt x="1562" y="2483"/>
                    </a:lnTo>
                    <a:lnTo>
                      <a:pt x="1436" y="2621"/>
                    </a:lnTo>
                    <a:lnTo>
                      <a:pt x="1313" y="2765"/>
                    </a:lnTo>
                    <a:lnTo>
                      <a:pt x="1140" y="2987"/>
                    </a:lnTo>
                    <a:lnTo>
                      <a:pt x="929" y="3297"/>
                    </a:lnTo>
                    <a:lnTo>
                      <a:pt x="740" y="3618"/>
                    </a:lnTo>
                    <a:lnTo>
                      <a:pt x="576" y="3949"/>
                    </a:lnTo>
                    <a:lnTo>
                      <a:pt x="433" y="4288"/>
                    </a:lnTo>
                    <a:lnTo>
                      <a:pt x="318" y="4631"/>
                    </a:lnTo>
                    <a:lnTo>
                      <a:pt x="271" y="4802"/>
                    </a:lnTo>
                    <a:lnTo>
                      <a:pt x="126" y="4802"/>
                    </a:lnTo>
                    <a:lnTo>
                      <a:pt x="101" y="4804"/>
                    </a:lnTo>
                    <a:lnTo>
                      <a:pt x="54" y="4824"/>
                    </a:lnTo>
                    <a:lnTo>
                      <a:pt x="21" y="4857"/>
                    </a:lnTo>
                    <a:lnTo>
                      <a:pt x="1" y="4903"/>
                    </a:lnTo>
                    <a:lnTo>
                      <a:pt x="0" y="4929"/>
                    </a:lnTo>
                    <a:lnTo>
                      <a:pt x="0" y="5439"/>
                    </a:lnTo>
                    <a:lnTo>
                      <a:pt x="1" y="5465"/>
                    </a:lnTo>
                    <a:lnTo>
                      <a:pt x="21" y="5510"/>
                    </a:lnTo>
                    <a:lnTo>
                      <a:pt x="54" y="5544"/>
                    </a:lnTo>
                    <a:lnTo>
                      <a:pt x="101" y="5563"/>
                    </a:lnTo>
                    <a:lnTo>
                      <a:pt x="126" y="5566"/>
                    </a:lnTo>
                    <a:lnTo>
                      <a:pt x="7797" y="5566"/>
                    </a:lnTo>
                    <a:lnTo>
                      <a:pt x="7821" y="5563"/>
                    </a:lnTo>
                    <a:lnTo>
                      <a:pt x="7867" y="5544"/>
                    </a:lnTo>
                    <a:lnTo>
                      <a:pt x="7902" y="5510"/>
                    </a:lnTo>
                    <a:lnTo>
                      <a:pt x="7921" y="5465"/>
                    </a:lnTo>
                    <a:lnTo>
                      <a:pt x="7922" y="5439"/>
                    </a:lnTo>
                    <a:lnTo>
                      <a:pt x="7922" y="4955"/>
                    </a:lnTo>
                    <a:lnTo>
                      <a:pt x="7925" y="4942"/>
                    </a:lnTo>
                    <a:lnTo>
                      <a:pt x="7925" y="4929"/>
                    </a:lnTo>
                    <a:lnTo>
                      <a:pt x="7926" y="4851"/>
                    </a:lnTo>
                    <a:lnTo>
                      <a:pt x="7941" y="4710"/>
                    </a:lnTo>
                    <a:lnTo>
                      <a:pt x="7970" y="4586"/>
                    </a:lnTo>
                    <a:lnTo>
                      <a:pt x="8014" y="4477"/>
                    </a:lnTo>
                    <a:lnTo>
                      <a:pt x="8075" y="4383"/>
                    </a:lnTo>
                    <a:lnTo>
                      <a:pt x="8151" y="4304"/>
                    </a:lnTo>
                    <a:lnTo>
                      <a:pt x="8245" y="4238"/>
                    </a:lnTo>
                    <a:lnTo>
                      <a:pt x="8356" y="4184"/>
                    </a:lnTo>
                    <a:lnTo>
                      <a:pt x="8418" y="4163"/>
                    </a:lnTo>
                    <a:lnTo>
                      <a:pt x="8439" y="4154"/>
                    </a:lnTo>
                    <a:lnTo>
                      <a:pt x="8475" y="4125"/>
                    </a:lnTo>
                    <a:lnTo>
                      <a:pt x="8498" y="4086"/>
                    </a:lnTo>
                    <a:lnTo>
                      <a:pt x="8505" y="4042"/>
                    </a:lnTo>
                    <a:lnTo>
                      <a:pt x="8502" y="4019"/>
                    </a:lnTo>
                    <a:close/>
                    <a:moveTo>
                      <a:pt x="7715" y="1100"/>
                    </a:moveTo>
                    <a:lnTo>
                      <a:pt x="7841" y="1227"/>
                    </a:lnTo>
                    <a:lnTo>
                      <a:pt x="7705" y="1365"/>
                    </a:lnTo>
                    <a:lnTo>
                      <a:pt x="7667" y="1338"/>
                    </a:lnTo>
                    <a:lnTo>
                      <a:pt x="7589" y="1287"/>
                    </a:lnTo>
                    <a:lnTo>
                      <a:pt x="7549" y="1266"/>
                    </a:lnTo>
                    <a:lnTo>
                      <a:pt x="7715" y="1100"/>
                    </a:lnTo>
                    <a:close/>
                    <a:moveTo>
                      <a:pt x="252" y="5314"/>
                    </a:moveTo>
                    <a:lnTo>
                      <a:pt x="252" y="5054"/>
                    </a:lnTo>
                    <a:lnTo>
                      <a:pt x="7670" y="5054"/>
                    </a:lnTo>
                    <a:lnTo>
                      <a:pt x="7670" y="5312"/>
                    </a:lnTo>
                    <a:lnTo>
                      <a:pt x="252" y="5314"/>
                    </a:lnTo>
                    <a:close/>
                    <a:moveTo>
                      <a:pt x="7677" y="4802"/>
                    </a:moveTo>
                    <a:lnTo>
                      <a:pt x="530" y="4802"/>
                    </a:lnTo>
                    <a:lnTo>
                      <a:pt x="577" y="4641"/>
                    </a:lnTo>
                    <a:lnTo>
                      <a:pt x="690" y="4321"/>
                    </a:lnTo>
                    <a:lnTo>
                      <a:pt x="826" y="4006"/>
                    </a:lnTo>
                    <a:lnTo>
                      <a:pt x="983" y="3696"/>
                    </a:lnTo>
                    <a:lnTo>
                      <a:pt x="1163" y="3396"/>
                    </a:lnTo>
                    <a:lnTo>
                      <a:pt x="1362" y="3107"/>
                    </a:lnTo>
                    <a:lnTo>
                      <a:pt x="1582" y="2833"/>
                    </a:lnTo>
                    <a:lnTo>
                      <a:pt x="1820" y="2575"/>
                    </a:lnTo>
                    <a:lnTo>
                      <a:pt x="2012" y="2395"/>
                    </a:lnTo>
                    <a:lnTo>
                      <a:pt x="2146" y="2280"/>
                    </a:lnTo>
                    <a:lnTo>
                      <a:pt x="2282" y="2172"/>
                    </a:lnTo>
                    <a:lnTo>
                      <a:pt x="2424" y="2068"/>
                    </a:lnTo>
                    <a:lnTo>
                      <a:pt x="2570" y="1972"/>
                    </a:lnTo>
                    <a:lnTo>
                      <a:pt x="2720" y="1881"/>
                    </a:lnTo>
                    <a:lnTo>
                      <a:pt x="2873" y="1797"/>
                    </a:lnTo>
                    <a:lnTo>
                      <a:pt x="3031" y="1721"/>
                    </a:lnTo>
                    <a:lnTo>
                      <a:pt x="3193" y="1652"/>
                    </a:lnTo>
                    <a:lnTo>
                      <a:pt x="3358" y="1590"/>
                    </a:lnTo>
                    <a:lnTo>
                      <a:pt x="3527" y="1535"/>
                    </a:lnTo>
                    <a:lnTo>
                      <a:pt x="3700" y="1489"/>
                    </a:lnTo>
                    <a:lnTo>
                      <a:pt x="3877" y="1453"/>
                    </a:lnTo>
                    <a:lnTo>
                      <a:pt x="4055" y="1424"/>
                    </a:lnTo>
                    <a:lnTo>
                      <a:pt x="4238" y="1406"/>
                    </a:lnTo>
                    <a:lnTo>
                      <a:pt x="4424" y="1395"/>
                    </a:lnTo>
                    <a:lnTo>
                      <a:pt x="4519" y="1394"/>
                    </a:lnTo>
                    <a:lnTo>
                      <a:pt x="7052" y="1394"/>
                    </a:lnTo>
                    <a:lnTo>
                      <a:pt x="7091" y="1395"/>
                    </a:lnTo>
                    <a:lnTo>
                      <a:pt x="7169" y="1403"/>
                    </a:lnTo>
                    <a:lnTo>
                      <a:pt x="7247" y="1419"/>
                    </a:lnTo>
                    <a:lnTo>
                      <a:pt x="7322" y="1440"/>
                    </a:lnTo>
                    <a:lnTo>
                      <a:pt x="7394" y="1469"/>
                    </a:lnTo>
                    <a:lnTo>
                      <a:pt x="7463" y="1505"/>
                    </a:lnTo>
                    <a:lnTo>
                      <a:pt x="7529" y="1547"/>
                    </a:lnTo>
                    <a:lnTo>
                      <a:pt x="7591" y="1596"/>
                    </a:lnTo>
                    <a:lnTo>
                      <a:pt x="7620" y="1622"/>
                    </a:lnTo>
                    <a:lnTo>
                      <a:pt x="7621" y="1625"/>
                    </a:lnTo>
                    <a:lnTo>
                      <a:pt x="7623" y="1626"/>
                    </a:lnTo>
                    <a:lnTo>
                      <a:pt x="7627" y="1629"/>
                    </a:lnTo>
                    <a:lnTo>
                      <a:pt x="7631" y="1633"/>
                    </a:lnTo>
                    <a:lnTo>
                      <a:pt x="7676" y="1679"/>
                    </a:lnTo>
                    <a:lnTo>
                      <a:pt x="7754" y="1780"/>
                    </a:lnTo>
                    <a:lnTo>
                      <a:pt x="7816" y="1891"/>
                    </a:lnTo>
                    <a:lnTo>
                      <a:pt x="7862" y="2009"/>
                    </a:lnTo>
                    <a:lnTo>
                      <a:pt x="7877" y="2071"/>
                    </a:lnTo>
                    <a:lnTo>
                      <a:pt x="8235" y="3961"/>
                    </a:lnTo>
                    <a:lnTo>
                      <a:pt x="8173" y="3990"/>
                    </a:lnTo>
                    <a:lnTo>
                      <a:pt x="8057" y="4058"/>
                    </a:lnTo>
                    <a:lnTo>
                      <a:pt x="7958" y="4137"/>
                    </a:lnTo>
                    <a:lnTo>
                      <a:pt x="7875" y="4229"/>
                    </a:lnTo>
                    <a:lnTo>
                      <a:pt x="7805" y="4334"/>
                    </a:lnTo>
                    <a:lnTo>
                      <a:pt x="7751" y="4451"/>
                    </a:lnTo>
                    <a:lnTo>
                      <a:pt x="7710" y="4582"/>
                    </a:lnTo>
                    <a:lnTo>
                      <a:pt x="7684" y="4724"/>
                    </a:lnTo>
                    <a:lnTo>
                      <a:pt x="7677" y="48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6410" y="7006"/>
                <a:ext cx="802" cy="84"/>
              </a:xfrm>
              <a:custGeom>
                <a:avLst/>
                <a:gdLst>
                  <a:gd name="T0" fmla="*/ 2280 w 2405"/>
                  <a:gd name="T1" fmla="*/ 0 h 252"/>
                  <a:gd name="T2" fmla="*/ 124 w 2405"/>
                  <a:gd name="T3" fmla="*/ 0 h 252"/>
                  <a:gd name="T4" fmla="*/ 94 w 2405"/>
                  <a:gd name="T5" fmla="*/ 3 h 252"/>
                  <a:gd name="T6" fmla="*/ 48 w 2405"/>
                  <a:gd name="T7" fmla="*/ 23 h 252"/>
                  <a:gd name="T8" fmla="*/ 16 w 2405"/>
                  <a:gd name="T9" fmla="*/ 59 h 252"/>
                  <a:gd name="T10" fmla="*/ 0 w 2405"/>
                  <a:gd name="T11" fmla="*/ 102 h 252"/>
                  <a:gd name="T12" fmla="*/ 0 w 2405"/>
                  <a:gd name="T13" fmla="*/ 150 h 252"/>
                  <a:gd name="T14" fmla="*/ 16 w 2405"/>
                  <a:gd name="T15" fmla="*/ 194 h 252"/>
                  <a:gd name="T16" fmla="*/ 48 w 2405"/>
                  <a:gd name="T17" fmla="*/ 231 h 252"/>
                  <a:gd name="T18" fmla="*/ 94 w 2405"/>
                  <a:gd name="T19" fmla="*/ 251 h 252"/>
                  <a:gd name="T20" fmla="*/ 124 w 2405"/>
                  <a:gd name="T21" fmla="*/ 252 h 252"/>
                  <a:gd name="T22" fmla="*/ 2280 w 2405"/>
                  <a:gd name="T23" fmla="*/ 252 h 252"/>
                  <a:gd name="T24" fmla="*/ 2310 w 2405"/>
                  <a:gd name="T25" fmla="*/ 251 h 252"/>
                  <a:gd name="T26" fmla="*/ 2358 w 2405"/>
                  <a:gd name="T27" fmla="*/ 231 h 252"/>
                  <a:gd name="T28" fmla="*/ 2389 w 2405"/>
                  <a:gd name="T29" fmla="*/ 194 h 252"/>
                  <a:gd name="T30" fmla="*/ 2405 w 2405"/>
                  <a:gd name="T31" fmla="*/ 150 h 252"/>
                  <a:gd name="T32" fmla="*/ 2405 w 2405"/>
                  <a:gd name="T33" fmla="*/ 102 h 252"/>
                  <a:gd name="T34" fmla="*/ 2389 w 2405"/>
                  <a:gd name="T35" fmla="*/ 59 h 252"/>
                  <a:gd name="T36" fmla="*/ 2358 w 2405"/>
                  <a:gd name="T37" fmla="*/ 23 h 252"/>
                  <a:gd name="T38" fmla="*/ 2310 w 2405"/>
                  <a:gd name="T39" fmla="*/ 3 h 252"/>
                  <a:gd name="T40" fmla="*/ 2280 w 2405"/>
                  <a:gd name="T41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5" h="252">
                    <a:moveTo>
                      <a:pt x="2280" y="0"/>
                    </a:moveTo>
                    <a:lnTo>
                      <a:pt x="124" y="0"/>
                    </a:lnTo>
                    <a:lnTo>
                      <a:pt x="94" y="3"/>
                    </a:lnTo>
                    <a:lnTo>
                      <a:pt x="48" y="23"/>
                    </a:lnTo>
                    <a:lnTo>
                      <a:pt x="16" y="59"/>
                    </a:lnTo>
                    <a:lnTo>
                      <a:pt x="0" y="102"/>
                    </a:lnTo>
                    <a:lnTo>
                      <a:pt x="0" y="150"/>
                    </a:lnTo>
                    <a:lnTo>
                      <a:pt x="16" y="194"/>
                    </a:lnTo>
                    <a:lnTo>
                      <a:pt x="48" y="231"/>
                    </a:lnTo>
                    <a:lnTo>
                      <a:pt x="94" y="251"/>
                    </a:lnTo>
                    <a:lnTo>
                      <a:pt x="124" y="252"/>
                    </a:lnTo>
                    <a:lnTo>
                      <a:pt x="2280" y="252"/>
                    </a:lnTo>
                    <a:lnTo>
                      <a:pt x="2310" y="251"/>
                    </a:lnTo>
                    <a:lnTo>
                      <a:pt x="2358" y="231"/>
                    </a:lnTo>
                    <a:lnTo>
                      <a:pt x="2389" y="194"/>
                    </a:lnTo>
                    <a:lnTo>
                      <a:pt x="2405" y="150"/>
                    </a:lnTo>
                    <a:lnTo>
                      <a:pt x="2405" y="102"/>
                    </a:lnTo>
                    <a:lnTo>
                      <a:pt x="2389" y="59"/>
                    </a:lnTo>
                    <a:lnTo>
                      <a:pt x="2358" y="23"/>
                    </a:lnTo>
                    <a:lnTo>
                      <a:pt x="2310" y="3"/>
                    </a:lnTo>
                    <a:lnTo>
                      <a:pt x="22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6"/>
              <p:cNvSpPr>
                <a:spLocks noEditPoints="1"/>
              </p:cNvSpPr>
              <p:nvPr/>
            </p:nvSpPr>
            <p:spPr bwMode="auto">
              <a:xfrm>
                <a:off x="6410" y="6285"/>
                <a:ext cx="1525" cy="539"/>
              </a:xfrm>
              <a:custGeom>
                <a:avLst/>
                <a:gdLst>
                  <a:gd name="T0" fmla="*/ 4294 w 4574"/>
                  <a:gd name="T1" fmla="*/ 146 h 1615"/>
                  <a:gd name="T2" fmla="*/ 4203 w 4574"/>
                  <a:gd name="T3" fmla="*/ 33 h 1615"/>
                  <a:gd name="T4" fmla="*/ 4097 w 4574"/>
                  <a:gd name="T5" fmla="*/ 0 h 1615"/>
                  <a:gd name="T6" fmla="*/ 1803 w 4574"/>
                  <a:gd name="T7" fmla="*/ 2 h 1615"/>
                  <a:gd name="T8" fmla="*/ 1487 w 4574"/>
                  <a:gd name="T9" fmla="*/ 42 h 1615"/>
                  <a:gd name="T10" fmla="*/ 1189 w 4574"/>
                  <a:gd name="T11" fmla="*/ 131 h 1615"/>
                  <a:gd name="T12" fmla="*/ 911 w 4574"/>
                  <a:gd name="T13" fmla="*/ 268 h 1615"/>
                  <a:gd name="T14" fmla="*/ 658 w 4574"/>
                  <a:gd name="T15" fmla="*/ 450 h 1615"/>
                  <a:gd name="T16" fmla="*/ 433 w 4574"/>
                  <a:gd name="T17" fmla="*/ 670 h 1615"/>
                  <a:gd name="T18" fmla="*/ 243 w 4574"/>
                  <a:gd name="T19" fmla="*/ 927 h 1615"/>
                  <a:gd name="T20" fmla="*/ 90 w 4574"/>
                  <a:gd name="T21" fmla="*/ 1216 h 1615"/>
                  <a:gd name="T22" fmla="*/ 4 w 4574"/>
                  <a:gd name="T23" fmla="*/ 1452 h 1615"/>
                  <a:gd name="T24" fmla="*/ 0 w 4574"/>
                  <a:gd name="T25" fmla="*/ 1497 h 1615"/>
                  <a:gd name="T26" fmla="*/ 43 w 4574"/>
                  <a:gd name="T27" fmla="*/ 1585 h 1615"/>
                  <a:gd name="T28" fmla="*/ 109 w 4574"/>
                  <a:gd name="T29" fmla="*/ 1614 h 1615"/>
                  <a:gd name="T30" fmla="*/ 4359 w 4574"/>
                  <a:gd name="T31" fmla="*/ 1615 h 1615"/>
                  <a:gd name="T32" fmla="*/ 4427 w 4574"/>
                  <a:gd name="T33" fmla="*/ 1602 h 1615"/>
                  <a:gd name="T34" fmla="*/ 4503 w 4574"/>
                  <a:gd name="T35" fmla="*/ 1552 h 1615"/>
                  <a:gd name="T36" fmla="*/ 4536 w 4574"/>
                  <a:gd name="T37" fmla="*/ 1510 h 1615"/>
                  <a:gd name="T38" fmla="*/ 4574 w 4574"/>
                  <a:gd name="T39" fmla="*/ 1398 h 1615"/>
                  <a:gd name="T40" fmla="*/ 4566 w 4574"/>
                  <a:gd name="T41" fmla="*/ 1308 h 1615"/>
                  <a:gd name="T42" fmla="*/ 2193 w 4574"/>
                  <a:gd name="T43" fmla="*/ 1010 h 1615"/>
                  <a:gd name="T44" fmla="*/ 2841 w 4574"/>
                  <a:gd name="T45" fmla="*/ 1363 h 1615"/>
                  <a:gd name="T46" fmla="*/ 2193 w 4574"/>
                  <a:gd name="T47" fmla="*/ 1010 h 1615"/>
                  <a:gd name="T48" fmla="*/ 3093 w 4574"/>
                  <a:gd name="T49" fmla="*/ 883 h 1615"/>
                  <a:gd name="T50" fmla="*/ 3073 w 4574"/>
                  <a:gd name="T51" fmla="*/ 813 h 1615"/>
                  <a:gd name="T52" fmla="*/ 2994 w 4574"/>
                  <a:gd name="T53" fmla="*/ 759 h 1615"/>
                  <a:gd name="T54" fmla="*/ 2066 w 4574"/>
                  <a:gd name="T55" fmla="*/ 758 h 1615"/>
                  <a:gd name="T56" fmla="*/ 1996 w 4574"/>
                  <a:gd name="T57" fmla="*/ 778 h 1615"/>
                  <a:gd name="T58" fmla="*/ 1942 w 4574"/>
                  <a:gd name="T59" fmla="*/ 857 h 1615"/>
                  <a:gd name="T60" fmla="*/ 1941 w 4574"/>
                  <a:gd name="T61" fmla="*/ 1363 h 1615"/>
                  <a:gd name="T62" fmla="*/ 328 w 4574"/>
                  <a:gd name="T63" fmla="*/ 1300 h 1615"/>
                  <a:gd name="T64" fmla="*/ 453 w 4574"/>
                  <a:gd name="T65" fmla="*/ 1066 h 1615"/>
                  <a:gd name="T66" fmla="*/ 606 w 4574"/>
                  <a:gd name="T67" fmla="*/ 856 h 1615"/>
                  <a:gd name="T68" fmla="*/ 785 w 4574"/>
                  <a:gd name="T69" fmla="*/ 673 h 1615"/>
                  <a:gd name="T70" fmla="*/ 985 w 4574"/>
                  <a:gd name="T71" fmla="*/ 520 h 1615"/>
                  <a:gd name="T72" fmla="*/ 1205 w 4574"/>
                  <a:gd name="T73" fmla="*/ 399 h 1615"/>
                  <a:gd name="T74" fmla="*/ 1441 w 4574"/>
                  <a:gd name="T75" fmla="*/ 313 h 1615"/>
                  <a:gd name="T76" fmla="*/ 1690 w 4574"/>
                  <a:gd name="T77" fmla="*/ 264 h 1615"/>
                  <a:gd name="T78" fmla="*/ 1883 w 4574"/>
                  <a:gd name="T79" fmla="*/ 252 h 1615"/>
                  <a:gd name="T80" fmla="*/ 4320 w 4574"/>
                  <a:gd name="T81" fmla="*/ 1363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74" h="1615">
                    <a:moveTo>
                      <a:pt x="4304" y="182"/>
                    </a:moveTo>
                    <a:lnTo>
                      <a:pt x="4294" y="146"/>
                    </a:lnTo>
                    <a:lnTo>
                      <a:pt x="4258" y="81"/>
                    </a:lnTo>
                    <a:lnTo>
                      <a:pt x="4203" y="33"/>
                    </a:lnTo>
                    <a:lnTo>
                      <a:pt x="4136" y="5"/>
                    </a:lnTo>
                    <a:lnTo>
                      <a:pt x="4097" y="0"/>
                    </a:lnTo>
                    <a:lnTo>
                      <a:pt x="1883" y="0"/>
                    </a:lnTo>
                    <a:lnTo>
                      <a:pt x="1803" y="2"/>
                    </a:lnTo>
                    <a:lnTo>
                      <a:pt x="1643" y="15"/>
                    </a:lnTo>
                    <a:lnTo>
                      <a:pt x="1487" y="42"/>
                    </a:lnTo>
                    <a:lnTo>
                      <a:pt x="1336" y="81"/>
                    </a:lnTo>
                    <a:lnTo>
                      <a:pt x="1189" y="131"/>
                    </a:lnTo>
                    <a:lnTo>
                      <a:pt x="1047" y="195"/>
                    </a:lnTo>
                    <a:lnTo>
                      <a:pt x="911" y="268"/>
                    </a:lnTo>
                    <a:lnTo>
                      <a:pt x="780" y="353"/>
                    </a:lnTo>
                    <a:lnTo>
                      <a:pt x="658" y="450"/>
                    </a:lnTo>
                    <a:lnTo>
                      <a:pt x="541" y="555"/>
                    </a:lnTo>
                    <a:lnTo>
                      <a:pt x="433" y="670"/>
                    </a:lnTo>
                    <a:lnTo>
                      <a:pt x="334" y="794"/>
                    </a:lnTo>
                    <a:lnTo>
                      <a:pt x="243" y="927"/>
                    </a:lnTo>
                    <a:lnTo>
                      <a:pt x="161" y="1066"/>
                    </a:lnTo>
                    <a:lnTo>
                      <a:pt x="90" y="1216"/>
                    </a:lnTo>
                    <a:lnTo>
                      <a:pt x="30" y="1372"/>
                    </a:lnTo>
                    <a:lnTo>
                      <a:pt x="4" y="1452"/>
                    </a:lnTo>
                    <a:lnTo>
                      <a:pt x="1" y="1467"/>
                    </a:lnTo>
                    <a:lnTo>
                      <a:pt x="0" y="1497"/>
                    </a:lnTo>
                    <a:lnTo>
                      <a:pt x="8" y="1540"/>
                    </a:lnTo>
                    <a:lnTo>
                      <a:pt x="43" y="1585"/>
                    </a:lnTo>
                    <a:lnTo>
                      <a:pt x="80" y="1606"/>
                    </a:lnTo>
                    <a:lnTo>
                      <a:pt x="109" y="1614"/>
                    </a:lnTo>
                    <a:lnTo>
                      <a:pt x="125" y="1615"/>
                    </a:lnTo>
                    <a:lnTo>
                      <a:pt x="4359" y="1615"/>
                    </a:lnTo>
                    <a:lnTo>
                      <a:pt x="4382" y="1614"/>
                    </a:lnTo>
                    <a:lnTo>
                      <a:pt x="4427" y="1602"/>
                    </a:lnTo>
                    <a:lnTo>
                      <a:pt x="4468" y="1582"/>
                    </a:lnTo>
                    <a:lnTo>
                      <a:pt x="4503" y="1552"/>
                    </a:lnTo>
                    <a:lnTo>
                      <a:pt x="4517" y="1534"/>
                    </a:lnTo>
                    <a:lnTo>
                      <a:pt x="4536" y="1510"/>
                    </a:lnTo>
                    <a:lnTo>
                      <a:pt x="4561" y="1455"/>
                    </a:lnTo>
                    <a:lnTo>
                      <a:pt x="4574" y="1398"/>
                    </a:lnTo>
                    <a:lnTo>
                      <a:pt x="4572" y="1337"/>
                    </a:lnTo>
                    <a:lnTo>
                      <a:pt x="4566" y="1308"/>
                    </a:lnTo>
                    <a:lnTo>
                      <a:pt x="4304" y="182"/>
                    </a:lnTo>
                    <a:close/>
                    <a:moveTo>
                      <a:pt x="2193" y="1010"/>
                    </a:moveTo>
                    <a:lnTo>
                      <a:pt x="2841" y="1010"/>
                    </a:lnTo>
                    <a:lnTo>
                      <a:pt x="2841" y="1363"/>
                    </a:lnTo>
                    <a:lnTo>
                      <a:pt x="2193" y="1363"/>
                    </a:lnTo>
                    <a:lnTo>
                      <a:pt x="2193" y="1010"/>
                    </a:lnTo>
                    <a:close/>
                    <a:moveTo>
                      <a:pt x="3093" y="1363"/>
                    </a:moveTo>
                    <a:lnTo>
                      <a:pt x="3093" y="883"/>
                    </a:lnTo>
                    <a:lnTo>
                      <a:pt x="3092" y="857"/>
                    </a:lnTo>
                    <a:lnTo>
                      <a:pt x="3073" y="813"/>
                    </a:lnTo>
                    <a:lnTo>
                      <a:pt x="3038" y="778"/>
                    </a:lnTo>
                    <a:lnTo>
                      <a:pt x="2994" y="759"/>
                    </a:lnTo>
                    <a:lnTo>
                      <a:pt x="2968" y="758"/>
                    </a:lnTo>
                    <a:lnTo>
                      <a:pt x="2066" y="758"/>
                    </a:lnTo>
                    <a:lnTo>
                      <a:pt x="2040" y="759"/>
                    </a:lnTo>
                    <a:lnTo>
                      <a:pt x="1996" y="778"/>
                    </a:lnTo>
                    <a:lnTo>
                      <a:pt x="1961" y="813"/>
                    </a:lnTo>
                    <a:lnTo>
                      <a:pt x="1942" y="857"/>
                    </a:lnTo>
                    <a:lnTo>
                      <a:pt x="1941" y="883"/>
                    </a:lnTo>
                    <a:lnTo>
                      <a:pt x="1941" y="1363"/>
                    </a:lnTo>
                    <a:lnTo>
                      <a:pt x="302" y="1363"/>
                    </a:lnTo>
                    <a:lnTo>
                      <a:pt x="328" y="1300"/>
                    </a:lnTo>
                    <a:lnTo>
                      <a:pt x="387" y="1180"/>
                    </a:lnTo>
                    <a:lnTo>
                      <a:pt x="453" y="1066"/>
                    </a:lnTo>
                    <a:lnTo>
                      <a:pt x="525" y="958"/>
                    </a:lnTo>
                    <a:lnTo>
                      <a:pt x="606" y="856"/>
                    </a:lnTo>
                    <a:lnTo>
                      <a:pt x="692" y="761"/>
                    </a:lnTo>
                    <a:lnTo>
                      <a:pt x="785" y="673"/>
                    </a:lnTo>
                    <a:lnTo>
                      <a:pt x="882" y="594"/>
                    </a:lnTo>
                    <a:lnTo>
                      <a:pt x="985" y="520"/>
                    </a:lnTo>
                    <a:lnTo>
                      <a:pt x="1093" y="455"/>
                    </a:lnTo>
                    <a:lnTo>
                      <a:pt x="1205" y="399"/>
                    </a:lnTo>
                    <a:lnTo>
                      <a:pt x="1320" y="352"/>
                    </a:lnTo>
                    <a:lnTo>
                      <a:pt x="1441" y="313"/>
                    </a:lnTo>
                    <a:lnTo>
                      <a:pt x="1564" y="284"/>
                    </a:lnTo>
                    <a:lnTo>
                      <a:pt x="1690" y="264"/>
                    </a:lnTo>
                    <a:lnTo>
                      <a:pt x="1819" y="254"/>
                    </a:lnTo>
                    <a:lnTo>
                      <a:pt x="1883" y="252"/>
                    </a:lnTo>
                    <a:lnTo>
                      <a:pt x="4061" y="252"/>
                    </a:lnTo>
                    <a:lnTo>
                      <a:pt x="4320" y="1363"/>
                    </a:lnTo>
                    <a:lnTo>
                      <a:pt x="3093" y="13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6C565084-B81A-BB3A-B7FA-F027B8EB19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93" y="124548"/>
            <a:ext cx="1106899" cy="6438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A12B2D-1889-F645-A7D0-B94EEF09272F}"/>
              </a:ext>
            </a:extLst>
          </p:cNvPr>
          <p:cNvSpPr txBox="1"/>
          <p:nvPr/>
        </p:nvSpPr>
        <p:spPr>
          <a:xfrm>
            <a:off x="1757287" y="1213928"/>
            <a:ext cx="673382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의류 사이즈</a:t>
            </a:r>
            <a:endParaRPr lang="en-US" altLang="ko-KR" sz="2000" b="1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▶ 통일된 의류 사이즈 기준표 제공 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▶ 데이터기반 사용자 구매 상세 만족도 제공 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BE34E19-6165-7D1B-E181-17C1600F28DA}"/>
              </a:ext>
            </a:extLst>
          </p:cNvPr>
          <p:cNvSpPr/>
          <p:nvPr/>
        </p:nvSpPr>
        <p:spPr>
          <a:xfrm>
            <a:off x="1358199" y="1309674"/>
            <a:ext cx="177840" cy="177840"/>
          </a:xfrm>
          <a:prstGeom prst="ellipse">
            <a:avLst/>
          </a:prstGeom>
          <a:solidFill>
            <a:srgbClr val="A76459"/>
          </a:solidFill>
          <a:ln w="635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  <a:ea typeface="DejaVu Sans"/>
            </a:endParaRPr>
          </a:p>
        </p:txBody>
      </p:sp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210012B1-C636-0A6B-199A-C8B98918A7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28" y="3518702"/>
            <a:ext cx="5331066" cy="2714692"/>
          </a:xfrm>
          <a:prstGeom prst="rect">
            <a:avLst/>
          </a:prstGeom>
        </p:spPr>
      </p:pic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417A753A-FA60-38D9-9D86-89060E274B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842" y="2872836"/>
            <a:ext cx="7641030" cy="286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7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이등변 삼각형 47"/>
          <p:cNvSpPr/>
          <p:nvPr/>
        </p:nvSpPr>
        <p:spPr>
          <a:xfrm flipH="1">
            <a:off x="10530726" y="4143308"/>
            <a:ext cx="1661274" cy="2714692"/>
          </a:xfrm>
          <a:prstGeom prst="triangle">
            <a:avLst>
              <a:gd name="adj" fmla="val 0"/>
            </a:avLst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1"/>
            <a:ext cx="12242626" cy="697977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1654971 w 12192000"/>
              <a:gd name="connsiteY2" fmla="*/ 65532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194917"/>
              <a:gd name="connsiteY0" fmla="*/ 0 h 6860094"/>
              <a:gd name="connsiteX1" fmla="*/ 12192000 w 12194917"/>
              <a:gd name="connsiteY1" fmla="*/ 0 h 6860094"/>
              <a:gd name="connsiteX2" fmla="*/ 11959770 w 12194917"/>
              <a:gd name="connsiteY2" fmla="*/ 6640285 h 6860094"/>
              <a:gd name="connsiteX3" fmla="*/ 0 w 12194917"/>
              <a:gd name="connsiteY3" fmla="*/ 6858000 h 6860094"/>
              <a:gd name="connsiteX4" fmla="*/ 0 w 12194917"/>
              <a:gd name="connsiteY4" fmla="*/ 0 h 6860094"/>
              <a:gd name="connsiteX0" fmla="*/ 0 w 12192295"/>
              <a:gd name="connsiteY0" fmla="*/ 0 h 6860094"/>
              <a:gd name="connsiteX1" fmla="*/ 12192000 w 12192295"/>
              <a:gd name="connsiteY1" fmla="*/ 0 h 6860094"/>
              <a:gd name="connsiteX2" fmla="*/ 11959770 w 12192295"/>
              <a:gd name="connsiteY2" fmla="*/ 6640285 h 6860094"/>
              <a:gd name="connsiteX3" fmla="*/ 0 w 12192295"/>
              <a:gd name="connsiteY3" fmla="*/ 6858000 h 6860094"/>
              <a:gd name="connsiteX4" fmla="*/ 0 w 12192295"/>
              <a:gd name="connsiteY4" fmla="*/ 0 h 6860094"/>
              <a:gd name="connsiteX0" fmla="*/ 0 w 12192295"/>
              <a:gd name="connsiteY0" fmla="*/ 0 h 6862316"/>
              <a:gd name="connsiteX1" fmla="*/ 12192000 w 12192295"/>
              <a:gd name="connsiteY1" fmla="*/ 0 h 6862316"/>
              <a:gd name="connsiteX2" fmla="*/ 11959770 w 12192295"/>
              <a:gd name="connsiteY2" fmla="*/ 6640285 h 6862316"/>
              <a:gd name="connsiteX3" fmla="*/ 0 w 12192295"/>
              <a:gd name="connsiteY3" fmla="*/ 6858000 h 6862316"/>
              <a:gd name="connsiteX4" fmla="*/ 0 w 12192295"/>
              <a:gd name="connsiteY4" fmla="*/ 0 h 6862316"/>
              <a:gd name="connsiteX0" fmla="*/ 0 w 12372105"/>
              <a:gd name="connsiteY0" fmla="*/ 0 h 6862316"/>
              <a:gd name="connsiteX1" fmla="*/ 12192000 w 12372105"/>
              <a:gd name="connsiteY1" fmla="*/ 0 h 6862316"/>
              <a:gd name="connsiteX2" fmla="*/ 11959770 w 12372105"/>
              <a:gd name="connsiteY2" fmla="*/ 6640285 h 6862316"/>
              <a:gd name="connsiteX3" fmla="*/ 0 w 12372105"/>
              <a:gd name="connsiteY3" fmla="*/ 6858000 h 6862316"/>
              <a:gd name="connsiteX4" fmla="*/ 0 w 12372105"/>
              <a:gd name="connsiteY4" fmla="*/ 0 h 6862316"/>
              <a:gd name="connsiteX0" fmla="*/ 0 w 12372105"/>
              <a:gd name="connsiteY0" fmla="*/ 0 h 7067210"/>
              <a:gd name="connsiteX1" fmla="*/ 12192000 w 12372105"/>
              <a:gd name="connsiteY1" fmla="*/ 0 h 7067210"/>
              <a:gd name="connsiteX2" fmla="*/ 11959770 w 12372105"/>
              <a:gd name="connsiteY2" fmla="*/ 6640285 h 7067210"/>
              <a:gd name="connsiteX3" fmla="*/ 0 w 12372105"/>
              <a:gd name="connsiteY3" fmla="*/ 6858000 h 7067210"/>
              <a:gd name="connsiteX4" fmla="*/ 0 w 12372105"/>
              <a:gd name="connsiteY4" fmla="*/ 0 h 7067210"/>
              <a:gd name="connsiteX0" fmla="*/ 0 w 12253444"/>
              <a:gd name="connsiteY0" fmla="*/ 0 h 6986838"/>
              <a:gd name="connsiteX1" fmla="*/ 12192000 w 12253444"/>
              <a:gd name="connsiteY1" fmla="*/ 0 h 6986838"/>
              <a:gd name="connsiteX2" fmla="*/ 11727541 w 12253444"/>
              <a:gd name="connsiteY2" fmla="*/ 6495142 h 6986838"/>
              <a:gd name="connsiteX3" fmla="*/ 0 w 12253444"/>
              <a:gd name="connsiteY3" fmla="*/ 6858000 h 6986838"/>
              <a:gd name="connsiteX4" fmla="*/ 0 w 12253444"/>
              <a:gd name="connsiteY4" fmla="*/ 0 h 6986838"/>
              <a:gd name="connsiteX0" fmla="*/ 0 w 12208177"/>
              <a:gd name="connsiteY0" fmla="*/ 0 h 6979775"/>
              <a:gd name="connsiteX1" fmla="*/ 12192000 w 12208177"/>
              <a:gd name="connsiteY1" fmla="*/ 0 h 6979775"/>
              <a:gd name="connsiteX2" fmla="*/ 11567884 w 12208177"/>
              <a:gd name="connsiteY2" fmla="*/ 6480628 h 6979775"/>
              <a:gd name="connsiteX3" fmla="*/ 0 w 12208177"/>
              <a:gd name="connsiteY3" fmla="*/ 6858000 h 6979775"/>
              <a:gd name="connsiteX4" fmla="*/ 0 w 12208177"/>
              <a:gd name="connsiteY4" fmla="*/ 0 h 6979775"/>
              <a:gd name="connsiteX0" fmla="*/ 0 w 12242626"/>
              <a:gd name="connsiteY0" fmla="*/ 0 h 6979775"/>
              <a:gd name="connsiteX1" fmla="*/ 12192000 w 12242626"/>
              <a:gd name="connsiteY1" fmla="*/ 0 h 6979775"/>
              <a:gd name="connsiteX2" fmla="*/ 11698512 w 12242626"/>
              <a:gd name="connsiteY2" fmla="*/ 6480628 h 6979775"/>
              <a:gd name="connsiteX3" fmla="*/ 0 w 12242626"/>
              <a:gd name="connsiteY3" fmla="*/ 6858000 h 6979775"/>
              <a:gd name="connsiteX4" fmla="*/ 0 w 12242626"/>
              <a:gd name="connsiteY4" fmla="*/ 0 h 697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2626" h="6979775">
                <a:moveTo>
                  <a:pt x="0" y="0"/>
                </a:moveTo>
                <a:lnTo>
                  <a:pt x="12192000" y="0"/>
                </a:lnTo>
                <a:cubicBezTo>
                  <a:pt x="12211352" y="2402114"/>
                  <a:pt x="12448417" y="4223657"/>
                  <a:pt x="11698512" y="6480628"/>
                </a:cubicBezTo>
                <a:cubicBezTo>
                  <a:pt x="10459960" y="7249886"/>
                  <a:pt x="4126895" y="6916057"/>
                  <a:pt x="0" y="68580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벤치마킹 사례</a:t>
            </a:r>
            <a:r>
              <a:rPr lang="en-US" altLang="ko-KR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_</a:t>
            </a:r>
            <a:r>
              <a:rPr lang="ko-KR" altLang="en-US" sz="2800" b="1" i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무신사</a:t>
            </a:r>
            <a:endParaRPr lang="en-US" altLang="ko-KR" sz="28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2023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년 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학기 졸업프로젝트</a:t>
            </a:r>
            <a:endParaRPr lang="en-US" altLang="ko-KR" sz="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185227" y="6178826"/>
            <a:ext cx="1832011" cy="389437"/>
            <a:chOff x="4125200" y="5074580"/>
            <a:chExt cx="3561511" cy="757083"/>
          </a:xfrm>
        </p:grpSpPr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5475175" y="5074580"/>
              <a:ext cx="756835" cy="757082"/>
            </a:xfrm>
            <a:custGeom>
              <a:avLst/>
              <a:gdLst>
                <a:gd name="T0" fmla="*/ 5346 w 9213"/>
                <a:gd name="T1" fmla="*/ 645 h 9217"/>
                <a:gd name="T2" fmla="*/ 4465 w 9213"/>
                <a:gd name="T3" fmla="*/ 30 h 9217"/>
                <a:gd name="T4" fmla="*/ 4143 w 9213"/>
                <a:gd name="T5" fmla="*/ 1113 h 9217"/>
                <a:gd name="T6" fmla="*/ 5028 w 9213"/>
                <a:gd name="T7" fmla="*/ 484 h 9217"/>
                <a:gd name="T8" fmla="*/ 4625 w 9213"/>
                <a:gd name="T9" fmla="*/ 1089 h 9217"/>
                <a:gd name="T10" fmla="*/ 4406 w 9213"/>
                <a:gd name="T11" fmla="*/ 363 h 9217"/>
                <a:gd name="T12" fmla="*/ 3074 w 9213"/>
                <a:gd name="T13" fmla="*/ 3390 h 9217"/>
                <a:gd name="T14" fmla="*/ 2226 w 9213"/>
                <a:gd name="T15" fmla="*/ 2823 h 9217"/>
                <a:gd name="T16" fmla="*/ 2329 w 9213"/>
                <a:gd name="T17" fmla="*/ 3881 h 9217"/>
                <a:gd name="T18" fmla="*/ 2805 w 9213"/>
                <a:gd name="T19" fmla="*/ 3361 h 9217"/>
                <a:gd name="T20" fmla="*/ 2264 w 9213"/>
                <a:gd name="T21" fmla="*/ 3526 h 9217"/>
                <a:gd name="T22" fmla="*/ 2500 w 9213"/>
                <a:gd name="T23" fmla="*/ 3024 h 9217"/>
                <a:gd name="T24" fmla="*/ 6475 w 9213"/>
                <a:gd name="T25" fmla="*/ 7204 h 9217"/>
                <a:gd name="T26" fmla="*/ 6893 w 9213"/>
                <a:gd name="T27" fmla="*/ 6994 h 9217"/>
                <a:gd name="T28" fmla="*/ 6875 w 9213"/>
                <a:gd name="T29" fmla="*/ 7342 h 9217"/>
                <a:gd name="T30" fmla="*/ 6973 w 9213"/>
                <a:gd name="T31" fmla="*/ 7642 h 9217"/>
                <a:gd name="T32" fmla="*/ 6785 w 9213"/>
                <a:gd name="T33" fmla="*/ 7939 h 9217"/>
                <a:gd name="T34" fmla="*/ 6482 w 9213"/>
                <a:gd name="T35" fmla="*/ 7679 h 9217"/>
                <a:gd name="T36" fmla="*/ 6875 w 9213"/>
                <a:gd name="T37" fmla="*/ 8232 h 9217"/>
                <a:gd name="T38" fmla="*/ 7222 w 9213"/>
                <a:gd name="T39" fmla="*/ 7509 h 9217"/>
                <a:gd name="T40" fmla="*/ 7008 w 9213"/>
                <a:gd name="T41" fmla="*/ 6742 h 9217"/>
                <a:gd name="T42" fmla="*/ 8882 w 9213"/>
                <a:gd name="T43" fmla="*/ 4468 h 9217"/>
                <a:gd name="T44" fmla="*/ 8101 w 9213"/>
                <a:gd name="T45" fmla="*/ 4973 h 9217"/>
                <a:gd name="T46" fmla="*/ 6449 w 9213"/>
                <a:gd name="T47" fmla="*/ 5111 h 9217"/>
                <a:gd name="T48" fmla="*/ 4884 w 9213"/>
                <a:gd name="T49" fmla="*/ 4887 h 9217"/>
                <a:gd name="T50" fmla="*/ 3493 w 9213"/>
                <a:gd name="T51" fmla="*/ 4998 h 9217"/>
                <a:gd name="T52" fmla="*/ 1938 w 9213"/>
                <a:gd name="T53" fmla="*/ 5093 h 9217"/>
                <a:gd name="T54" fmla="*/ 1292 w 9213"/>
                <a:gd name="T55" fmla="*/ 5313 h 9217"/>
                <a:gd name="T56" fmla="*/ 2611 w 9213"/>
                <a:gd name="T57" fmla="*/ 5150 h 9217"/>
                <a:gd name="T58" fmla="*/ 4138 w 9213"/>
                <a:gd name="T59" fmla="*/ 5381 h 9217"/>
                <a:gd name="T60" fmla="*/ 5666 w 9213"/>
                <a:gd name="T61" fmla="*/ 5222 h 9217"/>
                <a:gd name="T62" fmla="*/ 7152 w 9213"/>
                <a:gd name="T63" fmla="*/ 5182 h 9217"/>
                <a:gd name="T64" fmla="*/ 8065 w 9213"/>
                <a:gd name="T65" fmla="*/ 5821 h 9217"/>
                <a:gd name="T66" fmla="*/ 6168 w 9213"/>
                <a:gd name="T67" fmla="*/ 6289 h 9217"/>
                <a:gd name="T68" fmla="*/ 5787 w 9213"/>
                <a:gd name="T69" fmla="*/ 7970 h 9217"/>
                <a:gd name="T70" fmla="*/ 1337 w 9213"/>
                <a:gd name="T71" fmla="*/ 8824 h 9217"/>
                <a:gd name="T72" fmla="*/ 477 w 9213"/>
                <a:gd name="T73" fmla="*/ 4738 h 9217"/>
                <a:gd name="T74" fmla="*/ 1744 w 9213"/>
                <a:gd name="T75" fmla="*/ 8640 h 9217"/>
                <a:gd name="T76" fmla="*/ 1718 w 9213"/>
                <a:gd name="T77" fmla="*/ 8369 h 9217"/>
                <a:gd name="T78" fmla="*/ 372 w 9213"/>
                <a:gd name="T79" fmla="*/ 4460 h 9217"/>
                <a:gd name="T80" fmla="*/ 807 w 9213"/>
                <a:gd name="T81" fmla="*/ 8559 h 9217"/>
                <a:gd name="T82" fmla="*/ 1614 w 9213"/>
                <a:gd name="T83" fmla="*/ 9209 h 9217"/>
                <a:gd name="T84" fmla="*/ 8760 w 9213"/>
                <a:gd name="T85" fmla="*/ 8643 h 9217"/>
                <a:gd name="T86" fmla="*/ 9103 w 9213"/>
                <a:gd name="T87" fmla="*/ 6854 h 9217"/>
                <a:gd name="T88" fmla="*/ 8793 w 9213"/>
                <a:gd name="T89" fmla="*/ 4727 h 9217"/>
                <a:gd name="T90" fmla="*/ 7386 w 9213"/>
                <a:gd name="T91" fmla="*/ 8947 h 9217"/>
                <a:gd name="T92" fmla="*/ 6029 w 9213"/>
                <a:gd name="T93" fmla="*/ 7836 h 9217"/>
                <a:gd name="T94" fmla="*/ 6577 w 9213"/>
                <a:gd name="T95" fmla="*/ 6281 h 9217"/>
                <a:gd name="T96" fmla="*/ 8230 w 9213"/>
                <a:gd name="T97" fmla="*/ 6200 h 9217"/>
                <a:gd name="T98" fmla="*/ 8927 w 9213"/>
                <a:gd name="T99" fmla="*/ 7692 h 9217"/>
                <a:gd name="T100" fmla="*/ 7689 w 9213"/>
                <a:gd name="T101" fmla="*/ 8931 h 9217"/>
                <a:gd name="T102" fmla="*/ 4852 w 9213"/>
                <a:gd name="T103" fmla="*/ 2463 h 9217"/>
                <a:gd name="T104" fmla="*/ 4016 w 9213"/>
                <a:gd name="T105" fmla="*/ 2211 h 9217"/>
                <a:gd name="T106" fmla="*/ 4382 w 9213"/>
                <a:gd name="T107" fmla="*/ 2984 h 9217"/>
                <a:gd name="T108" fmla="*/ 4560 w 9213"/>
                <a:gd name="T109" fmla="*/ 2608 h 9217"/>
                <a:gd name="T110" fmla="*/ 4187 w 9213"/>
                <a:gd name="T111" fmla="*/ 2572 h 9217"/>
                <a:gd name="T112" fmla="*/ 7962 w 9213"/>
                <a:gd name="T113" fmla="*/ 6703 h 9217"/>
                <a:gd name="T114" fmla="*/ 7637 w 9213"/>
                <a:gd name="T115" fmla="*/ 8055 h 9217"/>
                <a:gd name="T116" fmla="*/ 8495 w 9213"/>
                <a:gd name="T117" fmla="*/ 7796 h 9217"/>
                <a:gd name="T118" fmla="*/ 8226 w 9213"/>
                <a:gd name="T119" fmla="*/ 7769 h 9217"/>
                <a:gd name="T120" fmla="*/ 7846 w 9213"/>
                <a:gd name="T121" fmla="*/ 7884 h 9217"/>
                <a:gd name="T122" fmla="*/ 7990 w 9213"/>
                <a:gd name="T123" fmla="*/ 6972 h 9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13" h="9217">
                  <a:moveTo>
                    <a:pt x="4668" y="1360"/>
                  </a:moveTo>
                  <a:lnTo>
                    <a:pt x="4703" y="1360"/>
                  </a:lnTo>
                  <a:lnTo>
                    <a:pt x="4770" y="1352"/>
                  </a:lnTo>
                  <a:lnTo>
                    <a:pt x="4870" y="1331"/>
                  </a:lnTo>
                  <a:lnTo>
                    <a:pt x="4992" y="1279"/>
                  </a:lnTo>
                  <a:lnTo>
                    <a:pt x="5100" y="1205"/>
                  </a:lnTo>
                  <a:lnTo>
                    <a:pt x="5192" y="1113"/>
                  </a:lnTo>
                  <a:lnTo>
                    <a:pt x="5266" y="1005"/>
                  </a:lnTo>
                  <a:lnTo>
                    <a:pt x="5317" y="883"/>
                  </a:lnTo>
                  <a:lnTo>
                    <a:pt x="5340" y="783"/>
                  </a:lnTo>
                  <a:lnTo>
                    <a:pt x="5346" y="716"/>
                  </a:lnTo>
                  <a:lnTo>
                    <a:pt x="5348" y="680"/>
                  </a:lnTo>
                  <a:lnTo>
                    <a:pt x="5346" y="645"/>
                  </a:lnTo>
                  <a:lnTo>
                    <a:pt x="5340" y="576"/>
                  </a:lnTo>
                  <a:lnTo>
                    <a:pt x="5317" y="478"/>
                  </a:lnTo>
                  <a:lnTo>
                    <a:pt x="5266" y="356"/>
                  </a:lnTo>
                  <a:lnTo>
                    <a:pt x="5192" y="248"/>
                  </a:lnTo>
                  <a:lnTo>
                    <a:pt x="5100" y="154"/>
                  </a:lnTo>
                  <a:lnTo>
                    <a:pt x="4992" y="81"/>
                  </a:lnTo>
                  <a:lnTo>
                    <a:pt x="4870" y="30"/>
                  </a:lnTo>
                  <a:lnTo>
                    <a:pt x="4770" y="7"/>
                  </a:lnTo>
                  <a:lnTo>
                    <a:pt x="4703" y="0"/>
                  </a:lnTo>
                  <a:lnTo>
                    <a:pt x="4668" y="0"/>
                  </a:lnTo>
                  <a:lnTo>
                    <a:pt x="4632" y="0"/>
                  </a:lnTo>
                  <a:lnTo>
                    <a:pt x="4564" y="7"/>
                  </a:lnTo>
                  <a:lnTo>
                    <a:pt x="4465" y="30"/>
                  </a:lnTo>
                  <a:lnTo>
                    <a:pt x="4343" y="81"/>
                  </a:lnTo>
                  <a:lnTo>
                    <a:pt x="4235" y="154"/>
                  </a:lnTo>
                  <a:lnTo>
                    <a:pt x="4143" y="248"/>
                  </a:lnTo>
                  <a:lnTo>
                    <a:pt x="4069" y="356"/>
                  </a:lnTo>
                  <a:lnTo>
                    <a:pt x="4017" y="478"/>
                  </a:lnTo>
                  <a:lnTo>
                    <a:pt x="3996" y="576"/>
                  </a:lnTo>
                  <a:lnTo>
                    <a:pt x="3989" y="645"/>
                  </a:lnTo>
                  <a:lnTo>
                    <a:pt x="3987" y="680"/>
                  </a:lnTo>
                  <a:lnTo>
                    <a:pt x="3989" y="716"/>
                  </a:lnTo>
                  <a:lnTo>
                    <a:pt x="3996" y="783"/>
                  </a:lnTo>
                  <a:lnTo>
                    <a:pt x="4017" y="883"/>
                  </a:lnTo>
                  <a:lnTo>
                    <a:pt x="4069" y="1004"/>
                  </a:lnTo>
                  <a:lnTo>
                    <a:pt x="4143" y="1113"/>
                  </a:lnTo>
                  <a:lnTo>
                    <a:pt x="4235" y="1205"/>
                  </a:lnTo>
                  <a:lnTo>
                    <a:pt x="4343" y="1279"/>
                  </a:lnTo>
                  <a:lnTo>
                    <a:pt x="4465" y="1331"/>
                  </a:lnTo>
                  <a:lnTo>
                    <a:pt x="4564" y="1352"/>
                  </a:lnTo>
                  <a:lnTo>
                    <a:pt x="4632" y="1360"/>
                  </a:lnTo>
                  <a:lnTo>
                    <a:pt x="4668" y="1360"/>
                  </a:lnTo>
                  <a:close/>
                  <a:moveTo>
                    <a:pt x="4668" y="271"/>
                  </a:moveTo>
                  <a:lnTo>
                    <a:pt x="4710" y="271"/>
                  </a:lnTo>
                  <a:lnTo>
                    <a:pt x="4789" y="288"/>
                  </a:lnTo>
                  <a:lnTo>
                    <a:pt x="4862" y="320"/>
                  </a:lnTo>
                  <a:lnTo>
                    <a:pt x="4929" y="363"/>
                  </a:lnTo>
                  <a:lnTo>
                    <a:pt x="4985" y="419"/>
                  </a:lnTo>
                  <a:lnTo>
                    <a:pt x="5028" y="484"/>
                  </a:lnTo>
                  <a:lnTo>
                    <a:pt x="5060" y="557"/>
                  </a:lnTo>
                  <a:lnTo>
                    <a:pt x="5076" y="638"/>
                  </a:lnTo>
                  <a:lnTo>
                    <a:pt x="5077" y="680"/>
                  </a:lnTo>
                  <a:lnTo>
                    <a:pt x="5076" y="722"/>
                  </a:lnTo>
                  <a:lnTo>
                    <a:pt x="5060" y="802"/>
                  </a:lnTo>
                  <a:lnTo>
                    <a:pt x="5028" y="876"/>
                  </a:lnTo>
                  <a:lnTo>
                    <a:pt x="4985" y="940"/>
                  </a:lnTo>
                  <a:lnTo>
                    <a:pt x="4929" y="997"/>
                  </a:lnTo>
                  <a:lnTo>
                    <a:pt x="4862" y="1041"/>
                  </a:lnTo>
                  <a:lnTo>
                    <a:pt x="4789" y="1073"/>
                  </a:lnTo>
                  <a:lnTo>
                    <a:pt x="4710" y="1089"/>
                  </a:lnTo>
                  <a:lnTo>
                    <a:pt x="4668" y="1090"/>
                  </a:lnTo>
                  <a:lnTo>
                    <a:pt x="4625" y="1089"/>
                  </a:lnTo>
                  <a:lnTo>
                    <a:pt x="4546" y="1073"/>
                  </a:lnTo>
                  <a:lnTo>
                    <a:pt x="4472" y="1041"/>
                  </a:lnTo>
                  <a:lnTo>
                    <a:pt x="4406" y="997"/>
                  </a:lnTo>
                  <a:lnTo>
                    <a:pt x="4351" y="940"/>
                  </a:lnTo>
                  <a:lnTo>
                    <a:pt x="4307" y="876"/>
                  </a:lnTo>
                  <a:lnTo>
                    <a:pt x="4275" y="802"/>
                  </a:lnTo>
                  <a:lnTo>
                    <a:pt x="4259" y="722"/>
                  </a:lnTo>
                  <a:lnTo>
                    <a:pt x="4258" y="680"/>
                  </a:lnTo>
                  <a:lnTo>
                    <a:pt x="4259" y="638"/>
                  </a:lnTo>
                  <a:lnTo>
                    <a:pt x="4275" y="557"/>
                  </a:lnTo>
                  <a:lnTo>
                    <a:pt x="4307" y="484"/>
                  </a:lnTo>
                  <a:lnTo>
                    <a:pt x="4351" y="419"/>
                  </a:lnTo>
                  <a:lnTo>
                    <a:pt x="4406" y="363"/>
                  </a:lnTo>
                  <a:lnTo>
                    <a:pt x="4472" y="320"/>
                  </a:lnTo>
                  <a:lnTo>
                    <a:pt x="4546" y="288"/>
                  </a:lnTo>
                  <a:lnTo>
                    <a:pt x="4625" y="271"/>
                  </a:lnTo>
                  <a:lnTo>
                    <a:pt x="4668" y="271"/>
                  </a:lnTo>
                  <a:close/>
                  <a:moveTo>
                    <a:pt x="2500" y="3907"/>
                  </a:moveTo>
                  <a:lnTo>
                    <a:pt x="2560" y="3904"/>
                  </a:lnTo>
                  <a:lnTo>
                    <a:pt x="2673" y="3881"/>
                  </a:lnTo>
                  <a:lnTo>
                    <a:pt x="2775" y="3838"/>
                  </a:lnTo>
                  <a:lnTo>
                    <a:pt x="2867" y="3776"/>
                  </a:lnTo>
                  <a:lnTo>
                    <a:pt x="2946" y="3697"/>
                  </a:lnTo>
                  <a:lnTo>
                    <a:pt x="3008" y="3605"/>
                  </a:lnTo>
                  <a:lnTo>
                    <a:pt x="3051" y="3503"/>
                  </a:lnTo>
                  <a:lnTo>
                    <a:pt x="3074" y="3390"/>
                  </a:lnTo>
                  <a:lnTo>
                    <a:pt x="3076" y="3331"/>
                  </a:lnTo>
                  <a:lnTo>
                    <a:pt x="3074" y="3271"/>
                  </a:lnTo>
                  <a:lnTo>
                    <a:pt x="3051" y="3158"/>
                  </a:lnTo>
                  <a:lnTo>
                    <a:pt x="3008" y="3056"/>
                  </a:lnTo>
                  <a:lnTo>
                    <a:pt x="2946" y="2964"/>
                  </a:lnTo>
                  <a:lnTo>
                    <a:pt x="2867" y="2885"/>
                  </a:lnTo>
                  <a:lnTo>
                    <a:pt x="2775" y="2823"/>
                  </a:lnTo>
                  <a:lnTo>
                    <a:pt x="2673" y="2780"/>
                  </a:lnTo>
                  <a:lnTo>
                    <a:pt x="2560" y="2757"/>
                  </a:lnTo>
                  <a:lnTo>
                    <a:pt x="2500" y="2755"/>
                  </a:lnTo>
                  <a:lnTo>
                    <a:pt x="2441" y="2757"/>
                  </a:lnTo>
                  <a:lnTo>
                    <a:pt x="2329" y="2780"/>
                  </a:lnTo>
                  <a:lnTo>
                    <a:pt x="2226" y="2823"/>
                  </a:lnTo>
                  <a:lnTo>
                    <a:pt x="2134" y="2885"/>
                  </a:lnTo>
                  <a:lnTo>
                    <a:pt x="2055" y="2964"/>
                  </a:lnTo>
                  <a:lnTo>
                    <a:pt x="1993" y="3056"/>
                  </a:lnTo>
                  <a:lnTo>
                    <a:pt x="1950" y="3158"/>
                  </a:lnTo>
                  <a:lnTo>
                    <a:pt x="1927" y="3271"/>
                  </a:lnTo>
                  <a:lnTo>
                    <a:pt x="1924" y="3331"/>
                  </a:lnTo>
                  <a:lnTo>
                    <a:pt x="1927" y="3390"/>
                  </a:lnTo>
                  <a:lnTo>
                    <a:pt x="1950" y="3503"/>
                  </a:lnTo>
                  <a:lnTo>
                    <a:pt x="1993" y="3605"/>
                  </a:lnTo>
                  <a:lnTo>
                    <a:pt x="2055" y="3697"/>
                  </a:lnTo>
                  <a:lnTo>
                    <a:pt x="2134" y="3776"/>
                  </a:lnTo>
                  <a:lnTo>
                    <a:pt x="2226" y="3838"/>
                  </a:lnTo>
                  <a:lnTo>
                    <a:pt x="2329" y="3881"/>
                  </a:lnTo>
                  <a:lnTo>
                    <a:pt x="2441" y="3904"/>
                  </a:lnTo>
                  <a:lnTo>
                    <a:pt x="2500" y="3907"/>
                  </a:lnTo>
                  <a:close/>
                  <a:moveTo>
                    <a:pt x="2500" y="3024"/>
                  </a:moveTo>
                  <a:lnTo>
                    <a:pt x="2532" y="3026"/>
                  </a:lnTo>
                  <a:lnTo>
                    <a:pt x="2592" y="3037"/>
                  </a:lnTo>
                  <a:lnTo>
                    <a:pt x="2647" y="3060"/>
                  </a:lnTo>
                  <a:lnTo>
                    <a:pt x="2696" y="3094"/>
                  </a:lnTo>
                  <a:lnTo>
                    <a:pt x="2737" y="3135"/>
                  </a:lnTo>
                  <a:lnTo>
                    <a:pt x="2771" y="3184"/>
                  </a:lnTo>
                  <a:lnTo>
                    <a:pt x="2794" y="3239"/>
                  </a:lnTo>
                  <a:lnTo>
                    <a:pt x="2805" y="3300"/>
                  </a:lnTo>
                  <a:lnTo>
                    <a:pt x="2807" y="3331"/>
                  </a:lnTo>
                  <a:lnTo>
                    <a:pt x="2805" y="3361"/>
                  </a:lnTo>
                  <a:lnTo>
                    <a:pt x="2794" y="3422"/>
                  </a:lnTo>
                  <a:lnTo>
                    <a:pt x="2771" y="3477"/>
                  </a:lnTo>
                  <a:lnTo>
                    <a:pt x="2737" y="3526"/>
                  </a:lnTo>
                  <a:lnTo>
                    <a:pt x="2696" y="3567"/>
                  </a:lnTo>
                  <a:lnTo>
                    <a:pt x="2647" y="3601"/>
                  </a:lnTo>
                  <a:lnTo>
                    <a:pt x="2592" y="3624"/>
                  </a:lnTo>
                  <a:lnTo>
                    <a:pt x="2532" y="3635"/>
                  </a:lnTo>
                  <a:lnTo>
                    <a:pt x="2500" y="3637"/>
                  </a:lnTo>
                  <a:lnTo>
                    <a:pt x="2470" y="3635"/>
                  </a:lnTo>
                  <a:lnTo>
                    <a:pt x="2409" y="3624"/>
                  </a:lnTo>
                  <a:lnTo>
                    <a:pt x="2354" y="3601"/>
                  </a:lnTo>
                  <a:lnTo>
                    <a:pt x="2305" y="3567"/>
                  </a:lnTo>
                  <a:lnTo>
                    <a:pt x="2264" y="3526"/>
                  </a:lnTo>
                  <a:lnTo>
                    <a:pt x="2231" y="3477"/>
                  </a:lnTo>
                  <a:lnTo>
                    <a:pt x="2208" y="3422"/>
                  </a:lnTo>
                  <a:lnTo>
                    <a:pt x="2196" y="3361"/>
                  </a:lnTo>
                  <a:lnTo>
                    <a:pt x="2195" y="3331"/>
                  </a:lnTo>
                  <a:lnTo>
                    <a:pt x="2196" y="3300"/>
                  </a:lnTo>
                  <a:lnTo>
                    <a:pt x="2208" y="3239"/>
                  </a:lnTo>
                  <a:lnTo>
                    <a:pt x="2231" y="3184"/>
                  </a:lnTo>
                  <a:lnTo>
                    <a:pt x="2264" y="3135"/>
                  </a:lnTo>
                  <a:lnTo>
                    <a:pt x="2305" y="3094"/>
                  </a:lnTo>
                  <a:lnTo>
                    <a:pt x="2354" y="3060"/>
                  </a:lnTo>
                  <a:lnTo>
                    <a:pt x="2409" y="3037"/>
                  </a:lnTo>
                  <a:lnTo>
                    <a:pt x="2470" y="3026"/>
                  </a:lnTo>
                  <a:lnTo>
                    <a:pt x="2500" y="3024"/>
                  </a:lnTo>
                  <a:close/>
                  <a:moveTo>
                    <a:pt x="6875" y="6723"/>
                  </a:moveTo>
                  <a:lnTo>
                    <a:pt x="6835" y="6724"/>
                  </a:lnTo>
                  <a:lnTo>
                    <a:pt x="6759" y="6737"/>
                  </a:lnTo>
                  <a:lnTo>
                    <a:pt x="6688" y="6763"/>
                  </a:lnTo>
                  <a:lnTo>
                    <a:pt x="6622" y="6801"/>
                  </a:lnTo>
                  <a:lnTo>
                    <a:pt x="6564" y="6850"/>
                  </a:lnTo>
                  <a:lnTo>
                    <a:pt x="6514" y="6906"/>
                  </a:lnTo>
                  <a:lnTo>
                    <a:pt x="6475" y="6971"/>
                  </a:lnTo>
                  <a:lnTo>
                    <a:pt x="6448" y="7043"/>
                  </a:lnTo>
                  <a:lnTo>
                    <a:pt x="6439" y="7082"/>
                  </a:lnTo>
                  <a:lnTo>
                    <a:pt x="6435" y="7109"/>
                  </a:lnTo>
                  <a:lnTo>
                    <a:pt x="6446" y="7161"/>
                  </a:lnTo>
                  <a:lnTo>
                    <a:pt x="6475" y="7204"/>
                  </a:lnTo>
                  <a:lnTo>
                    <a:pt x="6518" y="7233"/>
                  </a:lnTo>
                  <a:lnTo>
                    <a:pt x="6544" y="7240"/>
                  </a:lnTo>
                  <a:lnTo>
                    <a:pt x="6571" y="7244"/>
                  </a:lnTo>
                  <a:lnTo>
                    <a:pt x="6623" y="7233"/>
                  </a:lnTo>
                  <a:lnTo>
                    <a:pt x="6667" y="7204"/>
                  </a:lnTo>
                  <a:lnTo>
                    <a:pt x="6697" y="7161"/>
                  </a:lnTo>
                  <a:lnTo>
                    <a:pt x="6704" y="7133"/>
                  </a:lnTo>
                  <a:lnTo>
                    <a:pt x="6711" y="7105"/>
                  </a:lnTo>
                  <a:lnTo>
                    <a:pt x="6741" y="7053"/>
                  </a:lnTo>
                  <a:lnTo>
                    <a:pt x="6787" y="7015"/>
                  </a:lnTo>
                  <a:lnTo>
                    <a:pt x="6844" y="6995"/>
                  </a:lnTo>
                  <a:lnTo>
                    <a:pt x="6875" y="6992"/>
                  </a:lnTo>
                  <a:lnTo>
                    <a:pt x="6893" y="6994"/>
                  </a:lnTo>
                  <a:lnTo>
                    <a:pt x="6927" y="7001"/>
                  </a:lnTo>
                  <a:lnTo>
                    <a:pt x="6973" y="7023"/>
                  </a:lnTo>
                  <a:lnTo>
                    <a:pt x="7021" y="7070"/>
                  </a:lnTo>
                  <a:lnTo>
                    <a:pt x="7042" y="7116"/>
                  </a:lnTo>
                  <a:lnTo>
                    <a:pt x="7049" y="7149"/>
                  </a:lnTo>
                  <a:lnTo>
                    <a:pt x="7049" y="7168"/>
                  </a:lnTo>
                  <a:lnTo>
                    <a:pt x="7049" y="7185"/>
                  </a:lnTo>
                  <a:lnTo>
                    <a:pt x="7042" y="7220"/>
                  </a:lnTo>
                  <a:lnTo>
                    <a:pt x="7021" y="7266"/>
                  </a:lnTo>
                  <a:lnTo>
                    <a:pt x="6973" y="7313"/>
                  </a:lnTo>
                  <a:lnTo>
                    <a:pt x="6927" y="7335"/>
                  </a:lnTo>
                  <a:lnTo>
                    <a:pt x="6893" y="7342"/>
                  </a:lnTo>
                  <a:lnTo>
                    <a:pt x="6875" y="7342"/>
                  </a:lnTo>
                  <a:lnTo>
                    <a:pt x="6848" y="7345"/>
                  </a:lnTo>
                  <a:lnTo>
                    <a:pt x="6799" y="7365"/>
                  </a:lnTo>
                  <a:lnTo>
                    <a:pt x="6762" y="7401"/>
                  </a:lnTo>
                  <a:lnTo>
                    <a:pt x="6741" y="7450"/>
                  </a:lnTo>
                  <a:lnTo>
                    <a:pt x="6740" y="7478"/>
                  </a:lnTo>
                  <a:lnTo>
                    <a:pt x="6741" y="7505"/>
                  </a:lnTo>
                  <a:lnTo>
                    <a:pt x="6762" y="7554"/>
                  </a:lnTo>
                  <a:lnTo>
                    <a:pt x="6799" y="7590"/>
                  </a:lnTo>
                  <a:lnTo>
                    <a:pt x="6848" y="7612"/>
                  </a:lnTo>
                  <a:lnTo>
                    <a:pt x="6875" y="7613"/>
                  </a:lnTo>
                  <a:lnTo>
                    <a:pt x="6893" y="7613"/>
                  </a:lnTo>
                  <a:lnTo>
                    <a:pt x="6927" y="7620"/>
                  </a:lnTo>
                  <a:lnTo>
                    <a:pt x="6973" y="7642"/>
                  </a:lnTo>
                  <a:lnTo>
                    <a:pt x="7021" y="7689"/>
                  </a:lnTo>
                  <a:lnTo>
                    <a:pt x="7042" y="7735"/>
                  </a:lnTo>
                  <a:lnTo>
                    <a:pt x="7049" y="7770"/>
                  </a:lnTo>
                  <a:lnTo>
                    <a:pt x="7049" y="7787"/>
                  </a:lnTo>
                  <a:lnTo>
                    <a:pt x="7049" y="7806"/>
                  </a:lnTo>
                  <a:lnTo>
                    <a:pt x="7042" y="7841"/>
                  </a:lnTo>
                  <a:lnTo>
                    <a:pt x="7021" y="7887"/>
                  </a:lnTo>
                  <a:lnTo>
                    <a:pt x="6973" y="7934"/>
                  </a:lnTo>
                  <a:lnTo>
                    <a:pt x="6927" y="7956"/>
                  </a:lnTo>
                  <a:lnTo>
                    <a:pt x="6893" y="7962"/>
                  </a:lnTo>
                  <a:lnTo>
                    <a:pt x="6875" y="7963"/>
                  </a:lnTo>
                  <a:lnTo>
                    <a:pt x="6842" y="7960"/>
                  </a:lnTo>
                  <a:lnTo>
                    <a:pt x="6785" y="7939"/>
                  </a:lnTo>
                  <a:lnTo>
                    <a:pt x="6738" y="7898"/>
                  </a:lnTo>
                  <a:lnTo>
                    <a:pt x="6708" y="7843"/>
                  </a:lnTo>
                  <a:lnTo>
                    <a:pt x="6701" y="7812"/>
                  </a:lnTo>
                  <a:lnTo>
                    <a:pt x="6697" y="7782"/>
                  </a:lnTo>
                  <a:lnTo>
                    <a:pt x="6681" y="7725"/>
                  </a:lnTo>
                  <a:lnTo>
                    <a:pt x="6659" y="7691"/>
                  </a:lnTo>
                  <a:lnTo>
                    <a:pt x="6639" y="7674"/>
                  </a:lnTo>
                  <a:lnTo>
                    <a:pt x="6615" y="7661"/>
                  </a:lnTo>
                  <a:lnTo>
                    <a:pt x="6583" y="7653"/>
                  </a:lnTo>
                  <a:lnTo>
                    <a:pt x="6564" y="7653"/>
                  </a:lnTo>
                  <a:lnTo>
                    <a:pt x="6544" y="7653"/>
                  </a:lnTo>
                  <a:lnTo>
                    <a:pt x="6511" y="7663"/>
                  </a:lnTo>
                  <a:lnTo>
                    <a:pt x="6482" y="7679"/>
                  </a:lnTo>
                  <a:lnTo>
                    <a:pt x="6462" y="7702"/>
                  </a:lnTo>
                  <a:lnTo>
                    <a:pt x="6440" y="7747"/>
                  </a:lnTo>
                  <a:lnTo>
                    <a:pt x="6430" y="7815"/>
                  </a:lnTo>
                  <a:lnTo>
                    <a:pt x="6435" y="7849"/>
                  </a:lnTo>
                  <a:lnTo>
                    <a:pt x="6440" y="7891"/>
                  </a:lnTo>
                  <a:lnTo>
                    <a:pt x="6466" y="7966"/>
                  </a:lnTo>
                  <a:lnTo>
                    <a:pt x="6505" y="8036"/>
                  </a:lnTo>
                  <a:lnTo>
                    <a:pt x="6554" y="8097"/>
                  </a:lnTo>
                  <a:lnTo>
                    <a:pt x="6613" y="8147"/>
                  </a:lnTo>
                  <a:lnTo>
                    <a:pt x="6681" y="8189"/>
                  </a:lnTo>
                  <a:lnTo>
                    <a:pt x="6754" y="8216"/>
                  </a:lnTo>
                  <a:lnTo>
                    <a:pt x="6834" y="8232"/>
                  </a:lnTo>
                  <a:lnTo>
                    <a:pt x="6875" y="8232"/>
                  </a:lnTo>
                  <a:lnTo>
                    <a:pt x="6920" y="8231"/>
                  </a:lnTo>
                  <a:lnTo>
                    <a:pt x="7008" y="8214"/>
                  </a:lnTo>
                  <a:lnTo>
                    <a:pt x="7087" y="8179"/>
                  </a:lnTo>
                  <a:lnTo>
                    <a:pt x="7157" y="8132"/>
                  </a:lnTo>
                  <a:lnTo>
                    <a:pt x="7218" y="8071"/>
                  </a:lnTo>
                  <a:lnTo>
                    <a:pt x="7267" y="8000"/>
                  </a:lnTo>
                  <a:lnTo>
                    <a:pt x="7300" y="7920"/>
                  </a:lnTo>
                  <a:lnTo>
                    <a:pt x="7319" y="7833"/>
                  </a:lnTo>
                  <a:lnTo>
                    <a:pt x="7320" y="7787"/>
                  </a:lnTo>
                  <a:lnTo>
                    <a:pt x="7319" y="7743"/>
                  </a:lnTo>
                  <a:lnTo>
                    <a:pt x="7301" y="7658"/>
                  </a:lnTo>
                  <a:lnTo>
                    <a:pt x="7268" y="7578"/>
                  </a:lnTo>
                  <a:lnTo>
                    <a:pt x="7222" y="7509"/>
                  </a:lnTo>
                  <a:lnTo>
                    <a:pt x="7193" y="7478"/>
                  </a:lnTo>
                  <a:lnTo>
                    <a:pt x="7222" y="7447"/>
                  </a:lnTo>
                  <a:lnTo>
                    <a:pt x="7268" y="7377"/>
                  </a:lnTo>
                  <a:lnTo>
                    <a:pt x="7301" y="7298"/>
                  </a:lnTo>
                  <a:lnTo>
                    <a:pt x="7319" y="7213"/>
                  </a:lnTo>
                  <a:lnTo>
                    <a:pt x="7320" y="7168"/>
                  </a:lnTo>
                  <a:lnTo>
                    <a:pt x="7319" y="7122"/>
                  </a:lnTo>
                  <a:lnTo>
                    <a:pt x="7300" y="7035"/>
                  </a:lnTo>
                  <a:lnTo>
                    <a:pt x="7267" y="6956"/>
                  </a:lnTo>
                  <a:lnTo>
                    <a:pt x="7218" y="6884"/>
                  </a:lnTo>
                  <a:lnTo>
                    <a:pt x="7157" y="6824"/>
                  </a:lnTo>
                  <a:lnTo>
                    <a:pt x="7087" y="6776"/>
                  </a:lnTo>
                  <a:lnTo>
                    <a:pt x="7008" y="6742"/>
                  </a:lnTo>
                  <a:lnTo>
                    <a:pt x="6920" y="6724"/>
                  </a:lnTo>
                  <a:lnTo>
                    <a:pt x="6875" y="6723"/>
                  </a:lnTo>
                  <a:close/>
                  <a:moveTo>
                    <a:pt x="8881" y="6441"/>
                  </a:moveTo>
                  <a:lnTo>
                    <a:pt x="9203" y="4972"/>
                  </a:lnTo>
                  <a:lnTo>
                    <a:pt x="9212" y="4930"/>
                  </a:lnTo>
                  <a:lnTo>
                    <a:pt x="9212" y="4845"/>
                  </a:lnTo>
                  <a:lnTo>
                    <a:pt x="9198" y="4764"/>
                  </a:lnTo>
                  <a:lnTo>
                    <a:pt x="9167" y="4688"/>
                  </a:lnTo>
                  <a:lnTo>
                    <a:pt x="9124" y="4620"/>
                  </a:lnTo>
                  <a:lnTo>
                    <a:pt x="9068" y="4561"/>
                  </a:lnTo>
                  <a:lnTo>
                    <a:pt x="9002" y="4512"/>
                  </a:lnTo>
                  <a:lnTo>
                    <a:pt x="8924" y="4479"/>
                  </a:lnTo>
                  <a:lnTo>
                    <a:pt x="8882" y="4468"/>
                  </a:lnTo>
                  <a:lnTo>
                    <a:pt x="8841" y="4460"/>
                  </a:lnTo>
                  <a:lnTo>
                    <a:pt x="8756" y="4459"/>
                  </a:lnTo>
                  <a:lnTo>
                    <a:pt x="8675" y="4473"/>
                  </a:lnTo>
                  <a:lnTo>
                    <a:pt x="8599" y="4504"/>
                  </a:lnTo>
                  <a:lnTo>
                    <a:pt x="8531" y="4548"/>
                  </a:lnTo>
                  <a:lnTo>
                    <a:pt x="8471" y="4604"/>
                  </a:lnTo>
                  <a:lnTo>
                    <a:pt x="8423" y="4672"/>
                  </a:lnTo>
                  <a:lnTo>
                    <a:pt x="8390" y="4748"/>
                  </a:lnTo>
                  <a:lnTo>
                    <a:pt x="8378" y="4790"/>
                  </a:lnTo>
                  <a:lnTo>
                    <a:pt x="8319" y="5061"/>
                  </a:lnTo>
                  <a:lnTo>
                    <a:pt x="8236" y="5032"/>
                  </a:lnTo>
                  <a:lnTo>
                    <a:pt x="8157" y="4998"/>
                  </a:lnTo>
                  <a:lnTo>
                    <a:pt x="8101" y="4973"/>
                  </a:lnTo>
                  <a:lnTo>
                    <a:pt x="7975" y="4926"/>
                  </a:lnTo>
                  <a:lnTo>
                    <a:pt x="7826" y="4887"/>
                  </a:lnTo>
                  <a:lnTo>
                    <a:pt x="7635" y="4862"/>
                  </a:lnTo>
                  <a:lnTo>
                    <a:pt x="7520" y="4861"/>
                  </a:lnTo>
                  <a:lnTo>
                    <a:pt x="7405" y="4862"/>
                  </a:lnTo>
                  <a:lnTo>
                    <a:pt x="7216" y="4887"/>
                  </a:lnTo>
                  <a:lnTo>
                    <a:pt x="7065" y="4926"/>
                  </a:lnTo>
                  <a:lnTo>
                    <a:pt x="6940" y="4973"/>
                  </a:lnTo>
                  <a:lnTo>
                    <a:pt x="6884" y="4998"/>
                  </a:lnTo>
                  <a:lnTo>
                    <a:pt x="6832" y="5021"/>
                  </a:lnTo>
                  <a:lnTo>
                    <a:pt x="6724" y="5061"/>
                  </a:lnTo>
                  <a:lnTo>
                    <a:pt x="6602" y="5093"/>
                  </a:lnTo>
                  <a:lnTo>
                    <a:pt x="6449" y="5111"/>
                  </a:lnTo>
                  <a:lnTo>
                    <a:pt x="6356" y="5113"/>
                  </a:lnTo>
                  <a:lnTo>
                    <a:pt x="6260" y="5111"/>
                  </a:lnTo>
                  <a:lnTo>
                    <a:pt x="6108" y="5093"/>
                  </a:lnTo>
                  <a:lnTo>
                    <a:pt x="5986" y="5061"/>
                  </a:lnTo>
                  <a:lnTo>
                    <a:pt x="5879" y="5021"/>
                  </a:lnTo>
                  <a:lnTo>
                    <a:pt x="5826" y="4998"/>
                  </a:lnTo>
                  <a:lnTo>
                    <a:pt x="5770" y="4973"/>
                  </a:lnTo>
                  <a:lnTo>
                    <a:pt x="5644" y="4926"/>
                  </a:lnTo>
                  <a:lnTo>
                    <a:pt x="5493" y="4887"/>
                  </a:lnTo>
                  <a:lnTo>
                    <a:pt x="5305" y="4862"/>
                  </a:lnTo>
                  <a:lnTo>
                    <a:pt x="5189" y="4861"/>
                  </a:lnTo>
                  <a:lnTo>
                    <a:pt x="5074" y="4862"/>
                  </a:lnTo>
                  <a:lnTo>
                    <a:pt x="4884" y="4887"/>
                  </a:lnTo>
                  <a:lnTo>
                    <a:pt x="4734" y="4926"/>
                  </a:lnTo>
                  <a:lnTo>
                    <a:pt x="4609" y="4973"/>
                  </a:lnTo>
                  <a:lnTo>
                    <a:pt x="4553" y="4998"/>
                  </a:lnTo>
                  <a:lnTo>
                    <a:pt x="4500" y="5021"/>
                  </a:lnTo>
                  <a:lnTo>
                    <a:pt x="4392" y="5061"/>
                  </a:lnTo>
                  <a:lnTo>
                    <a:pt x="4269" y="5093"/>
                  </a:lnTo>
                  <a:lnTo>
                    <a:pt x="4118" y="5111"/>
                  </a:lnTo>
                  <a:lnTo>
                    <a:pt x="4023" y="5113"/>
                  </a:lnTo>
                  <a:lnTo>
                    <a:pt x="3928" y="5111"/>
                  </a:lnTo>
                  <a:lnTo>
                    <a:pt x="3775" y="5093"/>
                  </a:lnTo>
                  <a:lnTo>
                    <a:pt x="3653" y="5061"/>
                  </a:lnTo>
                  <a:lnTo>
                    <a:pt x="3547" y="5021"/>
                  </a:lnTo>
                  <a:lnTo>
                    <a:pt x="3493" y="4998"/>
                  </a:lnTo>
                  <a:lnTo>
                    <a:pt x="3437" y="4973"/>
                  </a:lnTo>
                  <a:lnTo>
                    <a:pt x="3312" y="4926"/>
                  </a:lnTo>
                  <a:lnTo>
                    <a:pt x="3162" y="4887"/>
                  </a:lnTo>
                  <a:lnTo>
                    <a:pt x="2972" y="4862"/>
                  </a:lnTo>
                  <a:lnTo>
                    <a:pt x="2857" y="4861"/>
                  </a:lnTo>
                  <a:lnTo>
                    <a:pt x="2742" y="4862"/>
                  </a:lnTo>
                  <a:lnTo>
                    <a:pt x="2553" y="4887"/>
                  </a:lnTo>
                  <a:lnTo>
                    <a:pt x="2402" y="4926"/>
                  </a:lnTo>
                  <a:lnTo>
                    <a:pt x="2277" y="4973"/>
                  </a:lnTo>
                  <a:lnTo>
                    <a:pt x="2221" y="4998"/>
                  </a:lnTo>
                  <a:lnTo>
                    <a:pt x="2169" y="5021"/>
                  </a:lnTo>
                  <a:lnTo>
                    <a:pt x="2061" y="5061"/>
                  </a:lnTo>
                  <a:lnTo>
                    <a:pt x="1938" y="5093"/>
                  </a:lnTo>
                  <a:lnTo>
                    <a:pt x="1786" y="5111"/>
                  </a:lnTo>
                  <a:lnTo>
                    <a:pt x="1692" y="5113"/>
                  </a:lnTo>
                  <a:lnTo>
                    <a:pt x="1616" y="5111"/>
                  </a:lnTo>
                  <a:lnTo>
                    <a:pt x="1479" y="5098"/>
                  </a:lnTo>
                  <a:lnTo>
                    <a:pt x="1419" y="5087"/>
                  </a:lnTo>
                  <a:lnTo>
                    <a:pt x="1391" y="5083"/>
                  </a:lnTo>
                  <a:lnTo>
                    <a:pt x="1339" y="5093"/>
                  </a:lnTo>
                  <a:lnTo>
                    <a:pt x="1296" y="5120"/>
                  </a:lnTo>
                  <a:lnTo>
                    <a:pt x="1266" y="5163"/>
                  </a:lnTo>
                  <a:lnTo>
                    <a:pt x="1257" y="5191"/>
                  </a:lnTo>
                  <a:lnTo>
                    <a:pt x="1253" y="5218"/>
                  </a:lnTo>
                  <a:lnTo>
                    <a:pt x="1263" y="5270"/>
                  </a:lnTo>
                  <a:lnTo>
                    <a:pt x="1292" y="5313"/>
                  </a:lnTo>
                  <a:lnTo>
                    <a:pt x="1335" y="5343"/>
                  </a:lnTo>
                  <a:lnTo>
                    <a:pt x="1361" y="5350"/>
                  </a:lnTo>
                  <a:lnTo>
                    <a:pt x="1437" y="5365"/>
                  </a:lnTo>
                  <a:lnTo>
                    <a:pt x="1601" y="5381"/>
                  </a:lnTo>
                  <a:lnTo>
                    <a:pt x="1692" y="5382"/>
                  </a:lnTo>
                  <a:lnTo>
                    <a:pt x="1806" y="5381"/>
                  </a:lnTo>
                  <a:lnTo>
                    <a:pt x="1996" y="5356"/>
                  </a:lnTo>
                  <a:lnTo>
                    <a:pt x="2147" y="5317"/>
                  </a:lnTo>
                  <a:lnTo>
                    <a:pt x="2272" y="5270"/>
                  </a:lnTo>
                  <a:lnTo>
                    <a:pt x="2329" y="5245"/>
                  </a:lnTo>
                  <a:lnTo>
                    <a:pt x="2380" y="5222"/>
                  </a:lnTo>
                  <a:lnTo>
                    <a:pt x="2488" y="5182"/>
                  </a:lnTo>
                  <a:lnTo>
                    <a:pt x="2611" y="5150"/>
                  </a:lnTo>
                  <a:lnTo>
                    <a:pt x="2763" y="5132"/>
                  </a:lnTo>
                  <a:lnTo>
                    <a:pt x="2857" y="5130"/>
                  </a:lnTo>
                  <a:lnTo>
                    <a:pt x="2952" y="5132"/>
                  </a:lnTo>
                  <a:lnTo>
                    <a:pt x="3105" y="5150"/>
                  </a:lnTo>
                  <a:lnTo>
                    <a:pt x="3227" y="5182"/>
                  </a:lnTo>
                  <a:lnTo>
                    <a:pt x="3333" y="5222"/>
                  </a:lnTo>
                  <a:lnTo>
                    <a:pt x="3387" y="5245"/>
                  </a:lnTo>
                  <a:lnTo>
                    <a:pt x="3443" y="5270"/>
                  </a:lnTo>
                  <a:lnTo>
                    <a:pt x="3568" y="5317"/>
                  </a:lnTo>
                  <a:lnTo>
                    <a:pt x="3719" y="5356"/>
                  </a:lnTo>
                  <a:lnTo>
                    <a:pt x="3908" y="5381"/>
                  </a:lnTo>
                  <a:lnTo>
                    <a:pt x="4023" y="5382"/>
                  </a:lnTo>
                  <a:lnTo>
                    <a:pt x="4138" y="5381"/>
                  </a:lnTo>
                  <a:lnTo>
                    <a:pt x="4327" y="5356"/>
                  </a:lnTo>
                  <a:lnTo>
                    <a:pt x="4478" y="5317"/>
                  </a:lnTo>
                  <a:lnTo>
                    <a:pt x="4603" y="5270"/>
                  </a:lnTo>
                  <a:lnTo>
                    <a:pt x="4659" y="5245"/>
                  </a:lnTo>
                  <a:lnTo>
                    <a:pt x="4713" y="5222"/>
                  </a:lnTo>
                  <a:lnTo>
                    <a:pt x="4819" y="5182"/>
                  </a:lnTo>
                  <a:lnTo>
                    <a:pt x="4942" y="5150"/>
                  </a:lnTo>
                  <a:lnTo>
                    <a:pt x="5094" y="5132"/>
                  </a:lnTo>
                  <a:lnTo>
                    <a:pt x="5189" y="5130"/>
                  </a:lnTo>
                  <a:lnTo>
                    <a:pt x="5283" y="5132"/>
                  </a:lnTo>
                  <a:lnTo>
                    <a:pt x="5436" y="5150"/>
                  </a:lnTo>
                  <a:lnTo>
                    <a:pt x="5558" y="5182"/>
                  </a:lnTo>
                  <a:lnTo>
                    <a:pt x="5666" y="5222"/>
                  </a:lnTo>
                  <a:lnTo>
                    <a:pt x="5718" y="5245"/>
                  </a:lnTo>
                  <a:lnTo>
                    <a:pt x="5775" y="5270"/>
                  </a:lnTo>
                  <a:lnTo>
                    <a:pt x="5899" y="5317"/>
                  </a:lnTo>
                  <a:lnTo>
                    <a:pt x="6050" y="5356"/>
                  </a:lnTo>
                  <a:lnTo>
                    <a:pt x="6240" y="5381"/>
                  </a:lnTo>
                  <a:lnTo>
                    <a:pt x="6354" y="5382"/>
                  </a:lnTo>
                  <a:lnTo>
                    <a:pt x="6469" y="5381"/>
                  </a:lnTo>
                  <a:lnTo>
                    <a:pt x="6659" y="5356"/>
                  </a:lnTo>
                  <a:lnTo>
                    <a:pt x="6810" y="5317"/>
                  </a:lnTo>
                  <a:lnTo>
                    <a:pt x="6936" y="5270"/>
                  </a:lnTo>
                  <a:lnTo>
                    <a:pt x="6992" y="5245"/>
                  </a:lnTo>
                  <a:lnTo>
                    <a:pt x="7044" y="5222"/>
                  </a:lnTo>
                  <a:lnTo>
                    <a:pt x="7152" y="5182"/>
                  </a:lnTo>
                  <a:lnTo>
                    <a:pt x="7274" y="5150"/>
                  </a:lnTo>
                  <a:lnTo>
                    <a:pt x="7427" y="5132"/>
                  </a:lnTo>
                  <a:lnTo>
                    <a:pt x="7520" y="5130"/>
                  </a:lnTo>
                  <a:lnTo>
                    <a:pt x="7615" y="5132"/>
                  </a:lnTo>
                  <a:lnTo>
                    <a:pt x="7768" y="5150"/>
                  </a:lnTo>
                  <a:lnTo>
                    <a:pt x="7890" y="5182"/>
                  </a:lnTo>
                  <a:lnTo>
                    <a:pt x="7997" y="5222"/>
                  </a:lnTo>
                  <a:lnTo>
                    <a:pt x="8050" y="5245"/>
                  </a:lnTo>
                  <a:lnTo>
                    <a:pt x="8099" y="5267"/>
                  </a:lnTo>
                  <a:lnTo>
                    <a:pt x="8203" y="5307"/>
                  </a:lnTo>
                  <a:lnTo>
                    <a:pt x="8260" y="5326"/>
                  </a:lnTo>
                  <a:lnTo>
                    <a:pt x="8144" y="5855"/>
                  </a:lnTo>
                  <a:lnTo>
                    <a:pt x="8065" y="5821"/>
                  </a:lnTo>
                  <a:lnTo>
                    <a:pt x="7900" y="5771"/>
                  </a:lnTo>
                  <a:lnTo>
                    <a:pt x="7730" y="5735"/>
                  </a:lnTo>
                  <a:lnTo>
                    <a:pt x="7553" y="5718"/>
                  </a:lnTo>
                  <a:lnTo>
                    <a:pt x="7463" y="5716"/>
                  </a:lnTo>
                  <a:lnTo>
                    <a:pt x="7373" y="5718"/>
                  </a:lnTo>
                  <a:lnTo>
                    <a:pt x="7196" y="5735"/>
                  </a:lnTo>
                  <a:lnTo>
                    <a:pt x="7026" y="5771"/>
                  </a:lnTo>
                  <a:lnTo>
                    <a:pt x="6862" y="5821"/>
                  </a:lnTo>
                  <a:lnTo>
                    <a:pt x="6705" y="5889"/>
                  </a:lnTo>
                  <a:lnTo>
                    <a:pt x="6556" y="5970"/>
                  </a:lnTo>
                  <a:lnTo>
                    <a:pt x="6416" y="6063"/>
                  </a:lnTo>
                  <a:lnTo>
                    <a:pt x="6286" y="6171"/>
                  </a:lnTo>
                  <a:lnTo>
                    <a:pt x="6168" y="6289"/>
                  </a:lnTo>
                  <a:lnTo>
                    <a:pt x="6060" y="6419"/>
                  </a:lnTo>
                  <a:lnTo>
                    <a:pt x="5967" y="6559"/>
                  </a:lnTo>
                  <a:lnTo>
                    <a:pt x="5886" y="6709"/>
                  </a:lnTo>
                  <a:lnTo>
                    <a:pt x="5818" y="6866"/>
                  </a:lnTo>
                  <a:lnTo>
                    <a:pt x="5768" y="7030"/>
                  </a:lnTo>
                  <a:lnTo>
                    <a:pt x="5732" y="7200"/>
                  </a:lnTo>
                  <a:lnTo>
                    <a:pt x="5715" y="7377"/>
                  </a:lnTo>
                  <a:lnTo>
                    <a:pt x="5713" y="7466"/>
                  </a:lnTo>
                  <a:lnTo>
                    <a:pt x="5713" y="7525"/>
                  </a:lnTo>
                  <a:lnTo>
                    <a:pt x="5722" y="7640"/>
                  </a:lnTo>
                  <a:lnTo>
                    <a:pt x="5736" y="7753"/>
                  </a:lnTo>
                  <a:lnTo>
                    <a:pt x="5758" y="7864"/>
                  </a:lnTo>
                  <a:lnTo>
                    <a:pt x="5787" y="7970"/>
                  </a:lnTo>
                  <a:lnTo>
                    <a:pt x="5823" y="8075"/>
                  </a:lnTo>
                  <a:lnTo>
                    <a:pt x="5863" y="8178"/>
                  </a:lnTo>
                  <a:lnTo>
                    <a:pt x="5912" y="8277"/>
                  </a:lnTo>
                  <a:lnTo>
                    <a:pt x="5993" y="8418"/>
                  </a:lnTo>
                  <a:lnTo>
                    <a:pt x="6122" y="8592"/>
                  </a:lnTo>
                  <a:lnTo>
                    <a:pt x="6272" y="8749"/>
                  </a:lnTo>
                  <a:lnTo>
                    <a:pt x="6440" y="8888"/>
                  </a:lnTo>
                  <a:lnTo>
                    <a:pt x="6531" y="8948"/>
                  </a:lnTo>
                  <a:lnTo>
                    <a:pt x="1744" y="8948"/>
                  </a:lnTo>
                  <a:lnTo>
                    <a:pt x="1681" y="8945"/>
                  </a:lnTo>
                  <a:lnTo>
                    <a:pt x="1557" y="8924"/>
                  </a:lnTo>
                  <a:lnTo>
                    <a:pt x="1442" y="8883"/>
                  </a:lnTo>
                  <a:lnTo>
                    <a:pt x="1337" y="8824"/>
                  </a:lnTo>
                  <a:lnTo>
                    <a:pt x="1243" y="8748"/>
                  </a:lnTo>
                  <a:lnTo>
                    <a:pt x="1162" y="8657"/>
                  </a:lnTo>
                  <a:lnTo>
                    <a:pt x="1098" y="8553"/>
                  </a:lnTo>
                  <a:lnTo>
                    <a:pt x="1050" y="8437"/>
                  </a:lnTo>
                  <a:lnTo>
                    <a:pt x="1034" y="8375"/>
                  </a:lnTo>
                  <a:lnTo>
                    <a:pt x="273" y="4914"/>
                  </a:lnTo>
                  <a:lnTo>
                    <a:pt x="268" y="4884"/>
                  </a:lnTo>
                  <a:lnTo>
                    <a:pt x="278" y="4825"/>
                  </a:lnTo>
                  <a:lnTo>
                    <a:pt x="310" y="4774"/>
                  </a:lnTo>
                  <a:lnTo>
                    <a:pt x="359" y="4740"/>
                  </a:lnTo>
                  <a:lnTo>
                    <a:pt x="389" y="4731"/>
                  </a:lnTo>
                  <a:lnTo>
                    <a:pt x="419" y="4727"/>
                  </a:lnTo>
                  <a:lnTo>
                    <a:pt x="477" y="4738"/>
                  </a:lnTo>
                  <a:lnTo>
                    <a:pt x="527" y="4770"/>
                  </a:lnTo>
                  <a:lnTo>
                    <a:pt x="562" y="4818"/>
                  </a:lnTo>
                  <a:lnTo>
                    <a:pt x="571" y="4848"/>
                  </a:lnTo>
                  <a:lnTo>
                    <a:pt x="1332" y="8309"/>
                  </a:lnTo>
                  <a:lnTo>
                    <a:pt x="1341" y="8345"/>
                  </a:lnTo>
                  <a:lnTo>
                    <a:pt x="1368" y="8412"/>
                  </a:lnTo>
                  <a:lnTo>
                    <a:pt x="1407" y="8473"/>
                  </a:lnTo>
                  <a:lnTo>
                    <a:pt x="1453" y="8525"/>
                  </a:lnTo>
                  <a:lnTo>
                    <a:pt x="1508" y="8569"/>
                  </a:lnTo>
                  <a:lnTo>
                    <a:pt x="1568" y="8604"/>
                  </a:lnTo>
                  <a:lnTo>
                    <a:pt x="1636" y="8627"/>
                  </a:lnTo>
                  <a:lnTo>
                    <a:pt x="1708" y="8640"/>
                  </a:lnTo>
                  <a:lnTo>
                    <a:pt x="1744" y="8640"/>
                  </a:lnTo>
                  <a:lnTo>
                    <a:pt x="5542" y="8640"/>
                  </a:lnTo>
                  <a:lnTo>
                    <a:pt x="5569" y="8638"/>
                  </a:lnTo>
                  <a:lnTo>
                    <a:pt x="5618" y="8618"/>
                  </a:lnTo>
                  <a:lnTo>
                    <a:pt x="5654" y="8581"/>
                  </a:lnTo>
                  <a:lnTo>
                    <a:pt x="5675" y="8533"/>
                  </a:lnTo>
                  <a:lnTo>
                    <a:pt x="5677" y="8506"/>
                  </a:lnTo>
                  <a:lnTo>
                    <a:pt x="5675" y="8479"/>
                  </a:lnTo>
                  <a:lnTo>
                    <a:pt x="5654" y="8430"/>
                  </a:lnTo>
                  <a:lnTo>
                    <a:pt x="5618" y="8392"/>
                  </a:lnTo>
                  <a:lnTo>
                    <a:pt x="5569" y="8372"/>
                  </a:lnTo>
                  <a:lnTo>
                    <a:pt x="5542" y="8371"/>
                  </a:lnTo>
                  <a:lnTo>
                    <a:pt x="1744" y="8371"/>
                  </a:lnTo>
                  <a:lnTo>
                    <a:pt x="1718" y="8369"/>
                  </a:lnTo>
                  <a:lnTo>
                    <a:pt x="1669" y="8352"/>
                  </a:lnTo>
                  <a:lnTo>
                    <a:pt x="1630" y="8320"/>
                  </a:lnTo>
                  <a:lnTo>
                    <a:pt x="1603" y="8276"/>
                  </a:lnTo>
                  <a:lnTo>
                    <a:pt x="1596" y="8250"/>
                  </a:lnTo>
                  <a:lnTo>
                    <a:pt x="834" y="4790"/>
                  </a:lnTo>
                  <a:lnTo>
                    <a:pt x="823" y="4748"/>
                  </a:lnTo>
                  <a:lnTo>
                    <a:pt x="789" y="4672"/>
                  </a:lnTo>
                  <a:lnTo>
                    <a:pt x="740" y="4604"/>
                  </a:lnTo>
                  <a:lnTo>
                    <a:pt x="681" y="4548"/>
                  </a:lnTo>
                  <a:lnTo>
                    <a:pt x="612" y="4505"/>
                  </a:lnTo>
                  <a:lnTo>
                    <a:pt x="537" y="4475"/>
                  </a:lnTo>
                  <a:lnTo>
                    <a:pt x="455" y="4459"/>
                  </a:lnTo>
                  <a:lnTo>
                    <a:pt x="372" y="4460"/>
                  </a:lnTo>
                  <a:lnTo>
                    <a:pt x="330" y="4468"/>
                  </a:lnTo>
                  <a:lnTo>
                    <a:pt x="288" y="4478"/>
                  </a:lnTo>
                  <a:lnTo>
                    <a:pt x="212" y="4512"/>
                  </a:lnTo>
                  <a:lnTo>
                    <a:pt x="144" y="4561"/>
                  </a:lnTo>
                  <a:lnTo>
                    <a:pt x="88" y="4620"/>
                  </a:lnTo>
                  <a:lnTo>
                    <a:pt x="45" y="4688"/>
                  </a:lnTo>
                  <a:lnTo>
                    <a:pt x="15" y="4764"/>
                  </a:lnTo>
                  <a:lnTo>
                    <a:pt x="0" y="4845"/>
                  </a:lnTo>
                  <a:lnTo>
                    <a:pt x="0" y="4930"/>
                  </a:lnTo>
                  <a:lnTo>
                    <a:pt x="9" y="4972"/>
                  </a:lnTo>
                  <a:lnTo>
                    <a:pt x="771" y="8433"/>
                  </a:lnTo>
                  <a:lnTo>
                    <a:pt x="781" y="8476"/>
                  </a:lnTo>
                  <a:lnTo>
                    <a:pt x="807" y="8559"/>
                  </a:lnTo>
                  <a:lnTo>
                    <a:pt x="840" y="8638"/>
                  </a:lnTo>
                  <a:lnTo>
                    <a:pt x="879" y="8715"/>
                  </a:lnTo>
                  <a:lnTo>
                    <a:pt x="922" y="8785"/>
                  </a:lnTo>
                  <a:lnTo>
                    <a:pt x="972" y="8853"/>
                  </a:lnTo>
                  <a:lnTo>
                    <a:pt x="1027" y="8915"/>
                  </a:lnTo>
                  <a:lnTo>
                    <a:pt x="1087" y="8973"/>
                  </a:lnTo>
                  <a:lnTo>
                    <a:pt x="1152" y="9024"/>
                  </a:lnTo>
                  <a:lnTo>
                    <a:pt x="1220" y="9071"/>
                  </a:lnTo>
                  <a:lnTo>
                    <a:pt x="1293" y="9111"/>
                  </a:lnTo>
                  <a:lnTo>
                    <a:pt x="1368" y="9145"/>
                  </a:lnTo>
                  <a:lnTo>
                    <a:pt x="1447" y="9173"/>
                  </a:lnTo>
                  <a:lnTo>
                    <a:pt x="1529" y="9194"/>
                  </a:lnTo>
                  <a:lnTo>
                    <a:pt x="1614" y="9209"/>
                  </a:lnTo>
                  <a:lnTo>
                    <a:pt x="1701" y="9217"/>
                  </a:lnTo>
                  <a:lnTo>
                    <a:pt x="1744" y="9217"/>
                  </a:lnTo>
                  <a:lnTo>
                    <a:pt x="7463" y="9217"/>
                  </a:lnTo>
                  <a:lnTo>
                    <a:pt x="7466" y="9217"/>
                  </a:lnTo>
                  <a:lnTo>
                    <a:pt x="7555" y="9216"/>
                  </a:lnTo>
                  <a:lnTo>
                    <a:pt x="7732" y="9197"/>
                  </a:lnTo>
                  <a:lnTo>
                    <a:pt x="7902" y="9163"/>
                  </a:lnTo>
                  <a:lnTo>
                    <a:pt x="8066" y="9111"/>
                  </a:lnTo>
                  <a:lnTo>
                    <a:pt x="8223" y="9045"/>
                  </a:lnTo>
                  <a:lnTo>
                    <a:pt x="8371" y="8964"/>
                  </a:lnTo>
                  <a:lnTo>
                    <a:pt x="8511" y="8869"/>
                  </a:lnTo>
                  <a:lnTo>
                    <a:pt x="8640" y="8762"/>
                  </a:lnTo>
                  <a:lnTo>
                    <a:pt x="8760" y="8643"/>
                  </a:lnTo>
                  <a:lnTo>
                    <a:pt x="8866" y="8513"/>
                  </a:lnTo>
                  <a:lnTo>
                    <a:pt x="8960" y="8373"/>
                  </a:lnTo>
                  <a:lnTo>
                    <a:pt x="9042" y="8225"/>
                  </a:lnTo>
                  <a:lnTo>
                    <a:pt x="9108" y="8068"/>
                  </a:lnTo>
                  <a:lnTo>
                    <a:pt x="9159" y="7904"/>
                  </a:lnTo>
                  <a:lnTo>
                    <a:pt x="9193" y="7733"/>
                  </a:lnTo>
                  <a:lnTo>
                    <a:pt x="9212" y="7557"/>
                  </a:lnTo>
                  <a:lnTo>
                    <a:pt x="9213" y="7466"/>
                  </a:lnTo>
                  <a:lnTo>
                    <a:pt x="9212" y="7396"/>
                  </a:lnTo>
                  <a:lnTo>
                    <a:pt x="9200" y="7254"/>
                  </a:lnTo>
                  <a:lnTo>
                    <a:pt x="9179" y="7118"/>
                  </a:lnTo>
                  <a:lnTo>
                    <a:pt x="9146" y="6984"/>
                  </a:lnTo>
                  <a:lnTo>
                    <a:pt x="9103" y="6854"/>
                  </a:lnTo>
                  <a:lnTo>
                    <a:pt x="9051" y="6729"/>
                  </a:lnTo>
                  <a:lnTo>
                    <a:pt x="8989" y="6609"/>
                  </a:lnTo>
                  <a:lnTo>
                    <a:pt x="8918" y="6495"/>
                  </a:lnTo>
                  <a:lnTo>
                    <a:pt x="8881" y="6441"/>
                  </a:lnTo>
                  <a:close/>
                  <a:moveTo>
                    <a:pt x="8554" y="5251"/>
                  </a:moveTo>
                  <a:lnTo>
                    <a:pt x="8554" y="5251"/>
                  </a:lnTo>
                  <a:lnTo>
                    <a:pt x="8554" y="5250"/>
                  </a:lnTo>
                  <a:lnTo>
                    <a:pt x="8554" y="5250"/>
                  </a:lnTo>
                  <a:lnTo>
                    <a:pt x="8642" y="4848"/>
                  </a:lnTo>
                  <a:lnTo>
                    <a:pt x="8650" y="4818"/>
                  </a:lnTo>
                  <a:lnTo>
                    <a:pt x="8685" y="4770"/>
                  </a:lnTo>
                  <a:lnTo>
                    <a:pt x="8735" y="4738"/>
                  </a:lnTo>
                  <a:lnTo>
                    <a:pt x="8793" y="4727"/>
                  </a:lnTo>
                  <a:lnTo>
                    <a:pt x="8823" y="4731"/>
                  </a:lnTo>
                  <a:lnTo>
                    <a:pt x="8854" y="4740"/>
                  </a:lnTo>
                  <a:lnTo>
                    <a:pt x="8902" y="4774"/>
                  </a:lnTo>
                  <a:lnTo>
                    <a:pt x="8934" y="4825"/>
                  </a:lnTo>
                  <a:lnTo>
                    <a:pt x="8944" y="4884"/>
                  </a:lnTo>
                  <a:lnTo>
                    <a:pt x="8940" y="4914"/>
                  </a:lnTo>
                  <a:lnTo>
                    <a:pt x="8659" y="6190"/>
                  </a:lnTo>
                  <a:lnTo>
                    <a:pt x="8597" y="6132"/>
                  </a:lnTo>
                  <a:lnTo>
                    <a:pt x="8463" y="6030"/>
                  </a:lnTo>
                  <a:lnTo>
                    <a:pt x="8393" y="5984"/>
                  </a:lnTo>
                  <a:lnTo>
                    <a:pt x="8554" y="5251"/>
                  </a:lnTo>
                  <a:close/>
                  <a:moveTo>
                    <a:pt x="7463" y="8948"/>
                  </a:moveTo>
                  <a:lnTo>
                    <a:pt x="7386" y="8947"/>
                  </a:lnTo>
                  <a:lnTo>
                    <a:pt x="7238" y="8931"/>
                  </a:lnTo>
                  <a:lnTo>
                    <a:pt x="7094" y="8901"/>
                  </a:lnTo>
                  <a:lnTo>
                    <a:pt x="6954" y="8857"/>
                  </a:lnTo>
                  <a:lnTo>
                    <a:pt x="6822" y="8801"/>
                  </a:lnTo>
                  <a:lnTo>
                    <a:pt x="6697" y="8734"/>
                  </a:lnTo>
                  <a:lnTo>
                    <a:pt x="6577" y="8653"/>
                  </a:lnTo>
                  <a:lnTo>
                    <a:pt x="6468" y="8562"/>
                  </a:lnTo>
                  <a:lnTo>
                    <a:pt x="6367" y="8463"/>
                  </a:lnTo>
                  <a:lnTo>
                    <a:pt x="6278" y="8352"/>
                  </a:lnTo>
                  <a:lnTo>
                    <a:pt x="6197" y="8234"/>
                  </a:lnTo>
                  <a:lnTo>
                    <a:pt x="6129" y="8108"/>
                  </a:lnTo>
                  <a:lnTo>
                    <a:pt x="6072" y="7976"/>
                  </a:lnTo>
                  <a:lnTo>
                    <a:pt x="6029" y="7836"/>
                  </a:lnTo>
                  <a:lnTo>
                    <a:pt x="6000" y="7692"/>
                  </a:lnTo>
                  <a:lnTo>
                    <a:pt x="5984" y="7542"/>
                  </a:lnTo>
                  <a:lnTo>
                    <a:pt x="5983" y="7466"/>
                  </a:lnTo>
                  <a:lnTo>
                    <a:pt x="5984" y="7390"/>
                  </a:lnTo>
                  <a:lnTo>
                    <a:pt x="6000" y="7241"/>
                  </a:lnTo>
                  <a:lnTo>
                    <a:pt x="6029" y="7097"/>
                  </a:lnTo>
                  <a:lnTo>
                    <a:pt x="6072" y="6958"/>
                  </a:lnTo>
                  <a:lnTo>
                    <a:pt x="6129" y="6825"/>
                  </a:lnTo>
                  <a:lnTo>
                    <a:pt x="6197" y="6700"/>
                  </a:lnTo>
                  <a:lnTo>
                    <a:pt x="6278" y="6582"/>
                  </a:lnTo>
                  <a:lnTo>
                    <a:pt x="6367" y="6471"/>
                  </a:lnTo>
                  <a:lnTo>
                    <a:pt x="6468" y="6372"/>
                  </a:lnTo>
                  <a:lnTo>
                    <a:pt x="6577" y="6281"/>
                  </a:lnTo>
                  <a:lnTo>
                    <a:pt x="6697" y="6200"/>
                  </a:lnTo>
                  <a:lnTo>
                    <a:pt x="6822" y="6132"/>
                  </a:lnTo>
                  <a:lnTo>
                    <a:pt x="6954" y="6076"/>
                  </a:lnTo>
                  <a:lnTo>
                    <a:pt x="7094" y="6032"/>
                  </a:lnTo>
                  <a:lnTo>
                    <a:pt x="7238" y="6003"/>
                  </a:lnTo>
                  <a:lnTo>
                    <a:pt x="7386" y="5987"/>
                  </a:lnTo>
                  <a:lnTo>
                    <a:pt x="7463" y="5986"/>
                  </a:lnTo>
                  <a:lnTo>
                    <a:pt x="7539" y="5987"/>
                  </a:lnTo>
                  <a:lnTo>
                    <a:pt x="7689" y="6003"/>
                  </a:lnTo>
                  <a:lnTo>
                    <a:pt x="7833" y="6032"/>
                  </a:lnTo>
                  <a:lnTo>
                    <a:pt x="7972" y="6076"/>
                  </a:lnTo>
                  <a:lnTo>
                    <a:pt x="8105" y="6132"/>
                  </a:lnTo>
                  <a:lnTo>
                    <a:pt x="8230" y="6200"/>
                  </a:lnTo>
                  <a:lnTo>
                    <a:pt x="8348" y="6281"/>
                  </a:lnTo>
                  <a:lnTo>
                    <a:pt x="8459" y="6372"/>
                  </a:lnTo>
                  <a:lnTo>
                    <a:pt x="8558" y="6471"/>
                  </a:lnTo>
                  <a:lnTo>
                    <a:pt x="8649" y="6582"/>
                  </a:lnTo>
                  <a:lnTo>
                    <a:pt x="8730" y="6700"/>
                  </a:lnTo>
                  <a:lnTo>
                    <a:pt x="8797" y="6825"/>
                  </a:lnTo>
                  <a:lnTo>
                    <a:pt x="8854" y="6958"/>
                  </a:lnTo>
                  <a:lnTo>
                    <a:pt x="8897" y="7097"/>
                  </a:lnTo>
                  <a:lnTo>
                    <a:pt x="8927" y="7241"/>
                  </a:lnTo>
                  <a:lnTo>
                    <a:pt x="8943" y="7391"/>
                  </a:lnTo>
                  <a:lnTo>
                    <a:pt x="8943" y="7466"/>
                  </a:lnTo>
                  <a:lnTo>
                    <a:pt x="8943" y="7542"/>
                  </a:lnTo>
                  <a:lnTo>
                    <a:pt x="8927" y="7692"/>
                  </a:lnTo>
                  <a:lnTo>
                    <a:pt x="8897" y="7836"/>
                  </a:lnTo>
                  <a:lnTo>
                    <a:pt x="8854" y="7976"/>
                  </a:lnTo>
                  <a:lnTo>
                    <a:pt x="8797" y="8108"/>
                  </a:lnTo>
                  <a:lnTo>
                    <a:pt x="8730" y="8234"/>
                  </a:lnTo>
                  <a:lnTo>
                    <a:pt x="8649" y="8352"/>
                  </a:lnTo>
                  <a:lnTo>
                    <a:pt x="8558" y="8463"/>
                  </a:lnTo>
                  <a:lnTo>
                    <a:pt x="8459" y="8562"/>
                  </a:lnTo>
                  <a:lnTo>
                    <a:pt x="8348" y="8653"/>
                  </a:lnTo>
                  <a:lnTo>
                    <a:pt x="8230" y="8734"/>
                  </a:lnTo>
                  <a:lnTo>
                    <a:pt x="8105" y="8801"/>
                  </a:lnTo>
                  <a:lnTo>
                    <a:pt x="7972" y="8857"/>
                  </a:lnTo>
                  <a:lnTo>
                    <a:pt x="7833" y="8901"/>
                  </a:lnTo>
                  <a:lnTo>
                    <a:pt x="7689" y="8931"/>
                  </a:lnTo>
                  <a:lnTo>
                    <a:pt x="7539" y="8947"/>
                  </a:lnTo>
                  <a:lnTo>
                    <a:pt x="7463" y="8948"/>
                  </a:lnTo>
                  <a:close/>
                  <a:moveTo>
                    <a:pt x="4382" y="2984"/>
                  </a:moveTo>
                  <a:lnTo>
                    <a:pt x="4429" y="2983"/>
                  </a:lnTo>
                  <a:lnTo>
                    <a:pt x="4521" y="2964"/>
                  </a:lnTo>
                  <a:lnTo>
                    <a:pt x="4606" y="2928"/>
                  </a:lnTo>
                  <a:lnTo>
                    <a:pt x="4683" y="2876"/>
                  </a:lnTo>
                  <a:lnTo>
                    <a:pt x="4746" y="2813"/>
                  </a:lnTo>
                  <a:lnTo>
                    <a:pt x="4798" y="2736"/>
                  </a:lnTo>
                  <a:lnTo>
                    <a:pt x="4834" y="2651"/>
                  </a:lnTo>
                  <a:lnTo>
                    <a:pt x="4852" y="2559"/>
                  </a:lnTo>
                  <a:lnTo>
                    <a:pt x="4854" y="2512"/>
                  </a:lnTo>
                  <a:lnTo>
                    <a:pt x="4852" y="2463"/>
                  </a:lnTo>
                  <a:lnTo>
                    <a:pt x="4834" y="2371"/>
                  </a:lnTo>
                  <a:lnTo>
                    <a:pt x="4798" y="2286"/>
                  </a:lnTo>
                  <a:lnTo>
                    <a:pt x="4746" y="2211"/>
                  </a:lnTo>
                  <a:lnTo>
                    <a:pt x="4683" y="2146"/>
                  </a:lnTo>
                  <a:lnTo>
                    <a:pt x="4606" y="2096"/>
                  </a:lnTo>
                  <a:lnTo>
                    <a:pt x="4521" y="2060"/>
                  </a:lnTo>
                  <a:lnTo>
                    <a:pt x="4429" y="2041"/>
                  </a:lnTo>
                  <a:lnTo>
                    <a:pt x="4382" y="2039"/>
                  </a:lnTo>
                  <a:lnTo>
                    <a:pt x="4333" y="2041"/>
                  </a:lnTo>
                  <a:lnTo>
                    <a:pt x="4241" y="2060"/>
                  </a:lnTo>
                  <a:lnTo>
                    <a:pt x="4156" y="2096"/>
                  </a:lnTo>
                  <a:lnTo>
                    <a:pt x="4081" y="2146"/>
                  </a:lnTo>
                  <a:lnTo>
                    <a:pt x="4016" y="2211"/>
                  </a:lnTo>
                  <a:lnTo>
                    <a:pt x="3966" y="2286"/>
                  </a:lnTo>
                  <a:lnTo>
                    <a:pt x="3930" y="2371"/>
                  </a:lnTo>
                  <a:lnTo>
                    <a:pt x="3911" y="2463"/>
                  </a:lnTo>
                  <a:lnTo>
                    <a:pt x="3909" y="2512"/>
                  </a:lnTo>
                  <a:lnTo>
                    <a:pt x="3911" y="2559"/>
                  </a:lnTo>
                  <a:lnTo>
                    <a:pt x="3930" y="2651"/>
                  </a:lnTo>
                  <a:lnTo>
                    <a:pt x="3966" y="2736"/>
                  </a:lnTo>
                  <a:lnTo>
                    <a:pt x="4016" y="2813"/>
                  </a:lnTo>
                  <a:lnTo>
                    <a:pt x="4081" y="2876"/>
                  </a:lnTo>
                  <a:lnTo>
                    <a:pt x="4156" y="2928"/>
                  </a:lnTo>
                  <a:lnTo>
                    <a:pt x="4241" y="2964"/>
                  </a:lnTo>
                  <a:lnTo>
                    <a:pt x="4333" y="2983"/>
                  </a:lnTo>
                  <a:lnTo>
                    <a:pt x="4382" y="2984"/>
                  </a:lnTo>
                  <a:close/>
                  <a:moveTo>
                    <a:pt x="4382" y="2309"/>
                  </a:moveTo>
                  <a:lnTo>
                    <a:pt x="4402" y="2310"/>
                  </a:lnTo>
                  <a:lnTo>
                    <a:pt x="4442" y="2317"/>
                  </a:lnTo>
                  <a:lnTo>
                    <a:pt x="4478" y="2333"/>
                  </a:lnTo>
                  <a:lnTo>
                    <a:pt x="4510" y="2355"/>
                  </a:lnTo>
                  <a:lnTo>
                    <a:pt x="4537" y="2382"/>
                  </a:lnTo>
                  <a:lnTo>
                    <a:pt x="4560" y="2415"/>
                  </a:lnTo>
                  <a:lnTo>
                    <a:pt x="4575" y="2451"/>
                  </a:lnTo>
                  <a:lnTo>
                    <a:pt x="4583" y="2490"/>
                  </a:lnTo>
                  <a:lnTo>
                    <a:pt x="4583" y="2512"/>
                  </a:lnTo>
                  <a:lnTo>
                    <a:pt x="4583" y="2532"/>
                  </a:lnTo>
                  <a:lnTo>
                    <a:pt x="4575" y="2572"/>
                  </a:lnTo>
                  <a:lnTo>
                    <a:pt x="4560" y="2608"/>
                  </a:lnTo>
                  <a:lnTo>
                    <a:pt x="4537" y="2640"/>
                  </a:lnTo>
                  <a:lnTo>
                    <a:pt x="4510" y="2667"/>
                  </a:lnTo>
                  <a:lnTo>
                    <a:pt x="4478" y="2690"/>
                  </a:lnTo>
                  <a:lnTo>
                    <a:pt x="4442" y="2705"/>
                  </a:lnTo>
                  <a:lnTo>
                    <a:pt x="4402" y="2713"/>
                  </a:lnTo>
                  <a:lnTo>
                    <a:pt x="4382" y="2713"/>
                  </a:lnTo>
                  <a:lnTo>
                    <a:pt x="4360" y="2713"/>
                  </a:lnTo>
                  <a:lnTo>
                    <a:pt x="4321" y="2705"/>
                  </a:lnTo>
                  <a:lnTo>
                    <a:pt x="4285" y="2690"/>
                  </a:lnTo>
                  <a:lnTo>
                    <a:pt x="4252" y="2667"/>
                  </a:lnTo>
                  <a:lnTo>
                    <a:pt x="4225" y="2640"/>
                  </a:lnTo>
                  <a:lnTo>
                    <a:pt x="4203" y="2608"/>
                  </a:lnTo>
                  <a:lnTo>
                    <a:pt x="4187" y="2572"/>
                  </a:lnTo>
                  <a:lnTo>
                    <a:pt x="4180" y="2532"/>
                  </a:lnTo>
                  <a:lnTo>
                    <a:pt x="4179" y="2512"/>
                  </a:lnTo>
                  <a:lnTo>
                    <a:pt x="4180" y="2490"/>
                  </a:lnTo>
                  <a:lnTo>
                    <a:pt x="4187" y="2451"/>
                  </a:lnTo>
                  <a:lnTo>
                    <a:pt x="4203" y="2415"/>
                  </a:lnTo>
                  <a:lnTo>
                    <a:pt x="4225" y="2382"/>
                  </a:lnTo>
                  <a:lnTo>
                    <a:pt x="4252" y="2355"/>
                  </a:lnTo>
                  <a:lnTo>
                    <a:pt x="4285" y="2333"/>
                  </a:lnTo>
                  <a:lnTo>
                    <a:pt x="4321" y="2317"/>
                  </a:lnTo>
                  <a:lnTo>
                    <a:pt x="4360" y="2310"/>
                  </a:lnTo>
                  <a:lnTo>
                    <a:pt x="4382" y="2309"/>
                  </a:lnTo>
                  <a:close/>
                  <a:moveTo>
                    <a:pt x="8011" y="6701"/>
                  </a:moveTo>
                  <a:lnTo>
                    <a:pt x="7962" y="6703"/>
                  </a:lnTo>
                  <a:lnTo>
                    <a:pt x="7867" y="6722"/>
                  </a:lnTo>
                  <a:lnTo>
                    <a:pt x="7779" y="6759"/>
                  </a:lnTo>
                  <a:lnTo>
                    <a:pt x="7703" y="6811"/>
                  </a:lnTo>
                  <a:lnTo>
                    <a:pt x="7637" y="6877"/>
                  </a:lnTo>
                  <a:lnTo>
                    <a:pt x="7585" y="6955"/>
                  </a:lnTo>
                  <a:lnTo>
                    <a:pt x="7548" y="7041"/>
                  </a:lnTo>
                  <a:lnTo>
                    <a:pt x="7527" y="7136"/>
                  </a:lnTo>
                  <a:lnTo>
                    <a:pt x="7526" y="7187"/>
                  </a:lnTo>
                  <a:lnTo>
                    <a:pt x="7526" y="7747"/>
                  </a:lnTo>
                  <a:lnTo>
                    <a:pt x="7527" y="7796"/>
                  </a:lnTo>
                  <a:lnTo>
                    <a:pt x="7548" y="7891"/>
                  </a:lnTo>
                  <a:lnTo>
                    <a:pt x="7585" y="7977"/>
                  </a:lnTo>
                  <a:lnTo>
                    <a:pt x="7637" y="8055"/>
                  </a:lnTo>
                  <a:lnTo>
                    <a:pt x="7703" y="8121"/>
                  </a:lnTo>
                  <a:lnTo>
                    <a:pt x="7779" y="8173"/>
                  </a:lnTo>
                  <a:lnTo>
                    <a:pt x="7867" y="8211"/>
                  </a:lnTo>
                  <a:lnTo>
                    <a:pt x="7962" y="8229"/>
                  </a:lnTo>
                  <a:lnTo>
                    <a:pt x="8011" y="8232"/>
                  </a:lnTo>
                  <a:lnTo>
                    <a:pt x="8062" y="8229"/>
                  </a:lnTo>
                  <a:lnTo>
                    <a:pt x="8157" y="8211"/>
                  </a:lnTo>
                  <a:lnTo>
                    <a:pt x="8243" y="8173"/>
                  </a:lnTo>
                  <a:lnTo>
                    <a:pt x="8321" y="8121"/>
                  </a:lnTo>
                  <a:lnTo>
                    <a:pt x="8387" y="8055"/>
                  </a:lnTo>
                  <a:lnTo>
                    <a:pt x="8439" y="7977"/>
                  </a:lnTo>
                  <a:lnTo>
                    <a:pt x="8475" y="7891"/>
                  </a:lnTo>
                  <a:lnTo>
                    <a:pt x="8495" y="7796"/>
                  </a:lnTo>
                  <a:lnTo>
                    <a:pt x="8496" y="7747"/>
                  </a:lnTo>
                  <a:lnTo>
                    <a:pt x="8496" y="7187"/>
                  </a:lnTo>
                  <a:lnTo>
                    <a:pt x="8495" y="7136"/>
                  </a:lnTo>
                  <a:lnTo>
                    <a:pt x="8475" y="7041"/>
                  </a:lnTo>
                  <a:lnTo>
                    <a:pt x="8439" y="6955"/>
                  </a:lnTo>
                  <a:lnTo>
                    <a:pt x="8387" y="6877"/>
                  </a:lnTo>
                  <a:lnTo>
                    <a:pt x="8321" y="6811"/>
                  </a:lnTo>
                  <a:lnTo>
                    <a:pt x="8243" y="6759"/>
                  </a:lnTo>
                  <a:lnTo>
                    <a:pt x="8157" y="6722"/>
                  </a:lnTo>
                  <a:lnTo>
                    <a:pt x="8062" y="6703"/>
                  </a:lnTo>
                  <a:lnTo>
                    <a:pt x="8011" y="6701"/>
                  </a:lnTo>
                  <a:close/>
                  <a:moveTo>
                    <a:pt x="8227" y="7747"/>
                  </a:moveTo>
                  <a:lnTo>
                    <a:pt x="8226" y="7769"/>
                  </a:lnTo>
                  <a:lnTo>
                    <a:pt x="8217" y="7810"/>
                  </a:lnTo>
                  <a:lnTo>
                    <a:pt x="8201" y="7849"/>
                  </a:lnTo>
                  <a:lnTo>
                    <a:pt x="8178" y="7884"/>
                  </a:lnTo>
                  <a:lnTo>
                    <a:pt x="8148" y="7913"/>
                  </a:lnTo>
                  <a:lnTo>
                    <a:pt x="8115" y="7936"/>
                  </a:lnTo>
                  <a:lnTo>
                    <a:pt x="8076" y="7951"/>
                  </a:lnTo>
                  <a:lnTo>
                    <a:pt x="8034" y="7960"/>
                  </a:lnTo>
                  <a:lnTo>
                    <a:pt x="8011" y="7962"/>
                  </a:lnTo>
                  <a:lnTo>
                    <a:pt x="7990" y="7960"/>
                  </a:lnTo>
                  <a:lnTo>
                    <a:pt x="7948" y="7951"/>
                  </a:lnTo>
                  <a:lnTo>
                    <a:pt x="7909" y="7936"/>
                  </a:lnTo>
                  <a:lnTo>
                    <a:pt x="7874" y="7913"/>
                  </a:lnTo>
                  <a:lnTo>
                    <a:pt x="7846" y="7884"/>
                  </a:lnTo>
                  <a:lnTo>
                    <a:pt x="7823" y="7849"/>
                  </a:lnTo>
                  <a:lnTo>
                    <a:pt x="7805" y="7810"/>
                  </a:lnTo>
                  <a:lnTo>
                    <a:pt x="7797" y="7769"/>
                  </a:lnTo>
                  <a:lnTo>
                    <a:pt x="7797" y="7747"/>
                  </a:lnTo>
                  <a:lnTo>
                    <a:pt x="7797" y="7187"/>
                  </a:lnTo>
                  <a:lnTo>
                    <a:pt x="7797" y="7164"/>
                  </a:lnTo>
                  <a:lnTo>
                    <a:pt x="7805" y="7122"/>
                  </a:lnTo>
                  <a:lnTo>
                    <a:pt x="7823" y="7083"/>
                  </a:lnTo>
                  <a:lnTo>
                    <a:pt x="7846" y="7048"/>
                  </a:lnTo>
                  <a:lnTo>
                    <a:pt x="7874" y="7020"/>
                  </a:lnTo>
                  <a:lnTo>
                    <a:pt x="7909" y="6997"/>
                  </a:lnTo>
                  <a:lnTo>
                    <a:pt x="7948" y="6981"/>
                  </a:lnTo>
                  <a:lnTo>
                    <a:pt x="7990" y="6972"/>
                  </a:lnTo>
                  <a:lnTo>
                    <a:pt x="8011" y="6971"/>
                  </a:lnTo>
                  <a:lnTo>
                    <a:pt x="8034" y="6972"/>
                  </a:lnTo>
                  <a:lnTo>
                    <a:pt x="8076" y="6981"/>
                  </a:lnTo>
                  <a:lnTo>
                    <a:pt x="8115" y="6997"/>
                  </a:lnTo>
                  <a:lnTo>
                    <a:pt x="8148" y="7020"/>
                  </a:lnTo>
                  <a:lnTo>
                    <a:pt x="8178" y="7048"/>
                  </a:lnTo>
                  <a:lnTo>
                    <a:pt x="8201" y="7083"/>
                  </a:lnTo>
                  <a:lnTo>
                    <a:pt x="8217" y="7122"/>
                  </a:lnTo>
                  <a:lnTo>
                    <a:pt x="8226" y="7164"/>
                  </a:lnTo>
                  <a:lnTo>
                    <a:pt x="8227" y="7187"/>
                  </a:lnTo>
                  <a:lnTo>
                    <a:pt x="8227" y="774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8"/>
            <p:cNvGrpSpPr>
              <a:grpSpLocks noChangeAspect="1"/>
            </p:cNvGrpSpPr>
            <p:nvPr/>
          </p:nvGrpSpPr>
          <p:grpSpPr bwMode="auto">
            <a:xfrm>
              <a:off x="4125200" y="5359945"/>
              <a:ext cx="471718" cy="471718"/>
              <a:chOff x="6369" y="-2056"/>
              <a:chExt cx="3967" cy="3967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9" name="Freeform 9"/>
              <p:cNvSpPr>
                <a:spLocks noEditPoints="1"/>
              </p:cNvSpPr>
              <p:nvPr/>
            </p:nvSpPr>
            <p:spPr bwMode="auto">
              <a:xfrm>
                <a:off x="6369" y="-2056"/>
                <a:ext cx="3967" cy="3967"/>
              </a:xfrm>
              <a:custGeom>
                <a:avLst/>
                <a:gdLst>
                  <a:gd name="T0" fmla="*/ 1777 w 11902"/>
                  <a:gd name="T1" fmla="*/ 7295 h 11902"/>
                  <a:gd name="T2" fmla="*/ 826 w 11902"/>
                  <a:gd name="T3" fmla="*/ 7924 h 11902"/>
                  <a:gd name="T4" fmla="*/ 405 w 11902"/>
                  <a:gd name="T5" fmla="*/ 8830 h 11902"/>
                  <a:gd name="T6" fmla="*/ 23 w 11902"/>
                  <a:gd name="T7" fmla="*/ 9882 h 11902"/>
                  <a:gd name="T8" fmla="*/ 579 w 11902"/>
                  <a:gd name="T9" fmla="*/ 11255 h 11902"/>
                  <a:gd name="T10" fmla="*/ 11767 w 11902"/>
                  <a:gd name="T11" fmla="*/ 11894 h 11902"/>
                  <a:gd name="T12" fmla="*/ 11802 w 11902"/>
                  <a:gd name="T13" fmla="*/ 23 h 11902"/>
                  <a:gd name="T14" fmla="*/ 1160 w 11902"/>
                  <a:gd name="T15" fmla="*/ 8330 h 11902"/>
                  <a:gd name="T16" fmla="*/ 1840 w 11902"/>
                  <a:gd name="T17" fmla="*/ 7690 h 11902"/>
                  <a:gd name="T18" fmla="*/ 2416 w 11902"/>
                  <a:gd name="T19" fmla="*/ 8054 h 11902"/>
                  <a:gd name="T20" fmla="*/ 3260 w 11902"/>
                  <a:gd name="T21" fmla="*/ 8017 h 11902"/>
                  <a:gd name="T22" fmla="*/ 3945 w 11902"/>
                  <a:gd name="T23" fmla="*/ 8398 h 11902"/>
                  <a:gd name="T24" fmla="*/ 4381 w 11902"/>
                  <a:gd name="T25" fmla="*/ 8631 h 11902"/>
                  <a:gd name="T26" fmla="*/ 5229 w 11902"/>
                  <a:gd name="T27" fmla="*/ 8643 h 11902"/>
                  <a:gd name="T28" fmla="*/ 3699 w 11902"/>
                  <a:gd name="T29" fmla="*/ 6142 h 11902"/>
                  <a:gd name="T30" fmla="*/ 4776 w 11902"/>
                  <a:gd name="T31" fmla="*/ 4252 h 11902"/>
                  <a:gd name="T32" fmla="*/ 6827 w 11902"/>
                  <a:gd name="T33" fmla="*/ 3455 h 11902"/>
                  <a:gd name="T34" fmla="*/ 8798 w 11902"/>
                  <a:gd name="T35" fmla="*/ 4059 h 11902"/>
                  <a:gd name="T36" fmla="*/ 10051 w 11902"/>
                  <a:gd name="T37" fmla="*/ 5827 h 11902"/>
                  <a:gd name="T38" fmla="*/ 9947 w 11902"/>
                  <a:gd name="T39" fmla="*/ 7914 h 11902"/>
                  <a:gd name="T40" fmla="*/ 8533 w 11902"/>
                  <a:gd name="T41" fmla="*/ 9550 h 11902"/>
                  <a:gd name="T42" fmla="*/ 6410 w 11902"/>
                  <a:gd name="T43" fmla="*/ 9941 h 11902"/>
                  <a:gd name="T44" fmla="*/ 7277 w 11902"/>
                  <a:gd name="T45" fmla="*/ 9576 h 11902"/>
                  <a:gd name="T46" fmla="*/ 9475 w 11902"/>
                  <a:gd name="T47" fmla="*/ 8028 h 11902"/>
                  <a:gd name="T48" fmla="*/ 9746 w 11902"/>
                  <a:gd name="T49" fmla="*/ 6210 h 11902"/>
                  <a:gd name="T50" fmla="*/ 8094 w 11902"/>
                  <a:gd name="T51" fmla="*/ 4093 h 11902"/>
                  <a:gd name="T52" fmla="*/ 6261 w 11902"/>
                  <a:gd name="T53" fmla="*/ 3913 h 11902"/>
                  <a:gd name="T54" fmla="*/ 4231 w 11902"/>
                  <a:gd name="T55" fmla="*/ 5664 h 11902"/>
                  <a:gd name="T56" fmla="*/ 4213 w 11902"/>
                  <a:gd name="T57" fmla="*/ 7726 h 11902"/>
                  <a:gd name="T58" fmla="*/ 3720 w 11902"/>
                  <a:gd name="T59" fmla="*/ 7399 h 11902"/>
                  <a:gd name="T60" fmla="*/ 4799 w 11902"/>
                  <a:gd name="T61" fmla="*/ 7268 h 11902"/>
                  <a:gd name="T62" fmla="*/ 5680 w 11902"/>
                  <a:gd name="T63" fmla="*/ 7102 h 11902"/>
                  <a:gd name="T64" fmla="*/ 6784 w 11902"/>
                  <a:gd name="T65" fmla="*/ 6942 h 11902"/>
                  <a:gd name="T66" fmla="*/ 7743 w 11902"/>
                  <a:gd name="T67" fmla="*/ 7287 h 11902"/>
                  <a:gd name="T68" fmla="*/ 8618 w 11902"/>
                  <a:gd name="T69" fmla="*/ 6973 h 11902"/>
                  <a:gd name="T70" fmla="*/ 8833 w 11902"/>
                  <a:gd name="T71" fmla="*/ 8307 h 11902"/>
                  <a:gd name="T72" fmla="*/ 6426 w 11902"/>
                  <a:gd name="T73" fmla="*/ 9165 h 11902"/>
                  <a:gd name="T74" fmla="*/ 5730 w 11902"/>
                  <a:gd name="T75" fmla="*/ 8790 h 11902"/>
                  <a:gd name="T76" fmla="*/ 4416 w 11902"/>
                  <a:gd name="T77" fmla="*/ 6719 h 11902"/>
                  <a:gd name="T78" fmla="*/ 6287 w 11902"/>
                  <a:gd name="T79" fmla="*/ 4301 h 11902"/>
                  <a:gd name="T80" fmla="*/ 9046 w 11902"/>
                  <a:gd name="T81" fmla="*/ 5425 h 11902"/>
                  <a:gd name="T82" fmla="*/ 9023 w 11902"/>
                  <a:gd name="T83" fmla="*/ 6832 h 11902"/>
                  <a:gd name="T84" fmla="*/ 7851 w 11902"/>
                  <a:gd name="T85" fmla="*/ 6849 h 11902"/>
                  <a:gd name="T86" fmla="*/ 6974 w 11902"/>
                  <a:gd name="T87" fmla="*/ 6535 h 11902"/>
                  <a:gd name="T88" fmla="*/ 6015 w 11902"/>
                  <a:gd name="T89" fmla="*/ 6879 h 11902"/>
                  <a:gd name="T90" fmla="*/ 4911 w 11902"/>
                  <a:gd name="T91" fmla="*/ 6719 h 11902"/>
                  <a:gd name="T92" fmla="*/ 384 w 11902"/>
                  <a:gd name="T93" fmla="*/ 9214 h 11902"/>
                  <a:gd name="T94" fmla="*/ 862 w 11902"/>
                  <a:gd name="T95" fmla="*/ 10974 h 11902"/>
                  <a:gd name="T96" fmla="*/ 5236 w 11902"/>
                  <a:gd name="T97" fmla="*/ 11056 h 11902"/>
                  <a:gd name="T98" fmla="*/ 5401 w 11902"/>
                  <a:gd name="T99" fmla="*/ 11472 h 11902"/>
                  <a:gd name="T100" fmla="*/ 6911 w 11902"/>
                  <a:gd name="T101" fmla="*/ 10366 h 11902"/>
                  <a:gd name="T102" fmla="*/ 9161 w 11902"/>
                  <a:gd name="T103" fmla="*/ 9587 h 11902"/>
                  <a:gd name="T104" fmla="*/ 10466 w 11902"/>
                  <a:gd name="T105" fmla="*/ 7541 h 11902"/>
                  <a:gd name="T106" fmla="*/ 10235 w 11902"/>
                  <a:gd name="T107" fmla="*/ 5219 h 11902"/>
                  <a:gd name="T108" fmla="*/ 8569 w 11902"/>
                  <a:gd name="T109" fmla="*/ 3471 h 11902"/>
                  <a:gd name="T110" fmla="*/ 6266 w 11902"/>
                  <a:gd name="T111" fmla="*/ 3129 h 11902"/>
                  <a:gd name="T112" fmla="*/ 4154 w 11902"/>
                  <a:gd name="T113" fmla="*/ 4334 h 11902"/>
                  <a:gd name="T114" fmla="*/ 3264 w 11902"/>
                  <a:gd name="T115" fmla="*/ 6624 h 11902"/>
                  <a:gd name="T116" fmla="*/ 2592 w 11902"/>
                  <a:gd name="T117" fmla="*/ 7531 h 11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902" h="11902">
                    <a:moveTo>
                      <a:pt x="11710" y="0"/>
                    </a:moveTo>
                    <a:lnTo>
                      <a:pt x="2112" y="0"/>
                    </a:lnTo>
                    <a:lnTo>
                      <a:pt x="2092" y="0"/>
                    </a:lnTo>
                    <a:lnTo>
                      <a:pt x="2055" y="9"/>
                    </a:lnTo>
                    <a:lnTo>
                      <a:pt x="2020" y="23"/>
                    </a:lnTo>
                    <a:lnTo>
                      <a:pt x="1990" y="43"/>
                    </a:lnTo>
                    <a:lnTo>
                      <a:pt x="1964" y="69"/>
                    </a:lnTo>
                    <a:lnTo>
                      <a:pt x="1942" y="101"/>
                    </a:lnTo>
                    <a:lnTo>
                      <a:pt x="1928" y="135"/>
                    </a:lnTo>
                    <a:lnTo>
                      <a:pt x="1921" y="173"/>
                    </a:lnTo>
                    <a:lnTo>
                      <a:pt x="1919" y="191"/>
                    </a:lnTo>
                    <a:lnTo>
                      <a:pt x="1919" y="7315"/>
                    </a:lnTo>
                    <a:lnTo>
                      <a:pt x="1873" y="7305"/>
                    </a:lnTo>
                    <a:lnTo>
                      <a:pt x="1777" y="7295"/>
                    </a:lnTo>
                    <a:lnTo>
                      <a:pt x="1728" y="7295"/>
                    </a:lnTo>
                    <a:lnTo>
                      <a:pt x="1679" y="7295"/>
                    </a:lnTo>
                    <a:lnTo>
                      <a:pt x="1582" y="7305"/>
                    </a:lnTo>
                    <a:lnTo>
                      <a:pt x="1487" y="7324"/>
                    </a:lnTo>
                    <a:lnTo>
                      <a:pt x="1398" y="7353"/>
                    </a:lnTo>
                    <a:lnTo>
                      <a:pt x="1312" y="7389"/>
                    </a:lnTo>
                    <a:lnTo>
                      <a:pt x="1230" y="7433"/>
                    </a:lnTo>
                    <a:lnTo>
                      <a:pt x="1153" y="7485"/>
                    </a:lnTo>
                    <a:lnTo>
                      <a:pt x="1083" y="7544"/>
                    </a:lnTo>
                    <a:lnTo>
                      <a:pt x="1018" y="7609"/>
                    </a:lnTo>
                    <a:lnTo>
                      <a:pt x="959" y="7681"/>
                    </a:lnTo>
                    <a:lnTo>
                      <a:pt x="907" y="7757"/>
                    </a:lnTo>
                    <a:lnTo>
                      <a:pt x="862" y="7838"/>
                    </a:lnTo>
                    <a:lnTo>
                      <a:pt x="826" y="7924"/>
                    </a:lnTo>
                    <a:lnTo>
                      <a:pt x="798" y="8015"/>
                    </a:lnTo>
                    <a:lnTo>
                      <a:pt x="779" y="8109"/>
                    </a:lnTo>
                    <a:lnTo>
                      <a:pt x="769" y="8205"/>
                    </a:lnTo>
                    <a:lnTo>
                      <a:pt x="767" y="8254"/>
                    </a:lnTo>
                    <a:lnTo>
                      <a:pt x="767" y="8258"/>
                    </a:lnTo>
                    <a:lnTo>
                      <a:pt x="733" y="8286"/>
                    </a:lnTo>
                    <a:lnTo>
                      <a:pt x="668" y="8345"/>
                    </a:lnTo>
                    <a:lnTo>
                      <a:pt x="610" y="8408"/>
                    </a:lnTo>
                    <a:lnTo>
                      <a:pt x="557" y="8477"/>
                    </a:lnTo>
                    <a:lnTo>
                      <a:pt x="511" y="8549"/>
                    </a:lnTo>
                    <a:lnTo>
                      <a:pt x="472" y="8626"/>
                    </a:lnTo>
                    <a:lnTo>
                      <a:pt x="439" y="8706"/>
                    </a:lnTo>
                    <a:lnTo>
                      <a:pt x="415" y="8788"/>
                    </a:lnTo>
                    <a:lnTo>
                      <a:pt x="405" y="8830"/>
                    </a:lnTo>
                    <a:lnTo>
                      <a:pt x="191" y="8830"/>
                    </a:lnTo>
                    <a:lnTo>
                      <a:pt x="173" y="8831"/>
                    </a:lnTo>
                    <a:lnTo>
                      <a:pt x="135" y="8839"/>
                    </a:lnTo>
                    <a:lnTo>
                      <a:pt x="101" y="8853"/>
                    </a:lnTo>
                    <a:lnTo>
                      <a:pt x="69" y="8875"/>
                    </a:lnTo>
                    <a:lnTo>
                      <a:pt x="43" y="8901"/>
                    </a:lnTo>
                    <a:lnTo>
                      <a:pt x="23" y="8931"/>
                    </a:lnTo>
                    <a:lnTo>
                      <a:pt x="9" y="8965"/>
                    </a:lnTo>
                    <a:lnTo>
                      <a:pt x="0" y="9003"/>
                    </a:lnTo>
                    <a:lnTo>
                      <a:pt x="0" y="9023"/>
                    </a:lnTo>
                    <a:lnTo>
                      <a:pt x="0" y="9790"/>
                    </a:lnTo>
                    <a:lnTo>
                      <a:pt x="0" y="9810"/>
                    </a:lnTo>
                    <a:lnTo>
                      <a:pt x="9" y="9848"/>
                    </a:lnTo>
                    <a:lnTo>
                      <a:pt x="23" y="9882"/>
                    </a:lnTo>
                    <a:lnTo>
                      <a:pt x="43" y="9913"/>
                    </a:lnTo>
                    <a:lnTo>
                      <a:pt x="69" y="9939"/>
                    </a:lnTo>
                    <a:lnTo>
                      <a:pt x="101" y="9959"/>
                    </a:lnTo>
                    <a:lnTo>
                      <a:pt x="135" y="9975"/>
                    </a:lnTo>
                    <a:lnTo>
                      <a:pt x="173" y="9982"/>
                    </a:lnTo>
                    <a:lnTo>
                      <a:pt x="191" y="9982"/>
                    </a:lnTo>
                    <a:lnTo>
                      <a:pt x="384" y="9982"/>
                    </a:lnTo>
                    <a:lnTo>
                      <a:pt x="384" y="10558"/>
                    </a:lnTo>
                    <a:lnTo>
                      <a:pt x="384" y="10627"/>
                    </a:lnTo>
                    <a:lnTo>
                      <a:pt x="399" y="10762"/>
                    </a:lnTo>
                    <a:lnTo>
                      <a:pt x="426" y="10893"/>
                    </a:lnTo>
                    <a:lnTo>
                      <a:pt x="465" y="11020"/>
                    </a:lnTo>
                    <a:lnTo>
                      <a:pt x="517" y="11141"/>
                    </a:lnTo>
                    <a:lnTo>
                      <a:pt x="579" y="11255"/>
                    </a:lnTo>
                    <a:lnTo>
                      <a:pt x="651" y="11363"/>
                    </a:lnTo>
                    <a:lnTo>
                      <a:pt x="733" y="11462"/>
                    </a:lnTo>
                    <a:lnTo>
                      <a:pt x="825" y="11553"/>
                    </a:lnTo>
                    <a:lnTo>
                      <a:pt x="924" y="11635"/>
                    </a:lnTo>
                    <a:lnTo>
                      <a:pt x="1031" y="11708"/>
                    </a:lnTo>
                    <a:lnTo>
                      <a:pt x="1146" y="11770"/>
                    </a:lnTo>
                    <a:lnTo>
                      <a:pt x="1266" y="11820"/>
                    </a:lnTo>
                    <a:lnTo>
                      <a:pt x="1392" y="11861"/>
                    </a:lnTo>
                    <a:lnTo>
                      <a:pt x="1523" y="11887"/>
                    </a:lnTo>
                    <a:lnTo>
                      <a:pt x="1659" y="11901"/>
                    </a:lnTo>
                    <a:lnTo>
                      <a:pt x="1728" y="11902"/>
                    </a:lnTo>
                    <a:lnTo>
                      <a:pt x="11710" y="11902"/>
                    </a:lnTo>
                    <a:lnTo>
                      <a:pt x="11730" y="11901"/>
                    </a:lnTo>
                    <a:lnTo>
                      <a:pt x="11767" y="11894"/>
                    </a:lnTo>
                    <a:lnTo>
                      <a:pt x="11802" y="11879"/>
                    </a:lnTo>
                    <a:lnTo>
                      <a:pt x="11832" y="11858"/>
                    </a:lnTo>
                    <a:lnTo>
                      <a:pt x="11858" y="11832"/>
                    </a:lnTo>
                    <a:lnTo>
                      <a:pt x="11879" y="11802"/>
                    </a:lnTo>
                    <a:lnTo>
                      <a:pt x="11894" y="11767"/>
                    </a:lnTo>
                    <a:lnTo>
                      <a:pt x="11901" y="11730"/>
                    </a:lnTo>
                    <a:lnTo>
                      <a:pt x="11902" y="11710"/>
                    </a:lnTo>
                    <a:lnTo>
                      <a:pt x="11902" y="191"/>
                    </a:lnTo>
                    <a:lnTo>
                      <a:pt x="11901" y="173"/>
                    </a:lnTo>
                    <a:lnTo>
                      <a:pt x="11894" y="135"/>
                    </a:lnTo>
                    <a:lnTo>
                      <a:pt x="11879" y="101"/>
                    </a:lnTo>
                    <a:lnTo>
                      <a:pt x="11858" y="69"/>
                    </a:lnTo>
                    <a:lnTo>
                      <a:pt x="11832" y="43"/>
                    </a:lnTo>
                    <a:lnTo>
                      <a:pt x="11802" y="23"/>
                    </a:lnTo>
                    <a:lnTo>
                      <a:pt x="11767" y="9"/>
                    </a:lnTo>
                    <a:lnTo>
                      <a:pt x="11730" y="0"/>
                    </a:lnTo>
                    <a:lnTo>
                      <a:pt x="11710" y="0"/>
                    </a:lnTo>
                    <a:close/>
                    <a:moveTo>
                      <a:pt x="11518" y="2304"/>
                    </a:moveTo>
                    <a:lnTo>
                      <a:pt x="2304" y="2304"/>
                    </a:lnTo>
                    <a:lnTo>
                      <a:pt x="2304" y="384"/>
                    </a:lnTo>
                    <a:lnTo>
                      <a:pt x="11518" y="384"/>
                    </a:lnTo>
                    <a:lnTo>
                      <a:pt x="11518" y="2304"/>
                    </a:lnTo>
                    <a:close/>
                    <a:moveTo>
                      <a:pt x="1064" y="8523"/>
                    </a:moveTo>
                    <a:lnTo>
                      <a:pt x="1088" y="8508"/>
                    </a:lnTo>
                    <a:lnTo>
                      <a:pt x="1127" y="8466"/>
                    </a:lnTo>
                    <a:lnTo>
                      <a:pt x="1153" y="8415"/>
                    </a:lnTo>
                    <a:lnTo>
                      <a:pt x="1163" y="8359"/>
                    </a:lnTo>
                    <a:lnTo>
                      <a:pt x="1160" y="8330"/>
                    </a:lnTo>
                    <a:lnTo>
                      <a:pt x="1158" y="8309"/>
                    </a:lnTo>
                    <a:lnTo>
                      <a:pt x="1153" y="8281"/>
                    </a:lnTo>
                    <a:lnTo>
                      <a:pt x="1152" y="8254"/>
                    </a:lnTo>
                    <a:lnTo>
                      <a:pt x="1153" y="8195"/>
                    </a:lnTo>
                    <a:lnTo>
                      <a:pt x="1176" y="8083"/>
                    </a:lnTo>
                    <a:lnTo>
                      <a:pt x="1221" y="7981"/>
                    </a:lnTo>
                    <a:lnTo>
                      <a:pt x="1283" y="7888"/>
                    </a:lnTo>
                    <a:lnTo>
                      <a:pt x="1361" y="7809"/>
                    </a:lnTo>
                    <a:lnTo>
                      <a:pt x="1453" y="7747"/>
                    </a:lnTo>
                    <a:lnTo>
                      <a:pt x="1556" y="7704"/>
                    </a:lnTo>
                    <a:lnTo>
                      <a:pt x="1669" y="7681"/>
                    </a:lnTo>
                    <a:lnTo>
                      <a:pt x="1728" y="7678"/>
                    </a:lnTo>
                    <a:lnTo>
                      <a:pt x="1765" y="7680"/>
                    </a:lnTo>
                    <a:lnTo>
                      <a:pt x="1840" y="7690"/>
                    </a:lnTo>
                    <a:lnTo>
                      <a:pt x="1911" y="7708"/>
                    </a:lnTo>
                    <a:lnTo>
                      <a:pt x="1978" y="7736"/>
                    </a:lnTo>
                    <a:lnTo>
                      <a:pt x="2042" y="7773"/>
                    </a:lnTo>
                    <a:lnTo>
                      <a:pt x="2101" y="7818"/>
                    </a:lnTo>
                    <a:lnTo>
                      <a:pt x="2154" y="7870"/>
                    </a:lnTo>
                    <a:lnTo>
                      <a:pt x="2200" y="7929"/>
                    </a:lnTo>
                    <a:lnTo>
                      <a:pt x="2220" y="7962"/>
                    </a:lnTo>
                    <a:lnTo>
                      <a:pt x="2232" y="7979"/>
                    </a:lnTo>
                    <a:lnTo>
                      <a:pt x="2260" y="8009"/>
                    </a:lnTo>
                    <a:lnTo>
                      <a:pt x="2295" y="8032"/>
                    </a:lnTo>
                    <a:lnTo>
                      <a:pt x="2332" y="8048"/>
                    </a:lnTo>
                    <a:lnTo>
                      <a:pt x="2354" y="8053"/>
                    </a:lnTo>
                    <a:lnTo>
                      <a:pt x="2374" y="8055"/>
                    </a:lnTo>
                    <a:lnTo>
                      <a:pt x="2416" y="8054"/>
                    </a:lnTo>
                    <a:lnTo>
                      <a:pt x="2456" y="8042"/>
                    </a:lnTo>
                    <a:lnTo>
                      <a:pt x="2492" y="8022"/>
                    </a:lnTo>
                    <a:lnTo>
                      <a:pt x="2509" y="8009"/>
                    </a:lnTo>
                    <a:lnTo>
                      <a:pt x="2538" y="7986"/>
                    </a:lnTo>
                    <a:lnTo>
                      <a:pt x="2613" y="7937"/>
                    </a:lnTo>
                    <a:lnTo>
                      <a:pt x="2707" y="7897"/>
                    </a:lnTo>
                    <a:lnTo>
                      <a:pt x="2818" y="7873"/>
                    </a:lnTo>
                    <a:lnTo>
                      <a:pt x="2880" y="7871"/>
                    </a:lnTo>
                    <a:lnTo>
                      <a:pt x="2918" y="7871"/>
                    </a:lnTo>
                    <a:lnTo>
                      <a:pt x="2993" y="7881"/>
                    </a:lnTo>
                    <a:lnTo>
                      <a:pt x="3065" y="7903"/>
                    </a:lnTo>
                    <a:lnTo>
                      <a:pt x="3134" y="7932"/>
                    </a:lnTo>
                    <a:lnTo>
                      <a:pt x="3199" y="7970"/>
                    </a:lnTo>
                    <a:lnTo>
                      <a:pt x="3260" y="8017"/>
                    </a:lnTo>
                    <a:lnTo>
                      <a:pt x="3313" y="8071"/>
                    </a:lnTo>
                    <a:lnTo>
                      <a:pt x="3359" y="8133"/>
                    </a:lnTo>
                    <a:lnTo>
                      <a:pt x="3379" y="8166"/>
                    </a:lnTo>
                    <a:lnTo>
                      <a:pt x="3395" y="8192"/>
                    </a:lnTo>
                    <a:lnTo>
                      <a:pt x="3438" y="8233"/>
                    </a:lnTo>
                    <a:lnTo>
                      <a:pt x="3491" y="8257"/>
                    </a:lnTo>
                    <a:lnTo>
                      <a:pt x="3550" y="8266"/>
                    </a:lnTo>
                    <a:lnTo>
                      <a:pt x="3581" y="8261"/>
                    </a:lnTo>
                    <a:lnTo>
                      <a:pt x="3618" y="8257"/>
                    </a:lnTo>
                    <a:lnTo>
                      <a:pt x="3693" y="8258"/>
                    </a:lnTo>
                    <a:lnTo>
                      <a:pt x="3765" y="8276"/>
                    </a:lnTo>
                    <a:lnTo>
                      <a:pt x="3831" y="8304"/>
                    </a:lnTo>
                    <a:lnTo>
                      <a:pt x="3893" y="8346"/>
                    </a:lnTo>
                    <a:lnTo>
                      <a:pt x="3945" y="8398"/>
                    </a:lnTo>
                    <a:lnTo>
                      <a:pt x="3987" y="8460"/>
                    </a:lnTo>
                    <a:lnTo>
                      <a:pt x="4015" y="8529"/>
                    </a:lnTo>
                    <a:lnTo>
                      <a:pt x="4024" y="8568"/>
                    </a:lnTo>
                    <a:lnTo>
                      <a:pt x="4030" y="8594"/>
                    </a:lnTo>
                    <a:lnTo>
                      <a:pt x="4054" y="8643"/>
                    </a:lnTo>
                    <a:lnTo>
                      <a:pt x="4092" y="8682"/>
                    </a:lnTo>
                    <a:lnTo>
                      <a:pt x="4138" y="8709"/>
                    </a:lnTo>
                    <a:lnTo>
                      <a:pt x="4164" y="8718"/>
                    </a:lnTo>
                    <a:lnTo>
                      <a:pt x="4191" y="8723"/>
                    </a:lnTo>
                    <a:lnTo>
                      <a:pt x="4246" y="8722"/>
                    </a:lnTo>
                    <a:lnTo>
                      <a:pt x="4296" y="8706"/>
                    </a:lnTo>
                    <a:lnTo>
                      <a:pt x="4341" y="8676"/>
                    </a:lnTo>
                    <a:lnTo>
                      <a:pt x="4360" y="8656"/>
                    </a:lnTo>
                    <a:lnTo>
                      <a:pt x="4381" y="8631"/>
                    </a:lnTo>
                    <a:lnTo>
                      <a:pt x="4427" y="8587"/>
                    </a:lnTo>
                    <a:lnTo>
                      <a:pt x="4478" y="8548"/>
                    </a:lnTo>
                    <a:lnTo>
                      <a:pt x="4531" y="8515"/>
                    </a:lnTo>
                    <a:lnTo>
                      <a:pt x="4587" y="8489"/>
                    </a:lnTo>
                    <a:lnTo>
                      <a:pt x="4645" y="8469"/>
                    </a:lnTo>
                    <a:lnTo>
                      <a:pt x="4705" y="8454"/>
                    </a:lnTo>
                    <a:lnTo>
                      <a:pt x="4767" y="8447"/>
                    </a:lnTo>
                    <a:lnTo>
                      <a:pt x="4799" y="8447"/>
                    </a:lnTo>
                    <a:lnTo>
                      <a:pt x="4846" y="8448"/>
                    </a:lnTo>
                    <a:lnTo>
                      <a:pt x="4935" y="8463"/>
                    </a:lnTo>
                    <a:lnTo>
                      <a:pt x="5019" y="8490"/>
                    </a:lnTo>
                    <a:lnTo>
                      <a:pt x="5098" y="8531"/>
                    </a:lnTo>
                    <a:lnTo>
                      <a:pt x="5167" y="8581"/>
                    </a:lnTo>
                    <a:lnTo>
                      <a:pt x="5229" y="8643"/>
                    </a:lnTo>
                    <a:lnTo>
                      <a:pt x="5282" y="8712"/>
                    </a:lnTo>
                    <a:lnTo>
                      <a:pt x="5324" y="8790"/>
                    </a:lnTo>
                    <a:lnTo>
                      <a:pt x="5340" y="8830"/>
                    </a:lnTo>
                    <a:lnTo>
                      <a:pt x="806" y="8830"/>
                    </a:lnTo>
                    <a:lnTo>
                      <a:pt x="825" y="8784"/>
                    </a:lnTo>
                    <a:lnTo>
                      <a:pt x="875" y="8695"/>
                    </a:lnTo>
                    <a:lnTo>
                      <a:pt x="940" y="8617"/>
                    </a:lnTo>
                    <a:lnTo>
                      <a:pt x="1019" y="8551"/>
                    </a:lnTo>
                    <a:lnTo>
                      <a:pt x="1064" y="8523"/>
                    </a:lnTo>
                    <a:close/>
                    <a:moveTo>
                      <a:pt x="3647" y="6719"/>
                    </a:moveTo>
                    <a:lnTo>
                      <a:pt x="3648" y="6634"/>
                    </a:lnTo>
                    <a:lnTo>
                      <a:pt x="3657" y="6467"/>
                    </a:lnTo>
                    <a:lnTo>
                      <a:pt x="3673" y="6303"/>
                    </a:lnTo>
                    <a:lnTo>
                      <a:pt x="3699" y="6142"/>
                    </a:lnTo>
                    <a:lnTo>
                      <a:pt x="3730" y="5982"/>
                    </a:lnTo>
                    <a:lnTo>
                      <a:pt x="3771" y="5827"/>
                    </a:lnTo>
                    <a:lnTo>
                      <a:pt x="3818" y="5673"/>
                    </a:lnTo>
                    <a:lnTo>
                      <a:pt x="3874" y="5523"/>
                    </a:lnTo>
                    <a:lnTo>
                      <a:pt x="3936" y="5377"/>
                    </a:lnTo>
                    <a:lnTo>
                      <a:pt x="4004" y="5235"/>
                    </a:lnTo>
                    <a:lnTo>
                      <a:pt x="4080" y="5095"/>
                    </a:lnTo>
                    <a:lnTo>
                      <a:pt x="4162" y="4961"/>
                    </a:lnTo>
                    <a:lnTo>
                      <a:pt x="4250" y="4830"/>
                    </a:lnTo>
                    <a:lnTo>
                      <a:pt x="4344" y="4705"/>
                    </a:lnTo>
                    <a:lnTo>
                      <a:pt x="4445" y="4584"/>
                    </a:lnTo>
                    <a:lnTo>
                      <a:pt x="4550" y="4468"/>
                    </a:lnTo>
                    <a:lnTo>
                      <a:pt x="4660" y="4357"/>
                    </a:lnTo>
                    <a:lnTo>
                      <a:pt x="4776" y="4252"/>
                    </a:lnTo>
                    <a:lnTo>
                      <a:pt x="4897" y="4152"/>
                    </a:lnTo>
                    <a:lnTo>
                      <a:pt x="5023" y="4059"/>
                    </a:lnTo>
                    <a:lnTo>
                      <a:pt x="5153" y="3969"/>
                    </a:lnTo>
                    <a:lnTo>
                      <a:pt x="5288" y="3889"/>
                    </a:lnTo>
                    <a:lnTo>
                      <a:pt x="5426" y="3812"/>
                    </a:lnTo>
                    <a:lnTo>
                      <a:pt x="5569" y="3743"/>
                    </a:lnTo>
                    <a:lnTo>
                      <a:pt x="5716" y="3681"/>
                    </a:lnTo>
                    <a:lnTo>
                      <a:pt x="5866" y="3627"/>
                    </a:lnTo>
                    <a:lnTo>
                      <a:pt x="6018" y="3579"/>
                    </a:lnTo>
                    <a:lnTo>
                      <a:pt x="6175" y="3539"/>
                    </a:lnTo>
                    <a:lnTo>
                      <a:pt x="6333" y="3506"/>
                    </a:lnTo>
                    <a:lnTo>
                      <a:pt x="6496" y="3481"/>
                    </a:lnTo>
                    <a:lnTo>
                      <a:pt x="6660" y="3464"/>
                    </a:lnTo>
                    <a:lnTo>
                      <a:pt x="6827" y="3455"/>
                    </a:lnTo>
                    <a:lnTo>
                      <a:pt x="6911" y="3455"/>
                    </a:lnTo>
                    <a:lnTo>
                      <a:pt x="6994" y="3455"/>
                    </a:lnTo>
                    <a:lnTo>
                      <a:pt x="7161" y="3464"/>
                    </a:lnTo>
                    <a:lnTo>
                      <a:pt x="7325" y="3481"/>
                    </a:lnTo>
                    <a:lnTo>
                      <a:pt x="7488" y="3506"/>
                    </a:lnTo>
                    <a:lnTo>
                      <a:pt x="7647" y="3539"/>
                    </a:lnTo>
                    <a:lnTo>
                      <a:pt x="7803" y="3579"/>
                    </a:lnTo>
                    <a:lnTo>
                      <a:pt x="7956" y="3627"/>
                    </a:lnTo>
                    <a:lnTo>
                      <a:pt x="8106" y="3681"/>
                    </a:lnTo>
                    <a:lnTo>
                      <a:pt x="8253" y="3743"/>
                    </a:lnTo>
                    <a:lnTo>
                      <a:pt x="8395" y="3812"/>
                    </a:lnTo>
                    <a:lnTo>
                      <a:pt x="8533" y="3889"/>
                    </a:lnTo>
                    <a:lnTo>
                      <a:pt x="8669" y="3969"/>
                    </a:lnTo>
                    <a:lnTo>
                      <a:pt x="8798" y="4059"/>
                    </a:lnTo>
                    <a:lnTo>
                      <a:pt x="8925" y="4152"/>
                    </a:lnTo>
                    <a:lnTo>
                      <a:pt x="9046" y="4252"/>
                    </a:lnTo>
                    <a:lnTo>
                      <a:pt x="9161" y="4357"/>
                    </a:lnTo>
                    <a:lnTo>
                      <a:pt x="9272" y="4468"/>
                    </a:lnTo>
                    <a:lnTo>
                      <a:pt x="9377" y="4584"/>
                    </a:lnTo>
                    <a:lnTo>
                      <a:pt x="9478" y="4705"/>
                    </a:lnTo>
                    <a:lnTo>
                      <a:pt x="9571" y="4830"/>
                    </a:lnTo>
                    <a:lnTo>
                      <a:pt x="9659" y="4961"/>
                    </a:lnTo>
                    <a:lnTo>
                      <a:pt x="9741" y="5095"/>
                    </a:lnTo>
                    <a:lnTo>
                      <a:pt x="9818" y="5235"/>
                    </a:lnTo>
                    <a:lnTo>
                      <a:pt x="9885" y="5377"/>
                    </a:lnTo>
                    <a:lnTo>
                      <a:pt x="9947" y="5523"/>
                    </a:lnTo>
                    <a:lnTo>
                      <a:pt x="10003" y="5673"/>
                    </a:lnTo>
                    <a:lnTo>
                      <a:pt x="10051" y="5827"/>
                    </a:lnTo>
                    <a:lnTo>
                      <a:pt x="10091" y="5982"/>
                    </a:lnTo>
                    <a:lnTo>
                      <a:pt x="10123" y="6142"/>
                    </a:lnTo>
                    <a:lnTo>
                      <a:pt x="10149" y="6303"/>
                    </a:lnTo>
                    <a:lnTo>
                      <a:pt x="10165" y="6467"/>
                    </a:lnTo>
                    <a:lnTo>
                      <a:pt x="10173" y="6634"/>
                    </a:lnTo>
                    <a:lnTo>
                      <a:pt x="10175" y="6719"/>
                    </a:lnTo>
                    <a:lnTo>
                      <a:pt x="10173" y="6803"/>
                    </a:lnTo>
                    <a:lnTo>
                      <a:pt x="10165" y="6970"/>
                    </a:lnTo>
                    <a:lnTo>
                      <a:pt x="10149" y="7134"/>
                    </a:lnTo>
                    <a:lnTo>
                      <a:pt x="10123" y="7295"/>
                    </a:lnTo>
                    <a:lnTo>
                      <a:pt x="10091" y="7455"/>
                    </a:lnTo>
                    <a:lnTo>
                      <a:pt x="10051" y="7612"/>
                    </a:lnTo>
                    <a:lnTo>
                      <a:pt x="10003" y="7765"/>
                    </a:lnTo>
                    <a:lnTo>
                      <a:pt x="9947" y="7914"/>
                    </a:lnTo>
                    <a:lnTo>
                      <a:pt x="9885" y="8061"/>
                    </a:lnTo>
                    <a:lnTo>
                      <a:pt x="9818" y="8204"/>
                    </a:lnTo>
                    <a:lnTo>
                      <a:pt x="9741" y="8342"/>
                    </a:lnTo>
                    <a:lnTo>
                      <a:pt x="9659" y="8477"/>
                    </a:lnTo>
                    <a:lnTo>
                      <a:pt x="9571" y="8607"/>
                    </a:lnTo>
                    <a:lnTo>
                      <a:pt x="9478" y="8732"/>
                    </a:lnTo>
                    <a:lnTo>
                      <a:pt x="9377" y="8853"/>
                    </a:lnTo>
                    <a:lnTo>
                      <a:pt x="9272" y="8970"/>
                    </a:lnTo>
                    <a:lnTo>
                      <a:pt x="9161" y="9081"/>
                    </a:lnTo>
                    <a:lnTo>
                      <a:pt x="9046" y="9186"/>
                    </a:lnTo>
                    <a:lnTo>
                      <a:pt x="8925" y="9285"/>
                    </a:lnTo>
                    <a:lnTo>
                      <a:pt x="8798" y="9380"/>
                    </a:lnTo>
                    <a:lnTo>
                      <a:pt x="8669" y="9468"/>
                    </a:lnTo>
                    <a:lnTo>
                      <a:pt x="8533" y="9550"/>
                    </a:lnTo>
                    <a:lnTo>
                      <a:pt x="8395" y="9625"/>
                    </a:lnTo>
                    <a:lnTo>
                      <a:pt x="8253" y="9694"/>
                    </a:lnTo>
                    <a:lnTo>
                      <a:pt x="8106" y="9756"/>
                    </a:lnTo>
                    <a:lnTo>
                      <a:pt x="7956" y="9810"/>
                    </a:lnTo>
                    <a:lnTo>
                      <a:pt x="7803" y="9858"/>
                    </a:lnTo>
                    <a:lnTo>
                      <a:pt x="7647" y="9898"/>
                    </a:lnTo>
                    <a:lnTo>
                      <a:pt x="7488" y="9931"/>
                    </a:lnTo>
                    <a:lnTo>
                      <a:pt x="7325" y="9956"/>
                    </a:lnTo>
                    <a:lnTo>
                      <a:pt x="7161" y="9973"/>
                    </a:lnTo>
                    <a:lnTo>
                      <a:pt x="6994" y="9982"/>
                    </a:lnTo>
                    <a:lnTo>
                      <a:pt x="6911" y="9982"/>
                    </a:lnTo>
                    <a:lnTo>
                      <a:pt x="6810" y="9982"/>
                    </a:lnTo>
                    <a:lnTo>
                      <a:pt x="6608" y="9967"/>
                    </a:lnTo>
                    <a:lnTo>
                      <a:pt x="6410" y="9941"/>
                    </a:lnTo>
                    <a:lnTo>
                      <a:pt x="6214" y="9904"/>
                    </a:lnTo>
                    <a:lnTo>
                      <a:pt x="6118" y="9881"/>
                    </a:lnTo>
                    <a:lnTo>
                      <a:pt x="6128" y="9861"/>
                    </a:lnTo>
                    <a:lnTo>
                      <a:pt x="6142" y="9815"/>
                    </a:lnTo>
                    <a:lnTo>
                      <a:pt x="6143" y="9790"/>
                    </a:lnTo>
                    <a:lnTo>
                      <a:pt x="6143" y="9494"/>
                    </a:lnTo>
                    <a:lnTo>
                      <a:pt x="6237" y="9520"/>
                    </a:lnTo>
                    <a:lnTo>
                      <a:pt x="6426" y="9559"/>
                    </a:lnTo>
                    <a:lnTo>
                      <a:pt x="6619" y="9584"/>
                    </a:lnTo>
                    <a:lnTo>
                      <a:pt x="6813" y="9597"/>
                    </a:lnTo>
                    <a:lnTo>
                      <a:pt x="6911" y="9599"/>
                    </a:lnTo>
                    <a:lnTo>
                      <a:pt x="6986" y="9597"/>
                    </a:lnTo>
                    <a:lnTo>
                      <a:pt x="7133" y="9590"/>
                    </a:lnTo>
                    <a:lnTo>
                      <a:pt x="7277" y="9576"/>
                    </a:lnTo>
                    <a:lnTo>
                      <a:pt x="7420" y="9554"/>
                    </a:lnTo>
                    <a:lnTo>
                      <a:pt x="7560" y="9525"/>
                    </a:lnTo>
                    <a:lnTo>
                      <a:pt x="7698" y="9489"/>
                    </a:lnTo>
                    <a:lnTo>
                      <a:pt x="7834" y="9448"/>
                    </a:lnTo>
                    <a:lnTo>
                      <a:pt x="7966" y="9399"/>
                    </a:lnTo>
                    <a:lnTo>
                      <a:pt x="8094" y="9344"/>
                    </a:lnTo>
                    <a:lnTo>
                      <a:pt x="8221" y="9284"/>
                    </a:lnTo>
                    <a:lnTo>
                      <a:pt x="8404" y="9181"/>
                    </a:lnTo>
                    <a:lnTo>
                      <a:pt x="8633" y="9026"/>
                    </a:lnTo>
                    <a:lnTo>
                      <a:pt x="8847" y="8850"/>
                    </a:lnTo>
                    <a:lnTo>
                      <a:pt x="9042" y="8654"/>
                    </a:lnTo>
                    <a:lnTo>
                      <a:pt x="9219" y="8441"/>
                    </a:lnTo>
                    <a:lnTo>
                      <a:pt x="9374" y="8211"/>
                    </a:lnTo>
                    <a:lnTo>
                      <a:pt x="9475" y="8028"/>
                    </a:lnTo>
                    <a:lnTo>
                      <a:pt x="9535" y="7903"/>
                    </a:lnTo>
                    <a:lnTo>
                      <a:pt x="9590" y="7773"/>
                    </a:lnTo>
                    <a:lnTo>
                      <a:pt x="9639" y="7642"/>
                    </a:lnTo>
                    <a:lnTo>
                      <a:pt x="9681" y="7507"/>
                    </a:lnTo>
                    <a:lnTo>
                      <a:pt x="9717" y="7369"/>
                    </a:lnTo>
                    <a:lnTo>
                      <a:pt x="9746" y="7228"/>
                    </a:lnTo>
                    <a:lnTo>
                      <a:pt x="9767" y="7085"/>
                    </a:lnTo>
                    <a:lnTo>
                      <a:pt x="9782" y="6940"/>
                    </a:lnTo>
                    <a:lnTo>
                      <a:pt x="9790" y="6793"/>
                    </a:lnTo>
                    <a:lnTo>
                      <a:pt x="9790" y="6719"/>
                    </a:lnTo>
                    <a:lnTo>
                      <a:pt x="9790" y="6644"/>
                    </a:lnTo>
                    <a:lnTo>
                      <a:pt x="9782" y="6498"/>
                    </a:lnTo>
                    <a:lnTo>
                      <a:pt x="9767" y="6352"/>
                    </a:lnTo>
                    <a:lnTo>
                      <a:pt x="9746" y="6210"/>
                    </a:lnTo>
                    <a:lnTo>
                      <a:pt x="9717" y="6069"/>
                    </a:lnTo>
                    <a:lnTo>
                      <a:pt x="9681" y="5932"/>
                    </a:lnTo>
                    <a:lnTo>
                      <a:pt x="9639" y="5796"/>
                    </a:lnTo>
                    <a:lnTo>
                      <a:pt x="9590" y="5664"/>
                    </a:lnTo>
                    <a:lnTo>
                      <a:pt x="9535" y="5534"/>
                    </a:lnTo>
                    <a:lnTo>
                      <a:pt x="9475" y="5409"/>
                    </a:lnTo>
                    <a:lnTo>
                      <a:pt x="9374" y="5226"/>
                    </a:lnTo>
                    <a:lnTo>
                      <a:pt x="9219" y="4996"/>
                    </a:lnTo>
                    <a:lnTo>
                      <a:pt x="9042" y="4783"/>
                    </a:lnTo>
                    <a:lnTo>
                      <a:pt x="8847" y="4587"/>
                    </a:lnTo>
                    <a:lnTo>
                      <a:pt x="8633" y="4411"/>
                    </a:lnTo>
                    <a:lnTo>
                      <a:pt x="8404" y="4256"/>
                    </a:lnTo>
                    <a:lnTo>
                      <a:pt x="8221" y="4155"/>
                    </a:lnTo>
                    <a:lnTo>
                      <a:pt x="8094" y="4093"/>
                    </a:lnTo>
                    <a:lnTo>
                      <a:pt x="7966" y="4039"/>
                    </a:lnTo>
                    <a:lnTo>
                      <a:pt x="7834" y="3991"/>
                    </a:lnTo>
                    <a:lnTo>
                      <a:pt x="7698" y="3948"/>
                    </a:lnTo>
                    <a:lnTo>
                      <a:pt x="7560" y="3913"/>
                    </a:lnTo>
                    <a:lnTo>
                      <a:pt x="7420" y="3884"/>
                    </a:lnTo>
                    <a:lnTo>
                      <a:pt x="7277" y="3863"/>
                    </a:lnTo>
                    <a:lnTo>
                      <a:pt x="7133" y="3847"/>
                    </a:lnTo>
                    <a:lnTo>
                      <a:pt x="6986" y="3840"/>
                    </a:lnTo>
                    <a:lnTo>
                      <a:pt x="6911" y="3840"/>
                    </a:lnTo>
                    <a:lnTo>
                      <a:pt x="6836" y="3840"/>
                    </a:lnTo>
                    <a:lnTo>
                      <a:pt x="6689" y="3847"/>
                    </a:lnTo>
                    <a:lnTo>
                      <a:pt x="6545" y="3863"/>
                    </a:lnTo>
                    <a:lnTo>
                      <a:pt x="6401" y="3884"/>
                    </a:lnTo>
                    <a:lnTo>
                      <a:pt x="6261" y="3913"/>
                    </a:lnTo>
                    <a:lnTo>
                      <a:pt x="6123" y="3948"/>
                    </a:lnTo>
                    <a:lnTo>
                      <a:pt x="5988" y="3991"/>
                    </a:lnTo>
                    <a:lnTo>
                      <a:pt x="5855" y="4039"/>
                    </a:lnTo>
                    <a:lnTo>
                      <a:pt x="5727" y="4093"/>
                    </a:lnTo>
                    <a:lnTo>
                      <a:pt x="5601" y="4155"/>
                    </a:lnTo>
                    <a:lnTo>
                      <a:pt x="5418" y="4256"/>
                    </a:lnTo>
                    <a:lnTo>
                      <a:pt x="5189" y="4411"/>
                    </a:lnTo>
                    <a:lnTo>
                      <a:pt x="4974" y="4587"/>
                    </a:lnTo>
                    <a:lnTo>
                      <a:pt x="4780" y="4783"/>
                    </a:lnTo>
                    <a:lnTo>
                      <a:pt x="4603" y="4996"/>
                    </a:lnTo>
                    <a:lnTo>
                      <a:pt x="4447" y="5226"/>
                    </a:lnTo>
                    <a:lnTo>
                      <a:pt x="4347" y="5409"/>
                    </a:lnTo>
                    <a:lnTo>
                      <a:pt x="4286" y="5534"/>
                    </a:lnTo>
                    <a:lnTo>
                      <a:pt x="4231" y="5664"/>
                    </a:lnTo>
                    <a:lnTo>
                      <a:pt x="4182" y="5796"/>
                    </a:lnTo>
                    <a:lnTo>
                      <a:pt x="4141" y="5932"/>
                    </a:lnTo>
                    <a:lnTo>
                      <a:pt x="4105" y="6069"/>
                    </a:lnTo>
                    <a:lnTo>
                      <a:pt x="4076" y="6210"/>
                    </a:lnTo>
                    <a:lnTo>
                      <a:pt x="4054" y="6352"/>
                    </a:lnTo>
                    <a:lnTo>
                      <a:pt x="4040" y="6498"/>
                    </a:lnTo>
                    <a:lnTo>
                      <a:pt x="4031" y="6644"/>
                    </a:lnTo>
                    <a:lnTo>
                      <a:pt x="4031" y="6719"/>
                    </a:lnTo>
                    <a:lnTo>
                      <a:pt x="4033" y="6813"/>
                    </a:lnTo>
                    <a:lnTo>
                      <a:pt x="4044" y="7002"/>
                    </a:lnTo>
                    <a:lnTo>
                      <a:pt x="4069" y="7187"/>
                    </a:lnTo>
                    <a:lnTo>
                      <a:pt x="4105" y="7370"/>
                    </a:lnTo>
                    <a:lnTo>
                      <a:pt x="4154" y="7550"/>
                    </a:lnTo>
                    <a:lnTo>
                      <a:pt x="4213" y="7726"/>
                    </a:lnTo>
                    <a:lnTo>
                      <a:pt x="4283" y="7897"/>
                    </a:lnTo>
                    <a:lnTo>
                      <a:pt x="4365" y="8065"/>
                    </a:lnTo>
                    <a:lnTo>
                      <a:pt x="4411" y="8146"/>
                    </a:lnTo>
                    <a:lnTo>
                      <a:pt x="4347" y="8178"/>
                    </a:lnTo>
                    <a:lnTo>
                      <a:pt x="4286" y="8214"/>
                    </a:lnTo>
                    <a:lnTo>
                      <a:pt x="4249" y="8161"/>
                    </a:lnTo>
                    <a:lnTo>
                      <a:pt x="4158" y="8065"/>
                    </a:lnTo>
                    <a:lnTo>
                      <a:pt x="4053" y="7988"/>
                    </a:lnTo>
                    <a:lnTo>
                      <a:pt x="3936" y="7927"/>
                    </a:lnTo>
                    <a:lnTo>
                      <a:pt x="3873" y="7906"/>
                    </a:lnTo>
                    <a:lnTo>
                      <a:pt x="3847" y="7835"/>
                    </a:lnTo>
                    <a:lnTo>
                      <a:pt x="3798" y="7691"/>
                    </a:lnTo>
                    <a:lnTo>
                      <a:pt x="3755" y="7546"/>
                    </a:lnTo>
                    <a:lnTo>
                      <a:pt x="3720" y="7399"/>
                    </a:lnTo>
                    <a:lnTo>
                      <a:pt x="3692" y="7251"/>
                    </a:lnTo>
                    <a:lnTo>
                      <a:pt x="3670" y="7101"/>
                    </a:lnTo>
                    <a:lnTo>
                      <a:pt x="3656" y="6948"/>
                    </a:lnTo>
                    <a:lnTo>
                      <a:pt x="3648" y="6796"/>
                    </a:lnTo>
                    <a:lnTo>
                      <a:pt x="3647" y="6719"/>
                    </a:lnTo>
                    <a:close/>
                    <a:moveTo>
                      <a:pt x="4810" y="8064"/>
                    </a:moveTo>
                    <a:lnTo>
                      <a:pt x="4754" y="7973"/>
                    </a:lnTo>
                    <a:lnTo>
                      <a:pt x="4656" y="7788"/>
                    </a:lnTo>
                    <a:lnTo>
                      <a:pt x="4573" y="7595"/>
                    </a:lnTo>
                    <a:lnTo>
                      <a:pt x="4508" y="7396"/>
                    </a:lnTo>
                    <a:lnTo>
                      <a:pt x="4482" y="7295"/>
                    </a:lnTo>
                    <a:lnTo>
                      <a:pt x="4607" y="7295"/>
                    </a:lnTo>
                    <a:lnTo>
                      <a:pt x="4672" y="7292"/>
                    </a:lnTo>
                    <a:lnTo>
                      <a:pt x="4799" y="7268"/>
                    </a:lnTo>
                    <a:lnTo>
                      <a:pt x="4917" y="7219"/>
                    </a:lnTo>
                    <a:lnTo>
                      <a:pt x="5023" y="7147"/>
                    </a:lnTo>
                    <a:lnTo>
                      <a:pt x="5071" y="7102"/>
                    </a:lnTo>
                    <a:lnTo>
                      <a:pt x="5183" y="6990"/>
                    </a:lnTo>
                    <a:lnTo>
                      <a:pt x="5203" y="6973"/>
                    </a:lnTo>
                    <a:lnTo>
                      <a:pt x="5248" y="6942"/>
                    </a:lnTo>
                    <a:lnTo>
                      <a:pt x="5297" y="6924"/>
                    </a:lnTo>
                    <a:lnTo>
                      <a:pt x="5349" y="6914"/>
                    </a:lnTo>
                    <a:lnTo>
                      <a:pt x="5402" y="6914"/>
                    </a:lnTo>
                    <a:lnTo>
                      <a:pt x="5454" y="6924"/>
                    </a:lnTo>
                    <a:lnTo>
                      <a:pt x="5503" y="6942"/>
                    </a:lnTo>
                    <a:lnTo>
                      <a:pt x="5547" y="6973"/>
                    </a:lnTo>
                    <a:lnTo>
                      <a:pt x="5568" y="6990"/>
                    </a:lnTo>
                    <a:lnTo>
                      <a:pt x="5680" y="7102"/>
                    </a:lnTo>
                    <a:lnTo>
                      <a:pt x="5703" y="7125"/>
                    </a:lnTo>
                    <a:lnTo>
                      <a:pt x="5753" y="7166"/>
                    </a:lnTo>
                    <a:lnTo>
                      <a:pt x="5835" y="7217"/>
                    </a:lnTo>
                    <a:lnTo>
                      <a:pt x="5955" y="7264"/>
                    </a:lnTo>
                    <a:lnTo>
                      <a:pt x="6079" y="7287"/>
                    </a:lnTo>
                    <a:lnTo>
                      <a:pt x="6207" y="7287"/>
                    </a:lnTo>
                    <a:lnTo>
                      <a:pt x="6332" y="7264"/>
                    </a:lnTo>
                    <a:lnTo>
                      <a:pt x="6450" y="7217"/>
                    </a:lnTo>
                    <a:lnTo>
                      <a:pt x="6532" y="7166"/>
                    </a:lnTo>
                    <a:lnTo>
                      <a:pt x="6583" y="7125"/>
                    </a:lnTo>
                    <a:lnTo>
                      <a:pt x="6607" y="7102"/>
                    </a:lnTo>
                    <a:lnTo>
                      <a:pt x="6719" y="6990"/>
                    </a:lnTo>
                    <a:lnTo>
                      <a:pt x="6738" y="6973"/>
                    </a:lnTo>
                    <a:lnTo>
                      <a:pt x="6784" y="6942"/>
                    </a:lnTo>
                    <a:lnTo>
                      <a:pt x="6833" y="6924"/>
                    </a:lnTo>
                    <a:lnTo>
                      <a:pt x="6885" y="6914"/>
                    </a:lnTo>
                    <a:lnTo>
                      <a:pt x="6937" y="6914"/>
                    </a:lnTo>
                    <a:lnTo>
                      <a:pt x="6989" y="6924"/>
                    </a:lnTo>
                    <a:lnTo>
                      <a:pt x="7038" y="6942"/>
                    </a:lnTo>
                    <a:lnTo>
                      <a:pt x="7084" y="6973"/>
                    </a:lnTo>
                    <a:lnTo>
                      <a:pt x="7102" y="6990"/>
                    </a:lnTo>
                    <a:lnTo>
                      <a:pt x="7215" y="7102"/>
                    </a:lnTo>
                    <a:lnTo>
                      <a:pt x="7239" y="7125"/>
                    </a:lnTo>
                    <a:lnTo>
                      <a:pt x="7289" y="7166"/>
                    </a:lnTo>
                    <a:lnTo>
                      <a:pt x="7372" y="7217"/>
                    </a:lnTo>
                    <a:lnTo>
                      <a:pt x="7490" y="7264"/>
                    </a:lnTo>
                    <a:lnTo>
                      <a:pt x="7615" y="7287"/>
                    </a:lnTo>
                    <a:lnTo>
                      <a:pt x="7743" y="7287"/>
                    </a:lnTo>
                    <a:lnTo>
                      <a:pt x="7867" y="7264"/>
                    </a:lnTo>
                    <a:lnTo>
                      <a:pt x="7986" y="7217"/>
                    </a:lnTo>
                    <a:lnTo>
                      <a:pt x="8068" y="7166"/>
                    </a:lnTo>
                    <a:lnTo>
                      <a:pt x="8119" y="7125"/>
                    </a:lnTo>
                    <a:lnTo>
                      <a:pt x="8142" y="7102"/>
                    </a:lnTo>
                    <a:lnTo>
                      <a:pt x="8254" y="6990"/>
                    </a:lnTo>
                    <a:lnTo>
                      <a:pt x="8274" y="6973"/>
                    </a:lnTo>
                    <a:lnTo>
                      <a:pt x="8319" y="6942"/>
                    </a:lnTo>
                    <a:lnTo>
                      <a:pt x="8368" y="6924"/>
                    </a:lnTo>
                    <a:lnTo>
                      <a:pt x="8420" y="6914"/>
                    </a:lnTo>
                    <a:lnTo>
                      <a:pt x="8473" y="6914"/>
                    </a:lnTo>
                    <a:lnTo>
                      <a:pt x="8525" y="6924"/>
                    </a:lnTo>
                    <a:lnTo>
                      <a:pt x="8574" y="6942"/>
                    </a:lnTo>
                    <a:lnTo>
                      <a:pt x="8618" y="6973"/>
                    </a:lnTo>
                    <a:lnTo>
                      <a:pt x="8639" y="6990"/>
                    </a:lnTo>
                    <a:lnTo>
                      <a:pt x="8751" y="7102"/>
                    </a:lnTo>
                    <a:lnTo>
                      <a:pt x="8798" y="7147"/>
                    </a:lnTo>
                    <a:lnTo>
                      <a:pt x="8905" y="7219"/>
                    </a:lnTo>
                    <a:lnTo>
                      <a:pt x="9023" y="7268"/>
                    </a:lnTo>
                    <a:lnTo>
                      <a:pt x="9150" y="7292"/>
                    </a:lnTo>
                    <a:lnTo>
                      <a:pt x="9214" y="7295"/>
                    </a:lnTo>
                    <a:lnTo>
                      <a:pt x="9337" y="7295"/>
                    </a:lnTo>
                    <a:lnTo>
                      <a:pt x="9311" y="7397"/>
                    </a:lnTo>
                    <a:lnTo>
                      <a:pt x="9245" y="7596"/>
                    </a:lnTo>
                    <a:lnTo>
                      <a:pt x="9164" y="7788"/>
                    </a:lnTo>
                    <a:lnTo>
                      <a:pt x="9068" y="7970"/>
                    </a:lnTo>
                    <a:lnTo>
                      <a:pt x="8957" y="8145"/>
                    </a:lnTo>
                    <a:lnTo>
                      <a:pt x="8833" y="8307"/>
                    </a:lnTo>
                    <a:lnTo>
                      <a:pt x="8695" y="8460"/>
                    </a:lnTo>
                    <a:lnTo>
                      <a:pt x="8546" y="8601"/>
                    </a:lnTo>
                    <a:lnTo>
                      <a:pt x="8387" y="8729"/>
                    </a:lnTo>
                    <a:lnTo>
                      <a:pt x="8217" y="8844"/>
                    </a:lnTo>
                    <a:lnTo>
                      <a:pt x="8037" y="8947"/>
                    </a:lnTo>
                    <a:lnTo>
                      <a:pt x="7848" y="9033"/>
                    </a:lnTo>
                    <a:lnTo>
                      <a:pt x="7651" y="9104"/>
                    </a:lnTo>
                    <a:lnTo>
                      <a:pt x="7446" y="9157"/>
                    </a:lnTo>
                    <a:lnTo>
                      <a:pt x="7236" y="9194"/>
                    </a:lnTo>
                    <a:lnTo>
                      <a:pt x="7020" y="9213"/>
                    </a:lnTo>
                    <a:lnTo>
                      <a:pt x="6911" y="9214"/>
                    </a:lnTo>
                    <a:lnTo>
                      <a:pt x="6813" y="9213"/>
                    </a:lnTo>
                    <a:lnTo>
                      <a:pt x="6617" y="9197"/>
                    </a:lnTo>
                    <a:lnTo>
                      <a:pt x="6426" y="9165"/>
                    </a:lnTo>
                    <a:lnTo>
                      <a:pt x="6236" y="9121"/>
                    </a:lnTo>
                    <a:lnTo>
                      <a:pt x="6143" y="9092"/>
                    </a:lnTo>
                    <a:lnTo>
                      <a:pt x="6143" y="9023"/>
                    </a:lnTo>
                    <a:lnTo>
                      <a:pt x="6142" y="9003"/>
                    </a:lnTo>
                    <a:lnTo>
                      <a:pt x="6135" y="8965"/>
                    </a:lnTo>
                    <a:lnTo>
                      <a:pt x="6120" y="8931"/>
                    </a:lnTo>
                    <a:lnTo>
                      <a:pt x="6099" y="8901"/>
                    </a:lnTo>
                    <a:lnTo>
                      <a:pt x="6073" y="8875"/>
                    </a:lnTo>
                    <a:lnTo>
                      <a:pt x="6043" y="8853"/>
                    </a:lnTo>
                    <a:lnTo>
                      <a:pt x="6008" y="8839"/>
                    </a:lnTo>
                    <a:lnTo>
                      <a:pt x="5971" y="8831"/>
                    </a:lnTo>
                    <a:lnTo>
                      <a:pt x="5951" y="8830"/>
                    </a:lnTo>
                    <a:lnTo>
                      <a:pt x="5740" y="8830"/>
                    </a:lnTo>
                    <a:lnTo>
                      <a:pt x="5730" y="8790"/>
                    </a:lnTo>
                    <a:lnTo>
                      <a:pt x="5707" y="8712"/>
                    </a:lnTo>
                    <a:lnTo>
                      <a:pt x="5678" y="8636"/>
                    </a:lnTo>
                    <a:lnTo>
                      <a:pt x="5642" y="8564"/>
                    </a:lnTo>
                    <a:lnTo>
                      <a:pt x="5578" y="8461"/>
                    </a:lnTo>
                    <a:lnTo>
                      <a:pt x="5474" y="8339"/>
                    </a:lnTo>
                    <a:lnTo>
                      <a:pt x="5350" y="8237"/>
                    </a:lnTo>
                    <a:lnTo>
                      <a:pt x="5248" y="8175"/>
                    </a:lnTo>
                    <a:lnTo>
                      <a:pt x="5174" y="8140"/>
                    </a:lnTo>
                    <a:lnTo>
                      <a:pt x="5098" y="8112"/>
                    </a:lnTo>
                    <a:lnTo>
                      <a:pt x="5019" y="8089"/>
                    </a:lnTo>
                    <a:lnTo>
                      <a:pt x="4937" y="8073"/>
                    </a:lnTo>
                    <a:lnTo>
                      <a:pt x="4853" y="8065"/>
                    </a:lnTo>
                    <a:lnTo>
                      <a:pt x="4810" y="8064"/>
                    </a:lnTo>
                    <a:close/>
                    <a:moveTo>
                      <a:pt x="4416" y="6719"/>
                    </a:moveTo>
                    <a:lnTo>
                      <a:pt x="4417" y="6590"/>
                    </a:lnTo>
                    <a:lnTo>
                      <a:pt x="4443" y="6339"/>
                    </a:lnTo>
                    <a:lnTo>
                      <a:pt x="4493" y="6096"/>
                    </a:lnTo>
                    <a:lnTo>
                      <a:pt x="4565" y="5861"/>
                    </a:lnTo>
                    <a:lnTo>
                      <a:pt x="4660" y="5638"/>
                    </a:lnTo>
                    <a:lnTo>
                      <a:pt x="4776" y="5425"/>
                    </a:lnTo>
                    <a:lnTo>
                      <a:pt x="4911" y="5226"/>
                    </a:lnTo>
                    <a:lnTo>
                      <a:pt x="5064" y="5041"/>
                    </a:lnTo>
                    <a:lnTo>
                      <a:pt x="5234" y="4872"/>
                    </a:lnTo>
                    <a:lnTo>
                      <a:pt x="5418" y="4720"/>
                    </a:lnTo>
                    <a:lnTo>
                      <a:pt x="5618" y="4584"/>
                    </a:lnTo>
                    <a:lnTo>
                      <a:pt x="5830" y="4469"/>
                    </a:lnTo>
                    <a:lnTo>
                      <a:pt x="6053" y="4374"/>
                    </a:lnTo>
                    <a:lnTo>
                      <a:pt x="6287" y="4301"/>
                    </a:lnTo>
                    <a:lnTo>
                      <a:pt x="6531" y="4252"/>
                    </a:lnTo>
                    <a:lnTo>
                      <a:pt x="6783" y="4226"/>
                    </a:lnTo>
                    <a:lnTo>
                      <a:pt x="6911" y="4223"/>
                    </a:lnTo>
                    <a:lnTo>
                      <a:pt x="7039" y="4226"/>
                    </a:lnTo>
                    <a:lnTo>
                      <a:pt x="7291" y="4252"/>
                    </a:lnTo>
                    <a:lnTo>
                      <a:pt x="7534" y="4301"/>
                    </a:lnTo>
                    <a:lnTo>
                      <a:pt x="7769" y="4374"/>
                    </a:lnTo>
                    <a:lnTo>
                      <a:pt x="7992" y="4469"/>
                    </a:lnTo>
                    <a:lnTo>
                      <a:pt x="8204" y="4584"/>
                    </a:lnTo>
                    <a:lnTo>
                      <a:pt x="8404" y="4720"/>
                    </a:lnTo>
                    <a:lnTo>
                      <a:pt x="8588" y="4872"/>
                    </a:lnTo>
                    <a:lnTo>
                      <a:pt x="8758" y="5041"/>
                    </a:lnTo>
                    <a:lnTo>
                      <a:pt x="8911" y="5226"/>
                    </a:lnTo>
                    <a:lnTo>
                      <a:pt x="9046" y="5425"/>
                    </a:lnTo>
                    <a:lnTo>
                      <a:pt x="9161" y="5638"/>
                    </a:lnTo>
                    <a:lnTo>
                      <a:pt x="9256" y="5861"/>
                    </a:lnTo>
                    <a:lnTo>
                      <a:pt x="9328" y="6096"/>
                    </a:lnTo>
                    <a:lnTo>
                      <a:pt x="9379" y="6339"/>
                    </a:lnTo>
                    <a:lnTo>
                      <a:pt x="9404" y="6590"/>
                    </a:lnTo>
                    <a:lnTo>
                      <a:pt x="9406" y="6719"/>
                    </a:lnTo>
                    <a:lnTo>
                      <a:pt x="9404" y="6816"/>
                    </a:lnTo>
                    <a:lnTo>
                      <a:pt x="9397" y="6911"/>
                    </a:lnTo>
                    <a:lnTo>
                      <a:pt x="9214" y="6911"/>
                    </a:lnTo>
                    <a:lnTo>
                      <a:pt x="9187" y="6909"/>
                    </a:lnTo>
                    <a:lnTo>
                      <a:pt x="9135" y="6899"/>
                    </a:lnTo>
                    <a:lnTo>
                      <a:pt x="9086" y="6879"/>
                    </a:lnTo>
                    <a:lnTo>
                      <a:pt x="9042" y="6850"/>
                    </a:lnTo>
                    <a:lnTo>
                      <a:pt x="9023" y="6832"/>
                    </a:lnTo>
                    <a:lnTo>
                      <a:pt x="8911" y="6719"/>
                    </a:lnTo>
                    <a:lnTo>
                      <a:pt x="8886" y="6696"/>
                    </a:lnTo>
                    <a:lnTo>
                      <a:pt x="8836" y="6656"/>
                    </a:lnTo>
                    <a:lnTo>
                      <a:pt x="8754" y="6604"/>
                    </a:lnTo>
                    <a:lnTo>
                      <a:pt x="8636" y="6558"/>
                    </a:lnTo>
                    <a:lnTo>
                      <a:pt x="8510" y="6535"/>
                    </a:lnTo>
                    <a:lnTo>
                      <a:pt x="8382" y="6535"/>
                    </a:lnTo>
                    <a:lnTo>
                      <a:pt x="8258" y="6558"/>
                    </a:lnTo>
                    <a:lnTo>
                      <a:pt x="8139" y="6604"/>
                    </a:lnTo>
                    <a:lnTo>
                      <a:pt x="8057" y="6656"/>
                    </a:lnTo>
                    <a:lnTo>
                      <a:pt x="8006" y="6696"/>
                    </a:lnTo>
                    <a:lnTo>
                      <a:pt x="7983" y="6719"/>
                    </a:lnTo>
                    <a:lnTo>
                      <a:pt x="7871" y="6832"/>
                    </a:lnTo>
                    <a:lnTo>
                      <a:pt x="7851" y="6849"/>
                    </a:lnTo>
                    <a:lnTo>
                      <a:pt x="7806" y="6879"/>
                    </a:lnTo>
                    <a:lnTo>
                      <a:pt x="7757" y="6898"/>
                    </a:lnTo>
                    <a:lnTo>
                      <a:pt x="7706" y="6908"/>
                    </a:lnTo>
                    <a:lnTo>
                      <a:pt x="7652" y="6908"/>
                    </a:lnTo>
                    <a:lnTo>
                      <a:pt x="7600" y="6898"/>
                    </a:lnTo>
                    <a:lnTo>
                      <a:pt x="7552" y="6879"/>
                    </a:lnTo>
                    <a:lnTo>
                      <a:pt x="7507" y="6849"/>
                    </a:lnTo>
                    <a:lnTo>
                      <a:pt x="7487" y="6832"/>
                    </a:lnTo>
                    <a:lnTo>
                      <a:pt x="7374" y="6719"/>
                    </a:lnTo>
                    <a:lnTo>
                      <a:pt x="7350" y="6696"/>
                    </a:lnTo>
                    <a:lnTo>
                      <a:pt x="7300" y="6656"/>
                    </a:lnTo>
                    <a:lnTo>
                      <a:pt x="7219" y="6604"/>
                    </a:lnTo>
                    <a:lnTo>
                      <a:pt x="7099" y="6558"/>
                    </a:lnTo>
                    <a:lnTo>
                      <a:pt x="6974" y="6535"/>
                    </a:lnTo>
                    <a:lnTo>
                      <a:pt x="6847" y="6535"/>
                    </a:lnTo>
                    <a:lnTo>
                      <a:pt x="6722" y="6558"/>
                    </a:lnTo>
                    <a:lnTo>
                      <a:pt x="6603" y="6604"/>
                    </a:lnTo>
                    <a:lnTo>
                      <a:pt x="6522" y="6656"/>
                    </a:lnTo>
                    <a:lnTo>
                      <a:pt x="6472" y="6696"/>
                    </a:lnTo>
                    <a:lnTo>
                      <a:pt x="6447" y="6719"/>
                    </a:lnTo>
                    <a:lnTo>
                      <a:pt x="6335" y="6832"/>
                    </a:lnTo>
                    <a:lnTo>
                      <a:pt x="6315" y="6849"/>
                    </a:lnTo>
                    <a:lnTo>
                      <a:pt x="6270" y="6879"/>
                    </a:lnTo>
                    <a:lnTo>
                      <a:pt x="6221" y="6898"/>
                    </a:lnTo>
                    <a:lnTo>
                      <a:pt x="6169" y="6908"/>
                    </a:lnTo>
                    <a:lnTo>
                      <a:pt x="6116" y="6908"/>
                    </a:lnTo>
                    <a:lnTo>
                      <a:pt x="6064" y="6898"/>
                    </a:lnTo>
                    <a:lnTo>
                      <a:pt x="6015" y="6879"/>
                    </a:lnTo>
                    <a:lnTo>
                      <a:pt x="5971" y="6849"/>
                    </a:lnTo>
                    <a:lnTo>
                      <a:pt x="5951" y="6832"/>
                    </a:lnTo>
                    <a:lnTo>
                      <a:pt x="5838" y="6719"/>
                    </a:lnTo>
                    <a:lnTo>
                      <a:pt x="5815" y="6696"/>
                    </a:lnTo>
                    <a:lnTo>
                      <a:pt x="5765" y="6656"/>
                    </a:lnTo>
                    <a:lnTo>
                      <a:pt x="5683" y="6604"/>
                    </a:lnTo>
                    <a:lnTo>
                      <a:pt x="5563" y="6558"/>
                    </a:lnTo>
                    <a:lnTo>
                      <a:pt x="5439" y="6535"/>
                    </a:lnTo>
                    <a:lnTo>
                      <a:pt x="5311" y="6535"/>
                    </a:lnTo>
                    <a:lnTo>
                      <a:pt x="5186" y="6558"/>
                    </a:lnTo>
                    <a:lnTo>
                      <a:pt x="5068" y="6604"/>
                    </a:lnTo>
                    <a:lnTo>
                      <a:pt x="4986" y="6656"/>
                    </a:lnTo>
                    <a:lnTo>
                      <a:pt x="4935" y="6696"/>
                    </a:lnTo>
                    <a:lnTo>
                      <a:pt x="4911" y="6719"/>
                    </a:lnTo>
                    <a:lnTo>
                      <a:pt x="4799" y="6832"/>
                    </a:lnTo>
                    <a:lnTo>
                      <a:pt x="4780" y="6850"/>
                    </a:lnTo>
                    <a:lnTo>
                      <a:pt x="4735" y="6879"/>
                    </a:lnTo>
                    <a:lnTo>
                      <a:pt x="4686" y="6899"/>
                    </a:lnTo>
                    <a:lnTo>
                      <a:pt x="4635" y="6909"/>
                    </a:lnTo>
                    <a:lnTo>
                      <a:pt x="4607" y="6911"/>
                    </a:lnTo>
                    <a:lnTo>
                      <a:pt x="4423" y="6911"/>
                    </a:lnTo>
                    <a:lnTo>
                      <a:pt x="4417" y="6816"/>
                    </a:lnTo>
                    <a:lnTo>
                      <a:pt x="4416" y="6719"/>
                    </a:lnTo>
                    <a:close/>
                    <a:moveTo>
                      <a:pt x="384" y="9214"/>
                    </a:moveTo>
                    <a:lnTo>
                      <a:pt x="5759" y="9214"/>
                    </a:lnTo>
                    <a:lnTo>
                      <a:pt x="5759" y="9599"/>
                    </a:lnTo>
                    <a:lnTo>
                      <a:pt x="384" y="9599"/>
                    </a:lnTo>
                    <a:lnTo>
                      <a:pt x="384" y="9214"/>
                    </a:lnTo>
                    <a:close/>
                    <a:moveTo>
                      <a:pt x="4223" y="11518"/>
                    </a:moveTo>
                    <a:lnTo>
                      <a:pt x="1728" y="11518"/>
                    </a:lnTo>
                    <a:lnTo>
                      <a:pt x="1679" y="11517"/>
                    </a:lnTo>
                    <a:lnTo>
                      <a:pt x="1582" y="11508"/>
                    </a:lnTo>
                    <a:lnTo>
                      <a:pt x="1487" y="11488"/>
                    </a:lnTo>
                    <a:lnTo>
                      <a:pt x="1398" y="11460"/>
                    </a:lnTo>
                    <a:lnTo>
                      <a:pt x="1312" y="11423"/>
                    </a:lnTo>
                    <a:lnTo>
                      <a:pt x="1230" y="11380"/>
                    </a:lnTo>
                    <a:lnTo>
                      <a:pt x="1153" y="11328"/>
                    </a:lnTo>
                    <a:lnTo>
                      <a:pt x="1083" y="11269"/>
                    </a:lnTo>
                    <a:lnTo>
                      <a:pt x="1018" y="11204"/>
                    </a:lnTo>
                    <a:lnTo>
                      <a:pt x="959" y="11132"/>
                    </a:lnTo>
                    <a:lnTo>
                      <a:pt x="907" y="11056"/>
                    </a:lnTo>
                    <a:lnTo>
                      <a:pt x="862" y="10974"/>
                    </a:lnTo>
                    <a:lnTo>
                      <a:pt x="826" y="10887"/>
                    </a:lnTo>
                    <a:lnTo>
                      <a:pt x="798" y="10798"/>
                    </a:lnTo>
                    <a:lnTo>
                      <a:pt x="779" y="10705"/>
                    </a:lnTo>
                    <a:lnTo>
                      <a:pt x="769" y="10608"/>
                    </a:lnTo>
                    <a:lnTo>
                      <a:pt x="767" y="10558"/>
                    </a:lnTo>
                    <a:lnTo>
                      <a:pt x="767" y="9982"/>
                    </a:lnTo>
                    <a:lnTo>
                      <a:pt x="5375" y="9982"/>
                    </a:lnTo>
                    <a:lnTo>
                      <a:pt x="5375" y="10558"/>
                    </a:lnTo>
                    <a:lnTo>
                      <a:pt x="5375" y="10608"/>
                    </a:lnTo>
                    <a:lnTo>
                      <a:pt x="5365" y="10705"/>
                    </a:lnTo>
                    <a:lnTo>
                      <a:pt x="5346" y="10798"/>
                    </a:lnTo>
                    <a:lnTo>
                      <a:pt x="5317" y="10887"/>
                    </a:lnTo>
                    <a:lnTo>
                      <a:pt x="5281" y="10974"/>
                    </a:lnTo>
                    <a:lnTo>
                      <a:pt x="5236" y="11056"/>
                    </a:lnTo>
                    <a:lnTo>
                      <a:pt x="5185" y="11132"/>
                    </a:lnTo>
                    <a:lnTo>
                      <a:pt x="5126" y="11204"/>
                    </a:lnTo>
                    <a:lnTo>
                      <a:pt x="5061" y="11269"/>
                    </a:lnTo>
                    <a:lnTo>
                      <a:pt x="4989" y="11328"/>
                    </a:lnTo>
                    <a:lnTo>
                      <a:pt x="4912" y="11380"/>
                    </a:lnTo>
                    <a:lnTo>
                      <a:pt x="4832" y="11423"/>
                    </a:lnTo>
                    <a:lnTo>
                      <a:pt x="4745" y="11460"/>
                    </a:lnTo>
                    <a:lnTo>
                      <a:pt x="4655" y="11488"/>
                    </a:lnTo>
                    <a:lnTo>
                      <a:pt x="4561" y="11508"/>
                    </a:lnTo>
                    <a:lnTo>
                      <a:pt x="4465" y="11517"/>
                    </a:lnTo>
                    <a:lnTo>
                      <a:pt x="4416" y="11518"/>
                    </a:lnTo>
                    <a:lnTo>
                      <a:pt x="4223" y="11518"/>
                    </a:lnTo>
                    <a:close/>
                    <a:moveTo>
                      <a:pt x="5354" y="11518"/>
                    </a:moveTo>
                    <a:lnTo>
                      <a:pt x="5401" y="11472"/>
                    </a:lnTo>
                    <a:lnTo>
                      <a:pt x="5484" y="11371"/>
                    </a:lnTo>
                    <a:lnTo>
                      <a:pt x="5559" y="11263"/>
                    </a:lnTo>
                    <a:lnTo>
                      <a:pt x="5622" y="11148"/>
                    </a:lnTo>
                    <a:lnTo>
                      <a:pt x="5676" y="11026"/>
                    </a:lnTo>
                    <a:lnTo>
                      <a:pt x="5716" y="10899"/>
                    </a:lnTo>
                    <a:lnTo>
                      <a:pt x="5743" y="10765"/>
                    </a:lnTo>
                    <a:lnTo>
                      <a:pt x="5758" y="10628"/>
                    </a:lnTo>
                    <a:lnTo>
                      <a:pt x="5759" y="10558"/>
                    </a:lnTo>
                    <a:lnTo>
                      <a:pt x="5759" y="10178"/>
                    </a:lnTo>
                    <a:lnTo>
                      <a:pt x="5899" y="10222"/>
                    </a:lnTo>
                    <a:lnTo>
                      <a:pt x="6181" y="10293"/>
                    </a:lnTo>
                    <a:lnTo>
                      <a:pt x="6470" y="10340"/>
                    </a:lnTo>
                    <a:lnTo>
                      <a:pt x="6763" y="10365"/>
                    </a:lnTo>
                    <a:lnTo>
                      <a:pt x="6911" y="10366"/>
                    </a:lnTo>
                    <a:lnTo>
                      <a:pt x="7004" y="10365"/>
                    </a:lnTo>
                    <a:lnTo>
                      <a:pt x="7192" y="10356"/>
                    </a:lnTo>
                    <a:lnTo>
                      <a:pt x="7374" y="10337"/>
                    </a:lnTo>
                    <a:lnTo>
                      <a:pt x="7556" y="10310"/>
                    </a:lnTo>
                    <a:lnTo>
                      <a:pt x="7734" y="10273"/>
                    </a:lnTo>
                    <a:lnTo>
                      <a:pt x="7909" y="10228"/>
                    </a:lnTo>
                    <a:lnTo>
                      <a:pt x="8080" y="10175"/>
                    </a:lnTo>
                    <a:lnTo>
                      <a:pt x="8247" y="10113"/>
                    </a:lnTo>
                    <a:lnTo>
                      <a:pt x="8411" y="10044"/>
                    </a:lnTo>
                    <a:lnTo>
                      <a:pt x="8569" y="9967"/>
                    </a:lnTo>
                    <a:lnTo>
                      <a:pt x="8725" y="9882"/>
                    </a:lnTo>
                    <a:lnTo>
                      <a:pt x="8876" y="9792"/>
                    </a:lnTo>
                    <a:lnTo>
                      <a:pt x="9021" y="9692"/>
                    </a:lnTo>
                    <a:lnTo>
                      <a:pt x="9161" y="9587"/>
                    </a:lnTo>
                    <a:lnTo>
                      <a:pt x="9296" y="9476"/>
                    </a:lnTo>
                    <a:lnTo>
                      <a:pt x="9426" y="9358"/>
                    </a:lnTo>
                    <a:lnTo>
                      <a:pt x="9550" y="9235"/>
                    </a:lnTo>
                    <a:lnTo>
                      <a:pt x="9668" y="9105"/>
                    </a:lnTo>
                    <a:lnTo>
                      <a:pt x="9780" y="8970"/>
                    </a:lnTo>
                    <a:lnTo>
                      <a:pt x="9885" y="8829"/>
                    </a:lnTo>
                    <a:lnTo>
                      <a:pt x="9983" y="8683"/>
                    </a:lnTo>
                    <a:lnTo>
                      <a:pt x="10074" y="8533"/>
                    </a:lnTo>
                    <a:lnTo>
                      <a:pt x="10159" y="8378"/>
                    </a:lnTo>
                    <a:lnTo>
                      <a:pt x="10235" y="8218"/>
                    </a:lnTo>
                    <a:lnTo>
                      <a:pt x="10306" y="8055"/>
                    </a:lnTo>
                    <a:lnTo>
                      <a:pt x="10366" y="7887"/>
                    </a:lnTo>
                    <a:lnTo>
                      <a:pt x="10419" y="7717"/>
                    </a:lnTo>
                    <a:lnTo>
                      <a:pt x="10466" y="7541"/>
                    </a:lnTo>
                    <a:lnTo>
                      <a:pt x="10502" y="7364"/>
                    </a:lnTo>
                    <a:lnTo>
                      <a:pt x="10529" y="7183"/>
                    </a:lnTo>
                    <a:lnTo>
                      <a:pt x="10548" y="6999"/>
                    </a:lnTo>
                    <a:lnTo>
                      <a:pt x="10558" y="6813"/>
                    </a:lnTo>
                    <a:lnTo>
                      <a:pt x="10558" y="6719"/>
                    </a:lnTo>
                    <a:lnTo>
                      <a:pt x="10558" y="6624"/>
                    </a:lnTo>
                    <a:lnTo>
                      <a:pt x="10548" y="6439"/>
                    </a:lnTo>
                    <a:lnTo>
                      <a:pt x="10529" y="6254"/>
                    </a:lnTo>
                    <a:lnTo>
                      <a:pt x="10502" y="6074"/>
                    </a:lnTo>
                    <a:lnTo>
                      <a:pt x="10466" y="5896"/>
                    </a:lnTo>
                    <a:lnTo>
                      <a:pt x="10419" y="5722"/>
                    </a:lnTo>
                    <a:lnTo>
                      <a:pt x="10366" y="5550"/>
                    </a:lnTo>
                    <a:lnTo>
                      <a:pt x="10306" y="5383"/>
                    </a:lnTo>
                    <a:lnTo>
                      <a:pt x="10235" y="5219"/>
                    </a:lnTo>
                    <a:lnTo>
                      <a:pt x="10159" y="5059"/>
                    </a:lnTo>
                    <a:lnTo>
                      <a:pt x="10074" y="4905"/>
                    </a:lnTo>
                    <a:lnTo>
                      <a:pt x="9983" y="4754"/>
                    </a:lnTo>
                    <a:lnTo>
                      <a:pt x="9885" y="4609"/>
                    </a:lnTo>
                    <a:lnTo>
                      <a:pt x="9780" y="4468"/>
                    </a:lnTo>
                    <a:lnTo>
                      <a:pt x="9668" y="4334"/>
                    </a:lnTo>
                    <a:lnTo>
                      <a:pt x="9550" y="4203"/>
                    </a:lnTo>
                    <a:lnTo>
                      <a:pt x="9426" y="4079"/>
                    </a:lnTo>
                    <a:lnTo>
                      <a:pt x="9296" y="3962"/>
                    </a:lnTo>
                    <a:lnTo>
                      <a:pt x="9161" y="3850"/>
                    </a:lnTo>
                    <a:lnTo>
                      <a:pt x="9021" y="3745"/>
                    </a:lnTo>
                    <a:lnTo>
                      <a:pt x="8876" y="3647"/>
                    </a:lnTo>
                    <a:lnTo>
                      <a:pt x="8725" y="3555"/>
                    </a:lnTo>
                    <a:lnTo>
                      <a:pt x="8569" y="3471"/>
                    </a:lnTo>
                    <a:lnTo>
                      <a:pt x="8411" y="3393"/>
                    </a:lnTo>
                    <a:lnTo>
                      <a:pt x="8247" y="3324"/>
                    </a:lnTo>
                    <a:lnTo>
                      <a:pt x="8080" y="3262"/>
                    </a:lnTo>
                    <a:lnTo>
                      <a:pt x="7909" y="3209"/>
                    </a:lnTo>
                    <a:lnTo>
                      <a:pt x="7734" y="3165"/>
                    </a:lnTo>
                    <a:lnTo>
                      <a:pt x="7556" y="3129"/>
                    </a:lnTo>
                    <a:lnTo>
                      <a:pt x="7374" y="3100"/>
                    </a:lnTo>
                    <a:lnTo>
                      <a:pt x="7192" y="3081"/>
                    </a:lnTo>
                    <a:lnTo>
                      <a:pt x="7004" y="3072"/>
                    </a:lnTo>
                    <a:lnTo>
                      <a:pt x="6911" y="3071"/>
                    </a:lnTo>
                    <a:lnTo>
                      <a:pt x="6817" y="3072"/>
                    </a:lnTo>
                    <a:lnTo>
                      <a:pt x="6630" y="3081"/>
                    </a:lnTo>
                    <a:lnTo>
                      <a:pt x="6447" y="3100"/>
                    </a:lnTo>
                    <a:lnTo>
                      <a:pt x="6266" y="3129"/>
                    </a:lnTo>
                    <a:lnTo>
                      <a:pt x="6087" y="3165"/>
                    </a:lnTo>
                    <a:lnTo>
                      <a:pt x="5913" y="3209"/>
                    </a:lnTo>
                    <a:lnTo>
                      <a:pt x="5742" y="3262"/>
                    </a:lnTo>
                    <a:lnTo>
                      <a:pt x="5575" y="3324"/>
                    </a:lnTo>
                    <a:lnTo>
                      <a:pt x="5411" y="3393"/>
                    </a:lnTo>
                    <a:lnTo>
                      <a:pt x="5252" y="3471"/>
                    </a:lnTo>
                    <a:lnTo>
                      <a:pt x="5097" y="3555"/>
                    </a:lnTo>
                    <a:lnTo>
                      <a:pt x="4946" y="3647"/>
                    </a:lnTo>
                    <a:lnTo>
                      <a:pt x="4800" y="3745"/>
                    </a:lnTo>
                    <a:lnTo>
                      <a:pt x="4660" y="3850"/>
                    </a:lnTo>
                    <a:lnTo>
                      <a:pt x="4525" y="3962"/>
                    </a:lnTo>
                    <a:lnTo>
                      <a:pt x="4396" y="4079"/>
                    </a:lnTo>
                    <a:lnTo>
                      <a:pt x="4272" y="4203"/>
                    </a:lnTo>
                    <a:lnTo>
                      <a:pt x="4154" y="4334"/>
                    </a:lnTo>
                    <a:lnTo>
                      <a:pt x="4041" y="4468"/>
                    </a:lnTo>
                    <a:lnTo>
                      <a:pt x="3936" y="4609"/>
                    </a:lnTo>
                    <a:lnTo>
                      <a:pt x="3838" y="4754"/>
                    </a:lnTo>
                    <a:lnTo>
                      <a:pt x="3748" y="4905"/>
                    </a:lnTo>
                    <a:lnTo>
                      <a:pt x="3663" y="5059"/>
                    </a:lnTo>
                    <a:lnTo>
                      <a:pt x="3586" y="5219"/>
                    </a:lnTo>
                    <a:lnTo>
                      <a:pt x="3516" y="5383"/>
                    </a:lnTo>
                    <a:lnTo>
                      <a:pt x="3455" y="5550"/>
                    </a:lnTo>
                    <a:lnTo>
                      <a:pt x="3402" y="5722"/>
                    </a:lnTo>
                    <a:lnTo>
                      <a:pt x="3356" y="5896"/>
                    </a:lnTo>
                    <a:lnTo>
                      <a:pt x="3320" y="6074"/>
                    </a:lnTo>
                    <a:lnTo>
                      <a:pt x="3293" y="6254"/>
                    </a:lnTo>
                    <a:lnTo>
                      <a:pt x="3274" y="6439"/>
                    </a:lnTo>
                    <a:lnTo>
                      <a:pt x="3264" y="6624"/>
                    </a:lnTo>
                    <a:lnTo>
                      <a:pt x="3264" y="6719"/>
                    </a:lnTo>
                    <a:lnTo>
                      <a:pt x="3265" y="6836"/>
                    </a:lnTo>
                    <a:lnTo>
                      <a:pt x="3281" y="7068"/>
                    </a:lnTo>
                    <a:lnTo>
                      <a:pt x="3311" y="7297"/>
                    </a:lnTo>
                    <a:lnTo>
                      <a:pt x="3356" y="7521"/>
                    </a:lnTo>
                    <a:lnTo>
                      <a:pt x="3383" y="7634"/>
                    </a:lnTo>
                    <a:lnTo>
                      <a:pt x="3327" y="7599"/>
                    </a:lnTo>
                    <a:lnTo>
                      <a:pt x="3206" y="7546"/>
                    </a:lnTo>
                    <a:lnTo>
                      <a:pt x="3080" y="7508"/>
                    </a:lnTo>
                    <a:lnTo>
                      <a:pt x="2947" y="7488"/>
                    </a:lnTo>
                    <a:lnTo>
                      <a:pt x="2880" y="7487"/>
                    </a:lnTo>
                    <a:lnTo>
                      <a:pt x="2820" y="7488"/>
                    </a:lnTo>
                    <a:lnTo>
                      <a:pt x="2704" y="7503"/>
                    </a:lnTo>
                    <a:lnTo>
                      <a:pt x="2592" y="7531"/>
                    </a:lnTo>
                    <a:lnTo>
                      <a:pt x="2481" y="7575"/>
                    </a:lnTo>
                    <a:lnTo>
                      <a:pt x="2429" y="7602"/>
                    </a:lnTo>
                    <a:lnTo>
                      <a:pt x="2400" y="7572"/>
                    </a:lnTo>
                    <a:lnTo>
                      <a:pt x="2337" y="7517"/>
                    </a:lnTo>
                    <a:lnTo>
                      <a:pt x="2304" y="7491"/>
                    </a:lnTo>
                    <a:lnTo>
                      <a:pt x="2304" y="2688"/>
                    </a:lnTo>
                    <a:lnTo>
                      <a:pt x="11518" y="2688"/>
                    </a:lnTo>
                    <a:lnTo>
                      <a:pt x="11518" y="11518"/>
                    </a:lnTo>
                    <a:lnTo>
                      <a:pt x="5354" y="115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0"/>
              <p:cNvSpPr>
                <a:spLocks noEditPoints="1"/>
              </p:cNvSpPr>
              <p:nvPr/>
            </p:nvSpPr>
            <p:spPr bwMode="auto">
              <a:xfrm>
                <a:off x="7265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49 w 1152"/>
                  <a:gd name="T3" fmla="*/ 1085 h 1152"/>
                  <a:gd name="T4" fmla="*/ 1021 w 1152"/>
                  <a:gd name="T5" fmla="*/ 943 h 1152"/>
                  <a:gd name="T6" fmla="*/ 1126 w 1152"/>
                  <a:gd name="T7" fmla="*/ 748 h 1152"/>
                  <a:gd name="T8" fmla="*/ 1152 w 1152"/>
                  <a:gd name="T9" fmla="*/ 576 h 1152"/>
                  <a:gd name="T10" fmla="*/ 1126 w 1152"/>
                  <a:gd name="T11" fmla="*/ 405 h 1152"/>
                  <a:gd name="T12" fmla="*/ 1021 w 1152"/>
                  <a:gd name="T13" fmla="*/ 211 h 1152"/>
                  <a:gd name="T14" fmla="*/ 849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2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2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6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6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49" y="1085"/>
                    </a:lnTo>
                    <a:lnTo>
                      <a:pt x="942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6" y="748"/>
                    </a:lnTo>
                    <a:lnTo>
                      <a:pt x="1149" y="635"/>
                    </a:lnTo>
                    <a:lnTo>
                      <a:pt x="1152" y="576"/>
                    </a:lnTo>
                    <a:lnTo>
                      <a:pt x="1149" y="517"/>
                    </a:lnTo>
                    <a:lnTo>
                      <a:pt x="1126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2" y="131"/>
                    </a:lnTo>
                    <a:lnTo>
                      <a:pt x="849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8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8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5" y="385"/>
                    </a:lnTo>
                    <a:lnTo>
                      <a:pt x="632" y="393"/>
                    </a:lnTo>
                    <a:lnTo>
                      <a:pt x="667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59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59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7" y="746"/>
                    </a:lnTo>
                    <a:lnTo>
                      <a:pt x="632" y="761"/>
                    </a:lnTo>
                    <a:lnTo>
                      <a:pt x="595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6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3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6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7777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2 w 1152"/>
                  <a:gd name="T21" fmla="*/ 69 h 1152"/>
                  <a:gd name="T22" fmla="*/ 131 w 1152"/>
                  <a:gd name="T23" fmla="*/ 211 h 1152"/>
                  <a:gd name="T24" fmla="*/ 26 w 1152"/>
                  <a:gd name="T25" fmla="*/ 405 h 1152"/>
                  <a:gd name="T26" fmla="*/ 0 w 1152"/>
                  <a:gd name="T27" fmla="*/ 576 h 1152"/>
                  <a:gd name="T28" fmla="*/ 26 w 1152"/>
                  <a:gd name="T29" fmla="*/ 748 h 1152"/>
                  <a:gd name="T30" fmla="*/ 131 w 1152"/>
                  <a:gd name="T31" fmla="*/ 943 h 1152"/>
                  <a:gd name="T32" fmla="*/ 302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3 w 1152"/>
                  <a:gd name="T39" fmla="*/ 393 h 1152"/>
                  <a:gd name="T40" fmla="*/ 698 w 1152"/>
                  <a:gd name="T41" fmla="*/ 428 h 1152"/>
                  <a:gd name="T42" fmla="*/ 746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6 w 1152"/>
                  <a:gd name="T49" fmla="*/ 668 h 1152"/>
                  <a:gd name="T50" fmla="*/ 698 w 1152"/>
                  <a:gd name="T51" fmla="*/ 725 h 1152"/>
                  <a:gd name="T52" fmla="*/ 633 w 1152"/>
                  <a:gd name="T53" fmla="*/ 761 h 1152"/>
                  <a:gd name="T54" fmla="*/ 576 w 1152"/>
                  <a:gd name="T55" fmla="*/ 769 h 1152"/>
                  <a:gd name="T56" fmla="*/ 520 w 1152"/>
                  <a:gd name="T57" fmla="*/ 761 h 1152"/>
                  <a:gd name="T58" fmla="*/ 453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3 w 1152"/>
                  <a:gd name="T69" fmla="*/ 428 h 1152"/>
                  <a:gd name="T70" fmla="*/ 520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4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4" y="26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5"/>
                    </a:lnTo>
                    <a:lnTo>
                      <a:pt x="404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3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9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3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6"/>
                    </a:lnTo>
                    <a:lnTo>
                      <a:pt x="453" y="725"/>
                    </a:lnTo>
                    <a:lnTo>
                      <a:pt x="427" y="699"/>
                    </a:lnTo>
                    <a:lnTo>
                      <a:pt x="407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3" y="520"/>
                    </a:lnTo>
                    <a:lnTo>
                      <a:pt x="407" y="486"/>
                    </a:lnTo>
                    <a:lnTo>
                      <a:pt x="427" y="454"/>
                    </a:lnTo>
                    <a:lnTo>
                      <a:pt x="453" y="428"/>
                    </a:lnTo>
                    <a:lnTo>
                      <a:pt x="485" y="408"/>
                    </a:lnTo>
                    <a:lnTo>
                      <a:pt x="520" y="393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2"/>
              <p:cNvSpPr>
                <a:spLocks noEditPoints="1"/>
              </p:cNvSpPr>
              <p:nvPr/>
            </p:nvSpPr>
            <p:spPr bwMode="auto">
              <a:xfrm>
                <a:off x="8289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4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4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7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7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9953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14"/>
              <p:cNvSpPr>
                <a:spLocks noChangeArrowheads="1"/>
              </p:cNvSpPr>
              <p:nvPr/>
            </p:nvSpPr>
            <p:spPr bwMode="auto">
              <a:xfrm>
                <a:off x="9953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15"/>
              <p:cNvSpPr>
                <a:spLocks noChangeArrowheads="1"/>
              </p:cNvSpPr>
              <p:nvPr/>
            </p:nvSpPr>
            <p:spPr bwMode="auto">
              <a:xfrm>
                <a:off x="9696" y="-1544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16"/>
              <p:cNvSpPr>
                <a:spLocks noChangeArrowheads="1"/>
              </p:cNvSpPr>
              <p:nvPr/>
            </p:nvSpPr>
            <p:spPr bwMode="auto">
              <a:xfrm>
                <a:off x="9696" y="-1800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17"/>
              <p:cNvSpPr>
                <a:spLocks noChangeArrowheads="1"/>
              </p:cNvSpPr>
              <p:nvPr/>
            </p:nvSpPr>
            <p:spPr bwMode="auto">
              <a:xfrm>
                <a:off x="9440" y="-1544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18"/>
              <p:cNvSpPr>
                <a:spLocks noChangeArrowheads="1"/>
              </p:cNvSpPr>
              <p:nvPr/>
            </p:nvSpPr>
            <p:spPr bwMode="auto">
              <a:xfrm>
                <a:off x="9440" y="-1800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>
                <a:off x="9185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20"/>
              <p:cNvSpPr>
                <a:spLocks noChangeArrowheads="1"/>
              </p:cNvSpPr>
              <p:nvPr/>
            </p:nvSpPr>
            <p:spPr bwMode="auto">
              <a:xfrm>
                <a:off x="9185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8" name="Group 23"/>
            <p:cNvGrpSpPr>
              <a:grpSpLocks noChangeAspect="1"/>
            </p:cNvGrpSpPr>
            <p:nvPr/>
          </p:nvGrpSpPr>
          <p:grpSpPr bwMode="auto">
            <a:xfrm>
              <a:off x="7057821" y="5405606"/>
              <a:ext cx="628890" cy="411496"/>
              <a:chOff x="5374" y="5621"/>
              <a:chExt cx="2835" cy="185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40" name="Freeform 24"/>
              <p:cNvSpPr>
                <a:spLocks noEditPoints="1"/>
              </p:cNvSpPr>
              <p:nvPr/>
            </p:nvSpPr>
            <p:spPr bwMode="auto">
              <a:xfrm>
                <a:off x="5374" y="5621"/>
                <a:ext cx="2835" cy="1855"/>
              </a:xfrm>
              <a:custGeom>
                <a:avLst/>
                <a:gdLst>
                  <a:gd name="T0" fmla="*/ 8062 w 8505"/>
                  <a:gd name="T1" fmla="*/ 1826 h 5566"/>
                  <a:gd name="T2" fmla="*/ 8108 w 8505"/>
                  <a:gd name="T3" fmla="*/ 1316 h 5566"/>
                  <a:gd name="T4" fmla="*/ 8125 w 8505"/>
                  <a:gd name="T5" fmla="*/ 1158 h 5566"/>
                  <a:gd name="T6" fmla="*/ 8142 w 8505"/>
                  <a:gd name="T7" fmla="*/ 1028 h 5566"/>
                  <a:gd name="T8" fmla="*/ 8291 w 8505"/>
                  <a:gd name="T9" fmla="*/ 805 h 5566"/>
                  <a:gd name="T10" fmla="*/ 8333 w 8505"/>
                  <a:gd name="T11" fmla="*/ 602 h 5566"/>
                  <a:gd name="T12" fmla="*/ 8278 w 8505"/>
                  <a:gd name="T13" fmla="*/ 338 h 5566"/>
                  <a:gd name="T14" fmla="*/ 8227 w 8505"/>
                  <a:gd name="T15" fmla="*/ 95 h 5566"/>
                  <a:gd name="T16" fmla="*/ 8081 w 8505"/>
                  <a:gd name="T17" fmla="*/ 0 h 5566"/>
                  <a:gd name="T18" fmla="*/ 7978 w 8505"/>
                  <a:gd name="T19" fmla="*/ 125 h 5566"/>
                  <a:gd name="T20" fmla="*/ 8057 w 8505"/>
                  <a:gd name="T21" fmla="*/ 466 h 5566"/>
                  <a:gd name="T22" fmla="*/ 8037 w 8505"/>
                  <a:gd name="T23" fmla="*/ 750 h 5566"/>
                  <a:gd name="T24" fmla="*/ 7803 w 8505"/>
                  <a:gd name="T25" fmla="*/ 832 h 5566"/>
                  <a:gd name="T26" fmla="*/ 7644 w 8505"/>
                  <a:gd name="T27" fmla="*/ 816 h 5566"/>
                  <a:gd name="T28" fmla="*/ 7111 w 8505"/>
                  <a:gd name="T29" fmla="*/ 1143 h 5566"/>
                  <a:gd name="T30" fmla="*/ 4217 w 8505"/>
                  <a:gd name="T31" fmla="*/ 1153 h 5566"/>
                  <a:gd name="T32" fmla="*/ 3453 w 8505"/>
                  <a:gd name="T33" fmla="*/ 1295 h 5566"/>
                  <a:gd name="T34" fmla="*/ 2752 w 8505"/>
                  <a:gd name="T35" fmla="*/ 1577 h 5566"/>
                  <a:gd name="T36" fmla="*/ 2120 w 8505"/>
                  <a:gd name="T37" fmla="*/ 1980 h 5566"/>
                  <a:gd name="T38" fmla="*/ 1562 w 8505"/>
                  <a:gd name="T39" fmla="*/ 2483 h 5566"/>
                  <a:gd name="T40" fmla="*/ 929 w 8505"/>
                  <a:gd name="T41" fmla="*/ 3297 h 5566"/>
                  <a:gd name="T42" fmla="*/ 318 w 8505"/>
                  <a:gd name="T43" fmla="*/ 4631 h 5566"/>
                  <a:gd name="T44" fmla="*/ 54 w 8505"/>
                  <a:gd name="T45" fmla="*/ 4824 h 5566"/>
                  <a:gd name="T46" fmla="*/ 0 w 8505"/>
                  <a:gd name="T47" fmla="*/ 5439 h 5566"/>
                  <a:gd name="T48" fmla="*/ 101 w 8505"/>
                  <a:gd name="T49" fmla="*/ 5563 h 5566"/>
                  <a:gd name="T50" fmla="*/ 7867 w 8505"/>
                  <a:gd name="T51" fmla="*/ 5544 h 5566"/>
                  <a:gd name="T52" fmla="*/ 7922 w 8505"/>
                  <a:gd name="T53" fmla="*/ 4955 h 5566"/>
                  <a:gd name="T54" fmla="*/ 7941 w 8505"/>
                  <a:gd name="T55" fmla="*/ 4710 h 5566"/>
                  <a:gd name="T56" fmla="*/ 8151 w 8505"/>
                  <a:gd name="T57" fmla="*/ 4304 h 5566"/>
                  <a:gd name="T58" fmla="*/ 8439 w 8505"/>
                  <a:gd name="T59" fmla="*/ 4154 h 5566"/>
                  <a:gd name="T60" fmla="*/ 8502 w 8505"/>
                  <a:gd name="T61" fmla="*/ 4019 h 5566"/>
                  <a:gd name="T62" fmla="*/ 7667 w 8505"/>
                  <a:gd name="T63" fmla="*/ 1338 h 5566"/>
                  <a:gd name="T64" fmla="*/ 252 w 8505"/>
                  <a:gd name="T65" fmla="*/ 5314 h 5566"/>
                  <a:gd name="T66" fmla="*/ 252 w 8505"/>
                  <a:gd name="T67" fmla="*/ 5314 h 5566"/>
                  <a:gd name="T68" fmla="*/ 690 w 8505"/>
                  <a:gd name="T69" fmla="*/ 4321 h 5566"/>
                  <a:gd name="T70" fmla="*/ 1362 w 8505"/>
                  <a:gd name="T71" fmla="*/ 3107 h 5566"/>
                  <a:gd name="T72" fmla="*/ 2146 w 8505"/>
                  <a:gd name="T73" fmla="*/ 2280 h 5566"/>
                  <a:gd name="T74" fmla="*/ 2720 w 8505"/>
                  <a:gd name="T75" fmla="*/ 1881 h 5566"/>
                  <a:gd name="T76" fmla="*/ 3358 w 8505"/>
                  <a:gd name="T77" fmla="*/ 1590 h 5566"/>
                  <a:gd name="T78" fmla="*/ 4055 w 8505"/>
                  <a:gd name="T79" fmla="*/ 1424 h 5566"/>
                  <a:gd name="T80" fmla="*/ 7052 w 8505"/>
                  <a:gd name="T81" fmla="*/ 1394 h 5566"/>
                  <a:gd name="T82" fmla="*/ 7322 w 8505"/>
                  <a:gd name="T83" fmla="*/ 1440 h 5566"/>
                  <a:gd name="T84" fmla="*/ 7591 w 8505"/>
                  <a:gd name="T85" fmla="*/ 1596 h 5566"/>
                  <a:gd name="T86" fmla="*/ 7627 w 8505"/>
                  <a:gd name="T87" fmla="*/ 1629 h 5566"/>
                  <a:gd name="T88" fmla="*/ 7816 w 8505"/>
                  <a:gd name="T89" fmla="*/ 1891 h 5566"/>
                  <a:gd name="T90" fmla="*/ 8173 w 8505"/>
                  <a:gd name="T91" fmla="*/ 3990 h 5566"/>
                  <a:gd name="T92" fmla="*/ 7805 w 8505"/>
                  <a:gd name="T93" fmla="*/ 4334 h 5566"/>
                  <a:gd name="T94" fmla="*/ 7677 w 8505"/>
                  <a:gd name="T95" fmla="*/ 4802 h 5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505" h="5566">
                    <a:moveTo>
                      <a:pt x="8502" y="4019"/>
                    </a:moveTo>
                    <a:lnTo>
                      <a:pt x="8124" y="2019"/>
                    </a:lnTo>
                    <a:lnTo>
                      <a:pt x="8106" y="1953"/>
                    </a:lnTo>
                    <a:lnTo>
                      <a:pt x="8062" y="1826"/>
                    </a:lnTo>
                    <a:lnTo>
                      <a:pt x="8001" y="1705"/>
                    </a:lnTo>
                    <a:lnTo>
                      <a:pt x="7928" y="1593"/>
                    </a:lnTo>
                    <a:lnTo>
                      <a:pt x="7886" y="1540"/>
                    </a:lnTo>
                    <a:lnTo>
                      <a:pt x="8108" y="1316"/>
                    </a:lnTo>
                    <a:lnTo>
                      <a:pt x="8125" y="1298"/>
                    </a:lnTo>
                    <a:lnTo>
                      <a:pt x="8144" y="1251"/>
                    </a:lnTo>
                    <a:lnTo>
                      <a:pt x="8144" y="1202"/>
                    </a:lnTo>
                    <a:lnTo>
                      <a:pt x="8125" y="1158"/>
                    </a:lnTo>
                    <a:lnTo>
                      <a:pt x="8108" y="1138"/>
                    </a:lnTo>
                    <a:lnTo>
                      <a:pt x="8065" y="1094"/>
                    </a:lnTo>
                    <a:lnTo>
                      <a:pt x="8092" y="1074"/>
                    </a:lnTo>
                    <a:lnTo>
                      <a:pt x="8142" y="1028"/>
                    </a:lnTo>
                    <a:lnTo>
                      <a:pt x="8189" y="978"/>
                    </a:lnTo>
                    <a:lnTo>
                      <a:pt x="8229" y="924"/>
                    </a:lnTo>
                    <a:lnTo>
                      <a:pt x="8262" y="865"/>
                    </a:lnTo>
                    <a:lnTo>
                      <a:pt x="8291" y="805"/>
                    </a:lnTo>
                    <a:lnTo>
                      <a:pt x="8312" y="740"/>
                    </a:lnTo>
                    <a:lnTo>
                      <a:pt x="8327" y="674"/>
                    </a:lnTo>
                    <a:lnTo>
                      <a:pt x="8333" y="641"/>
                    </a:lnTo>
                    <a:lnTo>
                      <a:pt x="8333" y="602"/>
                    </a:lnTo>
                    <a:lnTo>
                      <a:pt x="8327" y="524"/>
                    </a:lnTo>
                    <a:lnTo>
                      <a:pt x="8312" y="448"/>
                    </a:lnTo>
                    <a:lnTo>
                      <a:pt x="8291" y="374"/>
                    </a:lnTo>
                    <a:lnTo>
                      <a:pt x="8278" y="338"/>
                    </a:lnTo>
                    <a:lnTo>
                      <a:pt x="8259" y="286"/>
                    </a:lnTo>
                    <a:lnTo>
                      <a:pt x="8235" y="180"/>
                    </a:lnTo>
                    <a:lnTo>
                      <a:pt x="8230" y="125"/>
                    </a:lnTo>
                    <a:lnTo>
                      <a:pt x="8227" y="95"/>
                    </a:lnTo>
                    <a:lnTo>
                      <a:pt x="8207" y="47"/>
                    </a:lnTo>
                    <a:lnTo>
                      <a:pt x="8171" y="15"/>
                    </a:lnTo>
                    <a:lnTo>
                      <a:pt x="8127" y="0"/>
                    </a:lnTo>
                    <a:lnTo>
                      <a:pt x="8081" y="0"/>
                    </a:lnTo>
                    <a:lnTo>
                      <a:pt x="8036" y="15"/>
                    </a:lnTo>
                    <a:lnTo>
                      <a:pt x="8000" y="47"/>
                    </a:lnTo>
                    <a:lnTo>
                      <a:pt x="7980" y="95"/>
                    </a:lnTo>
                    <a:lnTo>
                      <a:pt x="7978" y="125"/>
                    </a:lnTo>
                    <a:lnTo>
                      <a:pt x="7983" y="200"/>
                    </a:lnTo>
                    <a:lnTo>
                      <a:pt x="8013" y="347"/>
                    </a:lnTo>
                    <a:lnTo>
                      <a:pt x="8039" y="417"/>
                    </a:lnTo>
                    <a:lnTo>
                      <a:pt x="8057" y="466"/>
                    </a:lnTo>
                    <a:lnTo>
                      <a:pt x="8079" y="569"/>
                    </a:lnTo>
                    <a:lnTo>
                      <a:pt x="8081" y="620"/>
                    </a:lnTo>
                    <a:lnTo>
                      <a:pt x="8072" y="665"/>
                    </a:lnTo>
                    <a:lnTo>
                      <a:pt x="8037" y="750"/>
                    </a:lnTo>
                    <a:lnTo>
                      <a:pt x="7988" y="825"/>
                    </a:lnTo>
                    <a:lnTo>
                      <a:pt x="7924" y="890"/>
                    </a:lnTo>
                    <a:lnTo>
                      <a:pt x="7886" y="916"/>
                    </a:lnTo>
                    <a:lnTo>
                      <a:pt x="7803" y="832"/>
                    </a:lnTo>
                    <a:lnTo>
                      <a:pt x="7784" y="816"/>
                    </a:lnTo>
                    <a:lnTo>
                      <a:pt x="7738" y="798"/>
                    </a:lnTo>
                    <a:lnTo>
                      <a:pt x="7690" y="798"/>
                    </a:lnTo>
                    <a:lnTo>
                      <a:pt x="7644" y="816"/>
                    </a:lnTo>
                    <a:lnTo>
                      <a:pt x="7625" y="832"/>
                    </a:lnTo>
                    <a:lnTo>
                      <a:pt x="7288" y="1169"/>
                    </a:lnTo>
                    <a:lnTo>
                      <a:pt x="7229" y="1158"/>
                    </a:lnTo>
                    <a:lnTo>
                      <a:pt x="7111" y="1143"/>
                    </a:lnTo>
                    <a:lnTo>
                      <a:pt x="7052" y="1142"/>
                    </a:lnTo>
                    <a:lnTo>
                      <a:pt x="4519" y="1142"/>
                    </a:lnTo>
                    <a:lnTo>
                      <a:pt x="4417" y="1143"/>
                    </a:lnTo>
                    <a:lnTo>
                      <a:pt x="4217" y="1153"/>
                    </a:lnTo>
                    <a:lnTo>
                      <a:pt x="4021" y="1175"/>
                    </a:lnTo>
                    <a:lnTo>
                      <a:pt x="3828" y="1205"/>
                    </a:lnTo>
                    <a:lnTo>
                      <a:pt x="3639" y="1246"/>
                    </a:lnTo>
                    <a:lnTo>
                      <a:pt x="3453" y="1295"/>
                    </a:lnTo>
                    <a:lnTo>
                      <a:pt x="3272" y="1352"/>
                    </a:lnTo>
                    <a:lnTo>
                      <a:pt x="3095" y="1420"/>
                    </a:lnTo>
                    <a:lnTo>
                      <a:pt x="2920" y="1495"/>
                    </a:lnTo>
                    <a:lnTo>
                      <a:pt x="2752" y="1577"/>
                    </a:lnTo>
                    <a:lnTo>
                      <a:pt x="2588" y="1668"/>
                    </a:lnTo>
                    <a:lnTo>
                      <a:pt x="2426" y="1766"/>
                    </a:lnTo>
                    <a:lnTo>
                      <a:pt x="2271" y="1869"/>
                    </a:lnTo>
                    <a:lnTo>
                      <a:pt x="2120" y="1980"/>
                    </a:lnTo>
                    <a:lnTo>
                      <a:pt x="1973" y="2097"/>
                    </a:lnTo>
                    <a:lnTo>
                      <a:pt x="1832" y="2221"/>
                    </a:lnTo>
                    <a:lnTo>
                      <a:pt x="1693" y="2349"/>
                    </a:lnTo>
                    <a:lnTo>
                      <a:pt x="1562" y="2483"/>
                    </a:lnTo>
                    <a:lnTo>
                      <a:pt x="1436" y="2621"/>
                    </a:lnTo>
                    <a:lnTo>
                      <a:pt x="1313" y="2765"/>
                    </a:lnTo>
                    <a:lnTo>
                      <a:pt x="1140" y="2987"/>
                    </a:lnTo>
                    <a:lnTo>
                      <a:pt x="929" y="3297"/>
                    </a:lnTo>
                    <a:lnTo>
                      <a:pt x="740" y="3618"/>
                    </a:lnTo>
                    <a:lnTo>
                      <a:pt x="576" y="3949"/>
                    </a:lnTo>
                    <a:lnTo>
                      <a:pt x="433" y="4288"/>
                    </a:lnTo>
                    <a:lnTo>
                      <a:pt x="318" y="4631"/>
                    </a:lnTo>
                    <a:lnTo>
                      <a:pt x="271" y="4802"/>
                    </a:lnTo>
                    <a:lnTo>
                      <a:pt x="126" y="4802"/>
                    </a:lnTo>
                    <a:lnTo>
                      <a:pt x="101" y="4804"/>
                    </a:lnTo>
                    <a:lnTo>
                      <a:pt x="54" y="4824"/>
                    </a:lnTo>
                    <a:lnTo>
                      <a:pt x="21" y="4857"/>
                    </a:lnTo>
                    <a:lnTo>
                      <a:pt x="1" y="4903"/>
                    </a:lnTo>
                    <a:lnTo>
                      <a:pt x="0" y="4929"/>
                    </a:lnTo>
                    <a:lnTo>
                      <a:pt x="0" y="5439"/>
                    </a:lnTo>
                    <a:lnTo>
                      <a:pt x="1" y="5465"/>
                    </a:lnTo>
                    <a:lnTo>
                      <a:pt x="21" y="5510"/>
                    </a:lnTo>
                    <a:lnTo>
                      <a:pt x="54" y="5544"/>
                    </a:lnTo>
                    <a:lnTo>
                      <a:pt x="101" y="5563"/>
                    </a:lnTo>
                    <a:lnTo>
                      <a:pt x="126" y="5566"/>
                    </a:lnTo>
                    <a:lnTo>
                      <a:pt x="7797" y="5566"/>
                    </a:lnTo>
                    <a:lnTo>
                      <a:pt x="7821" y="5563"/>
                    </a:lnTo>
                    <a:lnTo>
                      <a:pt x="7867" y="5544"/>
                    </a:lnTo>
                    <a:lnTo>
                      <a:pt x="7902" y="5510"/>
                    </a:lnTo>
                    <a:lnTo>
                      <a:pt x="7921" y="5465"/>
                    </a:lnTo>
                    <a:lnTo>
                      <a:pt x="7922" y="5439"/>
                    </a:lnTo>
                    <a:lnTo>
                      <a:pt x="7922" y="4955"/>
                    </a:lnTo>
                    <a:lnTo>
                      <a:pt x="7925" y="4942"/>
                    </a:lnTo>
                    <a:lnTo>
                      <a:pt x="7925" y="4929"/>
                    </a:lnTo>
                    <a:lnTo>
                      <a:pt x="7926" y="4851"/>
                    </a:lnTo>
                    <a:lnTo>
                      <a:pt x="7941" y="4710"/>
                    </a:lnTo>
                    <a:lnTo>
                      <a:pt x="7970" y="4586"/>
                    </a:lnTo>
                    <a:lnTo>
                      <a:pt x="8014" y="4477"/>
                    </a:lnTo>
                    <a:lnTo>
                      <a:pt x="8075" y="4383"/>
                    </a:lnTo>
                    <a:lnTo>
                      <a:pt x="8151" y="4304"/>
                    </a:lnTo>
                    <a:lnTo>
                      <a:pt x="8245" y="4238"/>
                    </a:lnTo>
                    <a:lnTo>
                      <a:pt x="8356" y="4184"/>
                    </a:lnTo>
                    <a:lnTo>
                      <a:pt x="8418" y="4163"/>
                    </a:lnTo>
                    <a:lnTo>
                      <a:pt x="8439" y="4154"/>
                    </a:lnTo>
                    <a:lnTo>
                      <a:pt x="8475" y="4125"/>
                    </a:lnTo>
                    <a:lnTo>
                      <a:pt x="8498" y="4086"/>
                    </a:lnTo>
                    <a:lnTo>
                      <a:pt x="8505" y="4042"/>
                    </a:lnTo>
                    <a:lnTo>
                      <a:pt x="8502" y="4019"/>
                    </a:lnTo>
                    <a:close/>
                    <a:moveTo>
                      <a:pt x="7715" y="1100"/>
                    </a:moveTo>
                    <a:lnTo>
                      <a:pt x="7841" y="1227"/>
                    </a:lnTo>
                    <a:lnTo>
                      <a:pt x="7705" y="1365"/>
                    </a:lnTo>
                    <a:lnTo>
                      <a:pt x="7667" y="1338"/>
                    </a:lnTo>
                    <a:lnTo>
                      <a:pt x="7589" y="1287"/>
                    </a:lnTo>
                    <a:lnTo>
                      <a:pt x="7549" y="1266"/>
                    </a:lnTo>
                    <a:lnTo>
                      <a:pt x="7715" y="1100"/>
                    </a:lnTo>
                    <a:close/>
                    <a:moveTo>
                      <a:pt x="252" y="5314"/>
                    </a:moveTo>
                    <a:lnTo>
                      <a:pt x="252" y="5054"/>
                    </a:lnTo>
                    <a:lnTo>
                      <a:pt x="7670" y="5054"/>
                    </a:lnTo>
                    <a:lnTo>
                      <a:pt x="7670" y="5312"/>
                    </a:lnTo>
                    <a:lnTo>
                      <a:pt x="252" y="5314"/>
                    </a:lnTo>
                    <a:close/>
                    <a:moveTo>
                      <a:pt x="7677" y="4802"/>
                    </a:moveTo>
                    <a:lnTo>
                      <a:pt x="530" y="4802"/>
                    </a:lnTo>
                    <a:lnTo>
                      <a:pt x="577" y="4641"/>
                    </a:lnTo>
                    <a:lnTo>
                      <a:pt x="690" y="4321"/>
                    </a:lnTo>
                    <a:lnTo>
                      <a:pt x="826" y="4006"/>
                    </a:lnTo>
                    <a:lnTo>
                      <a:pt x="983" y="3696"/>
                    </a:lnTo>
                    <a:lnTo>
                      <a:pt x="1163" y="3396"/>
                    </a:lnTo>
                    <a:lnTo>
                      <a:pt x="1362" y="3107"/>
                    </a:lnTo>
                    <a:lnTo>
                      <a:pt x="1582" y="2833"/>
                    </a:lnTo>
                    <a:lnTo>
                      <a:pt x="1820" y="2575"/>
                    </a:lnTo>
                    <a:lnTo>
                      <a:pt x="2012" y="2395"/>
                    </a:lnTo>
                    <a:lnTo>
                      <a:pt x="2146" y="2280"/>
                    </a:lnTo>
                    <a:lnTo>
                      <a:pt x="2282" y="2172"/>
                    </a:lnTo>
                    <a:lnTo>
                      <a:pt x="2424" y="2068"/>
                    </a:lnTo>
                    <a:lnTo>
                      <a:pt x="2570" y="1972"/>
                    </a:lnTo>
                    <a:lnTo>
                      <a:pt x="2720" y="1881"/>
                    </a:lnTo>
                    <a:lnTo>
                      <a:pt x="2873" y="1797"/>
                    </a:lnTo>
                    <a:lnTo>
                      <a:pt x="3031" y="1721"/>
                    </a:lnTo>
                    <a:lnTo>
                      <a:pt x="3193" y="1652"/>
                    </a:lnTo>
                    <a:lnTo>
                      <a:pt x="3358" y="1590"/>
                    </a:lnTo>
                    <a:lnTo>
                      <a:pt x="3527" y="1535"/>
                    </a:lnTo>
                    <a:lnTo>
                      <a:pt x="3700" y="1489"/>
                    </a:lnTo>
                    <a:lnTo>
                      <a:pt x="3877" y="1453"/>
                    </a:lnTo>
                    <a:lnTo>
                      <a:pt x="4055" y="1424"/>
                    </a:lnTo>
                    <a:lnTo>
                      <a:pt x="4238" y="1406"/>
                    </a:lnTo>
                    <a:lnTo>
                      <a:pt x="4424" y="1395"/>
                    </a:lnTo>
                    <a:lnTo>
                      <a:pt x="4519" y="1394"/>
                    </a:lnTo>
                    <a:lnTo>
                      <a:pt x="7052" y="1394"/>
                    </a:lnTo>
                    <a:lnTo>
                      <a:pt x="7091" y="1395"/>
                    </a:lnTo>
                    <a:lnTo>
                      <a:pt x="7169" y="1403"/>
                    </a:lnTo>
                    <a:lnTo>
                      <a:pt x="7247" y="1419"/>
                    </a:lnTo>
                    <a:lnTo>
                      <a:pt x="7322" y="1440"/>
                    </a:lnTo>
                    <a:lnTo>
                      <a:pt x="7394" y="1469"/>
                    </a:lnTo>
                    <a:lnTo>
                      <a:pt x="7463" y="1505"/>
                    </a:lnTo>
                    <a:lnTo>
                      <a:pt x="7529" y="1547"/>
                    </a:lnTo>
                    <a:lnTo>
                      <a:pt x="7591" y="1596"/>
                    </a:lnTo>
                    <a:lnTo>
                      <a:pt x="7620" y="1622"/>
                    </a:lnTo>
                    <a:lnTo>
                      <a:pt x="7621" y="1625"/>
                    </a:lnTo>
                    <a:lnTo>
                      <a:pt x="7623" y="1626"/>
                    </a:lnTo>
                    <a:lnTo>
                      <a:pt x="7627" y="1629"/>
                    </a:lnTo>
                    <a:lnTo>
                      <a:pt x="7631" y="1633"/>
                    </a:lnTo>
                    <a:lnTo>
                      <a:pt x="7676" y="1679"/>
                    </a:lnTo>
                    <a:lnTo>
                      <a:pt x="7754" y="1780"/>
                    </a:lnTo>
                    <a:lnTo>
                      <a:pt x="7816" y="1891"/>
                    </a:lnTo>
                    <a:lnTo>
                      <a:pt x="7862" y="2009"/>
                    </a:lnTo>
                    <a:lnTo>
                      <a:pt x="7877" y="2071"/>
                    </a:lnTo>
                    <a:lnTo>
                      <a:pt x="8235" y="3961"/>
                    </a:lnTo>
                    <a:lnTo>
                      <a:pt x="8173" y="3990"/>
                    </a:lnTo>
                    <a:lnTo>
                      <a:pt x="8057" y="4058"/>
                    </a:lnTo>
                    <a:lnTo>
                      <a:pt x="7958" y="4137"/>
                    </a:lnTo>
                    <a:lnTo>
                      <a:pt x="7875" y="4229"/>
                    </a:lnTo>
                    <a:lnTo>
                      <a:pt x="7805" y="4334"/>
                    </a:lnTo>
                    <a:lnTo>
                      <a:pt x="7751" y="4451"/>
                    </a:lnTo>
                    <a:lnTo>
                      <a:pt x="7710" y="4582"/>
                    </a:lnTo>
                    <a:lnTo>
                      <a:pt x="7684" y="4724"/>
                    </a:lnTo>
                    <a:lnTo>
                      <a:pt x="7677" y="48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6410" y="7006"/>
                <a:ext cx="802" cy="84"/>
              </a:xfrm>
              <a:custGeom>
                <a:avLst/>
                <a:gdLst>
                  <a:gd name="T0" fmla="*/ 2280 w 2405"/>
                  <a:gd name="T1" fmla="*/ 0 h 252"/>
                  <a:gd name="T2" fmla="*/ 124 w 2405"/>
                  <a:gd name="T3" fmla="*/ 0 h 252"/>
                  <a:gd name="T4" fmla="*/ 94 w 2405"/>
                  <a:gd name="T5" fmla="*/ 3 h 252"/>
                  <a:gd name="T6" fmla="*/ 48 w 2405"/>
                  <a:gd name="T7" fmla="*/ 23 h 252"/>
                  <a:gd name="T8" fmla="*/ 16 w 2405"/>
                  <a:gd name="T9" fmla="*/ 59 h 252"/>
                  <a:gd name="T10" fmla="*/ 0 w 2405"/>
                  <a:gd name="T11" fmla="*/ 102 h 252"/>
                  <a:gd name="T12" fmla="*/ 0 w 2405"/>
                  <a:gd name="T13" fmla="*/ 150 h 252"/>
                  <a:gd name="T14" fmla="*/ 16 w 2405"/>
                  <a:gd name="T15" fmla="*/ 194 h 252"/>
                  <a:gd name="T16" fmla="*/ 48 w 2405"/>
                  <a:gd name="T17" fmla="*/ 231 h 252"/>
                  <a:gd name="T18" fmla="*/ 94 w 2405"/>
                  <a:gd name="T19" fmla="*/ 251 h 252"/>
                  <a:gd name="T20" fmla="*/ 124 w 2405"/>
                  <a:gd name="T21" fmla="*/ 252 h 252"/>
                  <a:gd name="T22" fmla="*/ 2280 w 2405"/>
                  <a:gd name="T23" fmla="*/ 252 h 252"/>
                  <a:gd name="T24" fmla="*/ 2310 w 2405"/>
                  <a:gd name="T25" fmla="*/ 251 h 252"/>
                  <a:gd name="T26" fmla="*/ 2358 w 2405"/>
                  <a:gd name="T27" fmla="*/ 231 h 252"/>
                  <a:gd name="T28" fmla="*/ 2389 w 2405"/>
                  <a:gd name="T29" fmla="*/ 194 h 252"/>
                  <a:gd name="T30" fmla="*/ 2405 w 2405"/>
                  <a:gd name="T31" fmla="*/ 150 h 252"/>
                  <a:gd name="T32" fmla="*/ 2405 w 2405"/>
                  <a:gd name="T33" fmla="*/ 102 h 252"/>
                  <a:gd name="T34" fmla="*/ 2389 w 2405"/>
                  <a:gd name="T35" fmla="*/ 59 h 252"/>
                  <a:gd name="T36" fmla="*/ 2358 w 2405"/>
                  <a:gd name="T37" fmla="*/ 23 h 252"/>
                  <a:gd name="T38" fmla="*/ 2310 w 2405"/>
                  <a:gd name="T39" fmla="*/ 3 h 252"/>
                  <a:gd name="T40" fmla="*/ 2280 w 2405"/>
                  <a:gd name="T41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5" h="252">
                    <a:moveTo>
                      <a:pt x="2280" y="0"/>
                    </a:moveTo>
                    <a:lnTo>
                      <a:pt x="124" y="0"/>
                    </a:lnTo>
                    <a:lnTo>
                      <a:pt x="94" y="3"/>
                    </a:lnTo>
                    <a:lnTo>
                      <a:pt x="48" y="23"/>
                    </a:lnTo>
                    <a:lnTo>
                      <a:pt x="16" y="59"/>
                    </a:lnTo>
                    <a:lnTo>
                      <a:pt x="0" y="102"/>
                    </a:lnTo>
                    <a:lnTo>
                      <a:pt x="0" y="150"/>
                    </a:lnTo>
                    <a:lnTo>
                      <a:pt x="16" y="194"/>
                    </a:lnTo>
                    <a:lnTo>
                      <a:pt x="48" y="231"/>
                    </a:lnTo>
                    <a:lnTo>
                      <a:pt x="94" y="251"/>
                    </a:lnTo>
                    <a:lnTo>
                      <a:pt x="124" y="252"/>
                    </a:lnTo>
                    <a:lnTo>
                      <a:pt x="2280" y="252"/>
                    </a:lnTo>
                    <a:lnTo>
                      <a:pt x="2310" y="251"/>
                    </a:lnTo>
                    <a:lnTo>
                      <a:pt x="2358" y="231"/>
                    </a:lnTo>
                    <a:lnTo>
                      <a:pt x="2389" y="194"/>
                    </a:lnTo>
                    <a:lnTo>
                      <a:pt x="2405" y="150"/>
                    </a:lnTo>
                    <a:lnTo>
                      <a:pt x="2405" y="102"/>
                    </a:lnTo>
                    <a:lnTo>
                      <a:pt x="2389" y="59"/>
                    </a:lnTo>
                    <a:lnTo>
                      <a:pt x="2358" y="23"/>
                    </a:lnTo>
                    <a:lnTo>
                      <a:pt x="2310" y="3"/>
                    </a:lnTo>
                    <a:lnTo>
                      <a:pt x="22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6"/>
              <p:cNvSpPr>
                <a:spLocks noEditPoints="1"/>
              </p:cNvSpPr>
              <p:nvPr/>
            </p:nvSpPr>
            <p:spPr bwMode="auto">
              <a:xfrm>
                <a:off x="6410" y="6285"/>
                <a:ext cx="1525" cy="539"/>
              </a:xfrm>
              <a:custGeom>
                <a:avLst/>
                <a:gdLst>
                  <a:gd name="T0" fmla="*/ 4294 w 4574"/>
                  <a:gd name="T1" fmla="*/ 146 h 1615"/>
                  <a:gd name="T2" fmla="*/ 4203 w 4574"/>
                  <a:gd name="T3" fmla="*/ 33 h 1615"/>
                  <a:gd name="T4" fmla="*/ 4097 w 4574"/>
                  <a:gd name="T5" fmla="*/ 0 h 1615"/>
                  <a:gd name="T6" fmla="*/ 1803 w 4574"/>
                  <a:gd name="T7" fmla="*/ 2 h 1615"/>
                  <a:gd name="T8" fmla="*/ 1487 w 4574"/>
                  <a:gd name="T9" fmla="*/ 42 h 1615"/>
                  <a:gd name="T10" fmla="*/ 1189 w 4574"/>
                  <a:gd name="T11" fmla="*/ 131 h 1615"/>
                  <a:gd name="T12" fmla="*/ 911 w 4574"/>
                  <a:gd name="T13" fmla="*/ 268 h 1615"/>
                  <a:gd name="T14" fmla="*/ 658 w 4574"/>
                  <a:gd name="T15" fmla="*/ 450 h 1615"/>
                  <a:gd name="T16" fmla="*/ 433 w 4574"/>
                  <a:gd name="T17" fmla="*/ 670 h 1615"/>
                  <a:gd name="T18" fmla="*/ 243 w 4574"/>
                  <a:gd name="T19" fmla="*/ 927 h 1615"/>
                  <a:gd name="T20" fmla="*/ 90 w 4574"/>
                  <a:gd name="T21" fmla="*/ 1216 h 1615"/>
                  <a:gd name="T22" fmla="*/ 4 w 4574"/>
                  <a:gd name="T23" fmla="*/ 1452 h 1615"/>
                  <a:gd name="T24" fmla="*/ 0 w 4574"/>
                  <a:gd name="T25" fmla="*/ 1497 h 1615"/>
                  <a:gd name="T26" fmla="*/ 43 w 4574"/>
                  <a:gd name="T27" fmla="*/ 1585 h 1615"/>
                  <a:gd name="T28" fmla="*/ 109 w 4574"/>
                  <a:gd name="T29" fmla="*/ 1614 h 1615"/>
                  <a:gd name="T30" fmla="*/ 4359 w 4574"/>
                  <a:gd name="T31" fmla="*/ 1615 h 1615"/>
                  <a:gd name="T32" fmla="*/ 4427 w 4574"/>
                  <a:gd name="T33" fmla="*/ 1602 h 1615"/>
                  <a:gd name="T34" fmla="*/ 4503 w 4574"/>
                  <a:gd name="T35" fmla="*/ 1552 h 1615"/>
                  <a:gd name="T36" fmla="*/ 4536 w 4574"/>
                  <a:gd name="T37" fmla="*/ 1510 h 1615"/>
                  <a:gd name="T38" fmla="*/ 4574 w 4574"/>
                  <a:gd name="T39" fmla="*/ 1398 h 1615"/>
                  <a:gd name="T40" fmla="*/ 4566 w 4574"/>
                  <a:gd name="T41" fmla="*/ 1308 h 1615"/>
                  <a:gd name="T42" fmla="*/ 2193 w 4574"/>
                  <a:gd name="T43" fmla="*/ 1010 h 1615"/>
                  <a:gd name="T44" fmla="*/ 2841 w 4574"/>
                  <a:gd name="T45" fmla="*/ 1363 h 1615"/>
                  <a:gd name="T46" fmla="*/ 2193 w 4574"/>
                  <a:gd name="T47" fmla="*/ 1010 h 1615"/>
                  <a:gd name="T48" fmla="*/ 3093 w 4574"/>
                  <a:gd name="T49" fmla="*/ 883 h 1615"/>
                  <a:gd name="T50" fmla="*/ 3073 w 4574"/>
                  <a:gd name="T51" fmla="*/ 813 h 1615"/>
                  <a:gd name="T52" fmla="*/ 2994 w 4574"/>
                  <a:gd name="T53" fmla="*/ 759 h 1615"/>
                  <a:gd name="T54" fmla="*/ 2066 w 4574"/>
                  <a:gd name="T55" fmla="*/ 758 h 1615"/>
                  <a:gd name="T56" fmla="*/ 1996 w 4574"/>
                  <a:gd name="T57" fmla="*/ 778 h 1615"/>
                  <a:gd name="T58" fmla="*/ 1942 w 4574"/>
                  <a:gd name="T59" fmla="*/ 857 h 1615"/>
                  <a:gd name="T60" fmla="*/ 1941 w 4574"/>
                  <a:gd name="T61" fmla="*/ 1363 h 1615"/>
                  <a:gd name="T62" fmla="*/ 328 w 4574"/>
                  <a:gd name="T63" fmla="*/ 1300 h 1615"/>
                  <a:gd name="T64" fmla="*/ 453 w 4574"/>
                  <a:gd name="T65" fmla="*/ 1066 h 1615"/>
                  <a:gd name="T66" fmla="*/ 606 w 4574"/>
                  <a:gd name="T67" fmla="*/ 856 h 1615"/>
                  <a:gd name="T68" fmla="*/ 785 w 4574"/>
                  <a:gd name="T69" fmla="*/ 673 h 1615"/>
                  <a:gd name="T70" fmla="*/ 985 w 4574"/>
                  <a:gd name="T71" fmla="*/ 520 h 1615"/>
                  <a:gd name="T72" fmla="*/ 1205 w 4574"/>
                  <a:gd name="T73" fmla="*/ 399 h 1615"/>
                  <a:gd name="T74" fmla="*/ 1441 w 4574"/>
                  <a:gd name="T75" fmla="*/ 313 h 1615"/>
                  <a:gd name="T76" fmla="*/ 1690 w 4574"/>
                  <a:gd name="T77" fmla="*/ 264 h 1615"/>
                  <a:gd name="T78" fmla="*/ 1883 w 4574"/>
                  <a:gd name="T79" fmla="*/ 252 h 1615"/>
                  <a:gd name="T80" fmla="*/ 4320 w 4574"/>
                  <a:gd name="T81" fmla="*/ 1363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74" h="1615">
                    <a:moveTo>
                      <a:pt x="4304" y="182"/>
                    </a:moveTo>
                    <a:lnTo>
                      <a:pt x="4294" y="146"/>
                    </a:lnTo>
                    <a:lnTo>
                      <a:pt x="4258" y="81"/>
                    </a:lnTo>
                    <a:lnTo>
                      <a:pt x="4203" y="33"/>
                    </a:lnTo>
                    <a:lnTo>
                      <a:pt x="4136" y="5"/>
                    </a:lnTo>
                    <a:lnTo>
                      <a:pt x="4097" y="0"/>
                    </a:lnTo>
                    <a:lnTo>
                      <a:pt x="1883" y="0"/>
                    </a:lnTo>
                    <a:lnTo>
                      <a:pt x="1803" y="2"/>
                    </a:lnTo>
                    <a:lnTo>
                      <a:pt x="1643" y="15"/>
                    </a:lnTo>
                    <a:lnTo>
                      <a:pt x="1487" y="42"/>
                    </a:lnTo>
                    <a:lnTo>
                      <a:pt x="1336" y="81"/>
                    </a:lnTo>
                    <a:lnTo>
                      <a:pt x="1189" y="131"/>
                    </a:lnTo>
                    <a:lnTo>
                      <a:pt x="1047" y="195"/>
                    </a:lnTo>
                    <a:lnTo>
                      <a:pt x="911" y="268"/>
                    </a:lnTo>
                    <a:lnTo>
                      <a:pt x="780" y="353"/>
                    </a:lnTo>
                    <a:lnTo>
                      <a:pt x="658" y="450"/>
                    </a:lnTo>
                    <a:lnTo>
                      <a:pt x="541" y="555"/>
                    </a:lnTo>
                    <a:lnTo>
                      <a:pt x="433" y="670"/>
                    </a:lnTo>
                    <a:lnTo>
                      <a:pt x="334" y="794"/>
                    </a:lnTo>
                    <a:lnTo>
                      <a:pt x="243" y="927"/>
                    </a:lnTo>
                    <a:lnTo>
                      <a:pt x="161" y="1066"/>
                    </a:lnTo>
                    <a:lnTo>
                      <a:pt x="90" y="1216"/>
                    </a:lnTo>
                    <a:lnTo>
                      <a:pt x="30" y="1372"/>
                    </a:lnTo>
                    <a:lnTo>
                      <a:pt x="4" y="1452"/>
                    </a:lnTo>
                    <a:lnTo>
                      <a:pt x="1" y="1467"/>
                    </a:lnTo>
                    <a:lnTo>
                      <a:pt x="0" y="1497"/>
                    </a:lnTo>
                    <a:lnTo>
                      <a:pt x="8" y="1540"/>
                    </a:lnTo>
                    <a:lnTo>
                      <a:pt x="43" y="1585"/>
                    </a:lnTo>
                    <a:lnTo>
                      <a:pt x="80" y="1606"/>
                    </a:lnTo>
                    <a:lnTo>
                      <a:pt x="109" y="1614"/>
                    </a:lnTo>
                    <a:lnTo>
                      <a:pt x="125" y="1615"/>
                    </a:lnTo>
                    <a:lnTo>
                      <a:pt x="4359" y="1615"/>
                    </a:lnTo>
                    <a:lnTo>
                      <a:pt x="4382" y="1614"/>
                    </a:lnTo>
                    <a:lnTo>
                      <a:pt x="4427" y="1602"/>
                    </a:lnTo>
                    <a:lnTo>
                      <a:pt x="4468" y="1582"/>
                    </a:lnTo>
                    <a:lnTo>
                      <a:pt x="4503" y="1552"/>
                    </a:lnTo>
                    <a:lnTo>
                      <a:pt x="4517" y="1534"/>
                    </a:lnTo>
                    <a:lnTo>
                      <a:pt x="4536" y="1510"/>
                    </a:lnTo>
                    <a:lnTo>
                      <a:pt x="4561" y="1455"/>
                    </a:lnTo>
                    <a:lnTo>
                      <a:pt x="4574" y="1398"/>
                    </a:lnTo>
                    <a:lnTo>
                      <a:pt x="4572" y="1337"/>
                    </a:lnTo>
                    <a:lnTo>
                      <a:pt x="4566" y="1308"/>
                    </a:lnTo>
                    <a:lnTo>
                      <a:pt x="4304" y="182"/>
                    </a:lnTo>
                    <a:close/>
                    <a:moveTo>
                      <a:pt x="2193" y="1010"/>
                    </a:moveTo>
                    <a:lnTo>
                      <a:pt x="2841" y="1010"/>
                    </a:lnTo>
                    <a:lnTo>
                      <a:pt x="2841" y="1363"/>
                    </a:lnTo>
                    <a:lnTo>
                      <a:pt x="2193" y="1363"/>
                    </a:lnTo>
                    <a:lnTo>
                      <a:pt x="2193" y="1010"/>
                    </a:lnTo>
                    <a:close/>
                    <a:moveTo>
                      <a:pt x="3093" y="1363"/>
                    </a:moveTo>
                    <a:lnTo>
                      <a:pt x="3093" y="883"/>
                    </a:lnTo>
                    <a:lnTo>
                      <a:pt x="3092" y="857"/>
                    </a:lnTo>
                    <a:lnTo>
                      <a:pt x="3073" y="813"/>
                    </a:lnTo>
                    <a:lnTo>
                      <a:pt x="3038" y="778"/>
                    </a:lnTo>
                    <a:lnTo>
                      <a:pt x="2994" y="759"/>
                    </a:lnTo>
                    <a:lnTo>
                      <a:pt x="2968" y="758"/>
                    </a:lnTo>
                    <a:lnTo>
                      <a:pt x="2066" y="758"/>
                    </a:lnTo>
                    <a:lnTo>
                      <a:pt x="2040" y="759"/>
                    </a:lnTo>
                    <a:lnTo>
                      <a:pt x="1996" y="778"/>
                    </a:lnTo>
                    <a:lnTo>
                      <a:pt x="1961" y="813"/>
                    </a:lnTo>
                    <a:lnTo>
                      <a:pt x="1942" y="857"/>
                    </a:lnTo>
                    <a:lnTo>
                      <a:pt x="1941" y="883"/>
                    </a:lnTo>
                    <a:lnTo>
                      <a:pt x="1941" y="1363"/>
                    </a:lnTo>
                    <a:lnTo>
                      <a:pt x="302" y="1363"/>
                    </a:lnTo>
                    <a:lnTo>
                      <a:pt x="328" y="1300"/>
                    </a:lnTo>
                    <a:lnTo>
                      <a:pt x="387" y="1180"/>
                    </a:lnTo>
                    <a:lnTo>
                      <a:pt x="453" y="1066"/>
                    </a:lnTo>
                    <a:lnTo>
                      <a:pt x="525" y="958"/>
                    </a:lnTo>
                    <a:lnTo>
                      <a:pt x="606" y="856"/>
                    </a:lnTo>
                    <a:lnTo>
                      <a:pt x="692" y="761"/>
                    </a:lnTo>
                    <a:lnTo>
                      <a:pt x="785" y="673"/>
                    </a:lnTo>
                    <a:lnTo>
                      <a:pt x="882" y="594"/>
                    </a:lnTo>
                    <a:lnTo>
                      <a:pt x="985" y="520"/>
                    </a:lnTo>
                    <a:lnTo>
                      <a:pt x="1093" y="455"/>
                    </a:lnTo>
                    <a:lnTo>
                      <a:pt x="1205" y="399"/>
                    </a:lnTo>
                    <a:lnTo>
                      <a:pt x="1320" y="352"/>
                    </a:lnTo>
                    <a:lnTo>
                      <a:pt x="1441" y="313"/>
                    </a:lnTo>
                    <a:lnTo>
                      <a:pt x="1564" y="284"/>
                    </a:lnTo>
                    <a:lnTo>
                      <a:pt x="1690" y="264"/>
                    </a:lnTo>
                    <a:lnTo>
                      <a:pt x="1819" y="254"/>
                    </a:lnTo>
                    <a:lnTo>
                      <a:pt x="1883" y="252"/>
                    </a:lnTo>
                    <a:lnTo>
                      <a:pt x="4061" y="252"/>
                    </a:lnTo>
                    <a:lnTo>
                      <a:pt x="4320" y="1363"/>
                    </a:lnTo>
                    <a:lnTo>
                      <a:pt x="3093" y="13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6C565084-B81A-BB3A-B7FA-F027B8EB19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93" y="124548"/>
            <a:ext cx="1106899" cy="6438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A12B2D-1889-F645-A7D0-B94EEF09272F}"/>
              </a:ext>
            </a:extLst>
          </p:cNvPr>
          <p:cNvSpPr txBox="1"/>
          <p:nvPr/>
        </p:nvSpPr>
        <p:spPr>
          <a:xfrm>
            <a:off x="1757287" y="1213928"/>
            <a:ext cx="673382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고객 상담</a:t>
            </a:r>
            <a:endParaRPr lang="en-US" altLang="ko-KR" sz="2000" b="1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▶ 자주 묻는 질문 페이지 </a:t>
            </a:r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/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 검색 기능 제공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▶ </a:t>
            </a:r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9-6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 </a:t>
            </a:r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1:1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 전화 상담 서비스 운영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BE34E19-6165-7D1B-E181-17C1600F28DA}"/>
              </a:ext>
            </a:extLst>
          </p:cNvPr>
          <p:cNvSpPr/>
          <p:nvPr/>
        </p:nvSpPr>
        <p:spPr>
          <a:xfrm>
            <a:off x="1358199" y="1309674"/>
            <a:ext cx="177840" cy="177840"/>
          </a:xfrm>
          <a:prstGeom prst="ellipse">
            <a:avLst/>
          </a:prstGeom>
          <a:solidFill>
            <a:srgbClr val="A76459"/>
          </a:solidFill>
          <a:ln w="635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  <a:ea typeface="DejaVu Sans"/>
            </a:endParaRPr>
          </a:p>
        </p:txBody>
      </p:sp>
      <p:pic>
        <p:nvPicPr>
          <p:cNvPr id="6" name="그림 5" descr="스크린샷, 텍스트, 번호, 폰트이(가) 표시된 사진&#10;&#10;자동 생성된 설명">
            <a:extLst>
              <a:ext uri="{FF2B5EF4-FFF2-40B4-BE49-F238E27FC236}">
                <a16:creationId xmlns:a16="http://schemas.microsoft.com/office/drawing/2014/main" id="{FA990EB8-0BE9-2C51-0479-D8CB57440A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81" y="2999032"/>
            <a:ext cx="6733828" cy="3135748"/>
          </a:xfrm>
          <a:prstGeom prst="rect">
            <a:avLst/>
          </a:prstGeom>
        </p:spPr>
      </p:pic>
      <p:pic>
        <p:nvPicPr>
          <p:cNvPr id="10" name="그림 9" descr="텍스트, 폰트, 영수증, 화이트이(가) 표시된 사진&#10;&#10;자동 생성된 설명">
            <a:extLst>
              <a:ext uri="{FF2B5EF4-FFF2-40B4-BE49-F238E27FC236}">
                <a16:creationId xmlns:a16="http://schemas.microsoft.com/office/drawing/2014/main" id="{70633ADB-BB1F-F06E-22A4-28F7C9BC37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193" y="2962336"/>
            <a:ext cx="3796770" cy="242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85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이등변 삼각형 47"/>
          <p:cNvSpPr/>
          <p:nvPr/>
        </p:nvSpPr>
        <p:spPr>
          <a:xfrm flipH="1">
            <a:off x="10530726" y="4143308"/>
            <a:ext cx="1661274" cy="2714692"/>
          </a:xfrm>
          <a:prstGeom prst="triangle">
            <a:avLst>
              <a:gd name="adj" fmla="val 0"/>
            </a:avLst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1"/>
            <a:ext cx="12242626" cy="697977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1654971 w 12192000"/>
              <a:gd name="connsiteY2" fmla="*/ 65532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380685"/>
              <a:gd name="connsiteY0" fmla="*/ 0 h 7032171"/>
              <a:gd name="connsiteX1" fmla="*/ 12192000 w 12380685"/>
              <a:gd name="connsiteY1" fmla="*/ 0 h 7032171"/>
              <a:gd name="connsiteX2" fmla="*/ 12380685 w 12380685"/>
              <a:gd name="connsiteY2" fmla="*/ 7032171 h 7032171"/>
              <a:gd name="connsiteX3" fmla="*/ 0 w 12380685"/>
              <a:gd name="connsiteY3" fmla="*/ 6858000 h 7032171"/>
              <a:gd name="connsiteX4" fmla="*/ 0 w 12380685"/>
              <a:gd name="connsiteY4" fmla="*/ 0 h 7032171"/>
              <a:gd name="connsiteX0" fmla="*/ 0 w 12194917"/>
              <a:gd name="connsiteY0" fmla="*/ 0 h 6860094"/>
              <a:gd name="connsiteX1" fmla="*/ 12192000 w 12194917"/>
              <a:gd name="connsiteY1" fmla="*/ 0 h 6860094"/>
              <a:gd name="connsiteX2" fmla="*/ 11959770 w 12194917"/>
              <a:gd name="connsiteY2" fmla="*/ 6640285 h 6860094"/>
              <a:gd name="connsiteX3" fmla="*/ 0 w 12194917"/>
              <a:gd name="connsiteY3" fmla="*/ 6858000 h 6860094"/>
              <a:gd name="connsiteX4" fmla="*/ 0 w 12194917"/>
              <a:gd name="connsiteY4" fmla="*/ 0 h 6860094"/>
              <a:gd name="connsiteX0" fmla="*/ 0 w 12192295"/>
              <a:gd name="connsiteY0" fmla="*/ 0 h 6860094"/>
              <a:gd name="connsiteX1" fmla="*/ 12192000 w 12192295"/>
              <a:gd name="connsiteY1" fmla="*/ 0 h 6860094"/>
              <a:gd name="connsiteX2" fmla="*/ 11959770 w 12192295"/>
              <a:gd name="connsiteY2" fmla="*/ 6640285 h 6860094"/>
              <a:gd name="connsiteX3" fmla="*/ 0 w 12192295"/>
              <a:gd name="connsiteY3" fmla="*/ 6858000 h 6860094"/>
              <a:gd name="connsiteX4" fmla="*/ 0 w 12192295"/>
              <a:gd name="connsiteY4" fmla="*/ 0 h 6860094"/>
              <a:gd name="connsiteX0" fmla="*/ 0 w 12192295"/>
              <a:gd name="connsiteY0" fmla="*/ 0 h 6862316"/>
              <a:gd name="connsiteX1" fmla="*/ 12192000 w 12192295"/>
              <a:gd name="connsiteY1" fmla="*/ 0 h 6862316"/>
              <a:gd name="connsiteX2" fmla="*/ 11959770 w 12192295"/>
              <a:gd name="connsiteY2" fmla="*/ 6640285 h 6862316"/>
              <a:gd name="connsiteX3" fmla="*/ 0 w 12192295"/>
              <a:gd name="connsiteY3" fmla="*/ 6858000 h 6862316"/>
              <a:gd name="connsiteX4" fmla="*/ 0 w 12192295"/>
              <a:gd name="connsiteY4" fmla="*/ 0 h 6862316"/>
              <a:gd name="connsiteX0" fmla="*/ 0 w 12372105"/>
              <a:gd name="connsiteY0" fmla="*/ 0 h 6862316"/>
              <a:gd name="connsiteX1" fmla="*/ 12192000 w 12372105"/>
              <a:gd name="connsiteY1" fmla="*/ 0 h 6862316"/>
              <a:gd name="connsiteX2" fmla="*/ 11959770 w 12372105"/>
              <a:gd name="connsiteY2" fmla="*/ 6640285 h 6862316"/>
              <a:gd name="connsiteX3" fmla="*/ 0 w 12372105"/>
              <a:gd name="connsiteY3" fmla="*/ 6858000 h 6862316"/>
              <a:gd name="connsiteX4" fmla="*/ 0 w 12372105"/>
              <a:gd name="connsiteY4" fmla="*/ 0 h 6862316"/>
              <a:gd name="connsiteX0" fmla="*/ 0 w 12372105"/>
              <a:gd name="connsiteY0" fmla="*/ 0 h 7067210"/>
              <a:gd name="connsiteX1" fmla="*/ 12192000 w 12372105"/>
              <a:gd name="connsiteY1" fmla="*/ 0 h 7067210"/>
              <a:gd name="connsiteX2" fmla="*/ 11959770 w 12372105"/>
              <a:gd name="connsiteY2" fmla="*/ 6640285 h 7067210"/>
              <a:gd name="connsiteX3" fmla="*/ 0 w 12372105"/>
              <a:gd name="connsiteY3" fmla="*/ 6858000 h 7067210"/>
              <a:gd name="connsiteX4" fmla="*/ 0 w 12372105"/>
              <a:gd name="connsiteY4" fmla="*/ 0 h 7067210"/>
              <a:gd name="connsiteX0" fmla="*/ 0 w 12253444"/>
              <a:gd name="connsiteY0" fmla="*/ 0 h 6986838"/>
              <a:gd name="connsiteX1" fmla="*/ 12192000 w 12253444"/>
              <a:gd name="connsiteY1" fmla="*/ 0 h 6986838"/>
              <a:gd name="connsiteX2" fmla="*/ 11727541 w 12253444"/>
              <a:gd name="connsiteY2" fmla="*/ 6495142 h 6986838"/>
              <a:gd name="connsiteX3" fmla="*/ 0 w 12253444"/>
              <a:gd name="connsiteY3" fmla="*/ 6858000 h 6986838"/>
              <a:gd name="connsiteX4" fmla="*/ 0 w 12253444"/>
              <a:gd name="connsiteY4" fmla="*/ 0 h 6986838"/>
              <a:gd name="connsiteX0" fmla="*/ 0 w 12208177"/>
              <a:gd name="connsiteY0" fmla="*/ 0 h 6979775"/>
              <a:gd name="connsiteX1" fmla="*/ 12192000 w 12208177"/>
              <a:gd name="connsiteY1" fmla="*/ 0 h 6979775"/>
              <a:gd name="connsiteX2" fmla="*/ 11567884 w 12208177"/>
              <a:gd name="connsiteY2" fmla="*/ 6480628 h 6979775"/>
              <a:gd name="connsiteX3" fmla="*/ 0 w 12208177"/>
              <a:gd name="connsiteY3" fmla="*/ 6858000 h 6979775"/>
              <a:gd name="connsiteX4" fmla="*/ 0 w 12208177"/>
              <a:gd name="connsiteY4" fmla="*/ 0 h 6979775"/>
              <a:gd name="connsiteX0" fmla="*/ 0 w 12242626"/>
              <a:gd name="connsiteY0" fmla="*/ 0 h 6979775"/>
              <a:gd name="connsiteX1" fmla="*/ 12192000 w 12242626"/>
              <a:gd name="connsiteY1" fmla="*/ 0 h 6979775"/>
              <a:gd name="connsiteX2" fmla="*/ 11698512 w 12242626"/>
              <a:gd name="connsiteY2" fmla="*/ 6480628 h 6979775"/>
              <a:gd name="connsiteX3" fmla="*/ 0 w 12242626"/>
              <a:gd name="connsiteY3" fmla="*/ 6858000 h 6979775"/>
              <a:gd name="connsiteX4" fmla="*/ 0 w 12242626"/>
              <a:gd name="connsiteY4" fmla="*/ 0 h 697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2626" h="6979775">
                <a:moveTo>
                  <a:pt x="0" y="0"/>
                </a:moveTo>
                <a:lnTo>
                  <a:pt x="12192000" y="0"/>
                </a:lnTo>
                <a:cubicBezTo>
                  <a:pt x="12211352" y="2402114"/>
                  <a:pt x="12448417" y="4223657"/>
                  <a:pt x="11698512" y="6480628"/>
                </a:cubicBezTo>
                <a:cubicBezTo>
                  <a:pt x="10459960" y="7249886"/>
                  <a:pt x="4126895" y="6916057"/>
                  <a:pt x="0" y="68580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기존 서비스의 한계점</a:t>
            </a:r>
            <a:r>
              <a:rPr lang="en-US" altLang="ko-KR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_</a:t>
            </a:r>
            <a:r>
              <a:rPr lang="ko-KR" altLang="en-US" sz="2800" b="1" i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무신사</a:t>
            </a:r>
            <a:endParaRPr lang="en-US" altLang="ko-KR" sz="28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2023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년 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학기 졸업프로젝트</a:t>
            </a:r>
            <a:endParaRPr lang="en-US" altLang="ko-KR" sz="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185227" y="6178826"/>
            <a:ext cx="1832011" cy="389437"/>
            <a:chOff x="4125200" y="5074580"/>
            <a:chExt cx="3561511" cy="757083"/>
          </a:xfrm>
        </p:grpSpPr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5475175" y="5074580"/>
              <a:ext cx="756835" cy="757082"/>
            </a:xfrm>
            <a:custGeom>
              <a:avLst/>
              <a:gdLst>
                <a:gd name="T0" fmla="*/ 5346 w 9213"/>
                <a:gd name="T1" fmla="*/ 645 h 9217"/>
                <a:gd name="T2" fmla="*/ 4465 w 9213"/>
                <a:gd name="T3" fmla="*/ 30 h 9217"/>
                <a:gd name="T4" fmla="*/ 4143 w 9213"/>
                <a:gd name="T5" fmla="*/ 1113 h 9217"/>
                <a:gd name="T6" fmla="*/ 5028 w 9213"/>
                <a:gd name="T7" fmla="*/ 484 h 9217"/>
                <a:gd name="T8" fmla="*/ 4625 w 9213"/>
                <a:gd name="T9" fmla="*/ 1089 h 9217"/>
                <a:gd name="T10" fmla="*/ 4406 w 9213"/>
                <a:gd name="T11" fmla="*/ 363 h 9217"/>
                <a:gd name="T12" fmla="*/ 3074 w 9213"/>
                <a:gd name="T13" fmla="*/ 3390 h 9217"/>
                <a:gd name="T14" fmla="*/ 2226 w 9213"/>
                <a:gd name="T15" fmla="*/ 2823 h 9217"/>
                <a:gd name="T16" fmla="*/ 2329 w 9213"/>
                <a:gd name="T17" fmla="*/ 3881 h 9217"/>
                <a:gd name="T18" fmla="*/ 2805 w 9213"/>
                <a:gd name="T19" fmla="*/ 3361 h 9217"/>
                <a:gd name="T20" fmla="*/ 2264 w 9213"/>
                <a:gd name="T21" fmla="*/ 3526 h 9217"/>
                <a:gd name="T22" fmla="*/ 2500 w 9213"/>
                <a:gd name="T23" fmla="*/ 3024 h 9217"/>
                <a:gd name="T24" fmla="*/ 6475 w 9213"/>
                <a:gd name="T25" fmla="*/ 7204 h 9217"/>
                <a:gd name="T26" fmla="*/ 6893 w 9213"/>
                <a:gd name="T27" fmla="*/ 6994 h 9217"/>
                <a:gd name="T28" fmla="*/ 6875 w 9213"/>
                <a:gd name="T29" fmla="*/ 7342 h 9217"/>
                <a:gd name="T30" fmla="*/ 6973 w 9213"/>
                <a:gd name="T31" fmla="*/ 7642 h 9217"/>
                <a:gd name="T32" fmla="*/ 6785 w 9213"/>
                <a:gd name="T33" fmla="*/ 7939 h 9217"/>
                <a:gd name="T34" fmla="*/ 6482 w 9213"/>
                <a:gd name="T35" fmla="*/ 7679 h 9217"/>
                <a:gd name="T36" fmla="*/ 6875 w 9213"/>
                <a:gd name="T37" fmla="*/ 8232 h 9217"/>
                <a:gd name="T38" fmla="*/ 7222 w 9213"/>
                <a:gd name="T39" fmla="*/ 7509 h 9217"/>
                <a:gd name="T40" fmla="*/ 7008 w 9213"/>
                <a:gd name="T41" fmla="*/ 6742 h 9217"/>
                <a:gd name="T42" fmla="*/ 8882 w 9213"/>
                <a:gd name="T43" fmla="*/ 4468 h 9217"/>
                <a:gd name="T44" fmla="*/ 8101 w 9213"/>
                <a:gd name="T45" fmla="*/ 4973 h 9217"/>
                <a:gd name="T46" fmla="*/ 6449 w 9213"/>
                <a:gd name="T47" fmla="*/ 5111 h 9217"/>
                <a:gd name="T48" fmla="*/ 4884 w 9213"/>
                <a:gd name="T49" fmla="*/ 4887 h 9217"/>
                <a:gd name="T50" fmla="*/ 3493 w 9213"/>
                <a:gd name="T51" fmla="*/ 4998 h 9217"/>
                <a:gd name="T52" fmla="*/ 1938 w 9213"/>
                <a:gd name="T53" fmla="*/ 5093 h 9217"/>
                <a:gd name="T54" fmla="*/ 1292 w 9213"/>
                <a:gd name="T55" fmla="*/ 5313 h 9217"/>
                <a:gd name="T56" fmla="*/ 2611 w 9213"/>
                <a:gd name="T57" fmla="*/ 5150 h 9217"/>
                <a:gd name="T58" fmla="*/ 4138 w 9213"/>
                <a:gd name="T59" fmla="*/ 5381 h 9217"/>
                <a:gd name="T60" fmla="*/ 5666 w 9213"/>
                <a:gd name="T61" fmla="*/ 5222 h 9217"/>
                <a:gd name="T62" fmla="*/ 7152 w 9213"/>
                <a:gd name="T63" fmla="*/ 5182 h 9217"/>
                <a:gd name="T64" fmla="*/ 8065 w 9213"/>
                <a:gd name="T65" fmla="*/ 5821 h 9217"/>
                <a:gd name="T66" fmla="*/ 6168 w 9213"/>
                <a:gd name="T67" fmla="*/ 6289 h 9217"/>
                <a:gd name="T68" fmla="*/ 5787 w 9213"/>
                <a:gd name="T69" fmla="*/ 7970 h 9217"/>
                <a:gd name="T70" fmla="*/ 1337 w 9213"/>
                <a:gd name="T71" fmla="*/ 8824 h 9217"/>
                <a:gd name="T72" fmla="*/ 477 w 9213"/>
                <a:gd name="T73" fmla="*/ 4738 h 9217"/>
                <a:gd name="T74" fmla="*/ 1744 w 9213"/>
                <a:gd name="T75" fmla="*/ 8640 h 9217"/>
                <a:gd name="T76" fmla="*/ 1718 w 9213"/>
                <a:gd name="T77" fmla="*/ 8369 h 9217"/>
                <a:gd name="T78" fmla="*/ 372 w 9213"/>
                <a:gd name="T79" fmla="*/ 4460 h 9217"/>
                <a:gd name="T80" fmla="*/ 807 w 9213"/>
                <a:gd name="T81" fmla="*/ 8559 h 9217"/>
                <a:gd name="T82" fmla="*/ 1614 w 9213"/>
                <a:gd name="T83" fmla="*/ 9209 h 9217"/>
                <a:gd name="T84" fmla="*/ 8760 w 9213"/>
                <a:gd name="T85" fmla="*/ 8643 h 9217"/>
                <a:gd name="T86" fmla="*/ 9103 w 9213"/>
                <a:gd name="T87" fmla="*/ 6854 h 9217"/>
                <a:gd name="T88" fmla="*/ 8793 w 9213"/>
                <a:gd name="T89" fmla="*/ 4727 h 9217"/>
                <a:gd name="T90" fmla="*/ 7386 w 9213"/>
                <a:gd name="T91" fmla="*/ 8947 h 9217"/>
                <a:gd name="T92" fmla="*/ 6029 w 9213"/>
                <a:gd name="T93" fmla="*/ 7836 h 9217"/>
                <a:gd name="T94" fmla="*/ 6577 w 9213"/>
                <a:gd name="T95" fmla="*/ 6281 h 9217"/>
                <a:gd name="T96" fmla="*/ 8230 w 9213"/>
                <a:gd name="T97" fmla="*/ 6200 h 9217"/>
                <a:gd name="T98" fmla="*/ 8927 w 9213"/>
                <a:gd name="T99" fmla="*/ 7692 h 9217"/>
                <a:gd name="T100" fmla="*/ 7689 w 9213"/>
                <a:gd name="T101" fmla="*/ 8931 h 9217"/>
                <a:gd name="T102" fmla="*/ 4852 w 9213"/>
                <a:gd name="T103" fmla="*/ 2463 h 9217"/>
                <a:gd name="T104" fmla="*/ 4016 w 9213"/>
                <a:gd name="T105" fmla="*/ 2211 h 9217"/>
                <a:gd name="T106" fmla="*/ 4382 w 9213"/>
                <a:gd name="T107" fmla="*/ 2984 h 9217"/>
                <a:gd name="T108" fmla="*/ 4560 w 9213"/>
                <a:gd name="T109" fmla="*/ 2608 h 9217"/>
                <a:gd name="T110" fmla="*/ 4187 w 9213"/>
                <a:gd name="T111" fmla="*/ 2572 h 9217"/>
                <a:gd name="T112" fmla="*/ 7962 w 9213"/>
                <a:gd name="T113" fmla="*/ 6703 h 9217"/>
                <a:gd name="T114" fmla="*/ 7637 w 9213"/>
                <a:gd name="T115" fmla="*/ 8055 h 9217"/>
                <a:gd name="T116" fmla="*/ 8495 w 9213"/>
                <a:gd name="T117" fmla="*/ 7796 h 9217"/>
                <a:gd name="T118" fmla="*/ 8226 w 9213"/>
                <a:gd name="T119" fmla="*/ 7769 h 9217"/>
                <a:gd name="T120" fmla="*/ 7846 w 9213"/>
                <a:gd name="T121" fmla="*/ 7884 h 9217"/>
                <a:gd name="T122" fmla="*/ 7990 w 9213"/>
                <a:gd name="T123" fmla="*/ 6972 h 9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13" h="9217">
                  <a:moveTo>
                    <a:pt x="4668" y="1360"/>
                  </a:moveTo>
                  <a:lnTo>
                    <a:pt x="4703" y="1360"/>
                  </a:lnTo>
                  <a:lnTo>
                    <a:pt x="4770" y="1352"/>
                  </a:lnTo>
                  <a:lnTo>
                    <a:pt x="4870" y="1331"/>
                  </a:lnTo>
                  <a:lnTo>
                    <a:pt x="4992" y="1279"/>
                  </a:lnTo>
                  <a:lnTo>
                    <a:pt x="5100" y="1205"/>
                  </a:lnTo>
                  <a:lnTo>
                    <a:pt x="5192" y="1113"/>
                  </a:lnTo>
                  <a:lnTo>
                    <a:pt x="5266" y="1005"/>
                  </a:lnTo>
                  <a:lnTo>
                    <a:pt x="5317" y="883"/>
                  </a:lnTo>
                  <a:lnTo>
                    <a:pt x="5340" y="783"/>
                  </a:lnTo>
                  <a:lnTo>
                    <a:pt x="5346" y="716"/>
                  </a:lnTo>
                  <a:lnTo>
                    <a:pt x="5348" y="680"/>
                  </a:lnTo>
                  <a:lnTo>
                    <a:pt x="5346" y="645"/>
                  </a:lnTo>
                  <a:lnTo>
                    <a:pt x="5340" y="576"/>
                  </a:lnTo>
                  <a:lnTo>
                    <a:pt x="5317" y="478"/>
                  </a:lnTo>
                  <a:lnTo>
                    <a:pt x="5266" y="356"/>
                  </a:lnTo>
                  <a:lnTo>
                    <a:pt x="5192" y="248"/>
                  </a:lnTo>
                  <a:lnTo>
                    <a:pt x="5100" y="154"/>
                  </a:lnTo>
                  <a:lnTo>
                    <a:pt x="4992" y="81"/>
                  </a:lnTo>
                  <a:lnTo>
                    <a:pt x="4870" y="30"/>
                  </a:lnTo>
                  <a:lnTo>
                    <a:pt x="4770" y="7"/>
                  </a:lnTo>
                  <a:lnTo>
                    <a:pt x="4703" y="0"/>
                  </a:lnTo>
                  <a:lnTo>
                    <a:pt x="4668" y="0"/>
                  </a:lnTo>
                  <a:lnTo>
                    <a:pt x="4632" y="0"/>
                  </a:lnTo>
                  <a:lnTo>
                    <a:pt x="4564" y="7"/>
                  </a:lnTo>
                  <a:lnTo>
                    <a:pt x="4465" y="30"/>
                  </a:lnTo>
                  <a:lnTo>
                    <a:pt x="4343" y="81"/>
                  </a:lnTo>
                  <a:lnTo>
                    <a:pt x="4235" y="154"/>
                  </a:lnTo>
                  <a:lnTo>
                    <a:pt x="4143" y="248"/>
                  </a:lnTo>
                  <a:lnTo>
                    <a:pt x="4069" y="356"/>
                  </a:lnTo>
                  <a:lnTo>
                    <a:pt x="4017" y="478"/>
                  </a:lnTo>
                  <a:lnTo>
                    <a:pt x="3996" y="576"/>
                  </a:lnTo>
                  <a:lnTo>
                    <a:pt x="3989" y="645"/>
                  </a:lnTo>
                  <a:lnTo>
                    <a:pt x="3987" y="680"/>
                  </a:lnTo>
                  <a:lnTo>
                    <a:pt x="3989" y="716"/>
                  </a:lnTo>
                  <a:lnTo>
                    <a:pt x="3996" y="783"/>
                  </a:lnTo>
                  <a:lnTo>
                    <a:pt x="4017" y="883"/>
                  </a:lnTo>
                  <a:lnTo>
                    <a:pt x="4069" y="1004"/>
                  </a:lnTo>
                  <a:lnTo>
                    <a:pt x="4143" y="1113"/>
                  </a:lnTo>
                  <a:lnTo>
                    <a:pt x="4235" y="1205"/>
                  </a:lnTo>
                  <a:lnTo>
                    <a:pt x="4343" y="1279"/>
                  </a:lnTo>
                  <a:lnTo>
                    <a:pt x="4465" y="1331"/>
                  </a:lnTo>
                  <a:lnTo>
                    <a:pt x="4564" y="1352"/>
                  </a:lnTo>
                  <a:lnTo>
                    <a:pt x="4632" y="1360"/>
                  </a:lnTo>
                  <a:lnTo>
                    <a:pt x="4668" y="1360"/>
                  </a:lnTo>
                  <a:close/>
                  <a:moveTo>
                    <a:pt x="4668" y="271"/>
                  </a:moveTo>
                  <a:lnTo>
                    <a:pt x="4710" y="271"/>
                  </a:lnTo>
                  <a:lnTo>
                    <a:pt x="4789" y="288"/>
                  </a:lnTo>
                  <a:lnTo>
                    <a:pt x="4862" y="320"/>
                  </a:lnTo>
                  <a:lnTo>
                    <a:pt x="4929" y="363"/>
                  </a:lnTo>
                  <a:lnTo>
                    <a:pt x="4985" y="419"/>
                  </a:lnTo>
                  <a:lnTo>
                    <a:pt x="5028" y="484"/>
                  </a:lnTo>
                  <a:lnTo>
                    <a:pt x="5060" y="557"/>
                  </a:lnTo>
                  <a:lnTo>
                    <a:pt x="5076" y="638"/>
                  </a:lnTo>
                  <a:lnTo>
                    <a:pt x="5077" y="680"/>
                  </a:lnTo>
                  <a:lnTo>
                    <a:pt x="5076" y="722"/>
                  </a:lnTo>
                  <a:lnTo>
                    <a:pt x="5060" y="802"/>
                  </a:lnTo>
                  <a:lnTo>
                    <a:pt x="5028" y="876"/>
                  </a:lnTo>
                  <a:lnTo>
                    <a:pt x="4985" y="940"/>
                  </a:lnTo>
                  <a:lnTo>
                    <a:pt x="4929" y="997"/>
                  </a:lnTo>
                  <a:lnTo>
                    <a:pt x="4862" y="1041"/>
                  </a:lnTo>
                  <a:lnTo>
                    <a:pt x="4789" y="1073"/>
                  </a:lnTo>
                  <a:lnTo>
                    <a:pt x="4710" y="1089"/>
                  </a:lnTo>
                  <a:lnTo>
                    <a:pt x="4668" y="1090"/>
                  </a:lnTo>
                  <a:lnTo>
                    <a:pt x="4625" y="1089"/>
                  </a:lnTo>
                  <a:lnTo>
                    <a:pt x="4546" y="1073"/>
                  </a:lnTo>
                  <a:lnTo>
                    <a:pt x="4472" y="1041"/>
                  </a:lnTo>
                  <a:lnTo>
                    <a:pt x="4406" y="997"/>
                  </a:lnTo>
                  <a:lnTo>
                    <a:pt x="4351" y="940"/>
                  </a:lnTo>
                  <a:lnTo>
                    <a:pt x="4307" y="876"/>
                  </a:lnTo>
                  <a:lnTo>
                    <a:pt x="4275" y="802"/>
                  </a:lnTo>
                  <a:lnTo>
                    <a:pt x="4259" y="722"/>
                  </a:lnTo>
                  <a:lnTo>
                    <a:pt x="4258" y="680"/>
                  </a:lnTo>
                  <a:lnTo>
                    <a:pt x="4259" y="638"/>
                  </a:lnTo>
                  <a:lnTo>
                    <a:pt x="4275" y="557"/>
                  </a:lnTo>
                  <a:lnTo>
                    <a:pt x="4307" y="484"/>
                  </a:lnTo>
                  <a:lnTo>
                    <a:pt x="4351" y="419"/>
                  </a:lnTo>
                  <a:lnTo>
                    <a:pt x="4406" y="363"/>
                  </a:lnTo>
                  <a:lnTo>
                    <a:pt x="4472" y="320"/>
                  </a:lnTo>
                  <a:lnTo>
                    <a:pt x="4546" y="288"/>
                  </a:lnTo>
                  <a:lnTo>
                    <a:pt x="4625" y="271"/>
                  </a:lnTo>
                  <a:lnTo>
                    <a:pt x="4668" y="271"/>
                  </a:lnTo>
                  <a:close/>
                  <a:moveTo>
                    <a:pt x="2500" y="3907"/>
                  </a:moveTo>
                  <a:lnTo>
                    <a:pt x="2560" y="3904"/>
                  </a:lnTo>
                  <a:lnTo>
                    <a:pt x="2673" y="3881"/>
                  </a:lnTo>
                  <a:lnTo>
                    <a:pt x="2775" y="3838"/>
                  </a:lnTo>
                  <a:lnTo>
                    <a:pt x="2867" y="3776"/>
                  </a:lnTo>
                  <a:lnTo>
                    <a:pt x="2946" y="3697"/>
                  </a:lnTo>
                  <a:lnTo>
                    <a:pt x="3008" y="3605"/>
                  </a:lnTo>
                  <a:lnTo>
                    <a:pt x="3051" y="3503"/>
                  </a:lnTo>
                  <a:lnTo>
                    <a:pt x="3074" y="3390"/>
                  </a:lnTo>
                  <a:lnTo>
                    <a:pt x="3076" y="3331"/>
                  </a:lnTo>
                  <a:lnTo>
                    <a:pt x="3074" y="3271"/>
                  </a:lnTo>
                  <a:lnTo>
                    <a:pt x="3051" y="3158"/>
                  </a:lnTo>
                  <a:lnTo>
                    <a:pt x="3008" y="3056"/>
                  </a:lnTo>
                  <a:lnTo>
                    <a:pt x="2946" y="2964"/>
                  </a:lnTo>
                  <a:lnTo>
                    <a:pt x="2867" y="2885"/>
                  </a:lnTo>
                  <a:lnTo>
                    <a:pt x="2775" y="2823"/>
                  </a:lnTo>
                  <a:lnTo>
                    <a:pt x="2673" y="2780"/>
                  </a:lnTo>
                  <a:lnTo>
                    <a:pt x="2560" y="2757"/>
                  </a:lnTo>
                  <a:lnTo>
                    <a:pt x="2500" y="2755"/>
                  </a:lnTo>
                  <a:lnTo>
                    <a:pt x="2441" y="2757"/>
                  </a:lnTo>
                  <a:lnTo>
                    <a:pt x="2329" y="2780"/>
                  </a:lnTo>
                  <a:lnTo>
                    <a:pt x="2226" y="2823"/>
                  </a:lnTo>
                  <a:lnTo>
                    <a:pt x="2134" y="2885"/>
                  </a:lnTo>
                  <a:lnTo>
                    <a:pt x="2055" y="2964"/>
                  </a:lnTo>
                  <a:lnTo>
                    <a:pt x="1993" y="3056"/>
                  </a:lnTo>
                  <a:lnTo>
                    <a:pt x="1950" y="3158"/>
                  </a:lnTo>
                  <a:lnTo>
                    <a:pt x="1927" y="3271"/>
                  </a:lnTo>
                  <a:lnTo>
                    <a:pt x="1924" y="3331"/>
                  </a:lnTo>
                  <a:lnTo>
                    <a:pt x="1927" y="3390"/>
                  </a:lnTo>
                  <a:lnTo>
                    <a:pt x="1950" y="3503"/>
                  </a:lnTo>
                  <a:lnTo>
                    <a:pt x="1993" y="3605"/>
                  </a:lnTo>
                  <a:lnTo>
                    <a:pt x="2055" y="3697"/>
                  </a:lnTo>
                  <a:lnTo>
                    <a:pt x="2134" y="3776"/>
                  </a:lnTo>
                  <a:lnTo>
                    <a:pt x="2226" y="3838"/>
                  </a:lnTo>
                  <a:lnTo>
                    <a:pt x="2329" y="3881"/>
                  </a:lnTo>
                  <a:lnTo>
                    <a:pt x="2441" y="3904"/>
                  </a:lnTo>
                  <a:lnTo>
                    <a:pt x="2500" y="3907"/>
                  </a:lnTo>
                  <a:close/>
                  <a:moveTo>
                    <a:pt x="2500" y="3024"/>
                  </a:moveTo>
                  <a:lnTo>
                    <a:pt x="2532" y="3026"/>
                  </a:lnTo>
                  <a:lnTo>
                    <a:pt x="2592" y="3037"/>
                  </a:lnTo>
                  <a:lnTo>
                    <a:pt x="2647" y="3060"/>
                  </a:lnTo>
                  <a:lnTo>
                    <a:pt x="2696" y="3094"/>
                  </a:lnTo>
                  <a:lnTo>
                    <a:pt x="2737" y="3135"/>
                  </a:lnTo>
                  <a:lnTo>
                    <a:pt x="2771" y="3184"/>
                  </a:lnTo>
                  <a:lnTo>
                    <a:pt x="2794" y="3239"/>
                  </a:lnTo>
                  <a:lnTo>
                    <a:pt x="2805" y="3300"/>
                  </a:lnTo>
                  <a:lnTo>
                    <a:pt x="2807" y="3331"/>
                  </a:lnTo>
                  <a:lnTo>
                    <a:pt x="2805" y="3361"/>
                  </a:lnTo>
                  <a:lnTo>
                    <a:pt x="2794" y="3422"/>
                  </a:lnTo>
                  <a:lnTo>
                    <a:pt x="2771" y="3477"/>
                  </a:lnTo>
                  <a:lnTo>
                    <a:pt x="2737" y="3526"/>
                  </a:lnTo>
                  <a:lnTo>
                    <a:pt x="2696" y="3567"/>
                  </a:lnTo>
                  <a:lnTo>
                    <a:pt x="2647" y="3601"/>
                  </a:lnTo>
                  <a:lnTo>
                    <a:pt x="2592" y="3624"/>
                  </a:lnTo>
                  <a:lnTo>
                    <a:pt x="2532" y="3635"/>
                  </a:lnTo>
                  <a:lnTo>
                    <a:pt x="2500" y="3637"/>
                  </a:lnTo>
                  <a:lnTo>
                    <a:pt x="2470" y="3635"/>
                  </a:lnTo>
                  <a:lnTo>
                    <a:pt x="2409" y="3624"/>
                  </a:lnTo>
                  <a:lnTo>
                    <a:pt x="2354" y="3601"/>
                  </a:lnTo>
                  <a:lnTo>
                    <a:pt x="2305" y="3567"/>
                  </a:lnTo>
                  <a:lnTo>
                    <a:pt x="2264" y="3526"/>
                  </a:lnTo>
                  <a:lnTo>
                    <a:pt x="2231" y="3477"/>
                  </a:lnTo>
                  <a:lnTo>
                    <a:pt x="2208" y="3422"/>
                  </a:lnTo>
                  <a:lnTo>
                    <a:pt x="2196" y="3361"/>
                  </a:lnTo>
                  <a:lnTo>
                    <a:pt x="2195" y="3331"/>
                  </a:lnTo>
                  <a:lnTo>
                    <a:pt x="2196" y="3300"/>
                  </a:lnTo>
                  <a:lnTo>
                    <a:pt x="2208" y="3239"/>
                  </a:lnTo>
                  <a:lnTo>
                    <a:pt x="2231" y="3184"/>
                  </a:lnTo>
                  <a:lnTo>
                    <a:pt x="2264" y="3135"/>
                  </a:lnTo>
                  <a:lnTo>
                    <a:pt x="2305" y="3094"/>
                  </a:lnTo>
                  <a:lnTo>
                    <a:pt x="2354" y="3060"/>
                  </a:lnTo>
                  <a:lnTo>
                    <a:pt x="2409" y="3037"/>
                  </a:lnTo>
                  <a:lnTo>
                    <a:pt x="2470" y="3026"/>
                  </a:lnTo>
                  <a:lnTo>
                    <a:pt x="2500" y="3024"/>
                  </a:lnTo>
                  <a:close/>
                  <a:moveTo>
                    <a:pt x="6875" y="6723"/>
                  </a:moveTo>
                  <a:lnTo>
                    <a:pt x="6835" y="6724"/>
                  </a:lnTo>
                  <a:lnTo>
                    <a:pt x="6759" y="6737"/>
                  </a:lnTo>
                  <a:lnTo>
                    <a:pt x="6688" y="6763"/>
                  </a:lnTo>
                  <a:lnTo>
                    <a:pt x="6622" y="6801"/>
                  </a:lnTo>
                  <a:lnTo>
                    <a:pt x="6564" y="6850"/>
                  </a:lnTo>
                  <a:lnTo>
                    <a:pt x="6514" y="6906"/>
                  </a:lnTo>
                  <a:lnTo>
                    <a:pt x="6475" y="6971"/>
                  </a:lnTo>
                  <a:lnTo>
                    <a:pt x="6448" y="7043"/>
                  </a:lnTo>
                  <a:lnTo>
                    <a:pt x="6439" y="7082"/>
                  </a:lnTo>
                  <a:lnTo>
                    <a:pt x="6435" y="7109"/>
                  </a:lnTo>
                  <a:lnTo>
                    <a:pt x="6446" y="7161"/>
                  </a:lnTo>
                  <a:lnTo>
                    <a:pt x="6475" y="7204"/>
                  </a:lnTo>
                  <a:lnTo>
                    <a:pt x="6518" y="7233"/>
                  </a:lnTo>
                  <a:lnTo>
                    <a:pt x="6544" y="7240"/>
                  </a:lnTo>
                  <a:lnTo>
                    <a:pt x="6571" y="7244"/>
                  </a:lnTo>
                  <a:lnTo>
                    <a:pt x="6623" y="7233"/>
                  </a:lnTo>
                  <a:lnTo>
                    <a:pt x="6667" y="7204"/>
                  </a:lnTo>
                  <a:lnTo>
                    <a:pt x="6697" y="7161"/>
                  </a:lnTo>
                  <a:lnTo>
                    <a:pt x="6704" y="7133"/>
                  </a:lnTo>
                  <a:lnTo>
                    <a:pt x="6711" y="7105"/>
                  </a:lnTo>
                  <a:lnTo>
                    <a:pt x="6741" y="7053"/>
                  </a:lnTo>
                  <a:lnTo>
                    <a:pt x="6787" y="7015"/>
                  </a:lnTo>
                  <a:lnTo>
                    <a:pt x="6844" y="6995"/>
                  </a:lnTo>
                  <a:lnTo>
                    <a:pt x="6875" y="6992"/>
                  </a:lnTo>
                  <a:lnTo>
                    <a:pt x="6893" y="6994"/>
                  </a:lnTo>
                  <a:lnTo>
                    <a:pt x="6927" y="7001"/>
                  </a:lnTo>
                  <a:lnTo>
                    <a:pt x="6973" y="7023"/>
                  </a:lnTo>
                  <a:lnTo>
                    <a:pt x="7021" y="7070"/>
                  </a:lnTo>
                  <a:lnTo>
                    <a:pt x="7042" y="7116"/>
                  </a:lnTo>
                  <a:lnTo>
                    <a:pt x="7049" y="7149"/>
                  </a:lnTo>
                  <a:lnTo>
                    <a:pt x="7049" y="7168"/>
                  </a:lnTo>
                  <a:lnTo>
                    <a:pt x="7049" y="7185"/>
                  </a:lnTo>
                  <a:lnTo>
                    <a:pt x="7042" y="7220"/>
                  </a:lnTo>
                  <a:lnTo>
                    <a:pt x="7021" y="7266"/>
                  </a:lnTo>
                  <a:lnTo>
                    <a:pt x="6973" y="7313"/>
                  </a:lnTo>
                  <a:lnTo>
                    <a:pt x="6927" y="7335"/>
                  </a:lnTo>
                  <a:lnTo>
                    <a:pt x="6893" y="7342"/>
                  </a:lnTo>
                  <a:lnTo>
                    <a:pt x="6875" y="7342"/>
                  </a:lnTo>
                  <a:lnTo>
                    <a:pt x="6848" y="7345"/>
                  </a:lnTo>
                  <a:lnTo>
                    <a:pt x="6799" y="7365"/>
                  </a:lnTo>
                  <a:lnTo>
                    <a:pt x="6762" y="7401"/>
                  </a:lnTo>
                  <a:lnTo>
                    <a:pt x="6741" y="7450"/>
                  </a:lnTo>
                  <a:lnTo>
                    <a:pt x="6740" y="7478"/>
                  </a:lnTo>
                  <a:lnTo>
                    <a:pt x="6741" y="7505"/>
                  </a:lnTo>
                  <a:lnTo>
                    <a:pt x="6762" y="7554"/>
                  </a:lnTo>
                  <a:lnTo>
                    <a:pt x="6799" y="7590"/>
                  </a:lnTo>
                  <a:lnTo>
                    <a:pt x="6848" y="7612"/>
                  </a:lnTo>
                  <a:lnTo>
                    <a:pt x="6875" y="7613"/>
                  </a:lnTo>
                  <a:lnTo>
                    <a:pt x="6893" y="7613"/>
                  </a:lnTo>
                  <a:lnTo>
                    <a:pt x="6927" y="7620"/>
                  </a:lnTo>
                  <a:lnTo>
                    <a:pt x="6973" y="7642"/>
                  </a:lnTo>
                  <a:lnTo>
                    <a:pt x="7021" y="7689"/>
                  </a:lnTo>
                  <a:lnTo>
                    <a:pt x="7042" y="7735"/>
                  </a:lnTo>
                  <a:lnTo>
                    <a:pt x="7049" y="7770"/>
                  </a:lnTo>
                  <a:lnTo>
                    <a:pt x="7049" y="7787"/>
                  </a:lnTo>
                  <a:lnTo>
                    <a:pt x="7049" y="7806"/>
                  </a:lnTo>
                  <a:lnTo>
                    <a:pt x="7042" y="7841"/>
                  </a:lnTo>
                  <a:lnTo>
                    <a:pt x="7021" y="7887"/>
                  </a:lnTo>
                  <a:lnTo>
                    <a:pt x="6973" y="7934"/>
                  </a:lnTo>
                  <a:lnTo>
                    <a:pt x="6927" y="7956"/>
                  </a:lnTo>
                  <a:lnTo>
                    <a:pt x="6893" y="7962"/>
                  </a:lnTo>
                  <a:lnTo>
                    <a:pt x="6875" y="7963"/>
                  </a:lnTo>
                  <a:lnTo>
                    <a:pt x="6842" y="7960"/>
                  </a:lnTo>
                  <a:lnTo>
                    <a:pt x="6785" y="7939"/>
                  </a:lnTo>
                  <a:lnTo>
                    <a:pt x="6738" y="7898"/>
                  </a:lnTo>
                  <a:lnTo>
                    <a:pt x="6708" y="7843"/>
                  </a:lnTo>
                  <a:lnTo>
                    <a:pt x="6701" y="7812"/>
                  </a:lnTo>
                  <a:lnTo>
                    <a:pt x="6697" y="7782"/>
                  </a:lnTo>
                  <a:lnTo>
                    <a:pt x="6681" y="7725"/>
                  </a:lnTo>
                  <a:lnTo>
                    <a:pt x="6659" y="7691"/>
                  </a:lnTo>
                  <a:lnTo>
                    <a:pt x="6639" y="7674"/>
                  </a:lnTo>
                  <a:lnTo>
                    <a:pt x="6615" y="7661"/>
                  </a:lnTo>
                  <a:lnTo>
                    <a:pt x="6583" y="7653"/>
                  </a:lnTo>
                  <a:lnTo>
                    <a:pt x="6564" y="7653"/>
                  </a:lnTo>
                  <a:lnTo>
                    <a:pt x="6544" y="7653"/>
                  </a:lnTo>
                  <a:lnTo>
                    <a:pt x="6511" y="7663"/>
                  </a:lnTo>
                  <a:lnTo>
                    <a:pt x="6482" y="7679"/>
                  </a:lnTo>
                  <a:lnTo>
                    <a:pt x="6462" y="7702"/>
                  </a:lnTo>
                  <a:lnTo>
                    <a:pt x="6440" y="7747"/>
                  </a:lnTo>
                  <a:lnTo>
                    <a:pt x="6430" y="7815"/>
                  </a:lnTo>
                  <a:lnTo>
                    <a:pt x="6435" y="7849"/>
                  </a:lnTo>
                  <a:lnTo>
                    <a:pt x="6440" y="7891"/>
                  </a:lnTo>
                  <a:lnTo>
                    <a:pt x="6466" y="7966"/>
                  </a:lnTo>
                  <a:lnTo>
                    <a:pt x="6505" y="8036"/>
                  </a:lnTo>
                  <a:lnTo>
                    <a:pt x="6554" y="8097"/>
                  </a:lnTo>
                  <a:lnTo>
                    <a:pt x="6613" y="8147"/>
                  </a:lnTo>
                  <a:lnTo>
                    <a:pt x="6681" y="8189"/>
                  </a:lnTo>
                  <a:lnTo>
                    <a:pt x="6754" y="8216"/>
                  </a:lnTo>
                  <a:lnTo>
                    <a:pt x="6834" y="8232"/>
                  </a:lnTo>
                  <a:lnTo>
                    <a:pt x="6875" y="8232"/>
                  </a:lnTo>
                  <a:lnTo>
                    <a:pt x="6920" y="8231"/>
                  </a:lnTo>
                  <a:lnTo>
                    <a:pt x="7008" y="8214"/>
                  </a:lnTo>
                  <a:lnTo>
                    <a:pt x="7087" y="8179"/>
                  </a:lnTo>
                  <a:lnTo>
                    <a:pt x="7157" y="8132"/>
                  </a:lnTo>
                  <a:lnTo>
                    <a:pt x="7218" y="8071"/>
                  </a:lnTo>
                  <a:lnTo>
                    <a:pt x="7267" y="8000"/>
                  </a:lnTo>
                  <a:lnTo>
                    <a:pt x="7300" y="7920"/>
                  </a:lnTo>
                  <a:lnTo>
                    <a:pt x="7319" y="7833"/>
                  </a:lnTo>
                  <a:lnTo>
                    <a:pt x="7320" y="7787"/>
                  </a:lnTo>
                  <a:lnTo>
                    <a:pt x="7319" y="7743"/>
                  </a:lnTo>
                  <a:lnTo>
                    <a:pt x="7301" y="7658"/>
                  </a:lnTo>
                  <a:lnTo>
                    <a:pt x="7268" y="7578"/>
                  </a:lnTo>
                  <a:lnTo>
                    <a:pt x="7222" y="7509"/>
                  </a:lnTo>
                  <a:lnTo>
                    <a:pt x="7193" y="7478"/>
                  </a:lnTo>
                  <a:lnTo>
                    <a:pt x="7222" y="7447"/>
                  </a:lnTo>
                  <a:lnTo>
                    <a:pt x="7268" y="7377"/>
                  </a:lnTo>
                  <a:lnTo>
                    <a:pt x="7301" y="7298"/>
                  </a:lnTo>
                  <a:lnTo>
                    <a:pt x="7319" y="7213"/>
                  </a:lnTo>
                  <a:lnTo>
                    <a:pt x="7320" y="7168"/>
                  </a:lnTo>
                  <a:lnTo>
                    <a:pt x="7319" y="7122"/>
                  </a:lnTo>
                  <a:lnTo>
                    <a:pt x="7300" y="7035"/>
                  </a:lnTo>
                  <a:lnTo>
                    <a:pt x="7267" y="6956"/>
                  </a:lnTo>
                  <a:lnTo>
                    <a:pt x="7218" y="6884"/>
                  </a:lnTo>
                  <a:lnTo>
                    <a:pt x="7157" y="6824"/>
                  </a:lnTo>
                  <a:lnTo>
                    <a:pt x="7087" y="6776"/>
                  </a:lnTo>
                  <a:lnTo>
                    <a:pt x="7008" y="6742"/>
                  </a:lnTo>
                  <a:lnTo>
                    <a:pt x="6920" y="6724"/>
                  </a:lnTo>
                  <a:lnTo>
                    <a:pt x="6875" y="6723"/>
                  </a:lnTo>
                  <a:close/>
                  <a:moveTo>
                    <a:pt x="8881" y="6441"/>
                  </a:moveTo>
                  <a:lnTo>
                    <a:pt x="9203" y="4972"/>
                  </a:lnTo>
                  <a:lnTo>
                    <a:pt x="9212" y="4930"/>
                  </a:lnTo>
                  <a:lnTo>
                    <a:pt x="9212" y="4845"/>
                  </a:lnTo>
                  <a:lnTo>
                    <a:pt x="9198" y="4764"/>
                  </a:lnTo>
                  <a:lnTo>
                    <a:pt x="9167" y="4688"/>
                  </a:lnTo>
                  <a:lnTo>
                    <a:pt x="9124" y="4620"/>
                  </a:lnTo>
                  <a:lnTo>
                    <a:pt x="9068" y="4561"/>
                  </a:lnTo>
                  <a:lnTo>
                    <a:pt x="9002" y="4512"/>
                  </a:lnTo>
                  <a:lnTo>
                    <a:pt x="8924" y="4479"/>
                  </a:lnTo>
                  <a:lnTo>
                    <a:pt x="8882" y="4468"/>
                  </a:lnTo>
                  <a:lnTo>
                    <a:pt x="8841" y="4460"/>
                  </a:lnTo>
                  <a:lnTo>
                    <a:pt x="8756" y="4459"/>
                  </a:lnTo>
                  <a:lnTo>
                    <a:pt x="8675" y="4473"/>
                  </a:lnTo>
                  <a:lnTo>
                    <a:pt x="8599" y="4504"/>
                  </a:lnTo>
                  <a:lnTo>
                    <a:pt x="8531" y="4548"/>
                  </a:lnTo>
                  <a:lnTo>
                    <a:pt x="8471" y="4604"/>
                  </a:lnTo>
                  <a:lnTo>
                    <a:pt x="8423" y="4672"/>
                  </a:lnTo>
                  <a:lnTo>
                    <a:pt x="8390" y="4748"/>
                  </a:lnTo>
                  <a:lnTo>
                    <a:pt x="8378" y="4790"/>
                  </a:lnTo>
                  <a:lnTo>
                    <a:pt x="8319" y="5061"/>
                  </a:lnTo>
                  <a:lnTo>
                    <a:pt x="8236" y="5032"/>
                  </a:lnTo>
                  <a:lnTo>
                    <a:pt x="8157" y="4998"/>
                  </a:lnTo>
                  <a:lnTo>
                    <a:pt x="8101" y="4973"/>
                  </a:lnTo>
                  <a:lnTo>
                    <a:pt x="7975" y="4926"/>
                  </a:lnTo>
                  <a:lnTo>
                    <a:pt x="7826" y="4887"/>
                  </a:lnTo>
                  <a:lnTo>
                    <a:pt x="7635" y="4862"/>
                  </a:lnTo>
                  <a:lnTo>
                    <a:pt x="7520" y="4861"/>
                  </a:lnTo>
                  <a:lnTo>
                    <a:pt x="7405" y="4862"/>
                  </a:lnTo>
                  <a:lnTo>
                    <a:pt x="7216" y="4887"/>
                  </a:lnTo>
                  <a:lnTo>
                    <a:pt x="7065" y="4926"/>
                  </a:lnTo>
                  <a:lnTo>
                    <a:pt x="6940" y="4973"/>
                  </a:lnTo>
                  <a:lnTo>
                    <a:pt x="6884" y="4998"/>
                  </a:lnTo>
                  <a:lnTo>
                    <a:pt x="6832" y="5021"/>
                  </a:lnTo>
                  <a:lnTo>
                    <a:pt x="6724" y="5061"/>
                  </a:lnTo>
                  <a:lnTo>
                    <a:pt x="6602" y="5093"/>
                  </a:lnTo>
                  <a:lnTo>
                    <a:pt x="6449" y="5111"/>
                  </a:lnTo>
                  <a:lnTo>
                    <a:pt x="6356" y="5113"/>
                  </a:lnTo>
                  <a:lnTo>
                    <a:pt x="6260" y="5111"/>
                  </a:lnTo>
                  <a:lnTo>
                    <a:pt x="6108" y="5093"/>
                  </a:lnTo>
                  <a:lnTo>
                    <a:pt x="5986" y="5061"/>
                  </a:lnTo>
                  <a:lnTo>
                    <a:pt x="5879" y="5021"/>
                  </a:lnTo>
                  <a:lnTo>
                    <a:pt x="5826" y="4998"/>
                  </a:lnTo>
                  <a:lnTo>
                    <a:pt x="5770" y="4973"/>
                  </a:lnTo>
                  <a:lnTo>
                    <a:pt x="5644" y="4926"/>
                  </a:lnTo>
                  <a:lnTo>
                    <a:pt x="5493" y="4887"/>
                  </a:lnTo>
                  <a:lnTo>
                    <a:pt x="5305" y="4862"/>
                  </a:lnTo>
                  <a:lnTo>
                    <a:pt x="5189" y="4861"/>
                  </a:lnTo>
                  <a:lnTo>
                    <a:pt x="5074" y="4862"/>
                  </a:lnTo>
                  <a:lnTo>
                    <a:pt x="4884" y="4887"/>
                  </a:lnTo>
                  <a:lnTo>
                    <a:pt x="4734" y="4926"/>
                  </a:lnTo>
                  <a:lnTo>
                    <a:pt x="4609" y="4973"/>
                  </a:lnTo>
                  <a:lnTo>
                    <a:pt x="4553" y="4998"/>
                  </a:lnTo>
                  <a:lnTo>
                    <a:pt x="4500" y="5021"/>
                  </a:lnTo>
                  <a:lnTo>
                    <a:pt x="4392" y="5061"/>
                  </a:lnTo>
                  <a:lnTo>
                    <a:pt x="4269" y="5093"/>
                  </a:lnTo>
                  <a:lnTo>
                    <a:pt x="4118" y="5111"/>
                  </a:lnTo>
                  <a:lnTo>
                    <a:pt x="4023" y="5113"/>
                  </a:lnTo>
                  <a:lnTo>
                    <a:pt x="3928" y="5111"/>
                  </a:lnTo>
                  <a:lnTo>
                    <a:pt x="3775" y="5093"/>
                  </a:lnTo>
                  <a:lnTo>
                    <a:pt x="3653" y="5061"/>
                  </a:lnTo>
                  <a:lnTo>
                    <a:pt x="3547" y="5021"/>
                  </a:lnTo>
                  <a:lnTo>
                    <a:pt x="3493" y="4998"/>
                  </a:lnTo>
                  <a:lnTo>
                    <a:pt x="3437" y="4973"/>
                  </a:lnTo>
                  <a:lnTo>
                    <a:pt x="3312" y="4926"/>
                  </a:lnTo>
                  <a:lnTo>
                    <a:pt x="3162" y="4887"/>
                  </a:lnTo>
                  <a:lnTo>
                    <a:pt x="2972" y="4862"/>
                  </a:lnTo>
                  <a:lnTo>
                    <a:pt x="2857" y="4861"/>
                  </a:lnTo>
                  <a:lnTo>
                    <a:pt x="2742" y="4862"/>
                  </a:lnTo>
                  <a:lnTo>
                    <a:pt x="2553" y="4887"/>
                  </a:lnTo>
                  <a:lnTo>
                    <a:pt x="2402" y="4926"/>
                  </a:lnTo>
                  <a:lnTo>
                    <a:pt x="2277" y="4973"/>
                  </a:lnTo>
                  <a:lnTo>
                    <a:pt x="2221" y="4998"/>
                  </a:lnTo>
                  <a:lnTo>
                    <a:pt x="2169" y="5021"/>
                  </a:lnTo>
                  <a:lnTo>
                    <a:pt x="2061" y="5061"/>
                  </a:lnTo>
                  <a:lnTo>
                    <a:pt x="1938" y="5093"/>
                  </a:lnTo>
                  <a:lnTo>
                    <a:pt x="1786" y="5111"/>
                  </a:lnTo>
                  <a:lnTo>
                    <a:pt x="1692" y="5113"/>
                  </a:lnTo>
                  <a:lnTo>
                    <a:pt x="1616" y="5111"/>
                  </a:lnTo>
                  <a:lnTo>
                    <a:pt x="1479" y="5098"/>
                  </a:lnTo>
                  <a:lnTo>
                    <a:pt x="1419" y="5087"/>
                  </a:lnTo>
                  <a:lnTo>
                    <a:pt x="1391" y="5083"/>
                  </a:lnTo>
                  <a:lnTo>
                    <a:pt x="1339" y="5093"/>
                  </a:lnTo>
                  <a:lnTo>
                    <a:pt x="1296" y="5120"/>
                  </a:lnTo>
                  <a:lnTo>
                    <a:pt x="1266" y="5163"/>
                  </a:lnTo>
                  <a:lnTo>
                    <a:pt x="1257" y="5191"/>
                  </a:lnTo>
                  <a:lnTo>
                    <a:pt x="1253" y="5218"/>
                  </a:lnTo>
                  <a:lnTo>
                    <a:pt x="1263" y="5270"/>
                  </a:lnTo>
                  <a:lnTo>
                    <a:pt x="1292" y="5313"/>
                  </a:lnTo>
                  <a:lnTo>
                    <a:pt x="1335" y="5343"/>
                  </a:lnTo>
                  <a:lnTo>
                    <a:pt x="1361" y="5350"/>
                  </a:lnTo>
                  <a:lnTo>
                    <a:pt x="1437" y="5365"/>
                  </a:lnTo>
                  <a:lnTo>
                    <a:pt x="1601" y="5381"/>
                  </a:lnTo>
                  <a:lnTo>
                    <a:pt x="1692" y="5382"/>
                  </a:lnTo>
                  <a:lnTo>
                    <a:pt x="1806" y="5381"/>
                  </a:lnTo>
                  <a:lnTo>
                    <a:pt x="1996" y="5356"/>
                  </a:lnTo>
                  <a:lnTo>
                    <a:pt x="2147" y="5317"/>
                  </a:lnTo>
                  <a:lnTo>
                    <a:pt x="2272" y="5270"/>
                  </a:lnTo>
                  <a:lnTo>
                    <a:pt x="2329" y="5245"/>
                  </a:lnTo>
                  <a:lnTo>
                    <a:pt x="2380" y="5222"/>
                  </a:lnTo>
                  <a:lnTo>
                    <a:pt x="2488" y="5182"/>
                  </a:lnTo>
                  <a:lnTo>
                    <a:pt x="2611" y="5150"/>
                  </a:lnTo>
                  <a:lnTo>
                    <a:pt x="2763" y="5132"/>
                  </a:lnTo>
                  <a:lnTo>
                    <a:pt x="2857" y="5130"/>
                  </a:lnTo>
                  <a:lnTo>
                    <a:pt x="2952" y="5132"/>
                  </a:lnTo>
                  <a:lnTo>
                    <a:pt x="3105" y="5150"/>
                  </a:lnTo>
                  <a:lnTo>
                    <a:pt x="3227" y="5182"/>
                  </a:lnTo>
                  <a:lnTo>
                    <a:pt x="3333" y="5222"/>
                  </a:lnTo>
                  <a:lnTo>
                    <a:pt x="3387" y="5245"/>
                  </a:lnTo>
                  <a:lnTo>
                    <a:pt x="3443" y="5270"/>
                  </a:lnTo>
                  <a:lnTo>
                    <a:pt x="3568" y="5317"/>
                  </a:lnTo>
                  <a:lnTo>
                    <a:pt x="3719" y="5356"/>
                  </a:lnTo>
                  <a:lnTo>
                    <a:pt x="3908" y="5381"/>
                  </a:lnTo>
                  <a:lnTo>
                    <a:pt x="4023" y="5382"/>
                  </a:lnTo>
                  <a:lnTo>
                    <a:pt x="4138" y="5381"/>
                  </a:lnTo>
                  <a:lnTo>
                    <a:pt x="4327" y="5356"/>
                  </a:lnTo>
                  <a:lnTo>
                    <a:pt x="4478" y="5317"/>
                  </a:lnTo>
                  <a:lnTo>
                    <a:pt x="4603" y="5270"/>
                  </a:lnTo>
                  <a:lnTo>
                    <a:pt x="4659" y="5245"/>
                  </a:lnTo>
                  <a:lnTo>
                    <a:pt x="4713" y="5222"/>
                  </a:lnTo>
                  <a:lnTo>
                    <a:pt x="4819" y="5182"/>
                  </a:lnTo>
                  <a:lnTo>
                    <a:pt x="4942" y="5150"/>
                  </a:lnTo>
                  <a:lnTo>
                    <a:pt x="5094" y="5132"/>
                  </a:lnTo>
                  <a:lnTo>
                    <a:pt x="5189" y="5130"/>
                  </a:lnTo>
                  <a:lnTo>
                    <a:pt x="5283" y="5132"/>
                  </a:lnTo>
                  <a:lnTo>
                    <a:pt x="5436" y="5150"/>
                  </a:lnTo>
                  <a:lnTo>
                    <a:pt x="5558" y="5182"/>
                  </a:lnTo>
                  <a:lnTo>
                    <a:pt x="5666" y="5222"/>
                  </a:lnTo>
                  <a:lnTo>
                    <a:pt x="5718" y="5245"/>
                  </a:lnTo>
                  <a:lnTo>
                    <a:pt x="5775" y="5270"/>
                  </a:lnTo>
                  <a:lnTo>
                    <a:pt x="5899" y="5317"/>
                  </a:lnTo>
                  <a:lnTo>
                    <a:pt x="6050" y="5356"/>
                  </a:lnTo>
                  <a:lnTo>
                    <a:pt x="6240" y="5381"/>
                  </a:lnTo>
                  <a:lnTo>
                    <a:pt x="6354" y="5382"/>
                  </a:lnTo>
                  <a:lnTo>
                    <a:pt x="6469" y="5381"/>
                  </a:lnTo>
                  <a:lnTo>
                    <a:pt x="6659" y="5356"/>
                  </a:lnTo>
                  <a:lnTo>
                    <a:pt x="6810" y="5317"/>
                  </a:lnTo>
                  <a:lnTo>
                    <a:pt x="6936" y="5270"/>
                  </a:lnTo>
                  <a:lnTo>
                    <a:pt x="6992" y="5245"/>
                  </a:lnTo>
                  <a:lnTo>
                    <a:pt x="7044" y="5222"/>
                  </a:lnTo>
                  <a:lnTo>
                    <a:pt x="7152" y="5182"/>
                  </a:lnTo>
                  <a:lnTo>
                    <a:pt x="7274" y="5150"/>
                  </a:lnTo>
                  <a:lnTo>
                    <a:pt x="7427" y="5132"/>
                  </a:lnTo>
                  <a:lnTo>
                    <a:pt x="7520" y="5130"/>
                  </a:lnTo>
                  <a:lnTo>
                    <a:pt x="7615" y="5132"/>
                  </a:lnTo>
                  <a:lnTo>
                    <a:pt x="7768" y="5150"/>
                  </a:lnTo>
                  <a:lnTo>
                    <a:pt x="7890" y="5182"/>
                  </a:lnTo>
                  <a:lnTo>
                    <a:pt x="7997" y="5222"/>
                  </a:lnTo>
                  <a:lnTo>
                    <a:pt x="8050" y="5245"/>
                  </a:lnTo>
                  <a:lnTo>
                    <a:pt x="8099" y="5267"/>
                  </a:lnTo>
                  <a:lnTo>
                    <a:pt x="8203" y="5307"/>
                  </a:lnTo>
                  <a:lnTo>
                    <a:pt x="8260" y="5326"/>
                  </a:lnTo>
                  <a:lnTo>
                    <a:pt x="8144" y="5855"/>
                  </a:lnTo>
                  <a:lnTo>
                    <a:pt x="8065" y="5821"/>
                  </a:lnTo>
                  <a:lnTo>
                    <a:pt x="7900" y="5771"/>
                  </a:lnTo>
                  <a:lnTo>
                    <a:pt x="7730" y="5735"/>
                  </a:lnTo>
                  <a:lnTo>
                    <a:pt x="7553" y="5718"/>
                  </a:lnTo>
                  <a:lnTo>
                    <a:pt x="7463" y="5716"/>
                  </a:lnTo>
                  <a:lnTo>
                    <a:pt x="7373" y="5718"/>
                  </a:lnTo>
                  <a:lnTo>
                    <a:pt x="7196" y="5735"/>
                  </a:lnTo>
                  <a:lnTo>
                    <a:pt x="7026" y="5771"/>
                  </a:lnTo>
                  <a:lnTo>
                    <a:pt x="6862" y="5821"/>
                  </a:lnTo>
                  <a:lnTo>
                    <a:pt x="6705" y="5889"/>
                  </a:lnTo>
                  <a:lnTo>
                    <a:pt x="6556" y="5970"/>
                  </a:lnTo>
                  <a:lnTo>
                    <a:pt x="6416" y="6063"/>
                  </a:lnTo>
                  <a:lnTo>
                    <a:pt x="6286" y="6171"/>
                  </a:lnTo>
                  <a:lnTo>
                    <a:pt x="6168" y="6289"/>
                  </a:lnTo>
                  <a:lnTo>
                    <a:pt x="6060" y="6419"/>
                  </a:lnTo>
                  <a:lnTo>
                    <a:pt x="5967" y="6559"/>
                  </a:lnTo>
                  <a:lnTo>
                    <a:pt x="5886" y="6709"/>
                  </a:lnTo>
                  <a:lnTo>
                    <a:pt x="5818" y="6866"/>
                  </a:lnTo>
                  <a:lnTo>
                    <a:pt x="5768" y="7030"/>
                  </a:lnTo>
                  <a:lnTo>
                    <a:pt x="5732" y="7200"/>
                  </a:lnTo>
                  <a:lnTo>
                    <a:pt x="5715" y="7377"/>
                  </a:lnTo>
                  <a:lnTo>
                    <a:pt x="5713" y="7466"/>
                  </a:lnTo>
                  <a:lnTo>
                    <a:pt x="5713" y="7525"/>
                  </a:lnTo>
                  <a:lnTo>
                    <a:pt x="5722" y="7640"/>
                  </a:lnTo>
                  <a:lnTo>
                    <a:pt x="5736" y="7753"/>
                  </a:lnTo>
                  <a:lnTo>
                    <a:pt x="5758" y="7864"/>
                  </a:lnTo>
                  <a:lnTo>
                    <a:pt x="5787" y="7970"/>
                  </a:lnTo>
                  <a:lnTo>
                    <a:pt x="5823" y="8075"/>
                  </a:lnTo>
                  <a:lnTo>
                    <a:pt x="5863" y="8178"/>
                  </a:lnTo>
                  <a:lnTo>
                    <a:pt x="5912" y="8277"/>
                  </a:lnTo>
                  <a:lnTo>
                    <a:pt x="5993" y="8418"/>
                  </a:lnTo>
                  <a:lnTo>
                    <a:pt x="6122" y="8592"/>
                  </a:lnTo>
                  <a:lnTo>
                    <a:pt x="6272" y="8749"/>
                  </a:lnTo>
                  <a:lnTo>
                    <a:pt x="6440" y="8888"/>
                  </a:lnTo>
                  <a:lnTo>
                    <a:pt x="6531" y="8948"/>
                  </a:lnTo>
                  <a:lnTo>
                    <a:pt x="1744" y="8948"/>
                  </a:lnTo>
                  <a:lnTo>
                    <a:pt x="1681" y="8945"/>
                  </a:lnTo>
                  <a:lnTo>
                    <a:pt x="1557" y="8924"/>
                  </a:lnTo>
                  <a:lnTo>
                    <a:pt x="1442" y="8883"/>
                  </a:lnTo>
                  <a:lnTo>
                    <a:pt x="1337" y="8824"/>
                  </a:lnTo>
                  <a:lnTo>
                    <a:pt x="1243" y="8748"/>
                  </a:lnTo>
                  <a:lnTo>
                    <a:pt x="1162" y="8657"/>
                  </a:lnTo>
                  <a:lnTo>
                    <a:pt x="1098" y="8553"/>
                  </a:lnTo>
                  <a:lnTo>
                    <a:pt x="1050" y="8437"/>
                  </a:lnTo>
                  <a:lnTo>
                    <a:pt x="1034" y="8375"/>
                  </a:lnTo>
                  <a:lnTo>
                    <a:pt x="273" y="4914"/>
                  </a:lnTo>
                  <a:lnTo>
                    <a:pt x="268" y="4884"/>
                  </a:lnTo>
                  <a:lnTo>
                    <a:pt x="278" y="4825"/>
                  </a:lnTo>
                  <a:lnTo>
                    <a:pt x="310" y="4774"/>
                  </a:lnTo>
                  <a:lnTo>
                    <a:pt x="359" y="4740"/>
                  </a:lnTo>
                  <a:lnTo>
                    <a:pt x="389" y="4731"/>
                  </a:lnTo>
                  <a:lnTo>
                    <a:pt x="419" y="4727"/>
                  </a:lnTo>
                  <a:lnTo>
                    <a:pt x="477" y="4738"/>
                  </a:lnTo>
                  <a:lnTo>
                    <a:pt x="527" y="4770"/>
                  </a:lnTo>
                  <a:lnTo>
                    <a:pt x="562" y="4818"/>
                  </a:lnTo>
                  <a:lnTo>
                    <a:pt x="571" y="4848"/>
                  </a:lnTo>
                  <a:lnTo>
                    <a:pt x="1332" y="8309"/>
                  </a:lnTo>
                  <a:lnTo>
                    <a:pt x="1341" y="8345"/>
                  </a:lnTo>
                  <a:lnTo>
                    <a:pt x="1368" y="8412"/>
                  </a:lnTo>
                  <a:lnTo>
                    <a:pt x="1407" y="8473"/>
                  </a:lnTo>
                  <a:lnTo>
                    <a:pt x="1453" y="8525"/>
                  </a:lnTo>
                  <a:lnTo>
                    <a:pt x="1508" y="8569"/>
                  </a:lnTo>
                  <a:lnTo>
                    <a:pt x="1568" y="8604"/>
                  </a:lnTo>
                  <a:lnTo>
                    <a:pt x="1636" y="8627"/>
                  </a:lnTo>
                  <a:lnTo>
                    <a:pt x="1708" y="8640"/>
                  </a:lnTo>
                  <a:lnTo>
                    <a:pt x="1744" y="8640"/>
                  </a:lnTo>
                  <a:lnTo>
                    <a:pt x="5542" y="8640"/>
                  </a:lnTo>
                  <a:lnTo>
                    <a:pt x="5569" y="8638"/>
                  </a:lnTo>
                  <a:lnTo>
                    <a:pt x="5618" y="8618"/>
                  </a:lnTo>
                  <a:lnTo>
                    <a:pt x="5654" y="8581"/>
                  </a:lnTo>
                  <a:lnTo>
                    <a:pt x="5675" y="8533"/>
                  </a:lnTo>
                  <a:lnTo>
                    <a:pt x="5677" y="8506"/>
                  </a:lnTo>
                  <a:lnTo>
                    <a:pt x="5675" y="8479"/>
                  </a:lnTo>
                  <a:lnTo>
                    <a:pt x="5654" y="8430"/>
                  </a:lnTo>
                  <a:lnTo>
                    <a:pt x="5618" y="8392"/>
                  </a:lnTo>
                  <a:lnTo>
                    <a:pt x="5569" y="8372"/>
                  </a:lnTo>
                  <a:lnTo>
                    <a:pt x="5542" y="8371"/>
                  </a:lnTo>
                  <a:lnTo>
                    <a:pt x="1744" y="8371"/>
                  </a:lnTo>
                  <a:lnTo>
                    <a:pt x="1718" y="8369"/>
                  </a:lnTo>
                  <a:lnTo>
                    <a:pt x="1669" y="8352"/>
                  </a:lnTo>
                  <a:lnTo>
                    <a:pt x="1630" y="8320"/>
                  </a:lnTo>
                  <a:lnTo>
                    <a:pt x="1603" y="8276"/>
                  </a:lnTo>
                  <a:lnTo>
                    <a:pt x="1596" y="8250"/>
                  </a:lnTo>
                  <a:lnTo>
                    <a:pt x="834" y="4790"/>
                  </a:lnTo>
                  <a:lnTo>
                    <a:pt x="823" y="4748"/>
                  </a:lnTo>
                  <a:lnTo>
                    <a:pt x="789" y="4672"/>
                  </a:lnTo>
                  <a:lnTo>
                    <a:pt x="740" y="4604"/>
                  </a:lnTo>
                  <a:lnTo>
                    <a:pt x="681" y="4548"/>
                  </a:lnTo>
                  <a:lnTo>
                    <a:pt x="612" y="4505"/>
                  </a:lnTo>
                  <a:lnTo>
                    <a:pt x="537" y="4475"/>
                  </a:lnTo>
                  <a:lnTo>
                    <a:pt x="455" y="4459"/>
                  </a:lnTo>
                  <a:lnTo>
                    <a:pt x="372" y="4460"/>
                  </a:lnTo>
                  <a:lnTo>
                    <a:pt x="330" y="4468"/>
                  </a:lnTo>
                  <a:lnTo>
                    <a:pt x="288" y="4478"/>
                  </a:lnTo>
                  <a:lnTo>
                    <a:pt x="212" y="4512"/>
                  </a:lnTo>
                  <a:lnTo>
                    <a:pt x="144" y="4561"/>
                  </a:lnTo>
                  <a:lnTo>
                    <a:pt x="88" y="4620"/>
                  </a:lnTo>
                  <a:lnTo>
                    <a:pt x="45" y="4688"/>
                  </a:lnTo>
                  <a:lnTo>
                    <a:pt x="15" y="4764"/>
                  </a:lnTo>
                  <a:lnTo>
                    <a:pt x="0" y="4845"/>
                  </a:lnTo>
                  <a:lnTo>
                    <a:pt x="0" y="4930"/>
                  </a:lnTo>
                  <a:lnTo>
                    <a:pt x="9" y="4972"/>
                  </a:lnTo>
                  <a:lnTo>
                    <a:pt x="771" y="8433"/>
                  </a:lnTo>
                  <a:lnTo>
                    <a:pt x="781" y="8476"/>
                  </a:lnTo>
                  <a:lnTo>
                    <a:pt x="807" y="8559"/>
                  </a:lnTo>
                  <a:lnTo>
                    <a:pt x="840" y="8638"/>
                  </a:lnTo>
                  <a:lnTo>
                    <a:pt x="879" y="8715"/>
                  </a:lnTo>
                  <a:lnTo>
                    <a:pt x="922" y="8785"/>
                  </a:lnTo>
                  <a:lnTo>
                    <a:pt x="972" y="8853"/>
                  </a:lnTo>
                  <a:lnTo>
                    <a:pt x="1027" y="8915"/>
                  </a:lnTo>
                  <a:lnTo>
                    <a:pt x="1087" y="8973"/>
                  </a:lnTo>
                  <a:lnTo>
                    <a:pt x="1152" y="9024"/>
                  </a:lnTo>
                  <a:lnTo>
                    <a:pt x="1220" y="9071"/>
                  </a:lnTo>
                  <a:lnTo>
                    <a:pt x="1293" y="9111"/>
                  </a:lnTo>
                  <a:lnTo>
                    <a:pt x="1368" y="9145"/>
                  </a:lnTo>
                  <a:lnTo>
                    <a:pt x="1447" y="9173"/>
                  </a:lnTo>
                  <a:lnTo>
                    <a:pt x="1529" y="9194"/>
                  </a:lnTo>
                  <a:lnTo>
                    <a:pt x="1614" y="9209"/>
                  </a:lnTo>
                  <a:lnTo>
                    <a:pt x="1701" y="9217"/>
                  </a:lnTo>
                  <a:lnTo>
                    <a:pt x="1744" y="9217"/>
                  </a:lnTo>
                  <a:lnTo>
                    <a:pt x="7463" y="9217"/>
                  </a:lnTo>
                  <a:lnTo>
                    <a:pt x="7466" y="9217"/>
                  </a:lnTo>
                  <a:lnTo>
                    <a:pt x="7555" y="9216"/>
                  </a:lnTo>
                  <a:lnTo>
                    <a:pt x="7732" y="9197"/>
                  </a:lnTo>
                  <a:lnTo>
                    <a:pt x="7902" y="9163"/>
                  </a:lnTo>
                  <a:lnTo>
                    <a:pt x="8066" y="9111"/>
                  </a:lnTo>
                  <a:lnTo>
                    <a:pt x="8223" y="9045"/>
                  </a:lnTo>
                  <a:lnTo>
                    <a:pt x="8371" y="8964"/>
                  </a:lnTo>
                  <a:lnTo>
                    <a:pt x="8511" y="8869"/>
                  </a:lnTo>
                  <a:lnTo>
                    <a:pt x="8640" y="8762"/>
                  </a:lnTo>
                  <a:lnTo>
                    <a:pt x="8760" y="8643"/>
                  </a:lnTo>
                  <a:lnTo>
                    <a:pt x="8866" y="8513"/>
                  </a:lnTo>
                  <a:lnTo>
                    <a:pt x="8960" y="8373"/>
                  </a:lnTo>
                  <a:lnTo>
                    <a:pt x="9042" y="8225"/>
                  </a:lnTo>
                  <a:lnTo>
                    <a:pt x="9108" y="8068"/>
                  </a:lnTo>
                  <a:lnTo>
                    <a:pt x="9159" y="7904"/>
                  </a:lnTo>
                  <a:lnTo>
                    <a:pt x="9193" y="7733"/>
                  </a:lnTo>
                  <a:lnTo>
                    <a:pt x="9212" y="7557"/>
                  </a:lnTo>
                  <a:lnTo>
                    <a:pt x="9213" y="7466"/>
                  </a:lnTo>
                  <a:lnTo>
                    <a:pt x="9212" y="7396"/>
                  </a:lnTo>
                  <a:lnTo>
                    <a:pt x="9200" y="7254"/>
                  </a:lnTo>
                  <a:lnTo>
                    <a:pt x="9179" y="7118"/>
                  </a:lnTo>
                  <a:lnTo>
                    <a:pt x="9146" y="6984"/>
                  </a:lnTo>
                  <a:lnTo>
                    <a:pt x="9103" y="6854"/>
                  </a:lnTo>
                  <a:lnTo>
                    <a:pt x="9051" y="6729"/>
                  </a:lnTo>
                  <a:lnTo>
                    <a:pt x="8989" y="6609"/>
                  </a:lnTo>
                  <a:lnTo>
                    <a:pt x="8918" y="6495"/>
                  </a:lnTo>
                  <a:lnTo>
                    <a:pt x="8881" y="6441"/>
                  </a:lnTo>
                  <a:close/>
                  <a:moveTo>
                    <a:pt x="8554" y="5251"/>
                  </a:moveTo>
                  <a:lnTo>
                    <a:pt x="8554" y="5251"/>
                  </a:lnTo>
                  <a:lnTo>
                    <a:pt x="8554" y="5250"/>
                  </a:lnTo>
                  <a:lnTo>
                    <a:pt x="8554" y="5250"/>
                  </a:lnTo>
                  <a:lnTo>
                    <a:pt x="8642" y="4848"/>
                  </a:lnTo>
                  <a:lnTo>
                    <a:pt x="8650" y="4818"/>
                  </a:lnTo>
                  <a:lnTo>
                    <a:pt x="8685" y="4770"/>
                  </a:lnTo>
                  <a:lnTo>
                    <a:pt x="8735" y="4738"/>
                  </a:lnTo>
                  <a:lnTo>
                    <a:pt x="8793" y="4727"/>
                  </a:lnTo>
                  <a:lnTo>
                    <a:pt x="8823" y="4731"/>
                  </a:lnTo>
                  <a:lnTo>
                    <a:pt x="8854" y="4740"/>
                  </a:lnTo>
                  <a:lnTo>
                    <a:pt x="8902" y="4774"/>
                  </a:lnTo>
                  <a:lnTo>
                    <a:pt x="8934" y="4825"/>
                  </a:lnTo>
                  <a:lnTo>
                    <a:pt x="8944" y="4884"/>
                  </a:lnTo>
                  <a:lnTo>
                    <a:pt x="8940" y="4914"/>
                  </a:lnTo>
                  <a:lnTo>
                    <a:pt x="8659" y="6190"/>
                  </a:lnTo>
                  <a:lnTo>
                    <a:pt x="8597" y="6132"/>
                  </a:lnTo>
                  <a:lnTo>
                    <a:pt x="8463" y="6030"/>
                  </a:lnTo>
                  <a:lnTo>
                    <a:pt x="8393" y="5984"/>
                  </a:lnTo>
                  <a:lnTo>
                    <a:pt x="8554" y="5251"/>
                  </a:lnTo>
                  <a:close/>
                  <a:moveTo>
                    <a:pt x="7463" y="8948"/>
                  </a:moveTo>
                  <a:lnTo>
                    <a:pt x="7386" y="8947"/>
                  </a:lnTo>
                  <a:lnTo>
                    <a:pt x="7238" y="8931"/>
                  </a:lnTo>
                  <a:lnTo>
                    <a:pt x="7094" y="8901"/>
                  </a:lnTo>
                  <a:lnTo>
                    <a:pt x="6954" y="8857"/>
                  </a:lnTo>
                  <a:lnTo>
                    <a:pt x="6822" y="8801"/>
                  </a:lnTo>
                  <a:lnTo>
                    <a:pt x="6697" y="8734"/>
                  </a:lnTo>
                  <a:lnTo>
                    <a:pt x="6577" y="8653"/>
                  </a:lnTo>
                  <a:lnTo>
                    <a:pt x="6468" y="8562"/>
                  </a:lnTo>
                  <a:lnTo>
                    <a:pt x="6367" y="8463"/>
                  </a:lnTo>
                  <a:lnTo>
                    <a:pt x="6278" y="8352"/>
                  </a:lnTo>
                  <a:lnTo>
                    <a:pt x="6197" y="8234"/>
                  </a:lnTo>
                  <a:lnTo>
                    <a:pt x="6129" y="8108"/>
                  </a:lnTo>
                  <a:lnTo>
                    <a:pt x="6072" y="7976"/>
                  </a:lnTo>
                  <a:lnTo>
                    <a:pt x="6029" y="7836"/>
                  </a:lnTo>
                  <a:lnTo>
                    <a:pt x="6000" y="7692"/>
                  </a:lnTo>
                  <a:lnTo>
                    <a:pt x="5984" y="7542"/>
                  </a:lnTo>
                  <a:lnTo>
                    <a:pt x="5983" y="7466"/>
                  </a:lnTo>
                  <a:lnTo>
                    <a:pt x="5984" y="7390"/>
                  </a:lnTo>
                  <a:lnTo>
                    <a:pt x="6000" y="7241"/>
                  </a:lnTo>
                  <a:lnTo>
                    <a:pt x="6029" y="7097"/>
                  </a:lnTo>
                  <a:lnTo>
                    <a:pt x="6072" y="6958"/>
                  </a:lnTo>
                  <a:lnTo>
                    <a:pt x="6129" y="6825"/>
                  </a:lnTo>
                  <a:lnTo>
                    <a:pt x="6197" y="6700"/>
                  </a:lnTo>
                  <a:lnTo>
                    <a:pt x="6278" y="6582"/>
                  </a:lnTo>
                  <a:lnTo>
                    <a:pt x="6367" y="6471"/>
                  </a:lnTo>
                  <a:lnTo>
                    <a:pt x="6468" y="6372"/>
                  </a:lnTo>
                  <a:lnTo>
                    <a:pt x="6577" y="6281"/>
                  </a:lnTo>
                  <a:lnTo>
                    <a:pt x="6697" y="6200"/>
                  </a:lnTo>
                  <a:lnTo>
                    <a:pt x="6822" y="6132"/>
                  </a:lnTo>
                  <a:lnTo>
                    <a:pt x="6954" y="6076"/>
                  </a:lnTo>
                  <a:lnTo>
                    <a:pt x="7094" y="6032"/>
                  </a:lnTo>
                  <a:lnTo>
                    <a:pt x="7238" y="6003"/>
                  </a:lnTo>
                  <a:lnTo>
                    <a:pt x="7386" y="5987"/>
                  </a:lnTo>
                  <a:lnTo>
                    <a:pt x="7463" y="5986"/>
                  </a:lnTo>
                  <a:lnTo>
                    <a:pt x="7539" y="5987"/>
                  </a:lnTo>
                  <a:lnTo>
                    <a:pt x="7689" y="6003"/>
                  </a:lnTo>
                  <a:lnTo>
                    <a:pt x="7833" y="6032"/>
                  </a:lnTo>
                  <a:lnTo>
                    <a:pt x="7972" y="6076"/>
                  </a:lnTo>
                  <a:lnTo>
                    <a:pt x="8105" y="6132"/>
                  </a:lnTo>
                  <a:lnTo>
                    <a:pt x="8230" y="6200"/>
                  </a:lnTo>
                  <a:lnTo>
                    <a:pt x="8348" y="6281"/>
                  </a:lnTo>
                  <a:lnTo>
                    <a:pt x="8459" y="6372"/>
                  </a:lnTo>
                  <a:lnTo>
                    <a:pt x="8558" y="6471"/>
                  </a:lnTo>
                  <a:lnTo>
                    <a:pt x="8649" y="6582"/>
                  </a:lnTo>
                  <a:lnTo>
                    <a:pt x="8730" y="6700"/>
                  </a:lnTo>
                  <a:lnTo>
                    <a:pt x="8797" y="6825"/>
                  </a:lnTo>
                  <a:lnTo>
                    <a:pt x="8854" y="6958"/>
                  </a:lnTo>
                  <a:lnTo>
                    <a:pt x="8897" y="7097"/>
                  </a:lnTo>
                  <a:lnTo>
                    <a:pt x="8927" y="7241"/>
                  </a:lnTo>
                  <a:lnTo>
                    <a:pt x="8943" y="7391"/>
                  </a:lnTo>
                  <a:lnTo>
                    <a:pt x="8943" y="7466"/>
                  </a:lnTo>
                  <a:lnTo>
                    <a:pt x="8943" y="7542"/>
                  </a:lnTo>
                  <a:lnTo>
                    <a:pt x="8927" y="7692"/>
                  </a:lnTo>
                  <a:lnTo>
                    <a:pt x="8897" y="7836"/>
                  </a:lnTo>
                  <a:lnTo>
                    <a:pt x="8854" y="7976"/>
                  </a:lnTo>
                  <a:lnTo>
                    <a:pt x="8797" y="8108"/>
                  </a:lnTo>
                  <a:lnTo>
                    <a:pt x="8730" y="8234"/>
                  </a:lnTo>
                  <a:lnTo>
                    <a:pt x="8649" y="8352"/>
                  </a:lnTo>
                  <a:lnTo>
                    <a:pt x="8558" y="8463"/>
                  </a:lnTo>
                  <a:lnTo>
                    <a:pt x="8459" y="8562"/>
                  </a:lnTo>
                  <a:lnTo>
                    <a:pt x="8348" y="8653"/>
                  </a:lnTo>
                  <a:lnTo>
                    <a:pt x="8230" y="8734"/>
                  </a:lnTo>
                  <a:lnTo>
                    <a:pt x="8105" y="8801"/>
                  </a:lnTo>
                  <a:lnTo>
                    <a:pt x="7972" y="8857"/>
                  </a:lnTo>
                  <a:lnTo>
                    <a:pt x="7833" y="8901"/>
                  </a:lnTo>
                  <a:lnTo>
                    <a:pt x="7689" y="8931"/>
                  </a:lnTo>
                  <a:lnTo>
                    <a:pt x="7539" y="8947"/>
                  </a:lnTo>
                  <a:lnTo>
                    <a:pt x="7463" y="8948"/>
                  </a:lnTo>
                  <a:close/>
                  <a:moveTo>
                    <a:pt x="4382" y="2984"/>
                  </a:moveTo>
                  <a:lnTo>
                    <a:pt x="4429" y="2983"/>
                  </a:lnTo>
                  <a:lnTo>
                    <a:pt x="4521" y="2964"/>
                  </a:lnTo>
                  <a:lnTo>
                    <a:pt x="4606" y="2928"/>
                  </a:lnTo>
                  <a:lnTo>
                    <a:pt x="4683" y="2876"/>
                  </a:lnTo>
                  <a:lnTo>
                    <a:pt x="4746" y="2813"/>
                  </a:lnTo>
                  <a:lnTo>
                    <a:pt x="4798" y="2736"/>
                  </a:lnTo>
                  <a:lnTo>
                    <a:pt x="4834" y="2651"/>
                  </a:lnTo>
                  <a:lnTo>
                    <a:pt x="4852" y="2559"/>
                  </a:lnTo>
                  <a:lnTo>
                    <a:pt x="4854" y="2512"/>
                  </a:lnTo>
                  <a:lnTo>
                    <a:pt x="4852" y="2463"/>
                  </a:lnTo>
                  <a:lnTo>
                    <a:pt x="4834" y="2371"/>
                  </a:lnTo>
                  <a:lnTo>
                    <a:pt x="4798" y="2286"/>
                  </a:lnTo>
                  <a:lnTo>
                    <a:pt x="4746" y="2211"/>
                  </a:lnTo>
                  <a:lnTo>
                    <a:pt x="4683" y="2146"/>
                  </a:lnTo>
                  <a:lnTo>
                    <a:pt x="4606" y="2096"/>
                  </a:lnTo>
                  <a:lnTo>
                    <a:pt x="4521" y="2060"/>
                  </a:lnTo>
                  <a:lnTo>
                    <a:pt x="4429" y="2041"/>
                  </a:lnTo>
                  <a:lnTo>
                    <a:pt x="4382" y="2039"/>
                  </a:lnTo>
                  <a:lnTo>
                    <a:pt x="4333" y="2041"/>
                  </a:lnTo>
                  <a:lnTo>
                    <a:pt x="4241" y="2060"/>
                  </a:lnTo>
                  <a:lnTo>
                    <a:pt x="4156" y="2096"/>
                  </a:lnTo>
                  <a:lnTo>
                    <a:pt x="4081" y="2146"/>
                  </a:lnTo>
                  <a:lnTo>
                    <a:pt x="4016" y="2211"/>
                  </a:lnTo>
                  <a:lnTo>
                    <a:pt x="3966" y="2286"/>
                  </a:lnTo>
                  <a:lnTo>
                    <a:pt x="3930" y="2371"/>
                  </a:lnTo>
                  <a:lnTo>
                    <a:pt x="3911" y="2463"/>
                  </a:lnTo>
                  <a:lnTo>
                    <a:pt x="3909" y="2512"/>
                  </a:lnTo>
                  <a:lnTo>
                    <a:pt x="3911" y="2559"/>
                  </a:lnTo>
                  <a:lnTo>
                    <a:pt x="3930" y="2651"/>
                  </a:lnTo>
                  <a:lnTo>
                    <a:pt x="3966" y="2736"/>
                  </a:lnTo>
                  <a:lnTo>
                    <a:pt x="4016" y="2813"/>
                  </a:lnTo>
                  <a:lnTo>
                    <a:pt x="4081" y="2876"/>
                  </a:lnTo>
                  <a:lnTo>
                    <a:pt x="4156" y="2928"/>
                  </a:lnTo>
                  <a:lnTo>
                    <a:pt x="4241" y="2964"/>
                  </a:lnTo>
                  <a:lnTo>
                    <a:pt x="4333" y="2983"/>
                  </a:lnTo>
                  <a:lnTo>
                    <a:pt x="4382" y="2984"/>
                  </a:lnTo>
                  <a:close/>
                  <a:moveTo>
                    <a:pt x="4382" y="2309"/>
                  </a:moveTo>
                  <a:lnTo>
                    <a:pt x="4402" y="2310"/>
                  </a:lnTo>
                  <a:lnTo>
                    <a:pt x="4442" y="2317"/>
                  </a:lnTo>
                  <a:lnTo>
                    <a:pt x="4478" y="2333"/>
                  </a:lnTo>
                  <a:lnTo>
                    <a:pt x="4510" y="2355"/>
                  </a:lnTo>
                  <a:lnTo>
                    <a:pt x="4537" y="2382"/>
                  </a:lnTo>
                  <a:lnTo>
                    <a:pt x="4560" y="2415"/>
                  </a:lnTo>
                  <a:lnTo>
                    <a:pt x="4575" y="2451"/>
                  </a:lnTo>
                  <a:lnTo>
                    <a:pt x="4583" y="2490"/>
                  </a:lnTo>
                  <a:lnTo>
                    <a:pt x="4583" y="2512"/>
                  </a:lnTo>
                  <a:lnTo>
                    <a:pt x="4583" y="2532"/>
                  </a:lnTo>
                  <a:lnTo>
                    <a:pt x="4575" y="2572"/>
                  </a:lnTo>
                  <a:lnTo>
                    <a:pt x="4560" y="2608"/>
                  </a:lnTo>
                  <a:lnTo>
                    <a:pt x="4537" y="2640"/>
                  </a:lnTo>
                  <a:lnTo>
                    <a:pt x="4510" y="2667"/>
                  </a:lnTo>
                  <a:lnTo>
                    <a:pt x="4478" y="2690"/>
                  </a:lnTo>
                  <a:lnTo>
                    <a:pt x="4442" y="2705"/>
                  </a:lnTo>
                  <a:lnTo>
                    <a:pt x="4402" y="2713"/>
                  </a:lnTo>
                  <a:lnTo>
                    <a:pt x="4382" y="2713"/>
                  </a:lnTo>
                  <a:lnTo>
                    <a:pt x="4360" y="2713"/>
                  </a:lnTo>
                  <a:lnTo>
                    <a:pt x="4321" y="2705"/>
                  </a:lnTo>
                  <a:lnTo>
                    <a:pt x="4285" y="2690"/>
                  </a:lnTo>
                  <a:lnTo>
                    <a:pt x="4252" y="2667"/>
                  </a:lnTo>
                  <a:lnTo>
                    <a:pt x="4225" y="2640"/>
                  </a:lnTo>
                  <a:lnTo>
                    <a:pt x="4203" y="2608"/>
                  </a:lnTo>
                  <a:lnTo>
                    <a:pt x="4187" y="2572"/>
                  </a:lnTo>
                  <a:lnTo>
                    <a:pt x="4180" y="2532"/>
                  </a:lnTo>
                  <a:lnTo>
                    <a:pt x="4179" y="2512"/>
                  </a:lnTo>
                  <a:lnTo>
                    <a:pt x="4180" y="2490"/>
                  </a:lnTo>
                  <a:lnTo>
                    <a:pt x="4187" y="2451"/>
                  </a:lnTo>
                  <a:lnTo>
                    <a:pt x="4203" y="2415"/>
                  </a:lnTo>
                  <a:lnTo>
                    <a:pt x="4225" y="2382"/>
                  </a:lnTo>
                  <a:lnTo>
                    <a:pt x="4252" y="2355"/>
                  </a:lnTo>
                  <a:lnTo>
                    <a:pt x="4285" y="2333"/>
                  </a:lnTo>
                  <a:lnTo>
                    <a:pt x="4321" y="2317"/>
                  </a:lnTo>
                  <a:lnTo>
                    <a:pt x="4360" y="2310"/>
                  </a:lnTo>
                  <a:lnTo>
                    <a:pt x="4382" y="2309"/>
                  </a:lnTo>
                  <a:close/>
                  <a:moveTo>
                    <a:pt x="8011" y="6701"/>
                  </a:moveTo>
                  <a:lnTo>
                    <a:pt x="7962" y="6703"/>
                  </a:lnTo>
                  <a:lnTo>
                    <a:pt x="7867" y="6722"/>
                  </a:lnTo>
                  <a:lnTo>
                    <a:pt x="7779" y="6759"/>
                  </a:lnTo>
                  <a:lnTo>
                    <a:pt x="7703" y="6811"/>
                  </a:lnTo>
                  <a:lnTo>
                    <a:pt x="7637" y="6877"/>
                  </a:lnTo>
                  <a:lnTo>
                    <a:pt x="7585" y="6955"/>
                  </a:lnTo>
                  <a:lnTo>
                    <a:pt x="7548" y="7041"/>
                  </a:lnTo>
                  <a:lnTo>
                    <a:pt x="7527" y="7136"/>
                  </a:lnTo>
                  <a:lnTo>
                    <a:pt x="7526" y="7187"/>
                  </a:lnTo>
                  <a:lnTo>
                    <a:pt x="7526" y="7747"/>
                  </a:lnTo>
                  <a:lnTo>
                    <a:pt x="7527" y="7796"/>
                  </a:lnTo>
                  <a:lnTo>
                    <a:pt x="7548" y="7891"/>
                  </a:lnTo>
                  <a:lnTo>
                    <a:pt x="7585" y="7977"/>
                  </a:lnTo>
                  <a:lnTo>
                    <a:pt x="7637" y="8055"/>
                  </a:lnTo>
                  <a:lnTo>
                    <a:pt x="7703" y="8121"/>
                  </a:lnTo>
                  <a:lnTo>
                    <a:pt x="7779" y="8173"/>
                  </a:lnTo>
                  <a:lnTo>
                    <a:pt x="7867" y="8211"/>
                  </a:lnTo>
                  <a:lnTo>
                    <a:pt x="7962" y="8229"/>
                  </a:lnTo>
                  <a:lnTo>
                    <a:pt x="8011" y="8232"/>
                  </a:lnTo>
                  <a:lnTo>
                    <a:pt x="8062" y="8229"/>
                  </a:lnTo>
                  <a:lnTo>
                    <a:pt x="8157" y="8211"/>
                  </a:lnTo>
                  <a:lnTo>
                    <a:pt x="8243" y="8173"/>
                  </a:lnTo>
                  <a:lnTo>
                    <a:pt x="8321" y="8121"/>
                  </a:lnTo>
                  <a:lnTo>
                    <a:pt x="8387" y="8055"/>
                  </a:lnTo>
                  <a:lnTo>
                    <a:pt x="8439" y="7977"/>
                  </a:lnTo>
                  <a:lnTo>
                    <a:pt x="8475" y="7891"/>
                  </a:lnTo>
                  <a:lnTo>
                    <a:pt x="8495" y="7796"/>
                  </a:lnTo>
                  <a:lnTo>
                    <a:pt x="8496" y="7747"/>
                  </a:lnTo>
                  <a:lnTo>
                    <a:pt x="8496" y="7187"/>
                  </a:lnTo>
                  <a:lnTo>
                    <a:pt x="8495" y="7136"/>
                  </a:lnTo>
                  <a:lnTo>
                    <a:pt x="8475" y="7041"/>
                  </a:lnTo>
                  <a:lnTo>
                    <a:pt x="8439" y="6955"/>
                  </a:lnTo>
                  <a:lnTo>
                    <a:pt x="8387" y="6877"/>
                  </a:lnTo>
                  <a:lnTo>
                    <a:pt x="8321" y="6811"/>
                  </a:lnTo>
                  <a:lnTo>
                    <a:pt x="8243" y="6759"/>
                  </a:lnTo>
                  <a:lnTo>
                    <a:pt x="8157" y="6722"/>
                  </a:lnTo>
                  <a:lnTo>
                    <a:pt x="8062" y="6703"/>
                  </a:lnTo>
                  <a:lnTo>
                    <a:pt x="8011" y="6701"/>
                  </a:lnTo>
                  <a:close/>
                  <a:moveTo>
                    <a:pt x="8227" y="7747"/>
                  </a:moveTo>
                  <a:lnTo>
                    <a:pt x="8226" y="7769"/>
                  </a:lnTo>
                  <a:lnTo>
                    <a:pt x="8217" y="7810"/>
                  </a:lnTo>
                  <a:lnTo>
                    <a:pt x="8201" y="7849"/>
                  </a:lnTo>
                  <a:lnTo>
                    <a:pt x="8178" y="7884"/>
                  </a:lnTo>
                  <a:lnTo>
                    <a:pt x="8148" y="7913"/>
                  </a:lnTo>
                  <a:lnTo>
                    <a:pt x="8115" y="7936"/>
                  </a:lnTo>
                  <a:lnTo>
                    <a:pt x="8076" y="7951"/>
                  </a:lnTo>
                  <a:lnTo>
                    <a:pt x="8034" y="7960"/>
                  </a:lnTo>
                  <a:lnTo>
                    <a:pt x="8011" y="7962"/>
                  </a:lnTo>
                  <a:lnTo>
                    <a:pt x="7990" y="7960"/>
                  </a:lnTo>
                  <a:lnTo>
                    <a:pt x="7948" y="7951"/>
                  </a:lnTo>
                  <a:lnTo>
                    <a:pt x="7909" y="7936"/>
                  </a:lnTo>
                  <a:lnTo>
                    <a:pt x="7874" y="7913"/>
                  </a:lnTo>
                  <a:lnTo>
                    <a:pt x="7846" y="7884"/>
                  </a:lnTo>
                  <a:lnTo>
                    <a:pt x="7823" y="7849"/>
                  </a:lnTo>
                  <a:lnTo>
                    <a:pt x="7805" y="7810"/>
                  </a:lnTo>
                  <a:lnTo>
                    <a:pt x="7797" y="7769"/>
                  </a:lnTo>
                  <a:lnTo>
                    <a:pt x="7797" y="7747"/>
                  </a:lnTo>
                  <a:lnTo>
                    <a:pt x="7797" y="7187"/>
                  </a:lnTo>
                  <a:lnTo>
                    <a:pt x="7797" y="7164"/>
                  </a:lnTo>
                  <a:lnTo>
                    <a:pt x="7805" y="7122"/>
                  </a:lnTo>
                  <a:lnTo>
                    <a:pt x="7823" y="7083"/>
                  </a:lnTo>
                  <a:lnTo>
                    <a:pt x="7846" y="7048"/>
                  </a:lnTo>
                  <a:lnTo>
                    <a:pt x="7874" y="7020"/>
                  </a:lnTo>
                  <a:lnTo>
                    <a:pt x="7909" y="6997"/>
                  </a:lnTo>
                  <a:lnTo>
                    <a:pt x="7948" y="6981"/>
                  </a:lnTo>
                  <a:lnTo>
                    <a:pt x="7990" y="6972"/>
                  </a:lnTo>
                  <a:lnTo>
                    <a:pt x="8011" y="6971"/>
                  </a:lnTo>
                  <a:lnTo>
                    <a:pt x="8034" y="6972"/>
                  </a:lnTo>
                  <a:lnTo>
                    <a:pt x="8076" y="6981"/>
                  </a:lnTo>
                  <a:lnTo>
                    <a:pt x="8115" y="6997"/>
                  </a:lnTo>
                  <a:lnTo>
                    <a:pt x="8148" y="7020"/>
                  </a:lnTo>
                  <a:lnTo>
                    <a:pt x="8178" y="7048"/>
                  </a:lnTo>
                  <a:lnTo>
                    <a:pt x="8201" y="7083"/>
                  </a:lnTo>
                  <a:lnTo>
                    <a:pt x="8217" y="7122"/>
                  </a:lnTo>
                  <a:lnTo>
                    <a:pt x="8226" y="7164"/>
                  </a:lnTo>
                  <a:lnTo>
                    <a:pt x="8227" y="7187"/>
                  </a:lnTo>
                  <a:lnTo>
                    <a:pt x="8227" y="774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8"/>
            <p:cNvGrpSpPr>
              <a:grpSpLocks noChangeAspect="1"/>
            </p:cNvGrpSpPr>
            <p:nvPr/>
          </p:nvGrpSpPr>
          <p:grpSpPr bwMode="auto">
            <a:xfrm>
              <a:off x="4125200" y="5359945"/>
              <a:ext cx="471718" cy="471718"/>
              <a:chOff x="6369" y="-2056"/>
              <a:chExt cx="3967" cy="3967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9" name="Freeform 9"/>
              <p:cNvSpPr>
                <a:spLocks noEditPoints="1"/>
              </p:cNvSpPr>
              <p:nvPr/>
            </p:nvSpPr>
            <p:spPr bwMode="auto">
              <a:xfrm>
                <a:off x="6369" y="-2056"/>
                <a:ext cx="3967" cy="3967"/>
              </a:xfrm>
              <a:custGeom>
                <a:avLst/>
                <a:gdLst>
                  <a:gd name="T0" fmla="*/ 1777 w 11902"/>
                  <a:gd name="T1" fmla="*/ 7295 h 11902"/>
                  <a:gd name="T2" fmla="*/ 826 w 11902"/>
                  <a:gd name="T3" fmla="*/ 7924 h 11902"/>
                  <a:gd name="T4" fmla="*/ 405 w 11902"/>
                  <a:gd name="T5" fmla="*/ 8830 h 11902"/>
                  <a:gd name="T6" fmla="*/ 23 w 11902"/>
                  <a:gd name="T7" fmla="*/ 9882 h 11902"/>
                  <a:gd name="T8" fmla="*/ 579 w 11902"/>
                  <a:gd name="T9" fmla="*/ 11255 h 11902"/>
                  <a:gd name="T10" fmla="*/ 11767 w 11902"/>
                  <a:gd name="T11" fmla="*/ 11894 h 11902"/>
                  <a:gd name="T12" fmla="*/ 11802 w 11902"/>
                  <a:gd name="T13" fmla="*/ 23 h 11902"/>
                  <a:gd name="T14" fmla="*/ 1160 w 11902"/>
                  <a:gd name="T15" fmla="*/ 8330 h 11902"/>
                  <a:gd name="T16" fmla="*/ 1840 w 11902"/>
                  <a:gd name="T17" fmla="*/ 7690 h 11902"/>
                  <a:gd name="T18" fmla="*/ 2416 w 11902"/>
                  <a:gd name="T19" fmla="*/ 8054 h 11902"/>
                  <a:gd name="T20" fmla="*/ 3260 w 11902"/>
                  <a:gd name="T21" fmla="*/ 8017 h 11902"/>
                  <a:gd name="T22" fmla="*/ 3945 w 11902"/>
                  <a:gd name="T23" fmla="*/ 8398 h 11902"/>
                  <a:gd name="T24" fmla="*/ 4381 w 11902"/>
                  <a:gd name="T25" fmla="*/ 8631 h 11902"/>
                  <a:gd name="T26" fmla="*/ 5229 w 11902"/>
                  <a:gd name="T27" fmla="*/ 8643 h 11902"/>
                  <a:gd name="T28" fmla="*/ 3699 w 11902"/>
                  <a:gd name="T29" fmla="*/ 6142 h 11902"/>
                  <a:gd name="T30" fmla="*/ 4776 w 11902"/>
                  <a:gd name="T31" fmla="*/ 4252 h 11902"/>
                  <a:gd name="T32" fmla="*/ 6827 w 11902"/>
                  <a:gd name="T33" fmla="*/ 3455 h 11902"/>
                  <a:gd name="T34" fmla="*/ 8798 w 11902"/>
                  <a:gd name="T35" fmla="*/ 4059 h 11902"/>
                  <a:gd name="T36" fmla="*/ 10051 w 11902"/>
                  <a:gd name="T37" fmla="*/ 5827 h 11902"/>
                  <a:gd name="T38" fmla="*/ 9947 w 11902"/>
                  <a:gd name="T39" fmla="*/ 7914 h 11902"/>
                  <a:gd name="T40" fmla="*/ 8533 w 11902"/>
                  <a:gd name="T41" fmla="*/ 9550 h 11902"/>
                  <a:gd name="T42" fmla="*/ 6410 w 11902"/>
                  <a:gd name="T43" fmla="*/ 9941 h 11902"/>
                  <a:gd name="T44" fmla="*/ 7277 w 11902"/>
                  <a:gd name="T45" fmla="*/ 9576 h 11902"/>
                  <a:gd name="T46" fmla="*/ 9475 w 11902"/>
                  <a:gd name="T47" fmla="*/ 8028 h 11902"/>
                  <a:gd name="T48" fmla="*/ 9746 w 11902"/>
                  <a:gd name="T49" fmla="*/ 6210 h 11902"/>
                  <a:gd name="T50" fmla="*/ 8094 w 11902"/>
                  <a:gd name="T51" fmla="*/ 4093 h 11902"/>
                  <a:gd name="T52" fmla="*/ 6261 w 11902"/>
                  <a:gd name="T53" fmla="*/ 3913 h 11902"/>
                  <a:gd name="T54" fmla="*/ 4231 w 11902"/>
                  <a:gd name="T55" fmla="*/ 5664 h 11902"/>
                  <a:gd name="T56" fmla="*/ 4213 w 11902"/>
                  <a:gd name="T57" fmla="*/ 7726 h 11902"/>
                  <a:gd name="T58" fmla="*/ 3720 w 11902"/>
                  <a:gd name="T59" fmla="*/ 7399 h 11902"/>
                  <a:gd name="T60" fmla="*/ 4799 w 11902"/>
                  <a:gd name="T61" fmla="*/ 7268 h 11902"/>
                  <a:gd name="T62" fmla="*/ 5680 w 11902"/>
                  <a:gd name="T63" fmla="*/ 7102 h 11902"/>
                  <a:gd name="T64" fmla="*/ 6784 w 11902"/>
                  <a:gd name="T65" fmla="*/ 6942 h 11902"/>
                  <a:gd name="T66" fmla="*/ 7743 w 11902"/>
                  <a:gd name="T67" fmla="*/ 7287 h 11902"/>
                  <a:gd name="T68" fmla="*/ 8618 w 11902"/>
                  <a:gd name="T69" fmla="*/ 6973 h 11902"/>
                  <a:gd name="T70" fmla="*/ 8833 w 11902"/>
                  <a:gd name="T71" fmla="*/ 8307 h 11902"/>
                  <a:gd name="T72" fmla="*/ 6426 w 11902"/>
                  <a:gd name="T73" fmla="*/ 9165 h 11902"/>
                  <a:gd name="T74" fmla="*/ 5730 w 11902"/>
                  <a:gd name="T75" fmla="*/ 8790 h 11902"/>
                  <a:gd name="T76" fmla="*/ 4416 w 11902"/>
                  <a:gd name="T77" fmla="*/ 6719 h 11902"/>
                  <a:gd name="T78" fmla="*/ 6287 w 11902"/>
                  <a:gd name="T79" fmla="*/ 4301 h 11902"/>
                  <a:gd name="T80" fmla="*/ 9046 w 11902"/>
                  <a:gd name="T81" fmla="*/ 5425 h 11902"/>
                  <a:gd name="T82" fmla="*/ 9023 w 11902"/>
                  <a:gd name="T83" fmla="*/ 6832 h 11902"/>
                  <a:gd name="T84" fmla="*/ 7851 w 11902"/>
                  <a:gd name="T85" fmla="*/ 6849 h 11902"/>
                  <a:gd name="T86" fmla="*/ 6974 w 11902"/>
                  <a:gd name="T87" fmla="*/ 6535 h 11902"/>
                  <a:gd name="T88" fmla="*/ 6015 w 11902"/>
                  <a:gd name="T89" fmla="*/ 6879 h 11902"/>
                  <a:gd name="T90" fmla="*/ 4911 w 11902"/>
                  <a:gd name="T91" fmla="*/ 6719 h 11902"/>
                  <a:gd name="T92" fmla="*/ 384 w 11902"/>
                  <a:gd name="T93" fmla="*/ 9214 h 11902"/>
                  <a:gd name="T94" fmla="*/ 862 w 11902"/>
                  <a:gd name="T95" fmla="*/ 10974 h 11902"/>
                  <a:gd name="T96" fmla="*/ 5236 w 11902"/>
                  <a:gd name="T97" fmla="*/ 11056 h 11902"/>
                  <a:gd name="T98" fmla="*/ 5401 w 11902"/>
                  <a:gd name="T99" fmla="*/ 11472 h 11902"/>
                  <a:gd name="T100" fmla="*/ 6911 w 11902"/>
                  <a:gd name="T101" fmla="*/ 10366 h 11902"/>
                  <a:gd name="T102" fmla="*/ 9161 w 11902"/>
                  <a:gd name="T103" fmla="*/ 9587 h 11902"/>
                  <a:gd name="T104" fmla="*/ 10466 w 11902"/>
                  <a:gd name="T105" fmla="*/ 7541 h 11902"/>
                  <a:gd name="T106" fmla="*/ 10235 w 11902"/>
                  <a:gd name="T107" fmla="*/ 5219 h 11902"/>
                  <a:gd name="T108" fmla="*/ 8569 w 11902"/>
                  <a:gd name="T109" fmla="*/ 3471 h 11902"/>
                  <a:gd name="T110" fmla="*/ 6266 w 11902"/>
                  <a:gd name="T111" fmla="*/ 3129 h 11902"/>
                  <a:gd name="T112" fmla="*/ 4154 w 11902"/>
                  <a:gd name="T113" fmla="*/ 4334 h 11902"/>
                  <a:gd name="T114" fmla="*/ 3264 w 11902"/>
                  <a:gd name="T115" fmla="*/ 6624 h 11902"/>
                  <a:gd name="T116" fmla="*/ 2592 w 11902"/>
                  <a:gd name="T117" fmla="*/ 7531 h 11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902" h="11902">
                    <a:moveTo>
                      <a:pt x="11710" y="0"/>
                    </a:moveTo>
                    <a:lnTo>
                      <a:pt x="2112" y="0"/>
                    </a:lnTo>
                    <a:lnTo>
                      <a:pt x="2092" y="0"/>
                    </a:lnTo>
                    <a:lnTo>
                      <a:pt x="2055" y="9"/>
                    </a:lnTo>
                    <a:lnTo>
                      <a:pt x="2020" y="23"/>
                    </a:lnTo>
                    <a:lnTo>
                      <a:pt x="1990" y="43"/>
                    </a:lnTo>
                    <a:lnTo>
                      <a:pt x="1964" y="69"/>
                    </a:lnTo>
                    <a:lnTo>
                      <a:pt x="1942" y="101"/>
                    </a:lnTo>
                    <a:lnTo>
                      <a:pt x="1928" y="135"/>
                    </a:lnTo>
                    <a:lnTo>
                      <a:pt x="1921" y="173"/>
                    </a:lnTo>
                    <a:lnTo>
                      <a:pt x="1919" y="191"/>
                    </a:lnTo>
                    <a:lnTo>
                      <a:pt x="1919" y="7315"/>
                    </a:lnTo>
                    <a:lnTo>
                      <a:pt x="1873" y="7305"/>
                    </a:lnTo>
                    <a:lnTo>
                      <a:pt x="1777" y="7295"/>
                    </a:lnTo>
                    <a:lnTo>
                      <a:pt x="1728" y="7295"/>
                    </a:lnTo>
                    <a:lnTo>
                      <a:pt x="1679" y="7295"/>
                    </a:lnTo>
                    <a:lnTo>
                      <a:pt x="1582" y="7305"/>
                    </a:lnTo>
                    <a:lnTo>
                      <a:pt x="1487" y="7324"/>
                    </a:lnTo>
                    <a:lnTo>
                      <a:pt x="1398" y="7353"/>
                    </a:lnTo>
                    <a:lnTo>
                      <a:pt x="1312" y="7389"/>
                    </a:lnTo>
                    <a:lnTo>
                      <a:pt x="1230" y="7433"/>
                    </a:lnTo>
                    <a:lnTo>
                      <a:pt x="1153" y="7485"/>
                    </a:lnTo>
                    <a:lnTo>
                      <a:pt x="1083" y="7544"/>
                    </a:lnTo>
                    <a:lnTo>
                      <a:pt x="1018" y="7609"/>
                    </a:lnTo>
                    <a:lnTo>
                      <a:pt x="959" y="7681"/>
                    </a:lnTo>
                    <a:lnTo>
                      <a:pt x="907" y="7757"/>
                    </a:lnTo>
                    <a:lnTo>
                      <a:pt x="862" y="7838"/>
                    </a:lnTo>
                    <a:lnTo>
                      <a:pt x="826" y="7924"/>
                    </a:lnTo>
                    <a:lnTo>
                      <a:pt x="798" y="8015"/>
                    </a:lnTo>
                    <a:lnTo>
                      <a:pt x="779" y="8109"/>
                    </a:lnTo>
                    <a:lnTo>
                      <a:pt x="769" y="8205"/>
                    </a:lnTo>
                    <a:lnTo>
                      <a:pt x="767" y="8254"/>
                    </a:lnTo>
                    <a:lnTo>
                      <a:pt x="767" y="8258"/>
                    </a:lnTo>
                    <a:lnTo>
                      <a:pt x="733" y="8286"/>
                    </a:lnTo>
                    <a:lnTo>
                      <a:pt x="668" y="8345"/>
                    </a:lnTo>
                    <a:lnTo>
                      <a:pt x="610" y="8408"/>
                    </a:lnTo>
                    <a:lnTo>
                      <a:pt x="557" y="8477"/>
                    </a:lnTo>
                    <a:lnTo>
                      <a:pt x="511" y="8549"/>
                    </a:lnTo>
                    <a:lnTo>
                      <a:pt x="472" y="8626"/>
                    </a:lnTo>
                    <a:lnTo>
                      <a:pt x="439" y="8706"/>
                    </a:lnTo>
                    <a:lnTo>
                      <a:pt x="415" y="8788"/>
                    </a:lnTo>
                    <a:lnTo>
                      <a:pt x="405" y="8830"/>
                    </a:lnTo>
                    <a:lnTo>
                      <a:pt x="191" y="8830"/>
                    </a:lnTo>
                    <a:lnTo>
                      <a:pt x="173" y="8831"/>
                    </a:lnTo>
                    <a:lnTo>
                      <a:pt x="135" y="8839"/>
                    </a:lnTo>
                    <a:lnTo>
                      <a:pt x="101" y="8853"/>
                    </a:lnTo>
                    <a:lnTo>
                      <a:pt x="69" y="8875"/>
                    </a:lnTo>
                    <a:lnTo>
                      <a:pt x="43" y="8901"/>
                    </a:lnTo>
                    <a:lnTo>
                      <a:pt x="23" y="8931"/>
                    </a:lnTo>
                    <a:lnTo>
                      <a:pt x="9" y="8965"/>
                    </a:lnTo>
                    <a:lnTo>
                      <a:pt x="0" y="9003"/>
                    </a:lnTo>
                    <a:lnTo>
                      <a:pt x="0" y="9023"/>
                    </a:lnTo>
                    <a:lnTo>
                      <a:pt x="0" y="9790"/>
                    </a:lnTo>
                    <a:lnTo>
                      <a:pt x="0" y="9810"/>
                    </a:lnTo>
                    <a:lnTo>
                      <a:pt x="9" y="9848"/>
                    </a:lnTo>
                    <a:lnTo>
                      <a:pt x="23" y="9882"/>
                    </a:lnTo>
                    <a:lnTo>
                      <a:pt x="43" y="9913"/>
                    </a:lnTo>
                    <a:lnTo>
                      <a:pt x="69" y="9939"/>
                    </a:lnTo>
                    <a:lnTo>
                      <a:pt x="101" y="9959"/>
                    </a:lnTo>
                    <a:lnTo>
                      <a:pt x="135" y="9975"/>
                    </a:lnTo>
                    <a:lnTo>
                      <a:pt x="173" y="9982"/>
                    </a:lnTo>
                    <a:lnTo>
                      <a:pt x="191" y="9982"/>
                    </a:lnTo>
                    <a:lnTo>
                      <a:pt x="384" y="9982"/>
                    </a:lnTo>
                    <a:lnTo>
                      <a:pt x="384" y="10558"/>
                    </a:lnTo>
                    <a:lnTo>
                      <a:pt x="384" y="10627"/>
                    </a:lnTo>
                    <a:lnTo>
                      <a:pt x="399" y="10762"/>
                    </a:lnTo>
                    <a:lnTo>
                      <a:pt x="426" y="10893"/>
                    </a:lnTo>
                    <a:lnTo>
                      <a:pt x="465" y="11020"/>
                    </a:lnTo>
                    <a:lnTo>
                      <a:pt x="517" y="11141"/>
                    </a:lnTo>
                    <a:lnTo>
                      <a:pt x="579" y="11255"/>
                    </a:lnTo>
                    <a:lnTo>
                      <a:pt x="651" y="11363"/>
                    </a:lnTo>
                    <a:lnTo>
                      <a:pt x="733" y="11462"/>
                    </a:lnTo>
                    <a:lnTo>
                      <a:pt x="825" y="11553"/>
                    </a:lnTo>
                    <a:lnTo>
                      <a:pt x="924" y="11635"/>
                    </a:lnTo>
                    <a:lnTo>
                      <a:pt x="1031" y="11708"/>
                    </a:lnTo>
                    <a:lnTo>
                      <a:pt x="1146" y="11770"/>
                    </a:lnTo>
                    <a:lnTo>
                      <a:pt x="1266" y="11820"/>
                    </a:lnTo>
                    <a:lnTo>
                      <a:pt x="1392" y="11861"/>
                    </a:lnTo>
                    <a:lnTo>
                      <a:pt x="1523" y="11887"/>
                    </a:lnTo>
                    <a:lnTo>
                      <a:pt x="1659" y="11901"/>
                    </a:lnTo>
                    <a:lnTo>
                      <a:pt x="1728" y="11902"/>
                    </a:lnTo>
                    <a:lnTo>
                      <a:pt x="11710" y="11902"/>
                    </a:lnTo>
                    <a:lnTo>
                      <a:pt x="11730" y="11901"/>
                    </a:lnTo>
                    <a:lnTo>
                      <a:pt x="11767" y="11894"/>
                    </a:lnTo>
                    <a:lnTo>
                      <a:pt x="11802" y="11879"/>
                    </a:lnTo>
                    <a:lnTo>
                      <a:pt x="11832" y="11858"/>
                    </a:lnTo>
                    <a:lnTo>
                      <a:pt x="11858" y="11832"/>
                    </a:lnTo>
                    <a:lnTo>
                      <a:pt x="11879" y="11802"/>
                    </a:lnTo>
                    <a:lnTo>
                      <a:pt x="11894" y="11767"/>
                    </a:lnTo>
                    <a:lnTo>
                      <a:pt x="11901" y="11730"/>
                    </a:lnTo>
                    <a:lnTo>
                      <a:pt x="11902" y="11710"/>
                    </a:lnTo>
                    <a:lnTo>
                      <a:pt x="11902" y="191"/>
                    </a:lnTo>
                    <a:lnTo>
                      <a:pt x="11901" y="173"/>
                    </a:lnTo>
                    <a:lnTo>
                      <a:pt x="11894" y="135"/>
                    </a:lnTo>
                    <a:lnTo>
                      <a:pt x="11879" y="101"/>
                    </a:lnTo>
                    <a:lnTo>
                      <a:pt x="11858" y="69"/>
                    </a:lnTo>
                    <a:lnTo>
                      <a:pt x="11832" y="43"/>
                    </a:lnTo>
                    <a:lnTo>
                      <a:pt x="11802" y="23"/>
                    </a:lnTo>
                    <a:lnTo>
                      <a:pt x="11767" y="9"/>
                    </a:lnTo>
                    <a:lnTo>
                      <a:pt x="11730" y="0"/>
                    </a:lnTo>
                    <a:lnTo>
                      <a:pt x="11710" y="0"/>
                    </a:lnTo>
                    <a:close/>
                    <a:moveTo>
                      <a:pt x="11518" y="2304"/>
                    </a:moveTo>
                    <a:lnTo>
                      <a:pt x="2304" y="2304"/>
                    </a:lnTo>
                    <a:lnTo>
                      <a:pt x="2304" y="384"/>
                    </a:lnTo>
                    <a:lnTo>
                      <a:pt x="11518" y="384"/>
                    </a:lnTo>
                    <a:lnTo>
                      <a:pt x="11518" y="2304"/>
                    </a:lnTo>
                    <a:close/>
                    <a:moveTo>
                      <a:pt x="1064" y="8523"/>
                    </a:moveTo>
                    <a:lnTo>
                      <a:pt x="1088" y="8508"/>
                    </a:lnTo>
                    <a:lnTo>
                      <a:pt x="1127" y="8466"/>
                    </a:lnTo>
                    <a:lnTo>
                      <a:pt x="1153" y="8415"/>
                    </a:lnTo>
                    <a:lnTo>
                      <a:pt x="1163" y="8359"/>
                    </a:lnTo>
                    <a:lnTo>
                      <a:pt x="1160" y="8330"/>
                    </a:lnTo>
                    <a:lnTo>
                      <a:pt x="1158" y="8309"/>
                    </a:lnTo>
                    <a:lnTo>
                      <a:pt x="1153" y="8281"/>
                    </a:lnTo>
                    <a:lnTo>
                      <a:pt x="1152" y="8254"/>
                    </a:lnTo>
                    <a:lnTo>
                      <a:pt x="1153" y="8195"/>
                    </a:lnTo>
                    <a:lnTo>
                      <a:pt x="1176" y="8083"/>
                    </a:lnTo>
                    <a:lnTo>
                      <a:pt x="1221" y="7981"/>
                    </a:lnTo>
                    <a:lnTo>
                      <a:pt x="1283" y="7888"/>
                    </a:lnTo>
                    <a:lnTo>
                      <a:pt x="1361" y="7809"/>
                    </a:lnTo>
                    <a:lnTo>
                      <a:pt x="1453" y="7747"/>
                    </a:lnTo>
                    <a:lnTo>
                      <a:pt x="1556" y="7704"/>
                    </a:lnTo>
                    <a:lnTo>
                      <a:pt x="1669" y="7681"/>
                    </a:lnTo>
                    <a:lnTo>
                      <a:pt x="1728" y="7678"/>
                    </a:lnTo>
                    <a:lnTo>
                      <a:pt x="1765" y="7680"/>
                    </a:lnTo>
                    <a:lnTo>
                      <a:pt x="1840" y="7690"/>
                    </a:lnTo>
                    <a:lnTo>
                      <a:pt x="1911" y="7708"/>
                    </a:lnTo>
                    <a:lnTo>
                      <a:pt x="1978" y="7736"/>
                    </a:lnTo>
                    <a:lnTo>
                      <a:pt x="2042" y="7773"/>
                    </a:lnTo>
                    <a:lnTo>
                      <a:pt x="2101" y="7818"/>
                    </a:lnTo>
                    <a:lnTo>
                      <a:pt x="2154" y="7870"/>
                    </a:lnTo>
                    <a:lnTo>
                      <a:pt x="2200" y="7929"/>
                    </a:lnTo>
                    <a:lnTo>
                      <a:pt x="2220" y="7962"/>
                    </a:lnTo>
                    <a:lnTo>
                      <a:pt x="2232" y="7979"/>
                    </a:lnTo>
                    <a:lnTo>
                      <a:pt x="2260" y="8009"/>
                    </a:lnTo>
                    <a:lnTo>
                      <a:pt x="2295" y="8032"/>
                    </a:lnTo>
                    <a:lnTo>
                      <a:pt x="2332" y="8048"/>
                    </a:lnTo>
                    <a:lnTo>
                      <a:pt x="2354" y="8053"/>
                    </a:lnTo>
                    <a:lnTo>
                      <a:pt x="2374" y="8055"/>
                    </a:lnTo>
                    <a:lnTo>
                      <a:pt x="2416" y="8054"/>
                    </a:lnTo>
                    <a:lnTo>
                      <a:pt x="2456" y="8042"/>
                    </a:lnTo>
                    <a:lnTo>
                      <a:pt x="2492" y="8022"/>
                    </a:lnTo>
                    <a:lnTo>
                      <a:pt x="2509" y="8009"/>
                    </a:lnTo>
                    <a:lnTo>
                      <a:pt x="2538" y="7986"/>
                    </a:lnTo>
                    <a:lnTo>
                      <a:pt x="2613" y="7937"/>
                    </a:lnTo>
                    <a:lnTo>
                      <a:pt x="2707" y="7897"/>
                    </a:lnTo>
                    <a:lnTo>
                      <a:pt x="2818" y="7873"/>
                    </a:lnTo>
                    <a:lnTo>
                      <a:pt x="2880" y="7871"/>
                    </a:lnTo>
                    <a:lnTo>
                      <a:pt x="2918" y="7871"/>
                    </a:lnTo>
                    <a:lnTo>
                      <a:pt x="2993" y="7881"/>
                    </a:lnTo>
                    <a:lnTo>
                      <a:pt x="3065" y="7903"/>
                    </a:lnTo>
                    <a:lnTo>
                      <a:pt x="3134" y="7932"/>
                    </a:lnTo>
                    <a:lnTo>
                      <a:pt x="3199" y="7970"/>
                    </a:lnTo>
                    <a:lnTo>
                      <a:pt x="3260" y="8017"/>
                    </a:lnTo>
                    <a:lnTo>
                      <a:pt x="3313" y="8071"/>
                    </a:lnTo>
                    <a:lnTo>
                      <a:pt x="3359" y="8133"/>
                    </a:lnTo>
                    <a:lnTo>
                      <a:pt x="3379" y="8166"/>
                    </a:lnTo>
                    <a:lnTo>
                      <a:pt x="3395" y="8192"/>
                    </a:lnTo>
                    <a:lnTo>
                      <a:pt x="3438" y="8233"/>
                    </a:lnTo>
                    <a:lnTo>
                      <a:pt x="3491" y="8257"/>
                    </a:lnTo>
                    <a:lnTo>
                      <a:pt x="3550" y="8266"/>
                    </a:lnTo>
                    <a:lnTo>
                      <a:pt x="3581" y="8261"/>
                    </a:lnTo>
                    <a:lnTo>
                      <a:pt x="3618" y="8257"/>
                    </a:lnTo>
                    <a:lnTo>
                      <a:pt x="3693" y="8258"/>
                    </a:lnTo>
                    <a:lnTo>
                      <a:pt x="3765" y="8276"/>
                    </a:lnTo>
                    <a:lnTo>
                      <a:pt x="3831" y="8304"/>
                    </a:lnTo>
                    <a:lnTo>
                      <a:pt x="3893" y="8346"/>
                    </a:lnTo>
                    <a:lnTo>
                      <a:pt x="3945" y="8398"/>
                    </a:lnTo>
                    <a:lnTo>
                      <a:pt x="3987" y="8460"/>
                    </a:lnTo>
                    <a:lnTo>
                      <a:pt x="4015" y="8529"/>
                    </a:lnTo>
                    <a:lnTo>
                      <a:pt x="4024" y="8568"/>
                    </a:lnTo>
                    <a:lnTo>
                      <a:pt x="4030" y="8594"/>
                    </a:lnTo>
                    <a:lnTo>
                      <a:pt x="4054" y="8643"/>
                    </a:lnTo>
                    <a:lnTo>
                      <a:pt x="4092" y="8682"/>
                    </a:lnTo>
                    <a:lnTo>
                      <a:pt x="4138" y="8709"/>
                    </a:lnTo>
                    <a:lnTo>
                      <a:pt x="4164" y="8718"/>
                    </a:lnTo>
                    <a:lnTo>
                      <a:pt x="4191" y="8723"/>
                    </a:lnTo>
                    <a:lnTo>
                      <a:pt x="4246" y="8722"/>
                    </a:lnTo>
                    <a:lnTo>
                      <a:pt x="4296" y="8706"/>
                    </a:lnTo>
                    <a:lnTo>
                      <a:pt x="4341" y="8676"/>
                    </a:lnTo>
                    <a:lnTo>
                      <a:pt x="4360" y="8656"/>
                    </a:lnTo>
                    <a:lnTo>
                      <a:pt x="4381" y="8631"/>
                    </a:lnTo>
                    <a:lnTo>
                      <a:pt x="4427" y="8587"/>
                    </a:lnTo>
                    <a:lnTo>
                      <a:pt x="4478" y="8548"/>
                    </a:lnTo>
                    <a:lnTo>
                      <a:pt x="4531" y="8515"/>
                    </a:lnTo>
                    <a:lnTo>
                      <a:pt x="4587" y="8489"/>
                    </a:lnTo>
                    <a:lnTo>
                      <a:pt x="4645" y="8469"/>
                    </a:lnTo>
                    <a:lnTo>
                      <a:pt x="4705" y="8454"/>
                    </a:lnTo>
                    <a:lnTo>
                      <a:pt x="4767" y="8447"/>
                    </a:lnTo>
                    <a:lnTo>
                      <a:pt x="4799" y="8447"/>
                    </a:lnTo>
                    <a:lnTo>
                      <a:pt x="4846" y="8448"/>
                    </a:lnTo>
                    <a:lnTo>
                      <a:pt x="4935" y="8463"/>
                    </a:lnTo>
                    <a:lnTo>
                      <a:pt x="5019" y="8490"/>
                    </a:lnTo>
                    <a:lnTo>
                      <a:pt x="5098" y="8531"/>
                    </a:lnTo>
                    <a:lnTo>
                      <a:pt x="5167" y="8581"/>
                    </a:lnTo>
                    <a:lnTo>
                      <a:pt x="5229" y="8643"/>
                    </a:lnTo>
                    <a:lnTo>
                      <a:pt x="5282" y="8712"/>
                    </a:lnTo>
                    <a:lnTo>
                      <a:pt x="5324" y="8790"/>
                    </a:lnTo>
                    <a:lnTo>
                      <a:pt x="5340" y="8830"/>
                    </a:lnTo>
                    <a:lnTo>
                      <a:pt x="806" y="8830"/>
                    </a:lnTo>
                    <a:lnTo>
                      <a:pt x="825" y="8784"/>
                    </a:lnTo>
                    <a:lnTo>
                      <a:pt x="875" y="8695"/>
                    </a:lnTo>
                    <a:lnTo>
                      <a:pt x="940" y="8617"/>
                    </a:lnTo>
                    <a:lnTo>
                      <a:pt x="1019" y="8551"/>
                    </a:lnTo>
                    <a:lnTo>
                      <a:pt x="1064" y="8523"/>
                    </a:lnTo>
                    <a:close/>
                    <a:moveTo>
                      <a:pt x="3647" y="6719"/>
                    </a:moveTo>
                    <a:lnTo>
                      <a:pt x="3648" y="6634"/>
                    </a:lnTo>
                    <a:lnTo>
                      <a:pt x="3657" y="6467"/>
                    </a:lnTo>
                    <a:lnTo>
                      <a:pt x="3673" y="6303"/>
                    </a:lnTo>
                    <a:lnTo>
                      <a:pt x="3699" y="6142"/>
                    </a:lnTo>
                    <a:lnTo>
                      <a:pt x="3730" y="5982"/>
                    </a:lnTo>
                    <a:lnTo>
                      <a:pt x="3771" y="5827"/>
                    </a:lnTo>
                    <a:lnTo>
                      <a:pt x="3818" y="5673"/>
                    </a:lnTo>
                    <a:lnTo>
                      <a:pt x="3874" y="5523"/>
                    </a:lnTo>
                    <a:lnTo>
                      <a:pt x="3936" y="5377"/>
                    </a:lnTo>
                    <a:lnTo>
                      <a:pt x="4004" y="5235"/>
                    </a:lnTo>
                    <a:lnTo>
                      <a:pt x="4080" y="5095"/>
                    </a:lnTo>
                    <a:lnTo>
                      <a:pt x="4162" y="4961"/>
                    </a:lnTo>
                    <a:lnTo>
                      <a:pt x="4250" y="4830"/>
                    </a:lnTo>
                    <a:lnTo>
                      <a:pt x="4344" y="4705"/>
                    </a:lnTo>
                    <a:lnTo>
                      <a:pt x="4445" y="4584"/>
                    </a:lnTo>
                    <a:lnTo>
                      <a:pt x="4550" y="4468"/>
                    </a:lnTo>
                    <a:lnTo>
                      <a:pt x="4660" y="4357"/>
                    </a:lnTo>
                    <a:lnTo>
                      <a:pt x="4776" y="4252"/>
                    </a:lnTo>
                    <a:lnTo>
                      <a:pt x="4897" y="4152"/>
                    </a:lnTo>
                    <a:lnTo>
                      <a:pt x="5023" y="4059"/>
                    </a:lnTo>
                    <a:lnTo>
                      <a:pt x="5153" y="3969"/>
                    </a:lnTo>
                    <a:lnTo>
                      <a:pt x="5288" y="3889"/>
                    </a:lnTo>
                    <a:lnTo>
                      <a:pt x="5426" y="3812"/>
                    </a:lnTo>
                    <a:lnTo>
                      <a:pt x="5569" y="3743"/>
                    </a:lnTo>
                    <a:lnTo>
                      <a:pt x="5716" y="3681"/>
                    </a:lnTo>
                    <a:lnTo>
                      <a:pt x="5866" y="3627"/>
                    </a:lnTo>
                    <a:lnTo>
                      <a:pt x="6018" y="3579"/>
                    </a:lnTo>
                    <a:lnTo>
                      <a:pt x="6175" y="3539"/>
                    </a:lnTo>
                    <a:lnTo>
                      <a:pt x="6333" y="3506"/>
                    </a:lnTo>
                    <a:lnTo>
                      <a:pt x="6496" y="3481"/>
                    </a:lnTo>
                    <a:lnTo>
                      <a:pt x="6660" y="3464"/>
                    </a:lnTo>
                    <a:lnTo>
                      <a:pt x="6827" y="3455"/>
                    </a:lnTo>
                    <a:lnTo>
                      <a:pt x="6911" y="3455"/>
                    </a:lnTo>
                    <a:lnTo>
                      <a:pt x="6994" y="3455"/>
                    </a:lnTo>
                    <a:lnTo>
                      <a:pt x="7161" y="3464"/>
                    </a:lnTo>
                    <a:lnTo>
                      <a:pt x="7325" y="3481"/>
                    </a:lnTo>
                    <a:lnTo>
                      <a:pt x="7488" y="3506"/>
                    </a:lnTo>
                    <a:lnTo>
                      <a:pt x="7647" y="3539"/>
                    </a:lnTo>
                    <a:lnTo>
                      <a:pt x="7803" y="3579"/>
                    </a:lnTo>
                    <a:lnTo>
                      <a:pt x="7956" y="3627"/>
                    </a:lnTo>
                    <a:lnTo>
                      <a:pt x="8106" y="3681"/>
                    </a:lnTo>
                    <a:lnTo>
                      <a:pt x="8253" y="3743"/>
                    </a:lnTo>
                    <a:lnTo>
                      <a:pt x="8395" y="3812"/>
                    </a:lnTo>
                    <a:lnTo>
                      <a:pt x="8533" y="3889"/>
                    </a:lnTo>
                    <a:lnTo>
                      <a:pt x="8669" y="3969"/>
                    </a:lnTo>
                    <a:lnTo>
                      <a:pt x="8798" y="4059"/>
                    </a:lnTo>
                    <a:lnTo>
                      <a:pt x="8925" y="4152"/>
                    </a:lnTo>
                    <a:lnTo>
                      <a:pt x="9046" y="4252"/>
                    </a:lnTo>
                    <a:lnTo>
                      <a:pt x="9161" y="4357"/>
                    </a:lnTo>
                    <a:lnTo>
                      <a:pt x="9272" y="4468"/>
                    </a:lnTo>
                    <a:lnTo>
                      <a:pt x="9377" y="4584"/>
                    </a:lnTo>
                    <a:lnTo>
                      <a:pt x="9478" y="4705"/>
                    </a:lnTo>
                    <a:lnTo>
                      <a:pt x="9571" y="4830"/>
                    </a:lnTo>
                    <a:lnTo>
                      <a:pt x="9659" y="4961"/>
                    </a:lnTo>
                    <a:lnTo>
                      <a:pt x="9741" y="5095"/>
                    </a:lnTo>
                    <a:lnTo>
                      <a:pt x="9818" y="5235"/>
                    </a:lnTo>
                    <a:lnTo>
                      <a:pt x="9885" y="5377"/>
                    </a:lnTo>
                    <a:lnTo>
                      <a:pt x="9947" y="5523"/>
                    </a:lnTo>
                    <a:lnTo>
                      <a:pt x="10003" y="5673"/>
                    </a:lnTo>
                    <a:lnTo>
                      <a:pt x="10051" y="5827"/>
                    </a:lnTo>
                    <a:lnTo>
                      <a:pt x="10091" y="5982"/>
                    </a:lnTo>
                    <a:lnTo>
                      <a:pt x="10123" y="6142"/>
                    </a:lnTo>
                    <a:lnTo>
                      <a:pt x="10149" y="6303"/>
                    </a:lnTo>
                    <a:lnTo>
                      <a:pt x="10165" y="6467"/>
                    </a:lnTo>
                    <a:lnTo>
                      <a:pt x="10173" y="6634"/>
                    </a:lnTo>
                    <a:lnTo>
                      <a:pt x="10175" y="6719"/>
                    </a:lnTo>
                    <a:lnTo>
                      <a:pt x="10173" y="6803"/>
                    </a:lnTo>
                    <a:lnTo>
                      <a:pt x="10165" y="6970"/>
                    </a:lnTo>
                    <a:lnTo>
                      <a:pt x="10149" y="7134"/>
                    </a:lnTo>
                    <a:lnTo>
                      <a:pt x="10123" y="7295"/>
                    </a:lnTo>
                    <a:lnTo>
                      <a:pt x="10091" y="7455"/>
                    </a:lnTo>
                    <a:lnTo>
                      <a:pt x="10051" y="7612"/>
                    </a:lnTo>
                    <a:lnTo>
                      <a:pt x="10003" y="7765"/>
                    </a:lnTo>
                    <a:lnTo>
                      <a:pt x="9947" y="7914"/>
                    </a:lnTo>
                    <a:lnTo>
                      <a:pt x="9885" y="8061"/>
                    </a:lnTo>
                    <a:lnTo>
                      <a:pt x="9818" y="8204"/>
                    </a:lnTo>
                    <a:lnTo>
                      <a:pt x="9741" y="8342"/>
                    </a:lnTo>
                    <a:lnTo>
                      <a:pt x="9659" y="8477"/>
                    </a:lnTo>
                    <a:lnTo>
                      <a:pt x="9571" y="8607"/>
                    </a:lnTo>
                    <a:lnTo>
                      <a:pt x="9478" y="8732"/>
                    </a:lnTo>
                    <a:lnTo>
                      <a:pt x="9377" y="8853"/>
                    </a:lnTo>
                    <a:lnTo>
                      <a:pt x="9272" y="8970"/>
                    </a:lnTo>
                    <a:lnTo>
                      <a:pt x="9161" y="9081"/>
                    </a:lnTo>
                    <a:lnTo>
                      <a:pt x="9046" y="9186"/>
                    </a:lnTo>
                    <a:lnTo>
                      <a:pt x="8925" y="9285"/>
                    </a:lnTo>
                    <a:lnTo>
                      <a:pt x="8798" y="9380"/>
                    </a:lnTo>
                    <a:lnTo>
                      <a:pt x="8669" y="9468"/>
                    </a:lnTo>
                    <a:lnTo>
                      <a:pt x="8533" y="9550"/>
                    </a:lnTo>
                    <a:lnTo>
                      <a:pt x="8395" y="9625"/>
                    </a:lnTo>
                    <a:lnTo>
                      <a:pt x="8253" y="9694"/>
                    </a:lnTo>
                    <a:lnTo>
                      <a:pt x="8106" y="9756"/>
                    </a:lnTo>
                    <a:lnTo>
                      <a:pt x="7956" y="9810"/>
                    </a:lnTo>
                    <a:lnTo>
                      <a:pt x="7803" y="9858"/>
                    </a:lnTo>
                    <a:lnTo>
                      <a:pt x="7647" y="9898"/>
                    </a:lnTo>
                    <a:lnTo>
                      <a:pt x="7488" y="9931"/>
                    </a:lnTo>
                    <a:lnTo>
                      <a:pt x="7325" y="9956"/>
                    </a:lnTo>
                    <a:lnTo>
                      <a:pt x="7161" y="9973"/>
                    </a:lnTo>
                    <a:lnTo>
                      <a:pt x="6994" y="9982"/>
                    </a:lnTo>
                    <a:lnTo>
                      <a:pt x="6911" y="9982"/>
                    </a:lnTo>
                    <a:lnTo>
                      <a:pt x="6810" y="9982"/>
                    </a:lnTo>
                    <a:lnTo>
                      <a:pt x="6608" y="9967"/>
                    </a:lnTo>
                    <a:lnTo>
                      <a:pt x="6410" y="9941"/>
                    </a:lnTo>
                    <a:lnTo>
                      <a:pt x="6214" y="9904"/>
                    </a:lnTo>
                    <a:lnTo>
                      <a:pt x="6118" y="9881"/>
                    </a:lnTo>
                    <a:lnTo>
                      <a:pt x="6128" y="9861"/>
                    </a:lnTo>
                    <a:lnTo>
                      <a:pt x="6142" y="9815"/>
                    </a:lnTo>
                    <a:lnTo>
                      <a:pt x="6143" y="9790"/>
                    </a:lnTo>
                    <a:lnTo>
                      <a:pt x="6143" y="9494"/>
                    </a:lnTo>
                    <a:lnTo>
                      <a:pt x="6237" y="9520"/>
                    </a:lnTo>
                    <a:lnTo>
                      <a:pt x="6426" y="9559"/>
                    </a:lnTo>
                    <a:lnTo>
                      <a:pt x="6619" y="9584"/>
                    </a:lnTo>
                    <a:lnTo>
                      <a:pt x="6813" y="9597"/>
                    </a:lnTo>
                    <a:lnTo>
                      <a:pt x="6911" y="9599"/>
                    </a:lnTo>
                    <a:lnTo>
                      <a:pt x="6986" y="9597"/>
                    </a:lnTo>
                    <a:lnTo>
                      <a:pt x="7133" y="9590"/>
                    </a:lnTo>
                    <a:lnTo>
                      <a:pt x="7277" y="9576"/>
                    </a:lnTo>
                    <a:lnTo>
                      <a:pt x="7420" y="9554"/>
                    </a:lnTo>
                    <a:lnTo>
                      <a:pt x="7560" y="9525"/>
                    </a:lnTo>
                    <a:lnTo>
                      <a:pt x="7698" y="9489"/>
                    </a:lnTo>
                    <a:lnTo>
                      <a:pt x="7834" y="9448"/>
                    </a:lnTo>
                    <a:lnTo>
                      <a:pt x="7966" y="9399"/>
                    </a:lnTo>
                    <a:lnTo>
                      <a:pt x="8094" y="9344"/>
                    </a:lnTo>
                    <a:lnTo>
                      <a:pt x="8221" y="9284"/>
                    </a:lnTo>
                    <a:lnTo>
                      <a:pt x="8404" y="9181"/>
                    </a:lnTo>
                    <a:lnTo>
                      <a:pt x="8633" y="9026"/>
                    </a:lnTo>
                    <a:lnTo>
                      <a:pt x="8847" y="8850"/>
                    </a:lnTo>
                    <a:lnTo>
                      <a:pt x="9042" y="8654"/>
                    </a:lnTo>
                    <a:lnTo>
                      <a:pt x="9219" y="8441"/>
                    </a:lnTo>
                    <a:lnTo>
                      <a:pt x="9374" y="8211"/>
                    </a:lnTo>
                    <a:lnTo>
                      <a:pt x="9475" y="8028"/>
                    </a:lnTo>
                    <a:lnTo>
                      <a:pt x="9535" y="7903"/>
                    </a:lnTo>
                    <a:lnTo>
                      <a:pt x="9590" y="7773"/>
                    </a:lnTo>
                    <a:lnTo>
                      <a:pt x="9639" y="7642"/>
                    </a:lnTo>
                    <a:lnTo>
                      <a:pt x="9681" y="7507"/>
                    </a:lnTo>
                    <a:lnTo>
                      <a:pt x="9717" y="7369"/>
                    </a:lnTo>
                    <a:lnTo>
                      <a:pt x="9746" y="7228"/>
                    </a:lnTo>
                    <a:lnTo>
                      <a:pt x="9767" y="7085"/>
                    </a:lnTo>
                    <a:lnTo>
                      <a:pt x="9782" y="6940"/>
                    </a:lnTo>
                    <a:lnTo>
                      <a:pt x="9790" y="6793"/>
                    </a:lnTo>
                    <a:lnTo>
                      <a:pt x="9790" y="6719"/>
                    </a:lnTo>
                    <a:lnTo>
                      <a:pt x="9790" y="6644"/>
                    </a:lnTo>
                    <a:lnTo>
                      <a:pt x="9782" y="6498"/>
                    </a:lnTo>
                    <a:lnTo>
                      <a:pt x="9767" y="6352"/>
                    </a:lnTo>
                    <a:lnTo>
                      <a:pt x="9746" y="6210"/>
                    </a:lnTo>
                    <a:lnTo>
                      <a:pt x="9717" y="6069"/>
                    </a:lnTo>
                    <a:lnTo>
                      <a:pt x="9681" y="5932"/>
                    </a:lnTo>
                    <a:lnTo>
                      <a:pt x="9639" y="5796"/>
                    </a:lnTo>
                    <a:lnTo>
                      <a:pt x="9590" y="5664"/>
                    </a:lnTo>
                    <a:lnTo>
                      <a:pt x="9535" y="5534"/>
                    </a:lnTo>
                    <a:lnTo>
                      <a:pt x="9475" y="5409"/>
                    </a:lnTo>
                    <a:lnTo>
                      <a:pt x="9374" y="5226"/>
                    </a:lnTo>
                    <a:lnTo>
                      <a:pt x="9219" y="4996"/>
                    </a:lnTo>
                    <a:lnTo>
                      <a:pt x="9042" y="4783"/>
                    </a:lnTo>
                    <a:lnTo>
                      <a:pt x="8847" y="4587"/>
                    </a:lnTo>
                    <a:lnTo>
                      <a:pt x="8633" y="4411"/>
                    </a:lnTo>
                    <a:lnTo>
                      <a:pt x="8404" y="4256"/>
                    </a:lnTo>
                    <a:lnTo>
                      <a:pt x="8221" y="4155"/>
                    </a:lnTo>
                    <a:lnTo>
                      <a:pt x="8094" y="4093"/>
                    </a:lnTo>
                    <a:lnTo>
                      <a:pt x="7966" y="4039"/>
                    </a:lnTo>
                    <a:lnTo>
                      <a:pt x="7834" y="3991"/>
                    </a:lnTo>
                    <a:lnTo>
                      <a:pt x="7698" y="3948"/>
                    </a:lnTo>
                    <a:lnTo>
                      <a:pt x="7560" y="3913"/>
                    </a:lnTo>
                    <a:lnTo>
                      <a:pt x="7420" y="3884"/>
                    </a:lnTo>
                    <a:lnTo>
                      <a:pt x="7277" y="3863"/>
                    </a:lnTo>
                    <a:lnTo>
                      <a:pt x="7133" y="3847"/>
                    </a:lnTo>
                    <a:lnTo>
                      <a:pt x="6986" y="3840"/>
                    </a:lnTo>
                    <a:lnTo>
                      <a:pt x="6911" y="3840"/>
                    </a:lnTo>
                    <a:lnTo>
                      <a:pt x="6836" y="3840"/>
                    </a:lnTo>
                    <a:lnTo>
                      <a:pt x="6689" y="3847"/>
                    </a:lnTo>
                    <a:lnTo>
                      <a:pt x="6545" y="3863"/>
                    </a:lnTo>
                    <a:lnTo>
                      <a:pt x="6401" y="3884"/>
                    </a:lnTo>
                    <a:lnTo>
                      <a:pt x="6261" y="3913"/>
                    </a:lnTo>
                    <a:lnTo>
                      <a:pt x="6123" y="3948"/>
                    </a:lnTo>
                    <a:lnTo>
                      <a:pt x="5988" y="3991"/>
                    </a:lnTo>
                    <a:lnTo>
                      <a:pt x="5855" y="4039"/>
                    </a:lnTo>
                    <a:lnTo>
                      <a:pt x="5727" y="4093"/>
                    </a:lnTo>
                    <a:lnTo>
                      <a:pt x="5601" y="4155"/>
                    </a:lnTo>
                    <a:lnTo>
                      <a:pt x="5418" y="4256"/>
                    </a:lnTo>
                    <a:lnTo>
                      <a:pt x="5189" y="4411"/>
                    </a:lnTo>
                    <a:lnTo>
                      <a:pt x="4974" y="4587"/>
                    </a:lnTo>
                    <a:lnTo>
                      <a:pt x="4780" y="4783"/>
                    </a:lnTo>
                    <a:lnTo>
                      <a:pt x="4603" y="4996"/>
                    </a:lnTo>
                    <a:lnTo>
                      <a:pt x="4447" y="5226"/>
                    </a:lnTo>
                    <a:lnTo>
                      <a:pt x="4347" y="5409"/>
                    </a:lnTo>
                    <a:lnTo>
                      <a:pt x="4286" y="5534"/>
                    </a:lnTo>
                    <a:lnTo>
                      <a:pt x="4231" y="5664"/>
                    </a:lnTo>
                    <a:lnTo>
                      <a:pt x="4182" y="5796"/>
                    </a:lnTo>
                    <a:lnTo>
                      <a:pt x="4141" y="5932"/>
                    </a:lnTo>
                    <a:lnTo>
                      <a:pt x="4105" y="6069"/>
                    </a:lnTo>
                    <a:lnTo>
                      <a:pt x="4076" y="6210"/>
                    </a:lnTo>
                    <a:lnTo>
                      <a:pt x="4054" y="6352"/>
                    </a:lnTo>
                    <a:lnTo>
                      <a:pt x="4040" y="6498"/>
                    </a:lnTo>
                    <a:lnTo>
                      <a:pt x="4031" y="6644"/>
                    </a:lnTo>
                    <a:lnTo>
                      <a:pt x="4031" y="6719"/>
                    </a:lnTo>
                    <a:lnTo>
                      <a:pt x="4033" y="6813"/>
                    </a:lnTo>
                    <a:lnTo>
                      <a:pt x="4044" y="7002"/>
                    </a:lnTo>
                    <a:lnTo>
                      <a:pt x="4069" y="7187"/>
                    </a:lnTo>
                    <a:lnTo>
                      <a:pt x="4105" y="7370"/>
                    </a:lnTo>
                    <a:lnTo>
                      <a:pt x="4154" y="7550"/>
                    </a:lnTo>
                    <a:lnTo>
                      <a:pt x="4213" y="7726"/>
                    </a:lnTo>
                    <a:lnTo>
                      <a:pt x="4283" y="7897"/>
                    </a:lnTo>
                    <a:lnTo>
                      <a:pt x="4365" y="8065"/>
                    </a:lnTo>
                    <a:lnTo>
                      <a:pt x="4411" y="8146"/>
                    </a:lnTo>
                    <a:lnTo>
                      <a:pt x="4347" y="8178"/>
                    </a:lnTo>
                    <a:lnTo>
                      <a:pt x="4286" y="8214"/>
                    </a:lnTo>
                    <a:lnTo>
                      <a:pt x="4249" y="8161"/>
                    </a:lnTo>
                    <a:lnTo>
                      <a:pt x="4158" y="8065"/>
                    </a:lnTo>
                    <a:lnTo>
                      <a:pt x="4053" y="7988"/>
                    </a:lnTo>
                    <a:lnTo>
                      <a:pt x="3936" y="7927"/>
                    </a:lnTo>
                    <a:lnTo>
                      <a:pt x="3873" y="7906"/>
                    </a:lnTo>
                    <a:lnTo>
                      <a:pt x="3847" y="7835"/>
                    </a:lnTo>
                    <a:lnTo>
                      <a:pt x="3798" y="7691"/>
                    </a:lnTo>
                    <a:lnTo>
                      <a:pt x="3755" y="7546"/>
                    </a:lnTo>
                    <a:lnTo>
                      <a:pt x="3720" y="7399"/>
                    </a:lnTo>
                    <a:lnTo>
                      <a:pt x="3692" y="7251"/>
                    </a:lnTo>
                    <a:lnTo>
                      <a:pt x="3670" y="7101"/>
                    </a:lnTo>
                    <a:lnTo>
                      <a:pt x="3656" y="6948"/>
                    </a:lnTo>
                    <a:lnTo>
                      <a:pt x="3648" y="6796"/>
                    </a:lnTo>
                    <a:lnTo>
                      <a:pt x="3647" y="6719"/>
                    </a:lnTo>
                    <a:close/>
                    <a:moveTo>
                      <a:pt x="4810" y="8064"/>
                    </a:moveTo>
                    <a:lnTo>
                      <a:pt x="4754" y="7973"/>
                    </a:lnTo>
                    <a:lnTo>
                      <a:pt x="4656" y="7788"/>
                    </a:lnTo>
                    <a:lnTo>
                      <a:pt x="4573" y="7595"/>
                    </a:lnTo>
                    <a:lnTo>
                      <a:pt x="4508" y="7396"/>
                    </a:lnTo>
                    <a:lnTo>
                      <a:pt x="4482" y="7295"/>
                    </a:lnTo>
                    <a:lnTo>
                      <a:pt x="4607" y="7295"/>
                    </a:lnTo>
                    <a:lnTo>
                      <a:pt x="4672" y="7292"/>
                    </a:lnTo>
                    <a:lnTo>
                      <a:pt x="4799" y="7268"/>
                    </a:lnTo>
                    <a:lnTo>
                      <a:pt x="4917" y="7219"/>
                    </a:lnTo>
                    <a:lnTo>
                      <a:pt x="5023" y="7147"/>
                    </a:lnTo>
                    <a:lnTo>
                      <a:pt x="5071" y="7102"/>
                    </a:lnTo>
                    <a:lnTo>
                      <a:pt x="5183" y="6990"/>
                    </a:lnTo>
                    <a:lnTo>
                      <a:pt x="5203" y="6973"/>
                    </a:lnTo>
                    <a:lnTo>
                      <a:pt x="5248" y="6942"/>
                    </a:lnTo>
                    <a:lnTo>
                      <a:pt x="5297" y="6924"/>
                    </a:lnTo>
                    <a:lnTo>
                      <a:pt x="5349" y="6914"/>
                    </a:lnTo>
                    <a:lnTo>
                      <a:pt x="5402" y="6914"/>
                    </a:lnTo>
                    <a:lnTo>
                      <a:pt x="5454" y="6924"/>
                    </a:lnTo>
                    <a:lnTo>
                      <a:pt x="5503" y="6942"/>
                    </a:lnTo>
                    <a:lnTo>
                      <a:pt x="5547" y="6973"/>
                    </a:lnTo>
                    <a:lnTo>
                      <a:pt x="5568" y="6990"/>
                    </a:lnTo>
                    <a:lnTo>
                      <a:pt x="5680" y="7102"/>
                    </a:lnTo>
                    <a:lnTo>
                      <a:pt x="5703" y="7125"/>
                    </a:lnTo>
                    <a:lnTo>
                      <a:pt x="5753" y="7166"/>
                    </a:lnTo>
                    <a:lnTo>
                      <a:pt x="5835" y="7217"/>
                    </a:lnTo>
                    <a:lnTo>
                      <a:pt x="5955" y="7264"/>
                    </a:lnTo>
                    <a:lnTo>
                      <a:pt x="6079" y="7287"/>
                    </a:lnTo>
                    <a:lnTo>
                      <a:pt x="6207" y="7287"/>
                    </a:lnTo>
                    <a:lnTo>
                      <a:pt x="6332" y="7264"/>
                    </a:lnTo>
                    <a:lnTo>
                      <a:pt x="6450" y="7217"/>
                    </a:lnTo>
                    <a:lnTo>
                      <a:pt x="6532" y="7166"/>
                    </a:lnTo>
                    <a:lnTo>
                      <a:pt x="6583" y="7125"/>
                    </a:lnTo>
                    <a:lnTo>
                      <a:pt x="6607" y="7102"/>
                    </a:lnTo>
                    <a:lnTo>
                      <a:pt x="6719" y="6990"/>
                    </a:lnTo>
                    <a:lnTo>
                      <a:pt x="6738" y="6973"/>
                    </a:lnTo>
                    <a:lnTo>
                      <a:pt x="6784" y="6942"/>
                    </a:lnTo>
                    <a:lnTo>
                      <a:pt x="6833" y="6924"/>
                    </a:lnTo>
                    <a:lnTo>
                      <a:pt x="6885" y="6914"/>
                    </a:lnTo>
                    <a:lnTo>
                      <a:pt x="6937" y="6914"/>
                    </a:lnTo>
                    <a:lnTo>
                      <a:pt x="6989" y="6924"/>
                    </a:lnTo>
                    <a:lnTo>
                      <a:pt x="7038" y="6942"/>
                    </a:lnTo>
                    <a:lnTo>
                      <a:pt x="7084" y="6973"/>
                    </a:lnTo>
                    <a:lnTo>
                      <a:pt x="7102" y="6990"/>
                    </a:lnTo>
                    <a:lnTo>
                      <a:pt x="7215" y="7102"/>
                    </a:lnTo>
                    <a:lnTo>
                      <a:pt x="7239" y="7125"/>
                    </a:lnTo>
                    <a:lnTo>
                      <a:pt x="7289" y="7166"/>
                    </a:lnTo>
                    <a:lnTo>
                      <a:pt x="7372" y="7217"/>
                    </a:lnTo>
                    <a:lnTo>
                      <a:pt x="7490" y="7264"/>
                    </a:lnTo>
                    <a:lnTo>
                      <a:pt x="7615" y="7287"/>
                    </a:lnTo>
                    <a:lnTo>
                      <a:pt x="7743" y="7287"/>
                    </a:lnTo>
                    <a:lnTo>
                      <a:pt x="7867" y="7264"/>
                    </a:lnTo>
                    <a:lnTo>
                      <a:pt x="7986" y="7217"/>
                    </a:lnTo>
                    <a:lnTo>
                      <a:pt x="8068" y="7166"/>
                    </a:lnTo>
                    <a:lnTo>
                      <a:pt x="8119" y="7125"/>
                    </a:lnTo>
                    <a:lnTo>
                      <a:pt x="8142" y="7102"/>
                    </a:lnTo>
                    <a:lnTo>
                      <a:pt x="8254" y="6990"/>
                    </a:lnTo>
                    <a:lnTo>
                      <a:pt x="8274" y="6973"/>
                    </a:lnTo>
                    <a:lnTo>
                      <a:pt x="8319" y="6942"/>
                    </a:lnTo>
                    <a:lnTo>
                      <a:pt x="8368" y="6924"/>
                    </a:lnTo>
                    <a:lnTo>
                      <a:pt x="8420" y="6914"/>
                    </a:lnTo>
                    <a:lnTo>
                      <a:pt x="8473" y="6914"/>
                    </a:lnTo>
                    <a:lnTo>
                      <a:pt x="8525" y="6924"/>
                    </a:lnTo>
                    <a:lnTo>
                      <a:pt x="8574" y="6942"/>
                    </a:lnTo>
                    <a:lnTo>
                      <a:pt x="8618" y="6973"/>
                    </a:lnTo>
                    <a:lnTo>
                      <a:pt x="8639" y="6990"/>
                    </a:lnTo>
                    <a:lnTo>
                      <a:pt x="8751" y="7102"/>
                    </a:lnTo>
                    <a:lnTo>
                      <a:pt x="8798" y="7147"/>
                    </a:lnTo>
                    <a:lnTo>
                      <a:pt x="8905" y="7219"/>
                    </a:lnTo>
                    <a:lnTo>
                      <a:pt x="9023" y="7268"/>
                    </a:lnTo>
                    <a:lnTo>
                      <a:pt x="9150" y="7292"/>
                    </a:lnTo>
                    <a:lnTo>
                      <a:pt x="9214" y="7295"/>
                    </a:lnTo>
                    <a:lnTo>
                      <a:pt x="9337" y="7295"/>
                    </a:lnTo>
                    <a:lnTo>
                      <a:pt x="9311" y="7397"/>
                    </a:lnTo>
                    <a:lnTo>
                      <a:pt x="9245" y="7596"/>
                    </a:lnTo>
                    <a:lnTo>
                      <a:pt x="9164" y="7788"/>
                    </a:lnTo>
                    <a:lnTo>
                      <a:pt x="9068" y="7970"/>
                    </a:lnTo>
                    <a:lnTo>
                      <a:pt x="8957" y="8145"/>
                    </a:lnTo>
                    <a:lnTo>
                      <a:pt x="8833" y="8307"/>
                    </a:lnTo>
                    <a:lnTo>
                      <a:pt x="8695" y="8460"/>
                    </a:lnTo>
                    <a:lnTo>
                      <a:pt x="8546" y="8601"/>
                    </a:lnTo>
                    <a:lnTo>
                      <a:pt x="8387" y="8729"/>
                    </a:lnTo>
                    <a:lnTo>
                      <a:pt x="8217" y="8844"/>
                    </a:lnTo>
                    <a:lnTo>
                      <a:pt x="8037" y="8947"/>
                    </a:lnTo>
                    <a:lnTo>
                      <a:pt x="7848" y="9033"/>
                    </a:lnTo>
                    <a:lnTo>
                      <a:pt x="7651" y="9104"/>
                    </a:lnTo>
                    <a:lnTo>
                      <a:pt x="7446" y="9157"/>
                    </a:lnTo>
                    <a:lnTo>
                      <a:pt x="7236" y="9194"/>
                    </a:lnTo>
                    <a:lnTo>
                      <a:pt x="7020" y="9213"/>
                    </a:lnTo>
                    <a:lnTo>
                      <a:pt x="6911" y="9214"/>
                    </a:lnTo>
                    <a:lnTo>
                      <a:pt x="6813" y="9213"/>
                    </a:lnTo>
                    <a:lnTo>
                      <a:pt x="6617" y="9197"/>
                    </a:lnTo>
                    <a:lnTo>
                      <a:pt x="6426" y="9165"/>
                    </a:lnTo>
                    <a:lnTo>
                      <a:pt x="6236" y="9121"/>
                    </a:lnTo>
                    <a:lnTo>
                      <a:pt x="6143" y="9092"/>
                    </a:lnTo>
                    <a:lnTo>
                      <a:pt x="6143" y="9023"/>
                    </a:lnTo>
                    <a:lnTo>
                      <a:pt x="6142" y="9003"/>
                    </a:lnTo>
                    <a:lnTo>
                      <a:pt x="6135" y="8965"/>
                    </a:lnTo>
                    <a:lnTo>
                      <a:pt x="6120" y="8931"/>
                    </a:lnTo>
                    <a:lnTo>
                      <a:pt x="6099" y="8901"/>
                    </a:lnTo>
                    <a:lnTo>
                      <a:pt x="6073" y="8875"/>
                    </a:lnTo>
                    <a:lnTo>
                      <a:pt x="6043" y="8853"/>
                    </a:lnTo>
                    <a:lnTo>
                      <a:pt x="6008" y="8839"/>
                    </a:lnTo>
                    <a:lnTo>
                      <a:pt x="5971" y="8831"/>
                    </a:lnTo>
                    <a:lnTo>
                      <a:pt x="5951" y="8830"/>
                    </a:lnTo>
                    <a:lnTo>
                      <a:pt x="5740" y="8830"/>
                    </a:lnTo>
                    <a:lnTo>
                      <a:pt x="5730" y="8790"/>
                    </a:lnTo>
                    <a:lnTo>
                      <a:pt x="5707" y="8712"/>
                    </a:lnTo>
                    <a:lnTo>
                      <a:pt x="5678" y="8636"/>
                    </a:lnTo>
                    <a:lnTo>
                      <a:pt x="5642" y="8564"/>
                    </a:lnTo>
                    <a:lnTo>
                      <a:pt x="5578" y="8461"/>
                    </a:lnTo>
                    <a:lnTo>
                      <a:pt x="5474" y="8339"/>
                    </a:lnTo>
                    <a:lnTo>
                      <a:pt x="5350" y="8237"/>
                    </a:lnTo>
                    <a:lnTo>
                      <a:pt x="5248" y="8175"/>
                    </a:lnTo>
                    <a:lnTo>
                      <a:pt x="5174" y="8140"/>
                    </a:lnTo>
                    <a:lnTo>
                      <a:pt x="5098" y="8112"/>
                    </a:lnTo>
                    <a:lnTo>
                      <a:pt x="5019" y="8089"/>
                    </a:lnTo>
                    <a:lnTo>
                      <a:pt x="4937" y="8073"/>
                    </a:lnTo>
                    <a:lnTo>
                      <a:pt x="4853" y="8065"/>
                    </a:lnTo>
                    <a:lnTo>
                      <a:pt x="4810" y="8064"/>
                    </a:lnTo>
                    <a:close/>
                    <a:moveTo>
                      <a:pt x="4416" y="6719"/>
                    </a:moveTo>
                    <a:lnTo>
                      <a:pt x="4417" y="6590"/>
                    </a:lnTo>
                    <a:lnTo>
                      <a:pt x="4443" y="6339"/>
                    </a:lnTo>
                    <a:lnTo>
                      <a:pt x="4493" y="6096"/>
                    </a:lnTo>
                    <a:lnTo>
                      <a:pt x="4565" y="5861"/>
                    </a:lnTo>
                    <a:lnTo>
                      <a:pt x="4660" y="5638"/>
                    </a:lnTo>
                    <a:lnTo>
                      <a:pt x="4776" y="5425"/>
                    </a:lnTo>
                    <a:lnTo>
                      <a:pt x="4911" y="5226"/>
                    </a:lnTo>
                    <a:lnTo>
                      <a:pt x="5064" y="5041"/>
                    </a:lnTo>
                    <a:lnTo>
                      <a:pt x="5234" y="4872"/>
                    </a:lnTo>
                    <a:lnTo>
                      <a:pt x="5418" y="4720"/>
                    </a:lnTo>
                    <a:lnTo>
                      <a:pt x="5618" y="4584"/>
                    </a:lnTo>
                    <a:lnTo>
                      <a:pt x="5830" y="4469"/>
                    </a:lnTo>
                    <a:lnTo>
                      <a:pt x="6053" y="4374"/>
                    </a:lnTo>
                    <a:lnTo>
                      <a:pt x="6287" y="4301"/>
                    </a:lnTo>
                    <a:lnTo>
                      <a:pt x="6531" y="4252"/>
                    </a:lnTo>
                    <a:lnTo>
                      <a:pt x="6783" y="4226"/>
                    </a:lnTo>
                    <a:lnTo>
                      <a:pt x="6911" y="4223"/>
                    </a:lnTo>
                    <a:lnTo>
                      <a:pt x="7039" y="4226"/>
                    </a:lnTo>
                    <a:lnTo>
                      <a:pt x="7291" y="4252"/>
                    </a:lnTo>
                    <a:lnTo>
                      <a:pt x="7534" y="4301"/>
                    </a:lnTo>
                    <a:lnTo>
                      <a:pt x="7769" y="4374"/>
                    </a:lnTo>
                    <a:lnTo>
                      <a:pt x="7992" y="4469"/>
                    </a:lnTo>
                    <a:lnTo>
                      <a:pt x="8204" y="4584"/>
                    </a:lnTo>
                    <a:lnTo>
                      <a:pt x="8404" y="4720"/>
                    </a:lnTo>
                    <a:lnTo>
                      <a:pt x="8588" y="4872"/>
                    </a:lnTo>
                    <a:lnTo>
                      <a:pt x="8758" y="5041"/>
                    </a:lnTo>
                    <a:lnTo>
                      <a:pt x="8911" y="5226"/>
                    </a:lnTo>
                    <a:lnTo>
                      <a:pt x="9046" y="5425"/>
                    </a:lnTo>
                    <a:lnTo>
                      <a:pt x="9161" y="5638"/>
                    </a:lnTo>
                    <a:lnTo>
                      <a:pt x="9256" y="5861"/>
                    </a:lnTo>
                    <a:lnTo>
                      <a:pt x="9328" y="6096"/>
                    </a:lnTo>
                    <a:lnTo>
                      <a:pt x="9379" y="6339"/>
                    </a:lnTo>
                    <a:lnTo>
                      <a:pt x="9404" y="6590"/>
                    </a:lnTo>
                    <a:lnTo>
                      <a:pt x="9406" y="6719"/>
                    </a:lnTo>
                    <a:lnTo>
                      <a:pt x="9404" y="6816"/>
                    </a:lnTo>
                    <a:lnTo>
                      <a:pt x="9397" y="6911"/>
                    </a:lnTo>
                    <a:lnTo>
                      <a:pt x="9214" y="6911"/>
                    </a:lnTo>
                    <a:lnTo>
                      <a:pt x="9187" y="6909"/>
                    </a:lnTo>
                    <a:lnTo>
                      <a:pt x="9135" y="6899"/>
                    </a:lnTo>
                    <a:lnTo>
                      <a:pt x="9086" y="6879"/>
                    </a:lnTo>
                    <a:lnTo>
                      <a:pt x="9042" y="6850"/>
                    </a:lnTo>
                    <a:lnTo>
                      <a:pt x="9023" y="6832"/>
                    </a:lnTo>
                    <a:lnTo>
                      <a:pt x="8911" y="6719"/>
                    </a:lnTo>
                    <a:lnTo>
                      <a:pt x="8886" y="6696"/>
                    </a:lnTo>
                    <a:lnTo>
                      <a:pt x="8836" y="6656"/>
                    </a:lnTo>
                    <a:lnTo>
                      <a:pt x="8754" y="6604"/>
                    </a:lnTo>
                    <a:lnTo>
                      <a:pt x="8636" y="6558"/>
                    </a:lnTo>
                    <a:lnTo>
                      <a:pt x="8510" y="6535"/>
                    </a:lnTo>
                    <a:lnTo>
                      <a:pt x="8382" y="6535"/>
                    </a:lnTo>
                    <a:lnTo>
                      <a:pt x="8258" y="6558"/>
                    </a:lnTo>
                    <a:lnTo>
                      <a:pt x="8139" y="6604"/>
                    </a:lnTo>
                    <a:lnTo>
                      <a:pt x="8057" y="6656"/>
                    </a:lnTo>
                    <a:lnTo>
                      <a:pt x="8006" y="6696"/>
                    </a:lnTo>
                    <a:lnTo>
                      <a:pt x="7983" y="6719"/>
                    </a:lnTo>
                    <a:lnTo>
                      <a:pt x="7871" y="6832"/>
                    </a:lnTo>
                    <a:lnTo>
                      <a:pt x="7851" y="6849"/>
                    </a:lnTo>
                    <a:lnTo>
                      <a:pt x="7806" y="6879"/>
                    </a:lnTo>
                    <a:lnTo>
                      <a:pt x="7757" y="6898"/>
                    </a:lnTo>
                    <a:lnTo>
                      <a:pt x="7706" y="6908"/>
                    </a:lnTo>
                    <a:lnTo>
                      <a:pt x="7652" y="6908"/>
                    </a:lnTo>
                    <a:lnTo>
                      <a:pt x="7600" y="6898"/>
                    </a:lnTo>
                    <a:lnTo>
                      <a:pt x="7552" y="6879"/>
                    </a:lnTo>
                    <a:lnTo>
                      <a:pt x="7507" y="6849"/>
                    </a:lnTo>
                    <a:lnTo>
                      <a:pt x="7487" y="6832"/>
                    </a:lnTo>
                    <a:lnTo>
                      <a:pt x="7374" y="6719"/>
                    </a:lnTo>
                    <a:lnTo>
                      <a:pt x="7350" y="6696"/>
                    </a:lnTo>
                    <a:lnTo>
                      <a:pt x="7300" y="6656"/>
                    </a:lnTo>
                    <a:lnTo>
                      <a:pt x="7219" y="6604"/>
                    </a:lnTo>
                    <a:lnTo>
                      <a:pt x="7099" y="6558"/>
                    </a:lnTo>
                    <a:lnTo>
                      <a:pt x="6974" y="6535"/>
                    </a:lnTo>
                    <a:lnTo>
                      <a:pt x="6847" y="6535"/>
                    </a:lnTo>
                    <a:lnTo>
                      <a:pt x="6722" y="6558"/>
                    </a:lnTo>
                    <a:lnTo>
                      <a:pt x="6603" y="6604"/>
                    </a:lnTo>
                    <a:lnTo>
                      <a:pt x="6522" y="6656"/>
                    </a:lnTo>
                    <a:lnTo>
                      <a:pt x="6472" y="6696"/>
                    </a:lnTo>
                    <a:lnTo>
                      <a:pt x="6447" y="6719"/>
                    </a:lnTo>
                    <a:lnTo>
                      <a:pt x="6335" y="6832"/>
                    </a:lnTo>
                    <a:lnTo>
                      <a:pt x="6315" y="6849"/>
                    </a:lnTo>
                    <a:lnTo>
                      <a:pt x="6270" y="6879"/>
                    </a:lnTo>
                    <a:lnTo>
                      <a:pt x="6221" y="6898"/>
                    </a:lnTo>
                    <a:lnTo>
                      <a:pt x="6169" y="6908"/>
                    </a:lnTo>
                    <a:lnTo>
                      <a:pt x="6116" y="6908"/>
                    </a:lnTo>
                    <a:lnTo>
                      <a:pt x="6064" y="6898"/>
                    </a:lnTo>
                    <a:lnTo>
                      <a:pt x="6015" y="6879"/>
                    </a:lnTo>
                    <a:lnTo>
                      <a:pt x="5971" y="6849"/>
                    </a:lnTo>
                    <a:lnTo>
                      <a:pt x="5951" y="6832"/>
                    </a:lnTo>
                    <a:lnTo>
                      <a:pt x="5838" y="6719"/>
                    </a:lnTo>
                    <a:lnTo>
                      <a:pt x="5815" y="6696"/>
                    </a:lnTo>
                    <a:lnTo>
                      <a:pt x="5765" y="6656"/>
                    </a:lnTo>
                    <a:lnTo>
                      <a:pt x="5683" y="6604"/>
                    </a:lnTo>
                    <a:lnTo>
                      <a:pt x="5563" y="6558"/>
                    </a:lnTo>
                    <a:lnTo>
                      <a:pt x="5439" y="6535"/>
                    </a:lnTo>
                    <a:lnTo>
                      <a:pt x="5311" y="6535"/>
                    </a:lnTo>
                    <a:lnTo>
                      <a:pt x="5186" y="6558"/>
                    </a:lnTo>
                    <a:lnTo>
                      <a:pt x="5068" y="6604"/>
                    </a:lnTo>
                    <a:lnTo>
                      <a:pt x="4986" y="6656"/>
                    </a:lnTo>
                    <a:lnTo>
                      <a:pt x="4935" y="6696"/>
                    </a:lnTo>
                    <a:lnTo>
                      <a:pt x="4911" y="6719"/>
                    </a:lnTo>
                    <a:lnTo>
                      <a:pt x="4799" y="6832"/>
                    </a:lnTo>
                    <a:lnTo>
                      <a:pt x="4780" y="6850"/>
                    </a:lnTo>
                    <a:lnTo>
                      <a:pt x="4735" y="6879"/>
                    </a:lnTo>
                    <a:lnTo>
                      <a:pt x="4686" y="6899"/>
                    </a:lnTo>
                    <a:lnTo>
                      <a:pt x="4635" y="6909"/>
                    </a:lnTo>
                    <a:lnTo>
                      <a:pt x="4607" y="6911"/>
                    </a:lnTo>
                    <a:lnTo>
                      <a:pt x="4423" y="6911"/>
                    </a:lnTo>
                    <a:lnTo>
                      <a:pt x="4417" y="6816"/>
                    </a:lnTo>
                    <a:lnTo>
                      <a:pt x="4416" y="6719"/>
                    </a:lnTo>
                    <a:close/>
                    <a:moveTo>
                      <a:pt x="384" y="9214"/>
                    </a:moveTo>
                    <a:lnTo>
                      <a:pt x="5759" y="9214"/>
                    </a:lnTo>
                    <a:lnTo>
                      <a:pt x="5759" y="9599"/>
                    </a:lnTo>
                    <a:lnTo>
                      <a:pt x="384" y="9599"/>
                    </a:lnTo>
                    <a:lnTo>
                      <a:pt x="384" y="9214"/>
                    </a:lnTo>
                    <a:close/>
                    <a:moveTo>
                      <a:pt x="4223" y="11518"/>
                    </a:moveTo>
                    <a:lnTo>
                      <a:pt x="1728" y="11518"/>
                    </a:lnTo>
                    <a:lnTo>
                      <a:pt x="1679" y="11517"/>
                    </a:lnTo>
                    <a:lnTo>
                      <a:pt x="1582" y="11508"/>
                    </a:lnTo>
                    <a:lnTo>
                      <a:pt x="1487" y="11488"/>
                    </a:lnTo>
                    <a:lnTo>
                      <a:pt x="1398" y="11460"/>
                    </a:lnTo>
                    <a:lnTo>
                      <a:pt x="1312" y="11423"/>
                    </a:lnTo>
                    <a:lnTo>
                      <a:pt x="1230" y="11380"/>
                    </a:lnTo>
                    <a:lnTo>
                      <a:pt x="1153" y="11328"/>
                    </a:lnTo>
                    <a:lnTo>
                      <a:pt x="1083" y="11269"/>
                    </a:lnTo>
                    <a:lnTo>
                      <a:pt x="1018" y="11204"/>
                    </a:lnTo>
                    <a:lnTo>
                      <a:pt x="959" y="11132"/>
                    </a:lnTo>
                    <a:lnTo>
                      <a:pt x="907" y="11056"/>
                    </a:lnTo>
                    <a:lnTo>
                      <a:pt x="862" y="10974"/>
                    </a:lnTo>
                    <a:lnTo>
                      <a:pt x="826" y="10887"/>
                    </a:lnTo>
                    <a:lnTo>
                      <a:pt x="798" y="10798"/>
                    </a:lnTo>
                    <a:lnTo>
                      <a:pt x="779" y="10705"/>
                    </a:lnTo>
                    <a:lnTo>
                      <a:pt x="769" y="10608"/>
                    </a:lnTo>
                    <a:lnTo>
                      <a:pt x="767" y="10558"/>
                    </a:lnTo>
                    <a:lnTo>
                      <a:pt x="767" y="9982"/>
                    </a:lnTo>
                    <a:lnTo>
                      <a:pt x="5375" y="9982"/>
                    </a:lnTo>
                    <a:lnTo>
                      <a:pt x="5375" y="10558"/>
                    </a:lnTo>
                    <a:lnTo>
                      <a:pt x="5375" y="10608"/>
                    </a:lnTo>
                    <a:lnTo>
                      <a:pt x="5365" y="10705"/>
                    </a:lnTo>
                    <a:lnTo>
                      <a:pt x="5346" y="10798"/>
                    </a:lnTo>
                    <a:lnTo>
                      <a:pt x="5317" y="10887"/>
                    </a:lnTo>
                    <a:lnTo>
                      <a:pt x="5281" y="10974"/>
                    </a:lnTo>
                    <a:lnTo>
                      <a:pt x="5236" y="11056"/>
                    </a:lnTo>
                    <a:lnTo>
                      <a:pt x="5185" y="11132"/>
                    </a:lnTo>
                    <a:lnTo>
                      <a:pt x="5126" y="11204"/>
                    </a:lnTo>
                    <a:lnTo>
                      <a:pt x="5061" y="11269"/>
                    </a:lnTo>
                    <a:lnTo>
                      <a:pt x="4989" y="11328"/>
                    </a:lnTo>
                    <a:lnTo>
                      <a:pt x="4912" y="11380"/>
                    </a:lnTo>
                    <a:lnTo>
                      <a:pt x="4832" y="11423"/>
                    </a:lnTo>
                    <a:lnTo>
                      <a:pt x="4745" y="11460"/>
                    </a:lnTo>
                    <a:lnTo>
                      <a:pt x="4655" y="11488"/>
                    </a:lnTo>
                    <a:lnTo>
                      <a:pt x="4561" y="11508"/>
                    </a:lnTo>
                    <a:lnTo>
                      <a:pt x="4465" y="11517"/>
                    </a:lnTo>
                    <a:lnTo>
                      <a:pt x="4416" y="11518"/>
                    </a:lnTo>
                    <a:lnTo>
                      <a:pt x="4223" y="11518"/>
                    </a:lnTo>
                    <a:close/>
                    <a:moveTo>
                      <a:pt x="5354" y="11518"/>
                    </a:moveTo>
                    <a:lnTo>
                      <a:pt x="5401" y="11472"/>
                    </a:lnTo>
                    <a:lnTo>
                      <a:pt x="5484" y="11371"/>
                    </a:lnTo>
                    <a:lnTo>
                      <a:pt x="5559" y="11263"/>
                    </a:lnTo>
                    <a:lnTo>
                      <a:pt x="5622" y="11148"/>
                    </a:lnTo>
                    <a:lnTo>
                      <a:pt x="5676" y="11026"/>
                    </a:lnTo>
                    <a:lnTo>
                      <a:pt x="5716" y="10899"/>
                    </a:lnTo>
                    <a:lnTo>
                      <a:pt x="5743" y="10765"/>
                    </a:lnTo>
                    <a:lnTo>
                      <a:pt x="5758" y="10628"/>
                    </a:lnTo>
                    <a:lnTo>
                      <a:pt x="5759" y="10558"/>
                    </a:lnTo>
                    <a:lnTo>
                      <a:pt x="5759" y="10178"/>
                    </a:lnTo>
                    <a:lnTo>
                      <a:pt x="5899" y="10222"/>
                    </a:lnTo>
                    <a:lnTo>
                      <a:pt x="6181" y="10293"/>
                    </a:lnTo>
                    <a:lnTo>
                      <a:pt x="6470" y="10340"/>
                    </a:lnTo>
                    <a:lnTo>
                      <a:pt x="6763" y="10365"/>
                    </a:lnTo>
                    <a:lnTo>
                      <a:pt x="6911" y="10366"/>
                    </a:lnTo>
                    <a:lnTo>
                      <a:pt x="7004" y="10365"/>
                    </a:lnTo>
                    <a:lnTo>
                      <a:pt x="7192" y="10356"/>
                    </a:lnTo>
                    <a:lnTo>
                      <a:pt x="7374" y="10337"/>
                    </a:lnTo>
                    <a:lnTo>
                      <a:pt x="7556" y="10310"/>
                    </a:lnTo>
                    <a:lnTo>
                      <a:pt x="7734" y="10273"/>
                    </a:lnTo>
                    <a:lnTo>
                      <a:pt x="7909" y="10228"/>
                    </a:lnTo>
                    <a:lnTo>
                      <a:pt x="8080" y="10175"/>
                    </a:lnTo>
                    <a:lnTo>
                      <a:pt x="8247" y="10113"/>
                    </a:lnTo>
                    <a:lnTo>
                      <a:pt x="8411" y="10044"/>
                    </a:lnTo>
                    <a:lnTo>
                      <a:pt x="8569" y="9967"/>
                    </a:lnTo>
                    <a:lnTo>
                      <a:pt x="8725" y="9882"/>
                    </a:lnTo>
                    <a:lnTo>
                      <a:pt x="8876" y="9792"/>
                    </a:lnTo>
                    <a:lnTo>
                      <a:pt x="9021" y="9692"/>
                    </a:lnTo>
                    <a:lnTo>
                      <a:pt x="9161" y="9587"/>
                    </a:lnTo>
                    <a:lnTo>
                      <a:pt x="9296" y="9476"/>
                    </a:lnTo>
                    <a:lnTo>
                      <a:pt x="9426" y="9358"/>
                    </a:lnTo>
                    <a:lnTo>
                      <a:pt x="9550" y="9235"/>
                    </a:lnTo>
                    <a:lnTo>
                      <a:pt x="9668" y="9105"/>
                    </a:lnTo>
                    <a:lnTo>
                      <a:pt x="9780" y="8970"/>
                    </a:lnTo>
                    <a:lnTo>
                      <a:pt x="9885" y="8829"/>
                    </a:lnTo>
                    <a:lnTo>
                      <a:pt x="9983" y="8683"/>
                    </a:lnTo>
                    <a:lnTo>
                      <a:pt x="10074" y="8533"/>
                    </a:lnTo>
                    <a:lnTo>
                      <a:pt x="10159" y="8378"/>
                    </a:lnTo>
                    <a:lnTo>
                      <a:pt x="10235" y="8218"/>
                    </a:lnTo>
                    <a:lnTo>
                      <a:pt x="10306" y="8055"/>
                    </a:lnTo>
                    <a:lnTo>
                      <a:pt x="10366" y="7887"/>
                    </a:lnTo>
                    <a:lnTo>
                      <a:pt x="10419" y="7717"/>
                    </a:lnTo>
                    <a:lnTo>
                      <a:pt x="10466" y="7541"/>
                    </a:lnTo>
                    <a:lnTo>
                      <a:pt x="10502" y="7364"/>
                    </a:lnTo>
                    <a:lnTo>
                      <a:pt x="10529" y="7183"/>
                    </a:lnTo>
                    <a:lnTo>
                      <a:pt x="10548" y="6999"/>
                    </a:lnTo>
                    <a:lnTo>
                      <a:pt x="10558" y="6813"/>
                    </a:lnTo>
                    <a:lnTo>
                      <a:pt x="10558" y="6719"/>
                    </a:lnTo>
                    <a:lnTo>
                      <a:pt x="10558" y="6624"/>
                    </a:lnTo>
                    <a:lnTo>
                      <a:pt x="10548" y="6439"/>
                    </a:lnTo>
                    <a:lnTo>
                      <a:pt x="10529" y="6254"/>
                    </a:lnTo>
                    <a:lnTo>
                      <a:pt x="10502" y="6074"/>
                    </a:lnTo>
                    <a:lnTo>
                      <a:pt x="10466" y="5896"/>
                    </a:lnTo>
                    <a:lnTo>
                      <a:pt x="10419" y="5722"/>
                    </a:lnTo>
                    <a:lnTo>
                      <a:pt x="10366" y="5550"/>
                    </a:lnTo>
                    <a:lnTo>
                      <a:pt x="10306" y="5383"/>
                    </a:lnTo>
                    <a:lnTo>
                      <a:pt x="10235" y="5219"/>
                    </a:lnTo>
                    <a:lnTo>
                      <a:pt x="10159" y="5059"/>
                    </a:lnTo>
                    <a:lnTo>
                      <a:pt x="10074" y="4905"/>
                    </a:lnTo>
                    <a:lnTo>
                      <a:pt x="9983" y="4754"/>
                    </a:lnTo>
                    <a:lnTo>
                      <a:pt x="9885" y="4609"/>
                    </a:lnTo>
                    <a:lnTo>
                      <a:pt x="9780" y="4468"/>
                    </a:lnTo>
                    <a:lnTo>
                      <a:pt x="9668" y="4334"/>
                    </a:lnTo>
                    <a:lnTo>
                      <a:pt x="9550" y="4203"/>
                    </a:lnTo>
                    <a:lnTo>
                      <a:pt x="9426" y="4079"/>
                    </a:lnTo>
                    <a:lnTo>
                      <a:pt x="9296" y="3962"/>
                    </a:lnTo>
                    <a:lnTo>
                      <a:pt x="9161" y="3850"/>
                    </a:lnTo>
                    <a:lnTo>
                      <a:pt x="9021" y="3745"/>
                    </a:lnTo>
                    <a:lnTo>
                      <a:pt x="8876" y="3647"/>
                    </a:lnTo>
                    <a:lnTo>
                      <a:pt x="8725" y="3555"/>
                    </a:lnTo>
                    <a:lnTo>
                      <a:pt x="8569" y="3471"/>
                    </a:lnTo>
                    <a:lnTo>
                      <a:pt x="8411" y="3393"/>
                    </a:lnTo>
                    <a:lnTo>
                      <a:pt x="8247" y="3324"/>
                    </a:lnTo>
                    <a:lnTo>
                      <a:pt x="8080" y="3262"/>
                    </a:lnTo>
                    <a:lnTo>
                      <a:pt x="7909" y="3209"/>
                    </a:lnTo>
                    <a:lnTo>
                      <a:pt x="7734" y="3165"/>
                    </a:lnTo>
                    <a:lnTo>
                      <a:pt x="7556" y="3129"/>
                    </a:lnTo>
                    <a:lnTo>
                      <a:pt x="7374" y="3100"/>
                    </a:lnTo>
                    <a:lnTo>
                      <a:pt x="7192" y="3081"/>
                    </a:lnTo>
                    <a:lnTo>
                      <a:pt x="7004" y="3072"/>
                    </a:lnTo>
                    <a:lnTo>
                      <a:pt x="6911" y="3071"/>
                    </a:lnTo>
                    <a:lnTo>
                      <a:pt x="6817" y="3072"/>
                    </a:lnTo>
                    <a:lnTo>
                      <a:pt x="6630" y="3081"/>
                    </a:lnTo>
                    <a:lnTo>
                      <a:pt x="6447" y="3100"/>
                    </a:lnTo>
                    <a:lnTo>
                      <a:pt x="6266" y="3129"/>
                    </a:lnTo>
                    <a:lnTo>
                      <a:pt x="6087" y="3165"/>
                    </a:lnTo>
                    <a:lnTo>
                      <a:pt x="5913" y="3209"/>
                    </a:lnTo>
                    <a:lnTo>
                      <a:pt x="5742" y="3262"/>
                    </a:lnTo>
                    <a:lnTo>
                      <a:pt x="5575" y="3324"/>
                    </a:lnTo>
                    <a:lnTo>
                      <a:pt x="5411" y="3393"/>
                    </a:lnTo>
                    <a:lnTo>
                      <a:pt x="5252" y="3471"/>
                    </a:lnTo>
                    <a:lnTo>
                      <a:pt x="5097" y="3555"/>
                    </a:lnTo>
                    <a:lnTo>
                      <a:pt x="4946" y="3647"/>
                    </a:lnTo>
                    <a:lnTo>
                      <a:pt x="4800" y="3745"/>
                    </a:lnTo>
                    <a:lnTo>
                      <a:pt x="4660" y="3850"/>
                    </a:lnTo>
                    <a:lnTo>
                      <a:pt x="4525" y="3962"/>
                    </a:lnTo>
                    <a:lnTo>
                      <a:pt x="4396" y="4079"/>
                    </a:lnTo>
                    <a:lnTo>
                      <a:pt x="4272" y="4203"/>
                    </a:lnTo>
                    <a:lnTo>
                      <a:pt x="4154" y="4334"/>
                    </a:lnTo>
                    <a:lnTo>
                      <a:pt x="4041" y="4468"/>
                    </a:lnTo>
                    <a:lnTo>
                      <a:pt x="3936" y="4609"/>
                    </a:lnTo>
                    <a:lnTo>
                      <a:pt x="3838" y="4754"/>
                    </a:lnTo>
                    <a:lnTo>
                      <a:pt x="3748" y="4905"/>
                    </a:lnTo>
                    <a:lnTo>
                      <a:pt x="3663" y="5059"/>
                    </a:lnTo>
                    <a:lnTo>
                      <a:pt x="3586" y="5219"/>
                    </a:lnTo>
                    <a:lnTo>
                      <a:pt x="3516" y="5383"/>
                    </a:lnTo>
                    <a:lnTo>
                      <a:pt x="3455" y="5550"/>
                    </a:lnTo>
                    <a:lnTo>
                      <a:pt x="3402" y="5722"/>
                    </a:lnTo>
                    <a:lnTo>
                      <a:pt x="3356" y="5896"/>
                    </a:lnTo>
                    <a:lnTo>
                      <a:pt x="3320" y="6074"/>
                    </a:lnTo>
                    <a:lnTo>
                      <a:pt x="3293" y="6254"/>
                    </a:lnTo>
                    <a:lnTo>
                      <a:pt x="3274" y="6439"/>
                    </a:lnTo>
                    <a:lnTo>
                      <a:pt x="3264" y="6624"/>
                    </a:lnTo>
                    <a:lnTo>
                      <a:pt x="3264" y="6719"/>
                    </a:lnTo>
                    <a:lnTo>
                      <a:pt x="3265" y="6836"/>
                    </a:lnTo>
                    <a:lnTo>
                      <a:pt x="3281" y="7068"/>
                    </a:lnTo>
                    <a:lnTo>
                      <a:pt x="3311" y="7297"/>
                    </a:lnTo>
                    <a:lnTo>
                      <a:pt x="3356" y="7521"/>
                    </a:lnTo>
                    <a:lnTo>
                      <a:pt x="3383" y="7634"/>
                    </a:lnTo>
                    <a:lnTo>
                      <a:pt x="3327" y="7599"/>
                    </a:lnTo>
                    <a:lnTo>
                      <a:pt x="3206" y="7546"/>
                    </a:lnTo>
                    <a:lnTo>
                      <a:pt x="3080" y="7508"/>
                    </a:lnTo>
                    <a:lnTo>
                      <a:pt x="2947" y="7488"/>
                    </a:lnTo>
                    <a:lnTo>
                      <a:pt x="2880" y="7487"/>
                    </a:lnTo>
                    <a:lnTo>
                      <a:pt x="2820" y="7488"/>
                    </a:lnTo>
                    <a:lnTo>
                      <a:pt x="2704" y="7503"/>
                    </a:lnTo>
                    <a:lnTo>
                      <a:pt x="2592" y="7531"/>
                    </a:lnTo>
                    <a:lnTo>
                      <a:pt x="2481" y="7575"/>
                    </a:lnTo>
                    <a:lnTo>
                      <a:pt x="2429" y="7602"/>
                    </a:lnTo>
                    <a:lnTo>
                      <a:pt x="2400" y="7572"/>
                    </a:lnTo>
                    <a:lnTo>
                      <a:pt x="2337" y="7517"/>
                    </a:lnTo>
                    <a:lnTo>
                      <a:pt x="2304" y="7491"/>
                    </a:lnTo>
                    <a:lnTo>
                      <a:pt x="2304" y="2688"/>
                    </a:lnTo>
                    <a:lnTo>
                      <a:pt x="11518" y="2688"/>
                    </a:lnTo>
                    <a:lnTo>
                      <a:pt x="11518" y="11518"/>
                    </a:lnTo>
                    <a:lnTo>
                      <a:pt x="5354" y="115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0"/>
              <p:cNvSpPr>
                <a:spLocks noEditPoints="1"/>
              </p:cNvSpPr>
              <p:nvPr/>
            </p:nvSpPr>
            <p:spPr bwMode="auto">
              <a:xfrm>
                <a:off x="7265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49 w 1152"/>
                  <a:gd name="T3" fmla="*/ 1085 h 1152"/>
                  <a:gd name="T4" fmla="*/ 1021 w 1152"/>
                  <a:gd name="T5" fmla="*/ 943 h 1152"/>
                  <a:gd name="T6" fmla="*/ 1126 w 1152"/>
                  <a:gd name="T7" fmla="*/ 748 h 1152"/>
                  <a:gd name="T8" fmla="*/ 1152 w 1152"/>
                  <a:gd name="T9" fmla="*/ 576 h 1152"/>
                  <a:gd name="T10" fmla="*/ 1126 w 1152"/>
                  <a:gd name="T11" fmla="*/ 405 h 1152"/>
                  <a:gd name="T12" fmla="*/ 1021 w 1152"/>
                  <a:gd name="T13" fmla="*/ 211 h 1152"/>
                  <a:gd name="T14" fmla="*/ 849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2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2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6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6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49" y="1085"/>
                    </a:lnTo>
                    <a:lnTo>
                      <a:pt x="942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6" y="748"/>
                    </a:lnTo>
                    <a:lnTo>
                      <a:pt x="1149" y="635"/>
                    </a:lnTo>
                    <a:lnTo>
                      <a:pt x="1152" y="576"/>
                    </a:lnTo>
                    <a:lnTo>
                      <a:pt x="1149" y="517"/>
                    </a:lnTo>
                    <a:lnTo>
                      <a:pt x="1126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2" y="131"/>
                    </a:lnTo>
                    <a:lnTo>
                      <a:pt x="849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8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8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5" y="385"/>
                    </a:lnTo>
                    <a:lnTo>
                      <a:pt x="632" y="393"/>
                    </a:lnTo>
                    <a:lnTo>
                      <a:pt x="667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59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59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7" y="746"/>
                    </a:lnTo>
                    <a:lnTo>
                      <a:pt x="632" y="761"/>
                    </a:lnTo>
                    <a:lnTo>
                      <a:pt x="595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6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3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6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7777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2 w 1152"/>
                  <a:gd name="T21" fmla="*/ 69 h 1152"/>
                  <a:gd name="T22" fmla="*/ 131 w 1152"/>
                  <a:gd name="T23" fmla="*/ 211 h 1152"/>
                  <a:gd name="T24" fmla="*/ 26 w 1152"/>
                  <a:gd name="T25" fmla="*/ 405 h 1152"/>
                  <a:gd name="T26" fmla="*/ 0 w 1152"/>
                  <a:gd name="T27" fmla="*/ 576 h 1152"/>
                  <a:gd name="T28" fmla="*/ 26 w 1152"/>
                  <a:gd name="T29" fmla="*/ 748 h 1152"/>
                  <a:gd name="T30" fmla="*/ 131 w 1152"/>
                  <a:gd name="T31" fmla="*/ 943 h 1152"/>
                  <a:gd name="T32" fmla="*/ 302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3 w 1152"/>
                  <a:gd name="T39" fmla="*/ 393 h 1152"/>
                  <a:gd name="T40" fmla="*/ 698 w 1152"/>
                  <a:gd name="T41" fmla="*/ 428 h 1152"/>
                  <a:gd name="T42" fmla="*/ 746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6 w 1152"/>
                  <a:gd name="T49" fmla="*/ 668 h 1152"/>
                  <a:gd name="T50" fmla="*/ 698 w 1152"/>
                  <a:gd name="T51" fmla="*/ 725 h 1152"/>
                  <a:gd name="T52" fmla="*/ 633 w 1152"/>
                  <a:gd name="T53" fmla="*/ 761 h 1152"/>
                  <a:gd name="T54" fmla="*/ 576 w 1152"/>
                  <a:gd name="T55" fmla="*/ 769 h 1152"/>
                  <a:gd name="T56" fmla="*/ 520 w 1152"/>
                  <a:gd name="T57" fmla="*/ 761 h 1152"/>
                  <a:gd name="T58" fmla="*/ 453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3 w 1152"/>
                  <a:gd name="T69" fmla="*/ 428 h 1152"/>
                  <a:gd name="T70" fmla="*/ 520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4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4" y="26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5"/>
                    </a:lnTo>
                    <a:lnTo>
                      <a:pt x="404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3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9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3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6"/>
                    </a:lnTo>
                    <a:lnTo>
                      <a:pt x="453" y="725"/>
                    </a:lnTo>
                    <a:lnTo>
                      <a:pt x="427" y="699"/>
                    </a:lnTo>
                    <a:lnTo>
                      <a:pt x="407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3" y="520"/>
                    </a:lnTo>
                    <a:lnTo>
                      <a:pt x="407" y="486"/>
                    </a:lnTo>
                    <a:lnTo>
                      <a:pt x="427" y="454"/>
                    </a:lnTo>
                    <a:lnTo>
                      <a:pt x="453" y="428"/>
                    </a:lnTo>
                    <a:lnTo>
                      <a:pt x="485" y="408"/>
                    </a:lnTo>
                    <a:lnTo>
                      <a:pt x="520" y="393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2"/>
              <p:cNvSpPr>
                <a:spLocks noEditPoints="1"/>
              </p:cNvSpPr>
              <p:nvPr/>
            </p:nvSpPr>
            <p:spPr bwMode="auto">
              <a:xfrm>
                <a:off x="8289" y="-1800"/>
                <a:ext cx="384" cy="384"/>
              </a:xfrm>
              <a:custGeom>
                <a:avLst/>
                <a:gdLst>
                  <a:gd name="T0" fmla="*/ 635 w 1152"/>
                  <a:gd name="T1" fmla="*/ 1151 h 1152"/>
                  <a:gd name="T2" fmla="*/ 851 w 1152"/>
                  <a:gd name="T3" fmla="*/ 1085 h 1152"/>
                  <a:gd name="T4" fmla="*/ 1021 w 1152"/>
                  <a:gd name="T5" fmla="*/ 943 h 1152"/>
                  <a:gd name="T6" fmla="*/ 1127 w 1152"/>
                  <a:gd name="T7" fmla="*/ 748 h 1152"/>
                  <a:gd name="T8" fmla="*/ 1152 w 1152"/>
                  <a:gd name="T9" fmla="*/ 576 h 1152"/>
                  <a:gd name="T10" fmla="*/ 1127 w 1152"/>
                  <a:gd name="T11" fmla="*/ 405 h 1152"/>
                  <a:gd name="T12" fmla="*/ 1021 w 1152"/>
                  <a:gd name="T13" fmla="*/ 211 h 1152"/>
                  <a:gd name="T14" fmla="*/ 851 w 1152"/>
                  <a:gd name="T15" fmla="*/ 69 h 1152"/>
                  <a:gd name="T16" fmla="*/ 635 w 1152"/>
                  <a:gd name="T17" fmla="*/ 3 h 1152"/>
                  <a:gd name="T18" fmla="*/ 517 w 1152"/>
                  <a:gd name="T19" fmla="*/ 3 h 1152"/>
                  <a:gd name="T20" fmla="*/ 301 w 1152"/>
                  <a:gd name="T21" fmla="*/ 69 h 1152"/>
                  <a:gd name="T22" fmla="*/ 131 w 1152"/>
                  <a:gd name="T23" fmla="*/ 211 h 1152"/>
                  <a:gd name="T24" fmla="*/ 24 w 1152"/>
                  <a:gd name="T25" fmla="*/ 405 h 1152"/>
                  <a:gd name="T26" fmla="*/ 0 w 1152"/>
                  <a:gd name="T27" fmla="*/ 576 h 1152"/>
                  <a:gd name="T28" fmla="*/ 24 w 1152"/>
                  <a:gd name="T29" fmla="*/ 748 h 1152"/>
                  <a:gd name="T30" fmla="*/ 131 w 1152"/>
                  <a:gd name="T31" fmla="*/ 943 h 1152"/>
                  <a:gd name="T32" fmla="*/ 301 w 1152"/>
                  <a:gd name="T33" fmla="*/ 1085 h 1152"/>
                  <a:gd name="T34" fmla="*/ 517 w 1152"/>
                  <a:gd name="T35" fmla="*/ 1151 h 1152"/>
                  <a:gd name="T36" fmla="*/ 576 w 1152"/>
                  <a:gd name="T37" fmla="*/ 385 h 1152"/>
                  <a:gd name="T38" fmla="*/ 634 w 1152"/>
                  <a:gd name="T39" fmla="*/ 393 h 1152"/>
                  <a:gd name="T40" fmla="*/ 698 w 1152"/>
                  <a:gd name="T41" fmla="*/ 428 h 1152"/>
                  <a:gd name="T42" fmla="*/ 744 w 1152"/>
                  <a:gd name="T43" fmla="*/ 486 h 1152"/>
                  <a:gd name="T44" fmla="*/ 767 w 1152"/>
                  <a:gd name="T45" fmla="*/ 558 h 1152"/>
                  <a:gd name="T46" fmla="*/ 767 w 1152"/>
                  <a:gd name="T47" fmla="*/ 596 h 1152"/>
                  <a:gd name="T48" fmla="*/ 744 w 1152"/>
                  <a:gd name="T49" fmla="*/ 668 h 1152"/>
                  <a:gd name="T50" fmla="*/ 698 w 1152"/>
                  <a:gd name="T51" fmla="*/ 725 h 1152"/>
                  <a:gd name="T52" fmla="*/ 634 w 1152"/>
                  <a:gd name="T53" fmla="*/ 761 h 1152"/>
                  <a:gd name="T54" fmla="*/ 576 w 1152"/>
                  <a:gd name="T55" fmla="*/ 769 h 1152"/>
                  <a:gd name="T56" fmla="*/ 518 w 1152"/>
                  <a:gd name="T57" fmla="*/ 761 h 1152"/>
                  <a:gd name="T58" fmla="*/ 454 w 1152"/>
                  <a:gd name="T59" fmla="*/ 725 h 1152"/>
                  <a:gd name="T60" fmla="*/ 407 w 1152"/>
                  <a:gd name="T61" fmla="*/ 668 h 1152"/>
                  <a:gd name="T62" fmla="*/ 384 w 1152"/>
                  <a:gd name="T63" fmla="*/ 596 h 1152"/>
                  <a:gd name="T64" fmla="*/ 384 w 1152"/>
                  <a:gd name="T65" fmla="*/ 558 h 1152"/>
                  <a:gd name="T66" fmla="*/ 407 w 1152"/>
                  <a:gd name="T67" fmla="*/ 486 h 1152"/>
                  <a:gd name="T68" fmla="*/ 454 w 1152"/>
                  <a:gd name="T69" fmla="*/ 428 h 1152"/>
                  <a:gd name="T70" fmla="*/ 518 w 1152"/>
                  <a:gd name="T71" fmla="*/ 393 h 1152"/>
                  <a:gd name="T72" fmla="*/ 576 w 1152"/>
                  <a:gd name="T73" fmla="*/ 385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5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3" y="851"/>
                    </a:lnTo>
                    <a:lnTo>
                      <a:pt x="1127" y="748"/>
                    </a:lnTo>
                    <a:lnTo>
                      <a:pt x="1150" y="635"/>
                    </a:lnTo>
                    <a:lnTo>
                      <a:pt x="1152" y="576"/>
                    </a:lnTo>
                    <a:lnTo>
                      <a:pt x="1150" y="517"/>
                    </a:lnTo>
                    <a:lnTo>
                      <a:pt x="1127" y="405"/>
                    </a:lnTo>
                    <a:lnTo>
                      <a:pt x="1083" y="303"/>
                    </a:lnTo>
                    <a:lnTo>
                      <a:pt x="1021" y="211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6"/>
                    </a:lnTo>
                    <a:lnTo>
                      <a:pt x="635" y="3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1"/>
                    </a:lnTo>
                    <a:lnTo>
                      <a:pt x="69" y="303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1" y="635"/>
                    </a:lnTo>
                    <a:lnTo>
                      <a:pt x="24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09" y="1021"/>
                    </a:lnTo>
                    <a:lnTo>
                      <a:pt x="301" y="1085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3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4" y="486"/>
                    </a:lnTo>
                    <a:lnTo>
                      <a:pt x="760" y="520"/>
                    </a:lnTo>
                    <a:lnTo>
                      <a:pt x="767" y="558"/>
                    </a:lnTo>
                    <a:lnTo>
                      <a:pt x="767" y="576"/>
                    </a:lnTo>
                    <a:lnTo>
                      <a:pt x="767" y="596"/>
                    </a:lnTo>
                    <a:lnTo>
                      <a:pt x="760" y="634"/>
                    </a:lnTo>
                    <a:lnTo>
                      <a:pt x="744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6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9"/>
                    </a:lnTo>
                    <a:lnTo>
                      <a:pt x="556" y="768"/>
                    </a:lnTo>
                    <a:lnTo>
                      <a:pt x="518" y="761"/>
                    </a:lnTo>
                    <a:lnTo>
                      <a:pt x="484" y="746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7" y="668"/>
                    </a:lnTo>
                    <a:lnTo>
                      <a:pt x="392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8"/>
                    </a:lnTo>
                    <a:lnTo>
                      <a:pt x="392" y="520"/>
                    </a:lnTo>
                    <a:lnTo>
                      <a:pt x="407" y="486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8"/>
                    </a:lnTo>
                    <a:lnTo>
                      <a:pt x="518" y="393"/>
                    </a:lnTo>
                    <a:lnTo>
                      <a:pt x="556" y="385"/>
                    </a:lnTo>
                    <a:lnTo>
                      <a:pt x="576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9953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14"/>
              <p:cNvSpPr>
                <a:spLocks noChangeArrowheads="1"/>
              </p:cNvSpPr>
              <p:nvPr/>
            </p:nvSpPr>
            <p:spPr bwMode="auto">
              <a:xfrm>
                <a:off x="9953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15"/>
              <p:cNvSpPr>
                <a:spLocks noChangeArrowheads="1"/>
              </p:cNvSpPr>
              <p:nvPr/>
            </p:nvSpPr>
            <p:spPr bwMode="auto">
              <a:xfrm>
                <a:off x="9696" y="-1544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16"/>
              <p:cNvSpPr>
                <a:spLocks noChangeArrowheads="1"/>
              </p:cNvSpPr>
              <p:nvPr/>
            </p:nvSpPr>
            <p:spPr bwMode="auto">
              <a:xfrm>
                <a:off x="9696" y="-1800"/>
                <a:ext cx="128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17"/>
              <p:cNvSpPr>
                <a:spLocks noChangeArrowheads="1"/>
              </p:cNvSpPr>
              <p:nvPr/>
            </p:nvSpPr>
            <p:spPr bwMode="auto">
              <a:xfrm>
                <a:off x="9440" y="-1544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18"/>
              <p:cNvSpPr>
                <a:spLocks noChangeArrowheads="1"/>
              </p:cNvSpPr>
              <p:nvPr/>
            </p:nvSpPr>
            <p:spPr bwMode="auto">
              <a:xfrm>
                <a:off x="9440" y="-1800"/>
                <a:ext cx="129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>
                <a:off x="9185" y="-1544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20"/>
              <p:cNvSpPr>
                <a:spLocks noChangeArrowheads="1"/>
              </p:cNvSpPr>
              <p:nvPr/>
            </p:nvSpPr>
            <p:spPr bwMode="auto">
              <a:xfrm>
                <a:off x="9185" y="-1800"/>
                <a:ext cx="127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8" name="Group 23"/>
            <p:cNvGrpSpPr>
              <a:grpSpLocks noChangeAspect="1"/>
            </p:cNvGrpSpPr>
            <p:nvPr/>
          </p:nvGrpSpPr>
          <p:grpSpPr bwMode="auto">
            <a:xfrm>
              <a:off x="7057821" y="5405606"/>
              <a:ext cx="628890" cy="411496"/>
              <a:chOff x="5374" y="5621"/>
              <a:chExt cx="2835" cy="185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40" name="Freeform 24"/>
              <p:cNvSpPr>
                <a:spLocks noEditPoints="1"/>
              </p:cNvSpPr>
              <p:nvPr/>
            </p:nvSpPr>
            <p:spPr bwMode="auto">
              <a:xfrm>
                <a:off x="5374" y="5621"/>
                <a:ext cx="2835" cy="1855"/>
              </a:xfrm>
              <a:custGeom>
                <a:avLst/>
                <a:gdLst>
                  <a:gd name="T0" fmla="*/ 8062 w 8505"/>
                  <a:gd name="T1" fmla="*/ 1826 h 5566"/>
                  <a:gd name="T2" fmla="*/ 8108 w 8505"/>
                  <a:gd name="T3" fmla="*/ 1316 h 5566"/>
                  <a:gd name="T4" fmla="*/ 8125 w 8505"/>
                  <a:gd name="T5" fmla="*/ 1158 h 5566"/>
                  <a:gd name="T6" fmla="*/ 8142 w 8505"/>
                  <a:gd name="T7" fmla="*/ 1028 h 5566"/>
                  <a:gd name="T8" fmla="*/ 8291 w 8505"/>
                  <a:gd name="T9" fmla="*/ 805 h 5566"/>
                  <a:gd name="T10" fmla="*/ 8333 w 8505"/>
                  <a:gd name="T11" fmla="*/ 602 h 5566"/>
                  <a:gd name="T12" fmla="*/ 8278 w 8505"/>
                  <a:gd name="T13" fmla="*/ 338 h 5566"/>
                  <a:gd name="T14" fmla="*/ 8227 w 8505"/>
                  <a:gd name="T15" fmla="*/ 95 h 5566"/>
                  <a:gd name="T16" fmla="*/ 8081 w 8505"/>
                  <a:gd name="T17" fmla="*/ 0 h 5566"/>
                  <a:gd name="T18" fmla="*/ 7978 w 8505"/>
                  <a:gd name="T19" fmla="*/ 125 h 5566"/>
                  <a:gd name="T20" fmla="*/ 8057 w 8505"/>
                  <a:gd name="T21" fmla="*/ 466 h 5566"/>
                  <a:gd name="T22" fmla="*/ 8037 w 8505"/>
                  <a:gd name="T23" fmla="*/ 750 h 5566"/>
                  <a:gd name="T24" fmla="*/ 7803 w 8505"/>
                  <a:gd name="T25" fmla="*/ 832 h 5566"/>
                  <a:gd name="T26" fmla="*/ 7644 w 8505"/>
                  <a:gd name="T27" fmla="*/ 816 h 5566"/>
                  <a:gd name="T28" fmla="*/ 7111 w 8505"/>
                  <a:gd name="T29" fmla="*/ 1143 h 5566"/>
                  <a:gd name="T30" fmla="*/ 4217 w 8505"/>
                  <a:gd name="T31" fmla="*/ 1153 h 5566"/>
                  <a:gd name="T32" fmla="*/ 3453 w 8505"/>
                  <a:gd name="T33" fmla="*/ 1295 h 5566"/>
                  <a:gd name="T34" fmla="*/ 2752 w 8505"/>
                  <a:gd name="T35" fmla="*/ 1577 h 5566"/>
                  <a:gd name="T36" fmla="*/ 2120 w 8505"/>
                  <a:gd name="T37" fmla="*/ 1980 h 5566"/>
                  <a:gd name="T38" fmla="*/ 1562 w 8505"/>
                  <a:gd name="T39" fmla="*/ 2483 h 5566"/>
                  <a:gd name="T40" fmla="*/ 929 w 8505"/>
                  <a:gd name="T41" fmla="*/ 3297 h 5566"/>
                  <a:gd name="T42" fmla="*/ 318 w 8505"/>
                  <a:gd name="T43" fmla="*/ 4631 h 5566"/>
                  <a:gd name="T44" fmla="*/ 54 w 8505"/>
                  <a:gd name="T45" fmla="*/ 4824 h 5566"/>
                  <a:gd name="T46" fmla="*/ 0 w 8505"/>
                  <a:gd name="T47" fmla="*/ 5439 h 5566"/>
                  <a:gd name="T48" fmla="*/ 101 w 8505"/>
                  <a:gd name="T49" fmla="*/ 5563 h 5566"/>
                  <a:gd name="T50" fmla="*/ 7867 w 8505"/>
                  <a:gd name="T51" fmla="*/ 5544 h 5566"/>
                  <a:gd name="T52" fmla="*/ 7922 w 8505"/>
                  <a:gd name="T53" fmla="*/ 4955 h 5566"/>
                  <a:gd name="T54" fmla="*/ 7941 w 8505"/>
                  <a:gd name="T55" fmla="*/ 4710 h 5566"/>
                  <a:gd name="T56" fmla="*/ 8151 w 8505"/>
                  <a:gd name="T57" fmla="*/ 4304 h 5566"/>
                  <a:gd name="T58" fmla="*/ 8439 w 8505"/>
                  <a:gd name="T59" fmla="*/ 4154 h 5566"/>
                  <a:gd name="T60" fmla="*/ 8502 w 8505"/>
                  <a:gd name="T61" fmla="*/ 4019 h 5566"/>
                  <a:gd name="T62" fmla="*/ 7667 w 8505"/>
                  <a:gd name="T63" fmla="*/ 1338 h 5566"/>
                  <a:gd name="T64" fmla="*/ 252 w 8505"/>
                  <a:gd name="T65" fmla="*/ 5314 h 5566"/>
                  <a:gd name="T66" fmla="*/ 252 w 8505"/>
                  <a:gd name="T67" fmla="*/ 5314 h 5566"/>
                  <a:gd name="T68" fmla="*/ 690 w 8505"/>
                  <a:gd name="T69" fmla="*/ 4321 h 5566"/>
                  <a:gd name="T70" fmla="*/ 1362 w 8505"/>
                  <a:gd name="T71" fmla="*/ 3107 h 5566"/>
                  <a:gd name="T72" fmla="*/ 2146 w 8505"/>
                  <a:gd name="T73" fmla="*/ 2280 h 5566"/>
                  <a:gd name="T74" fmla="*/ 2720 w 8505"/>
                  <a:gd name="T75" fmla="*/ 1881 h 5566"/>
                  <a:gd name="T76" fmla="*/ 3358 w 8505"/>
                  <a:gd name="T77" fmla="*/ 1590 h 5566"/>
                  <a:gd name="T78" fmla="*/ 4055 w 8505"/>
                  <a:gd name="T79" fmla="*/ 1424 h 5566"/>
                  <a:gd name="T80" fmla="*/ 7052 w 8505"/>
                  <a:gd name="T81" fmla="*/ 1394 h 5566"/>
                  <a:gd name="T82" fmla="*/ 7322 w 8505"/>
                  <a:gd name="T83" fmla="*/ 1440 h 5566"/>
                  <a:gd name="T84" fmla="*/ 7591 w 8505"/>
                  <a:gd name="T85" fmla="*/ 1596 h 5566"/>
                  <a:gd name="T86" fmla="*/ 7627 w 8505"/>
                  <a:gd name="T87" fmla="*/ 1629 h 5566"/>
                  <a:gd name="T88" fmla="*/ 7816 w 8505"/>
                  <a:gd name="T89" fmla="*/ 1891 h 5566"/>
                  <a:gd name="T90" fmla="*/ 8173 w 8505"/>
                  <a:gd name="T91" fmla="*/ 3990 h 5566"/>
                  <a:gd name="T92" fmla="*/ 7805 w 8505"/>
                  <a:gd name="T93" fmla="*/ 4334 h 5566"/>
                  <a:gd name="T94" fmla="*/ 7677 w 8505"/>
                  <a:gd name="T95" fmla="*/ 4802 h 5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505" h="5566">
                    <a:moveTo>
                      <a:pt x="8502" y="4019"/>
                    </a:moveTo>
                    <a:lnTo>
                      <a:pt x="8124" y="2019"/>
                    </a:lnTo>
                    <a:lnTo>
                      <a:pt x="8106" y="1953"/>
                    </a:lnTo>
                    <a:lnTo>
                      <a:pt x="8062" y="1826"/>
                    </a:lnTo>
                    <a:lnTo>
                      <a:pt x="8001" y="1705"/>
                    </a:lnTo>
                    <a:lnTo>
                      <a:pt x="7928" y="1593"/>
                    </a:lnTo>
                    <a:lnTo>
                      <a:pt x="7886" y="1540"/>
                    </a:lnTo>
                    <a:lnTo>
                      <a:pt x="8108" y="1316"/>
                    </a:lnTo>
                    <a:lnTo>
                      <a:pt x="8125" y="1298"/>
                    </a:lnTo>
                    <a:lnTo>
                      <a:pt x="8144" y="1251"/>
                    </a:lnTo>
                    <a:lnTo>
                      <a:pt x="8144" y="1202"/>
                    </a:lnTo>
                    <a:lnTo>
                      <a:pt x="8125" y="1158"/>
                    </a:lnTo>
                    <a:lnTo>
                      <a:pt x="8108" y="1138"/>
                    </a:lnTo>
                    <a:lnTo>
                      <a:pt x="8065" y="1094"/>
                    </a:lnTo>
                    <a:lnTo>
                      <a:pt x="8092" y="1074"/>
                    </a:lnTo>
                    <a:lnTo>
                      <a:pt x="8142" y="1028"/>
                    </a:lnTo>
                    <a:lnTo>
                      <a:pt x="8189" y="978"/>
                    </a:lnTo>
                    <a:lnTo>
                      <a:pt x="8229" y="924"/>
                    </a:lnTo>
                    <a:lnTo>
                      <a:pt x="8262" y="865"/>
                    </a:lnTo>
                    <a:lnTo>
                      <a:pt x="8291" y="805"/>
                    </a:lnTo>
                    <a:lnTo>
                      <a:pt x="8312" y="740"/>
                    </a:lnTo>
                    <a:lnTo>
                      <a:pt x="8327" y="674"/>
                    </a:lnTo>
                    <a:lnTo>
                      <a:pt x="8333" y="641"/>
                    </a:lnTo>
                    <a:lnTo>
                      <a:pt x="8333" y="602"/>
                    </a:lnTo>
                    <a:lnTo>
                      <a:pt x="8327" y="524"/>
                    </a:lnTo>
                    <a:lnTo>
                      <a:pt x="8312" y="448"/>
                    </a:lnTo>
                    <a:lnTo>
                      <a:pt x="8291" y="374"/>
                    </a:lnTo>
                    <a:lnTo>
                      <a:pt x="8278" y="338"/>
                    </a:lnTo>
                    <a:lnTo>
                      <a:pt x="8259" y="286"/>
                    </a:lnTo>
                    <a:lnTo>
                      <a:pt x="8235" y="180"/>
                    </a:lnTo>
                    <a:lnTo>
                      <a:pt x="8230" y="125"/>
                    </a:lnTo>
                    <a:lnTo>
                      <a:pt x="8227" y="95"/>
                    </a:lnTo>
                    <a:lnTo>
                      <a:pt x="8207" y="47"/>
                    </a:lnTo>
                    <a:lnTo>
                      <a:pt x="8171" y="15"/>
                    </a:lnTo>
                    <a:lnTo>
                      <a:pt x="8127" y="0"/>
                    </a:lnTo>
                    <a:lnTo>
                      <a:pt x="8081" y="0"/>
                    </a:lnTo>
                    <a:lnTo>
                      <a:pt x="8036" y="15"/>
                    </a:lnTo>
                    <a:lnTo>
                      <a:pt x="8000" y="47"/>
                    </a:lnTo>
                    <a:lnTo>
                      <a:pt x="7980" y="95"/>
                    </a:lnTo>
                    <a:lnTo>
                      <a:pt x="7978" y="125"/>
                    </a:lnTo>
                    <a:lnTo>
                      <a:pt x="7983" y="200"/>
                    </a:lnTo>
                    <a:lnTo>
                      <a:pt x="8013" y="347"/>
                    </a:lnTo>
                    <a:lnTo>
                      <a:pt x="8039" y="417"/>
                    </a:lnTo>
                    <a:lnTo>
                      <a:pt x="8057" y="466"/>
                    </a:lnTo>
                    <a:lnTo>
                      <a:pt x="8079" y="569"/>
                    </a:lnTo>
                    <a:lnTo>
                      <a:pt x="8081" y="620"/>
                    </a:lnTo>
                    <a:lnTo>
                      <a:pt x="8072" y="665"/>
                    </a:lnTo>
                    <a:lnTo>
                      <a:pt x="8037" y="750"/>
                    </a:lnTo>
                    <a:lnTo>
                      <a:pt x="7988" y="825"/>
                    </a:lnTo>
                    <a:lnTo>
                      <a:pt x="7924" y="890"/>
                    </a:lnTo>
                    <a:lnTo>
                      <a:pt x="7886" y="916"/>
                    </a:lnTo>
                    <a:lnTo>
                      <a:pt x="7803" y="832"/>
                    </a:lnTo>
                    <a:lnTo>
                      <a:pt x="7784" y="816"/>
                    </a:lnTo>
                    <a:lnTo>
                      <a:pt x="7738" y="798"/>
                    </a:lnTo>
                    <a:lnTo>
                      <a:pt x="7690" y="798"/>
                    </a:lnTo>
                    <a:lnTo>
                      <a:pt x="7644" y="816"/>
                    </a:lnTo>
                    <a:lnTo>
                      <a:pt x="7625" y="832"/>
                    </a:lnTo>
                    <a:lnTo>
                      <a:pt x="7288" y="1169"/>
                    </a:lnTo>
                    <a:lnTo>
                      <a:pt x="7229" y="1158"/>
                    </a:lnTo>
                    <a:lnTo>
                      <a:pt x="7111" y="1143"/>
                    </a:lnTo>
                    <a:lnTo>
                      <a:pt x="7052" y="1142"/>
                    </a:lnTo>
                    <a:lnTo>
                      <a:pt x="4519" y="1142"/>
                    </a:lnTo>
                    <a:lnTo>
                      <a:pt x="4417" y="1143"/>
                    </a:lnTo>
                    <a:lnTo>
                      <a:pt x="4217" y="1153"/>
                    </a:lnTo>
                    <a:lnTo>
                      <a:pt x="4021" y="1175"/>
                    </a:lnTo>
                    <a:lnTo>
                      <a:pt x="3828" y="1205"/>
                    </a:lnTo>
                    <a:lnTo>
                      <a:pt x="3639" y="1246"/>
                    </a:lnTo>
                    <a:lnTo>
                      <a:pt x="3453" y="1295"/>
                    </a:lnTo>
                    <a:lnTo>
                      <a:pt x="3272" y="1352"/>
                    </a:lnTo>
                    <a:lnTo>
                      <a:pt x="3095" y="1420"/>
                    </a:lnTo>
                    <a:lnTo>
                      <a:pt x="2920" y="1495"/>
                    </a:lnTo>
                    <a:lnTo>
                      <a:pt x="2752" y="1577"/>
                    </a:lnTo>
                    <a:lnTo>
                      <a:pt x="2588" y="1668"/>
                    </a:lnTo>
                    <a:lnTo>
                      <a:pt x="2426" y="1766"/>
                    </a:lnTo>
                    <a:lnTo>
                      <a:pt x="2271" y="1869"/>
                    </a:lnTo>
                    <a:lnTo>
                      <a:pt x="2120" y="1980"/>
                    </a:lnTo>
                    <a:lnTo>
                      <a:pt x="1973" y="2097"/>
                    </a:lnTo>
                    <a:lnTo>
                      <a:pt x="1832" y="2221"/>
                    </a:lnTo>
                    <a:lnTo>
                      <a:pt x="1693" y="2349"/>
                    </a:lnTo>
                    <a:lnTo>
                      <a:pt x="1562" y="2483"/>
                    </a:lnTo>
                    <a:lnTo>
                      <a:pt x="1436" y="2621"/>
                    </a:lnTo>
                    <a:lnTo>
                      <a:pt x="1313" y="2765"/>
                    </a:lnTo>
                    <a:lnTo>
                      <a:pt x="1140" y="2987"/>
                    </a:lnTo>
                    <a:lnTo>
                      <a:pt x="929" y="3297"/>
                    </a:lnTo>
                    <a:lnTo>
                      <a:pt x="740" y="3618"/>
                    </a:lnTo>
                    <a:lnTo>
                      <a:pt x="576" y="3949"/>
                    </a:lnTo>
                    <a:lnTo>
                      <a:pt x="433" y="4288"/>
                    </a:lnTo>
                    <a:lnTo>
                      <a:pt x="318" y="4631"/>
                    </a:lnTo>
                    <a:lnTo>
                      <a:pt x="271" y="4802"/>
                    </a:lnTo>
                    <a:lnTo>
                      <a:pt x="126" y="4802"/>
                    </a:lnTo>
                    <a:lnTo>
                      <a:pt x="101" y="4804"/>
                    </a:lnTo>
                    <a:lnTo>
                      <a:pt x="54" y="4824"/>
                    </a:lnTo>
                    <a:lnTo>
                      <a:pt x="21" y="4857"/>
                    </a:lnTo>
                    <a:lnTo>
                      <a:pt x="1" y="4903"/>
                    </a:lnTo>
                    <a:lnTo>
                      <a:pt x="0" y="4929"/>
                    </a:lnTo>
                    <a:lnTo>
                      <a:pt x="0" y="5439"/>
                    </a:lnTo>
                    <a:lnTo>
                      <a:pt x="1" y="5465"/>
                    </a:lnTo>
                    <a:lnTo>
                      <a:pt x="21" y="5510"/>
                    </a:lnTo>
                    <a:lnTo>
                      <a:pt x="54" y="5544"/>
                    </a:lnTo>
                    <a:lnTo>
                      <a:pt x="101" y="5563"/>
                    </a:lnTo>
                    <a:lnTo>
                      <a:pt x="126" y="5566"/>
                    </a:lnTo>
                    <a:lnTo>
                      <a:pt x="7797" y="5566"/>
                    </a:lnTo>
                    <a:lnTo>
                      <a:pt x="7821" y="5563"/>
                    </a:lnTo>
                    <a:lnTo>
                      <a:pt x="7867" y="5544"/>
                    </a:lnTo>
                    <a:lnTo>
                      <a:pt x="7902" y="5510"/>
                    </a:lnTo>
                    <a:lnTo>
                      <a:pt x="7921" y="5465"/>
                    </a:lnTo>
                    <a:lnTo>
                      <a:pt x="7922" y="5439"/>
                    </a:lnTo>
                    <a:lnTo>
                      <a:pt x="7922" y="4955"/>
                    </a:lnTo>
                    <a:lnTo>
                      <a:pt x="7925" y="4942"/>
                    </a:lnTo>
                    <a:lnTo>
                      <a:pt x="7925" y="4929"/>
                    </a:lnTo>
                    <a:lnTo>
                      <a:pt x="7926" y="4851"/>
                    </a:lnTo>
                    <a:lnTo>
                      <a:pt x="7941" y="4710"/>
                    </a:lnTo>
                    <a:lnTo>
                      <a:pt x="7970" y="4586"/>
                    </a:lnTo>
                    <a:lnTo>
                      <a:pt x="8014" y="4477"/>
                    </a:lnTo>
                    <a:lnTo>
                      <a:pt x="8075" y="4383"/>
                    </a:lnTo>
                    <a:lnTo>
                      <a:pt x="8151" y="4304"/>
                    </a:lnTo>
                    <a:lnTo>
                      <a:pt x="8245" y="4238"/>
                    </a:lnTo>
                    <a:lnTo>
                      <a:pt x="8356" y="4184"/>
                    </a:lnTo>
                    <a:lnTo>
                      <a:pt x="8418" y="4163"/>
                    </a:lnTo>
                    <a:lnTo>
                      <a:pt x="8439" y="4154"/>
                    </a:lnTo>
                    <a:lnTo>
                      <a:pt x="8475" y="4125"/>
                    </a:lnTo>
                    <a:lnTo>
                      <a:pt x="8498" y="4086"/>
                    </a:lnTo>
                    <a:lnTo>
                      <a:pt x="8505" y="4042"/>
                    </a:lnTo>
                    <a:lnTo>
                      <a:pt x="8502" y="4019"/>
                    </a:lnTo>
                    <a:close/>
                    <a:moveTo>
                      <a:pt x="7715" y="1100"/>
                    </a:moveTo>
                    <a:lnTo>
                      <a:pt x="7841" y="1227"/>
                    </a:lnTo>
                    <a:lnTo>
                      <a:pt x="7705" y="1365"/>
                    </a:lnTo>
                    <a:lnTo>
                      <a:pt x="7667" y="1338"/>
                    </a:lnTo>
                    <a:lnTo>
                      <a:pt x="7589" y="1287"/>
                    </a:lnTo>
                    <a:lnTo>
                      <a:pt x="7549" y="1266"/>
                    </a:lnTo>
                    <a:lnTo>
                      <a:pt x="7715" y="1100"/>
                    </a:lnTo>
                    <a:close/>
                    <a:moveTo>
                      <a:pt x="252" y="5314"/>
                    </a:moveTo>
                    <a:lnTo>
                      <a:pt x="252" y="5054"/>
                    </a:lnTo>
                    <a:lnTo>
                      <a:pt x="7670" y="5054"/>
                    </a:lnTo>
                    <a:lnTo>
                      <a:pt x="7670" y="5312"/>
                    </a:lnTo>
                    <a:lnTo>
                      <a:pt x="252" y="5314"/>
                    </a:lnTo>
                    <a:close/>
                    <a:moveTo>
                      <a:pt x="7677" y="4802"/>
                    </a:moveTo>
                    <a:lnTo>
                      <a:pt x="530" y="4802"/>
                    </a:lnTo>
                    <a:lnTo>
                      <a:pt x="577" y="4641"/>
                    </a:lnTo>
                    <a:lnTo>
                      <a:pt x="690" y="4321"/>
                    </a:lnTo>
                    <a:lnTo>
                      <a:pt x="826" y="4006"/>
                    </a:lnTo>
                    <a:lnTo>
                      <a:pt x="983" y="3696"/>
                    </a:lnTo>
                    <a:lnTo>
                      <a:pt x="1163" y="3396"/>
                    </a:lnTo>
                    <a:lnTo>
                      <a:pt x="1362" y="3107"/>
                    </a:lnTo>
                    <a:lnTo>
                      <a:pt x="1582" y="2833"/>
                    </a:lnTo>
                    <a:lnTo>
                      <a:pt x="1820" y="2575"/>
                    </a:lnTo>
                    <a:lnTo>
                      <a:pt x="2012" y="2395"/>
                    </a:lnTo>
                    <a:lnTo>
                      <a:pt x="2146" y="2280"/>
                    </a:lnTo>
                    <a:lnTo>
                      <a:pt x="2282" y="2172"/>
                    </a:lnTo>
                    <a:lnTo>
                      <a:pt x="2424" y="2068"/>
                    </a:lnTo>
                    <a:lnTo>
                      <a:pt x="2570" y="1972"/>
                    </a:lnTo>
                    <a:lnTo>
                      <a:pt x="2720" y="1881"/>
                    </a:lnTo>
                    <a:lnTo>
                      <a:pt x="2873" y="1797"/>
                    </a:lnTo>
                    <a:lnTo>
                      <a:pt x="3031" y="1721"/>
                    </a:lnTo>
                    <a:lnTo>
                      <a:pt x="3193" y="1652"/>
                    </a:lnTo>
                    <a:lnTo>
                      <a:pt x="3358" y="1590"/>
                    </a:lnTo>
                    <a:lnTo>
                      <a:pt x="3527" y="1535"/>
                    </a:lnTo>
                    <a:lnTo>
                      <a:pt x="3700" y="1489"/>
                    </a:lnTo>
                    <a:lnTo>
                      <a:pt x="3877" y="1453"/>
                    </a:lnTo>
                    <a:lnTo>
                      <a:pt x="4055" y="1424"/>
                    </a:lnTo>
                    <a:lnTo>
                      <a:pt x="4238" y="1406"/>
                    </a:lnTo>
                    <a:lnTo>
                      <a:pt x="4424" y="1395"/>
                    </a:lnTo>
                    <a:lnTo>
                      <a:pt x="4519" y="1394"/>
                    </a:lnTo>
                    <a:lnTo>
                      <a:pt x="7052" y="1394"/>
                    </a:lnTo>
                    <a:lnTo>
                      <a:pt x="7091" y="1395"/>
                    </a:lnTo>
                    <a:lnTo>
                      <a:pt x="7169" y="1403"/>
                    </a:lnTo>
                    <a:lnTo>
                      <a:pt x="7247" y="1419"/>
                    </a:lnTo>
                    <a:lnTo>
                      <a:pt x="7322" y="1440"/>
                    </a:lnTo>
                    <a:lnTo>
                      <a:pt x="7394" y="1469"/>
                    </a:lnTo>
                    <a:lnTo>
                      <a:pt x="7463" y="1505"/>
                    </a:lnTo>
                    <a:lnTo>
                      <a:pt x="7529" y="1547"/>
                    </a:lnTo>
                    <a:lnTo>
                      <a:pt x="7591" y="1596"/>
                    </a:lnTo>
                    <a:lnTo>
                      <a:pt x="7620" y="1622"/>
                    </a:lnTo>
                    <a:lnTo>
                      <a:pt x="7621" y="1625"/>
                    </a:lnTo>
                    <a:lnTo>
                      <a:pt x="7623" y="1626"/>
                    </a:lnTo>
                    <a:lnTo>
                      <a:pt x="7627" y="1629"/>
                    </a:lnTo>
                    <a:lnTo>
                      <a:pt x="7631" y="1633"/>
                    </a:lnTo>
                    <a:lnTo>
                      <a:pt x="7676" y="1679"/>
                    </a:lnTo>
                    <a:lnTo>
                      <a:pt x="7754" y="1780"/>
                    </a:lnTo>
                    <a:lnTo>
                      <a:pt x="7816" y="1891"/>
                    </a:lnTo>
                    <a:lnTo>
                      <a:pt x="7862" y="2009"/>
                    </a:lnTo>
                    <a:lnTo>
                      <a:pt x="7877" y="2071"/>
                    </a:lnTo>
                    <a:lnTo>
                      <a:pt x="8235" y="3961"/>
                    </a:lnTo>
                    <a:lnTo>
                      <a:pt x="8173" y="3990"/>
                    </a:lnTo>
                    <a:lnTo>
                      <a:pt x="8057" y="4058"/>
                    </a:lnTo>
                    <a:lnTo>
                      <a:pt x="7958" y="4137"/>
                    </a:lnTo>
                    <a:lnTo>
                      <a:pt x="7875" y="4229"/>
                    </a:lnTo>
                    <a:lnTo>
                      <a:pt x="7805" y="4334"/>
                    </a:lnTo>
                    <a:lnTo>
                      <a:pt x="7751" y="4451"/>
                    </a:lnTo>
                    <a:lnTo>
                      <a:pt x="7710" y="4582"/>
                    </a:lnTo>
                    <a:lnTo>
                      <a:pt x="7684" y="4724"/>
                    </a:lnTo>
                    <a:lnTo>
                      <a:pt x="7677" y="48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6410" y="7006"/>
                <a:ext cx="802" cy="84"/>
              </a:xfrm>
              <a:custGeom>
                <a:avLst/>
                <a:gdLst>
                  <a:gd name="T0" fmla="*/ 2280 w 2405"/>
                  <a:gd name="T1" fmla="*/ 0 h 252"/>
                  <a:gd name="T2" fmla="*/ 124 w 2405"/>
                  <a:gd name="T3" fmla="*/ 0 h 252"/>
                  <a:gd name="T4" fmla="*/ 94 w 2405"/>
                  <a:gd name="T5" fmla="*/ 3 h 252"/>
                  <a:gd name="T6" fmla="*/ 48 w 2405"/>
                  <a:gd name="T7" fmla="*/ 23 h 252"/>
                  <a:gd name="T8" fmla="*/ 16 w 2405"/>
                  <a:gd name="T9" fmla="*/ 59 h 252"/>
                  <a:gd name="T10" fmla="*/ 0 w 2405"/>
                  <a:gd name="T11" fmla="*/ 102 h 252"/>
                  <a:gd name="T12" fmla="*/ 0 w 2405"/>
                  <a:gd name="T13" fmla="*/ 150 h 252"/>
                  <a:gd name="T14" fmla="*/ 16 w 2405"/>
                  <a:gd name="T15" fmla="*/ 194 h 252"/>
                  <a:gd name="T16" fmla="*/ 48 w 2405"/>
                  <a:gd name="T17" fmla="*/ 231 h 252"/>
                  <a:gd name="T18" fmla="*/ 94 w 2405"/>
                  <a:gd name="T19" fmla="*/ 251 h 252"/>
                  <a:gd name="T20" fmla="*/ 124 w 2405"/>
                  <a:gd name="T21" fmla="*/ 252 h 252"/>
                  <a:gd name="T22" fmla="*/ 2280 w 2405"/>
                  <a:gd name="T23" fmla="*/ 252 h 252"/>
                  <a:gd name="T24" fmla="*/ 2310 w 2405"/>
                  <a:gd name="T25" fmla="*/ 251 h 252"/>
                  <a:gd name="T26" fmla="*/ 2358 w 2405"/>
                  <a:gd name="T27" fmla="*/ 231 h 252"/>
                  <a:gd name="T28" fmla="*/ 2389 w 2405"/>
                  <a:gd name="T29" fmla="*/ 194 h 252"/>
                  <a:gd name="T30" fmla="*/ 2405 w 2405"/>
                  <a:gd name="T31" fmla="*/ 150 h 252"/>
                  <a:gd name="T32" fmla="*/ 2405 w 2405"/>
                  <a:gd name="T33" fmla="*/ 102 h 252"/>
                  <a:gd name="T34" fmla="*/ 2389 w 2405"/>
                  <a:gd name="T35" fmla="*/ 59 h 252"/>
                  <a:gd name="T36" fmla="*/ 2358 w 2405"/>
                  <a:gd name="T37" fmla="*/ 23 h 252"/>
                  <a:gd name="T38" fmla="*/ 2310 w 2405"/>
                  <a:gd name="T39" fmla="*/ 3 h 252"/>
                  <a:gd name="T40" fmla="*/ 2280 w 2405"/>
                  <a:gd name="T41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5" h="252">
                    <a:moveTo>
                      <a:pt x="2280" y="0"/>
                    </a:moveTo>
                    <a:lnTo>
                      <a:pt x="124" y="0"/>
                    </a:lnTo>
                    <a:lnTo>
                      <a:pt x="94" y="3"/>
                    </a:lnTo>
                    <a:lnTo>
                      <a:pt x="48" y="23"/>
                    </a:lnTo>
                    <a:lnTo>
                      <a:pt x="16" y="59"/>
                    </a:lnTo>
                    <a:lnTo>
                      <a:pt x="0" y="102"/>
                    </a:lnTo>
                    <a:lnTo>
                      <a:pt x="0" y="150"/>
                    </a:lnTo>
                    <a:lnTo>
                      <a:pt x="16" y="194"/>
                    </a:lnTo>
                    <a:lnTo>
                      <a:pt x="48" y="231"/>
                    </a:lnTo>
                    <a:lnTo>
                      <a:pt x="94" y="251"/>
                    </a:lnTo>
                    <a:lnTo>
                      <a:pt x="124" y="252"/>
                    </a:lnTo>
                    <a:lnTo>
                      <a:pt x="2280" y="252"/>
                    </a:lnTo>
                    <a:lnTo>
                      <a:pt x="2310" y="251"/>
                    </a:lnTo>
                    <a:lnTo>
                      <a:pt x="2358" y="231"/>
                    </a:lnTo>
                    <a:lnTo>
                      <a:pt x="2389" y="194"/>
                    </a:lnTo>
                    <a:lnTo>
                      <a:pt x="2405" y="150"/>
                    </a:lnTo>
                    <a:lnTo>
                      <a:pt x="2405" y="102"/>
                    </a:lnTo>
                    <a:lnTo>
                      <a:pt x="2389" y="59"/>
                    </a:lnTo>
                    <a:lnTo>
                      <a:pt x="2358" y="23"/>
                    </a:lnTo>
                    <a:lnTo>
                      <a:pt x="2310" y="3"/>
                    </a:lnTo>
                    <a:lnTo>
                      <a:pt x="22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6"/>
              <p:cNvSpPr>
                <a:spLocks noEditPoints="1"/>
              </p:cNvSpPr>
              <p:nvPr/>
            </p:nvSpPr>
            <p:spPr bwMode="auto">
              <a:xfrm>
                <a:off x="6410" y="6285"/>
                <a:ext cx="1525" cy="539"/>
              </a:xfrm>
              <a:custGeom>
                <a:avLst/>
                <a:gdLst>
                  <a:gd name="T0" fmla="*/ 4294 w 4574"/>
                  <a:gd name="T1" fmla="*/ 146 h 1615"/>
                  <a:gd name="T2" fmla="*/ 4203 w 4574"/>
                  <a:gd name="T3" fmla="*/ 33 h 1615"/>
                  <a:gd name="T4" fmla="*/ 4097 w 4574"/>
                  <a:gd name="T5" fmla="*/ 0 h 1615"/>
                  <a:gd name="T6" fmla="*/ 1803 w 4574"/>
                  <a:gd name="T7" fmla="*/ 2 h 1615"/>
                  <a:gd name="T8" fmla="*/ 1487 w 4574"/>
                  <a:gd name="T9" fmla="*/ 42 h 1615"/>
                  <a:gd name="T10" fmla="*/ 1189 w 4574"/>
                  <a:gd name="T11" fmla="*/ 131 h 1615"/>
                  <a:gd name="T12" fmla="*/ 911 w 4574"/>
                  <a:gd name="T13" fmla="*/ 268 h 1615"/>
                  <a:gd name="T14" fmla="*/ 658 w 4574"/>
                  <a:gd name="T15" fmla="*/ 450 h 1615"/>
                  <a:gd name="T16" fmla="*/ 433 w 4574"/>
                  <a:gd name="T17" fmla="*/ 670 h 1615"/>
                  <a:gd name="T18" fmla="*/ 243 w 4574"/>
                  <a:gd name="T19" fmla="*/ 927 h 1615"/>
                  <a:gd name="T20" fmla="*/ 90 w 4574"/>
                  <a:gd name="T21" fmla="*/ 1216 h 1615"/>
                  <a:gd name="T22" fmla="*/ 4 w 4574"/>
                  <a:gd name="T23" fmla="*/ 1452 h 1615"/>
                  <a:gd name="T24" fmla="*/ 0 w 4574"/>
                  <a:gd name="T25" fmla="*/ 1497 h 1615"/>
                  <a:gd name="T26" fmla="*/ 43 w 4574"/>
                  <a:gd name="T27" fmla="*/ 1585 h 1615"/>
                  <a:gd name="T28" fmla="*/ 109 w 4574"/>
                  <a:gd name="T29" fmla="*/ 1614 h 1615"/>
                  <a:gd name="T30" fmla="*/ 4359 w 4574"/>
                  <a:gd name="T31" fmla="*/ 1615 h 1615"/>
                  <a:gd name="T32" fmla="*/ 4427 w 4574"/>
                  <a:gd name="T33" fmla="*/ 1602 h 1615"/>
                  <a:gd name="T34" fmla="*/ 4503 w 4574"/>
                  <a:gd name="T35" fmla="*/ 1552 h 1615"/>
                  <a:gd name="T36" fmla="*/ 4536 w 4574"/>
                  <a:gd name="T37" fmla="*/ 1510 h 1615"/>
                  <a:gd name="T38" fmla="*/ 4574 w 4574"/>
                  <a:gd name="T39" fmla="*/ 1398 h 1615"/>
                  <a:gd name="T40" fmla="*/ 4566 w 4574"/>
                  <a:gd name="T41" fmla="*/ 1308 h 1615"/>
                  <a:gd name="T42" fmla="*/ 2193 w 4574"/>
                  <a:gd name="T43" fmla="*/ 1010 h 1615"/>
                  <a:gd name="T44" fmla="*/ 2841 w 4574"/>
                  <a:gd name="T45" fmla="*/ 1363 h 1615"/>
                  <a:gd name="T46" fmla="*/ 2193 w 4574"/>
                  <a:gd name="T47" fmla="*/ 1010 h 1615"/>
                  <a:gd name="T48" fmla="*/ 3093 w 4574"/>
                  <a:gd name="T49" fmla="*/ 883 h 1615"/>
                  <a:gd name="T50" fmla="*/ 3073 w 4574"/>
                  <a:gd name="T51" fmla="*/ 813 h 1615"/>
                  <a:gd name="T52" fmla="*/ 2994 w 4574"/>
                  <a:gd name="T53" fmla="*/ 759 h 1615"/>
                  <a:gd name="T54" fmla="*/ 2066 w 4574"/>
                  <a:gd name="T55" fmla="*/ 758 h 1615"/>
                  <a:gd name="T56" fmla="*/ 1996 w 4574"/>
                  <a:gd name="T57" fmla="*/ 778 h 1615"/>
                  <a:gd name="T58" fmla="*/ 1942 w 4574"/>
                  <a:gd name="T59" fmla="*/ 857 h 1615"/>
                  <a:gd name="T60" fmla="*/ 1941 w 4574"/>
                  <a:gd name="T61" fmla="*/ 1363 h 1615"/>
                  <a:gd name="T62" fmla="*/ 328 w 4574"/>
                  <a:gd name="T63" fmla="*/ 1300 h 1615"/>
                  <a:gd name="T64" fmla="*/ 453 w 4574"/>
                  <a:gd name="T65" fmla="*/ 1066 h 1615"/>
                  <a:gd name="T66" fmla="*/ 606 w 4574"/>
                  <a:gd name="T67" fmla="*/ 856 h 1615"/>
                  <a:gd name="T68" fmla="*/ 785 w 4574"/>
                  <a:gd name="T69" fmla="*/ 673 h 1615"/>
                  <a:gd name="T70" fmla="*/ 985 w 4574"/>
                  <a:gd name="T71" fmla="*/ 520 h 1615"/>
                  <a:gd name="T72" fmla="*/ 1205 w 4574"/>
                  <a:gd name="T73" fmla="*/ 399 h 1615"/>
                  <a:gd name="T74" fmla="*/ 1441 w 4574"/>
                  <a:gd name="T75" fmla="*/ 313 h 1615"/>
                  <a:gd name="T76" fmla="*/ 1690 w 4574"/>
                  <a:gd name="T77" fmla="*/ 264 h 1615"/>
                  <a:gd name="T78" fmla="*/ 1883 w 4574"/>
                  <a:gd name="T79" fmla="*/ 252 h 1615"/>
                  <a:gd name="T80" fmla="*/ 4320 w 4574"/>
                  <a:gd name="T81" fmla="*/ 1363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74" h="1615">
                    <a:moveTo>
                      <a:pt x="4304" y="182"/>
                    </a:moveTo>
                    <a:lnTo>
                      <a:pt x="4294" y="146"/>
                    </a:lnTo>
                    <a:lnTo>
                      <a:pt x="4258" y="81"/>
                    </a:lnTo>
                    <a:lnTo>
                      <a:pt x="4203" y="33"/>
                    </a:lnTo>
                    <a:lnTo>
                      <a:pt x="4136" y="5"/>
                    </a:lnTo>
                    <a:lnTo>
                      <a:pt x="4097" y="0"/>
                    </a:lnTo>
                    <a:lnTo>
                      <a:pt x="1883" y="0"/>
                    </a:lnTo>
                    <a:lnTo>
                      <a:pt x="1803" y="2"/>
                    </a:lnTo>
                    <a:lnTo>
                      <a:pt x="1643" y="15"/>
                    </a:lnTo>
                    <a:lnTo>
                      <a:pt x="1487" y="42"/>
                    </a:lnTo>
                    <a:lnTo>
                      <a:pt x="1336" y="81"/>
                    </a:lnTo>
                    <a:lnTo>
                      <a:pt x="1189" y="131"/>
                    </a:lnTo>
                    <a:lnTo>
                      <a:pt x="1047" y="195"/>
                    </a:lnTo>
                    <a:lnTo>
                      <a:pt x="911" y="268"/>
                    </a:lnTo>
                    <a:lnTo>
                      <a:pt x="780" y="353"/>
                    </a:lnTo>
                    <a:lnTo>
                      <a:pt x="658" y="450"/>
                    </a:lnTo>
                    <a:lnTo>
                      <a:pt x="541" y="555"/>
                    </a:lnTo>
                    <a:lnTo>
                      <a:pt x="433" y="670"/>
                    </a:lnTo>
                    <a:lnTo>
                      <a:pt x="334" y="794"/>
                    </a:lnTo>
                    <a:lnTo>
                      <a:pt x="243" y="927"/>
                    </a:lnTo>
                    <a:lnTo>
                      <a:pt x="161" y="1066"/>
                    </a:lnTo>
                    <a:lnTo>
                      <a:pt x="90" y="1216"/>
                    </a:lnTo>
                    <a:lnTo>
                      <a:pt x="30" y="1372"/>
                    </a:lnTo>
                    <a:lnTo>
                      <a:pt x="4" y="1452"/>
                    </a:lnTo>
                    <a:lnTo>
                      <a:pt x="1" y="1467"/>
                    </a:lnTo>
                    <a:lnTo>
                      <a:pt x="0" y="1497"/>
                    </a:lnTo>
                    <a:lnTo>
                      <a:pt x="8" y="1540"/>
                    </a:lnTo>
                    <a:lnTo>
                      <a:pt x="43" y="1585"/>
                    </a:lnTo>
                    <a:lnTo>
                      <a:pt x="80" y="1606"/>
                    </a:lnTo>
                    <a:lnTo>
                      <a:pt x="109" y="1614"/>
                    </a:lnTo>
                    <a:lnTo>
                      <a:pt x="125" y="1615"/>
                    </a:lnTo>
                    <a:lnTo>
                      <a:pt x="4359" y="1615"/>
                    </a:lnTo>
                    <a:lnTo>
                      <a:pt x="4382" y="1614"/>
                    </a:lnTo>
                    <a:lnTo>
                      <a:pt x="4427" y="1602"/>
                    </a:lnTo>
                    <a:lnTo>
                      <a:pt x="4468" y="1582"/>
                    </a:lnTo>
                    <a:lnTo>
                      <a:pt x="4503" y="1552"/>
                    </a:lnTo>
                    <a:lnTo>
                      <a:pt x="4517" y="1534"/>
                    </a:lnTo>
                    <a:lnTo>
                      <a:pt x="4536" y="1510"/>
                    </a:lnTo>
                    <a:lnTo>
                      <a:pt x="4561" y="1455"/>
                    </a:lnTo>
                    <a:lnTo>
                      <a:pt x="4574" y="1398"/>
                    </a:lnTo>
                    <a:lnTo>
                      <a:pt x="4572" y="1337"/>
                    </a:lnTo>
                    <a:lnTo>
                      <a:pt x="4566" y="1308"/>
                    </a:lnTo>
                    <a:lnTo>
                      <a:pt x="4304" y="182"/>
                    </a:lnTo>
                    <a:close/>
                    <a:moveTo>
                      <a:pt x="2193" y="1010"/>
                    </a:moveTo>
                    <a:lnTo>
                      <a:pt x="2841" y="1010"/>
                    </a:lnTo>
                    <a:lnTo>
                      <a:pt x="2841" y="1363"/>
                    </a:lnTo>
                    <a:lnTo>
                      <a:pt x="2193" y="1363"/>
                    </a:lnTo>
                    <a:lnTo>
                      <a:pt x="2193" y="1010"/>
                    </a:lnTo>
                    <a:close/>
                    <a:moveTo>
                      <a:pt x="3093" y="1363"/>
                    </a:moveTo>
                    <a:lnTo>
                      <a:pt x="3093" y="883"/>
                    </a:lnTo>
                    <a:lnTo>
                      <a:pt x="3092" y="857"/>
                    </a:lnTo>
                    <a:lnTo>
                      <a:pt x="3073" y="813"/>
                    </a:lnTo>
                    <a:lnTo>
                      <a:pt x="3038" y="778"/>
                    </a:lnTo>
                    <a:lnTo>
                      <a:pt x="2994" y="759"/>
                    </a:lnTo>
                    <a:lnTo>
                      <a:pt x="2968" y="758"/>
                    </a:lnTo>
                    <a:lnTo>
                      <a:pt x="2066" y="758"/>
                    </a:lnTo>
                    <a:lnTo>
                      <a:pt x="2040" y="759"/>
                    </a:lnTo>
                    <a:lnTo>
                      <a:pt x="1996" y="778"/>
                    </a:lnTo>
                    <a:lnTo>
                      <a:pt x="1961" y="813"/>
                    </a:lnTo>
                    <a:lnTo>
                      <a:pt x="1942" y="857"/>
                    </a:lnTo>
                    <a:lnTo>
                      <a:pt x="1941" y="883"/>
                    </a:lnTo>
                    <a:lnTo>
                      <a:pt x="1941" y="1363"/>
                    </a:lnTo>
                    <a:lnTo>
                      <a:pt x="302" y="1363"/>
                    </a:lnTo>
                    <a:lnTo>
                      <a:pt x="328" y="1300"/>
                    </a:lnTo>
                    <a:lnTo>
                      <a:pt x="387" y="1180"/>
                    </a:lnTo>
                    <a:lnTo>
                      <a:pt x="453" y="1066"/>
                    </a:lnTo>
                    <a:lnTo>
                      <a:pt x="525" y="958"/>
                    </a:lnTo>
                    <a:lnTo>
                      <a:pt x="606" y="856"/>
                    </a:lnTo>
                    <a:lnTo>
                      <a:pt x="692" y="761"/>
                    </a:lnTo>
                    <a:lnTo>
                      <a:pt x="785" y="673"/>
                    </a:lnTo>
                    <a:lnTo>
                      <a:pt x="882" y="594"/>
                    </a:lnTo>
                    <a:lnTo>
                      <a:pt x="985" y="520"/>
                    </a:lnTo>
                    <a:lnTo>
                      <a:pt x="1093" y="455"/>
                    </a:lnTo>
                    <a:lnTo>
                      <a:pt x="1205" y="399"/>
                    </a:lnTo>
                    <a:lnTo>
                      <a:pt x="1320" y="352"/>
                    </a:lnTo>
                    <a:lnTo>
                      <a:pt x="1441" y="313"/>
                    </a:lnTo>
                    <a:lnTo>
                      <a:pt x="1564" y="284"/>
                    </a:lnTo>
                    <a:lnTo>
                      <a:pt x="1690" y="264"/>
                    </a:lnTo>
                    <a:lnTo>
                      <a:pt x="1819" y="254"/>
                    </a:lnTo>
                    <a:lnTo>
                      <a:pt x="1883" y="252"/>
                    </a:lnTo>
                    <a:lnTo>
                      <a:pt x="4061" y="252"/>
                    </a:lnTo>
                    <a:lnTo>
                      <a:pt x="4320" y="1363"/>
                    </a:lnTo>
                    <a:lnTo>
                      <a:pt x="3093" y="13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6C565084-B81A-BB3A-B7FA-F027B8EB19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93" y="124548"/>
            <a:ext cx="1106899" cy="6438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A12B2D-1889-F645-A7D0-B94EEF09272F}"/>
              </a:ext>
            </a:extLst>
          </p:cNvPr>
          <p:cNvSpPr txBox="1"/>
          <p:nvPr/>
        </p:nvSpPr>
        <p:spPr>
          <a:xfrm>
            <a:off x="1757287" y="1213928"/>
            <a:ext cx="877343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핏</a:t>
            </a:r>
            <a:r>
              <a:rPr lang="en-US" altLang="ko-KR" sz="2000" b="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,</a:t>
            </a:r>
            <a:r>
              <a:rPr lang="ko-KR" altLang="en-US" sz="2000" b="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 사이즈 </a:t>
            </a:r>
            <a:r>
              <a:rPr lang="en-US" altLang="ko-KR" sz="2000" b="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&amp;</a:t>
            </a:r>
            <a:r>
              <a:rPr lang="ko-KR" altLang="en-US" sz="2000" b="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 환불</a:t>
            </a:r>
            <a:r>
              <a:rPr lang="en-US" altLang="ko-KR" sz="2000" b="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/</a:t>
            </a:r>
            <a:r>
              <a:rPr lang="ko-KR" altLang="en-US" sz="2000" b="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반품</a:t>
            </a:r>
            <a:r>
              <a:rPr lang="en-US" altLang="ko-KR" sz="2000" b="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/</a:t>
            </a:r>
            <a:r>
              <a:rPr lang="ko-KR" altLang="en-US" sz="2000" b="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교환 비용 발생</a:t>
            </a:r>
            <a:endParaRPr lang="en-US" altLang="ko-KR" sz="2000" b="1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▶ 온라인 쇼핑 경험 한계로 인해 핏</a:t>
            </a:r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,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 사이즈 </a:t>
            </a:r>
            <a:r>
              <a:rPr lang="ko-KR" altLang="en-US" dirty="0">
                <a:solidFill>
                  <a:srgbClr val="A76459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부정확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 </a:t>
            </a:r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  <a:sym typeface="Wingdings" pitchFamily="2" charset="2"/>
              </a:rPr>
              <a:t>    </a:t>
            </a:r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  <a:sym typeface="Wingdings" pitchFamily="2" charset="2"/>
              </a:rPr>
              <a:t>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  <a:sym typeface="Wingdings" pitchFamily="2" charset="2"/>
              </a:rPr>
              <a:t> 환불</a:t>
            </a:r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  <a:sym typeface="Wingdings" pitchFamily="2" charset="2"/>
              </a:rPr>
              <a:t>/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  <a:sym typeface="Wingdings" pitchFamily="2" charset="2"/>
              </a:rPr>
              <a:t>반품</a:t>
            </a:r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  <a:sym typeface="Wingdings" pitchFamily="2" charset="2"/>
              </a:rPr>
              <a:t>/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  <a:sym typeface="Wingdings" pitchFamily="2" charset="2"/>
              </a:rPr>
              <a:t>교환 </a:t>
            </a:r>
            <a:r>
              <a:rPr lang="ko-KR" altLang="en-US" dirty="0">
                <a:solidFill>
                  <a:srgbClr val="A76459"/>
                </a:solidFill>
                <a:latin typeface="a시월구일2" panose="02020600000000000000" pitchFamily="18" charset="-127"/>
                <a:ea typeface="a시월구일2" panose="02020600000000000000" pitchFamily="18" charset="-127"/>
                <a:sym typeface="Wingdings" pitchFamily="2" charset="2"/>
              </a:rPr>
              <a:t>비용이 발생</a:t>
            </a:r>
            <a:endParaRPr lang="en-US" altLang="ko-KR" dirty="0">
              <a:solidFill>
                <a:srgbClr val="A76459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sz="2000" b="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고객 리뷰 의존</a:t>
            </a:r>
            <a:endParaRPr lang="en-US" altLang="ko-KR" sz="2000" b="1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▶ 고객 리뷰에 </a:t>
            </a:r>
            <a:r>
              <a:rPr lang="ko-KR" altLang="en-US" dirty="0" err="1">
                <a:latin typeface="a시월구일2" panose="02020600000000000000" pitchFamily="18" charset="-127"/>
                <a:ea typeface="a시월구일2" panose="02020600000000000000" pitchFamily="18" charset="-127"/>
              </a:rPr>
              <a:t>의존하다보니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 자신의 체형과 피부 등 </a:t>
            </a:r>
            <a:r>
              <a:rPr lang="ko-KR" altLang="en-US" dirty="0">
                <a:solidFill>
                  <a:srgbClr val="A76459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최대한 비슷한 리뷰를 탐색</a:t>
            </a:r>
            <a:endParaRPr lang="en-US" altLang="ko-KR" dirty="0">
              <a:solidFill>
                <a:srgbClr val="A76459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    </a:t>
            </a:r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  <a:sym typeface="Wingdings" pitchFamily="2" charset="2"/>
              </a:rPr>
              <a:t>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  <a:sym typeface="Wingdings" pitchFamily="2" charset="2"/>
              </a:rPr>
              <a:t> </a:t>
            </a:r>
            <a:r>
              <a:rPr lang="ko-KR" altLang="en-US" dirty="0">
                <a:solidFill>
                  <a:srgbClr val="A76459"/>
                </a:solidFill>
                <a:latin typeface="a시월구일2" panose="02020600000000000000" pitchFamily="18" charset="-127"/>
                <a:ea typeface="a시월구일2" panose="02020600000000000000" pitchFamily="18" charset="-127"/>
                <a:sym typeface="Wingdings" pitchFamily="2" charset="2"/>
              </a:rPr>
              <a:t>쇼핑 소요시간 증가</a:t>
            </a:r>
            <a:endParaRPr lang="en-US" altLang="ko-KR" dirty="0">
              <a:solidFill>
                <a:srgbClr val="A76459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sz="2000" b="1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고객 상담 서비스</a:t>
            </a:r>
            <a:endParaRPr lang="en-US" altLang="ko-KR" sz="2000" b="1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▶ </a:t>
            </a:r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1:1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 문의 작성 후 </a:t>
            </a:r>
            <a:r>
              <a:rPr lang="ko-KR" altLang="en-US" dirty="0">
                <a:solidFill>
                  <a:srgbClr val="A76459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답변 소요 시간 발생</a:t>
            </a:r>
            <a:endParaRPr lang="en-US" altLang="ko-KR" dirty="0">
              <a:solidFill>
                <a:srgbClr val="A76459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▶</a:t>
            </a:r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 </a:t>
            </a:r>
            <a:r>
              <a:rPr lang="ko-KR" altLang="en-US" dirty="0">
                <a:solidFill>
                  <a:srgbClr val="A76459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추가적인 업무 처리 발생</a:t>
            </a:r>
            <a:endParaRPr lang="en-US" altLang="ko-KR" dirty="0">
              <a:solidFill>
                <a:srgbClr val="A76459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BE34E19-6165-7D1B-E181-17C1600F28DA}"/>
              </a:ext>
            </a:extLst>
          </p:cNvPr>
          <p:cNvSpPr/>
          <p:nvPr/>
        </p:nvSpPr>
        <p:spPr>
          <a:xfrm>
            <a:off x="1358199" y="1309674"/>
            <a:ext cx="177840" cy="177840"/>
          </a:xfrm>
          <a:prstGeom prst="ellipse">
            <a:avLst/>
          </a:prstGeom>
          <a:solidFill>
            <a:srgbClr val="A76459"/>
          </a:solidFill>
          <a:ln w="635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  <a:ea typeface="DejaVu Sans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EC03F73-24F4-9DB8-86D5-9F1AFB51FC3B}"/>
              </a:ext>
            </a:extLst>
          </p:cNvPr>
          <p:cNvSpPr/>
          <p:nvPr/>
        </p:nvSpPr>
        <p:spPr>
          <a:xfrm>
            <a:off x="1358199" y="2755616"/>
            <a:ext cx="177840" cy="177840"/>
          </a:xfrm>
          <a:prstGeom prst="ellipse">
            <a:avLst/>
          </a:prstGeom>
          <a:solidFill>
            <a:srgbClr val="A76459"/>
          </a:solidFill>
          <a:ln w="635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  <a:ea typeface="DejaVu San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B897920-7BB5-1A41-0C87-B8F428856A33}"/>
              </a:ext>
            </a:extLst>
          </p:cNvPr>
          <p:cNvSpPr/>
          <p:nvPr/>
        </p:nvSpPr>
        <p:spPr>
          <a:xfrm>
            <a:off x="1360306" y="4138013"/>
            <a:ext cx="177840" cy="177840"/>
          </a:xfrm>
          <a:prstGeom prst="ellipse">
            <a:avLst/>
          </a:prstGeom>
          <a:solidFill>
            <a:srgbClr val="A76459"/>
          </a:solidFill>
          <a:ln w="635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925934847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1631</Words>
  <Application>Microsoft Office PowerPoint</Application>
  <PresentationFormat>와이드스크린</PresentationFormat>
  <Paragraphs>391</Paragraphs>
  <Slides>26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Arial</vt:lpstr>
      <vt:lpstr>맑은 고딕</vt:lpstr>
      <vt:lpstr>a시월구일2</vt:lpstr>
      <vt:lpstr>a시월구일4</vt:lpstr>
      <vt:lpstr>ES Peak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comgod98@gmail.com</cp:lastModifiedBy>
  <cp:revision>36</cp:revision>
  <dcterms:created xsi:type="dcterms:W3CDTF">2021-01-24T04:23:31Z</dcterms:created>
  <dcterms:modified xsi:type="dcterms:W3CDTF">2023-11-26T10:09:51Z</dcterms:modified>
  <cp:contentStatus/>
</cp:coreProperties>
</file>