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8A8A8"/>
    <a:srgbClr val="96969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7212-5F0B-AA29-C6D7-A1FAE6F9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DAD06-442E-1377-0F2A-7444A17C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E7CB-C074-AFE0-7200-35EAD78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3A315-071C-2A86-858A-1740BD1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8192-C3CC-7BCB-BDDB-1BDA3E9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3C9D-85D5-8EAD-B6DC-C58D7F2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F85E-1B78-C5FF-A87E-86BB6F39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2B6F-F432-1510-C540-E56A6EB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DD5B-F78A-4B49-43AD-70C67A7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05F31-CF6A-4EA7-255F-390FCAF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D09EA-AA8E-4A5D-D3AE-58D0D4FB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11443-34C4-85D2-C612-C9E508F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27EF3-2EE0-3CEB-B53F-F495616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7FCB-C2FD-445C-DCA0-AB30334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DDDD-45FF-7254-44FC-AD23B18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D1CA-3A41-FB46-B419-604299C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B545-2B0B-C67E-E4A0-0EDE6586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B85-6904-0C75-48C9-F4B0CBD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FC3D-599B-985B-0915-DA8601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84DB-64BD-AC70-E2D9-6CE2F2D8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9BD8-130D-7CB8-4892-E2ACC87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7B171-DD86-5D0C-A1C6-9D70F8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1BE6-D4BC-AF4D-AE22-3F53181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C601-2CE1-BC07-16C6-6FEFBA8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42FC-4BE6-C554-C9D5-557A508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527F-44A8-E71A-3454-68E2B3E5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022C-66B6-2476-C818-68864C78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9ACF9-0364-C699-53E2-432B49A6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FC20C-B312-ACC8-3032-EC65A60A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B0991-DE91-C26E-DDE6-8437E64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BB52-4031-C2AE-01EF-3496DAB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E427-09DF-00E3-9CC6-16F914D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25BFD-8F90-B5AB-9AC1-31596DAD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99032-B009-2EA7-2608-CDEAEB4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0378F-6AFB-4E0C-32D6-FF03632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7BACE-2957-F185-C5E8-B9E3DBA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B1809-B138-E8CD-9078-EB5D18D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3B6EF-F679-D5E6-BF26-B6FC211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07F9-6793-285D-A1C9-4074B56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3CAE-0192-420F-BB55-86806C5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4535E-BE98-F11E-69F9-92CBD6E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BA4F7-180C-7362-1E83-47CF75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21E01-2C7B-FB83-0A0D-3493C8A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8BFC8-E91B-6E75-D126-62FE2B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33197-7D07-FC97-D002-4C6BF1F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748CA-FD73-F888-43F1-D80A150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7BC-3547-29D6-BB47-A5F3E9D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A45A-0058-4ECF-7804-5B8F9F84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EEA1-9170-022D-790A-FF561BEC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FB5-5888-8F1C-4FDC-1EB3EF4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C817-A5A6-E3B1-23C6-C0266A1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5A7E-B757-A38A-D8E2-2668F5C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C5EA-B99A-80B6-0CDA-1654714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E08E1-B7C7-C230-2585-CB62686C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9F720-14B9-315E-C989-F84A1489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DED5-7D21-59AD-E81F-D63A51E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F1B3-FAF5-B28B-8833-1A57654A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5A06-5B44-AD06-D2C8-DE53643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D30A-85B1-CEF9-2CC8-4E41367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7620-8602-ACE4-86C7-2BDA209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C4D2C-C1BC-2841-9692-2E6EE1B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8165-DDA4-43E2-BEE8-2E91DF1E161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32E8-3F34-7FB6-0B55-6453E556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7C0E-8897-789F-70C8-3243913C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2084A-E475-DDC7-441D-F091E80269E7}"/>
              </a:ext>
            </a:extLst>
          </p:cNvPr>
          <p:cNvSpPr txBox="1"/>
          <p:nvPr/>
        </p:nvSpPr>
        <p:spPr>
          <a:xfrm>
            <a:off x="2689167" y="557483"/>
            <a:ext cx="7548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AI&amp;Unity</a:t>
            </a:r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기술을 이용한 </a:t>
            </a:r>
            <a:r>
              <a:rPr lang="ko-KR" altLang="en-US" sz="2000" b="1" dirty="0" err="1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</a:t>
            </a:r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아바타 기능 쇼핑몰 서비스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7EAB-D8FF-0C19-AB11-9CB60029CF9C}"/>
              </a:ext>
            </a:extLst>
          </p:cNvPr>
          <p:cNvSpPr txBox="1"/>
          <p:nvPr/>
        </p:nvSpPr>
        <p:spPr>
          <a:xfrm>
            <a:off x="1805489" y="1232933"/>
            <a:ext cx="454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F7F7F"/>
                </a:solidFill>
                <a:latin typeface="+mn-ea"/>
              </a:rPr>
              <a:t>OpneAI</a:t>
            </a:r>
            <a:r>
              <a:rPr lang="ko-KR" altLang="en-US" sz="1200" dirty="0">
                <a:solidFill>
                  <a:srgbClr val="7F7F7F"/>
                </a:solidFill>
                <a:latin typeface="+mn-ea"/>
              </a:rPr>
              <a:t>의 </a:t>
            </a:r>
            <a:r>
              <a:rPr lang="en-US" altLang="ko-KR" sz="1200" dirty="0" err="1">
                <a:solidFill>
                  <a:srgbClr val="7F7F7F"/>
                </a:solidFill>
                <a:latin typeface="+mn-ea"/>
              </a:rPr>
              <a:t>GTP</a:t>
            </a:r>
            <a:r>
              <a:rPr lang="en-US" altLang="ko-KR" sz="1200" dirty="0">
                <a:solidFill>
                  <a:srgbClr val="7F7F7F"/>
                </a:solidFill>
                <a:latin typeface="+mn-ea"/>
              </a:rPr>
              <a:t>-3.5-turbo</a:t>
            </a:r>
            <a:r>
              <a:rPr lang="ko-KR" altLang="en-US" sz="1200" dirty="0">
                <a:solidFill>
                  <a:srgbClr val="7F7F7F"/>
                </a:solidFill>
                <a:latin typeface="+mn-ea"/>
              </a:rPr>
              <a:t>를 미세조정한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활용하여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24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시간 상담이 가능하여 언제든 편리하게 이용할 수 있는 쇼핑몰 문의 서비스와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자신의 신체 사이즈와 비슷한 아바타를 통해 가상으로  옷을 착용해볼 수 있는 서비스를 개발함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451E-5E99-12DE-2925-D385740D9AD5}"/>
              </a:ext>
            </a:extLst>
          </p:cNvPr>
          <p:cNvSpPr txBox="1"/>
          <p:nvPr/>
        </p:nvSpPr>
        <p:spPr>
          <a:xfrm>
            <a:off x="10096156" y="702848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2023.9 ~ 2023.12</a:t>
            </a:r>
            <a:endParaRPr lang="ko-KR" altLang="en-US" sz="11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28CB9-5E9A-2A8E-947B-284391D45F8F}"/>
              </a:ext>
            </a:extLst>
          </p:cNvPr>
          <p:cNvSpPr txBox="1"/>
          <p:nvPr/>
        </p:nvSpPr>
        <p:spPr>
          <a:xfrm>
            <a:off x="1829572" y="2594218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인증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구매자 관련 기능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판매자 관련 기능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캐릭터 커스텀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85E4B-9A27-009F-5DF7-CD1391DCB7A1}"/>
              </a:ext>
            </a:extLst>
          </p:cNvPr>
          <p:cNvSpPr txBox="1"/>
          <p:nvPr/>
        </p:nvSpPr>
        <p:spPr>
          <a:xfrm>
            <a:off x="1829573" y="3006760"/>
            <a:ext cx="350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 인증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회원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상품 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CC6B-1AB1-3D59-CA8C-765029B9EF8E}"/>
              </a:ext>
            </a:extLst>
          </p:cNvPr>
          <p:cNvSpPr txBox="1"/>
          <p:nvPr/>
        </p:nvSpPr>
        <p:spPr>
          <a:xfrm>
            <a:off x="1829572" y="343443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사용기술</a:t>
            </a:r>
            <a:endParaRPr lang="en-US" altLang="ko-KR" sz="14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C864-8FE7-A9DC-1955-F2CFFD8032FF}"/>
              </a:ext>
            </a:extLst>
          </p:cNvPr>
          <p:cNvSpPr txBox="1"/>
          <p:nvPr/>
        </p:nvSpPr>
        <p:spPr>
          <a:xfrm>
            <a:off x="1829573" y="3742210"/>
            <a:ext cx="40511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JAVA, HTML,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JavaScript, Python, SQL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프론트엔드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React, Unity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Spring Boot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Maria DB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IDE            	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Intelli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J, Visual Studio Code, Unity Hub,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Jupyter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Notebook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           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chatGPT3.5 API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Doc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(ppt),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완료보고서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MarkDown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	gpt-3.5-turbo</a:t>
            </a: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0455F-601C-562A-2F9C-BF754BFD9E9E}"/>
              </a:ext>
            </a:extLst>
          </p:cNvPr>
          <p:cNvSpPr txBox="1"/>
          <p:nvPr/>
        </p:nvSpPr>
        <p:spPr>
          <a:xfrm>
            <a:off x="1829570" y="2041137"/>
            <a:ext cx="3238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룩룩팀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손현철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김동준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박수란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이유림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67BDE-28F1-A2FC-0DB7-0A79FBE8620F}"/>
              </a:ext>
            </a:extLst>
          </p:cNvPr>
          <p:cNvSpPr/>
          <p:nvPr/>
        </p:nvSpPr>
        <p:spPr>
          <a:xfrm>
            <a:off x="6243154" y="1302327"/>
            <a:ext cx="4766429" cy="456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28BCA-3ADB-4EB1-1D64-2F98AA43288E}"/>
              </a:ext>
            </a:extLst>
          </p:cNvPr>
          <p:cNvSpPr txBox="1"/>
          <p:nvPr/>
        </p:nvSpPr>
        <p:spPr>
          <a:xfrm>
            <a:off x="1829571" y="2300148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챗봇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질의응답</a:t>
            </a:r>
          </a:p>
        </p:txBody>
      </p: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3D79EF8C-03C2-2107-9CB1-2B6CF332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97" y="1666515"/>
            <a:ext cx="4286738" cy="210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1EC9E1-B5B8-FDA1-A998-D69604F7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19" y="3838009"/>
            <a:ext cx="2594607" cy="1620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E13C3C-FCDE-A229-3F0E-DD8E3D05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016" y="3838009"/>
            <a:ext cx="1619319" cy="1613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60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BM</dc:creator>
  <cp:lastModifiedBy>comgod98@gmail.com</cp:lastModifiedBy>
  <cp:revision>19</cp:revision>
  <dcterms:created xsi:type="dcterms:W3CDTF">2023-05-27T04:15:34Z</dcterms:created>
  <dcterms:modified xsi:type="dcterms:W3CDTF">2023-11-25T12:43:21Z</dcterms:modified>
</cp:coreProperties>
</file>