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1" r:id="rId3"/>
    <p:sldId id="279" r:id="rId4"/>
    <p:sldId id="262" r:id="rId5"/>
    <p:sldId id="271" r:id="rId6"/>
    <p:sldId id="280" r:id="rId7"/>
    <p:sldId id="272" r:id="rId8"/>
    <p:sldId id="273" r:id="rId9"/>
    <p:sldId id="281" r:id="rId10"/>
    <p:sldId id="275" r:id="rId11"/>
    <p:sldId id="274" r:id="rId12"/>
    <p:sldId id="276" r:id="rId13"/>
    <p:sldId id="278" r:id="rId14"/>
    <p:sldId id="285" r:id="rId15"/>
    <p:sldId id="284" r:id="rId16"/>
    <p:sldId id="286" r:id="rId17"/>
    <p:sldId id="282" r:id="rId18"/>
    <p:sldId id="287" r:id="rId19"/>
    <p:sldId id="283" r:id="rId20"/>
    <p:sldId id="269" r:id="rId21"/>
    <p:sldId id="27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59865D"/>
    <a:srgbClr val="004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7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22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25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2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2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9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4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0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3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2023-11-26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0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200" b="1" i="1" kern="0" dirty="0" err="1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킥라니</a:t>
              </a:r>
              <a:r>
                <a:rPr lang="ko-KR" altLang="en-US" sz="2200" b="1" i="1" kern="0" dirty="0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구조대</a:t>
              </a:r>
              <a:endParaRPr lang="en-US" altLang="ko-KR" sz="22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14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인공지능과 </a:t>
            </a:r>
            <a:r>
              <a:rPr lang="ko-KR" altLang="en-US" sz="1400" b="1" i="1" kern="0" dirty="0" err="1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라즈베리파이</a:t>
            </a:r>
            <a:r>
              <a:rPr lang="ko-KR" altLang="en-US" sz="14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기술을 이용한 </a:t>
            </a:r>
            <a:endParaRPr lang="en-US" altLang="ko-KR" sz="14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ko-KR" altLang="en-US" sz="14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전동 </a:t>
            </a:r>
            <a:r>
              <a:rPr lang="ko-KR" altLang="en-US" sz="1400" b="1" i="1" kern="0" dirty="0" err="1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킥보드</a:t>
            </a:r>
            <a:r>
              <a:rPr lang="en-US" altLang="ko-KR" sz="14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</a:t>
            </a:r>
            <a:r>
              <a:rPr lang="en-US" altLang="ko-KR" sz="14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 </a:t>
            </a:r>
            <a:r>
              <a:rPr lang="en-US" altLang="ko-KR" sz="14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SOS </a:t>
            </a:r>
            <a:r>
              <a:rPr lang="ko-KR" altLang="en-US" sz="14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신고 서비스 개발</a:t>
            </a:r>
            <a:endParaRPr lang="en-US" altLang="ko-KR" sz="14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5015DD-BBF8-726D-508B-FCF640DDF237}"/>
              </a:ext>
            </a:extLst>
          </p:cNvPr>
          <p:cNvSpPr txBox="1"/>
          <p:nvPr/>
        </p:nvSpPr>
        <p:spPr>
          <a:xfrm>
            <a:off x="9833553" y="5217952"/>
            <a:ext cx="2098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201735984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손현철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201736036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정찬진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201935288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안지훈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202035147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류성열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39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구성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68D0BEF-FD0A-695F-D669-CCF738EE2F45}"/>
              </a:ext>
            </a:extLst>
          </p:cNvPr>
          <p:cNvGrpSpPr/>
          <p:nvPr/>
        </p:nvGrpSpPr>
        <p:grpSpPr>
          <a:xfrm>
            <a:off x="549136" y="1393176"/>
            <a:ext cx="10817947" cy="5094143"/>
            <a:chOff x="-7375" y="665250"/>
            <a:chExt cx="8983925" cy="4254966"/>
          </a:xfrm>
        </p:grpSpPr>
        <p:sp>
          <p:nvSpPr>
            <p:cNvPr id="3" name="Google Shape;146;p22">
              <a:extLst>
                <a:ext uri="{FF2B5EF4-FFF2-40B4-BE49-F238E27FC236}">
                  <a16:creationId xmlns:a16="http://schemas.microsoft.com/office/drawing/2014/main" id="{9BE6CD32-8002-D176-1CB6-57F84E694CE8}"/>
                </a:ext>
              </a:extLst>
            </p:cNvPr>
            <p:cNvSpPr/>
            <p:nvPr/>
          </p:nvSpPr>
          <p:spPr>
            <a:xfrm>
              <a:off x="2876100" y="1151400"/>
              <a:ext cx="3512400" cy="33228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4" name="Google Shape;147;p22">
              <a:extLst>
                <a:ext uri="{FF2B5EF4-FFF2-40B4-BE49-F238E27FC236}">
                  <a16:creationId xmlns:a16="http://schemas.microsoft.com/office/drawing/2014/main" id="{69E08A01-C619-7E22-331E-1776C344B852}"/>
                </a:ext>
              </a:extLst>
            </p:cNvPr>
            <p:cNvSpPr/>
            <p:nvPr/>
          </p:nvSpPr>
          <p:spPr>
            <a:xfrm>
              <a:off x="3017400" y="1299700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 dirty="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교통사고 감지</a:t>
              </a:r>
              <a:endParaRPr sz="15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7" name="Google Shape;148;p22">
              <a:extLst>
                <a:ext uri="{FF2B5EF4-FFF2-40B4-BE49-F238E27FC236}">
                  <a16:creationId xmlns:a16="http://schemas.microsoft.com/office/drawing/2014/main" id="{9834FA8D-50DB-3EEA-2297-290A078AE48F}"/>
                </a:ext>
              </a:extLst>
            </p:cNvPr>
            <p:cNvSpPr/>
            <p:nvPr/>
          </p:nvSpPr>
          <p:spPr>
            <a:xfrm>
              <a:off x="4679775" y="1299700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현장 사진 저장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8" name="Google Shape;149;p22">
              <a:extLst>
                <a:ext uri="{FF2B5EF4-FFF2-40B4-BE49-F238E27FC236}">
                  <a16:creationId xmlns:a16="http://schemas.microsoft.com/office/drawing/2014/main" id="{EB216978-D737-F79A-1324-468FE9FBDF29}"/>
                </a:ext>
              </a:extLst>
            </p:cNvPr>
            <p:cNvSpPr/>
            <p:nvPr/>
          </p:nvSpPr>
          <p:spPr>
            <a:xfrm>
              <a:off x="3017400" y="2333075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회원가입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9" name="Google Shape;150;p22">
              <a:extLst>
                <a:ext uri="{FF2B5EF4-FFF2-40B4-BE49-F238E27FC236}">
                  <a16:creationId xmlns:a16="http://schemas.microsoft.com/office/drawing/2014/main" id="{A48F0ADE-0AE6-9213-E972-6AFD3DE21078}"/>
                </a:ext>
              </a:extLst>
            </p:cNvPr>
            <p:cNvSpPr/>
            <p:nvPr/>
          </p:nvSpPr>
          <p:spPr>
            <a:xfrm>
              <a:off x="4679775" y="2333075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로그인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0" name="Google Shape;151;p22">
              <a:extLst>
                <a:ext uri="{FF2B5EF4-FFF2-40B4-BE49-F238E27FC236}">
                  <a16:creationId xmlns:a16="http://schemas.microsoft.com/office/drawing/2014/main" id="{FA8DFF53-1AB6-FBC4-3B6A-3151143D0D4A}"/>
                </a:ext>
              </a:extLst>
            </p:cNvPr>
            <p:cNvSpPr/>
            <p:nvPr/>
          </p:nvSpPr>
          <p:spPr>
            <a:xfrm>
              <a:off x="4679775" y="2795313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온/오프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1" name="Google Shape;152;p22">
              <a:extLst>
                <a:ext uri="{FF2B5EF4-FFF2-40B4-BE49-F238E27FC236}">
                  <a16:creationId xmlns:a16="http://schemas.microsoft.com/office/drawing/2014/main" id="{75A5067F-24A8-7F2F-A53F-D696CA0E9845}"/>
                </a:ext>
              </a:extLst>
            </p:cNvPr>
            <p:cNvSpPr/>
            <p:nvPr/>
          </p:nvSpPr>
          <p:spPr>
            <a:xfrm>
              <a:off x="3017400" y="2792650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로그아웃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2" name="Google Shape;153;p22">
              <a:extLst>
                <a:ext uri="{FF2B5EF4-FFF2-40B4-BE49-F238E27FC236}">
                  <a16:creationId xmlns:a16="http://schemas.microsoft.com/office/drawing/2014/main" id="{A01D9B61-6482-5402-3026-5A91951D0B45}"/>
                </a:ext>
              </a:extLst>
            </p:cNvPr>
            <p:cNvSpPr/>
            <p:nvPr/>
          </p:nvSpPr>
          <p:spPr>
            <a:xfrm>
              <a:off x="3017400" y="1742775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 dirty="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자동/수동 신고</a:t>
              </a:r>
              <a:endParaRPr sz="15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3" name="Google Shape;154;p22">
              <a:extLst>
                <a:ext uri="{FF2B5EF4-FFF2-40B4-BE49-F238E27FC236}">
                  <a16:creationId xmlns:a16="http://schemas.microsoft.com/office/drawing/2014/main" id="{E0F282BA-11EB-61AB-867F-2E1C341C0DBF}"/>
                </a:ext>
              </a:extLst>
            </p:cNvPr>
            <p:cNvSpPr/>
            <p:nvPr/>
          </p:nvSpPr>
          <p:spPr>
            <a:xfrm>
              <a:off x="4679775" y="1742775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GPS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4" name="Google Shape;155;p22">
              <a:extLst>
                <a:ext uri="{FF2B5EF4-FFF2-40B4-BE49-F238E27FC236}">
                  <a16:creationId xmlns:a16="http://schemas.microsoft.com/office/drawing/2014/main" id="{830CFEF5-353C-089D-D4FB-2107FED07AEC}"/>
                </a:ext>
              </a:extLst>
            </p:cNvPr>
            <p:cNvSpPr/>
            <p:nvPr/>
          </p:nvSpPr>
          <p:spPr>
            <a:xfrm>
              <a:off x="3017400" y="3285175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번호 설정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5" name="Google Shape;156;p22">
              <a:extLst>
                <a:ext uri="{FF2B5EF4-FFF2-40B4-BE49-F238E27FC236}">
                  <a16:creationId xmlns:a16="http://schemas.microsoft.com/office/drawing/2014/main" id="{1F5A5023-D3C3-C597-95DA-C62346387D9E}"/>
                </a:ext>
              </a:extLst>
            </p:cNvPr>
            <p:cNvSpPr/>
            <p:nvPr/>
          </p:nvSpPr>
          <p:spPr>
            <a:xfrm>
              <a:off x="4679775" y="3257550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GPS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cxnSp>
          <p:nvCxnSpPr>
            <p:cNvPr id="16" name="Google Shape;157;p22">
              <a:extLst>
                <a:ext uri="{FF2B5EF4-FFF2-40B4-BE49-F238E27FC236}">
                  <a16:creationId xmlns:a16="http://schemas.microsoft.com/office/drawing/2014/main" id="{BEFD8EE7-264E-A112-D916-FA07D9CBC258}"/>
                </a:ext>
              </a:extLst>
            </p:cNvPr>
            <p:cNvCxnSpPr/>
            <p:nvPr/>
          </p:nvCxnSpPr>
          <p:spPr>
            <a:xfrm>
              <a:off x="2876125" y="2192250"/>
              <a:ext cx="35190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58;p22">
              <a:extLst>
                <a:ext uri="{FF2B5EF4-FFF2-40B4-BE49-F238E27FC236}">
                  <a16:creationId xmlns:a16="http://schemas.microsoft.com/office/drawing/2014/main" id="{62D7D264-0E33-2F58-9200-2F06E3FA7FAB}"/>
                </a:ext>
              </a:extLst>
            </p:cNvPr>
            <p:cNvCxnSpPr/>
            <p:nvPr/>
          </p:nvCxnSpPr>
          <p:spPr>
            <a:xfrm>
              <a:off x="538750" y="3726950"/>
              <a:ext cx="5843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59;p22">
              <a:extLst>
                <a:ext uri="{FF2B5EF4-FFF2-40B4-BE49-F238E27FC236}">
                  <a16:creationId xmlns:a16="http://schemas.microsoft.com/office/drawing/2014/main" id="{002D7631-ADD1-E621-7D4F-E3403A96E66D}"/>
                </a:ext>
              </a:extLst>
            </p:cNvPr>
            <p:cNvSpPr/>
            <p:nvPr/>
          </p:nvSpPr>
          <p:spPr>
            <a:xfrm>
              <a:off x="3017400" y="4027875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회원 관리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9" name="Google Shape;160;p22">
              <a:extLst>
                <a:ext uri="{FF2B5EF4-FFF2-40B4-BE49-F238E27FC236}">
                  <a16:creationId xmlns:a16="http://schemas.microsoft.com/office/drawing/2014/main" id="{CCC78F2B-D4DD-8D85-2D28-9F91B724DAE6}"/>
                </a:ext>
              </a:extLst>
            </p:cNvPr>
            <p:cNvSpPr/>
            <p:nvPr/>
          </p:nvSpPr>
          <p:spPr>
            <a:xfrm>
              <a:off x="4679775" y="4027875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센서 데이터 관리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0" name="Google Shape;161;p22">
              <a:extLst>
                <a:ext uri="{FF2B5EF4-FFF2-40B4-BE49-F238E27FC236}">
                  <a16:creationId xmlns:a16="http://schemas.microsoft.com/office/drawing/2014/main" id="{9745B3C7-EBD4-9D25-E727-4027BB60DE62}"/>
                </a:ext>
              </a:extLst>
            </p:cNvPr>
            <p:cNvSpPr txBox="1"/>
            <p:nvPr/>
          </p:nvSpPr>
          <p:spPr>
            <a:xfrm>
              <a:off x="4225200" y="665250"/>
              <a:ext cx="693600" cy="38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서버</a:t>
              </a:r>
              <a:endPara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1" name="Google Shape;162;p22">
              <a:extLst>
                <a:ext uri="{FF2B5EF4-FFF2-40B4-BE49-F238E27FC236}">
                  <a16:creationId xmlns:a16="http://schemas.microsoft.com/office/drawing/2014/main" id="{3E834D74-D5A1-7A17-947C-D83777747D4C}"/>
                </a:ext>
              </a:extLst>
            </p:cNvPr>
            <p:cNvSpPr txBox="1"/>
            <p:nvPr/>
          </p:nvSpPr>
          <p:spPr>
            <a:xfrm>
              <a:off x="7607525" y="842100"/>
              <a:ext cx="983700" cy="38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AI서버</a:t>
              </a:r>
              <a:endPara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2" name="Google Shape;163;p22">
              <a:extLst>
                <a:ext uri="{FF2B5EF4-FFF2-40B4-BE49-F238E27FC236}">
                  <a16:creationId xmlns:a16="http://schemas.microsoft.com/office/drawing/2014/main" id="{A4D91882-803D-3037-7FF0-E3EF2505F2FB}"/>
                </a:ext>
              </a:extLst>
            </p:cNvPr>
            <p:cNvSpPr/>
            <p:nvPr/>
          </p:nvSpPr>
          <p:spPr>
            <a:xfrm>
              <a:off x="7229950" y="1311675"/>
              <a:ext cx="1746600" cy="6549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3" name="Google Shape;164;p22">
              <a:extLst>
                <a:ext uri="{FF2B5EF4-FFF2-40B4-BE49-F238E27FC236}">
                  <a16:creationId xmlns:a16="http://schemas.microsoft.com/office/drawing/2014/main" id="{1FF8D6B2-7EDA-816B-E1BC-0060E865D3FD}"/>
                </a:ext>
              </a:extLst>
            </p:cNvPr>
            <p:cNvSpPr/>
            <p:nvPr/>
          </p:nvSpPr>
          <p:spPr>
            <a:xfrm>
              <a:off x="7322075" y="1375900"/>
              <a:ext cx="1554600" cy="507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교통사고 감지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알고리즘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pic>
          <p:nvPicPr>
            <p:cNvPr id="24" name="Google Shape;165;p22">
              <a:extLst>
                <a:ext uri="{FF2B5EF4-FFF2-40B4-BE49-F238E27FC236}">
                  <a16:creationId xmlns:a16="http://schemas.microsoft.com/office/drawing/2014/main" id="{1CE17D92-40EF-9D3B-BB11-2A7E05E4D1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375" y="1771511"/>
              <a:ext cx="841475" cy="84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166;p22">
              <a:extLst>
                <a:ext uri="{FF2B5EF4-FFF2-40B4-BE49-F238E27FC236}">
                  <a16:creationId xmlns:a16="http://schemas.microsoft.com/office/drawing/2014/main" id="{463F44DB-ADEC-7038-A69E-79CD685BCEA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375" y="3770264"/>
              <a:ext cx="841475" cy="841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167;p22">
              <a:extLst>
                <a:ext uri="{FF2B5EF4-FFF2-40B4-BE49-F238E27FC236}">
                  <a16:creationId xmlns:a16="http://schemas.microsoft.com/office/drawing/2014/main" id="{4A4BD4E7-24D5-8757-1D7B-370BEB18019D}"/>
                </a:ext>
              </a:extLst>
            </p:cNvPr>
            <p:cNvSpPr txBox="1"/>
            <p:nvPr/>
          </p:nvSpPr>
          <p:spPr>
            <a:xfrm>
              <a:off x="66563" y="2612975"/>
              <a:ext cx="693600" cy="308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사용자</a:t>
              </a:r>
              <a:endPara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7" name="Google Shape;168;p22">
              <a:extLst>
                <a:ext uri="{FF2B5EF4-FFF2-40B4-BE49-F238E27FC236}">
                  <a16:creationId xmlns:a16="http://schemas.microsoft.com/office/drawing/2014/main" id="{D1D653E2-D6CA-19D9-A249-09043EC692B7}"/>
                </a:ext>
              </a:extLst>
            </p:cNvPr>
            <p:cNvSpPr txBox="1"/>
            <p:nvPr/>
          </p:nvSpPr>
          <p:spPr>
            <a:xfrm>
              <a:off x="66550" y="4611750"/>
              <a:ext cx="693600" cy="308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관리자</a:t>
              </a:r>
              <a:endPara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pic>
          <p:nvPicPr>
            <p:cNvPr id="28" name="Google Shape;169;p22">
              <a:extLst>
                <a:ext uri="{FF2B5EF4-FFF2-40B4-BE49-F238E27FC236}">
                  <a16:creationId xmlns:a16="http://schemas.microsoft.com/office/drawing/2014/main" id="{8FC45EFD-AE56-7707-064A-E93720C6F59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8325" y="2412075"/>
              <a:ext cx="541200" cy="54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170;p22">
              <a:extLst>
                <a:ext uri="{FF2B5EF4-FFF2-40B4-BE49-F238E27FC236}">
                  <a16:creationId xmlns:a16="http://schemas.microsoft.com/office/drawing/2014/main" id="{4076CFCE-E5CD-5A00-E494-638D7192BBC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66225" y="1452100"/>
              <a:ext cx="541201" cy="541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171;p22">
              <a:extLst>
                <a:ext uri="{FF2B5EF4-FFF2-40B4-BE49-F238E27FC236}">
                  <a16:creationId xmlns:a16="http://schemas.microsoft.com/office/drawing/2014/main" id="{6C7EBFC7-C0BA-C097-8030-D46335311ECC}"/>
                </a:ext>
              </a:extLst>
            </p:cNvPr>
            <p:cNvSpPr txBox="1"/>
            <p:nvPr/>
          </p:nvSpPr>
          <p:spPr>
            <a:xfrm>
              <a:off x="903432" y="1993300"/>
              <a:ext cx="1066800" cy="282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IoT Device</a:t>
              </a:r>
              <a:endParaRPr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31" name="Google Shape;172;p22">
              <a:extLst>
                <a:ext uri="{FF2B5EF4-FFF2-40B4-BE49-F238E27FC236}">
                  <a16:creationId xmlns:a16="http://schemas.microsoft.com/office/drawing/2014/main" id="{84187AE4-67B3-BC6B-9E88-D39AC3F52E2A}"/>
                </a:ext>
              </a:extLst>
            </p:cNvPr>
            <p:cNvSpPr txBox="1"/>
            <p:nvPr/>
          </p:nvSpPr>
          <p:spPr>
            <a:xfrm>
              <a:off x="935532" y="2953275"/>
              <a:ext cx="1066800" cy="282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Mobile</a:t>
              </a:r>
              <a:endParaRPr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cxnSp>
          <p:nvCxnSpPr>
            <p:cNvPr id="32" name="Google Shape;173;p22">
              <a:extLst>
                <a:ext uri="{FF2B5EF4-FFF2-40B4-BE49-F238E27FC236}">
                  <a16:creationId xmlns:a16="http://schemas.microsoft.com/office/drawing/2014/main" id="{BA9C1994-BAEF-D33F-E1BA-8A231EC0EE7A}"/>
                </a:ext>
              </a:extLst>
            </p:cNvPr>
            <p:cNvCxnSpPr/>
            <p:nvPr/>
          </p:nvCxnSpPr>
          <p:spPr>
            <a:xfrm>
              <a:off x="1906550" y="1722700"/>
              <a:ext cx="91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3" name="Google Shape;174;p22">
              <a:extLst>
                <a:ext uri="{FF2B5EF4-FFF2-40B4-BE49-F238E27FC236}">
                  <a16:creationId xmlns:a16="http://schemas.microsoft.com/office/drawing/2014/main" id="{901DD1E8-7F80-F985-5967-4A43BAFEE83D}"/>
                </a:ext>
              </a:extLst>
            </p:cNvPr>
            <p:cNvCxnSpPr/>
            <p:nvPr/>
          </p:nvCxnSpPr>
          <p:spPr>
            <a:xfrm>
              <a:off x="1906538" y="2625100"/>
              <a:ext cx="91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4" name="Google Shape;175;p22">
              <a:extLst>
                <a:ext uri="{FF2B5EF4-FFF2-40B4-BE49-F238E27FC236}">
                  <a16:creationId xmlns:a16="http://schemas.microsoft.com/office/drawing/2014/main" id="{14DE659B-97F2-73EE-9BF0-BC65157F2A07}"/>
                </a:ext>
              </a:extLst>
            </p:cNvPr>
            <p:cNvCxnSpPr/>
            <p:nvPr/>
          </p:nvCxnSpPr>
          <p:spPr>
            <a:xfrm rot="10800000">
              <a:off x="1909688" y="2758875"/>
              <a:ext cx="90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" name="Google Shape;176;p22">
              <a:extLst>
                <a:ext uri="{FF2B5EF4-FFF2-40B4-BE49-F238E27FC236}">
                  <a16:creationId xmlns:a16="http://schemas.microsoft.com/office/drawing/2014/main" id="{979BBB89-56D0-5DBE-B56A-756DF2F63020}"/>
                </a:ext>
              </a:extLst>
            </p:cNvPr>
            <p:cNvCxnSpPr/>
            <p:nvPr/>
          </p:nvCxnSpPr>
          <p:spPr>
            <a:xfrm>
              <a:off x="6427025" y="1562663"/>
              <a:ext cx="69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7;p22">
              <a:extLst>
                <a:ext uri="{FF2B5EF4-FFF2-40B4-BE49-F238E27FC236}">
                  <a16:creationId xmlns:a16="http://schemas.microsoft.com/office/drawing/2014/main" id="{11ADC9E2-ED8E-8CC6-C7C5-ABA54FD50E1F}"/>
                </a:ext>
              </a:extLst>
            </p:cNvPr>
            <p:cNvCxnSpPr/>
            <p:nvPr/>
          </p:nvCxnSpPr>
          <p:spPr>
            <a:xfrm rot="10800000">
              <a:off x="6429429" y="1696438"/>
              <a:ext cx="68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8;p22">
              <a:extLst>
                <a:ext uri="{FF2B5EF4-FFF2-40B4-BE49-F238E27FC236}">
                  <a16:creationId xmlns:a16="http://schemas.microsoft.com/office/drawing/2014/main" id="{D906E35C-0FAF-BE15-16BB-773AD34836AB}"/>
                </a:ext>
              </a:extLst>
            </p:cNvPr>
            <p:cNvSpPr/>
            <p:nvPr/>
          </p:nvSpPr>
          <p:spPr>
            <a:xfrm>
              <a:off x="7229950" y="3619075"/>
              <a:ext cx="1746600" cy="9318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38" name="Google Shape;179;p22">
              <a:extLst>
                <a:ext uri="{FF2B5EF4-FFF2-40B4-BE49-F238E27FC236}">
                  <a16:creationId xmlns:a16="http://schemas.microsoft.com/office/drawing/2014/main" id="{03DC0205-D182-829F-DFEB-4E6C36FE771A}"/>
                </a:ext>
              </a:extLst>
            </p:cNvPr>
            <p:cNvSpPr/>
            <p:nvPr/>
          </p:nvSpPr>
          <p:spPr>
            <a:xfrm>
              <a:off x="7325950" y="3713775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회원 정보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39" name="Google Shape;180;p22">
              <a:extLst>
                <a:ext uri="{FF2B5EF4-FFF2-40B4-BE49-F238E27FC236}">
                  <a16:creationId xmlns:a16="http://schemas.microsoft.com/office/drawing/2014/main" id="{792867F9-7877-511B-0084-F4B33E9EB654}"/>
                </a:ext>
              </a:extLst>
            </p:cNvPr>
            <p:cNvSpPr/>
            <p:nvPr/>
          </p:nvSpPr>
          <p:spPr>
            <a:xfrm>
              <a:off x="7325950" y="4140400"/>
              <a:ext cx="15546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센서 정보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40" name="Google Shape;181;p22">
              <a:extLst>
                <a:ext uri="{FF2B5EF4-FFF2-40B4-BE49-F238E27FC236}">
                  <a16:creationId xmlns:a16="http://schemas.microsoft.com/office/drawing/2014/main" id="{064DBAE5-BBF7-70B5-3ADE-F925C8791634}"/>
                </a:ext>
              </a:extLst>
            </p:cNvPr>
            <p:cNvSpPr txBox="1"/>
            <p:nvPr/>
          </p:nvSpPr>
          <p:spPr>
            <a:xfrm>
              <a:off x="7611400" y="3159350"/>
              <a:ext cx="983700" cy="3855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DB</a:t>
              </a:r>
              <a:endPara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cxnSp>
          <p:nvCxnSpPr>
            <p:cNvPr id="41" name="Google Shape;182;p22">
              <a:extLst>
                <a:ext uri="{FF2B5EF4-FFF2-40B4-BE49-F238E27FC236}">
                  <a16:creationId xmlns:a16="http://schemas.microsoft.com/office/drawing/2014/main" id="{72A756F3-279F-551C-F3C1-EB9F3F4AE92A}"/>
                </a:ext>
              </a:extLst>
            </p:cNvPr>
            <p:cNvCxnSpPr/>
            <p:nvPr/>
          </p:nvCxnSpPr>
          <p:spPr>
            <a:xfrm>
              <a:off x="6462425" y="3975525"/>
              <a:ext cx="69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2" name="Google Shape;183;p22">
              <a:extLst>
                <a:ext uri="{FF2B5EF4-FFF2-40B4-BE49-F238E27FC236}">
                  <a16:creationId xmlns:a16="http://schemas.microsoft.com/office/drawing/2014/main" id="{EF93ADE8-5365-73FA-BA3E-87AAFF086844}"/>
                </a:ext>
              </a:extLst>
            </p:cNvPr>
            <p:cNvCxnSpPr/>
            <p:nvPr/>
          </p:nvCxnSpPr>
          <p:spPr>
            <a:xfrm rot="10800000">
              <a:off x="6464829" y="4109300"/>
              <a:ext cx="68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pic>
          <p:nvPicPr>
            <p:cNvPr id="43" name="Google Shape;184;p22">
              <a:extLst>
                <a:ext uri="{FF2B5EF4-FFF2-40B4-BE49-F238E27FC236}">
                  <a16:creationId xmlns:a16="http://schemas.microsoft.com/office/drawing/2014/main" id="{4DCA03A4-5099-B80A-20ED-D3E44D53A05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98325" y="3947450"/>
              <a:ext cx="541200" cy="541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185;p22">
              <a:extLst>
                <a:ext uri="{FF2B5EF4-FFF2-40B4-BE49-F238E27FC236}">
                  <a16:creationId xmlns:a16="http://schemas.microsoft.com/office/drawing/2014/main" id="{0DA484C2-68B8-BA3A-8856-72A0BD73C03B}"/>
                </a:ext>
              </a:extLst>
            </p:cNvPr>
            <p:cNvSpPr txBox="1"/>
            <p:nvPr/>
          </p:nvSpPr>
          <p:spPr>
            <a:xfrm>
              <a:off x="935532" y="4488650"/>
              <a:ext cx="1066800" cy="2827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Mobile</a:t>
              </a:r>
              <a:endParaRPr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cxnSp>
          <p:nvCxnSpPr>
            <p:cNvPr id="45" name="Google Shape;186;p22">
              <a:extLst>
                <a:ext uri="{FF2B5EF4-FFF2-40B4-BE49-F238E27FC236}">
                  <a16:creationId xmlns:a16="http://schemas.microsoft.com/office/drawing/2014/main" id="{7D0F192E-D9CC-3C58-1A3B-A8B3F94BC5BD}"/>
                </a:ext>
              </a:extLst>
            </p:cNvPr>
            <p:cNvCxnSpPr/>
            <p:nvPr/>
          </p:nvCxnSpPr>
          <p:spPr>
            <a:xfrm>
              <a:off x="1906538" y="4149100"/>
              <a:ext cx="911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187;p22">
              <a:extLst>
                <a:ext uri="{FF2B5EF4-FFF2-40B4-BE49-F238E27FC236}">
                  <a16:creationId xmlns:a16="http://schemas.microsoft.com/office/drawing/2014/main" id="{6F22F032-7D95-7526-1F82-BB817BF6EF0E}"/>
                </a:ext>
              </a:extLst>
            </p:cNvPr>
            <p:cNvCxnSpPr/>
            <p:nvPr/>
          </p:nvCxnSpPr>
          <p:spPr>
            <a:xfrm rot="10800000">
              <a:off x="1909688" y="4282875"/>
              <a:ext cx="90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01170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en-US" altLang="ko-KR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디바이스 기능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B87ED01-631B-0B6E-F805-BBEC0DCC0305}"/>
              </a:ext>
            </a:extLst>
          </p:cNvPr>
          <p:cNvGrpSpPr/>
          <p:nvPr/>
        </p:nvGrpSpPr>
        <p:grpSpPr>
          <a:xfrm>
            <a:off x="1128421" y="1679261"/>
            <a:ext cx="10003769" cy="4145047"/>
            <a:chOff x="425248" y="1335313"/>
            <a:chExt cx="8137402" cy="3028832"/>
          </a:xfrm>
        </p:grpSpPr>
        <p:pic>
          <p:nvPicPr>
            <p:cNvPr id="3" name="Google Shape;192;p23">
              <a:extLst>
                <a:ext uri="{FF2B5EF4-FFF2-40B4-BE49-F238E27FC236}">
                  <a16:creationId xmlns:a16="http://schemas.microsoft.com/office/drawing/2014/main" id="{BF1BE5DE-488D-AA32-4806-211B390FDFC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300088" y="1364568"/>
              <a:ext cx="722175" cy="7221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93;p23">
              <a:extLst>
                <a:ext uri="{FF2B5EF4-FFF2-40B4-BE49-F238E27FC236}">
                  <a16:creationId xmlns:a16="http://schemas.microsoft.com/office/drawing/2014/main" id="{8C0BF430-D681-FD7B-3A8A-A5644C993C8E}"/>
                </a:ext>
              </a:extLst>
            </p:cNvPr>
            <p:cNvSpPr/>
            <p:nvPr/>
          </p:nvSpPr>
          <p:spPr>
            <a:xfrm>
              <a:off x="2124450" y="1752813"/>
              <a:ext cx="1554600" cy="333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 dirty="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센싱 데이터</a:t>
              </a:r>
              <a:endParaRPr sz="15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pic>
          <p:nvPicPr>
            <p:cNvPr id="7" name="Google Shape;195;p23">
              <a:extLst>
                <a:ext uri="{FF2B5EF4-FFF2-40B4-BE49-F238E27FC236}">
                  <a16:creationId xmlns:a16="http://schemas.microsoft.com/office/drawing/2014/main" id="{2DEA4824-F655-BFE2-6389-786B517E339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2005" y="1691838"/>
              <a:ext cx="776084" cy="7795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196;p23">
              <a:extLst>
                <a:ext uri="{FF2B5EF4-FFF2-40B4-BE49-F238E27FC236}">
                  <a16:creationId xmlns:a16="http://schemas.microsoft.com/office/drawing/2014/main" id="{AADEBAAA-500E-B294-FDB8-1E8C8378437F}"/>
                </a:ext>
              </a:extLst>
            </p:cNvPr>
            <p:cNvSpPr txBox="1"/>
            <p:nvPr/>
          </p:nvSpPr>
          <p:spPr>
            <a:xfrm>
              <a:off x="425248" y="2471408"/>
              <a:ext cx="1423500" cy="2698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IoT Device</a:t>
              </a:r>
              <a:endPara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9" name="Google Shape;197;p23">
              <a:extLst>
                <a:ext uri="{FF2B5EF4-FFF2-40B4-BE49-F238E27FC236}">
                  <a16:creationId xmlns:a16="http://schemas.microsoft.com/office/drawing/2014/main" id="{CEB203EF-E957-BB6C-053F-6A4BDA893BF7}"/>
                </a:ext>
              </a:extLst>
            </p:cNvPr>
            <p:cNvSpPr/>
            <p:nvPr/>
          </p:nvSpPr>
          <p:spPr>
            <a:xfrm>
              <a:off x="6308075" y="3536625"/>
              <a:ext cx="1358700" cy="333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교통사고 감지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0" name="Google Shape;198;p23">
              <a:extLst>
                <a:ext uri="{FF2B5EF4-FFF2-40B4-BE49-F238E27FC236}">
                  <a16:creationId xmlns:a16="http://schemas.microsoft.com/office/drawing/2014/main" id="{E547E1CB-65C1-AB88-D18C-86D35E757DCF}"/>
                </a:ext>
              </a:extLst>
            </p:cNvPr>
            <p:cNvSpPr/>
            <p:nvPr/>
          </p:nvSpPr>
          <p:spPr>
            <a:xfrm>
              <a:off x="3129125" y="2404788"/>
              <a:ext cx="912000" cy="3339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 dirty="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수동 신고</a:t>
              </a:r>
              <a:endParaRPr sz="1500" dirty="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1" name="Google Shape;199;p23">
              <a:extLst>
                <a:ext uri="{FF2B5EF4-FFF2-40B4-BE49-F238E27FC236}">
                  <a16:creationId xmlns:a16="http://schemas.microsoft.com/office/drawing/2014/main" id="{CFCF777F-0728-8EE6-DD92-247116B8E3EA}"/>
                </a:ext>
              </a:extLst>
            </p:cNvPr>
            <p:cNvSpPr/>
            <p:nvPr/>
          </p:nvSpPr>
          <p:spPr>
            <a:xfrm>
              <a:off x="4894275" y="3536625"/>
              <a:ext cx="1079100" cy="333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자동 신고</a:t>
              </a:r>
              <a:endParaRPr sz="150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pic>
          <p:nvPicPr>
            <p:cNvPr id="12" name="Google Shape;200;p23">
              <a:extLst>
                <a:ext uri="{FF2B5EF4-FFF2-40B4-BE49-F238E27FC236}">
                  <a16:creationId xmlns:a16="http://schemas.microsoft.com/office/drawing/2014/main" id="{0F494171-E389-EF84-C529-AF6B904CB8C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46188" y="1335313"/>
              <a:ext cx="1317762" cy="1183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201;p23">
              <a:extLst>
                <a:ext uri="{FF2B5EF4-FFF2-40B4-BE49-F238E27FC236}">
                  <a16:creationId xmlns:a16="http://schemas.microsoft.com/office/drawing/2014/main" id="{D159699B-4E91-DE02-5E8E-65E2FC27F36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70291" y="3346600"/>
              <a:ext cx="689272" cy="7139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202;p23">
              <a:extLst>
                <a:ext uri="{FF2B5EF4-FFF2-40B4-BE49-F238E27FC236}">
                  <a16:creationId xmlns:a16="http://schemas.microsoft.com/office/drawing/2014/main" id="{7E76C632-9FD4-B407-B666-C2B03ADFD9CD}"/>
                </a:ext>
              </a:extLst>
            </p:cNvPr>
            <p:cNvSpPr txBox="1"/>
            <p:nvPr/>
          </p:nvSpPr>
          <p:spPr>
            <a:xfrm>
              <a:off x="3535586" y="4060558"/>
              <a:ext cx="1358700" cy="303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5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Mobile</a:t>
              </a:r>
              <a:endParaRPr sz="15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5" name="Google Shape;203;p23">
              <a:extLst>
                <a:ext uri="{FF2B5EF4-FFF2-40B4-BE49-F238E27FC236}">
                  <a16:creationId xmlns:a16="http://schemas.microsoft.com/office/drawing/2014/main" id="{838F3AA4-13A7-08ED-B41A-4D5F95A42E62}"/>
                </a:ext>
              </a:extLst>
            </p:cNvPr>
            <p:cNvSpPr txBox="1"/>
            <p:nvPr/>
          </p:nvSpPr>
          <p:spPr>
            <a:xfrm>
              <a:off x="4402975" y="2519953"/>
              <a:ext cx="831900" cy="3035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5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서버</a:t>
              </a:r>
              <a:endParaRPr sz="15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cxnSp>
          <p:nvCxnSpPr>
            <p:cNvPr id="16" name="Google Shape;204;p23">
              <a:extLst>
                <a:ext uri="{FF2B5EF4-FFF2-40B4-BE49-F238E27FC236}">
                  <a16:creationId xmlns:a16="http://schemas.microsoft.com/office/drawing/2014/main" id="{51645D7E-482A-53D5-AE54-4875773DB704}"/>
                </a:ext>
              </a:extLst>
            </p:cNvPr>
            <p:cNvCxnSpPr/>
            <p:nvPr/>
          </p:nvCxnSpPr>
          <p:spPr>
            <a:xfrm>
              <a:off x="1848750" y="2081625"/>
              <a:ext cx="2106000" cy="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205;p23">
              <a:extLst>
                <a:ext uri="{FF2B5EF4-FFF2-40B4-BE49-F238E27FC236}">
                  <a16:creationId xmlns:a16="http://schemas.microsoft.com/office/drawing/2014/main" id="{0DDC8E7B-1D6E-8799-3FEB-2FCA82C9C442}"/>
                </a:ext>
              </a:extLst>
            </p:cNvPr>
            <p:cNvSpPr/>
            <p:nvPr/>
          </p:nvSpPr>
          <p:spPr>
            <a:xfrm>
              <a:off x="6816050" y="2141808"/>
              <a:ext cx="1746600" cy="654900"/>
            </a:xfrm>
            <a:prstGeom prst="rect">
              <a:avLst/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8" name="Google Shape;206;p23">
              <a:extLst>
                <a:ext uri="{FF2B5EF4-FFF2-40B4-BE49-F238E27FC236}">
                  <a16:creationId xmlns:a16="http://schemas.microsoft.com/office/drawing/2014/main" id="{539B6CE2-3889-AD8A-8D76-3F16DBED284D}"/>
                </a:ext>
              </a:extLst>
            </p:cNvPr>
            <p:cNvSpPr/>
            <p:nvPr/>
          </p:nvSpPr>
          <p:spPr>
            <a:xfrm>
              <a:off x="6912050" y="2215620"/>
              <a:ext cx="1554600" cy="507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교통사고 감지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알고리즘</a:t>
              </a:r>
              <a:endParaRPr dirty="0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cxnSp>
          <p:nvCxnSpPr>
            <p:cNvPr id="19" name="Google Shape;207;p23">
              <a:extLst>
                <a:ext uri="{FF2B5EF4-FFF2-40B4-BE49-F238E27FC236}">
                  <a16:creationId xmlns:a16="http://schemas.microsoft.com/office/drawing/2014/main" id="{694FC5F9-32FB-638F-463B-7CE6CE4CC6F6}"/>
                </a:ext>
              </a:extLst>
            </p:cNvPr>
            <p:cNvCxnSpPr/>
            <p:nvPr/>
          </p:nvCxnSpPr>
          <p:spPr>
            <a:xfrm flipH="1">
              <a:off x="4406375" y="2818575"/>
              <a:ext cx="3317400" cy="1016100"/>
            </a:xfrm>
            <a:prstGeom prst="bentConnector3">
              <a:avLst>
                <a:gd name="adj1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208;p23">
              <a:extLst>
                <a:ext uri="{FF2B5EF4-FFF2-40B4-BE49-F238E27FC236}">
                  <a16:creationId xmlns:a16="http://schemas.microsoft.com/office/drawing/2014/main" id="{7F02CD89-AB76-4ACD-09EB-6D0FFEAA71DC}"/>
                </a:ext>
              </a:extLst>
            </p:cNvPr>
            <p:cNvCxnSpPr/>
            <p:nvPr/>
          </p:nvCxnSpPr>
          <p:spPr>
            <a:xfrm>
              <a:off x="5604375" y="2021075"/>
              <a:ext cx="102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209;p23">
              <a:extLst>
                <a:ext uri="{FF2B5EF4-FFF2-40B4-BE49-F238E27FC236}">
                  <a16:creationId xmlns:a16="http://schemas.microsoft.com/office/drawing/2014/main" id="{75AE1E4C-8440-E407-A670-1220A2D8CCBD}"/>
                </a:ext>
              </a:extLst>
            </p:cNvPr>
            <p:cNvCxnSpPr/>
            <p:nvPr/>
          </p:nvCxnSpPr>
          <p:spPr>
            <a:xfrm>
              <a:off x="1871625" y="2410900"/>
              <a:ext cx="2172900" cy="840600"/>
            </a:xfrm>
            <a:prstGeom prst="bentConnector3">
              <a:avLst>
                <a:gd name="adj1" fmla="val 10000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0689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기능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E3DBB27-8A02-B186-E9B6-D5174F4049CB}"/>
              </a:ext>
            </a:extLst>
          </p:cNvPr>
          <p:cNvGrpSpPr/>
          <p:nvPr/>
        </p:nvGrpSpPr>
        <p:grpSpPr>
          <a:xfrm>
            <a:off x="1172850" y="1095036"/>
            <a:ext cx="8844592" cy="4828515"/>
            <a:chOff x="676913" y="741775"/>
            <a:chExt cx="7869475" cy="4003500"/>
          </a:xfrm>
        </p:grpSpPr>
        <p:pic>
          <p:nvPicPr>
            <p:cNvPr id="3" name="Google Shape;215;p24">
              <a:extLst>
                <a:ext uri="{FF2B5EF4-FFF2-40B4-BE49-F238E27FC236}">
                  <a16:creationId xmlns:a16="http://schemas.microsoft.com/office/drawing/2014/main" id="{3EA73EDC-9FF3-571E-5B04-9FE4697F3246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916375" y="1245950"/>
              <a:ext cx="1210625" cy="1210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Google Shape;216;p24">
              <a:extLst>
                <a:ext uri="{FF2B5EF4-FFF2-40B4-BE49-F238E27FC236}">
                  <a16:creationId xmlns:a16="http://schemas.microsoft.com/office/drawing/2014/main" id="{C7235BCB-63F0-5961-AA5B-C04B1DDD7B1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6913" y="1274050"/>
              <a:ext cx="1154425" cy="1154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217;p24">
              <a:extLst>
                <a:ext uri="{FF2B5EF4-FFF2-40B4-BE49-F238E27FC236}">
                  <a16:creationId xmlns:a16="http://schemas.microsoft.com/office/drawing/2014/main" id="{15605040-3462-1701-0AE5-08144896E95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3864" t="20148" r="18831" b="19527"/>
            <a:stretch/>
          </p:blipFill>
          <p:spPr>
            <a:xfrm>
              <a:off x="7146238" y="1223738"/>
              <a:ext cx="1400150" cy="1255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" name="Google Shape;218;p24">
              <a:extLst>
                <a:ext uri="{FF2B5EF4-FFF2-40B4-BE49-F238E27FC236}">
                  <a16:creationId xmlns:a16="http://schemas.microsoft.com/office/drawing/2014/main" id="{16D3D706-B9C2-6CF2-340B-476EA8443C62}"/>
                </a:ext>
              </a:extLst>
            </p:cNvPr>
            <p:cNvGrpSpPr/>
            <p:nvPr/>
          </p:nvGrpSpPr>
          <p:grpSpPr>
            <a:xfrm>
              <a:off x="5263112" y="1390900"/>
              <a:ext cx="1882944" cy="306202"/>
              <a:chOff x="3511225" y="2901825"/>
              <a:chExt cx="1566900" cy="306202"/>
            </a:xfrm>
          </p:grpSpPr>
          <p:cxnSp>
            <p:nvCxnSpPr>
              <p:cNvPr id="40" name="Google Shape;219;p24">
                <a:extLst>
                  <a:ext uri="{FF2B5EF4-FFF2-40B4-BE49-F238E27FC236}">
                    <a16:creationId xmlns:a16="http://schemas.microsoft.com/office/drawing/2014/main" id="{4D270BDF-C209-0DCE-5A25-B318C701179F}"/>
                  </a:ext>
                </a:extLst>
              </p:cNvPr>
              <p:cNvCxnSpPr/>
              <p:nvPr/>
            </p:nvCxnSpPr>
            <p:spPr>
              <a:xfrm flipH="1">
                <a:off x="3511225" y="3148500"/>
                <a:ext cx="1566900" cy="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41" name="Google Shape;220;p24">
                <a:extLst>
                  <a:ext uri="{FF2B5EF4-FFF2-40B4-BE49-F238E27FC236}">
                    <a16:creationId xmlns:a16="http://schemas.microsoft.com/office/drawing/2014/main" id="{27732EFD-F0DD-0CE3-4748-BE5A787BDA42}"/>
                  </a:ext>
                </a:extLst>
              </p:cNvPr>
              <p:cNvSpPr txBox="1"/>
              <p:nvPr/>
            </p:nvSpPr>
            <p:spPr>
              <a:xfrm>
                <a:off x="3826334" y="2901825"/>
                <a:ext cx="950400" cy="306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위치 정보 전송</a:t>
                </a:r>
                <a:endParaRPr sz="12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" name="Google Shape;221;p24">
              <a:extLst>
                <a:ext uri="{FF2B5EF4-FFF2-40B4-BE49-F238E27FC236}">
                  <a16:creationId xmlns:a16="http://schemas.microsoft.com/office/drawing/2014/main" id="{DB03DB8F-D5B9-3E30-483E-A19CC378316D}"/>
                </a:ext>
              </a:extLst>
            </p:cNvPr>
            <p:cNvGrpSpPr/>
            <p:nvPr/>
          </p:nvGrpSpPr>
          <p:grpSpPr>
            <a:xfrm rot="29070">
              <a:off x="5267985" y="1610438"/>
              <a:ext cx="1890062" cy="306202"/>
              <a:chOff x="3511225" y="2879639"/>
              <a:chExt cx="1566900" cy="307277"/>
            </a:xfrm>
          </p:grpSpPr>
          <p:cxnSp>
            <p:nvCxnSpPr>
              <p:cNvPr id="38" name="Google Shape;222;p24">
                <a:extLst>
                  <a:ext uri="{FF2B5EF4-FFF2-40B4-BE49-F238E27FC236}">
                    <a16:creationId xmlns:a16="http://schemas.microsoft.com/office/drawing/2014/main" id="{0FFE1A3F-6EA5-579A-1BB8-8D02E47AFBB8}"/>
                  </a:ext>
                </a:extLst>
              </p:cNvPr>
              <p:cNvCxnSpPr/>
              <p:nvPr/>
            </p:nvCxnSpPr>
            <p:spPr>
              <a:xfrm flipH="1">
                <a:off x="3511225" y="3148500"/>
                <a:ext cx="1566900" cy="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9" name="Google Shape;223;p24">
                <a:extLst>
                  <a:ext uri="{FF2B5EF4-FFF2-40B4-BE49-F238E27FC236}">
                    <a16:creationId xmlns:a16="http://schemas.microsoft.com/office/drawing/2014/main" id="{97FF1751-4CC9-4D14-4F02-6AD686EA5E12}"/>
                  </a:ext>
                </a:extLst>
              </p:cNvPr>
              <p:cNvSpPr txBox="1"/>
              <p:nvPr/>
            </p:nvSpPr>
            <p:spPr>
              <a:xfrm>
                <a:off x="3783794" y="2879639"/>
                <a:ext cx="1056922" cy="3072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dirty="0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센싱 데이터 전송</a:t>
                </a:r>
                <a:endParaRPr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0" name="Google Shape;224;p24">
              <a:extLst>
                <a:ext uri="{FF2B5EF4-FFF2-40B4-BE49-F238E27FC236}">
                  <a16:creationId xmlns:a16="http://schemas.microsoft.com/office/drawing/2014/main" id="{ABBCF7D2-2CEF-4F6A-8BA9-33431AE6D77A}"/>
                </a:ext>
              </a:extLst>
            </p:cNvPr>
            <p:cNvGrpSpPr/>
            <p:nvPr/>
          </p:nvGrpSpPr>
          <p:grpSpPr>
            <a:xfrm>
              <a:off x="1963265" y="1632743"/>
              <a:ext cx="1821182" cy="306202"/>
              <a:chOff x="2843800" y="2952390"/>
              <a:chExt cx="1821000" cy="306171"/>
            </a:xfrm>
          </p:grpSpPr>
          <p:cxnSp>
            <p:nvCxnSpPr>
              <p:cNvPr id="36" name="Google Shape;225;p24">
                <a:extLst>
                  <a:ext uri="{FF2B5EF4-FFF2-40B4-BE49-F238E27FC236}">
                    <a16:creationId xmlns:a16="http://schemas.microsoft.com/office/drawing/2014/main" id="{C960A100-1900-8BD7-80D5-53C8F7CD56A4}"/>
                  </a:ext>
                </a:extLst>
              </p:cNvPr>
              <p:cNvCxnSpPr/>
              <p:nvPr/>
            </p:nvCxnSpPr>
            <p:spPr>
              <a:xfrm>
                <a:off x="2843800" y="3206525"/>
                <a:ext cx="1821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7" name="Google Shape;226;p24">
                <a:extLst>
                  <a:ext uri="{FF2B5EF4-FFF2-40B4-BE49-F238E27FC236}">
                    <a16:creationId xmlns:a16="http://schemas.microsoft.com/office/drawing/2014/main" id="{4F3E8DC7-9937-9882-3D9C-1C3CC935EC06}"/>
                  </a:ext>
                </a:extLst>
              </p:cNvPr>
              <p:cNvSpPr txBox="1"/>
              <p:nvPr/>
            </p:nvSpPr>
            <p:spPr>
              <a:xfrm rot="29416">
                <a:off x="3199701" y="2952390"/>
                <a:ext cx="1209054" cy="3061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dirty="0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로그인/회원가입</a:t>
                </a:r>
                <a:endParaRPr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" name="Google Shape;227;p24">
              <a:extLst>
                <a:ext uri="{FF2B5EF4-FFF2-40B4-BE49-F238E27FC236}">
                  <a16:creationId xmlns:a16="http://schemas.microsoft.com/office/drawing/2014/main" id="{62FD6994-D9F1-79D3-42FD-9DD5D772FE52}"/>
                </a:ext>
              </a:extLst>
            </p:cNvPr>
            <p:cNvGrpSpPr/>
            <p:nvPr/>
          </p:nvGrpSpPr>
          <p:grpSpPr>
            <a:xfrm rot="296">
              <a:off x="1963100" y="1391745"/>
              <a:ext cx="1821521" cy="306202"/>
              <a:chOff x="3511225" y="2902683"/>
              <a:chExt cx="1566900" cy="306202"/>
            </a:xfrm>
          </p:grpSpPr>
          <p:cxnSp>
            <p:nvCxnSpPr>
              <p:cNvPr id="34" name="Google Shape;228;p24">
                <a:extLst>
                  <a:ext uri="{FF2B5EF4-FFF2-40B4-BE49-F238E27FC236}">
                    <a16:creationId xmlns:a16="http://schemas.microsoft.com/office/drawing/2014/main" id="{1C5A5CB8-DADC-883D-C95A-EFEA8A8F2F7F}"/>
                  </a:ext>
                </a:extLst>
              </p:cNvPr>
              <p:cNvCxnSpPr/>
              <p:nvPr/>
            </p:nvCxnSpPr>
            <p:spPr>
              <a:xfrm flipH="1">
                <a:off x="3511225" y="3148500"/>
                <a:ext cx="1566900" cy="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" name="Google Shape;229;p24">
                <a:extLst>
                  <a:ext uri="{FF2B5EF4-FFF2-40B4-BE49-F238E27FC236}">
                    <a16:creationId xmlns:a16="http://schemas.microsoft.com/office/drawing/2014/main" id="{B7E93AE7-D2D1-7251-3D5D-330EF0307CAC}"/>
                  </a:ext>
                </a:extLst>
              </p:cNvPr>
              <p:cNvSpPr txBox="1"/>
              <p:nvPr/>
            </p:nvSpPr>
            <p:spPr>
              <a:xfrm>
                <a:off x="3819480" y="2902683"/>
                <a:ext cx="950400" cy="3062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dirty="0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위치 정보 전송</a:t>
                </a:r>
                <a:endParaRPr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" name="Google Shape;230;p24">
              <a:extLst>
                <a:ext uri="{FF2B5EF4-FFF2-40B4-BE49-F238E27FC236}">
                  <a16:creationId xmlns:a16="http://schemas.microsoft.com/office/drawing/2014/main" id="{2A3EEA93-6219-75F6-A9F6-90CCBAEF747D}"/>
                </a:ext>
              </a:extLst>
            </p:cNvPr>
            <p:cNvGrpSpPr/>
            <p:nvPr/>
          </p:nvGrpSpPr>
          <p:grpSpPr>
            <a:xfrm rot="29070">
              <a:off x="5258895" y="1880118"/>
              <a:ext cx="1890062" cy="306202"/>
              <a:chOff x="3511225" y="2902675"/>
              <a:chExt cx="1566900" cy="307278"/>
            </a:xfrm>
          </p:grpSpPr>
          <p:cxnSp>
            <p:nvCxnSpPr>
              <p:cNvPr id="32" name="Google Shape;231;p24">
                <a:extLst>
                  <a:ext uri="{FF2B5EF4-FFF2-40B4-BE49-F238E27FC236}">
                    <a16:creationId xmlns:a16="http://schemas.microsoft.com/office/drawing/2014/main" id="{4FC68819-BBAB-C241-A6AF-CF28EAB257F5}"/>
                  </a:ext>
                </a:extLst>
              </p:cNvPr>
              <p:cNvCxnSpPr/>
              <p:nvPr/>
            </p:nvCxnSpPr>
            <p:spPr>
              <a:xfrm flipH="1">
                <a:off x="3511225" y="3148500"/>
                <a:ext cx="1566900" cy="7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3" name="Google Shape;232;p24">
                <a:extLst>
                  <a:ext uri="{FF2B5EF4-FFF2-40B4-BE49-F238E27FC236}">
                    <a16:creationId xmlns:a16="http://schemas.microsoft.com/office/drawing/2014/main" id="{CDB29325-1465-9807-06A8-E71172530436}"/>
                  </a:ext>
                </a:extLst>
              </p:cNvPr>
              <p:cNvSpPr txBox="1"/>
              <p:nvPr/>
            </p:nvSpPr>
            <p:spPr>
              <a:xfrm>
                <a:off x="3819469" y="2902675"/>
                <a:ext cx="950400" cy="3072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현장 사진 촬영</a:t>
                </a:r>
                <a:endParaRPr sz="12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3" name="Google Shape;233;p24">
              <a:extLst>
                <a:ext uri="{FF2B5EF4-FFF2-40B4-BE49-F238E27FC236}">
                  <a16:creationId xmlns:a16="http://schemas.microsoft.com/office/drawing/2014/main" id="{F5463107-BEF6-EC8E-7CCF-AC9E5A072EC5}"/>
                </a:ext>
              </a:extLst>
            </p:cNvPr>
            <p:cNvGrpSpPr/>
            <p:nvPr/>
          </p:nvGrpSpPr>
          <p:grpSpPr>
            <a:xfrm>
              <a:off x="3823888" y="2939775"/>
              <a:ext cx="4108800" cy="1805500"/>
              <a:chOff x="2272425" y="2757725"/>
              <a:chExt cx="4108800" cy="1805500"/>
            </a:xfrm>
          </p:grpSpPr>
          <p:grpSp>
            <p:nvGrpSpPr>
              <p:cNvPr id="21" name="Google Shape;234;p24">
                <a:extLst>
                  <a:ext uri="{FF2B5EF4-FFF2-40B4-BE49-F238E27FC236}">
                    <a16:creationId xmlns:a16="http://schemas.microsoft.com/office/drawing/2014/main" id="{47764F9F-C5B2-8A8D-6658-6342E2160BF2}"/>
                  </a:ext>
                </a:extLst>
              </p:cNvPr>
              <p:cNvGrpSpPr/>
              <p:nvPr/>
            </p:nvGrpSpPr>
            <p:grpSpPr>
              <a:xfrm>
                <a:off x="2272425" y="2757725"/>
                <a:ext cx="4108800" cy="1805500"/>
                <a:chOff x="1477100" y="2481625"/>
                <a:chExt cx="4108800" cy="1805500"/>
              </a:xfrm>
            </p:grpSpPr>
            <p:sp>
              <p:nvSpPr>
                <p:cNvPr id="24" name="Google Shape;235;p24">
                  <a:extLst>
                    <a:ext uri="{FF2B5EF4-FFF2-40B4-BE49-F238E27FC236}">
                      <a16:creationId xmlns:a16="http://schemas.microsoft.com/office/drawing/2014/main" id="{064E78C4-25B5-233F-3806-4128340401D8}"/>
                    </a:ext>
                  </a:extLst>
                </p:cNvPr>
                <p:cNvSpPr/>
                <p:nvPr/>
              </p:nvSpPr>
              <p:spPr>
                <a:xfrm>
                  <a:off x="1477100" y="2827025"/>
                  <a:ext cx="4108800" cy="1460100"/>
                </a:xfrm>
                <a:prstGeom prst="rect">
                  <a:avLst/>
                </a:prstGeom>
                <a:solidFill>
                  <a:srgbClr val="999999"/>
                </a:solidFill>
                <a:ln w="9525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5" name="Google Shape;236;p24">
                  <a:extLst>
                    <a:ext uri="{FF2B5EF4-FFF2-40B4-BE49-F238E27FC236}">
                      <a16:creationId xmlns:a16="http://schemas.microsoft.com/office/drawing/2014/main" id="{09CE9F40-AA38-0FA8-3BA1-D2A030BBC6B1}"/>
                    </a:ext>
                  </a:extLst>
                </p:cNvPr>
                <p:cNvSpPr/>
                <p:nvPr/>
              </p:nvSpPr>
              <p:spPr>
                <a:xfrm>
                  <a:off x="1552475" y="2863025"/>
                  <a:ext cx="1929600" cy="3078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500">
                      <a:latin typeface="맑은 고딕" panose="020B0503020000020004" pitchFamily="50" charset="-127"/>
                      <a:ea typeface="맑은 고딕" panose="020B0503020000020004" pitchFamily="50" charset="-127"/>
                      <a:cs typeface="Open Sans"/>
                      <a:sym typeface="Open Sans"/>
                    </a:rPr>
                    <a:t>회원 가입</a:t>
                  </a:r>
                  <a:endParaRPr sz="150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6" name="Google Shape;237;p24">
                  <a:extLst>
                    <a:ext uri="{FF2B5EF4-FFF2-40B4-BE49-F238E27FC236}">
                      <a16:creationId xmlns:a16="http://schemas.microsoft.com/office/drawing/2014/main" id="{3E6537F6-43AC-D657-1195-7E672E8BE9A3}"/>
                    </a:ext>
                  </a:extLst>
                </p:cNvPr>
                <p:cNvSpPr txBox="1"/>
                <p:nvPr/>
              </p:nvSpPr>
              <p:spPr>
                <a:xfrm>
                  <a:off x="2658650" y="2481625"/>
                  <a:ext cx="1745700" cy="415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500">
                      <a:solidFill>
                        <a:schemeClr val="dk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Open Sans"/>
                      <a:sym typeface="Open Sans"/>
                    </a:rPr>
                    <a:t>앱 기능</a:t>
                  </a:r>
                  <a:endParaRPr sz="1500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7" name="Google Shape;238;p24">
                  <a:extLst>
                    <a:ext uri="{FF2B5EF4-FFF2-40B4-BE49-F238E27FC236}">
                      <a16:creationId xmlns:a16="http://schemas.microsoft.com/office/drawing/2014/main" id="{71A85EB2-B712-E8D7-53E8-F2E8019D2EA0}"/>
                    </a:ext>
                  </a:extLst>
                </p:cNvPr>
                <p:cNvSpPr/>
                <p:nvPr/>
              </p:nvSpPr>
              <p:spPr>
                <a:xfrm>
                  <a:off x="1552475" y="3223025"/>
                  <a:ext cx="1929600" cy="3078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500">
                      <a:latin typeface="맑은 고딕" panose="020B0503020000020004" pitchFamily="50" charset="-127"/>
                      <a:ea typeface="맑은 고딕" panose="020B0503020000020004" pitchFamily="50" charset="-127"/>
                      <a:cs typeface="Open Sans"/>
                      <a:sym typeface="Open Sans"/>
                    </a:rPr>
                    <a:t>로그인</a:t>
                  </a:r>
                  <a:endParaRPr sz="150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8" name="Google Shape;239;p24">
                  <a:extLst>
                    <a:ext uri="{FF2B5EF4-FFF2-40B4-BE49-F238E27FC236}">
                      <a16:creationId xmlns:a16="http://schemas.microsoft.com/office/drawing/2014/main" id="{7956E6C2-AADD-A388-BD95-204C17B30349}"/>
                    </a:ext>
                  </a:extLst>
                </p:cNvPr>
                <p:cNvSpPr/>
                <p:nvPr/>
              </p:nvSpPr>
              <p:spPr>
                <a:xfrm>
                  <a:off x="1551875" y="3583025"/>
                  <a:ext cx="1929600" cy="3078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500">
                      <a:latin typeface="맑은 고딕" panose="020B0503020000020004" pitchFamily="50" charset="-127"/>
                      <a:ea typeface="맑은 고딕" panose="020B0503020000020004" pitchFamily="50" charset="-127"/>
                      <a:cs typeface="Open Sans"/>
                      <a:sym typeface="Open Sans"/>
                    </a:rPr>
                    <a:t>로그아웃</a:t>
                  </a:r>
                  <a:endParaRPr sz="150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endParaRPr>
                </a:p>
              </p:txBody>
            </p:sp>
            <p:sp>
              <p:nvSpPr>
                <p:cNvPr id="29" name="Google Shape;240;p24">
                  <a:extLst>
                    <a:ext uri="{FF2B5EF4-FFF2-40B4-BE49-F238E27FC236}">
                      <a16:creationId xmlns:a16="http://schemas.microsoft.com/office/drawing/2014/main" id="{903BE4D4-9CDC-0037-6DDC-333746043B10}"/>
                    </a:ext>
                  </a:extLst>
                </p:cNvPr>
                <p:cNvSpPr/>
                <p:nvPr/>
              </p:nvSpPr>
              <p:spPr>
                <a:xfrm>
                  <a:off x="3564000" y="2863025"/>
                  <a:ext cx="1929600" cy="3078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500">
                      <a:latin typeface="맑은 고딕" panose="020B0503020000020004" pitchFamily="50" charset="-127"/>
                      <a:ea typeface="맑은 고딕" panose="020B0503020000020004" pitchFamily="50" charset="-127"/>
                      <a:cs typeface="Open Sans"/>
                      <a:sym typeface="Open Sans"/>
                    </a:rPr>
                    <a:t>ON/OFF</a:t>
                  </a:r>
                  <a:endParaRPr sz="150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0" name="Google Shape;241;p24">
                  <a:extLst>
                    <a:ext uri="{FF2B5EF4-FFF2-40B4-BE49-F238E27FC236}">
                      <a16:creationId xmlns:a16="http://schemas.microsoft.com/office/drawing/2014/main" id="{9F9C3592-9F95-3A12-4D0F-29310A6D30F8}"/>
                    </a:ext>
                  </a:extLst>
                </p:cNvPr>
                <p:cNvSpPr/>
                <p:nvPr/>
              </p:nvSpPr>
              <p:spPr>
                <a:xfrm>
                  <a:off x="3564000" y="3223025"/>
                  <a:ext cx="1929600" cy="3078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500">
                      <a:latin typeface="맑은 고딕" panose="020B0503020000020004" pitchFamily="50" charset="-127"/>
                      <a:ea typeface="맑은 고딕" panose="020B0503020000020004" pitchFamily="50" charset="-127"/>
                      <a:cs typeface="Open Sans"/>
                      <a:sym typeface="Open Sans"/>
                    </a:rPr>
                    <a:t>GPS</a:t>
                  </a:r>
                  <a:endParaRPr sz="150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endParaRPr>
                </a:p>
              </p:txBody>
            </p:sp>
            <p:sp>
              <p:nvSpPr>
                <p:cNvPr id="31" name="Google Shape;242;p24">
                  <a:extLst>
                    <a:ext uri="{FF2B5EF4-FFF2-40B4-BE49-F238E27FC236}">
                      <a16:creationId xmlns:a16="http://schemas.microsoft.com/office/drawing/2014/main" id="{F6B8F9B4-2949-DF30-9208-55AF158108EC}"/>
                    </a:ext>
                  </a:extLst>
                </p:cNvPr>
                <p:cNvSpPr/>
                <p:nvPr/>
              </p:nvSpPr>
              <p:spPr>
                <a:xfrm>
                  <a:off x="3564000" y="3583025"/>
                  <a:ext cx="1929600" cy="3078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" sz="1500">
                      <a:latin typeface="맑은 고딕" panose="020B0503020000020004" pitchFamily="50" charset="-127"/>
                      <a:ea typeface="맑은 고딕" panose="020B0503020000020004" pitchFamily="50" charset="-127"/>
                      <a:cs typeface="Open Sans"/>
                      <a:sym typeface="Open Sans"/>
                    </a:rPr>
                    <a:t>번호 설정</a:t>
                  </a:r>
                  <a:endParaRPr sz="150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endParaRPr>
                </a:p>
              </p:txBody>
            </p:sp>
          </p:grpSp>
          <p:sp>
            <p:nvSpPr>
              <p:cNvPr id="22" name="Google Shape;243;p24">
                <a:extLst>
                  <a:ext uri="{FF2B5EF4-FFF2-40B4-BE49-F238E27FC236}">
                    <a16:creationId xmlns:a16="http://schemas.microsoft.com/office/drawing/2014/main" id="{32F21ABF-5144-698B-53AA-5B3858D61D59}"/>
                  </a:ext>
                </a:extLst>
              </p:cNvPr>
              <p:cNvSpPr/>
              <p:nvPr/>
            </p:nvSpPr>
            <p:spPr>
              <a:xfrm>
                <a:off x="2347200" y="4219200"/>
                <a:ext cx="1929600" cy="307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50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수동/자동 신고 발신</a:t>
                </a:r>
                <a:endParaRPr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244;p24">
                <a:extLst>
                  <a:ext uri="{FF2B5EF4-FFF2-40B4-BE49-F238E27FC236}">
                    <a16:creationId xmlns:a16="http://schemas.microsoft.com/office/drawing/2014/main" id="{89D65C10-B964-44F6-8EE5-0C1C4BCDAD08}"/>
                  </a:ext>
                </a:extLst>
              </p:cNvPr>
              <p:cNvSpPr/>
              <p:nvPr/>
            </p:nvSpPr>
            <p:spPr>
              <a:xfrm>
                <a:off x="4356750" y="4219200"/>
                <a:ext cx="1929600" cy="3078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50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사고 시 알람</a:t>
                </a:r>
                <a:endParaRPr sz="15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</p:grpSp>
        <p:pic>
          <p:nvPicPr>
            <p:cNvPr id="14" name="Google Shape;245;p24">
              <a:extLst>
                <a:ext uri="{FF2B5EF4-FFF2-40B4-BE49-F238E27FC236}">
                  <a16:creationId xmlns:a16="http://schemas.microsoft.com/office/drawing/2014/main" id="{6D7DD87B-C2DA-9E2E-DB3D-3055BE5658E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12763" y="2478793"/>
              <a:ext cx="722175" cy="72216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" name="Google Shape;246;p24">
              <a:extLst>
                <a:ext uri="{FF2B5EF4-FFF2-40B4-BE49-F238E27FC236}">
                  <a16:creationId xmlns:a16="http://schemas.microsoft.com/office/drawing/2014/main" id="{1D7A161E-A822-AE79-D842-7B3AB60A5460}"/>
                </a:ext>
              </a:extLst>
            </p:cNvPr>
            <p:cNvCxnSpPr/>
            <p:nvPr/>
          </p:nvCxnSpPr>
          <p:spPr>
            <a:xfrm flipH="1">
              <a:off x="3352038" y="2284700"/>
              <a:ext cx="631200" cy="420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47;p24">
              <a:extLst>
                <a:ext uri="{FF2B5EF4-FFF2-40B4-BE49-F238E27FC236}">
                  <a16:creationId xmlns:a16="http://schemas.microsoft.com/office/drawing/2014/main" id="{8F3B5BBE-D901-A0D9-4130-28A7061DA00B}"/>
                </a:ext>
              </a:extLst>
            </p:cNvPr>
            <p:cNvCxnSpPr/>
            <p:nvPr/>
          </p:nvCxnSpPr>
          <p:spPr>
            <a:xfrm rot="10800000">
              <a:off x="1814038" y="2262975"/>
              <a:ext cx="587700" cy="40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248;p24">
              <a:extLst>
                <a:ext uri="{FF2B5EF4-FFF2-40B4-BE49-F238E27FC236}">
                  <a16:creationId xmlns:a16="http://schemas.microsoft.com/office/drawing/2014/main" id="{3DCC5DF2-B635-D3A2-C663-8DCE81F2FDFE}"/>
                </a:ext>
              </a:extLst>
            </p:cNvPr>
            <p:cNvSpPr/>
            <p:nvPr/>
          </p:nvSpPr>
          <p:spPr>
            <a:xfrm>
              <a:off x="1843138" y="898923"/>
              <a:ext cx="5600550" cy="420875"/>
            </a:xfrm>
            <a:custGeom>
              <a:avLst/>
              <a:gdLst/>
              <a:ahLst/>
              <a:cxnLst/>
              <a:rect l="l" t="t" r="r" b="b"/>
              <a:pathLst>
                <a:path w="224022" h="23256" extrusionOk="0">
                  <a:moveTo>
                    <a:pt x="224022" y="23256"/>
                  </a:moveTo>
                  <a:cubicBezTo>
                    <a:pt x="204096" y="19387"/>
                    <a:pt x="141803" y="381"/>
                    <a:pt x="104466" y="42"/>
                  </a:cubicBezTo>
                  <a:cubicBezTo>
                    <a:pt x="67129" y="-296"/>
                    <a:pt x="17411" y="17695"/>
                    <a:pt x="0" y="21225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Google Shape;249;p24">
              <a:extLst>
                <a:ext uri="{FF2B5EF4-FFF2-40B4-BE49-F238E27FC236}">
                  <a16:creationId xmlns:a16="http://schemas.microsoft.com/office/drawing/2014/main" id="{DB42B1A3-A889-A950-3E7F-F3B067513B7F}"/>
                </a:ext>
              </a:extLst>
            </p:cNvPr>
            <p:cNvSpPr txBox="1"/>
            <p:nvPr/>
          </p:nvSpPr>
          <p:spPr>
            <a:xfrm rot="19621073">
              <a:off x="3079481" y="2507623"/>
              <a:ext cx="1501716" cy="306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사고 여부 판단</a:t>
              </a:r>
              <a:endParaRPr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19" name="Google Shape;250;p24">
              <a:extLst>
                <a:ext uri="{FF2B5EF4-FFF2-40B4-BE49-F238E27FC236}">
                  <a16:creationId xmlns:a16="http://schemas.microsoft.com/office/drawing/2014/main" id="{28F7DB6C-0C3B-E04B-6777-A1243E349BC6}"/>
                </a:ext>
              </a:extLst>
            </p:cNvPr>
            <p:cNvSpPr txBox="1"/>
            <p:nvPr/>
          </p:nvSpPr>
          <p:spPr>
            <a:xfrm>
              <a:off x="5679663" y="741775"/>
              <a:ext cx="9615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수동 신고</a:t>
              </a:r>
              <a:endParaRPr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0" name="Google Shape;251;p24">
              <a:extLst>
                <a:ext uri="{FF2B5EF4-FFF2-40B4-BE49-F238E27FC236}">
                  <a16:creationId xmlns:a16="http://schemas.microsoft.com/office/drawing/2014/main" id="{27CD859F-D369-8091-ED17-890A813A9CDC}"/>
                </a:ext>
              </a:extLst>
            </p:cNvPr>
            <p:cNvSpPr txBox="1"/>
            <p:nvPr/>
          </p:nvSpPr>
          <p:spPr>
            <a:xfrm rot="2034990">
              <a:off x="1581517" y="2497939"/>
              <a:ext cx="1052718" cy="3062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자동 신고</a:t>
              </a:r>
              <a:endParaRPr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92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기능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CC7C3F-B189-3398-D701-CCB185AAD0FD}"/>
              </a:ext>
            </a:extLst>
          </p:cNvPr>
          <p:cNvGrpSpPr/>
          <p:nvPr/>
        </p:nvGrpSpPr>
        <p:grpSpPr>
          <a:xfrm>
            <a:off x="584767" y="2095298"/>
            <a:ext cx="10915329" cy="3019347"/>
            <a:chOff x="194499" y="1607178"/>
            <a:chExt cx="8488083" cy="1832848"/>
          </a:xfrm>
        </p:grpSpPr>
        <p:sp>
          <p:nvSpPr>
            <p:cNvPr id="3" name="Google Shape;257;p25">
              <a:extLst>
                <a:ext uri="{FF2B5EF4-FFF2-40B4-BE49-F238E27FC236}">
                  <a16:creationId xmlns:a16="http://schemas.microsoft.com/office/drawing/2014/main" id="{983F2185-D99F-3664-2D26-F8C533BBCD79}"/>
                </a:ext>
              </a:extLst>
            </p:cNvPr>
            <p:cNvSpPr/>
            <p:nvPr/>
          </p:nvSpPr>
          <p:spPr>
            <a:xfrm>
              <a:off x="382866" y="2963071"/>
              <a:ext cx="1023000" cy="2718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관리자</a:t>
              </a:r>
              <a:endParaRPr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grpSp>
          <p:nvGrpSpPr>
            <p:cNvPr id="4" name="Google Shape;258;p25">
              <a:extLst>
                <a:ext uri="{FF2B5EF4-FFF2-40B4-BE49-F238E27FC236}">
                  <a16:creationId xmlns:a16="http://schemas.microsoft.com/office/drawing/2014/main" id="{E694E073-213C-BF1F-6898-68F7314B9496}"/>
                </a:ext>
              </a:extLst>
            </p:cNvPr>
            <p:cNvGrpSpPr/>
            <p:nvPr/>
          </p:nvGrpSpPr>
          <p:grpSpPr>
            <a:xfrm>
              <a:off x="4434288" y="1607178"/>
              <a:ext cx="1866600" cy="1832848"/>
              <a:chOff x="4434288" y="1607178"/>
              <a:chExt cx="1866600" cy="1832848"/>
            </a:xfrm>
          </p:grpSpPr>
          <p:sp>
            <p:nvSpPr>
              <p:cNvPr id="20" name="Google Shape;259;p25">
                <a:extLst>
                  <a:ext uri="{FF2B5EF4-FFF2-40B4-BE49-F238E27FC236}">
                    <a16:creationId xmlns:a16="http://schemas.microsoft.com/office/drawing/2014/main" id="{CC05131F-3365-A88C-CF06-62EBC2AD9CFA}"/>
                  </a:ext>
                </a:extLst>
              </p:cNvPr>
              <p:cNvSpPr/>
              <p:nvPr/>
            </p:nvSpPr>
            <p:spPr>
              <a:xfrm>
                <a:off x="4434288" y="2642626"/>
                <a:ext cx="1866600" cy="797400"/>
              </a:xfrm>
              <a:prstGeom prst="rect">
                <a:avLst/>
              </a:prstGeom>
              <a:solidFill>
                <a:srgbClr val="999999"/>
              </a:solidFill>
              <a:ln w="2857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60;p25">
                <a:extLst>
                  <a:ext uri="{FF2B5EF4-FFF2-40B4-BE49-F238E27FC236}">
                    <a16:creationId xmlns:a16="http://schemas.microsoft.com/office/drawing/2014/main" id="{7CF5B49D-B6EF-9167-66C9-3BB3B67099A9}"/>
                  </a:ext>
                </a:extLst>
              </p:cNvPr>
              <p:cNvSpPr/>
              <p:nvPr/>
            </p:nvSpPr>
            <p:spPr>
              <a:xfrm>
                <a:off x="4532615" y="2802391"/>
                <a:ext cx="1668900" cy="228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12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데이터 </a:t>
                </a:r>
                <a:r>
                  <a:rPr lang="ko" sz="12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관리</a:t>
                </a:r>
                <a:endParaRPr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61;p25">
                <a:extLst>
                  <a:ext uri="{FF2B5EF4-FFF2-40B4-BE49-F238E27FC236}">
                    <a16:creationId xmlns:a16="http://schemas.microsoft.com/office/drawing/2014/main" id="{243EEF97-BC77-258D-D2FE-F900F5F80A3B}"/>
                  </a:ext>
                </a:extLst>
              </p:cNvPr>
              <p:cNvSpPr/>
              <p:nvPr/>
            </p:nvSpPr>
            <p:spPr>
              <a:xfrm>
                <a:off x="4532615" y="3103434"/>
                <a:ext cx="1668900" cy="228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사고 기록 열람</a:t>
                </a:r>
                <a:endParaRPr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  <p:pic>
            <p:nvPicPr>
              <p:cNvPr id="23" name="Google Shape;262;p25">
                <a:extLst>
                  <a:ext uri="{FF2B5EF4-FFF2-40B4-BE49-F238E27FC236}">
                    <a16:creationId xmlns:a16="http://schemas.microsoft.com/office/drawing/2014/main" id="{14109D1D-2B72-8722-5D3E-30E148AABAC9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761161" y="1607178"/>
                <a:ext cx="905929" cy="8588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263;p25">
                <a:extLst>
                  <a:ext uri="{FF2B5EF4-FFF2-40B4-BE49-F238E27FC236}">
                    <a16:creationId xmlns:a16="http://schemas.microsoft.com/office/drawing/2014/main" id="{2C078C33-5F27-F9E1-5D28-7C2B9B4107BD}"/>
                  </a:ext>
                </a:extLst>
              </p:cNvPr>
              <p:cNvSpPr/>
              <p:nvPr/>
            </p:nvSpPr>
            <p:spPr>
              <a:xfrm>
                <a:off x="4535675" y="2502350"/>
                <a:ext cx="1356900" cy="228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센싱 데이터 확인</a:t>
                </a:r>
                <a:endParaRPr sz="12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7" name="Google Shape;264;p25">
              <a:extLst>
                <a:ext uri="{FF2B5EF4-FFF2-40B4-BE49-F238E27FC236}">
                  <a16:creationId xmlns:a16="http://schemas.microsoft.com/office/drawing/2014/main" id="{E2419E81-BD29-97FB-645C-63D848680DFB}"/>
                </a:ext>
              </a:extLst>
            </p:cNvPr>
            <p:cNvGrpSpPr/>
            <p:nvPr/>
          </p:nvGrpSpPr>
          <p:grpSpPr>
            <a:xfrm>
              <a:off x="2570350" y="1725509"/>
              <a:ext cx="1742400" cy="1714509"/>
              <a:chOff x="2570350" y="1725509"/>
              <a:chExt cx="1742400" cy="1714509"/>
            </a:xfrm>
          </p:grpSpPr>
          <p:sp>
            <p:nvSpPr>
              <p:cNvPr id="15" name="Google Shape;265;p25">
                <a:extLst>
                  <a:ext uri="{FF2B5EF4-FFF2-40B4-BE49-F238E27FC236}">
                    <a16:creationId xmlns:a16="http://schemas.microsoft.com/office/drawing/2014/main" id="{8C75FB38-9D21-2C2A-52DB-CF5B09F568FA}"/>
                  </a:ext>
                </a:extLst>
              </p:cNvPr>
              <p:cNvSpPr/>
              <p:nvPr/>
            </p:nvSpPr>
            <p:spPr>
              <a:xfrm>
                <a:off x="2570350" y="2646818"/>
                <a:ext cx="1742400" cy="793200"/>
              </a:xfrm>
              <a:prstGeom prst="rect">
                <a:avLst/>
              </a:prstGeom>
              <a:solidFill>
                <a:srgbClr val="999999"/>
              </a:solidFill>
              <a:ln w="28575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  <p:pic>
            <p:nvPicPr>
              <p:cNvPr id="16" name="Google Shape;266;p25">
                <a:extLst>
                  <a:ext uri="{FF2B5EF4-FFF2-40B4-BE49-F238E27FC236}">
                    <a16:creationId xmlns:a16="http://schemas.microsoft.com/office/drawing/2014/main" id="{9B9F1D66-B182-29A3-0BB1-4A09C0A53D82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055229" y="1725509"/>
                <a:ext cx="785309" cy="79326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" name="Google Shape;267;p25">
                <a:extLst>
                  <a:ext uri="{FF2B5EF4-FFF2-40B4-BE49-F238E27FC236}">
                    <a16:creationId xmlns:a16="http://schemas.microsoft.com/office/drawing/2014/main" id="{89EADBEA-A50B-0B0A-C469-ED01313F1626}"/>
                  </a:ext>
                </a:extLst>
              </p:cNvPr>
              <p:cNvSpPr/>
              <p:nvPr/>
            </p:nvSpPr>
            <p:spPr>
              <a:xfrm>
                <a:off x="2681858" y="2538744"/>
                <a:ext cx="846000" cy="227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solidFill>
                      <a:schemeClr val="dk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회원 관리</a:t>
                </a:r>
                <a:endParaRPr sz="120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268;p25">
                <a:extLst>
                  <a:ext uri="{FF2B5EF4-FFF2-40B4-BE49-F238E27FC236}">
                    <a16:creationId xmlns:a16="http://schemas.microsoft.com/office/drawing/2014/main" id="{BD1DC018-742D-E5DC-9A5F-CD0CDC9412C0}"/>
                  </a:ext>
                </a:extLst>
              </p:cNvPr>
              <p:cNvSpPr/>
              <p:nvPr/>
            </p:nvSpPr>
            <p:spPr>
              <a:xfrm>
                <a:off x="2662157" y="2805792"/>
                <a:ext cx="1578600" cy="227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로그인</a:t>
                </a:r>
                <a:endParaRPr sz="1200" dirty="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269;p25">
                <a:extLst>
                  <a:ext uri="{FF2B5EF4-FFF2-40B4-BE49-F238E27FC236}">
                    <a16:creationId xmlns:a16="http://schemas.microsoft.com/office/drawing/2014/main" id="{E8C7509D-E534-0438-084C-F06A051A225E}"/>
                  </a:ext>
                </a:extLst>
              </p:cNvPr>
              <p:cNvSpPr/>
              <p:nvPr/>
            </p:nvSpPr>
            <p:spPr>
              <a:xfrm>
                <a:off x="2662157" y="3105321"/>
                <a:ext cx="1578600" cy="2271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200">
                    <a:latin typeface="맑은 고딕" panose="020B0503020000020004" pitchFamily="50" charset="-127"/>
                    <a:ea typeface="맑은 고딕" panose="020B0503020000020004" pitchFamily="50" charset="-127"/>
                    <a:cs typeface="Open Sans"/>
                    <a:sym typeface="Open Sans"/>
                  </a:rPr>
                  <a:t>회원 정보 수정</a:t>
                </a:r>
                <a:endParaRPr sz="1200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endParaRPr>
              </a:p>
            </p:txBody>
          </p:sp>
        </p:grpSp>
        <p:pic>
          <p:nvPicPr>
            <p:cNvPr id="8" name="Google Shape;270;p25">
              <a:extLst>
                <a:ext uri="{FF2B5EF4-FFF2-40B4-BE49-F238E27FC236}">
                  <a16:creationId xmlns:a16="http://schemas.microsoft.com/office/drawing/2014/main" id="{326F934F-1358-F941-7583-D447CD10033F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282849" y="1794200"/>
              <a:ext cx="1399733" cy="1092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Google Shape;271;p25">
              <a:extLst>
                <a:ext uri="{FF2B5EF4-FFF2-40B4-BE49-F238E27FC236}">
                  <a16:creationId xmlns:a16="http://schemas.microsoft.com/office/drawing/2014/main" id="{D86D3353-61E9-E3A8-7ACC-FBD01379CA17}"/>
                </a:ext>
              </a:extLst>
            </p:cNvPr>
            <p:cNvSpPr/>
            <p:nvPr/>
          </p:nvSpPr>
          <p:spPr>
            <a:xfrm>
              <a:off x="7526997" y="2916541"/>
              <a:ext cx="1023000" cy="2718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서버</a:t>
              </a:r>
              <a:endParaRPr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pic>
          <p:nvPicPr>
            <p:cNvPr id="10" name="Google Shape;272;p25">
              <a:extLst>
                <a:ext uri="{FF2B5EF4-FFF2-40B4-BE49-F238E27FC236}">
                  <a16:creationId xmlns:a16="http://schemas.microsoft.com/office/drawing/2014/main" id="{76E0320C-F6FA-C940-3DF2-C1E8F3789E35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94499" y="1870407"/>
              <a:ext cx="1399733" cy="109266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1" name="Google Shape;273;p25">
              <a:extLst>
                <a:ext uri="{FF2B5EF4-FFF2-40B4-BE49-F238E27FC236}">
                  <a16:creationId xmlns:a16="http://schemas.microsoft.com/office/drawing/2014/main" id="{2B20EFE2-DFF4-2FA4-37AE-48C83586B84D}"/>
                </a:ext>
              </a:extLst>
            </p:cNvPr>
            <p:cNvCxnSpPr/>
            <p:nvPr/>
          </p:nvCxnSpPr>
          <p:spPr>
            <a:xfrm>
              <a:off x="1537099" y="2620600"/>
              <a:ext cx="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274;p25">
              <a:extLst>
                <a:ext uri="{FF2B5EF4-FFF2-40B4-BE49-F238E27FC236}">
                  <a16:creationId xmlns:a16="http://schemas.microsoft.com/office/drawing/2014/main" id="{5E8F6916-B2F7-FFDC-8932-A246F6FFEE37}"/>
                </a:ext>
              </a:extLst>
            </p:cNvPr>
            <p:cNvCxnSpPr/>
            <p:nvPr/>
          </p:nvCxnSpPr>
          <p:spPr>
            <a:xfrm rot="10800000">
              <a:off x="1542799" y="2786875"/>
              <a:ext cx="808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275;p25">
              <a:extLst>
                <a:ext uri="{FF2B5EF4-FFF2-40B4-BE49-F238E27FC236}">
                  <a16:creationId xmlns:a16="http://schemas.microsoft.com/office/drawing/2014/main" id="{AE8CEC4C-F0BA-F5E3-F258-CEE5E2263352}"/>
                </a:ext>
              </a:extLst>
            </p:cNvPr>
            <p:cNvCxnSpPr/>
            <p:nvPr/>
          </p:nvCxnSpPr>
          <p:spPr>
            <a:xfrm>
              <a:off x="6422448" y="2620600"/>
              <a:ext cx="819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276;p25">
              <a:extLst>
                <a:ext uri="{FF2B5EF4-FFF2-40B4-BE49-F238E27FC236}">
                  <a16:creationId xmlns:a16="http://schemas.microsoft.com/office/drawing/2014/main" id="{E80AE848-DB52-FE81-A2A1-B27ECFEFC7D8}"/>
                </a:ext>
              </a:extLst>
            </p:cNvPr>
            <p:cNvCxnSpPr/>
            <p:nvPr/>
          </p:nvCxnSpPr>
          <p:spPr>
            <a:xfrm rot="10800000">
              <a:off x="6428036" y="2786875"/>
              <a:ext cx="814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9450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200" b="1" i="1" kern="0" dirty="0" err="1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킥라니</a:t>
              </a:r>
              <a:r>
                <a:rPr lang="ko-KR" altLang="en-US" sz="2200" b="1" i="1" kern="0" dirty="0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구조대</a:t>
              </a:r>
              <a:endParaRPr lang="en-US" altLang="ko-KR" sz="22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en-US" altLang="ko-KR" sz="2800" b="1" i="1" kern="0" dirty="0" err="1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R&amp;R</a:t>
            </a: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분배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22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en-US" altLang="ko-KR" sz="2800" b="1" i="1" kern="0" dirty="0" err="1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R&amp;R</a:t>
            </a:r>
            <a:r>
              <a:rPr lang="en-US" altLang="ko-KR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분배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288;p27">
            <a:extLst>
              <a:ext uri="{FF2B5EF4-FFF2-40B4-BE49-F238E27FC236}">
                <a16:creationId xmlns:a16="http://schemas.microsoft.com/office/drawing/2014/main" id="{F242192C-5222-2134-5285-A3DE573216A6}"/>
              </a:ext>
            </a:extLst>
          </p:cNvPr>
          <p:cNvSpPr txBox="1">
            <a:spLocks/>
          </p:cNvSpPr>
          <p:nvPr/>
        </p:nvSpPr>
        <p:spPr>
          <a:xfrm>
            <a:off x="607772" y="1752000"/>
            <a:ext cx="8520600" cy="3354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/>
              <a:t>◼류성열 </a:t>
            </a:r>
            <a:r>
              <a:rPr lang="en-US" altLang="ko-KR"/>
              <a:t>: IoT</a:t>
            </a:r>
            <a:r>
              <a:rPr lang="ko-KR" altLang="en-US"/>
              <a:t>개발 </a:t>
            </a:r>
            <a:r>
              <a:rPr lang="en-US" altLang="ko-KR"/>
              <a:t>/ SERVER</a:t>
            </a:r>
            <a:r>
              <a:rPr lang="ko-KR" altLang="en-US"/>
              <a:t>개발 담당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ko-KR" altLang="en-US"/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/>
              <a:t>◼안지훈</a:t>
            </a:r>
            <a:r>
              <a:rPr lang="en-US" altLang="ko-KR"/>
              <a:t>:  IoT</a:t>
            </a:r>
            <a:r>
              <a:rPr lang="ko-KR" altLang="en-US"/>
              <a:t>개발 </a:t>
            </a:r>
            <a:r>
              <a:rPr lang="en-US" altLang="ko-KR"/>
              <a:t>/ SERVER</a:t>
            </a:r>
            <a:r>
              <a:rPr lang="ko-KR" altLang="en-US"/>
              <a:t>개발 담당	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ko-KR" altLang="en-US"/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ko-KR" altLang="en-US"/>
              <a:t>◼손현철</a:t>
            </a:r>
            <a:r>
              <a:rPr lang="en-US" altLang="ko-KR"/>
              <a:t>: AI</a:t>
            </a:r>
            <a:r>
              <a:rPr lang="ko-KR" altLang="en-US"/>
              <a:t>개발 담당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ko-KR" altLang="en-US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ko-KR" altLang="en-US"/>
              <a:t>◼정찬진</a:t>
            </a:r>
            <a:r>
              <a:rPr lang="en-US" altLang="ko-KR"/>
              <a:t>: </a:t>
            </a:r>
            <a:r>
              <a:rPr lang="ko-KR" altLang="en-US"/>
              <a:t>모바일 개발 담당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75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200" b="1" i="1" kern="0" dirty="0" err="1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킥라니</a:t>
              </a:r>
              <a:r>
                <a:rPr lang="ko-KR" altLang="en-US" sz="2200" b="1" i="1" kern="0" dirty="0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구조대</a:t>
              </a:r>
              <a:endParaRPr lang="en-US" altLang="ko-KR" sz="22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35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내용 개체 틀 5">
            <a:extLst>
              <a:ext uri="{FF2B5EF4-FFF2-40B4-BE49-F238E27FC236}">
                <a16:creationId xmlns:a16="http://schemas.microsoft.com/office/drawing/2014/main" id="{E7A1F92D-0F79-A828-F04E-7DCB9542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10383"/>
              </p:ext>
            </p:extLst>
          </p:nvPr>
        </p:nvGraphicFramePr>
        <p:xfrm>
          <a:off x="920614" y="1848628"/>
          <a:ext cx="9778479" cy="3678413"/>
        </p:xfrm>
        <a:graphic>
          <a:graphicData uri="http://schemas.openxmlformats.org/drawingml/2006/table">
            <a:tbl>
              <a:tblPr/>
              <a:tblGrid>
                <a:gridCol w="563159">
                  <a:extLst>
                    <a:ext uri="{9D8B030D-6E8A-4147-A177-3AD203B41FA5}">
                      <a16:colId xmlns:a16="http://schemas.microsoft.com/office/drawing/2014/main" val="1791306495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2836130372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1085674123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3684858337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1340660471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3810037136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1281039934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1143965151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125311136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544726323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3578403204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2943478695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674119694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2499705718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2394423872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516345676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805542343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1531208000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3639196320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679638267"/>
                    </a:ext>
                  </a:extLst>
                </a:gridCol>
                <a:gridCol w="460766">
                  <a:extLst>
                    <a:ext uri="{9D8B030D-6E8A-4147-A177-3AD203B41FA5}">
                      <a16:colId xmlns:a16="http://schemas.microsoft.com/office/drawing/2014/main" val="1178889076"/>
                    </a:ext>
                  </a:extLst>
                </a:gridCol>
              </a:tblGrid>
              <a:tr h="65624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Day</a:t>
                      </a:r>
                      <a:endParaRPr 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733778"/>
                  </a:ext>
                </a:extLst>
              </a:tr>
              <a:tr h="6044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rowSpan="5" gridSpan="20">
                  <a:txBody>
                    <a:bodyPr/>
                    <a:lstStyle/>
                    <a:p>
                      <a:pPr fontAlgn="ctr"/>
                      <a:r>
                        <a:rPr lang="ko-KR" altLang="en-US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463017"/>
                  </a:ext>
                </a:extLst>
              </a:tr>
              <a:tr h="6044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14779"/>
                  </a:ext>
                </a:extLst>
              </a:tr>
              <a:tr h="6044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13624"/>
                  </a:ext>
                </a:extLst>
              </a:tr>
              <a:tr h="6044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338625"/>
                  </a:ext>
                </a:extLst>
              </a:tr>
              <a:tr h="60443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B7B7"/>
                    </a:solidFill>
                  </a:tcPr>
                </a:tc>
                <a:tc gridSpan="20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29664"/>
                  </a:ext>
                </a:extLst>
              </a:tr>
            </a:tbl>
          </a:graphicData>
        </a:graphic>
      </p:graphicFrame>
      <p:sp>
        <p:nvSpPr>
          <p:cNvPr id="26" name="순서도: 대체 처리 25">
            <a:extLst>
              <a:ext uri="{FF2B5EF4-FFF2-40B4-BE49-F238E27FC236}">
                <a16:creationId xmlns:a16="http://schemas.microsoft.com/office/drawing/2014/main" id="{2817756B-C21E-3001-3BC6-FA6F380123E3}"/>
              </a:ext>
            </a:extLst>
          </p:cNvPr>
          <p:cNvSpPr/>
          <p:nvPr/>
        </p:nvSpPr>
        <p:spPr>
          <a:xfrm>
            <a:off x="1524000" y="2631440"/>
            <a:ext cx="1280160" cy="457200"/>
          </a:xfrm>
          <a:prstGeom prst="flowChartAlternateProcess">
            <a:avLst/>
          </a:prstGeom>
          <a:solidFill>
            <a:schemeClr val="bg2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chemeClr val="tx1"/>
                </a:solidFill>
              </a:rPr>
              <a:t>요구 분석</a:t>
            </a:r>
            <a:endParaRPr lang="ko-KR" altLang="en-US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D0951250-9AE9-279C-033C-8538C7BD8A54}"/>
              </a:ext>
            </a:extLst>
          </p:cNvPr>
          <p:cNvSpPr/>
          <p:nvPr/>
        </p:nvSpPr>
        <p:spPr>
          <a:xfrm>
            <a:off x="3909060" y="3699090"/>
            <a:ext cx="3093720" cy="277914"/>
          </a:xfrm>
          <a:prstGeom prst="flowChartAlternateProcess">
            <a:avLst/>
          </a:prstGeom>
          <a:solidFill>
            <a:schemeClr val="bg2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</a:rPr>
              <a:t>구현</a:t>
            </a:r>
          </a:p>
        </p:txBody>
      </p: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35113A07-BC62-B058-7DBB-C03659CE8696}"/>
              </a:ext>
            </a:extLst>
          </p:cNvPr>
          <p:cNvSpPr/>
          <p:nvPr/>
        </p:nvSpPr>
        <p:spPr>
          <a:xfrm>
            <a:off x="6908800" y="4324765"/>
            <a:ext cx="2407920" cy="457200"/>
          </a:xfrm>
          <a:prstGeom prst="flowChartAlternateProcess">
            <a:avLst/>
          </a:prstGeom>
          <a:solidFill>
            <a:schemeClr val="bg2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</a:rPr>
              <a:t>정리</a:t>
            </a:r>
          </a:p>
        </p:txBody>
      </p: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59265852-1AAA-395D-2D33-F34A76F9E7E4}"/>
              </a:ext>
            </a:extLst>
          </p:cNvPr>
          <p:cNvSpPr/>
          <p:nvPr/>
        </p:nvSpPr>
        <p:spPr>
          <a:xfrm>
            <a:off x="2423160" y="3192339"/>
            <a:ext cx="1752600" cy="457200"/>
          </a:xfrm>
          <a:prstGeom prst="flowChartAlternateProcess">
            <a:avLst/>
          </a:prstGeom>
          <a:solidFill>
            <a:schemeClr val="bg2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</a:rPr>
              <a:t>설계</a:t>
            </a:r>
          </a:p>
        </p:txBody>
      </p:sp>
      <p:sp>
        <p:nvSpPr>
          <p:cNvPr id="30" name="순서도: 대체 처리 29">
            <a:extLst>
              <a:ext uri="{FF2B5EF4-FFF2-40B4-BE49-F238E27FC236}">
                <a16:creationId xmlns:a16="http://schemas.microsoft.com/office/drawing/2014/main" id="{DB2C3AAC-526B-AA73-A476-125A112B2F60}"/>
              </a:ext>
            </a:extLst>
          </p:cNvPr>
          <p:cNvSpPr/>
          <p:nvPr/>
        </p:nvSpPr>
        <p:spPr>
          <a:xfrm>
            <a:off x="3909060" y="3977003"/>
            <a:ext cx="3517900" cy="277914"/>
          </a:xfrm>
          <a:prstGeom prst="flowChartAlternateProcess">
            <a:avLst/>
          </a:prstGeom>
          <a:solidFill>
            <a:schemeClr val="bg2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</a:rPr>
              <a:t>테스트</a:t>
            </a:r>
          </a:p>
        </p:txBody>
      </p:sp>
      <p:sp>
        <p:nvSpPr>
          <p:cNvPr id="31" name="순서도: 대체 처리 30">
            <a:extLst>
              <a:ext uri="{FF2B5EF4-FFF2-40B4-BE49-F238E27FC236}">
                <a16:creationId xmlns:a16="http://schemas.microsoft.com/office/drawing/2014/main" id="{9F24A86E-7024-E611-07FF-1B3BB8F87881}"/>
              </a:ext>
            </a:extLst>
          </p:cNvPr>
          <p:cNvSpPr/>
          <p:nvPr/>
        </p:nvSpPr>
        <p:spPr>
          <a:xfrm>
            <a:off x="9316720" y="4929745"/>
            <a:ext cx="1280160" cy="457200"/>
          </a:xfrm>
          <a:prstGeom prst="flowChartAlternateProcess">
            <a:avLst/>
          </a:prstGeom>
          <a:solidFill>
            <a:schemeClr val="bg2"/>
          </a:solidFill>
          <a:ln>
            <a:solidFill>
              <a:srgbClr val="99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solidFill>
                  <a:schemeClr val="tx1"/>
                </a:solidFill>
                <a:effectLst/>
              </a:rPr>
              <a:t>완료</a:t>
            </a:r>
          </a:p>
        </p:txBody>
      </p:sp>
      <p:sp>
        <p:nvSpPr>
          <p:cNvPr id="33" name="Google Shape;306;p29">
            <a:extLst>
              <a:ext uri="{FF2B5EF4-FFF2-40B4-BE49-F238E27FC236}">
                <a16:creationId xmlns:a16="http://schemas.microsoft.com/office/drawing/2014/main" id="{4D09A630-708F-5E3E-139F-F9FA94E34484}"/>
              </a:ext>
            </a:extLst>
          </p:cNvPr>
          <p:cNvSpPr txBox="1"/>
          <p:nvPr/>
        </p:nvSpPr>
        <p:spPr>
          <a:xfrm>
            <a:off x="3109860" y="2674383"/>
            <a:ext cx="106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제안서v1.0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07;p29">
            <a:extLst>
              <a:ext uri="{FF2B5EF4-FFF2-40B4-BE49-F238E27FC236}">
                <a16:creationId xmlns:a16="http://schemas.microsoft.com/office/drawing/2014/main" id="{66356B1B-0812-BE23-62AE-658D6002BA56}"/>
              </a:ext>
            </a:extLst>
          </p:cNvPr>
          <p:cNvSpPr txBox="1"/>
          <p:nvPr/>
        </p:nvSpPr>
        <p:spPr>
          <a:xfrm>
            <a:off x="7785036" y="3653397"/>
            <a:ext cx="106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소스v1.0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08;p29">
            <a:extLst>
              <a:ext uri="{FF2B5EF4-FFF2-40B4-BE49-F238E27FC236}">
                <a16:creationId xmlns:a16="http://schemas.microsoft.com/office/drawing/2014/main" id="{127E21DC-5FA4-6A7C-4E2F-2B422D287B5A}"/>
              </a:ext>
            </a:extLst>
          </p:cNvPr>
          <p:cNvSpPr txBox="1"/>
          <p:nvPr/>
        </p:nvSpPr>
        <p:spPr>
          <a:xfrm>
            <a:off x="4602110" y="3234042"/>
            <a:ext cx="1065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설계서v1.0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09;p29">
            <a:extLst>
              <a:ext uri="{FF2B5EF4-FFF2-40B4-BE49-F238E27FC236}">
                <a16:creationId xmlns:a16="http://schemas.microsoft.com/office/drawing/2014/main" id="{0D1E01EA-1F8D-529E-7E7B-B00566205F74}"/>
              </a:ext>
            </a:extLst>
          </p:cNvPr>
          <p:cNvSpPr txBox="1"/>
          <p:nvPr/>
        </p:nvSpPr>
        <p:spPr>
          <a:xfrm>
            <a:off x="9877663" y="4368715"/>
            <a:ext cx="129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완료보고서v1.0</a:t>
            </a:r>
            <a:endParaRPr sz="12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4326359-A20E-918E-3E7D-B08002FD0BDB}"/>
              </a:ext>
            </a:extLst>
          </p:cNvPr>
          <p:cNvCxnSpPr>
            <a:stCxn id="26" idx="3"/>
            <a:endCxn id="33" idx="1"/>
          </p:cNvCxnSpPr>
          <p:nvPr/>
        </p:nvCxnSpPr>
        <p:spPr>
          <a:xfrm flipV="1">
            <a:off x="2804160" y="2859033"/>
            <a:ext cx="305700" cy="1007"/>
          </a:xfrm>
          <a:prstGeom prst="straightConnector1">
            <a:avLst/>
          </a:prstGeom>
          <a:ln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123955-22E2-8CA6-2174-A5E3BB79EC57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 flipV="1">
            <a:off x="4175760" y="3418692"/>
            <a:ext cx="426350" cy="2247"/>
          </a:xfrm>
          <a:prstGeom prst="straightConnector1">
            <a:avLst/>
          </a:prstGeom>
          <a:ln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F60F7C1-7300-BDD9-B4D4-7273586B2F93}"/>
              </a:ext>
            </a:extLst>
          </p:cNvPr>
          <p:cNvCxnSpPr>
            <a:cxnSpLocks/>
            <a:stCxn id="27" idx="3"/>
            <a:endCxn id="34" idx="1"/>
          </p:cNvCxnSpPr>
          <p:nvPr/>
        </p:nvCxnSpPr>
        <p:spPr>
          <a:xfrm>
            <a:off x="7002780" y="3838047"/>
            <a:ext cx="782256" cy="0"/>
          </a:xfrm>
          <a:prstGeom prst="straightConnector1">
            <a:avLst/>
          </a:prstGeom>
          <a:ln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589D38B-A684-C809-66E0-4D4717B4E4D1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9316720" y="4553365"/>
            <a:ext cx="560943" cy="0"/>
          </a:xfrm>
          <a:prstGeom prst="straightConnector1">
            <a:avLst/>
          </a:prstGeom>
          <a:ln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35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200" b="1" i="1" kern="0" dirty="0" err="1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킥라니</a:t>
              </a:r>
              <a:r>
                <a:rPr lang="ko-KR" altLang="en-US" sz="2200" b="1" i="1" kern="0" dirty="0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구조대</a:t>
              </a:r>
              <a:endParaRPr lang="en-US" altLang="ko-KR" sz="22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산출물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4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시나리오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3E3F5B-F155-4030-BE56-B6733563D1B7}"/>
              </a:ext>
            </a:extLst>
          </p:cNvPr>
          <p:cNvGrpSpPr/>
          <p:nvPr/>
        </p:nvGrpSpPr>
        <p:grpSpPr>
          <a:xfrm>
            <a:off x="1553362" y="1397994"/>
            <a:ext cx="8839200" cy="4062012"/>
            <a:chOff x="152400" y="593750"/>
            <a:chExt cx="8839200" cy="4062012"/>
          </a:xfrm>
        </p:grpSpPr>
        <p:pic>
          <p:nvPicPr>
            <p:cNvPr id="3" name="Google Shape;324;p31">
              <a:extLst>
                <a:ext uri="{FF2B5EF4-FFF2-40B4-BE49-F238E27FC236}">
                  <a16:creationId xmlns:a16="http://schemas.microsoft.com/office/drawing/2014/main" id="{4C51242A-4901-A0FB-1343-62B9DCED08C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52400" y="1051375"/>
              <a:ext cx="8839200" cy="360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325;p31">
              <a:extLst>
                <a:ext uri="{FF2B5EF4-FFF2-40B4-BE49-F238E27FC236}">
                  <a16:creationId xmlns:a16="http://schemas.microsoft.com/office/drawing/2014/main" id="{7AF41E2C-2266-208C-2765-5416829401CE}"/>
                </a:ext>
              </a:extLst>
            </p:cNvPr>
            <p:cNvSpPr txBox="1"/>
            <p:nvPr/>
          </p:nvSpPr>
          <p:spPr>
            <a:xfrm>
              <a:off x="3696775" y="2571750"/>
              <a:ext cx="1913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8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킥라니 구조대</a:t>
              </a:r>
              <a:endParaRPr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Google Shape;326;p31">
              <a:extLst>
                <a:ext uri="{FF2B5EF4-FFF2-40B4-BE49-F238E27FC236}">
                  <a16:creationId xmlns:a16="http://schemas.microsoft.com/office/drawing/2014/main" id="{9A49B2E2-6385-B4BE-F846-52AE65CE10A0}"/>
                </a:ext>
              </a:extLst>
            </p:cNvPr>
            <p:cNvSpPr txBox="1"/>
            <p:nvPr/>
          </p:nvSpPr>
          <p:spPr>
            <a:xfrm>
              <a:off x="5350525" y="1452725"/>
              <a:ext cx="102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모바일</a:t>
              </a:r>
              <a:endParaRPr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Google Shape;327;p31">
              <a:extLst>
                <a:ext uri="{FF2B5EF4-FFF2-40B4-BE49-F238E27FC236}">
                  <a16:creationId xmlns:a16="http://schemas.microsoft.com/office/drawing/2014/main" id="{49E3DEDD-BB0C-8F20-994F-C454EC3CB87A}"/>
                </a:ext>
              </a:extLst>
            </p:cNvPr>
            <p:cNvSpPr txBox="1"/>
            <p:nvPr/>
          </p:nvSpPr>
          <p:spPr>
            <a:xfrm>
              <a:off x="5457975" y="3788375"/>
              <a:ext cx="102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IoT</a:t>
              </a:r>
              <a:endParaRPr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" name="Google Shape;328;p31">
              <a:extLst>
                <a:ext uri="{FF2B5EF4-FFF2-40B4-BE49-F238E27FC236}">
                  <a16:creationId xmlns:a16="http://schemas.microsoft.com/office/drawing/2014/main" id="{52B62816-6DD9-A1DA-60F8-4CF9472A30D4}"/>
                </a:ext>
              </a:extLst>
            </p:cNvPr>
            <p:cNvSpPr txBox="1"/>
            <p:nvPr/>
          </p:nvSpPr>
          <p:spPr>
            <a:xfrm>
              <a:off x="2688675" y="3865425"/>
              <a:ext cx="102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AI</a:t>
              </a:r>
              <a:endParaRPr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" name="Google Shape;329;p31">
              <a:extLst>
                <a:ext uri="{FF2B5EF4-FFF2-40B4-BE49-F238E27FC236}">
                  <a16:creationId xmlns:a16="http://schemas.microsoft.com/office/drawing/2014/main" id="{52D1E94D-0425-D04D-093C-D9A7F381623A}"/>
                </a:ext>
              </a:extLst>
            </p:cNvPr>
            <p:cNvSpPr txBox="1"/>
            <p:nvPr/>
          </p:nvSpPr>
          <p:spPr>
            <a:xfrm>
              <a:off x="2224625" y="1918050"/>
              <a:ext cx="102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문서</a:t>
              </a:r>
              <a:endParaRPr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330;p31">
              <a:extLst>
                <a:ext uri="{FF2B5EF4-FFF2-40B4-BE49-F238E27FC236}">
                  <a16:creationId xmlns:a16="http://schemas.microsoft.com/office/drawing/2014/main" id="{6AD3D475-6900-4722-4E9A-B8924B9F12BA}"/>
                </a:ext>
              </a:extLst>
            </p:cNvPr>
            <p:cNvSpPr txBox="1"/>
            <p:nvPr/>
          </p:nvSpPr>
          <p:spPr>
            <a:xfrm>
              <a:off x="545150" y="4234725"/>
              <a:ext cx="1913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교통사고 감지 알고리즘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Google Shape;331;p31">
              <a:extLst>
                <a:ext uri="{FF2B5EF4-FFF2-40B4-BE49-F238E27FC236}">
                  <a16:creationId xmlns:a16="http://schemas.microsoft.com/office/drawing/2014/main" id="{049C9711-A3B3-CDE0-814A-8F12F2A3BFDA}"/>
                </a:ext>
              </a:extLst>
            </p:cNvPr>
            <p:cNvSpPr txBox="1"/>
            <p:nvPr/>
          </p:nvSpPr>
          <p:spPr>
            <a:xfrm>
              <a:off x="310925" y="1051375"/>
              <a:ext cx="1913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제안서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설계서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완료보고서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" name="Google Shape;332;p31">
              <a:extLst>
                <a:ext uri="{FF2B5EF4-FFF2-40B4-BE49-F238E27FC236}">
                  <a16:creationId xmlns:a16="http://schemas.microsoft.com/office/drawing/2014/main" id="{B9488AC3-69E8-DFDC-83CC-89403E23A34D}"/>
                </a:ext>
              </a:extLst>
            </p:cNvPr>
            <p:cNvSpPr txBox="1"/>
            <p:nvPr/>
          </p:nvSpPr>
          <p:spPr>
            <a:xfrm>
              <a:off x="6525100" y="593750"/>
              <a:ext cx="191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사용자 앱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관리자 앱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" name="Google Shape;333;p31">
              <a:extLst>
                <a:ext uri="{FF2B5EF4-FFF2-40B4-BE49-F238E27FC236}">
                  <a16:creationId xmlns:a16="http://schemas.microsoft.com/office/drawing/2014/main" id="{0762B16B-1525-F701-5C8C-E693661D419F}"/>
                </a:ext>
              </a:extLst>
            </p:cNvPr>
            <p:cNvSpPr txBox="1"/>
            <p:nvPr/>
          </p:nvSpPr>
          <p:spPr>
            <a:xfrm>
              <a:off x="6927950" y="3427275"/>
              <a:ext cx="19137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교통사고 감지 센서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자동/수동 신고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GPS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카메라</a:t>
              </a:r>
              <a:endPara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2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0995301" y="92017"/>
            <a:ext cx="805938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516737C-DBAE-D04D-D7F5-E5D5D64DE5C1}"/>
              </a:ext>
            </a:extLst>
          </p:cNvPr>
          <p:cNvGrpSpPr/>
          <p:nvPr/>
        </p:nvGrpSpPr>
        <p:grpSpPr>
          <a:xfrm>
            <a:off x="10763249" y="250428"/>
            <a:ext cx="1302545" cy="491336"/>
            <a:chOff x="5637617" y="3429000"/>
            <a:chExt cx="1818078" cy="68580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5637617" y="3429000"/>
              <a:ext cx="1818078" cy="685801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5684289" y="3480197"/>
              <a:ext cx="1716636" cy="578644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5781126" y="3545678"/>
              <a:ext cx="380998" cy="442231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469717D-D1CA-826C-E08F-A91C7C0B4974}"/>
                </a:ext>
              </a:extLst>
            </p:cNvPr>
            <p:cNvSpPr/>
            <p:nvPr/>
          </p:nvSpPr>
          <p:spPr>
            <a:xfrm>
              <a:off x="5791840" y="3613666"/>
              <a:ext cx="359567" cy="359567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alpha val="14000"/>
                  </a:srgbClr>
                </a:gs>
                <a:gs pos="100000">
                  <a:srgbClr val="FF000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6341998" y="3545678"/>
              <a:ext cx="380998" cy="442231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6898592" y="3545678"/>
              <a:ext cx="380998" cy="442231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">
            <a:extLst>
              <a:ext uri="{FF2B5EF4-FFF2-40B4-BE49-F238E27FC236}">
                <a16:creationId xmlns:a16="http://schemas.microsoft.com/office/drawing/2014/main" id="{9780F249-43A4-81A2-95B2-C5EF104C2C2B}"/>
              </a:ext>
            </a:extLst>
          </p:cNvPr>
          <p:cNvCxnSpPr>
            <a:cxnSpLocks/>
          </p:cNvCxnSpPr>
          <p:nvPr/>
        </p:nvCxnSpPr>
        <p:spPr>
          <a:xfrm flipV="1">
            <a:off x="801431" y="3332503"/>
            <a:ext cx="10589138" cy="37578"/>
          </a:xfrm>
          <a:prstGeom prst="straightConnector1">
            <a:avLst/>
          </a:prstGeom>
          <a:ln w="25400">
            <a:solidFill>
              <a:srgbClr val="A76459"/>
            </a:solidFill>
            <a:round/>
          </a:ln>
        </p:spPr>
      </p:cxnSp>
      <p:sp>
        <p:nvSpPr>
          <p:cNvPr id="66" name="타원 7">
            <a:extLst>
              <a:ext uri="{FF2B5EF4-FFF2-40B4-BE49-F238E27FC236}">
                <a16:creationId xmlns:a16="http://schemas.microsoft.com/office/drawing/2014/main" id="{46B9A08F-B09C-456D-DC64-957B0F9B4136}"/>
              </a:ext>
            </a:extLst>
          </p:cNvPr>
          <p:cNvSpPr/>
          <p:nvPr/>
        </p:nvSpPr>
        <p:spPr>
          <a:xfrm>
            <a:off x="770923" y="327561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67" name="타원 8">
            <a:extLst>
              <a:ext uri="{FF2B5EF4-FFF2-40B4-BE49-F238E27FC236}">
                <a16:creationId xmlns:a16="http://schemas.microsoft.com/office/drawing/2014/main" id="{BBBBD1EA-E0DA-77FE-6426-5FC2527E1721}"/>
              </a:ext>
            </a:extLst>
          </p:cNvPr>
          <p:cNvSpPr/>
          <p:nvPr/>
        </p:nvSpPr>
        <p:spPr>
          <a:xfrm>
            <a:off x="7141989" y="3254995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68" name="타원 9">
            <a:extLst>
              <a:ext uri="{FF2B5EF4-FFF2-40B4-BE49-F238E27FC236}">
                <a16:creationId xmlns:a16="http://schemas.microsoft.com/office/drawing/2014/main" id="{AC4064B8-8A3D-07BD-385A-ECCAFD6DAECA}"/>
              </a:ext>
            </a:extLst>
          </p:cNvPr>
          <p:cNvSpPr/>
          <p:nvPr/>
        </p:nvSpPr>
        <p:spPr>
          <a:xfrm>
            <a:off x="9264419" y="3254995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69" name="타원 10">
            <a:extLst>
              <a:ext uri="{FF2B5EF4-FFF2-40B4-BE49-F238E27FC236}">
                <a16:creationId xmlns:a16="http://schemas.microsoft.com/office/drawing/2014/main" id="{AFE35DD4-FF85-1E5C-8F0C-63E9E847B30E}"/>
              </a:ext>
            </a:extLst>
          </p:cNvPr>
          <p:cNvSpPr/>
          <p:nvPr/>
        </p:nvSpPr>
        <p:spPr>
          <a:xfrm>
            <a:off x="11380899" y="3248714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E85660-5629-E754-74B8-421FF6235933}"/>
              </a:ext>
            </a:extLst>
          </p:cNvPr>
          <p:cNvSpPr txBox="1"/>
          <p:nvPr/>
        </p:nvSpPr>
        <p:spPr>
          <a:xfrm>
            <a:off x="195659" y="2543497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개발 배경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6578A60-A0C8-76BE-13C0-36F0373CA13E}"/>
              </a:ext>
            </a:extLst>
          </p:cNvPr>
          <p:cNvSpPr txBox="1"/>
          <p:nvPr/>
        </p:nvSpPr>
        <p:spPr>
          <a:xfrm>
            <a:off x="1921353" y="3743589"/>
            <a:ext cx="21291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서비스 시나리오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D85707-F8FD-3750-B64E-E4271F07CD66}"/>
              </a:ext>
            </a:extLst>
          </p:cNvPr>
          <p:cNvSpPr txBox="1"/>
          <p:nvPr/>
        </p:nvSpPr>
        <p:spPr>
          <a:xfrm>
            <a:off x="10588676" y="3743589"/>
            <a:ext cx="16033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개발 산출물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81" name="타원 8">
            <a:extLst>
              <a:ext uri="{FF2B5EF4-FFF2-40B4-BE49-F238E27FC236}">
                <a16:creationId xmlns:a16="http://schemas.microsoft.com/office/drawing/2014/main" id="{D87F5087-EE04-F5DE-23D3-8E7EF24FAB28}"/>
              </a:ext>
            </a:extLst>
          </p:cNvPr>
          <p:cNvSpPr/>
          <p:nvPr/>
        </p:nvSpPr>
        <p:spPr>
          <a:xfrm>
            <a:off x="2896988" y="3276660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6133DF-D836-0D8F-3986-C7BB839360AE}"/>
              </a:ext>
            </a:extLst>
          </p:cNvPr>
          <p:cNvSpPr txBox="1"/>
          <p:nvPr/>
        </p:nvSpPr>
        <p:spPr>
          <a:xfrm>
            <a:off x="4440527" y="2543497"/>
            <a:ext cx="133882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개발 내용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D5C709-7274-8C12-69DD-632EE7BF9EAA}"/>
              </a:ext>
            </a:extLst>
          </p:cNvPr>
          <p:cNvSpPr txBox="1"/>
          <p:nvPr/>
        </p:nvSpPr>
        <p:spPr>
          <a:xfrm>
            <a:off x="6539854" y="3743589"/>
            <a:ext cx="1382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100" b="1" dirty="0" err="1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R&amp;R</a:t>
            </a:r>
            <a:r>
              <a:rPr lang="en-US" altLang="ko-KR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 </a:t>
            </a:r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분배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  <p:sp>
        <p:nvSpPr>
          <p:cNvPr id="87" name="타원 8">
            <a:extLst>
              <a:ext uri="{FF2B5EF4-FFF2-40B4-BE49-F238E27FC236}">
                <a16:creationId xmlns:a16="http://schemas.microsoft.com/office/drawing/2014/main" id="{ADE444F7-3CD7-0119-7984-156987593282}"/>
              </a:ext>
            </a:extLst>
          </p:cNvPr>
          <p:cNvSpPr/>
          <p:nvPr/>
        </p:nvSpPr>
        <p:spPr>
          <a:xfrm>
            <a:off x="5019418" y="3261326"/>
            <a:ext cx="177840" cy="177840"/>
          </a:xfrm>
          <a:prstGeom prst="ellipse">
            <a:avLst/>
          </a:prstGeom>
          <a:solidFill>
            <a:srgbClr val="A76459"/>
          </a:solidFill>
          <a:ln w="63500">
            <a:solidFill>
              <a:srgbClr val="A764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맑은 고딕"/>
              <a:ea typeface="DejaVu San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57BD55F-189A-D4D1-F9E0-245FBF6DA3A4}"/>
              </a:ext>
            </a:extLst>
          </p:cNvPr>
          <p:cNvSpPr txBox="1"/>
          <p:nvPr/>
        </p:nvSpPr>
        <p:spPr>
          <a:xfrm>
            <a:off x="8683123" y="2549567"/>
            <a:ext cx="13404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>
                <a:solidFill>
                  <a:srgbClr val="A76459"/>
                </a:solidFill>
                <a:latin typeface="a시월구일4" panose="02020600000000000000" pitchFamily="18" charset="-127"/>
                <a:ea typeface="a시월구일4" panose="02020600000000000000" pitchFamily="18" charset="-127"/>
              </a:rPr>
              <a:t>개발 일정</a:t>
            </a:r>
            <a:endParaRPr lang="en-US" altLang="ko-KR" sz="2100" b="1" dirty="0">
              <a:solidFill>
                <a:srgbClr val="A76459"/>
              </a:solidFill>
              <a:latin typeface="a시월구일4" panose="02020600000000000000" pitchFamily="18" charset="-127"/>
              <a:ea typeface="a시월구일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469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200" b="1" i="1" kern="0" dirty="0" err="1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킥라니</a:t>
              </a:r>
              <a:r>
                <a:rPr lang="ko-KR" altLang="en-US" sz="2200" b="1" i="1" kern="0" dirty="0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구조대</a:t>
              </a:r>
              <a:endParaRPr lang="en-US" altLang="ko-KR" sz="22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en-US" altLang="ko-KR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Q&amp;A</a:t>
            </a:r>
          </a:p>
          <a:p>
            <a:pPr marL="806450" lvl="2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837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200" b="1" i="1" kern="0" dirty="0" err="1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킥라니</a:t>
              </a:r>
              <a:r>
                <a:rPr lang="ko-KR" altLang="en-US" sz="2200" b="1" i="1" kern="0" dirty="0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구조대</a:t>
              </a:r>
              <a:endParaRPr lang="en-US" altLang="ko-KR" sz="22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7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200" b="1" i="1" kern="0" dirty="0" err="1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킥라니</a:t>
              </a:r>
              <a:r>
                <a:rPr lang="ko-KR" altLang="en-US" sz="2200" b="1" i="1" kern="0" dirty="0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구조대</a:t>
              </a:r>
              <a:endParaRPr lang="en-US" altLang="ko-KR" sz="22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29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Google Shape;80;p16">
            <a:extLst>
              <a:ext uri="{FF2B5EF4-FFF2-40B4-BE49-F238E27FC236}">
                <a16:creationId xmlns:a16="http://schemas.microsoft.com/office/drawing/2014/main" id="{2BD1382C-2241-93D9-82B3-9C1E800D0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6150" y="1750298"/>
            <a:ext cx="4299914" cy="573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/>
              <a:t>전동킥보드의 대중화</a:t>
            </a:r>
            <a:endParaRPr sz="2800" dirty="0"/>
          </a:p>
        </p:txBody>
      </p:sp>
      <p:sp>
        <p:nvSpPr>
          <p:cNvPr id="3" name="Google Shape;81;p16">
            <a:extLst>
              <a:ext uri="{FF2B5EF4-FFF2-40B4-BE49-F238E27FC236}">
                <a16:creationId xmlns:a16="http://schemas.microsoft.com/office/drawing/2014/main" id="{895E180A-5C47-016E-FFD1-1EF83838075D}"/>
              </a:ext>
            </a:extLst>
          </p:cNvPr>
          <p:cNvSpPr txBox="1">
            <a:spLocks/>
          </p:cNvSpPr>
          <p:nvPr/>
        </p:nvSpPr>
        <p:spPr>
          <a:xfrm>
            <a:off x="1353423" y="2330193"/>
            <a:ext cx="4299913" cy="2784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SzPts val="770"/>
              <a:buFont typeface="Arial" panose="020B0604020202020204" pitchFamily="34" charset="0"/>
              <a:buNone/>
            </a:pPr>
            <a:endParaRPr lang="ko-KR" altLang="en-US" sz="1150" b="1" dirty="0"/>
          </a:p>
          <a:p>
            <a:pPr marL="0" indent="0">
              <a:spcBef>
                <a:spcPts val="1200"/>
              </a:spcBef>
              <a:buSzPts val="770"/>
              <a:buFont typeface="Arial" panose="020B0604020202020204" pitchFamily="34" charset="0"/>
              <a:buNone/>
            </a:pPr>
            <a:r>
              <a:rPr lang="ko-KR" altLang="en-US" sz="1150" b="1" dirty="0"/>
              <a:t>*</a:t>
            </a:r>
            <a:r>
              <a:rPr lang="ko-KR" altLang="en-US" sz="1150" b="1" dirty="0" err="1"/>
              <a:t>전동킥보드</a:t>
            </a:r>
            <a:r>
              <a:rPr lang="ko-KR" altLang="en-US" sz="1150" b="1" dirty="0"/>
              <a:t> 대중화의 시작 </a:t>
            </a:r>
            <a:r>
              <a:rPr lang="en-US" altLang="ko-KR" sz="1150" b="1" dirty="0"/>
              <a:t>:2018</a:t>
            </a:r>
            <a:r>
              <a:rPr lang="ko-KR" altLang="en-US" sz="1150" b="1" dirty="0"/>
              <a:t>년 서울시에서 처음 시작</a:t>
            </a:r>
          </a:p>
          <a:p>
            <a:pPr marL="0" indent="0">
              <a:spcBef>
                <a:spcPts val="1200"/>
              </a:spcBef>
              <a:buSzPts val="770"/>
              <a:buFont typeface="Arial" panose="020B0604020202020204" pitchFamily="34" charset="0"/>
              <a:buNone/>
            </a:pPr>
            <a:r>
              <a:rPr lang="ko-KR" altLang="en-US" sz="1150" b="1" dirty="0"/>
              <a:t>*</a:t>
            </a:r>
            <a:r>
              <a:rPr lang="en-US" altLang="ko-KR" sz="1150" b="1" dirty="0"/>
              <a:t>2019</a:t>
            </a:r>
            <a:r>
              <a:rPr lang="ko-KR" altLang="en-US" sz="1150" b="1" dirty="0"/>
              <a:t>년 </a:t>
            </a:r>
            <a:r>
              <a:rPr lang="en-US" altLang="ko-KR" sz="1150" b="1" dirty="0"/>
              <a:t>~2020</a:t>
            </a:r>
            <a:r>
              <a:rPr lang="ko-KR" altLang="en-US" sz="1150" b="1" dirty="0"/>
              <a:t>년 사이에는 사용자 현황 수치가 </a:t>
            </a:r>
            <a:r>
              <a:rPr lang="en-US" altLang="ko-KR" sz="1150" b="1" dirty="0"/>
              <a:t>1</a:t>
            </a:r>
            <a:r>
              <a:rPr lang="ko-KR" altLang="en-US" sz="1150" b="1" dirty="0"/>
              <a:t>년 사이에 </a:t>
            </a:r>
            <a:r>
              <a:rPr lang="en-US" altLang="ko-KR" sz="1150" b="1" dirty="0"/>
              <a:t>6</a:t>
            </a:r>
            <a:r>
              <a:rPr lang="ko-KR" altLang="en-US" sz="1150" b="1" dirty="0"/>
              <a:t>배나 증가하였다</a:t>
            </a:r>
          </a:p>
          <a:p>
            <a:pPr marL="0" indent="0">
              <a:spcBef>
                <a:spcPts val="1200"/>
              </a:spcBef>
              <a:buSzPts val="770"/>
              <a:buFont typeface="Arial" panose="020B0604020202020204" pitchFamily="34" charset="0"/>
              <a:buNone/>
            </a:pPr>
            <a:r>
              <a:rPr lang="ko-KR" altLang="en-US" sz="1150" b="1" dirty="0"/>
              <a:t>*</a:t>
            </a:r>
            <a:r>
              <a:rPr lang="en-US" altLang="ko-KR" sz="1150" b="1" dirty="0"/>
              <a:t>20,30</a:t>
            </a:r>
            <a:r>
              <a:rPr lang="ko-KR" altLang="en-US" sz="1150" b="1" dirty="0"/>
              <a:t>대 사이에서 유행하여 빠르게 매년 성장하고 있는 공유 </a:t>
            </a:r>
            <a:r>
              <a:rPr lang="ko-KR" altLang="en-US" sz="1150" b="1" dirty="0" err="1"/>
              <a:t>전동킥보드</a:t>
            </a:r>
            <a:r>
              <a:rPr lang="ko-KR" altLang="en-US" sz="1150" b="1" dirty="0"/>
              <a:t> 사용률</a:t>
            </a:r>
          </a:p>
          <a:p>
            <a:pPr marL="0" indent="0">
              <a:spcBef>
                <a:spcPts val="1200"/>
              </a:spcBef>
              <a:buSzPts val="770"/>
              <a:buFont typeface="Arial" panose="020B0604020202020204" pitchFamily="34" charset="0"/>
              <a:buNone/>
            </a:pPr>
            <a:endParaRPr lang="ko-KR" altLang="en-US" sz="1150" b="1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SzPts val="770"/>
              <a:buFont typeface="Arial" panose="020B0604020202020204" pitchFamily="34" charset="0"/>
              <a:buNone/>
            </a:pPr>
            <a:endParaRPr lang="ko-KR" altLang="en-US" sz="1150" b="1" dirty="0"/>
          </a:p>
        </p:txBody>
      </p:sp>
      <p:pic>
        <p:nvPicPr>
          <p:cNvPr id="4" name="Google Shape;82;p16">
            <a:extLst>
              <a:ext uri="{FF2B5EF4-FFF2-40B4-BE49-F238E27FC236}">
                <a16:creationId xmlns:a16="http://schemas.microsoft.com/office/drawing/2014/main" id="{A7F8CE26-3235-592E-640D-B35FFCA4BC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81167" y="1425240"/>
            <a:ext cx="4957409" cy="4277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716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배경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6EC6943-543B-B3CF-272D-BF464944A2B4}"/>
              </a:ext>
            </a:extLst>
          </p:cNvPr>
          <p:cNvGrpSpPr/>
          <p:nvPr/>
        </p:nvGrpSpPr>
        <p:grpSpPr>
          <a:xfrm>
            <a:off x="906150" y="2280278"/>
            <a:ext cx="10379700" cy="4079343"/>
            <a:chOff x="906150" y="1827272"/>
            <a:chExt cx="10379700" cy="4079343"/>
          </a:xfrm>
        </p:grpSpPr>
        <p:sp>
          <p:nvSpPr>
            <p:cNvPr id="18" name="Google Shape;89;p17">
              <a:extLst>
                <a:ext uri="{FF2B5EF4-FFF2-40B4-BE49-F238E27FC236}">
                  <a16:creationId xmlns:a16="http://schemas.microsoft.com/office/drawing/2014/main" id="{687539B1-D7EF-3CFB-289F-EE620B0BCA37}"/>
                </a:ext>
              </a:extLst>
            </p:cNvPr>
            <p:cNvSpPr/>
            <p:nvPr/>
          </p:nvSpPr>
          <p:spPr>
            <a:xfrm>
              <a:off x="906150" y="1827272"/>
              <a:ext cx="2296877" cy="9344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Open Sans"/>
                  <a:ea typeface="Open Sans"/>
                  <a:cs typeface="Open Sans"/>
                  <a:sym typeface="Open Sans"/>
                </a:rPr>
                <a:t>매년 증가 하는 </a:t>
              </a:r>
              <a:endParaRPr lang="en-US" altLang="ko" b="1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Open Sans"/>
                  <a:ea typeface="Open Sans"/>
                  <a:cs typeface="Open Sans"/>
                  <a:sym typeface="Open Sans"/>
                </a:rPr>
                <a:t>사고 건수</a:t>
              </a:r>
              <a:endParaRPr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90;p17">
              <a:extLst>
                <a:ext uri="{FF2B5EF4-FFF2-40B4-BE49-F238E27FC236}">
                  <a16:creationId xmlns:a16="http://schemas.microsoft.com/office/drawing/2014/main" id="{04C5BA8D-EE78-F733-646D-3A1479B45DE7}"/>
                </a:ext>
              </a:extLst>
            </p:cNvPr>
            <p:cNvSpPr/>
            <p:nvPr/>
          </p:nvSpPr>
          <p:spPr>
            <a:xfrm>
              <a:off x="8988971" y="1827272"/>
              <a:ext cx="2296879" cy="9344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Open Sans"/>
                  <a:ea typeface="Open Sans"/>
                  <a:cs typeface="Open Sans"/>
                  <a:sym typeface="Open Sans"/>
                </a:rPr>
                <a:t>빠른 신고로 인해 </a:t>
              </a:r>
              <a:endParaRPr lang="en-US" altLang="ko" b="1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Open Sans"/>
                  <a:ea typeface="Open Sans"/>
                  <a:cs typeface="Open Sans"/>
                  <a:sym typeface="Open Sans"/>
                </a:rPr>
                <a:t>빠른 구조 효과 기대</a:t>
              </a:r>
              <a:endParaRPr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91;p17">
              <a:extLst>
                <a:ext uri="{FF2B5EF4-FFF2-40B4-BE49-F238E27FC236}">
                  <a16:creationId xmlns:a16="http://schemas.microsoft.com/office/drawing/2014/main" id="{F2A738C9-7EAC-C348-00A9-69F259D1987A}"/>
                </a:ext>
              </a:extLst>
            </p:cNvPr>
            <p:cNvSpPr/>
            <p:nvPr/>
          </p:nvSpPr>
          <p:spPr>
            <a:xfrm>
              <a:off x="6380280" y="1827272"/>
              <a:ext cx="2296879" cy="9344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Open Sans"/>
                  <a:ea typeface="Open Sans"/>
                  <a:cs typeface="Open Sans"/>
                  <a:sym typeface="Open Sans"/>
                </a:rPr>
                <a:t>사고발생 시 </a:t>
              </a:r>
              <a:endParaRPr lang="en-US" altLang="ko" b="1" dirty="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Open Sans"/>
                  <a:ea typeface="Open Sans"/>
                  <a:cs typeface="Open Sans"/>
                  <a:sym typeface="Open Sans"/>
                </a:rPr>
                <a:t>빠른 신고의 필요성</a:t>
              </a:r>
              <a:endParaRPr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92;p17">
              <a:extLst>
                <a:ext uri="{FF2B5EF4-FFF2-40B4-BE49-F238E27FC236}">
                  <a16:creationId xmlns:a16="http://schemas.microsoft.com/office/drawing/2014/main" id="{B04AD015-B3A0-9DD0-192F-8AFDE10B3E7D}"/>
                </a:ext>
              </a:extLst>
            </p:cNvPr>
            <p:cNvSpPr/>
            <p:nvPr/>
          </p:nvSpPr>
          <p:spPr>
            <a:xfrm>
              <a:off x="3514844" y="1827272"/>
              <a:ext cx="2296878" cy="93443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Open Sans"/>
                  <a:ea typeface="Open Sans"/>
                  <a:cs typeface="Open Sans"/>
                  <a:sym typeface="Open Sans"/>
                </a:rPr>
                <a:t>사고 건수 대비 대책 마련이 미비한 현실</a:t>
              </a:r>
              <a:endParaRPr b="1" dirty="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93;p17">
              <a:extLst>
                <a:ext uri="{FF2B5EF4-FFF2-40B4-BE49-F238E27FC236}">
                  <a16:creationId xmlns:a16="http://schemas.microsoft.com/office/drawing/2014/main" id="{E553EC26-0793-DF08-AD0D-37BA159CED6A}"/>
                </a:ext>
              </a:extLst>
            </p:cNvPr>
            <p:cNvSpPr/>
            <p:nvPr/>
          </p:nvSpPr>
          <p:spPr>
            <a:xfrm>
              <a:off x="3110240" y="2176981"/>
              <a:ext cx="497386" cy="2436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" name="Google Shape;94;p17">
              <a:extLst>
                <a:ext uri="{FF2B5EF4-FFF2-40B4-BE49-F238E27FC236}">
                  <a16:creationId xmlns:a16="http://schemas.microsoft.com/office/drawing/2014/main" id="{F549931D-F91D-A0A6-A1EF-5B28FF10C338}"/>
                </a:ext>
              </a:extLst>
            </p:cNvPr>
            <p:cNvSpPr/>
            <p:nvPr/>
          </p:nvSpPr>
          <p:spPr>
            <a:xfrm>
              <a:off x="8584372" y="2176981"/>
              <a:ext cx="497386" cy="2436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95;p17">
              <a:extLst>
                <a:ext uri="{FF2B5EF4-FFF2-40B4-BE49-F238E27FC236}">
                  <a16:creationId xmlns:a16="http://schemas.microsoft.com/office/drawing/2014/main" id="{F05AD100-2B63-29E1-6BD2-C7AD20C1B8DF}"/>
                </a:ext>
              </a:extLst>
            </p:cNvPr>
            <p:cNvSpPr/>
            <p:nvPr/>
          </p:nvSpPr>
          <p:spPr>
            <a:xfrm>
              <a:off x="5860634" y="2176981"/>
              <a:ext cx="497386" cy="2436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5" name="Google Shape;96;p17">
              <a:extLst>
                <a:ext uri="{FF2B5EF4-FFF2-40B4-BE49-F238E27FC236}">
                  <a16:creationId xmlns:a16="http://schemas.microsoft.com/office/drawing/2014/main" id="{26603CCC-07D3-8AEF-49C0-81DAD7868C6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06150" y="3053004"/>
              <a:ext cx="4779689" cy="28536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97;p17">
              <a:extLst>
                <a:ext uri="{FF2B5EF4-FFF2-40B4-BE49-F238E27FC236}">
                  <a16:creationId xmlns:a16="http://schemas.microsoft.com/office/drawing/2014/main" id="{64412DA2-BF95-E1EB-4F88-127C383AAC4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71297" y="3095659"/>
              <a:ext cx="5214553" cy="28109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87;p17">
            <a:extLst>
              <a:ext uri="{FF2B5EF4-FFF2-40B4-BE49-F238E27FC236}">
                <a16:creationId xmlns:a16="http://schemas.microsoft.com/office/drawing/2014/main" id="{F5C3F974-829F-F2CD-8F44-AD1E26BAA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6012" y="1446565"/>
            <a:ext cx="9510570" cy="532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ko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매년 높아지는 전동킥보드의 사고 건수/ 적정시간 내 응급실 미도착 비율</a:t>
            </a:r>
            <a:r>
              <a:rPr lang="en-US" altLang="ko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080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200" b="1" i="1" kern="0" dirty="0" err="1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킥라니</a:t>
              </a:r>
              <a:r>
                <a:rPr lang="ko-KR" altLang="en-US" sz="2200" b="1" i="1" kern="0" dirty="0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구조대</a:t>
              </a:r>
              <a:endParaRPr lang="en-US" altLang="ko-KR" sz="22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시나리오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206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시나리오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87;p17">
            <a:extLst>
              <a:ext uri="{FF2B5EF4-FFF2-40B4-BE49-F238E27FC236}">
                <a16:creationId xmlns:a16="http://schemas.microsoft.com/office/drawing/2014/main" id="{E8AC1F31-5706-8213-4D0F-73DCC304436B}"/>
              </a:ext>
            </a:extLst>
          </p:cNvPr>
          <p:cNvSpPr txBox="1">
            <a:spLocks/>
          </p:cNvSpPr>
          <p:nvPr/>
        </p:nvSpPr>
        <p:spPr>
          <a:xfrm>
            <a:off x="1316012" y="1446565"/>
            <a:ext cx="9510570" cy="53278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990"/>
              <a:buFont typeface="Arial"/>
              <a:buNone/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사고 발생 즉시 신고 하여 구급대의 빠른 현장 출동을 돕는다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9B55C74-D596-4EFC-E893-C718A420BA2C}"/>
              </a:ext>
            </a:extLst>
          </p:cNvPr>
          <p:cNvGrpSpPr/>
          <p:nvPr/>
        </p:nvGrpSpPr>
        <p:grpSpPr>
          <a:xfrm>
            <a:off x="818640" y="2178196"/>
            <a:ext cx="10234444" cy="4381955"/>
            <a:chOff x="-255152" y="2190061"/>
            <a:chExt cx="10234444" cy="4381955"/>
          </a:xfrm>
        </p:grpSpPr>
        <p:pic>
          <p:nvPicPr>
            <p:cNvPr id="42" name="Google Shape;108;p19">
              <a:extLst>
                <a:ext uri="{FF2B5EF4-FFF2-40B4-BE49-F238E27FC236}">
                  <a16:creationId xmlns:a16="http://schemas.microsoft.com/office/drawing/2014/main" id="{28C36E91-3E39-9B68-0405-40859A26274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3864" t="20148" r="18831" b="19527"/>
            <a:stretch/>
          </p:blipFill>
          <p:spPr>
            <a:xfrm>
              <a:off x="1285177" y="2190061"/>
              <a:ext cx="2067707" cy="1831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109;p19">
              <a:extLst>
                <a:ext uri="{FF2B5EF4-FFF2-40B4-BE49-F238E27FC236}">
                  <a16:creationId xmlns:a16="http://schemas.microsoft.com/office/drawing/2014/main" id="{77BDF00F-59E3-C9D2-5A0E-EE718238C44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-13301"/>
            <a:stretch/>
          </p:blipFill>
          <p:spPr>
            <a:xfrm>
              <a:off x="7088426" y="4359553"/>
              <a:ext cx="2536984" cy="22124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" name="Google Shape;110;p19">
              <a:extLst>
                <a:ext uri="{FF2B5EF4-FFF2-40B4-BE49-F238E27FC236}">
                  <a16:creationId xmlns:a16="http://schemas.microsoft.com/office/drawing/2014/main" id="{239F4FA9-5E8F-883C-33F2-8658E657242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88426" y="2270281"/>
              <a:ext cx="2296867" cy="18032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111;p19">
              <a:extLst>
                <a:ext uri="{FF2B5EF4-FFF2-40B4-BE49-F238E27FC236}">
                  <a16:creationId xmlns:a16="http://schemas.microsoft.com/office/drawing/2014/main" id="{307DF759-2058-A81D-A3D9-4153DF522187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76905" y="4359553"/>
              <a:ext cx="2177638" cy="2151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112;p19">
              <a:extLst>
                <a:ext uri="{FF2B5EF4-FFF2-40B4-BE49-F238E27FC236}">
                  <a16:creationId xmlns:a16="http://schemas.microsoft.com/office/drawing/2014/main" id="{5972FB85-E00F-6556-8F40-0A84E01164D0}"/>
                </a:ext>
              </a:extLst>
            </p:cNvPr>
            <p:cNvSpPr/>
            <p:nvPr/>
          </p:nvSpPr>
          <p:spPr>
            <a:xfrm>
              <a:off x="2171042" y="4062590"/>
              <a:ext cx="199786" cy="42541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47" name="Google Shape;113;p19">
              <a:extLst>
                <a:ext uri="{FF2B5EF4-FFF2-40B4-BE49-F238E27FC236}">
                  <a16:creationId xmlns:a16="http://schemas.microsoft.com/office/drawing/2014/main" id="{75EE8D0E-7923-3B03-783A-6E6FF6710651}"/>
                </a:ext>
              </a:extLst>
            </p:cNvPr>
            <p:cNvSpPr/>
            <p:nvPr/>
          </p:nvSpPr>
          <p:spPr>
            <a:xfrm>
              <a:off x="4125790" y="5465784"/>
              <a:ext cx="2067847" cy="22800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49" name="Google Shape;115;p19">
              <a:extLst>
                <a:ext uri="{FF2B5EF4-FFF2-40B4-BE49-F238E27FC236}">
                  <a16:creationId xmlns:a16="http://schemas.microsoft.com/office/drawing/2014/main" id="{87339DB4-05D6-B577-0306-413892B7E665}"/>
                </a:ext>
              </a:extLst>
            </p:cNvPr>
            <p:cNvSpPr/>
            <p:nvPr/>
          </p:nvSpPr>
          <p:spPr>
            <a:xfrm>
              <a:off x="3988374" y="3057883"/>
              <a:ext cx="2067847" cy="228003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50" name="Google Shape;116;p19">
              <a:extLst>
                <a:ext uri="{FF2B5EF4-FFF2-40B4-BE49-F238E27FC236}">
                  <a16:creationId xmlns:a16="http://schemas.microsoft.com/office/drawing/2014/main" id="{9925C6E7-5460-0D51-7E54-C1FB74D9652F}"/>
                </a:ext>
              </a:extLst>
            </p:cNvPr>
            <p:cNvSpPr txBox="1"/>
            <p:nvPr/>
          </p:nvSpPr>
          <p:spPr>
            <a:xfrm>
              <a:off x="-255152" y="4058290"/>
              <a:ext cx="2296866" cy="532785"/>
            </a:xfrm>
            <a:prstGeom prst="rect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전동 킥보드 사용시 앱과 연결</a:t>
              </a:r>
              <a:endParaRPr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사고 감지 기능 시작</a:t>
              </a:r>
              <a:endParaRPr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51" name="Google Shape;117;p19">
              <a:extLst>
                <a:ext uri="{FF2B5EF4-FFF2-40B4-BE49-F238E27FC236}">
                  <a16:creationId xmlns:a16="http://schemas.microsoft.com/office/drawing/2014/main" id="{59DCACCC-67C1-FD92-48E9-95007F14FFD2}"/>
                </a:ext>
              </a:extLst>
            </p:cNvPr>
            <p:cNvSpPr txBox="1"/>
            <p:nvPr/>
          </p:nvSpPr>
          <p:spPr>
            <a:xfrm>
              <a:off x="3677915" y="5777071"/>
              <a:ext cx="3087138" cy="546956"/>
            </a:xfrm>
            <a:prstGeom prst="rect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GPS모듈을 통해 위치 정보 수집</a:t>
              </a:r>
              <a:endParaRPr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GSM모듈을 통해 119에 위치 정보 발신</a:t>
              </a:r>
              <a:endParaRPr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52" name="Google Shape;118;p19">
              <a:extLst>
                <a:ext uri="{FF2B5EF4-FFF2-40B4-BE49-F238E27FC236}">
                  <a16:creationId xmlns:a16="http://schemas.microsoft.com/office/drawing/2014/main" id="{B1ECC071-B23B-6E81-0E2D-2701E714E2FF}"/>
                </a:ext>
              </a:extLst>
            </p:cNvPr>
            <p:cNvSpPr txBox="1"/>
            <p:nvPr/>
          </p:nvSpPr>
          <p:spPr>
            <a:xfrm>
              <a:off x="8570659" y="4073490"/>
              <a:ext cx="1408633" cy="425410"/>
            </a:xfrm>
            <a:prstGeom prst="rect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구조대 출동 시작 </a:t>
              </a:r>
              <a:endParaRPr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53" name="Google Shape;119;p19">
              <a:extLst>
                <a:ext uri="{FF2B5EF4-FFF2-40B4-BE49-F238E27FC236}">
                  <a16:creationId xmlns:a16="http://schemas.microsoft.com/office/drawing/2014/main" id="{F3189CE2-18B2-D384-E750-5CB8AA5D58EE}"/>
                </a:ext>
              </a:extLst>
            </p:cNvPr>
            <p:cNvSpPr txBox="1"/>
            <p:nvPr/>
          </p:nvSpPr>
          <p:spPr>
            <a:xfrm>
              <a:off x="3778091" y="2421447"/>
              <a:ext cx="2536984" cy="553152"/>
            </a:xfrm>
            <a:prstGeom prst="rect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수신한 위치 정보를 바탕으로 빠른 출동 및 빠른 대처</a:t>
              </a:r>
              <a:endParaRPr sz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58" name="Google Shape;112;p19">
              <a:extLst>
                <a:ext uri="{FF2B5EF4-FFF2-40B4-BE49-F238E27FC236}">
                  <a16:creationId xmlns:a16="http://schemas.microsoft.com/office/drawing/2014/main" id="{843A2CB9-8819-D270-2219-7B97970323F4}"/>
                </a:ext>
              </a:extLst>
            </p:cNvPr>
            <p:cNvSpPr/>
            <p:nvPr/>
          </p:nvSpPr>
          <p:spPr>
            <a:xfrm rot="10800000">
              <a:off x="8136966" y="4058291"/>
              <a:ext cx="199786" cy="42541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00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8755D539-37E7-211A-7E34-8B58109E14C7}"/>
              </a:ext>
            </a:extLst>
          </p:cNvPr>
          <p:cNvSpPr/>
          <p:nvPr/>
        </p:nvSpPr>
        <p:spPr>
          <a:xfrm>
            <a:off x="11607232" y="80153"/>
            <a:ext cx="71264" cy="327576"/>
          </a:xfrm>
          <a:prstGeom prst="roundRect">
            <a:avLst>
              <a:gd name="adj" fmla="val 1728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4986666" y="801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549136" y="961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6229350" y="-5781676"/>
            <a:ext cx="171450" cy="1175385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98974" y="259952"/>
            <a:ext cx="4788000" cy="89590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438150" y="297849"/>
            <a:ext cx="4721564" cy="830465"/>
          </a:xfrm>
          <a:prstGeom prst="roundRect">
            <a:avLst/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시나리오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5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8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화살표: 굽음 74">
            <a:extLst>
              <a:ext uri="{FF2B5EF4-FFF2-40B4-BE49-F238E27FC236}">
                <a16:creationId xmlns:a16="http://schemas.microsoft.com/office/drawing/2014/main" id="{6F555CDB-D8E3-E024-1B9D-5ECEF9610CF1}"/>
              </a:ext>
            </a:extLst>
          </p:cNvPr>
          <p:cNvSpPr/>
          <p:nvPr/>
        </p:nvSpPr>
        <p:spPr>
          <a:xfrm>
            <a:off x="639450" y="408792"/>
            <a:ext cx="533400" cy="575301"/>
          </a:xfrm>
          <a:prstGeom prst="bentArrow">
            <a:avLst>
              <a:gd name="adj1" fmla="val 25000"/>
              <a:gd name="adj2" fmla="val 25000"/>
              <a:gd name="adj3" fmla="val 33036"/>
              <a:gd name="adj4" fmla="val 43750"/>
            </a:avLst>
          </a:prstGeom>
          <a:solidFill>
            <a:schemeClr val="bg1"/>
          </a:solidFill>
          <a:ln w="635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DE3D3E7-CF4D-A222-FE81-9C46D75DD766}"/>
              </a:ext>
            </a:extLst>
          </p:cNvPr>
          <p:cNvSpPr/>
          <p:nvPr/>
        </p:nvSpPr>
        <p:spPr>
          <a:xfrm>
            <a:off x="11244802" y="307351"/>
            <a:ext cx="796124" cy="796124"/>
          </a:xfrm>
          <a:prstGeom prst="ellipse">
            <a:avLst/>
          </a:prstGeom>
          <a:solidFill>
            <a:schemeClr val="bg1"/>
          </a:solidFill>
          <a:ln w="793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2" algn="ctr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</a:t>
            </a:r>
            <a:fld id="{D2EDD0C0-C72D-4177-958E-41DAB93756E1}" type="slidenum">
              <a:rPr lang="en-US" altLang="ko-KR" sz="2400" b="1" i="1" kern="0" smtClean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en-US" altLang="ko-KR" sz="2400" b="1" i="1" kern="0" dirty="0">
              <a:ln w="15875">
                <a:noFill/>
              </a:ln>
              <a:solidFill>
                <a:prstClr val="black">
                  <a:lumMod val="85000"/>
                  <a:lumOff val="1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566D67E-8F80-969A-055E-F459DC2147AA}"/>
              </a:ext>
            </a:extLst>
          </p:cNvPr>
          <p:cNvGrpSpPr/>
          <p:nvPr/>
        </p:nvGrpSpPr>
        <p:grpSpPr>
          <a:xfrm>
            <a:off x="991918" y="1750827"/>
            <a:ext cx="10204253" cy="4222126"/>
            <a:chOff x="622025" y="1418000"/>
            <a:chExt cx="8299209" cy="3261052"/>
          </a:xfrm>
        </p:grpSpPr>
        <p:pic>
          <p:nvPicPr>
            <p:cNvPr id="17" name="Google Shape;126;p20">
              <a:extLst>
                <a:ext uri="{FF2B5EF4-FFF2-40B4-BE49-F238E27FC236}">
                  <a16:creationId xmlns:a16="http://schemas.microsoft.com/office/drawing/2014/main" id="{92A0501C-BBCC-6161-53F7-DE4882243EA2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3864" t="20148" r="18831" b="19527"/>
            <a:stretch/>
          </p:blipFill>
          <p:spPr>
            <a:xfrm>
              <a:off x="987050" y="1685900"/>
              <a:ext cx="2045500" cy="1963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27;p20">
              <a:extLst>
                <a:ext uri="{FF2B5EF4-FFF2-40B4-BE49-F238E27FC236}">
                  <a16:creationId xmlns:a16="http://schemas.microsoft.com/office/drawing/2014/main" id="{D8A551B4-4DFB-A836-E83E-618B4632D51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56500" y="1634376"/>
              <a:ext cx="2045500" cy="20454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128;p20">
              <a:extLst>
                <a:ext uri="{FF2B5EF4-FFF2-40B4-BE49-F238E27FC236}">
                  <a16:creationId xmlns:a16="http://schemas.microsoft.com/office/drawing/2014/main" id="{D5F036C5-4CDA-FBF4-8BC1-97B089538AF4}"/>
                </a:ext>
              </a:extLst>
            </p:cNvPr>
            <p:cNvCxnSpPr/>
            <p:nvPr/>
          </p:nvCxnSpPr>
          <p:spPr>
            <a:xfrm>
              <a:off x="2731925" y="2266175"/>
              <a:ext cx="3456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" name="Google Shape;129;p20">
              <a:extLst>
                <a:ext uri="{FF2B5EF4-FFF2-40B4-BE49-F238E27FC236}">
                  <a16:creationId xmlns:a16="http://schemas.microsoft.com/office/drawing/2014/main" id="{367058D4-7E5E-29B5-8B0D-36367B876B7D}"/>
                </a:ext>
              </a:extLst>
            </p:cNvPr>
            <p:cNvSpPr txBox="1"/>
            <p:nvPr/>
          </p:nvSpPr>
          <p:spPr>
            <a:xfrm>
              <a:off x="3210075" y="1418000"/>
              <a:ext cx="2580000" cy="7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1" name="Google Shape;130;p20">
              <a:extLst>
                <a:ext uri="{FF2B5EF4-FFF2-40B4-BE49-F238E27FC236}">
                  <a16:creationId xmlns:a16="http://schemas.microsoft.com/office/drawing/2014/main" id="{EF39A96A-0C62-8F7A-2EBC-91802E3F0AC0}"/>
                </a:ext>
              </a:extLst>
            </p:cNvPr>
            <p:cNvSpPr/>
            <p:nvPr/>
          </p:nvSpPr>
          <p:spPr>
            <a:xfrm>
              <a:off x="622025" y="1483250"/>
              <a:ext cx="935172" cy="978696"/>
            </a:xfrm>
            <a:prstGeom prst="irregularSeal2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 b="1"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사고 발생</a:t>
              </a:r>
              <a:endParaRPr sz="900" b="1"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2" name="Google Shape;131;p20">
              <a:extLst>
                <a:ext uri="{FF2B5EF4-FFF2-40B4-BE49-F238E27FC236}">
                  <a16:creationId xmlns:a16="http://schemas.microsoft.com/office/drawing/2014/main" id="{F1E66B61-EC00-5447-9151-2E7321CA19C3}"/>
                </a:ext>
              </a:extLst>
            </p:cNvPr>
            <p:cNvSpPr txBox="1"/>
            <p:nvPr/>
          </p:nvSpPr>
          <p:spPr>
            <a:xfrm>
              <a:off x="3264274" y="1472781"/>
              <a:ext cx="2439125" cy="632732"/>
            </a:xfrm>
            <a:prstGeom prst="rect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1.자동 신고 기능 -위치 정보 전송</a:t>
              </a: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2.사고 센싱 데이터 전송</a:t>
              </a: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3.수동 신고 버튼 기능-위치 정보 전송</a:t>
              </a: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3" name="Google Shape;132;p20">
              <a:extLst>
                <a:ext uri="{FF2B5EF4-FFF2-40B4-BE49-F238E27FC236}">
                  <a16:creationId xmlns:a16="http://schemas.microsoft.com/office/drawing/2014/main" id="{B0261BC7-87F4-97C7-33A6-8B9F784080F9}"/>
                </a:ext>
              </a:extLst>
            </p:cNvPr>
            <p:cNvSpPr txBox="1"/>
            <p:nvPr/>
          </p:nvSpPr>
          <p:spPr>
            <a:xfrm>
              <a:off x="5790075" y="3581975"/>
              <a:ext cx="3131159" cy="1097077"/>
            </a:xfrm>
            <a:prstGeom prst="rect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[데이터 관리]</a:t>
              </a: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1.회원정보 관리 시스템</a:t>
              </a: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2.수신 받은 사고  센싱 데이터 저장 시스템</a:t>
              </a:r>
              <a:endParaRPr lang="en-US" altLang="ko"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[신고]</a:t>
              </a: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1.위치 정보를 </a:t>
              </a:r>
              <a:r>
                <a:rPr lang="ko" sz="1300" b="1" dirty="0">
                  <a:solidFill>
                    <a:schemeClr val="dk1"/>
                  </a:solidFill>
                  <a:highlight>
                    <a:srgbClr val="FFD966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구조대/미리 정해놓은 번호</a:t>
              </a: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로 전송</a:t>
              </a: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sp>
          <p:nvSpPr>
            <p:cNvPr id="24" name="Google Shape;133;p20">
              <a:extLst>
                <a:ext uri="{FF2B5EF4-FFF2-40B4-BE49-F238E27FC236}">
                  <a16:creationId xmlns:a16="http://schemas.microsoft.com/office/drawing/2014/main" id="{86DD0F3B-2F63-700B-60FC-EC5AB3417C12}"/>
                </a:ext>
              </a:extLst>
            </p:cNvPr>
            <p:cNvSpPr txBox="1"/>
            <p:nvPr/>
          </p:nvSpPr>
          <p:spPr>
            <a:xfrm>
              <a:off x="2680882" y="3581975"/>
              <a:ext cx="2782342" cy="902700"/>
            </a:xfrm>
            <a:prstGeom prst="rect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[사전 번호 저장 기능]</a:t>
              </a: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1" dirty="0">
                  <a:solidFill>
                    <a:schemeClr val="dk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Open Sans"/>
                  <a:sym typeface="Open Sans"/>
                </a:rPr>
                <a:t>구조대에게만 위치정보 메시지를 보내는 것만이 아닌 가족,친구 등 미리 저장해 놓은 번호로 메시지를 전송하는 기능</a:t>
              </a:r>
              <a:endParaRPr sz="13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  <p:cxnSp>
          <p:nvCxnSpPr>
            <p:cNvPr id="25" name="Google Shape;134;p20">
              <a:extLst>
                <a:ext uri="{FF2B5EF4-FFF2-40B4-BE49-F238E27FC236}">
                  <a16:creationId xmlns:a16="http://schemas.microsoft.com/office/drawing/2014/main" id="{AFDE4077-5C12-7984-87F4-DFA5176282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3701" y="3712275"/>
              <a:ext cx="1212656" cy="67520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" name="Google Shape;135;p20">
              <a:extLst>
                <a:ext uri="{FF2B5EF4-FFF2-40B4-BE49-F238E27FC236}">
                  <a16:creationId xmlns:a16="http://schemas.microsoft.com/office/drawing/2014/main" id="{4A16843A-3717-25D8-AF1C-E8D5DF121644}"/>
                </a:ext>
              </a:extLst>
            </p:cNvPr>
            <p:cNvSpPr/>
            <p:nvPr/>
          </p:nvSpPr>
          <p:spPr>
            <a:xfrm>
              <a:off x="7048650" y="3331850"/>
              <a:ext cx="76200" cy="2067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맑은 고딕" panose="020B0503020000020004" pitchFamily="50" charset="-127"/>
                <a:ea typeface="맑은 고딕" panose="020B0503020000020004" pitchFamily="50" charset="-127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369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9AD393-1139-BF89-1048-44E85A244486}"/>
              </a:ext>
            </a:extLst>
          </p:cNvPr>
          <p:cNvGrpSpPr/>
          <p:nvPr/>
        </p:nvGrpSpPr>
        <p:grpSpPr>
          <a:xfrm>
            <a:off x="9099411" y="2600197"/>
            <a:ext cx="2832793" cy="1295659"/>
            <a:chOff x="9099411" y="2600197"/>
            <a:chExt cx="2832793" cy="1295659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8755D539-37E7-211A-7E34-8B58109E14C7}"/>
                </a:ext>
              </a:extLst>
            </p:cNvPr>
            <p:cNvSpPr/>
            <p:nvPr/>
          </p:nvSpPr>
          <p:spPr>
            <a:xfrm>
              <a:off x="9604081" y="2600197"/>
              <a:ext cx="1752765" cy="594997"/>
            </a:xfrm>
            <a:prstGeom prst="roundRect">
              <a:avLst>
                <a:gd name="adj" fmla="val 17288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788D52D-6444-C370-5686-0A63BEC2CAAA}"/>
                </a:ext>
              </a:extLst>
            </p:cNvPr>
            <p:cNvSpPr/>
            <p:nvPr/>
          </p:nvSpPr>
          <p:spPr>
            <a:xfrm>
              <a:off x="9099411" y="2827291"/>
              <a:ext cx="2832793" cy="1068565"/>
            </a:xfrm>
            <a:prstGeom prst="roundRect">
              <a:avLst/>
            </a:prstGeom>
            <a:gradFill flip="none" rotWithShape="1">
              <a:gsLst>
                <a:gs pos="60000">
                  <a:schemeClr val="tx1">
                    <a:lumMod val="50000"/>
                    <a:lumOff val="50000"/>
                  </a:schemeClr>
                </a:gs>
                <a:gs pos="60000">
                  <a:schemeClr val="tx1">
                    <a:lumMod val="75000"/>
                    <a:lumOff val="25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2E627F0-8547-8385-A9AE-66614E1715F4}"/>
                </a:ext>
              </a:extLst>
            </p:cNvPr>
            <p:cNvSpPr/>
            <p:nvPr/>
          </p:nvSpPr>
          <p:spPr>
            <a:xfrm>
              <a:off x="9172132" y="2907062"/>
              <a:ext cx="2674734" cy="90160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B6B97C93-6D54-174E-7A9D-94954EC2E8C9}"/>
                </a:ext>
              </a:extLst>
            </p:cNvPr>
            <p:cNvGrpSpPr/>
            <p:nvPr/>
          </p:nvGrpSpPr>
          <p:grpSpPr>
            <a:xfrm>
              <a:off x="9323016" y="3009090"/>
              <a:ext cx="593643" cy="689052"/>
              <a:chOff x="838202" y="554829"/>
              <a:chExt cx="333373" cy="386952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0F7544D1-4F76-9800-F84B-9AB46E7B58E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AB14187-D59C-A799-2B7C-13814F48E3D8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271C194D-5D0E-A6F0-A573-8128F9A631AD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0B58895C-4E2A-0331-B079-87FC9D68FB7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2E21F68B-D12D-503F-5CF2-6BAE42196610}"/>
                </a:ext>
              </a:extLst>
            </p:cNvPr>
            <p:cNvGrpSpPr/>
            <p:nvPr/>
          </p:nvGrpSpPr>
          <p:grpSpPr>
            <a:xfrm>
              <a:off x="10196925" y="3009090"/>
              <a:ext cx="593643" cy="689052"/>
              <a:chOff x="838202" y="554829"/>
              <a:chExt cx="333373" cy="386952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6CDA708-F4A7-A66E-F949-EFC9A495AA06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EE43642F-406A-9BBE-FECE-B76C3B69E4B3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DF505C0-0DC9-82E7-0FAD-D36ECAD2262E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2071781-45A5-7EF0-9E3D-65F0A1857B2A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B72D554-CAFD-F8B0-F5AA-6BC5ABED02CB}"/>
                </a:ext>
              </a:extLst>
            </p:cNvPr>
            <p:cNvGrpSpPr/>
            <p:nvPr/>
          </p:nvGrpSpPr>
          <p:grpSpPr>
            <a:xfrm>
              <a:off x="11064168" y="3009090"/>
              <a:ext cx="593643" cy="689052"/>
              <a:chOff x="838202" y="554829"/>
              <a:chExt cx="333373" cy="386952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A83FCDE-D241-CCA4-D405-E353C01B995E}"/>
                  </a:ext>
                </a:extLst>
              </p:cNvPr>
              <p:cNvSpPr/>
              <p:nvPr/>
            </p:nvSpPr>
            <p:spPr>
              <a:xfrm>
                <a:off x="838202" y="554829"/>
                <a:ext cx="333373" cy="333373"/>
              </a:xfrm>
              <a:prstGeom prst="ellipse">
                <a:avLst/>
              </a:prstGeom>
              <a:gradFill flip="none" rotWithShape="1">
                <a:gsLst>
                  <a:gs pos="68000">
                    <a:schemeClr val="tx1">
                      <a:lumMod val="50000"/>
                      <a:lumOff val="50000"/>
                    </a:schemeClr>
                  </a:gs>
                  <a:gs pos="69000">
                    <a:schemeClr val="tx1">
                      <a:lumMod val="75000"/>
                      <a:lumOff val="25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1829B25D-0C5E-33FF-BC41-AE2BBABE3E89}"/>
                  </a:ext>
                </a:extLst>
              </p:cNvPr>
              <p:cNvSpPr/>
              <p:nvPr/>
            </p:nvSpPr>
            <p:spPr>
              <a:xfrm>
                <a:off x="838202" y="608408"/>
                <a:ext cx="333373" cy="333373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3AFA72E0-3FF6-0FC1-538E-7D92FAFA8DEA}"/>
                  </a:ext>
                </a:extLst>
              </p:cNvPr>
              <p:cNvSpPr/>
              <p:nvPr/>
            </p:nvSpPr>
            <p:spPr>
              <a:xfrm>
                <a:off x="877398" y="652481"/>
                <a:ext cx="254980" cy="254980"/>
              </a:xfrm>
              <a:custGeom>
                <a:avLst/>
                <a:gdLst>
                  <a:gd name="connsiteX0" fmla="*/ 716755 w 1433510"/>
                  <a:gd name="connsiteY0" fmla="*/ 1333496 h 1433510"/>
                  <a:gd name="connsiteX1" fmla="*/ 766762 w 1433510"/>
                  <a:gd name="connsiteY1" fmla="*/ 1383503 h 1433510"/>
                  <a:gd name="connsiteX2" fmla="*/ 716755 w 1433510"/>
                  <a:gd name="connsiteY2" fmla="*/ 1433510 h 1433510"/>
                  <a:gd name="connsiteX3" fmla="*/ 666748 w 1433510"/>
                  <a:gd name="connsiteY3" fmla="*/ 1383503 h 1433510"/>
                  <a:gd name="connsiteX4" fmla="*/ 716755 w 1433510"/>
                  <a:gd name="connsiteY4" fmla="*/ 1333496 h 1433510"/>
                  <a:gd name="connsiteX5" fmla="*/ 389562 w 1433510"/>
                  <a:gd name="connsiteY5" fmla="*/ 1244540 h 1433510"/>
                  <a:gd name="connsiteX6" fmla="*/ 408384 w 1433510"/>
                  <a:gd name="connsiteY6" fmla="*/ 1250869 h 1433510"/>
                  <a:gd name="connsiteX7" fmla="*/ 426688 w 1433510"/>
                  <a:gd name="connsiteY7" fmla="*/ 1319180 h 1433510"/>
                  <a:gd name="connsiteX8" fmla="*/ 358377 w 1433510"/>
                  <a:gd name="connsiteY8" fmla="*/ 1337484 h 1433510"/>
                  <a:gd name="connsiteX9" fmla="*/ 340073 w 1433510"/>
                  <a:gd name="connsiteY9" fmla="*/ 1269173 h 1433510"/>
                  <a:gd name="connsiteX10" fmla="*/ 389562 w 1433510"/>
                  <a:gd name="connsiteY10" fmla="*/ 1244540 h 1433510"/>
                  <a:gd name="connsiteX11" fmla="*/ 1043948 w 1433510"/>
                  <a:gd name="connsiteY11" fmla="*/ 1244539 h 1433510"/>
                  <a:gd name="connsiteX12" fmla="*/ 1093437 w 1433510"/>
                  <a:gd name="connsiteY12" fmla="*/ 1269172 h 1433510"/>
                  <a:gd name="connsiteX13" fmla="*/ 1075133 w 1433510"/>
                  <a:gd name="connsiteY13" fmla="*/ 1337483 h 1433510"/>
                  <a:gd name="connsiteX14" fmla="*/ 1006822 w 1433510"/>
                  <a:gd name="connsiteY14" fmla="*/ 1319179 h 1433510"/>
                  <a:gd name="connsiteX15" fmla="*/ 1025126 w 1433510"/>
                  <a:gd name="connsiteY15" fmla="*/ 1250868 h 1433510"/>
                  <a:gd name="connsiteX16" fmla="*/ 1043948 w 1433510"/>
                  <a:gd name="connsiteY16" fmla="*/ 1244539 h 1433510"/>
                  <a:gd name="connsiteX17" fmla="*/ 716755 w 1433510"/>
                  <a:gd name="connsiteY17" fmla="*/ 1166809 h 1433510"/>
                  <a:gd name="connsiteX18" fmla="*/ 766762 w 1433510"/>
                  <a:gd name="connsiteY18" fmla="*/ 1216816 h 1433510"/>
                  <a:gd name="connsiteX19" fmla="*/ 716755 w 1433510"/>
                  <a:gd name="connsiteY19" fmla="*/ 1266823 h 1433510"/>
                  <a:gd name="connsiteX20" fmla="*/ 666748 w 1433510"/>
                  <a:gd name="connsiteY20" fmla="*/ 1216816 h 1433510"/>
                  <a:gd name="connsiteX21" fmla="*/ 716755 w 1433510"/>
                  <a:gd name="connsiteY21" fmla="*/ 1166809 h 1433510"/>
                  <a:gd name="connsiteX22" fmla="*/ 472906 w 1433510"/>
                  <a:gd name="connsiteY22" fmla="*/ 1100185 h 1433510"/>
                  <a:gd name="connsiteX23" fmla="*/ 491728 w 1433510"/>
                  <a:gd name="connsiteY23" fmla="*/ 1106514 h 1433510"/>
                  <a:gd name="connsiteX24" fmla="*/ 510032 w 1433510"/>
                  <a:gd name="connsiteY24" fmla="*/ 1174825 h 1433510"/>
                  <a:gd name="connsiteX25" fmla="*/ 441721 w 1433510"/>
                  <a:gd name="connsiteY25" fmla="*/ 1193129 h 1433510"/>
                  <a:gd name="connsiteX26" fmla="*/ 423417 w 1433510"/>
                  <a:gd name="connsiteY26" fmla="*/ 1124818 h 1433510"/>
                  <a:gd name="connsiteX27" fmla="*/ 472906 w 1433510"/>
                  <a:gd name="connsiteY27" fmla="*/ 1100185 h 1433510"/>
                  <a:gd name="connsiteX28" fmla="*/ 960605 w 1433510"/>
                  <a:gd name="connsiteY28" fmla="*/ 1100184 h 1433510"/>
                  <a:gd name="connsiteX29" fmla="*/ 1010094 w 1433510"/>
                  <a:gd name="connsiteY29" fmla="*/ 1124817 h 1433510"/>
                  <a:gd name="connsiteX30" fmla="*/ 991790 w 1433510"/>
                  <a:gd name="connsiteY30" fmla="*/ 1193128 h 1433510"/>
                  <a:gd name="connsiteX31" fmla="*/ 923479 w 1433510"/>
                  <a:gd name="connsiteY31" fmla="*/ 1174824 h 1433510"/>
                  <a:gd name="connsiteX32" fmla="*/ 941783 w 1433510"/>
                  <a:gd name="connsiteY32" fmla="*/ 1106513 h 1433510"/>
                  <a:gd name="connsiteX33" fmla="*/ 960605 w 1433510"/>
                  <a:gd name="connsiteY33" fmla="*/ 1100184 h 1433510"/>
                  <a:gd name="connsiteX34" fmla="*/ 133152 w 1433510"/>
                  <a:gd name="connsiteY34" fmla="*/ 1000493 h 1433510"/>
                  <a:gd name="connsiteX35" fmla="*/ 182641 w 1433510"/>
                  <a:gd name="connsiteY35" fmla="*/ 1025126 h 1433510"/>
                  <a:gd name="connsiteX36" fmla="*/ 164337 w 1433510"/>
                  <a:gd name="connsiteY36" fmla="*/ 1093437 h 1433510"/>
                  <a:gd name="connsiteX37" fmla="*/ 96026 w 1433510"/>
                  <a:gd name="connsiteY37" fmla="*/ 1075133 h 1433510"/>
                  <a:gd name="connsiteX38" fmla="*/ 114330 w 1433510"/>
                  <a:gd name="connsiteY38" fmla="*/ 1006822 h 1433510"/>
                  <a:gd name="connsiteX39" fmla="*/ 133152 w 1433510"/>
                  <a:gd name="connsiteY39" fmla="*/ 1000493 h 1433510"/>
                  <a:gd name="connsiteX40" fmla="*/ 1300358 w 1433510"/>
                  <a:gd name="connsiteY40" fmla="*/ 1000492 h 1433510"/>
                  <a:gd name="connsiteX41" fmla="*/ 1319180 w 1433510"/>
                  <a:gd name="connsiteY41" fmla="*/ 1006821 h 1433510"/>
                  <a:gd name="connsiteX42" fmla="*/ 1337484 w 1433510"/>
                  <a:gd name="connsiteY42" fmla="*/ 1075132 h 1433510"/>
                  <a:gd name="connsiteX43" fmla="*/ 1269173 w 1433510"/>
                  <a:gd name="connsiteY43" fmla="*/ 1093436 h 1433510"/>
                  <a:gd name="connsiteX44" fmla="*/ 1250869 w 1433510"/>
                  <a:gd name="connsiteY44" fmla="*/ 1025125 h 1433510"/>
                  <a:gd name="connsiteX45" fmla="*/ 1300358 w 1433510"/>
                  <a:gd name="connsiteY45" fmla="*/ 1000492 h 1433510"/>
                  <a:gd name="connsiteX46" fmla="*/ 716755 w 1433510"/>
                  <a:gd name="connsiteY46" fmla="*/ 1000122 h 1433510"/>
                  <a:gd name="connsiteX47" fmla="*/ 766762 w 1433510"/>
                  <a:gd name="connsiteY47" fmla="*/ 1050129 h 1433510"/>
                  <a:gd name="connsiteX48" fmla="*/ 716755 w 1433510"/>
                  <a:gd name="connsiteY48" fmla="*/ 1100136 h 1433510"/>
                  <a:gd name="connsiteX49" fmla="*/ 666748 w 1433510"/>
                  <a:gd name="connsiteY49" fmla="*/ 1050129 h 1433510"/>
                  <a:gd name="connsiteX50" fmla="*/ 716755 w 1433510"/>
                  <a:gd name="connsiteY50" fmla="*/ 1000122 h 1433510"/>
                  <a:gd name="connsiteX51" fmla="*/ 556249 w 1433510"/>
                  <a:gd name="connsiteY51" fmla="*/ 955829 h 1433510"/>
                  <a:gd name="connsiteX52" fmla="*/ 575071 w 1433510"/>
                  <a:gd name="connsiteY52" fmla="*/ 962158 h 1433510"/>
                  <a:gd name="connsiteX53" fmla="*/ 593375 w 1433510"/>
                  <a:gd name="connsiteY53" fmla="*/ 1030469 h 1433510"/>
                  <a:gd name="connsiteX54" fmla="*/ 525064 w 1433510"/>
                  <a:gd name="connsiteY54" fmla="*/ 1048773 h 1433510"/>
                  <a:gd name="connsiteX55" fmla="*/ 506760 w 1433510"/>
                  <a:gd name="connsiteY55" fmla="*/ 980462 h 1433510"/>
                  <a:gd name="connsiteX56" fmla="*/ 556249 w 1433510"/>
                  <a:gd name="connsiteY56" fmla="*/ 955829 h 1433510"/>
                  <a:gd name="connsiteX57" fmla="*/ 877261 w 1433510"/>
                  <a:gd name="connsiteY57" fmla="*/ 955828 h 1433510"/>
                  <a:gd name="connsiteX58" fmla="*/ 926750 w 1433510"/>
                  <a:gd name="connsiteY58" fmla="*/ 980461 h 1433510"/>
                  <a:gd name="connsiteX59" fmla="*/ 908446 w 1433510"/>
                  <a:gd name="connsiteY59" fmla="*/ 1048772 h 1433510"/>
                  <a:gd name="connsiteX60" fmla="*/ 840135 w 1433510"/>
                  <a:gd name="connsiteY60" fmla="*/ 1030468 h 1433510"/>
                  <a:gd name="connsiteX61" fmla="*/ 858439 w 1433510"/>
                  <a:gd name="connsiteY61" fmla="*/ 962157 h 1433510"/>
                  <a:gd name="connsiteX62" fmla="*/ 877261 w 1433510"/>
                  <a:gd name="connsiteY62" fmla="*/ 955828 h 1433510"/>
                  <a:gd name="connsiteX63" fmla="*/ 277507 w 1433510"/>
                  <a:gd name="connsiteY63" fmla="*/ 917150 h 1433510"/>
                  <a:gd name="connsiteX64" fmla="*/ 326996 w 1433510"/>
                  <a:gd name="connsiteY64" fmla="*/ 941783 h 1433510"/>
                  <a:gd name="connsiteX65" fmla="*/ 308692 w 1433510"/>
                  <a:gd name="connsiteY65" fmla="*/ 1010094 h 1433510"/>
                  <a:gd name="connsiteX66" fmla="*/ 240381 w 1433510"/>
                  <a:gd name="connsiteY66" fmla="*/ 991790 h 1433510"/>
                  <a:gd name="connsiteX67" fmla="*/ 258685 w 1433510"/>
                  <a:gd name="connsiteY67" fmla="*/ 923479 h 1433510"/>
                  <a:gd name="connsiteX68" fmla="*/ 277507 w 1433510"/>
                  <a:gd name="connsiteY68" fmla="*/ 917150 h 1433510"/>
                  <a:gd name="connsiteX69" fmla="*/ 1156003 w 1433510"/>
                  <a:gd name="connsiteY69" fmla="*/ 917149 h 1433510"/>
                  <a:gd name="connsiteX70" fmla="*/ 1174825 w 1433510"/>
                  <a:gd name="connsiteY70" fmla="*/ 923478 h 1433510"/>
                  <a:gd name="connsiteX71" fmla="*/ 1193129 w 1433510"/>
                  <a:gd name="connsiteY71" fmla="*/ 991789 h 1433510"/>
                  <a:gd name="connsiteX72" fmla="*/ 1124818 w 1433510"/>
                  <a:gd name="connsiteY72" fmla="*/ 1010093 h 1433510"/>
                  <a:gd name="connsiteX73" fmla="*/ 1106514 w 1433510"/>
                  <a:gd name="connsiteY73" fmla="*/ 941782 h 1433510"/>
                  <a:gd name="connsiteX74" fmla="*/ 1156003 w 1433510"/>
                  <a:gd name="connsiteY74" fmla="*/ 917149 h 1433510"/>
                  <a:gd name="connsiteX75" fmla="*/ 421863 w 1433510"/>
                  <a:gd name="connsiteY75" fmla="*/ 833806 h 1433510"/>
                  <a:gd name="connsiteX76" fmla="*/ 471352 w 1433510"/>
                  <a:gd name="connsiteY76" fmla="*/ 858439 h 1433510"/>
                  <a:gd name="connsiteX77" fmla="*/ 453048 w 1433510"/>
                  <a:gd name="connsiteY77" fmla="*/ 926750 h 1433510"/>
                  <a:gd name="connsiteX78" fmla="*/ 384737 w 1433510"/>
                  <a:gd name="connsiteY78" fmla="*/ 908446 h 1433510"/>
                  <a:gd name="connsiteX79" fmla="*/ 403041 w 1433510"/>
                  <a:gd name="connsiteY79" fmla="*/ 840135 h 1433510"/>
                  <a:gd name="connsiteX80" fmla="*/ 421863 w 1433510"/>
                  <a:gd name="connsiteY80" fmla="*/ 833806 h 1433510"/>
                  <a:gd name="connsiteX81" fmla="*/ 1011647 w 1433510"/>
                  <a:gd name="connsiteY81" fmla="*/ 833805 h 1433510"/>
                  <a:gd name="connsiteX82" fmla="*/ 1030469 w 1433510"/>
                  <a:gd name="connsiteY82" fmla="*/ 840134 h 1433510"/>
                  <a:gd name="connsiteX83" fmla="*/ 1048773 w 1433510"/>
                  <a:gd name="connsiteY83" fmla="*/ 908445 h 1433510"/>
                  <a:gd name="connsiteX84" fmla="*/ 980462 w 1433510"/>
                  <a:gd name="connsiteY84" fmla="*/ 926749 h 1433510"/>
                  <a:gd name="connsiteX85" fmla="*/ 962158 w 1433510"/>
                  <a:gd name="connsiteY85" fmla="*/ 858438 h 1433510"/>
                  <a:gd name="connsiteX86" fmla="*/ 1011647 w 1433510"/>
                  <a:gd name="connsiteY86" fmla="*/ 833805 h 1433510"/>
                  <a:gd name="connsiteX87" fmla="*/ 716755 w 1433510"/>
                  <a:gd name="connsiteY87" fmla="*/ 833435 h 1433510"/>
                  <a:gd name="connsiteX88" fmla="*/ 766762 w 1433510"/>
                  <a:gd name="connsiteY88" fmla="*/ 883442 h 1433510"/>
                  <a:gd name="connsiteX89" fmla="*/ 716755 w 1433510"/>
                  <a:gd name="connsiteY89" fmla="*/ 933449 h 1433510"/>
                  <a:gd name="connsiteX90" fmla="*/ 666748 w 1433510"/>
                  <a:gd name="connsiteY90" fmla="*/ 883442 h 1433510"/>
                  <a:gd name="connsiteX91" fmla="*/ 716755 w 1433510"/>
                  <a:gd name="connsiteY91" fmla="*/ 833435 h 1433510"/>
                  <a:gd name="connsiteX92" fmla="*/ 566218 w 1433510"/>
                  <a:gd name="connsiteY92" fmla="*/ 750463 h 1433510"/>
                  <a:gd name="connsiteX93" fmla="*/ 615707 w 1433510"/>
                  <a:gd name="connsiteY93" fmla="*/ 775096 h 1433510"/>
                  <a:gd name="connsiteX94" fmla="*/ 597403 w 1433510"/>
                  <a:gd name="connsiteY94" fmla="*/ 843407 h 1433510"/>
                  <a:gd name="connsiteX95" fmla="*/ 529092 w 1433510"/>
                  <a:gd name="connsiteY95" fmla="*/ 825103 h 1433510"/>
                  <a:gd name="connsiteX96" fmla="*/ 547396 w 1433510"/>
                  <a:gd name="connsiteY96" fmla="*/ 756792 h 1433510"/>
                  <a:gd name="connsiteX97" fmla="*/ 566218 w 1433510"/>
                  <a:gd name="connsiteY97" fmla="*/ 750463 h 1433510"/>
                  <a:gd name="connsiteX98" fmla="*/ 867292 w 1433510"/>
                  <a:gd name="connsiteY98" fmla="*/ 750462 h 1433510"/>
                  <a:gd name="connsiteX99" fmla="*/ 886114 w 1433510"/>
                  <a:gd name="connsiteY99" fmla="*/ 756791 h 1433510"/>
                  <a:gd name="connsiteX100" fmla="*/ 904418 w 1433510"/>
                  <a:gd name="connsiteY100" fmla="*/ 825102 h 1433510"/>
                  <a:gd name="connsiteX101" fmla="*/ 836107 w 1433510"/>
                  <a:gd name="connsiteY101" fmla="*/ 843406 h 1433510"/>
                  <a:gd name="connsiteX102" fmla="*/ 817803 w 1433510"/>
                  <a:gd name="connsiteY102" fmla="*/ 775095 h 1433510"/>
                  <a:gd name="connsiteX103" fmla="*/ 867292 w 1433510"/>
                  <a:gd name="connsiteY103" fmla="*/ 750462 h 1433510"/>
                  <a:gd name="connsiteX104" fmla="*/ 716755 w 1433510"/>
                  <a:gd name="connsiteY104" fmla="*/ 666748 h 1433510"/>
                  <a:gd name="connsiteX105" fmla="*/ 766762 w 1433510"/>
                  <a:gd name="connsiteY105" fmla="*/ 716755 h 1433510"/>
                  <a:gd name="connsiteX106" fmla="*/ 716755 w 1433510"/>
                  <a:gd name="connsiteY106" fmla="*/ 766762 h 1433510"/>
                  <a:gd name="connsiteX107" fmla="*/ 666748 w 1433510"/>
                  <a:gd name="connsiteY107" fmla="*/ 716755 h 1433510"/>
                  <a:gd name="connsiteX108" fmla="*/ 716755 w 1433510"/>
                  <a:gd name="connsiteY108" fmla="*/ 666748 h 1433510"/>
                  <a:gd name="connsiteX109" fmla="*/ 1383503 w 1433510"/>
                  <a:gd name="connsiteY109" fmla="*/ 666747 h 1433510"/>
                  <a:gd name="connsiteX110" fmla="*/ 1433510 w 1433510"/>
                  <a:gd name="connsiteY110" fmla="*/ 716754 h 1433510"/>
                  <a:gd name="connsiteX111" fmla="*/ 1383503 w 1433510"/>
                  <a:gd name="connsiteY111" fmla="*/ 766761 h 1433510"/>
                  <a:gd name="connsiteX112" fmla="*/ 1333496 w 1433510"/>
                  <a:gd name="connsiteY112" fmla="*/ 716754 h 1433510"/>
                  <a:gd name="connsiteX113" fmla="*/ 1383503 w 1433510"/>
                  <a:gd name="connsiteY113" fmla="*/ 666747 h 1433510"/>
                  <a:gd name="connsiteX114" fmla="*/ 1216816 w 1433510"/>
                  <a:gd name="connsiteY114" fmla="*/ 666747 h 1433510"/>
                  <a:gd name="connsiteX115" fmla="*/ 1266823 w 1433510"/>
                  <a:gd name="connsiteY115" fmla="*/ 716754 h 1433510"/>
                  <a:gd name="connsiteX116" fmla="*/ 1216816 w 1433510"/>
                  <a:gd name="connsiteY116" fmla="*/ 766761 h 1433510"/>
                  <a:gd name="connsiteX117" fmla="*/ 1166809 w 1433510"/>
                  <a:gd name="connsiteY117" fmla="*/ 716754 h 1433510"/>
                  <a:gd name="connsiteX118" fmla="*/ 1216816 w 1433510"/>
                  <a:gd name="connsiteY118" fmla="*/ 666747 h 1433510"/>
                  <a:gd name="connsiteX119" fmla="*/ 1050129 w 1433510"/>
                  <a:gd name="connsiteY119" fmla="*/ 666747 h 1433510"/>
                  <a:gd name="connsiteX120" fmla="*/ 1100136 w 1433510"/>
                  <a:gd name="connsiteY120" fmla="*/ 716754 h 1433510"/>
                  <a:gd name="connsiteX121" fmla="*/ 1050129 w 1433510"/>
                  <a:gd name="connsiteY121" fmla="*/ 766761 h 1433510"/>
                  <a:gd name="connsiteX122" fmla="*/ 1000122 w 1433510"/>
                  <a:gd name="connsiteY122" fmla="*/ 716754 h 1433510"/>
                  <a:gd name="connsiteX123" fmla="*/ 1050129 w 1433510"/>
                  <a:gd name="connsiteY123" fmla="*/ 666747 h 1433510"/>
                  <a:gd name="connsiteX124" fmla="*/ 383381 w 1433510"/>
                  <a:gd name="connsiteY124" fmla="*/ 666747 h 1433510"/>
                  <a:gd name="connsiteX125" fmla="*/ 433388 w 1433510"/>
                  <a:gd name="connsiteY125" fmla="*/ 716754 h 1433510"/>
                  <a:gd name="connsiteX126" fmla="*/ 383381 w 1433510"/>
                  <a:gd name="connsiteY126" fmla="*/ 766761 h 1433510"/>
                  <a:gd name="connsiteX127" fmla="*/ 333374 w 1433510"/>
                  <a:gd name="connsiteY127" fmla="*/ 716754 h 1433510"/>
                  <a:gd name="connsiteX128" fmla="*/ 383381 w 1433510"/>
                  <a:gd name="connsiteY128" fmla="*/ 666747 h 1433510"/>
                  <a:gd name="connsiteX129" fmla="*/ 216694 w 1433510"/>
                  <a:gd name="connsiteY129" fmla="*/ 666747 h 1433510"/>
                  <a:gd name="connsiteX130" fmla="*/ 266701 w 1433510"/>
                  <a:gd name="connsiteY130" fmla="*/ 716754 h 1433510"/>
                  <a:gd name="connsiteX131" fmla="*/ 216694 w 1433510"/>
                  <a:gd name="connsiteY131" fmla="*/ 766761 h 1433510"/>
                  <a:gd name="connsiteX132" fmla="*/ 166687 w 1433510"/>
                  <a:gd name="connsiteY132" fmla="*/ 716754 h 1433510"/>
                  <a:gd name="connsiteX133" fmla="*/ 216694 w 1433510"/>
                  <a:gd name="connsiteY133" fmla="*/ 666747 h 1433510"/>
                  <a:gd name="connsiteX134" fmla="*/ 50007 w 1433510"/>
                  <a:gd name="connsiteY134" fmla="*/ 666747 h 1433510"/>
                  <a:gd name="connsiteX135" fmla="*/ 100014 w 1433510"/>
                  <a:gd name="connsiteY135" fmla="*/ 716754 h 1433510"/>
                  <a:gd name="connsiteX136" fmla="*/ 50007 w 1433510"/>
                  <a:gd name="connsiteY136" fmla="*/ 766761 h 1433510"/>
                  <a:gd name="connsiteX137" fmla="*/ 0 w 1433510"/>
                  <a:gd name="connsiteY137" fmla="*/ 716754 h 1433510"/>
                  <a:gd name="connsiteX138" fmla="*/ 50007 w 1433510"/>
                  <a:gd name="connsiteY138" fmla="*/ 666747 h 1433510"/>
                  <a:gd name="connsiteX139" fmla="*/ 854928 w 1433510"/>
                  <a:gd name="connsiteY139" fmla="*/ 583776 h 1433510"/>
                  <a:gd name="connsiteX140" fmla="*/ 904417 w 1433510"/>
                  <a:gd name="connsiteY140" fmla="*/ 608409 h 1433510"/>
                  <a:gd name="connsiteX141" fmla="*/ 886113 w 1433510"/>
                  <a:gd name="connsiteY141" fmla="*/ 676720 h 1433510"/>
                  <a:gd name="connsiteX142" fmla="*/ 817802 w 1433510"/>
                  <a:gd name="connsiteY142" fmla="*/ 658416 h 1433510"/>
                  <a:gd name="connsiteX143" fmla="*/ 836106 w 1433510"/>
                  <a:gd name="connsiteY143" fmla="*/ 590105 h 1433510"/>
                  <a:gd name="connsiteX144" fmla="*/ 854928 w 1433510"/>
                  <a:gd name="connsiteY144" fmla="*/ 583776 h 1433510"/>
                  <a:gd name="connsiteX145" fmla="*/ 578582 w 1433510"/>
                  <a:gd name="connsiteY145" fmla="*/ 583775 h 1433510"/>
                  <a:gd name="connsiteX146" fmla="*/ 597404 w 1433510"/>
                  <a:gd name="connsiteY146" fmla="*/ 590104 h 1433510"/>
                  <a:gd name="connsiteX147" fmla="*/ 615707 w 1433510"/>
                  <a:gd name="connsiteY147" fmla="*/ 658415 h 1433510"/>
                  <a:gd name="connsiteX148" fmla="*/ 547397 w 1433510"/>
                  <a:gd name="connsiteY148" fmla="*/ 676719 h 1433510"/>
                  <a:gd name="connsiteX149" fmla="*/ 529093 w 1433510"/>
                  <a:gd name="connsiteY149" fmla="*/ 608408 h 1433510"/>
                  <a:gd name="connsiteX150" fmla="*/ 578582 w 1433510"/>
                  <a:gd name="connsiteY150" fmla="*/ 583775 h 1433510"/>
                  <a:gd name="connsiteX151" fmla="*/ 999283 w 1433510"/>
                  <a:gd name="connsiteY151" fmla="*/ 500432 h 1433510"/>
                  <a:gd name="connsiteX152" fmla="*/ 1048772 w 1433510"/>
                  <a:gd name="connsiteY152" fmla="*/ 525065 h 1433510"/>
                  <a:gd name="connsiteX153" fmla="*/ 1030468 w 1433510"/>
                  <a:gd name="connsiteY153" fmla="*/ 593376 h 1433510"/>
                  <a:gd name="connsiteX154" fmla="*/ 962157 w 1433510"/>
                  <a:gd name="connsiteY154" fmla="*/ 575072 h 1433510"/>
                  <a:gd name="connsiteX155" fmla="*/ 980461 w 1433510"/>
                  <a:gd name="connsiteY155" fmla="*/ 506761 h 1433510"/>
                  <a:gd name="connsiteX156" fmla="*/ 999283 w 1433510"/>
                  <a:gd name="connsiteY156" fmla="*/ 500432 h 1433510"/>
                  <a:gd name="connsiteX157" fmla="*/ 434227 w 1433510"/>
                  <a:gd name="connsiteY157" fmla="*/ 500431 h 1433510"/>
                  <a:gd name="connsiteX158" fmla="*/ 453049 w 1433510"/>
                  <a:gd name="connsiteY158" fmla="*/ 506760 h 1433510"/>
                  <a:gd name="connsiteX159" fmla="*/ 471352 w 1433510"/>
                  <a:gd name="connsiteY159" fmla="*/ 575071 h 1433510"/>
                  <a:gd name="connsiteX160" fmla="*/ 403042 w 1433510"/>
                  <a:gd name="connsiteY160" fmla="*/ 593375 h 1433510"/>
                  <a:gd name="connsiteX161" fmla="*/ 384738 w 1433510"/>
                  <a:gd name="connsiteY161" fmla="*/ 525064 h 1433510"/>
                  <a:gd name="connsiteX162" fmla="*/ 434227 w 1433510"/>
                  <a:gd name="connsiteY162" fmla="*/ 500431 h 1433510"/>
                  <a:gd name="connsiteX163" fmla="*/ 716755 w 1433510"/>
                  <a:gd name="connsiteY163" fmla="*/ 500061 h 1433510"/>
                  <a:gd name="connsiteX164" fmla="*/ 766762 w 1433510"/>
                  <a:gd name="connsiteY164" fmla="*/ 550068 h 1433510"/>
                  <a:gd name="connsiteX165" fmla="*/ 716755 w 1433510"/>
                  <a:gd name="connsiteY165" fmla="*/ 600075 h 1433510"/>
                  <a:gd name="connsiteX166" fmla="*/ 666748 w 1433510"/>
                  <a:gd name="connsiteY166" fmla="*/ 550068 h 1433510"/>
                  <a:gd name="connsiteX167" fmla="*/ 716755 w 1433510"/>
                  <a:gd name="connsiteY167" fmla="*/ 500061 h 1433510"/>
                  <a:gd name="connsiteX168" fmla="*/ 1143639 w 1433510"/>
                  <a:gd name="connsiteY168" fmla="*/ 417089 h 1433510"/>
                  <a:gd name="connsiteX169" fmla="*/ 1193128 w 1433510"/>
                  <a:gd name="connsiteY169" fmla="*/ 441722 h 1433510"/>
                  <a:gd name="connsiteX170" fmla="*/ 1174824 w 1433510"/>
                  <a:gd name="connsiteY170" fmla="*/ 510033 h 1433510"/>
                  <a:gd name="connsiteX171" fmla="*/ 1106513 w 1433510"/>
                  <a:gd name="connsiteY171" fmla="*/ 491729 h 1433510"/>
                  <a:gd name="connsiteX172" fmla="*/ 1124817 w 1433510"/>
                  <a:gd name="connsiteY172" fmla="*/ 423418 h 1433510"/>
                  <a:gd name="connsiteX173" fmla="*/ 1143639 w 1433510"/>
                  <a:gd name="connsiteY173" fmla="*/ 417089 h 1433510"/>
                  <a:gd name="connsiteX174" fmla="*/ 289871 w 1433510"/>
                  <a:gd name="connsiteY174" fmla="*/ 417088 h 1433510"/>
                  <a:gd name="connsiteX175" fmla="*/ 308693 w 1433510"/>
                  <a:gd name="connsiteY175" fmla="*/ 423417 h 1433510"/>
                  <a:gd name="connsiteX176" fmla="*/ 326996 w 1433510"/>
                  <a:gd name="connsiteY176" fmla="*/ 491728 h 1433510"/>
                  <a:gd name="connsiteX177" fmla="*/ 258686 w 1433510"/>
                  <a:gd name="connsiteY177" fmla="*/ 510032 h 1433510"/>
                  <a:gd name="connsiteX178" fmla="*/ 240382 w 1433510"/>
                  <a:gd name="connsiteY178" fmla="*/ 441721 h 1433510"/>
                  <a:gd name="connsiteX179" fmla="*/ 289871 w 1433510"/>
                  <a:gd name="connsiteY179" fmla="*/ 417088 h 1433510"/>
                  <a:gd name="connsiteX180" fmla="*/ 889623 w 1433510"/>
                  <a:gd name="connsiteY180" fmla="*/ 378409 h 1433510"/>
                  <a:gd name="connsiteX181" fmla="*/ 908445 w 1433510"/>
                  <a:gd name="connsiteY181" fmla="*/ 384738 h 1433510"/>
                  <a:gd name="connsiteX182" fmla="*/ 926749 w 1433510"/>
                  <a:gd name="connsiteY182" fmla="*/ 453049 h 1433510"/>
                  <a:gd name="connsiteX183" fmla="*/ 858438 w 1433510"/>
                  <a:gd name="connsiteY183" fmla="*/ 471353 h 1433510"/>
                  <a:gd name="connsiteX184" fmla="*/ 840134 w 1433510"/>
                  <a:gd name="connsiteY184" fmla="*/ 403042 h 1433510"/>
                  <a:gd name="connsiteX185" fmla="*/ 889623 w 1433510"/>
                  <a:gd name="connsiteY185" fmla="*/ 378409 h 1433510"/>
                  <a:gd name="connsiteX186" fmla="*/ 543887 w 1433510"/>
                  <a:gd name="connsiteY186" fmla="*/ 378408 h 1433510"/>
                  <a:gd name="connsiteX187" fmla="*/ 593375 w 1433510"/>
                  <a:gd name="connsiteY187" fmla="*/ 403041 h 1433510"/>
                  <a:gd name="connsiteX188" fmla="*/ 575072 w 1433510"/>
                  <a:gd name="connsiteY188" fmla="*/ 471352 h 1433510"/>
                  <a:gd name="connsiteX189" fmla="*/ 506761 w 1433510"/>
                  <a:gd name="connsiteY189" fmla="*/ 453048 h 1433510"/>
                  <a:gd name="connsiteX190" fmla="*/ 525065 w 1433510"/>
                  <a:gd name="connsiteY190" fmla="*/ 384737 h 1433510"/>
                  <a:gd name="connsiteX191" fmla="*/ 543887 w 1433510"/>
                  <a:gd name="connsiteY191" fmla="*/ 378408 h 1433510"/>
                  <a:gd name="connsiteX192" fmla="*/ 1287994 w 1433510"/>
                  <a:gd name="connsiteY192" fmla="*/ 333745 h 1433510"/>
                  <a:gd name="connsiteX193" fmla="*/ 1337483 w 1433510"/>
                  <a:gd name="connsiteY193" fmla="*/ 358378 h 1433510"/>
                  <a:gd name="connsiteX194" fmla="*/ 1319179 w 1433510"/>
                  <a:gd name="connsiteY194" fmla="*/ 426689 h 1433510"/>
                  <a:gd name="connsiteX195" fmla="*/ 1250868 w 1433510"/>
                  <a:gd name="connsiteY195" fmla="*/ 408385 h 1433510"/>
                  <a:gd name="connsiteX196" fmla="*/ 1269172 w 1433510"/>
                  <a:gd name="connsiteY196" fmla="*/ 340074 h 1433510"/>
                  <a:gd name="connsiteX197" fmla="*/ 1287994 w 1433510"/>
                  <a:gd name="connsiteY197" fmla="*/ 333745 h 1433510"/>
                  <a:gd name="connsiteX198" fmla="*/ 145516 w 1433510"/>
                  <a:gd name="connsiteY198" fmla="*/ 333744 h 1433510"/>
                  <a:gd name="connsiteX199" fmla="*/ 164338 w 1433510"/>
                  <a:gd name="connsiteY199" fmla="*/ 340073 h 1433510"/>
                  <a:gd name="connsiteX200" fmla="*/ 182641 w 1433510"/>
                  <a:gd name="connsiteY200" fmla="*/ 408384 h 1433510"/>
                  <a:gd name="connsiteX201" fmla="*/ 114331 w 1433510"/>
                  <a:gd name="connsiteY201" fmla="*/ 426688 h 1433510"/>
                  <a:gd name="connsiteX202" fmla="*/ 96027 w 1433510"/>
                  <a:gd name="connsiteY202" fmla="*/ 358377 h 1433510"/>
                  <a:gd name="connsiteX203" fmla="*/ 145516 w 1433510"/>
                  <a:gd name="connsiteY203" fmla="*/ 333744 h 1433510"/>
                  <a:gd name="connsiteX204" fmla="*/ 716755 w 1433510"/>
                  <a:gd name="connsiteY204" fmla="*/ 333374 h 1433510"/>
                  <a:gd name="connsiteX205" fmla="*/ 766762 w 1433510"/>
                  <a:gd name="connsiteY205" fmla="*/ 383381 h 1433510"/>
                  <a:gd name="connsiteX206" fmla="*/ 716755 w 1433510"/>
                  <a:gd name="connsiteY206" fmla="*/ 433388 h 1433510"/>
                  <a:gd name="connsiteX207" fmla="*/ 666748 w 1433510"/>
                  <a:gd name="connsiteY207" fmla="*/ 383381 h 1433510"/>
                  <a:gd name="connsiteX208" fmla="*/ 716755 w 1433510"/>
                  <a:gd name="connsiteY208" fmla="*/ 333374 h 1433510"/>
                  <a:gd name="connsiteX209" fmla="*/ 972967 w 1433510"/>
                  <a:gd name="connsiteY209" fmla="*/ 234053 h 1433510"/>
                  <a:gd name="connsiteX210" fmla="*/ 991789 w 1433510"/>
                  <a:gd name="connsiteY210" fmla="*/ 240382 h 1433510"/>
                  <a:gd name="connsiteX211" fmla="*/ 1010093 w 1433510"/>
                  <a:gd name="connsiteY211" fmla="*/ 308693 h 1433510"/>
                  <a:gd name="connsiteX212" fmla="*/ 941782 w 1433510"/>
                  <a:gd name="connsiteY212" fmla="*/ 326997 h 1433510"/>
                  <a:gd name="connsiteX213" fmla="*/ 923478 w 1433510"/>
                  <a:gd name="connsiteY213" fmla="*/ 258686 h 1433510"/>
                  <a:gd name="connsiteX214" fmla="*/ 972967 w 1433510"/>
                  <a:gd name="connsiteY214" fmla="*/ 234053 h 1433510"/>
                  <a:gd name="connsiteX215" fmla="*/ 460544 w 1433510"/>
                  <a:gd name="connsiteY215" fmla="*/ 234052 h 1433510"/>
                  <a:gd name="connsiteX216" fmla="*/ 510032 w 1433510"/>
                  <a:gd name="connsiteY216" fmla="*/ 258685 h 1433510"/>
                  <a:gd name="connsiteX217" fmla="*/ 491729 w 1433510"/>
                  <a:gd name="connsiteY217" fmla="*/ 326996 h 1433510"/>
                  <a:gd name="connsiteX218" fmla="*/ 423418 w 1433510"/>
                  <a:gd name="connsiteY218" fmla="*/ 308692 h 1433510"/>
                  <a:gd name="connsiteX219" fmla="*/ 441722 w 1433510"/>
                  <a:gd name="connsiteY219" fmla="*/ 240381 h 1433510"/>
                  <a:gd name="connsiteX220" fmla="*/ 460544 w 1433510"/>
                  <a:gd name="connsiteY220" fmla="*/ 234052 h 1433510"/>
                  <a:gd name="connsiteX221" fmla="*/ 716755 w 1433510"/>
                  <a:gd name="connsiteY221" fmla="*/ 166687 h 1433510"/>
                  <a:gd name="connsiteX222" fmla="*/ 766762 w 1433510"/>
                  <a:gd name="connsiteY222" fmla="*/ 216694 h 1433510"/>
                  <a:gd name="connsiteX223" fmla="*/ 716755 w 1433510"/>
                  <a:gd name="connsiteY223" fmla="*/ 266701 h 1433510"/>
                  <a:gd name="connsiteX224" fmla="*/ 666748 w 1433510"/>
                  <a:gd name="connsiteY224" fmla="*/ 216694 h 1433510"/>
                  <a:gd name="connsiteX225" fmla="*/ 716755 w 1433510"/>
                  <a:gd name="connsiteY225" fmla="*/ 166687 h 1433510"/>
                  <a:gd name="connsiteX226" fmla="*/ 1056310 w 1433510"/>
                  <a:gd name="connsiteY226" fmla="*/ 89698 h 1433510"/>
                  <a:gd name="connsiteX227" fmla="*/ 1075132 w 1433510"/>
                  <a:gd name="connsiteY227" fmla="*/ 96027 h 1433510"/>
                  <a:gd name="connsiteX228" fmla="*/ 1093436 w 1433510"/>
                  <a:gd name="connsiteY228" fmla="*/ 164338 h 1433510"/>
                  <a:gd name="connsiteX229" fmla="*/ 1025125 w 1433510"/>
                  <a:gd name="connsiteY229" fmla="*/ 182642 h 1433510"/>
                  <a:gd name="connsiteX230" fmla="*/ 1006821 w 1433510"/>
                  <a:gd name="connsiteY230" fmla="*/ 114331 h 1433510"/>
                  <a:gd name="connsiteX231" fmla="*/ 1056310 w 1433510"/>
                  <a:gd name="connsiteY231" fmla="*/ 89698 h 1433510"/>
                  <a:gd name="connsiteX232" fmla="*/ 377200 w 1433510"/>
                  <a:gd name="connsiteY232" fmla="*/ 89697 h 1433510"/>
                  <a:gd name="connsiteX233" fmla="*/ 426688 w 1433510"/>
                  <a:gd name="connsiteY233" fmla="*/ 114330 h 1433510"/>
                  <a:gd name="connsiteX234" fmla="*/ 408385 w 1433510"/>
                  <a:gd name="connsiteY234" fmla="*/ 182641 h 1433510"/>
                  <a:gd name="connsiteX235" fmla="*/ 340074 w 1433510"/>
                  <a:gd name="connsiteY235" fmla="*/ 164337 h 1433510"/>
                  <a:gd name="connsiteX236" fmla="*/ 358378 w 1433510"/>
                  <a:gd name="connsiteY236" fmla="*/ 96026 h 1433510"/>
                  <a:gd name="connsiteX237" fmla="*/ 377200 w 1433510"/>
                  <a:gd name="connsiteY237" fmla="*/ 89697 h 1433510"/>
                  <a:gd name="connsiteX238" fmla="*/ 716755 w 1433510"/>
                  <a:gd name="connsiteY238" fmla="*/ 0 h 1433510"/>
                  <a:gd name="connsiteX239" fmla="*/ 766762 w 1433510"/>
                  <a:gd name="connsiteY239" fmla="*/ 50007 h 1433510"/>
                  <a:gd name="connsiteX240" fmla="*/ 716755 w 1433510"/>
                  <a:gd name="connsiteY240" fmla="*/ 100014 h 1433510"/>
                  <a:gd name="connsiteX241" fmla="*/ 666748 w 1433510"/>
                  <a:gd name="connsiteY241" fmla="*/ 50007 h 1433510"/>
                  <a:gd name="connsiteX242" fmla="*/ 716755 w 1433510"/>
                  <a:gd name="connsiteY242" fmla="*/ 0 h 143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</a:cxnLst>
                <a:rect l="l" t="t" r="r" b="b"/>
                <a:pathLst>
                  <a:path w="1433510" h="1433510">
                    <a:moveTo>
                      <a:pt x="716755" y="1333496"/>
                    </a:moveTo>
                    <a:cubicBezTo>
                      <a:pt x="744373" y="1333496"/>
                      <a:pt x="766762" y="1355885"/>
                      <a:pt x="766762" y="1383503"/>
                    </a:cubicBezTo>
                    <a:cubicBezTo>
                      <a:pt x="766762" y="1411121"/>
                      <a:pt x="744373" y="1433510"/>
                      <a:pt x="716755" y="1433510"/>
                    </a:cubicBezTo>
                    <a:cubicBezTo>
                      <a:pt x="689137" y="1433510"/>
                      <a:pt x="666748" y="1411121"/>
                      <a:pt x="666748" y="1383503"/>
                    </a:cubicBezTo>
                    <a:cubicBezTo>
                      <a:pt x="666748" y="1355885"/>
                      <a:pt x="689137" y="1333496"/>
                      <a:pt x="716755" y="1333496"/>
                    </a:cubicBezTo>
                    <a:close/>
                    <a:moveTo>
                      <a:pt x="389562" y="1244540"/>
                    </a:moveTo>
                    <a:cubicBezTo>
                      <a:pt x="396009" y="1245340"/>
                      <a:pt x="402405" y="1247417"/>
                      <a:pt x="408384" y="1250869"/>
                    </a:cubicBezTo>
                    <a:cubicBezTo>
                      <a:pt x="432302" y="1264678"/>
                      <a:pt x="440497" y="1295262"/>
                      <a:pt x="426688" y="1319180"/>
                    </a:cubicBezTo>
                    <a:cubicBezTo>
                      <a:pt x="412879" y="1343098"/>
                      <a:pt x="382295" y="1351293"/>
                      <a:pt x="358377" y="1337484"/>
                    </a:cubicBezTo>
                    <a:cubicBezTo>
                      <a:pt x="334459" y="1323675"/>
                      <a:pt x="326264" y="1293091"/>
                      <a:pt x="340073" y="1269173"/>
                    </a:cubicBezTo>
                    <a:cubicBezTo>
                      <a:pt x="350430" y="1251234"/>
                      <a:pt x="370223" y="1242140"/>
                      <a:pt x="389562" y="1244540"/>
                    </a:cubicBezTo>
                    <a:close/>
                    <a:moveTo>
                      <a:pt x="1043948" y="1244539"/>
                    </a:moveTo>
                    <a:cubicBezTo>
                      <a:pt x="1063287" y="1242140"/>
                      <a:pt x="1083080" y="1251234"/>
                      <a:pt x="1093437" y="1269172"/>
                    </a:cubicBezTo>
                    <a:cubicBezTo>
                      <a:pt x="1107246" y="1293090"/>
                      <a:pt x="1099051" y="1323674"/>
                      <a:pt x="1075133" y="1337483"/>
                    </a:cubicBezTo>
                    <a:cubicBezTo>
                      <a:pt x="1051215" y="1351292"/>
                      <a:pt x="1020631" y="1343097"/>
                      <a:pt x="1006822" y="1319179"/>
                    </a:cubicBezTo>
                    <a:cubicBezTo>
                      <a:pt x="993013" y="1295261"/>
                      <a:pt x="1001208" y="1264677"/>
                      <a:pt x="1025126" y="1250868"/>
                    </a:cubicBezTo>
                    <a:cubicBezTo>
                      <a:pt x="1031105" y="1247416"/>
                      <a:pt x="1037501" y="1245339"/>
                      <a:pt x="1043948" y="1244539"/>
                    </a:cubicBezTo>
                    <a:close/>
                    <a:moveTo>
                      <a:pt x="716755" y="1166809"/>
                    </a:moveTo>
                    <a:cubicBezTo>
                      <a:pt x="744373" y="1166809"/>
                      <a:pt x="766762" y="1189198"/>
                      <a:pt x="766762" y="1216816"/>
                    </a:cubicBezTo>
                    <a:cubicBezTo>
                      <a:pt x="766762" y="1244434"/>
                      <a:pt x="744373" y="1266823"/>
                      <a:pt x="716755" y="1266823"/>
                    </a:cubicBezTo>
                    <a:cubicBezTo>
                      <a:pt x="689137" y="1266823"/>
                      <a:pt x="666748" y="1244434"/>
                      <a:pt x="666748" y="1216816"/>
                    </a:cubicBezTo>
                    <a:cubicBezTo>
                      <a:pt x="666748" y="1189198"/>
                      <a:pt x="689137" y="1166809"/>
                      <a:pt x="716755" y="1166809"/>
                    </a:cubicBezTo>
                    <a:close/>
                    <a:moveTo>
                      <a:pt x="472906" y="1100185"/>
                    </a:moveTo>
                    <a:cubicBezTo>
                      <a:pt x="479353" y="1100985"/>
                      <a:pt x="485749" y="1103062"/>
                      <a:pt x="491728" y="1106514"/>
                    </a:cubicBezTo>
                    <a:cubicBezTo>
                      <a:pt x="515646" y="1120323"/>
                      <a:pt x="523841" y="1150907"/>
                      <a:pt x="510032" y="1174825"/>
                    </a:cubicBezTo>
                    <a:cubicBezTo>
                      <a:pt x="496223" y="1198743"/>
                      <a:pt x="465639" y="1206938"/>
                      <a:pt x="441721" y="1193129"/>
                    </a:cubicBezTo>
                    <a:cubicBezTo>
                      <a:pt x="417803" y="1179320"/>
                      <a:pt x="409608" y="1148736"/>
                      <a:pt x="423417" y="1124818"/>
                    </a:cubicBezTo>
                    <a:cubicBezTo>
                      <a:pt x="433774" y="1106879"/>
                      <a:pt x="453567" y="1097785"/>
                      <a:pt x="472906" y="1100185"/>
                    </a:cubicBezTo>
                    <a:close/>
                    <a:moveTo>
                      <a:pt x="960605" y="1100184"/>
                    </a:moveTo>
                    <a:cubicBezTo>
                      <a:pt x="979944" y="1097785"/>
                      <a:pt x="999737" y="1106879"/>
                      <a:pt x="1010094" y="1124817"/>
                    </a:cubicBezTo>
                    <a:cubicBezTo>
                      <a:pt x="1023903" y="1148735"/>
                      <a:pt x="1015708" y="1179319"/>
                      <a:pt x="991790" y="1193128"/>
                    </a:cubicBezTo>
                    <a:cubicBezTo>
                      <a:pt x="967872" y="1206937"/>
                      <a:pt x="937288" y="1198742"/>
                      <a:pt x="923479" y="1174824"/>
                    </a:cubicBezTo>
                    <a:cubicBezTo>
                      <a:pt x="909670" y="1150906"/>
                      <a:pt x="917865" y="1120322"/>
                      <a:pt x="941783" y="1106513"/>
                    </a:cubicBezTo>
                    <a:cubicBezTo>
                      <a:pt x="947762" y="1103061"/>
                      <a:pt x="954158" y="1100984"/>
                      <a:pt x="960605" y="1100184"/>
                    </a:cubicBezTo>
                    <a:close/>
                    <a:moveTo>
                      <a:pt x="133152" y="1000493"/>
                    </a:moveTo>
                    <a:cubicBezTo>
                      <a:pt x="152491" y="998093"/>
                      <a:pt x="172284" y="1007187"/>
                      <a:pt x="182641" y="1025126"/>
                    </a:cubicBezTo>
                    <a:cubicBezTo>
                      <a:pt x="196450" y="1049044"/>
                      <a:pt x="188255" y="1079628"/>
                      <a:pt x="164337" y="1093437"/>
                    </a:cubicBezTo>
                    <a:cubicBezTo>
                      <a:pt x="140419" y="1107246"/>
                      <a:pt x="109835" y="1099051"/>
                      <a:pt x="96026" y="1075133"/>
                    </a:cubicBezTo>
                    <a:cubicBezTo>
                      <a:pt x="82217" y="1051215"/>
                      <a:pt x="90412" y="1020631"/>
                      <a:pt x="114330" y="1006822"/>
                    </a:cubicBezTo>
                    <a:cubicBezTo>
                      <a:pt x="120309" y="1003370"/>
                      <a:pt x="126705" y="1001293"/>
                      <a:pt x="133152" y="1000493"/>
                    </a:cubicBezTo>
                    <a:close/>
                    <a:moveTo>
                      <a:pt x="1300358" y="1000492"/>
                    </a:moveTo>
                    <a:cubicBezTo>
                      <a:pt x="1306804" y="1001292"/>
                      <a:pt x="1313200" y="1003369"/>
                      <a:pt x="1319180" y="1006821"/>
                    </a:cubicBezTo>
                    <a:cubicBezTo>
                      <a:pt x="1343098" y="1020630"/>
                      <a:pt x="1351293" y="1051214"/>
                      <a:pt x="1337484" y="1075132"/>
                    </a:cubicBezTo>
                    <a:cubicBezTo>
                      <a:pt x="1323675" y="1099050"/>
                      <a:pt x="1293091" y="1107245"/>
                      <a:pt x="1269173" y="1093436"/>
                    </a:cubicBezTo>
                    <a:cubicBezTo>
                      <a:pt x="1245255" y="1079627"/>
                      <a:pt x="1237060" y="1049043"/>
                      <a:pt x="1250869" y="1025125"/>
                    </a:cubicBezTo>
                    <a:cubicBezTo>
                      <a:pt x="1261226" y="1007187"/>
                      <a:pt x="1281018" y="998092"/>
                      <a:pt x="1300358" y="1000492"/>
                    </a:cubicBezTo>
                    <a:close/>
                    <a:moveTo>
                      <a:pt x="716755" y="1000122"/>
                    </a:moveTo>
                    <a:cubicBezTo>
                      <a:pt x="744373" y="1000122"/>
                      <a:pt x="766762" y="1022511"/>
                      <a:pt x="766762" y="1050129"/>
                    </a:cubicBezTo>
                    <a:cubicBezTo>
                      <a:pt x="766762" y="1077747"/>
                      <a:pt x="744373" y="1100136"/>
                      <a:pt x="716755" y="1100136"/>
                    </a:cubicBezTo>
                    <a:cubicBezTo>
                      <a:pt x="689137" y="1100136"/>
                      <a:pt x="666748" y="1077747"/>
                      <a:pt x="666748" y="1050129"/>
                    </a:cubicBezTo>
                    <a:cubicBezTo>
                      <a:pt x="666748" y="1022511"/>
                      <a:pt x="689137" y="1000122"/>
                      <a:pt x="716755" y="1000122"/>
                    </a:cubicBezTo>
                    <a:close/>
                    <a:moveTo>
                      <a:pt x="556249" y="955829"/>
                    </a:moveTo>
                    <a:cubicBezTo>
                      <a:pt x="562696" y="956629"/>
                      <a:pt x="569092" y="958706"/>
                      <a:pt x="575071" y="962158"/>
                    </a:cubicBezTo>
                    <a:cubicBezTo>
                      <a:pt x="598989" y="975967"/>
                      <a:pt x="607184" y="1006551"/>
                      <a:pt x="593375" y="1030469"/>
                    </a:cubicBezTo>
                    <a:cubicBezTo>
                      <a:pt x="579566" y="1054387"/>
                      <a:pt x="548982" y="1062582"/>
                      <a:pt x="525064" y="1048773"/>
                    </a:cubicBezTo>
                    <a:cubicBezTo>
                      <a:pt x="501146" y="1034964"/>
                      <a:pt x="492951" y="1004380"/>
                      <a:pt x="506760" y="980462"/>
                    </a:cubicBezTo>
                    <a:cubicBezTo>
                      <a:pt x="517117" y="962523"/>
                      <a:pt x="536910" y="953429"/>
                      <a:pt x="556249" y="955829"/>
                    </a:cubicBezTo>
                    <a:close/>
                    <a:moveTo>
                      <a:pt x="877261" y="955828"/>
                    </a:moveTo>
                    <a:cubicBezTo>
                      <a:pt x="896600" y="953429"/>
                      <a:pt x="916393" y="962523"/>
                      <a:pt x="926750" y="980461"/>
                    </a:cubicBezTo>
                    <a:cubicBezTo>
                      <a:pt x="940559" y="1004379"/>
                      <a:pt x="932364" y="1034963"/>
                      <a:pt x="908446" y="1048772"/>
                    </a:cubicBezTo>
                    <a:cubicBezTo>
                      <a:pt x="884528" y="1062581"/>
                      <a:pt x="853944" y="1054386"/>
                      <a:pt x="840135" y="1030468"/>
                    </a:cubicBezTo>
                    <a:cubicBezTo>
                      <a:pt x="826326" y="1006550"/>
                      <a:pt x="834521" y="975966"/>
                      <a:pt x="858439" y="962157"/>
                    </a:cubicBezTo>
                    <a:cubicBezTo>
                      <a:pt x="864418" y="958705"/>
                      <a:pt x="870814" y="956628"/>
                      <a:pt x="877261" y="955828"/>
                    </a:cubicBezTo>
                    <a:close/>
                    <a:moveTo>
                      <a:pt x="277507" y="917150"/>
                    </a:moveTo>
                    <a:cubicBezTo>
                      <a:pt x="296846" y="914750"/>
                      <a:pt x="316639" y="923844"/>
                      <a:pt x="326996" y="941783"/>
                    </a:cubicBezTo>
                    <a:cubicBezTo>
                      <a:pt x="340805" y="965701"/>
                      <a:pt x="332610" y="996285"/>
                      <a:pt x="308692" y="1010094"/>
                    </a:cubicBezTo>
                    <a:cubicBezTo>
                      <a:pt x="284774" y="1023903"/>
                      <a:pt x="254190" y="1015708"/>
                      <a:pt x="240381" y="991790"/>
                    </a:cubicBezTo>
                    <a:cubicBezTo>
                      <a:pt x="226572" y="967872"/>
                      <a:pt x="234767" y="937288"/>
                      <a:pt x="258685" y="923479"/>
                    </a:cubicBezTo>
                    <a:cubicBezTo>
                      <a:pt x="264664" y="920027"/>
                      <a:pt x="271060" y="917950"/>
                      <a:pt x="277507" y="917150"/>
                    </a:cubicBezTo>
                    <a:close/>
                    <a:moveTo>
                      <a:pt x="1156003" y="917149"/>
                    </a:moveTo>
                    <a:cubicBezTo>
                      <a:pt x="1162449" y="917949"/>
                      <a:pt x="1168845" y="920026"/>
                      <a:pt x="1174825" y="923478"/>
                    </a:cubicBezTo>
                    <a:cubicBezTo>
                      <a:pt x="1198743" y="937287"/>
                      <a:pt x="1206938" y="967871"/>
                      <a:pt x="1193129" y="991789"/>
                    </a:cubicBezTo>
                    <a:cubicBezTo>
                      <a:pt x="1179320" y="1015707"/>
                      <a:pt x="1148736" y="1023902"/>
                      <a:pt x="1124818" y="1010093"/>
                    </a:cubicBezTo>
                    <a:cubicBezTo>
                      <a:pt x="1100900" y="996284"/>
                      <a:pt x="1092705" y="965700"/>
                      <a:pt x="1106514" y="941782"/>
                    </a:cubicBezTo>
                    <a:cubicBezTo>
                      <a:pt x="1116871" y="923844"/>
                      <a:pt x="1136663" y="914749"/>
                      <a:pt x="1156003" y="917149"/>
                    </a:cubicBezTo>
                    <a:close/>
                    <a:moveTo>
                      <a:pt x="421863" y="833806"/>
                    </a:moveTo>
                    <a:cubicBezTo>
                      <a:pt x="441202" y="831406"/>
                      <a:pt x="460995" y="840500"/>
                      <a:pt x="471352" y="858439"/>
                    </a:cubicBezTo>
                    <a:cubicBezTo>
                      <a:pt x="485161" y="882357"/>
                      <a:pt x="476966" y="912941"/>
                      <a:pt x="453048" y="926750"/>
                    </a:cubicBezTo>
                    <a:cubicBezTo>
                      <a:pt x="429130" y="940559"/>
                      <a:pt x="398546" y="932364"/>
                      <a:pt x="384737" y="908446"/>
                    </a:cubicBezTo>
                    <a:cubicBezTo>
                      <a:pt x="370928" y="884528"/>
                      <a:pt x="379123" y="853944"/>
                      <a:pt x="403041" y="840135"/>
                    </a:cubicBezTo>
                    <a:cubicBezTo>
                      <a:pt x="409020" y="836683"/>
                      <a:pt x="415416" y="834606"/>
                      <a:pt x="421863" y="833806"/>
                    </a:cubicBezTo>
                    <a:close/>
                    <a:moveTo>
                      <a:pt x="1011647" y="833805"/>
                    </a:moveTo>
                    <a:cubicBezTo>
                      <a:pt x="1018093" y="834605"/>
                      <a:pt x="1024489" y="836682"/>
                      <a:pt x="1030469" y="840134"/>
                    </a:cubicBezTo>
                    <a:cubicBezTo>
                      <a:pt x="1054387" y="853943"/>
                      <a:pt x="1062582" y="884527"/>
                      <a:pt x="1048773" y="908445"/>
                    </a:cubicBezTo>
                    <a:cubicBezTo>
                      <a:pt x="1034964" y="932363"/>
                      <a:pt x="1004380" y="940558"/>
                      <a:pt x="980462" y="926749"/>
                    </a:cubicBezTo>
                    <a:cubicBezTo>
                      <a:pt x="956544" y="912940"/>
                      <a:pt x="948349" y="882356"/>
                      <a:pt x="962158" y="858438"/>
                    </a:cubicBezTo>
                    <a:cubicBezTo>
                      <a:pt x="972515" y="840500"/>
                      <a:pt x="992307" y="831405"/>
                      <a:pt x="1011647" y="833805"/>
                    </a:cubicBezTo>
                    <a:close/>
                    <a:moveTo>
                      <a:pt x="716755" y="833435"/>
                    </a:moveTo>
                    <a:cubicBezTo>
                      <a:pt x="744373" y="833435"/>
                      <a:pt x="766762" y="855824"/>
                      <a:pt x="766762" y="883442"/>
                    </a:cubicBezTo>
                    <a:cubicBezTo>
                      <a:pt x="766762" y="911060"/>
                      <a:pt x="744373" y="933449"/>
                      <a:pt x="716755" y="933449"/>
                    </a:cubicBezTo>
                    <a:cubicBezTo>
                      <a:pt x="689137" y="933449"/>
                      <a:pt x="666748" y="911060"/>
                      <a:pt x="666748" y="883442"/>
                    </a:cubicBezTo>
                    <a:cubicBezTo>
                      <a:pt x="666748" y="855824"/>
                      <a:pt x="689137" y="833435"/>
                      <a:pt x="716755" y="833435"/>
                    </a:cubicBezTo>
                    <a:close/>
                    <a:moveTo>
                      <a:pt x="566218" y="750463"/>
                    </a:moveTo>
                    <a:cubicBezTo>
                      <a:pt x="585557" y="748063"/>
                      <a:pt x="605350" y="757157"/>
                      <a:pt x="615707" y="775096"/>
                    </a:cubicBezTo>
                    <a:cubicBezTo>
                      <a:pt x="629516" y="799014"/>
                      <a:pt x="621321" y="829598"/>
                      <a:pt x="597403" y="843407"/>
                    </a:cubicBezTo>
                    <a:cubicBezTo>
                      <a:pt x="573485" y="857216"/>
                      <a:pt x="542901" y="849021"/>
                      <a:pt x="529092" y="825103"/>
                    </a:cubicBezTo>
                    <a:cubicBezTo>
                      <a:pt x="515283" y="801185"/>
                      <a:pt x="523478" y="770601"/>
                      <a:pt x="547396" y="756792"/>
                    </a:cubicBezTo>
                    <a:cubicBezTo>
                      <a:pt x="553375" y="753340"/>
                      <a:pt x="559771" y="751263"/>
                      <a:pt x="566218" y="750463"/>
                    </a:cubicBezTo>
                    <a:close/>
                    <a:moveTo>
                      <a:pt x="867292" y="750462"/>
                    </a:moveTo>
                    <a:cubicBezTo>
                      <a:pt x="873738" y="751262"/>
                      <a:pt x="880134" y="753339"/>
                      <a:pt x="886114" y="756791"/>
                    </a:cubicBezTo>
                    <a:cubicBezTo>
                      <a:pt x="910032" y="770600"/>
                      <a:pt x="918227" y="801184"/>
                      <a:pt x="904418" y="825102"/>
                    </a:cubicBezTo>
                    <a:cubicBezTo>
                      <a:pt x="890609" y="849020"/>
                      <a:pt x="860025" y="857215"/>
                      <a:pt x="836107" y="843406"/>
                    </a:cubicBezTo>
                    <a:cubicBezTo>
                      <a:pt x="812189" y="829597"/>
                      <a:pt x="803994" y="799013"/>
                      <a:pt x="817803" y="775095"/>
                    </a:cubicBezTo>
                    <a:cubicBezTo>
                      <a:pt x="828160" y="757157"/>
                      <a:pt x="847952" y="748062"/>
                      <a:pt x="867292" y="750462"/>
                    </a:cubicBezTo>
                    <a:close/>
                    <a:moveTo>
                      <a:pt x="716755" y="666748"/>
                    </a:moveTo>
                    <a:cubicBezTo>
                      <a:pt x="744373" y="666748"/>
                      <a:pt x="766762" y="689137"/>
                      <a:pt x="766762" y="716755"/>
                    </a:cubicBezTo>
                    <a:cubicBezTo>
                      <a:pt x="766762" y="744373"/>
                      <a:pt x="744373" y="766762"/>
                      <a:pt x="716755" y="766762"/>
                    </a:cubicBezTo>
                    <a:cubicBezTo>
                      <a:pt x="689137" y="766762"/>
                      <a:pt x="666748" y="744373"/>
                      <a:pt x="666748" y="716755"/>
                    </a:cubicBezTo>
                    <a:cubicBezTo>
                      <a:pt x="666748" y="689137"/>
                      <a:pt x="689137" y="666748"/>
                      <a:pt x="716755" y="666748"/>
                    </a:cubicBezTo>
                    <a:close/>
                    <a:moveTo>
                      <a:pt x="1383503" y="666747"/>
                    </a:moveTo>
                    <a:cubicBezTo>
                      <a:pt x="1411121" y="666747"/>
                      <a:pt x="1433510" y="689136"/>
                      <a:pt x="1433510" y="716754"/>
                    </a:cubicBezTo>
                    <a:cubicBezTo>
                      <a:pt x="1433510" y="744372"/>
                      <a:pt x="1411121" y="766761"/>
                      <a:pt x="1383503" y="766761"/>
                    </a:cubicBezTo>
                    <a:cubicBezTo>
                      <a:pt x="1355885" y="766761"/>
                      <a:pt x="1333496" y="744372"/>
                      <a:pt x="1333496" y="716754"/>
                    </a:cubicBezTo>
                    <a:cubicBezTo>
                      <a:pt x="1333496" y="689136"/>
                      <a:pt x="1355885" y="666747"/>
                      <a:pt x="1383503" y="666747"/>
                    </a:cubicBezTo>
                    <a:close/>
                    <a:moveTo>
                      <a:pt x="1216816" y="666747"/>
                    </a:moveTo>
                    <a:cubicBezTo>
                      <a:pt x="1244434" y="666747"/>
                      <a:pt x="1266823" y="689136"/>
                      <a:pt x="1266823" y="716754"/>
                    </a:cubicBezTo>
                    <a:cubicBezTo>
                      <a:pt x="1266823" y="744372"/>
                      <a:pt x="1244434" y="766761"/>
                      <a:pt x="1216816" y="766761"/>
                    </a:cubicBezTo>
                    <a:cubicBezTo>
                      <a:pt x="1189198" y="766761"/>
                      <a:pt x="1166809" y="744372"/>
                      <a:pt x="1166809" y="716754"/>
                    </a:cubicBezTo>
                    <a:cubicBezTo>
                      <a:pt x="1166809" y="689136"/>
                      <a:pt x="1189198" y="666747"/>
                      <a:pt x="1216816" y="666747"/>
                    </a:cubicBezTo>
                    <a:close/>
                    <a:moveTo>
                      <a:pt x="1050129" y="666747"/>
                    </a:moveTo>
                    <a:cubicBezTo>
                      <a:pt x="1077747" y="666747"/>
                      <a:pt x="1100136" y="689136"/>
                      <a:pt x="1100136" y="716754"/>
                    </a:cubicBezTo>
                    <a:cubicBezTo>
                      <a:pt x="1100136" y="744372"/>
                      <a:pt x="1077747" y="766761"/>
                      <a:pt x="1050129" y="766761"/>
                    </a:cubicBezTo>
                    <a:cubicBezTo>
                      <a:pt x="1022511" y="766761"/>
                      <a:pt x="1000122" y="744372"/>
                      <a:pt x="1000122" y="716754"/>
                    </a:cubicBezTo>
                    <a:cubicBezTo>
                      <a:pt x="1000122" y="689136"/>
                      <a:pt x="1022511" y="666747"/>
                      <a:pt x="1050129" y="666747"/>
                    </a:cubicBezTo>
                    <a:close/>
                    <a:moveTo>
                      <a:pt x="383381" y="666747"/>
                    </a:moveTo>
                    <a:cubicBezTo>
                      <a:pt x="410999" y="666747"/>
                      <a:pt x="433388" y="689136"/>
                      <a:pt x="433388" y="716754"/>
                    </a:cubicBezTo>
                    <a:cubicBezTo>
                      <a:pt x="433388" y="744372"/>
                      <a:pt x="410999" y="766761"/>
                      <a:pt x="383381" y="766761"/>
                    </a:cubicBezTo>
                    <a:cubicBezTo>
                      <a:pt x="355763" y="766761"/>
                      <a:pt x="333374" y="744372"/>
                      <a:pt x="333374" y="716754"/>
                    </a:cubicBezTo>
                    <a:cubicBezTo>
                      <a:pt x="333374" y="689136"/>
                      <a:pt x="355763" y="666747"/>
                      <a:pt x="383381" y="666747"/>
                    </a:cubicBezTo>
                    <a:close/>
                    <a:moveTo>
                      <a:pt x="216694" y="666747"/>
                    </a:moveTo>
                    <a:cubicBezTo>
                      <a:pt x="244312" y="666747"/>
                      <a:pt x="266701" y="689136"/>
                      <a:pt x="266701" y="716754"/>
                    </a:cubicBezTo>
                    <a:cubicBezTo>
                      <a:pt x="266701" y="744372"/>
                      <a:pt x="244312" y="766761"/>
                      <a:pt x="216694" y="766761"/>
                    </a:cubicBezTo>
                    <a:cubicBezTo>
                      <a:pt x="189076" y="766761"/>
                      <a:pt x="166687" y="744372"/>
                      <a:pt x="166687" y="716754"/>
                    </a:cubicBezTo>
                    <a:cubicBezTo>
                      <a:pt x="166687" y="689136"/>
                      <a:pt x="189076" y="666747"/>
                      <a:pt x="216694" y="666747"/>
                    </a:cubicBezTo>
                    <a:close/>
                    <a:moveTo>
                      <a:pt x="50007" y="666747"/>
                    </a:moveTo>
                    <a:cubicBezTo>
                      <a:pt x="77625" y="666747"/>
                      <a:pt x="100014" y="689136"/>
                      <a:pt x="100014" y="716754"/>
                    </a:cubicBezTo>
                    <a:cubicBezTo>
                      <a:pt x="100014" y="744372"/>
                      <a:pt x="77625" y="766761"/>
                      <a:pt x="50007" y="766761"/>
                    </a:cubicBezTo>
                    <a:cubicBezTo>
                      <a:pt x="22389" y="766761"/>
                      <a:pt x="0" y="744372"/>
                      <a:pt x="0" y="716754"/>
                    </a:cubicBezTo>
                    <a:cubicBezTo>
                      <a:pt x="0" y="689136"/>
                      <a:pt x="22389" y="666747"/>
                      <a:pt x="50007" y="666747"/>
                    </a:cubicBezTo>
                    <a:close/>
                    <a:moveTo>
                      <a:pt x="854928" y="583776"/>
                    </a:moveTo>
                    <a:cubicBezTo>
                      <a:pt x="874267" y="581376"/>
                      <a:pt x="894060" y="590470"/>
                      <a:pt x="904417" y="608409"/>
                    </a:cubicBezTo>
                    <a:cubicBezTo>
                      <a:pt x="918226" y="632327"/>
                      <a:pt x="910031" y="662911"/>
                      <a:pt x="886113" y="676720"/>
                    </a:cubicBezTo>
                    <a:cubicBezTo>
                      <a:pt x="862195" y="690529"/>
                      <a:pt x="831611" y="682334"/>
                      <a:pt x="817802" y="658416"/>
                    </a:cubicBezTo>
                    <a:cubicBezTo>
                      <a:pt x="803993" y="634498"/>
                      <a:pt x="812188" y="603914"/>
                      <a:pt x="836106" y="590105"/>
                    </a:cubicBezTo>
                    <a:cubicBezTo>
                      <a:pt x="842085" y="586653"/>
                      <a:pt x="848481" y="584576"/>
                      <a:pt x="854928" y="583776"/>
                    </a:cubicBezTo>
                    <a:close/>
                    <a:moveTo>
                      <a:pt x="578582" y="583775"/>
                    </a:moveTo>
                    <a:cubicBezTo>
                      <a:pt x="585028" y="584575"/>
                      <a:pt x="591424" y="586652"/>
                      <a:pt x="597404" y="590104"/>
                    </a:cubicBezTo>
                    <a:cubicBezTo>
                      <a:pt x="621322" y="603913"/>
                      <a:pt x="629516" y="634497"/>
                      <a:pt x="615707" y="658415"/>
                    </a:cubicBezTo>
                    <a:cubicBezTo>
                      <a:pt x="601898" y="682333"/>
                      <a:pt x="571315" y="690528"/>
                      <a:pt x="547397" y="676719"/>
                    </a:cubicBezTo>
                    <a:cubicBezTo>
                      <a:pt x="523479" y="662910"/>
                      <a:pt x="515284" y="632326"/>
                      <a:pt x="529093" y="608408"/>
                    </a:cubicBezTo>
                    <a:cubicBezTo>
                      <a:pt x="539450" y="590470"/>
                      <a:pt x="559242" y="581375"/>
                      <a:pt x="578582" y="583775"/>
                    </a:cubicBezTo>
                    <a:close/>
                    <a:moveTo>
                      <a:pt x="999283" y="500432"/>
                    </a:moveTo>
                    <a:cubicBezTo>
                      <a:pt x="1018622" y="498032"/>
                      <a:pt x="1038415" y="507126"/>
                      <a:pt x="1048772" y="525065"/>
                    </a:cubicBezTo>
                    <a:cubicBezTo>
                      <a:pt x="1062581" y="548983"/>
                      <a:pt x="1054386" y="579567"/>
                      <a:pt x="1030468" y="593376"/>
                    </a:cubicBezTo>
                    <a:cubicBezTo>
                      <a:pt x="1006550" y="607185"/>
                      <a:pt x="975966" y="598990"/>
                      <a:pt x="962157" y="575072"/>
                    </a:cubicBezTo>
                    <a:cubicBezTo>
                      <a:pt x="948348" y="551154"/>
                      <a:pt x="956543" y="520570"/>
                      <a:pt x="980461" y="506761"/>
                    </a:cubicBezTo>
                    <a:cubicBezTo>
                      <a:pt x="986440" y="503309"/>
                      <a:pt x="992836" y="501232"/>
                      <a:pt x="999283" y="500432"/>
                    </a:cubicBezTo>
                    <a:close/>
                    <a:moveTo>
                      <a:pt x="434227" y="500431"/>
                    </a:moveTo>
                    <a:cubicBezTo>
                      <a:pt x="440673" y="501231"/>
                      <a:pt x="447069" y="503308"/>
                      <a:pt x="453049" y="506760"/>
                    </a:cubicBezTo>
                    <a:cubicBezTo>
                      <a:pt x="476967" y="520569"/>
                      <a:pt x="485161" y="551153"/>
                      <a:pt x="471352" y="575071"/>
                    </a:cubicBezTo>
                    <a:cubicBezTo>
                      <a:pt x="457543" y="598989"/>
                      <a:pt x="426960" y="607184"/>
                      <a:pt x="403042" y="593375"/>
                    </a:cubicBezTo>
                    <a:cubicBezTo>
                      <a:pt x="379124" y="579566"/>
                      <a:pt x="370929" y="548982"/>
                      <a:pt x="384738" y="525064"/>
                    </a:cubicBezTo>
                    <a:cubicBezTo>
                      <a:pt x="395095" y="507126"/>
                      <a:pt x="414887" y="498031"/>
                      <a:pt x="434227" y="500431"/>
                    </a:cubicBezTo>
                    <a:close/>
                    <a:moveTo>
                      <a:pt x="716755" y="500061"/>
                    </a:moveTo>
                    <a:cubicBezTo>
                      <a:pt x="744373" y="500061"/>
                      <a:pt x="766762" y="522450"/>
                      <a:pt x="766762" y="550068"/>
                    </a:cubicBezTo>
                    <a:cubicBezTo>
                      <a:pt x="766762" y="577686"/>
                      <a:pt x="744373" y="600075"/>
                      <a:pt x="716755" y="600075"/>
                    </a:cubicBezTo>
                    <a:cubicBezTo>
                      <a:pt x="689137" y="600075"/>
                      <a:pt x="666748" y="577686"/>
                      <a:pt x="666748" y="550068"/>
                    </a:cubicBezTo>
                    <a:cubicBezTo>
                      <a:pt x="666748" y="522450"/>
                      <a:pt x="689137" y="500061"/>
                      <a:pt x="716755" y="500061"/>
                    </a:cubicBezTo>
                    <a:close/>
                    <a:moveTo>
                      <a:pt x="1143639" y="417089"/>
                    </a:moveTo>
                    <a:cubicBezTo>
                      <a:pt x="1162978" y="414689"/>
                      <a:pt x="1182771" y="423783"/>
                      <a:pt x="1193128" y="441722"/>
                    </a:cubicBezTo>
                    <a:cubicBezTo>
                      <a:pt x="1206937" y="465640"/>
                      <a:pt x="1198742" y="496224"/>
                      <a:pt x="1174824" y="510033"/>
                    </a:cubicBezTo>
                    <a:cubicBezTo>
                      <a:pt x="1150906" y="523842"/>
                      <a:pt x="1120322" y="515647"/>
                      <a:pt x="1106513" y="491729"/>
                    </a:cubicBezTo>
                    <a:cubicBezTo>
                      <a:pt x="1092704" y="467811"/>
                      <a:pt x="1100899" y="437227"/>
                      <a:pt x="1124817" y="423418"/>
                    </a:cubicBezTo>
                    <a:cubicBezTo>
                      <a:pt x="1130796" y="419966"/>
                      <a:pt x="1137193" y="417889"/>
                      <a:pt x="1143639" y="417089"/>
                    </a:cubicBezTo>
                    <a:close/>
                    <a:moveTo>
                      <a:pt x="289871" y="417088"/>
                    </a:moveTo>
                    <a:cubicBezTo>
                      <a:pt x="296317" y="417888"/>
                      <a:pt x="302713" y="419965"/>
                      <a:pt x="308693" y="423417"/>
                    </a:cubicBezTo>
                    <a:cubicBezTo>
                      <a:pt x="332611" y="437226"/>
                      <a:pt x="340805" y="467810"/>
                      <a:pt x="326996" y="491728"/>
                    </a:cubicBezTo>
                    <a:cubicBezTo>
                      <a:pt x="313187" y="515646"/>
                      <a:pt x="282604" y="523841"/>
                      <a:pt x="258686" y="510032"/>
                    </a:cubicBezTo>
                    <a:cubicBezTo>
                      <a:pt x="234768" y="496223"/>
                      <a:pt x="226573" y="465639"/>
                      <a:pt x="240382" y="441721"/>
                    </a:cubicBezTo>
                    <a:cubicBezTo>
                      <a:pt x="250739" y="423782"/>
                      <a:pt x="270531" y="414688"/>
                      <a:pt x="289871" y="417088"/>
                    </a:cubicBezTo>
                    <a:close/>
                    <a:moveTo>
                      <a:pt x="889623" y="378409"/>
                    </a:moveTo>
                    <a:cubicBezTo>
                      <a:pt x="896070" y="379209"/>
                      <a:pt x="902466" y="381286"/>
                      <a:pt x="908445" y="384738"/>
                    </a:cubicBezTo>
                    <a:cubicBezTo>
                      <a:pt x="932363" y="398547"/>
                      <a:pt x="940558" y="429131"/>
                      <a:pt x="926749" y="453049"/>
                    </a:cubicBezTo>
                    <a:cubicBezTo>
                      <a:pt x="912940" y="476967"/>
                      <a:pt x="882356" y="485162"/>
                      <a:pt x="858438" y="471353"/>
                    </a:cubicBezTo>
                    <a:cubicBezTo>
                      <a:pt x="834520" y="457544"/>
                      <a:pt x="826325" y="426960"/>
                      <a:pt x="840134" y="403042"/>
                    </a:cubicBezTo>
                    <a:cubicBezTo>
                      <a:pt x="850491" y="385103"/>
                      <a:pt x="870284" y="376009"/>
                      <a:pt x="889623" y="378409"/>
                    </a:cubicBezTo>
                    <a:close/>
                    <a:moveTo>
                      <a:pt x="543887" y="378408"/>
                    </a:moveTo>
                    <a:cubicBezTo>
                      <a:pt x="563226" y="376009"/>
                      <a:pt x="583019" y="385103"/>
                      <a:pt x="593375" y="403041"/>
                    </a:cubicBezTo>
                    <a:cubicBezTo>
                      <a:pt x="607184" y="426959"/>
                      <a:pt x="598990" y="457543"/>
                      <a:pt x="575072" y="471352"/>
                    </a:cubicBezTo>
                    <a:cubicBezTo>
                      <a:pt x="551154" y="485161"/>
                      <a:pt x="520570" y="476966"/>
                      <a:pt x="506761" y="453048"/>
                    </a:cubicBezTo>
                    <a:cubicBezTo>
                      <a:pt x="492952" y="429130"/>
                      <a:pt x="501147" y="398546"/>
                      <a:pt x="525065" y="384737"/>
                    </a:cubicBezTo>
                    <a:cubicBezTo>
                      <a:pt x="531044" y="381285"/>
                      <a:pt x="537440" y="379208"/>
                      <a:pt x="543887" y="378408"/>
                    </a:cubicBezTo>
                    <a:close/>
                    <a:moveTo>
                      <a:pt x="1287994" y="333745"/>
                    </a:moveTo>
                    <a:cubicBezTo>
                      <a:pt x="1307333" y="331345"/>
                      <a:pt x="1327126" y="340439"/>
                      <a:pt x="1337483" y="358378"/>
                    </a:cubicBezTo>
                    <a:cubicBezTo>
                      <a:pt x="1351292" y="382296"/>
                      <a:pt x="1343097" y="412880"/>
                      <a:pt x="1319179" y="426689"/>
                    </a:cubicBezTo>
                    <a:cubicBezTo>
                      <a:pt x="1295261" y="440498"/>
                      <a:pt x="1264677" y="432303"/>
                      <a:pt x="1250868" y="408385"/>
                    </a:cubicBezTo>
                    <a:cubicBezTo>
                      <a:pt x="1237059" y="384467"/>
                      <a:pt x="1245254" y="353883"/>
                      <a:pt x="1269172" y="340074"/>
                    </a:cubicBezTo>
                    <a:cubicBezTo>
                      <a:pt x="1275151" y="336622"/>
                      <a:pt x="1281548" y="334545"/>
                      <a:pt x="1287994" y="333745"/>
                    </a:cubicBezTo>
                    <a:close/>
                    <a:moveTo>
                      <a:pt x="145516" y="333744"/>
                    </a:moveTo>
                    <a:cubicBezTo>
                      <a:pt x="151962" y="334544"/>
                      <a:pt x="158358" y="336621"/>
                      <a:pt x="164338" y="340073"/>
                    </a:cubicBezTo>
                    <a:cubicBezTo>
                      <a:pt x="188256" y="353882"/>
                      <a:pt x="196450" y="384466"/>
                      <a:pt x="182641" y="408384"/>
                    </a:cubicBezTo>
                    <a:cubicBezTo>
                      <a:pt x="168832" y="432302"/>
                      <a:pt x="138249" y="440497"/>
                      <a:pt x="114331" y="426688"/>
                    </a:cubicBezTo>
                    <a:cubicBezTo>
                      <a:pt x="90413" y="412879"/>
                      <a:pt x="82218" y="382295"/>
                      <a:pt x="96027" y="358377"/>
                    </a:cubicBezTo>
                    <a:cubicBezTo>
                      <a:pt x="106384" y="340438"/>
                      <a:pt x="126176" y="331344"/>
                      <a:pt x="145516" y="333744"/>
                    </a:cubicBezTo>
                    <a:close/>
                    <a:moveTo>
                      <a:pt x="716755" y="333374"/>
                    </a:moveTo>
                    <a:cubicBezTo>
                      <a:pt x="744373" y="333374"/>
                      <a:pt x="766762" y="355763"/>
                      <a:pt x="766762" y="383381"/>
                    </a:cubicBezTo>
                    <a:cubicBezTo>
                      <a:pt x="766762" y="410999"/>
                      <a:pt x="744373" y="433388"/>
                      <a:pt x="716755" y="433388"/>
                    </a:cubicBezTo>
                    <a:cubicBezTo>
                      <a:pt x="689137" y="433388"/>
                      <a:pt x="666748" y="410999"/>
                      <a:pt x="666748" y="383381"/>
                    </a:cubicBezTo>
                    <a:cubicBezTo>
                      <a:pt x="666748" y="355763"/>
                      <a:pt x="689137" y="333374"/>
                      <a:pt x="716755" y="333374"/>
                    </a:cubicBezTo>
                    <a:close/>
                    <a:moveTo>
                      <a:pt x="972967" y="234053"/>
                    </a:moveTo>
                    <a:cubicBezTo>
                      <a:pt x="979414" y="234853"/>
                      <a:pt x="985810" y="236930"/>
                      <a:pt x="991789" y="240382"/>
                    </a:cubicBezTo>
                    <a:cubicBezTo>
                      <a:pt x="1015707" y="254191"/>
                      <a:pt x="1023902" y="284775"/>
                      <a:pt x="1010093" y="308693"/>
                    </a:cubicBezTo>
                    <a:cubicBezTo>
                      <a:pt x="996284" y="332611"/>
                      <a:pt x="965700" y="340806"/>
                      <a:pt x="941782" y="326997"/>
                    </a:cubicBezTo>
                    <a:cubicBezTo>
                      <a:pt x="917864" y="313188"/>
                      <a:pt x="909669" y="282604"/>
                      <a:pt x="923478" y="258686"/>
                    </a:cubicBezTo>
                    <a:cubicBezTo>
                      <a:pt x="933835" y="240747"/>
                      <a:pt x="953628" y="231653"/>
                      <a:pt x="972967" y="234053"/>
                    </a:cubicBezTo>
                    <a:close/>
                    <a:moveTo>
                      <a:pt x="460544" y="234052"/>
                    </a:moveTo>
                    <a:cubicBezTo>
                      <a:pt x="479883" y="231653"/>
                      <a:pt x="499676" y="240747"/>
                      <a:pt x="510032" y="258685"/>
                    </a:cubicBezTo>
                    <a:cubicBezTo>
                      <a:pt x="523841" y="282603"/>
                      <a:pt x="515647" y="313187"/>
                      <a:pt x="491729" y="326996"/>
                    </a:cubicBezTo>
                    <a:cubicBezTo>
                      <a:pt x="467811" y="340805"/>
                      <a:pt x="437227" y="332610"/>
                      <a:pt x="423418" y="308692"/>
                    </a:cubicBezTo>
                    <a:cubicBezTo>
                      <a:pt x="409609" y="284774"/>
                      <a:pt x="417804" y="254190"/>
                      <a:pt x="441722" y="240381"/>
                    </a:cubicBezTo>
                    <a:cubicBezTo>
                      <a:pt x="447701" y="236929"/>
                      <a:pt x="454097" y="234852"/>
                      <a:pt x="460544" y="234052"/>
                    </a:cubicBezTo>
                    <a:close/>
                    <a:moveTo>
                      <a:pt x="716755" y="166687"/>
                    </a:moveTo>
                    <a:cubicBezTo>
                      <a:pt x="744373" y="166687"/>
                      <a:pt x="766762" y="189076"/>
                      <a:pt x="766762" y="216694"/>
                    </a:cubicBezTo>
                    <a:cubicBezTo>
                      <a:pt x="766762" y="244312"/>
                      <a:pt x="744373" y="266701"/>
                      <a:pt x="716755" y="266701"/>
                    </a:cubicBezTo>
                    <a:cubicBezTo>
                      <a:pt x="689137" y="266701"/>
                      <a:pt x="666748" y="244312"/>
                      <a:pt x="666748" y="216694"/>
                    </a:cubicBezTo>
                    <a:cubicBezTo>
                      <a:pt x="666748" y="189076"/>
                      <a:pt x="689137" y="166687"/>
                      <a:pt x="716755" y="166687"/>
                    </a:cubicBezTo>
                    <a:close/>
                    <a:moveTo>
                      <a:pt x="1056310" y="89698"/>
                    </a:moveTo>
                    <a:cubicBezTo>
                      <a:pt x="1062757" y="90498"/>
                      <a:pt x="1069153" y="92575"/>
                      <a:pt x="1075132" y="96027"/>
                    </a:cubicBezTo>
                    <a:cubicBezTo>
                      <a:pt x="1099050" y="109836"/>
                      <a:pt x="1107245" y="140420"/>
                      <a:pt x="1093436" y="164338"/>
                    </a:cubicBezTo>
                    <a:cubicBezTo>
                      <a:pt x="1079627" y="188256"/>
                      <a:pt x="1049043" y="196451"/>
                      <a:pt x="1025125" y="182642"/>
                    </a:cubicBezTo>
                    <a:cubicBezTo>
                      <a:pt x="1001207" y="168833"/>
                      <a:pt x="993012" y="138249"/>
                      <a:pt x="1006821" y="114331"/>
                    </a:cubicBezTo>
                    <a:cubicBezTo>
                      <a:pt x="1017178" y="96392"/>
                      <a:pt x="1036971" y="87298"/>
                      <a:pt x="1056310" y="89698"/>
                    </a:cubicBezTo>
                    <a:close/>
                    <a:moveTo>
                      <a:pt x="377200" y="89697"/>
                    </a:moveTo>
                    <a:cubicBezTo>
                      <a:pt x="396539" y="87298"/>
                      <a:pt x="416332" y="96392"/>
                      <a:pt x="426688" y="114330"/>
                    </a:cubicBezTo>
                    <a:cubicBezTo>
                      <a:pt x="440497" y="138248"/>
                      <a:pt x="432303" y="168832"/>
                      <a:pt x="408385" y="182641"/>
                    </a:cubicBezTo>
                    <a:cubicBezTo>
                      <a:pt x="384467" y="196450"/>
                      <a:pt x="353883" y="188255"/>
                      <a:pt x="340074" y="164337"/>
                    </a:cubicBezTo>
                    <a:cubicBezTo>
                      <a:pt x="326265" y="140419"/>
                      <a:pt x="334460" y="109835"/>
                      <a:pt x="358378" y="96026"/>
                    </a:cubicBezTo>
                    <a:cubicBezTo>
                      <a:pt x="364357" y="92574"/>
                      <a:pt x="370753" y="90497"/>
                      <a:pt x="377200" y="89697"/>
                    </a:cubicBezTo>
                    <a:close/>
                    <a:moveTo>
                      <a:pt x="716755" y="0"/>
                    </a:moveTo>
                    <a:cubicBezTo>
                      <a:pt x="744373" y="0"/>
                      <a:pt x="766762" y="22389"/>
                      <a:pt x="766762" y="50007"/>
                    </a:cubicBezTo>
                    <a:cubicBezTo>
                      <a:pt x="766762" y="77625"/>
                      <a:pt x="744373" y="100014"/>
                      <a:pt x="716755" y="100014"/>
                    </a:cubicBezTo>
                    <a:cubicBezTo>
                      <a:pt x="689137" y="100014"/>
                      <a:pt x="666748" y="77625"/>
                      <a:pt x="666748" y="50007"/>
                    </a:cubicBezTo>
                    <a:cubicBezTo>
                      <a:pt x="666748" y="22389"/>
                      <a:pt x="689137" y="0"/>
                      <a:pt x="716755" y="0"/>
                    </a:cubicBez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8B3AFF0D-3E51-9170-6682-E12697BCBB59}"/>
                  </a:ext>
                </a:extLst>
              </p:cNvPr>
              <p:cNvSpPr/>
              <p:nvPr/>
            </p:nvSpPr>
            <p:spPr>
              <a:xfrm>
                <a:off x="914997" y="681739"/>
                <a:ext cx="179781" cy="179781"/>
              </a:xfrm>
              <a:prstGeom prst="ellipse">
                <a:avLst/>
              </a:prstGeom>
              <a:noFill/>
              <a:ln w="66675" cmpd="dbl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EF6074-B568-D23A-7D0B-61CAF5300491}"/>
              </a:ext>
            </a:extLst>
          </p:cNvPr>
          <p:cNvGrpSpPr/>
          <p:nvPr/>
        </p:nvGrpSpPr>
        <p:grpSpPr>
          <a:xfrm>
            <a:off x="3580324" y="1736213"/>
            <a:ext cx="2210876" cy="889221"/>
            <a:chOff x="3580324" y="1664495"/>
            <a:chExt cx="2210876" cy="88922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3EAC577-18D9-D4EA-8DAF-18E6FA8AF05F}"/>
                </a:ext>
              </a:extLst>
            </p:cNvPr>
            <p:cNvSpPr/>
            <p:nvPr/>
          </p:nvSpPr>
          <p:spPr>
            <a:xfrm>
              <a:off x="5451711" y="2205539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BBD7FE0-2350-721E-944D-F37CA9555AC4}"/>
                </a:ext>
              </a:extLst>
            </p:cNvPr>
            <p:cNvSpPr/>
            <p:nvPr/>
          </p:nvSpPr>
          <p:spPr>
            <a:xfrm>
              <a:off x="3884427" y="2226140"/>
              <a:ext cx="71264" cy="327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A38D81F-691C-B75B-5F0C-F591577B3E16}"/>
                </a:ext>
              </a:extLst>
            </p:cNvPr>
            <p:cNvSpPr/>
            <p:nvPr/>
          </p:nvSpPr>
          <p:spPr>
            <a:xfrm>
              <a:off x="3580324" y="1664495"/>
              <a:ext cx="2210876" cy="653820"/>
            </a:xfrm>
            <a:prstGeom prst="roundRect">
              <a:avLst>
                <a:gd name="adj" fmla="val 11932"/>
              </a:avLst>
            </a:prstGeom>
            <a:solidFill>
              <a:schemeClr val="bg1"/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0A1D0C-D24F-937D-EE4C-7FF573924CD5}"/>
                </a:ext>
              </a:extLst>
            </p:cNvPr>
            <p:cNvSpPr/>
            <p:nvPr/>
          </p:nvSpPr>
          <p:spPr>
            <a:xfrm>
              <a:off x="3619500" y="1702307"/>
              <a:ext cx="2135841" cy="582111"/>
            </a:xfrm>
            <a:prstGeom prst="roundRect">
              <a:avLst>
                <a:gd name="adj" fmla="val 12793"/>
              </a:avLst>
            </a:prstGeom>
            <a:solidFill>
              <a:srgbClr val="5986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>
                <a:defRPr/>
              </a:pPr>
              <a:r>
                <a:rPr lang="ko-KR" altLang="en-US" sz="2200" b="1" i="1" kern="0" dirty="0" err="1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킥라니</a:t>
              </a:r>
              <a:r>
                <a:rPr lang="ko-KR" altLang="en-US" sz="2200" b="1" i="1" kern="0" dirty="0">
                  <a:ln w="15875">
                    <a:noFill/>
                  </a:ln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구조대</a:t>
              </a:r>
              <a:endParaRPr lang="en-US" altLang="ko-KR" sz="22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0A5E62B1-9942-FA86-6BA2-B96103E8D93D}"/>
              </a:ext>
            </a:extLst>
          </p:cNvPr>
          <p:cNvSpPr/>
          <p:nvPr/>
        </p:nvSpPr>
        <p:spPr>
          <a:xfrm>
            <a:off x="8168016" y="2556653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A442B0EE-FB84-6E99-FCF5-F41E5453EF05}"/>
              </a:ext>
            </a:extLst>
          </p:cNvPr>
          <p:cNvSpPr/>
          <p:nvPr/>
        </p:nvSpPr>
        <p:spPr>
          <a:xfrm>
            <a:off x="3730486" y="2572664"/>
            <a:ext cx="71264" cy="327576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807D77CA-0D4C-A9EA-6D40-0B5266769BDA}"/>
              </a:ext>
            </a:extLst>
          </p:cNvPr>
          <p:cNvSpPr/>
          <p:nvPr/>
        </p:nvSpPr>
        <p:spPr>
          <a:xfrm rot="16200000">
            <a:off x="7817775" y="-1712251"/>
            <a:ext cx="171450" cy="8568000"/>
          </a:xfrm>
          <a:prstGeom prst="round2Same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65000"/>
                  <a:lumOff val="35000"/>
                </a:schemeClr>
              </a:gs>
            </a:gsLst>
            <a:lin ang="10800000" scaled="1"/>
            <a:tileRect/>
          </a:gra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19C1B4-9FF7-5732-146B-900446470526}"/>
              </a:ext>
            </a:extLst>
          </p:cNvPr>
          <p:cNvSpPr/>
          <p:nvPr/>
        </p:nvSpPr>
        <p:spPr>
          <a:xfrm>
            <a:off x="3580324" y="2736452"/>
            <a:ext cx="4788000" cy="1206898"/>
          </a:xfrm>
          <a:prstGeom prst="roundRect">
            <a:avLst>
              <a:gd name="adj" fmla="val 11932"/>
            </a:avLst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99F61566-B086-1A02-5AE5-9C75FC43C66F}"/>
              </a:ext>
            </a:extLst>
          </p:cNvPr>
          <p:cNvSpPr/>
          <p:nvPr/>
        </p:nvSpPr>
        <p:spPr>
          <a:xfrm>
            <a:off x="3619500" y="2774349"/>
            <a:ext cx="4721564" cy="1126139"/>
          </a:xfrm>
          <a:prstGeom prst="roundRect">
            <a:avLst>
              <a:gd name="adj" fmla="val 10747"/>
            </a:avLst>
          </a:prstGeom>
          <a:solidFill>
            <a:srgbClr val="004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6450" lvl="2"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내용</a:t>
            </a:r>
            <a:endParaRPr lang="en-US" altLang="ko-KR" sz="2800" b="1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6450" lvl="2"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2023-2 P-</a:t>
            </a:r>
            <a:r>
              <a:rPr lang="ko-KR" altLang="en-US" sz="1000" i="1" kern="0" dirty="0">
                <a:ln w="15875">
                  <a:noFill/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실무프로젝트</a:t>
            </a:r>
            <a:endParaRPr lang="en-US" altLang="ko-KR" sz="1000" i="1" kern="0" dirty="0">
              <a:ln w="15875">
                <a:noFill/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5D374E-3362-B493-A5E1-CEEF23462F35}"/>
              </a:ext>
            </a:extLst>
          </p:cNvPr>
          <p:cNvSpPr/>
          <p:nvPr/>
        </p:nvSpPr>
        <p:spPr>
          <a:xfrm>
            <a:off x="10207619" y="3110489"/>
            <a:ext cx="572015" cy="572015"/>
          </a:xfrm>
          <a:prstGeom prst="ellipse">
            <a:avLst/>
          </a:prstGeom>
          <a:gradFill flip="none" rotWithShape="1">
            <a:gsLst>
              <a:gs pos="0">
                <a:srgbClr val="FFC000">
                  <a:alpha val="14000"/>
                </a:srgbClr>
              </a:gs>
              <a:gs pos="100000">
                <a:srgbClr val="FFC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C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955691" y="3048651"/>
            <a:ext cx="7694879" cy="636234"/>
            <a:chOff x="3955691" y="3048651"/>
            <a:chExt cx="7694879" cy="636234"/>
          </a:xfrm>
        </p:grpSpPr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6F555CDB-D8E3-E024-1B9D-5ECEF9610CF1}"/>
                </a:ext>
              </a:extLst>
            </p:cNvPr>
            <p:cNvSpPr/>
            <p:nvPr/>
          </p:nvSpPr>
          <p:spPr>
            <a:xfrm rot="5400000">
              <a:off x="3842693" y="3161649"/>
              <a:ext cx="543062" cy="317065"/>
            </a:xfrm>
            <a:prstGeom prst="triangle">
              <a:avLst/>
            </a:prstGeom>
            <a:solidFill>
              <a:schemeClr val="bg1"/>
            </a:solidFill>
            <a:ln w="63500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4F8367-DA3B-34EB-6450-64A577E12E6E}"/>
                </a:ext>
              </a:extLst>
            </p:cNvPr>
            <p:cNvSpPr/>
            <p:nvPr/>
          </p:nvSpPr>
          <p:spPr>
            <a:xfrm>
              <a:off x="11077736" y="3112051"/>
              <a:ext cx="572834" cy="572834"/>
            </a:xfrm>
            <a:prstGeom prst="ellipse">
              <a:avLst/>
            </a:prstGeom>
            <a:gradFill flip="none" rotWithShape="1">
              <a:gsLst>
                <a:gs pos="0">
                  <a:srgbClr val="00B050">
                    <a:alpha val="14000"/>
                  </a:srgbClr>
                </a:gs>
                <a:gs pos="100000">
                  <a:srgbClr val="00B050">
                    <a:alpha val="71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>
              <a:noFill/>
            </a:ln>
            <a:effectLst>
              <a:glow rad="88900">
                <a:srgbClr val="00B050">
                  <a:alpha val="2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7" name="타원 116">
            <a:extLst>
              <a:ext uri="{FF2B5EF4-FFF2-40B4-BE49-F238E27FC236}">
                <a16:creationId xmlns:a16="http://schemas.microsoft.com/office/drawing/2014/main" id="{E469717D-D1CA-826C-E08F-A91C7C0B4974}"/>
              </a:ext>
            </a:extLst>
          </p:cNvPr>
          <p:cNvSpPr/>
          <p:nvPr/>
        </p:nvSpPr>
        <p:spPr>
          <a:xfrm>
            <a:off x="9339710" y="3115024"/>
            <a:ext cx="560250" cy="560251"/>
          </a:xfrm>
          <a:prstGeom prst="ellipse">
            <a:avLst/>
          </a:prstGeom>
          <a:gradFill flip="none" rotWithShape="1">
            <a:gsLst>
              <a:gs pos="0">
                <a:srgbClr val="FF0000">
                  <a:alpha val="14000"/>
                </a:srgbClr>
              </a:gs>
              <a:gs pos="100000">
                <a:srgbClr val="FF0000">
                  <a:alpha val="71000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  <a:effectLst>
            <a:glow rad="889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55563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589</Words>
  <Application>Microsoft Office PowerPoint</Application>
  <PresentationFormat>와이드스크린</PresentationFormat>
  <Paragraphs>224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a시월구일4</vt:lpstr>
      <vt:lpstr>맑은 고딕</vt:lpstr>
      <vt:lpstr>Arial</vt:lpstr>
      <vt:lpstr>Open Sans</vt:lpstr>
      <vt:lpstr>1_Office 테마</vt:lpstr>
      <vt:lpstr>PowerPoint 프레젠테이션</vt:lpstr>
      <vt:lpstr>PowerPoint 프레젠테이션</vt:lpstr>
      <vt:lpstr>PowerPoint 프레젠테이션</vt:lpstr>
      <vt:lpstr>전동킥보드의 대중화</vt:lpstr>
      <vt:lpstr>"매년 높아지는 전동킥보드의 사고 건수/ 적정시간 내 응급실 미도착 비율”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comgod98@gmail.com</cp:lastModifiedBy>
  <cp:revision>11</cp:revision>
  <dcterms:created xsi:type="dcterms:W3CDTF">2023-01-22T05:42:02Z</dcterms:created>
  <dcterms:modified xsi:type="dcterms:W3CDTF">2023-11-26T16:19:07Z</dcterms:modified>
</cp:coreProperties>
</file>