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ags/tag2.xml" ContentType="application/vnd.openxmlformats-officedocument.presentationml.tags+xml"/>
  <Override PartName="/ppt/notesSlides/notesSlide5.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8.xml" ContentType="application/vnd.openxmlformats-officedocument.presentationml.tags+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Lst>
  <p:notesMasterIdLst>
    <p:notesMasterId r:id="rId18"/>
  </p:notesMasterIdLst>
  <p:handoutMasterIdLst>
    <p:handoutMasterId r:id="rId19"/>
  </p:handoutMasterIdLst>
  <p:sldIdLst>
    <p:sldId id="280" r:id="rId5"/>
    <p:sldId id="307" r:id="rId6"/>
    <p:sldId id="285" r:id="rId7"/>
    <p:sldId id="268" r:id="rId8"/>
    <p:sldId id="282" r:id="rId9"/>
    <p:sldId id="287" r:id="rId10"/>
    <p:sldId id="300" r:id="rId11"/>
    <p:sldId id="298" r:id="rId12"/>
    <p:sldId id="308" r:id="rId13"/>
    <p:sldId id="283" r:id="rId14"/>
    <p:sldId id="302" r:id="rId15"/>
    <p:sldId id="284" r:id="rId16"/>
    <p:sldId id="297" r:id="rId17"/>
  </p:sldIdLst>
  <p:sldSz cx="12192000" cy="6858000"/>
  <p:notesSz cx="9388475" cy="7102475"/>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92D050"/>
    <a:srgbClr val="004568"/>
    <a:srgbClr val="0074AF"/>
    <a:srgbClr val="FFFFFF"/>
    <a:srgbClr val="00B0F0"/>
    <a:srgbClr val="D9D9D9"/>
    <a:srgbClr val="EFF1F3"/>
    <a:srgbClr val="FCCDB6"/>
    <a:srgbClr val="6EAA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914" autoAdjust="0"/>
    <p:restoredTop sz="73490" autoAdjust="0"/>
  </p:normalViewPr>
  <p:slideViewPr>
    <p:cSldViewPr snapToGrid="0">
      <p:cViewPr varScale="1">
        <p:scale>
          <a:sx n="47" d="100"/>
          <a:sy n="47" d="100"/>
        </p:scale>
        <p:origin x="955" y="4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2" d="100"/>
        <a:sy n="82" d="100"/>
      </p:scale>
      <p:origin x="0" y="-82"/>
    </p:cViewPr>
  </p:sorterViewPr>
  <p:notesViewPr>
    <p:cSldViewPr snapToGrid="0">
      <p:cViewPr varScale="1">
        <p:scale>
          <a:sx n="104" d="100"/>
          <a:sy n="104" d="100"/>
        </p:scale>
        <p:origin x="266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bastian Coles" userId="2417a81b-7642-4f45-8d2c-de78b9511aa7" providerId="ADAL" clId="{5BDED486-4C42-4BA2-9206-C716917AAA68}"/>
    <pc:docChg chg="undo redo custSel addSld delSld modSld sldOrd modMainMaster modShowInfo">
      <pc:chgData name="Sebastian Coles" userId="2417a81b-7642-4f45-8d2c-de78b9511aa7" providerId="ADAL" clId="{5BDED486-4C42-4BA2-9206-C716917AAA68}" dt="2024-07-24T15:28:21.753" v="24201"/>
      <pc:docMkLst>
        <pc:docMk/>
      </pc:docMkLst>
      <pc:sldChg chg="delSp add del mod ord">
        <pc:chgData name="Sebastian Coles" userId="2417a81b-7642-4f45-8d2c-de78b9511aa7" providerId="ADAL" clId="{5BDED486-4C42-4BA2-9206-C716917AAA68}" dt="2024-06-14T19:01:09.585" v="3266" actId="47"/>
        <pc:sldMkLst>
          <pc:docMk/>
          <pc:sldMk cId="18658571" sldId="262"/>
        </pc:sldMkLst>
        <pc:spChg chg="del">
          <ac:chgData name="Sebastian Coles" userId="2417a81b-7642-4f45-8d2c-de78b9511aa7" providerId="ADAL" clId="{5BDED486-4C42-4BA2-9206-C716917AAA68}" dt="2024-06-13T18:57:18.832" v="555" actId="478"/>
          <ac:spMkLst>
            <pc:docMk/>
            <pc:sldMk cId="18658571" sldId="262"/>
            <ac:spMk id="9" creationId="{00000000-0000-0000-0000-000000000000}"/>
          </ac:spMkLst>
        </pc:spChg>
        <pc:grpChg chg="del">
          <ac:chgData name="Sebastian Coles" userId="2417a81b-7642-4f45-8d2c-de78b9511aa7" providerId="ADAL" clId="{5BDED486-4C42-4BA2-9206-C716917AAA68}" dt="2024-06-13T18:57:18.832" v="555" actId="478"/>
          <ac:grpSpMkLst>
            <pc:docMk/>
            <pc:sldMk cId="18658571" sldId="262"/>
            <ac:grpSpMk id="4" creationId="{ED04B5D5-1068-4DBD-A1BC-3BB165420DD4}"/>
          </ac:grpSpMkLst>
        </pc:grpChg>
        <pc:grpChg chg="del">
          <ac:chgData name="Sebastian Coles" userId="2417a81b-7642-4f45-8d2c-de78b9511aa7" providerId="ADAL" clId="{5BDED486-4C42-4BA2-9206-C716917AAA68}" dt="2024-06-13T18:57:18.832" v="555" actId="478"/>
          <ac:grpSpMkLst>
            <pc:docMk/>
            <pc:sldMk cId="18658571" sldId="262"/>
            <ac:grpSpMk id="12" creationId="{858E2C28-1600-461B-8E65-8645EDAB01A1}"/>
          </ac:grpSpMkLst>
        </pc:grpChg>
        <pc:graphicFrameChg chg="del">
          <ac:chgData name="Sebastian Coles" userId="2417a81b-7642-4f45-8d2c-de78b9511aa7" providerId="ADAL" clId="{5BDED486-4C42-4BA2-9206-C716917AAA68}" dt="2024-06-13T18:57:18.832" v="555" actId="478"/>
          <ac:graphicFrameMkLst>
            <pc:docMk/>
            <pc:sldMk cId="18658571" sldId="262"/>
            <ac:graphicFrameMk id="8" creationId="{00000000-0000-0000-0000-000000000000}"/>
          </ac:graphicFrameMkLst>
        </pc:graphicFrameChg>
      </pc:sldChg>
      <pc:sldChg chg="addSp delSp modSp mod modTransition setBg modNotesTx">
        <pc:chgData name="Sebastian Coles" userId="2417a81b-7642-4f45-8d2c-de78b9511aa7" providerId="ADAL" clId="{5BDED486-4C42-4BA2-9206-C716917AAA68}" dt="2024-07-19T20:27:05.259" v="22204"/>
        <pc:sldMkLst>
          <pc:docMk/>
          <pc:sldMk cId="4056726527" sldId="268"/>
        </pc:sldMkLst>
        <pc:spChg chg="add mod">
          <ac:chgData name="Sebastian Coles" userId="2417a81b-7642-4f45-8d2c-de78b9511aa7" providerId="ADAL" clId="{5BDED486-4C42-4BA2-9206-C716917AAA68}" dt="2024-07-16T17:10:48.513" v="9683" actId="947"/>
          <ac:spMkLst>
            <pc:docMk/>
            <pc:sldMk cId="4056726527" sldId="268"/>
            <ac:spMk id="2" creationId="{A5088615-2E77-FB84-F137-771043FAFE71}"/>
          </ac:spMkLst>
        </pc:spChg>
        <pc:spChg chg="add mod">
          <ac:chgData name="Sebastian Coles" userId="2417a81b-7642-4f45-8d2c-de78b9511aa7" providerId="ADAL" clId="{5BDED486-4C42-4BA2-9206-C716917AAA68}" dt="2024-06-12T21:16:38.671" v="4"/>
          <ac:spMkLst>
            <pc:docMk/>
            <pc:sldMk cId="4056726527" sldId="268"/>
            <ac:spMk id="4" creationId="{6555AC40-C162-2DAE-7C46-5807C6195FCF}"/>
          </ac:spMkLst>
        </pc:spChg>
        <pc:spChg chg="mod">
          <ac:chgData name="Sebastian Coles" userId="2417a81b-7642-4f45-8d2c-de78b9511aa7" providerId="ADAL" clId="{5BDED486-4C42-4BA2-9206-C716917AAA68}" dt="2024-07-16T17:11:00.624" v="9684" actId="947"/>
          <ac:spMkLst>
            <pc:docMk/>
            <pc:sldMk cId="4056726527" sldId="268"/>
            <ac:spMk id="5" creationId="{DA61607C-0E63-4B28-8C17-EF19EF25D97C}"/>
          </ac:spMkLst>
        </pc:spChg>
        <pc:spChg chg="add mod">
          <ac:chgData name="Sebastian Coles" userId="2417a81b-7642-4f45-8d2c-de78b9511aa7" providerId="ADAL" clId="{5BDED486-4C42-4BA2-9206-C716917AAA68}" dt="2024-06-13T18:49:25.565" v="535" actId="1035"/>
          <ac:spMkLst>
            <pc:docMk/>
            <pc:sldMk cId="4056726527" sldId="268"/>
            <ac:spMk id="8" creationId="{8EA0B7E3-DBF1-6632-82B2-BC325B7F68E8}"/>
          </ac:spMkLst>
        </pc:spChg>
        <pc:spChg chg="mod">
          <ac:chgData name="Sebastian Coles" userId="2417a81b-7642-4f45-8d2c-de78b9511aa7" providerId="ADAL" clId="{5BDED486-4C42-4BA2-9206-C716917AAA68}" dt="2024-07-19T20:04:33.106" v="20897" actId="20577"/>
          <ac:spMkLst>
            <pc:docMk/>
            <pc:sldMk cId="4056726527" sldId="268"/>
            <ac:spMk id="9" creationId="{FEB3EEA4-C225-BFDB-07B5-CA4B0D3D68FB}"/>
          </ac:spMkLst>
        </pc:spChg>
        <pc:spChg chg="add mod">
          <ac:chgData name="Sebastian Coles" userId="2417a81b-7642-4f45-8d2c-de78b9511aa7" providerId="ADAL" clId="{5BDED486-4C42-4BA2-9206-C716917AAA68}" dt="2024-06-13T18:49:28.707" v="536" actId="1036"/>
          <ac:spMkLst>
            <pc:docMk/>
            <pc:sldMk cId="4056726527" sldId="268"/>
            <ac:spMk id="11" creationId="{DE4233A6-52B8-558F-3DD5-1629C0CFB702}"/>
          </ac:spMkLst>
        </pc:spChg>
        <pc:spChg chg="add mod">
          <ac:chgData name="Sebastian Coles" userId="2417a81b-7642-4f45-8d2c-de78b9511aa7" providerId="ADAL" clId="{5BDED486-4C42-4BA2-9206-C716917AAA68}" dt="2024-06-13T18:49:00.165" v="531" actId="1035"/>
          <ac:spMkLst>
            <pc:docMk/>
            <pc:sldMk cId="4056726527" sldId="268"/>
            <ac:spMk id="12" creationId="{9FBD172A-7042-A3B2-C872-8D744E890173}"/>
          </ac:spMkLst>
        </pc:spChg>
        <pc:spChg chg="mod">
          <ac:chgData name="Sebastian Coles" userId="2417a81b-7642-4f45-8d2c-de78b9511aa7" providerId="ADAL" clId="{5BDED486-4C42-4BA2-9206-C716917AAA68}" dt="2024-06-25T17:27:30.028" v="6920" actId="207"/>
          <ac:spMkLst>
            <pc:docMk/>
            <pc:sldMk cId="4056726527" sldId="268"/>
            <ac:spMk id="13" creationId="{FAE81D60-47C8-4610-B2CA-18E6229C288D}"/>
          </ac:spMkLst>
        </pc:spChg>
        <pc:spChg chg="mod">
          <ac:chgData name="Sebastian Coles" userId="2417a81b-7642-4f45-8d2c-de78b9511aa7" providerId="ADAL" clId="{5BDED486-4C42-4BA2-9206-C716917AAA68}" dt="2024-06-25T17:27:30.028" v="6920" actId="207"/>
          <ac:spMkLst>
            <pc:docMk/>
            <pc:sldMk cId="4056726527" sldId="268"/>
            <ac:spMk id="14" creationId="{94E3223A-47DE-42B2-A739-802366FD556D}"/>
          </ac:spMkLst>
        </pc:spChg>
        <pc:spChg chg="mod">
          <ac:chgData name="Sebastian Coles" userId="2417a81b-7642-4f45-8d2c-de78b9511aa7" providerId="ADAL" clId="{5BDED486-4C42-4BA2-9206-C716917AAA68}" dt="2024-06-25T17:27:30.028" v="6920" actId="207"/>
          <ac:spMkLst>
            <pc:docMk/>
            <pc:sldMk cId="4056726527" sldId="268"/>
            <ac:spMk id="15" creationId="{D75681F0-337D-41C2-B056-20773EE338F9}"/>
          </ac:spMkLst>
        </pc:spChg>
        <pc:spChg chg="mod">
          <ac:chgData name="Sebastian Coles" userId="2417a81b-7642-4f45-8d2c-de78b9511aa7" providerId="ADAL" clId="{5BDED486-4C42-4BA2-9206-C716917AAA68}" dt="2024-06-25T17:27:30.028" v="6920" actId="207"/>
          <ac:spMkLst>
            <pc:docMk/>
            <pc:sldMk cId="4056726527" sldId="268"/>
            <ac:spMk id="16" creationId="{6204F090-5263-46C9-9B59-2970237ED59B}"/>
          </ac:spMkLst>
        </pc:spChg>
        <pc:spChg chg="mod">
          <ac:chgData name="Sebastian Coles" userId="2417a81b-7642-4f45-8d2c-de78b9511aa7" providerId="ADAL" clId="{5BDED486-4C42-4BA2-9206-C716917AAA68}" dt="2024-06-25T17:27:30.028" v="6920" actId="207"/>
          <ac:spMkLst>
            <pc:docMk/>
            <pc:sldMk cId="4056726527" sldId="268"/>
            <ac:spMk id="17" creationId="{73B545BC-AF0A-4CA0-940C-444481BF73BC}"/>
          </ac:spMkLst>
        </pc:spChg>
        <pc:spChg chg="mod">
          <ac:chgData name="Sebastian Coles" userId="2417a81b-7642-4f45-8d2c-de78b9511aa7" providerId="ADAL" clId="{5BDED486-4C42-4BA2-9206-C716917AAA68}" dt="2024-06-25T17:27:30.028" v="6920" actId="207"/>
          <ac:spMkLst>
            <pc:docMk/>
            <pc:sldMk cId="4056726527" sldId="268"/>
            <ac:spMk id="18" creationId="{353E6F1E-638A-4845-BDDF-DA2AE54B5C92}"/>
          </ac:spMkLst>
        </pc:spChg>
        <pc:spChg chg="mod">
          <ac:chgData name="Sebastian Coles" userId="2417a81b-7642-4f45-8d2c-de78b9511aa7" providerId="ADAL" clId="{5BDED486-4C42-4BA2-9206-C716917AAA68}" dt="2024-06-25T17:27:30.028" v="6920" actId="207"/>
          <ac:spMkLst>
            <pc:docMk/>
            <pc:sldMk cId="4056726527" sldId="268"/>
            <ac:spMk id="19" creationId="{86B500E0-ACB8-4709-B0C1-FFA4B82CB24F}"/>
          </ac:spMkLst>
        </pc:spChg>
        <pc:spChg chg="mod">
          <ac:chgData name="Sebastian Coles" userId="2417a81b-7642-4f45-8d2c-de78b9511aa7" providerId="ADAL" clId="{5BDED486-4C42-4BA2-9206-C716917AAA68}" dt="2024-06-25T17:27:30.028" v="6920" actId="207"/>
          <ac:spMkLst>
            <pc:docMk/>
            <pc:sldMk cId="4056726527" sldId="268"/>
            <ac:spMk id="20" creationId="{F30AEE9D-6C1F-49DE-8F73-DCE97632891A}"/>
          </ac:spMkLst>
        </pc:spChg>
        <pc:spChg chg="mod">
          <ac:chgData name="Sebastian Coles" userId="2417a81b-7642-4f45-8d2c-de78b9511aa7" providerId="ADAL" clId="{5BDED486-4C42-4BA2-9206-C716917AAA68}" dt="2024-06-25T17:27:30.028" v="6920" actId="207"/>
          <ac:spMkLst>
            <pc:docMk/>
            <pc:sldMk cId="4056726527" sldId="268"/>
            <ac:spMk id="21" creationId="{DC1BF6FA-A1EF-448D-A712-46391CFC5C95}"/>
          </ac:spMkLst>
        </pc:spChg>
        <pc:spChg chg="mod">
          <ac:chgData name="Sebastian Coles" userId="2417a81b-7642-4f45-8d2c-de78b9511aa7" providerId="ADAL" clId="{5BDED486-4C42-4BA2-9206-C716917AAA68}" dt="2024-06-25T17:27:30.028" v="6920" actId="207"/>
          <ac:spMkLst>
            <pc:docMk/>
            <pc:sldMk cId="4056726527" sldId="268"/>
            <ac:spMk id="22" creationId="{A93FE26E-9FA1-4A61-9A4D-73E0DF6C43A7}"/>
          </ac:spMkLst>
        </pc:spChg>
        <pc:spChg chg="add mod">
          <ac:chgData name="Sebastian Coles" userId="2417a81b-7642-4f45-8d2c-de78b9511aa7" providerId="ADAL" clId="{5BDED486-4C42-4BA2-9206-C716917AAA68}" dt="2024-06-13T18:49:20.027" v="534" actId="1035"/>
          <ac:spMkLst>
            <pc:docMk/>
            <pc:sldMk cId="4056726527" sldId="268"/>
            <ac:spMk id="24" creationId="{611A9717-39C4-BB03-98A4-961F4E9F376D}"/>
          </ac:spMkLst>
        </pc:spChg>
        <pc:spChg chg="mod">
          <ac:chgData name="Sebastian Coles" userId="2417a81b-7642-4f45-8d2c-de78b9511aa7" providerId="ADAL" clId="{5BDED486-4C42-4BA2-9206-C716917AAA68}" dt="2024-06-25T17:30:22.913" v="6948" actId="20577"/>
          <ac:spMkLst>
            <pc:docMk/>
            <pc:sldMk cId="4056726527" sldId="268"/>
            <ac:spMk id="53" creationId="{09D97D81-AF3C-97E7-0F26-8075CA77D609}"/>
          </ac:spMkLst>
        </pc:spChg>
        <pc:spChg chg="mod">
          <ac:chgData name="Sebastian Coles" userId="2417a81b-7642-4f45-8d2c-de78b9511aa7" providerId="ADAL" clId="{5BDED486-4C42-4BA2-9206-C716917AAA68}" dt="2024-06-12T21:27:46.219" v="493" actId="403"/>
          <ac:spMkLst>
            <pc:docMk/>
            <pc:sldMk cId="4056726527" sldId="268"/>
            <ac:spMk id="68" creationId="{CDE61419-BED3-55A8-0ED8-7CE762BF3718}"/>
          </ac:spMkLst>
        </pc:spChg>
        <pc:spChg chg="mod">
          <ac:chgData name="Sebastian Coles" userId="2417a81b-7642-4f45-8d2c-de78b9511aa7" providerId="ADAL" clId="{5BDED486-4C42-4BA2-9206-C716917AAA68}" dt="2024-06-12T21:27:32.137" v="490" actId="14100"/>
          <ac:spMkLst>
            <pc:docMk/>
            <pc:sldMk cId="4056726527" sldId="268"/>
            <ac:spMk id="69" creationId="{2CB4C36C-CDF2-F864-975C-586B37A17F33}"/>
          </ac:spMkLst>
        </pc:spChg>
        <pc:grpChg chg="mod">
          <ac:chgData name="Sebastian Coles" userId="2417a81b-7642-4f45-8d2c-de78b9511aa7" providerId="ADAL" clId="{5BDED486-4C42-4BA2-9206-C716917AAA68}" dt="2024-06-25T17:27:30.028" v="6920" actId="207"/>
          <ac:grpSpMkLst>
            <pc:docMk/>
            <pc:sldMk cId="4056726527" sldId="268"/>
            <ac:grpSpMk id="6" creationId="{CF4AAF39-8C05-4BC5-88C4-E453A1D67203}"/>
          </ac:grpSpMkLst>
        </pc:grpChg>
        <pc:grpChg chg="mod">
          <ac:chgData name="Sebastian Coles" userId="2417a81b-7642-4f45-8d2c-de78b9511aa7" providerId="ADAL" clId="{5BDED486-4C42-4BA2-9206-C716917AAA68}" dt="2024-06-25T17:27:30.028" v="6920" actId="207"/>
          <ac:grpSpMkLst>
            <pc:docMk/>
            <pc:sldMk cId="4056726527" sldId="268"/>
            <ac:grpSpMk id="23" creationId="{3964A244-53CA-4405-89C9-CE1B3E1869A3}"/>
          </ac:grpSpMkLst>
        </pc:grpChg>
        <pc:picChg chg="add del mod">
          <ac:chgData name="Sebastian Coles" userId="2417a81b-7642-4f45-8d2c-de78b9511aa7" providerId="ADAL" clId="{5BDED486-4C42-4BA2-9206-C716917AAA68}" dt="2024-07-16T19:23:33.442" v="18795"/>
          <ac:picMkLst>
            <pc:docMk/>
            <pc:sldMk cId="4056726527" sldId="268"/>
            <ac:picMk id="30" creationId="{4AD78C87-F048-8A7D-366E-DF654736316C}"/>
          </ac:picMkLst>
        </pc:picChg>
        <pc:cxnChg chg="mod">
          <ac:chgData name="Sebastian Coles" userId="2417a81b-7642-4f45-8d2c-de78b9511aa7" providerId="ADAL" clId="{5BDED486-4C42-4BA2-9206-C716917AAA68}" dt="2024-07-16T17:10:30.512" v="9682" actId="1582"/>
          <ac:cxnSpMkLst>
            <pc:docMk/>
            <pc:sldMk cId="4056726527" sldId="268"/>
            <ac:cxnSpMk id="56" creationId="{EBC375B9-912F-758F-7B2D-5D3CF578CE5C}"/>
          </ac:cxnSpMkLst>
        </pc:cxnChg>
        <pc:cxnChg chg="mod">
          <ac:chgData name="Sebastian Coles" userId="2417a81b-7642-4f45-8d2c-de78b9511aa7" providerId="ADAL" clId="{5BDED486-4C42-4BA2-9206-C716917AAA68}" dt="2024-07-16T17:10:30.512" v="9682" actId="1582"/>
          <ac:cxnSpMkLst>
            <pc:docMk/>
            <pc:sldMk cId="4056726527" sldId="268"/>
            <ac:cxnSpMk id="59" creationId="{77DC6AD7-0EC1-F796-949F-0206476DBC23}"/>
          </ac:cxnSpMkLst>
        </pc:cxnChg>
        <pc:cxnChg chg="mod">
          <ac:chgData name="Sebastian Coles" userId="2417a81b-7642-4f45-8d2c-de78b9511aa7" providerId="ADAL" clId="{5BDED486-4C42-4BA2-9206-C716917AAA68}" dt="2024-07-16T17:10:30.512" v="9682" actId="1582"/>
          <ac:cxnSpMkLst>
            <pc:docMk/>
            <pc:sldMk cId="4056726527" sldId="268"/>
            <ac:cxnSpMk id="65" creationId="{FF24B949-DADB-5258-A6FA-196A6A69745C}"/>
          </ac:cxnSpMkLst>
        </pc:cxnChg>
        <pc:cxnChg chg="mod">
          <ac:chgData name="Sebastian Coles" userId="2417a81b-7642-4f45-8d2c-de78b9511aa7" providerId="ADAL" clId="{5BDED486-4C42-4BA2-9206-C716917AAA68}" dt="2024-07-16T17:10:22.340" v="9681" actId="1582"/>
          <ac:cxnSpMkLst>
            <pc:docMk/>
            <pc:sldMk cId="4056726527" sldId="268"/>
            <ac:cxnSpMk id="66" creationId="{998BC64C-D841-0E0D-7E92-FA127EFB57ED}"/>
          </ac:cxnSpMkLst>
        </pc:cxnChg>
      </pc:sldChg>
      <pc:sldChg chg="del">
        <pc:chgData name="Sebastian Coles" userId="2417a81b-7642-4f45-8d2c-de78b9511aa7" providerId="ADAL" clId="{5BDED486-4C42-4BA2-9206-C716917AAA68}" dt="2024-06-12T21:15:10.741" v="0" actId="47"/>
        <pc:sldMkLst>
          <pc:docMk/>
          <pc:sldMk cId="661899269" sldId="271"/>
        </pc:sldMkLst>
      </pc:sldChg>
      <pc:sldChg chg="del">
        <pc:chgData name="Sebastian Coles" userId="2417a81b-7642-4f45-8d2c-de78b9511aa7" providerId="ADAL" clId="{5BDED486-4C42-4BA2-9206-C716917AAA68}" dt="2024-06-12T21:15:10.741" v="0" actId="47"/>
        <pc:sldMkLst>
          <pc:docMk/>
          <pc:sldMk cId="658341537" sldId="272"/>
        </pc:sldMkLst>
      </pc:sldChg>
      <pc:sldChg chg="del">
        <pc:chgData name="Sebastian Coles" userId="2417a81b-7642-4f45-8d2c-de78b9511aa7" providerId="ADAL" clId="{5BDED486-4C42-4BA2-9206-C716917AAA68}" dt="2024-06-12T21:15:10.741" v="0" actId="47"/>
        <pc:sldMkLst>
          <pc:docMk/>
          <pc:sldMk cId="38495893" sldId="273"/>
        </pc:sldMkLst>
      </pc:sldChg>
      <pc:sldChg chg="del">
        <pc:chgData name="Sebastian Coles" userId="2417a81b-7642-4f45-8d2c-de78b9511aa7" providerId="ADAL" clId="{5BDED486-4C42-4BA2-9206-C716917AAA68}" dt="2024-06-12T21:15:10.741" v="0" actId="47"/>
        <pc:sldMkLst>
          <pc:docMk/>
          <pc:sldMk cId="1276003059" sldId="274"/>
        </pc:sldMkLst>
      </pc:sldChg>
      <pc:sldChg chg="del">
        <pc:chgData name="Sebastian Coles" userId="2417a81b-7642-4f45-8d2c-de78b9511aa7" providerId="ADAL" clId="{5BDED486-4C42-4BA2-9206-C716917AAA68}" dt="2024-06-12T21:15:10.741" v="0" actId="47"/>
        <pc:sldMkLst>
          <pc:docMk/>
          <pc:sldMk cId="2398622572" sldId="275"/>
        </pc:sldMkLst>
      </pc:sldChg>
      <pc:sldChg chg="addSp delSp add del mod addAnim delAnim">
        <pc:chgData name="Sebastian Coles" userId="2417a81b-7642-4f45-8d2c-de78b9511aa7" providerId="ADAL" clId="{5BDED486-4C42-4BA2-9206-C716917AAA68}" dt="2024-06-13T19:01:16.442" v="574"/>
        <pc:sldMkLst>
          <pc:docMk/>
          <pc:sldMk cId="1277103297" sldId="276"/>
        </pc:sldMkLst>
        <pc:graphicFrameChg chg="add del">
          <ac:chgData name="Sebastian Coles" userId="2417a81b-7642-4f45-8d2c-de78b9511aa7" providerId="ADAL" clId="{5BDED486-4C42-4BA2-9206-C716917AAA68}" dt="2024-06-13T19:01:16.015" v="573" actId="21"/>
          <ac:graphicFrameMkLst>
            <pc:docMk/>
            <pc:sldMk cId="1277103297" sldId="276"/>
            <ac:graphicFrameMk id="10" creationId="{18457AB7-75D4-46A0-A783-C2FFD90E1B38}"/>
          </ac:graphicFrameMkLst>
        </pc:graphicFrameChg>
      </pc:sldChg>
      <pc:sldChg chg="del">
        <pc:chgData name="Sebastian Coles" userId="2417a81b-7642-4f45-8d2c-de78b9511aa7" providerId="ADAL" clId="{5BDED486-4C42-4BA2-9206-C716917AAA68}" dt="2024-06-12T21:15:10.741" v="0" actId="47"/>
        <pc:sldMkLst>
          <pc:docMk/>
          <pc:sldMk cId="1019813843" sldId="277"/>
        </pc:sldMkLst>
      </pc:sldChg>
      <pc:sldChg chg="del">
        <pc:chgData name="Sebastian Coles" userId="2417a81b-7642-4f45-8d2c-de78b9511aa7" providerId="ADAL" clId="{5BDED486-4C42-4BA2-9206-C716917AAA68}" dt="2024-06-12T21:15:10.741" v="0" actId="47"/>
        <pc:sldMkLst>
          <pc:docMk/>
          <pc:sldMk cId="3196484847" sldId="278"/>
        </pc:sldMkLst>
      </pc:sldChg>
      <pc:sldChg chg="del">
        <pc:chgData name="Sebastian Coles" userId="2417a81b-7642-4f45-8d2c-de78b9511aa7" providerId="ADAL" clId="{5BDED486-4C42-4BA2-9206-C716917AAA68}" dt="2024-06-12T21:15:10.741" v="0" actId="47"/>
        <pc:sldMkLst>
          <pc:docMk/>
          <pc:sldMk cId="2563783300" sldId="279"/>
        </pc:sldMkLst>
      </pc:sldChg>
      <pc:sldChg chg="addSp delSp modSp mod modTransition setBg modNotesTx">
        <pc:chgData name="Sebastian Coles" userId="2417a81b-7642-4f45-8d2c-de78b9511aa7" providerId="ADAL" clId="{5BDED486-4C42-4BA2-9206-C716917AAA68}" dt="2024-07-19T20:27:05.259" v="22204"/>
        <pc:sldMkLst>
          <pc:docMk/>
          <pc:sldMk cId="2098965983" sldId="280"/>
        </pc:sldMkLst>
        <pc:spChg chg="add mod">
          <ac:chgData name="Sebastian Coles" userId="2417a81b-7642-4f45-8d2c-de78b9511aa7" providerId="ADAL" clId="{5BDED486-4C42-4BA2-9206-C716917AAA68}" dt="2024-06-13T18:49:39.292" v="537"/>
          <ac:spMkLst>
            <pc:docMk/>
            <pc:sldMk cId="2098965983" sldId="280"/>
            <ac:spMk id="2" creationId="{D445964D-F2D0-7228-0DE1-ADB16D6E5514}"/>
          </ac:spMkLst>
        </pc:spChg>
        <pc:spChg chg="mod">
          <ac:chgData name="Sebastian Coles" userId="2417a81b-7642-4f45-8d2c-de78b9511aa7" providerId="ADAL" clId="{5BDED486-4C42-4BA2-9206-C716917AAA68}" dt="2024-07-16T18:31:28.183" v="10219" actId="1076"/>
          <ac:spMkLst>
            <pc:docMk/>
            <pc:sldMk cId="2098965983" sldId="280"/>
            <ac:spMk id="3" creationId="{CA480A17-B33A-4E1E-B9C3-7E3069563167}"/>
          </ac:spMkLst>
        </pc:spChg>
        <pc:spChg chg="add mod">
          <ac:chgData name="Sebastian Coles" userId="2417a81b-7642-4f45-8d2c-de78b9511aa7" providerId="ADAL" clId="{5BDED486-4C42-4BA2-9206-C716917AAA68}" dt="2024-06-13T18:49:39.292" v="537"/>
          <ac:spMkLst>
            <pc:docMk/>
            <pc:sldMk cId="2098965983" sldId="280"/>
            <ac:spMk id="4" creationId="{D20A04A4-DFF4-9C19-A545-D2945FDFD8C4}"/>
          </ac:spMkLst>
        </pc:spChg>
        <pc:spChg chg="add mod">
          <ac:chgData name="Sebastian Coles" userId="2417a81b-7642-4f45-8d2c-de78b9511aa7" providerId="ADAL" clId="{5BDED486-4C42-4BA2-9206-C716917AAA68}" dt="2024-06-13T18:49:39.292" v="537"/>
          <ac:spMkLst>
            <pc:docMk/>
            <pc:sldMk cId="2098965983" sldId="280"/>
            <ac:spMk id="5" creationId="{6C04D06A-031A-3758-BC03-F8CACFC12672}"/>
          </ac:spMkLst>
        </pc:spChg>
        <pc:spChg chg="mod">
          <ac:chgData name="Sebastian Coles" userId="2417a81b-7642-4f45-8d2c-de78b9511aa7" providerId="ADAL" clId="{5BDED486-4C42-4BA2-9206-C716917AAA68}" dt="2024-07-16T18:31:31.206" v="10220" actId="1076"/>
          <ac:spMkLst>
            <pc:docMk/>
            <pc:sldMk cId="2098965983" sldId="280"/>
            <ac:spMk id="34" creationId="{1FFBEB02-4454-7F1F-13CB-1E10D9CA155E}"/>
          </ac:spMkLst>
        </pc:spChg>
        <pc:spChg chg="del mod">
          <ac:chgData name="Sebastian Coles" userId="2417a81b-7642-4f45-8d2c-de78b9511aa7" providerId="ADAL" clId="{5BDED486-4C42-4BA2-9206-C716917AAA68}" dt="2024-07-16T17:08:46.151" v="9654" actId="478"/>
          <ac:spMkLst>
            <pc:docMk/>
            <pc:sldMk cId="2098965983" sldId="280"/>
            <ac:spMk id="35" creationId="{A616EBFE-523D-6ACC-6EAE-A1D6E3B218D6}"/>
          </ac:spMkLst>
        </pc:spChg>
        <pc:spChg chg="del mod">
          <ac:chgData name="Sebastian Coles" userId="2417a81b-7642-4f45-8d2c-de78b9511aa7" providerId="ADAL" clId="{5BDED486-4C42-4BA2-9206-C716917AAA68}" dt="2024-06-25T18:24:54.415" v="7027" actId="478"/>
          <ac:spMkLst>
            <pc:docMk/>
            <pc:sldMk cId="2098965983" sldId="280"/>
            <ac:spMk id="37" creationId="{77323617-268C-BFA5-F716-DD7BB55A19DB}"/>
          </ac:spMkLst>
        </pc:spChg>
        <pc:picChg chg="add del mod">
          <ac:chgData name="Sebastian Coles" userId="2417a81b-7642-4f45-8d2c-de78b9511aa7" providerId="ADAL" clId="{5BDED486-4C42-4BA2-9206-C716917AAA68}" dt="2024-07-16T19:16:29.538" v="18790"/>
          <ac:picMkLst>
            <pc:docMk/>
            <pc:sldMk cId="2098965983" sldId="280"/>
            <ac:picMk id="8" creationId="{6AF16055-2866-18A8-A6E0-F89BA6A4B667}"/>
          </ac:picMkLst>
        </pc:picChg>
        <pc:picChg chg="add del mod">
          <ac:chgData name="Sebastian Coles" userId="2417a81b-7642-4f45-8d2c-de78b9511aa7" providerId="ADAL" clId="{5BDED486-4C42-4BA2-9206-C716917AAA68}" dt="2024-07-16T19:23:33.442" v="18795"/>
          <ac:picMkLst>
            <pc:docMk/>
            <pc:sldMk cId="2098965983" sldId="280"/>
            <ac:picMk id="9" creationId="{0B95508F-C8ED-129E-1A9E-64B951F4C597}"/>
          </ac:picMkLst>
        </pc:picChg>
        <pc:picChg chg="mod">
          <ac:chgData name="Sebastian Coles" userId="2417a81b-7642-4f45-8d2c-de78b9511aa7" providerId="ADAL" clId="{5BDED486-4C42-4BA2-9206-C716917AAA68}" dt="2024-07-16T18:31:31.206" v="10220" actId="1076"/>
          <ac:picMkLst>
            <pc:docMk/>
            <pc:sldMk cId="2098965983" sldId="280"/>
            <ac:picMk id="31" creationId="{7BF44D0C-E254-1664-CC64-E48EEC70486F}"/>
          </ac:picMkLst>
        </pc:picChg>
      </pc:sldChg>
      <pc:sldChg chg="delSp new del mod">
        <pc:chgData name="Sebastian Coles" userId="2417a81b-7642-4f45-8d2c-de78b9511aa7" providerId="ADAL" clId="{5BDED486-4C42-4BA2-9206-C716917AAA68}" dt="2024-06-13T18:50:02.481" v="541" actId="47"/>
        <pc:sldMkLst>
          <pc:docMk/>
          <pc:sldMk cId="613420590" sldId="281"/>
        </pc:sldMkLst>
        <pc:spChg chg="del">
          <ac:chgData name="Sebastian Coles" userId="2417a81b-7642-4f45-8d2c-de78b9511aa7" providerId="ADAL" clId="{5BDED486-4C42-4BA2-9206-C716917AAA68}" dt="2024-06-13T18:49:57.367" v="539" actId="478"/>
          <ac:spMkLst>
            <pc:docMk/>
            <pc:sldMk cId="613420590" sldId="281"/>
            <ac:spMk id="2" creationId="{0EE7E853-F1FE-13A1-4294-4029768D83CD}"/>
          </ac:spMkLst>
        </pc:spChg>
      </pc:sldChg>
      <pc:sldChg chg="del">
        <pc:chgData name="Sebastian Coles" userId="2417a81b-7642-4f45-8d2c-de78b9511aa7" providerId="ADAL" clId="{5BDED486-4C42-4BA2-9206-C716917AAA68}" dt="2024-06-12T21:15:10.741" v="0" actId="47"/>
        <pc:sldMkLst>
          <pc:docMk/>
          <pc:sldMk cId="3333763147" sldId="281"/>
        </pc:sldMkLst>
      </pc:sldChg>
      <pc:sldChg chg="addSp delSp modSp add mod ord modTransition setBg delAnim modAnim modNotesTx">
        <pc:chgData name="Sebastian Coles" userId="2417a81b-7642-4f45-8d2c-de78b9511aa7" providerId="ADAL" clId="{5BDED486-4C42-4BA2-9206-C716917AAA68}" dt="2024-07-24T15:28:21.753" v="24201"/>
        <pc:sldMkLst>
          <pc:docMk/>
          <pc:sldMk cId="635171932" sldId="282"/>
        </pc:sldMkLst>
        <pc:spChg chg="del">
          <ac:chgData name="Sebastian Coles" userId="2417a81b-7642-4f45-8d2c-de78b9511aa7" providerId="ADAL" clId="{5BDED486-4C42-4BA2-9206-C716917AAA68}" dt="2024-06-13T18:50:38.447" v="545" actId="478"/>
          <ac:spMkLst>
            <pc:docMk/>
            <pc:sldMk cId="635171932" sldId="282"/>
            <ac:spMk id="2" creationId="{A5088615-2E77-FB84-F137-771043FAFE71}"/>
          </ac:spMkLst>
        </pc:spChg>
        <pc:spChg chg="add del mod">
          <ac:chgData name="Sebastian Coles" userId="2417a81b-7642-4f45-8d2c-de78b9511aa7" providerId="ADAL" clId="{5BDED486-4C42-4BA2-9206-C716917AAA68}" dt="2024-06-25T17:28:36.457" v="6936" actId="478"/>
          <ac:spMkLst>
            <pc:docMk/>
            <pc:sldMk cId="635171932" sldId="282"/>
            <ac:spMk id="2" creationId="{DF5FB16C-99C7-67FB-DB8D-4FB4CBCE09D6}"/>
          </ac:spMkLst>
        </pc:spChg>
        <pc:spChg chg="mod">
          <ac:chgData name="Sebastian Coles" userId="2417a81b-7642-4f45-8d2c-de78b9511aa7" providerId="ADAL" clId="{5BDED486-4C42-4BA2-9206-C716917AAA68}" dt="2024-06-13T19:04:02.234" v="645" actId="1076"/>
          <ac:spMkLst>
            <pc:docMk/>
            <pc:sldMk cId="635171932" sldId="282"/>
            <ac:spMk id="3" creationId="{CA480A17-B33A-4E1E-B9C3-7E3069563167}"/>
          </ac:spMkLst>
        </pc:spChg>
        <pc:spChg chg="add del mod">
          <ac:chgData name="Sebastian Coles" userId="2417a81b-7642-4f45-8d2c-de78b9511aa7" providerId="ADAL" clId="{5BDED486-4C42-4BA2-9206-C716917AAA68}" dt="2024-06-25T17:27:16.894" v="6916"/>
          <ac:spMkLst>
            <pc:docMk/>
            <pc:sldMk cId="635171932" sldId="282"/>
            <ac:spMk id="4" creationId="{05F13593-501F-3880-D212-92F46252A4AE}"/>
          </ac:spMkLst>
        </pc:spChg>
        <pc:spChg chg="add del mod">
          <ac:chgData name="Sebastian Coles" userId="2417a81b-7642-4f45-8d2c-de78b9511aa7" providerId="ADAL" clId="{5BDED486-4C42-4BA2-9206-C716917AAA68}" dt="2024-06-25T17:27:16.896" v="6918"/>
          <ac:spMkLst>
            <pc:docMk/>
            <pc:sldMk cId="635171932" sldId="282"/>
            <ac:spMk id="5" creationId="{55BDE2D3-1912-35BD-4007-1C6B83D2E41C}"/>
          </ac:spMkLst>
        </pc:spChg>
        <pc:spChg chg="del">
          <ac:chgData name="Sebastian Coles" userId="2417a81b-7642-4f45-8d2c-de78b9511aa7" providerId="ADAL" clId="{5BDED486-4C42-4BA2-9206-C716917AAA68}" dt="2024-06-13T18:50:51.658" v="548" actId="478"/>
          <ac:spMkLst>
            <pc:docMk/>
            <pc:sldMk cId="635171932" sldId="282"/>
            <ac:spMk id="5" creationId="{DA61607C-0E63-4B28-8C17-EF19EF25D97C}"/>
          </ac:spMkLst>
        </pc:spChg>
        <pc:spChg chg="add mod">
          <ac:chgData name="Sebastian Coles" userId="2417a81b-7642-4f45-8d2c-de78b9511aa7" providerId="ADAL" clId="{5BDED486-4C42-4BA2-9206-C716917AAA68}" dt="2024-06-25T17:34:04.147" v="6965" actId="1038"/>
          <ac:spMkLst>
            <pc:docMk/>
            <pc:sldMk cId="635171932" sldId="282"/>
            <ac:spMk id="6" creationId="{866CFA08-E540-033A-9219-128F3E326220}"/>
          </ac:spMkLst>
        </pc:spChg>
        <pc:spChg chg="add mod">
          <ac:chgData name="Sebastian Coles" userId="2417a81b-7642-4f45-8d2c-de78b9511aa7" providerId="ADAL" clId="{5BDED486-4C42-4BA2-9206-C716917AAA68}" dt="2024-06-25T17:30:48.500" v="6956" actId="1076"/>
          <ac:spMkLst>
            <pc:docMk/>
            <pc:sldMk cId="635171932" sldId="282"/>
            <ac:spMk id="8" creationId="{37825656-471C-42A1-B596-86EB6578162C}"/>
          </ac:spMkLst>
        </pc:spChg>
        <pc:spChg chg="del">
          <ac:chgData name="Sebastian Coles" userId="2417a81b-7642-4f45-8d2c-de78b9511aa7" providerId="ADAL" clId="{5BDED486-4C42-4BA2-9206-C716917AAA68}" dt="2024-06-13T18:50:45.894" v="547" actId="478"/>
          <ac:spMkLst>
            <pc:docMk/>
            <pc:sldMk cId="635171932" sldId="282"/>
            <ac:spMk id="8" creationId="{8EA0B7E3-DBF1-6632-82B2-BC325B7F68E8}"/>
          </ac:spMkLst>
        </pc:spChg>
        <pc:spChg chg="mod">
          <ac:chgData name="Sebastian Coles" userId="2417a81b-7642-4f45-8d2c-de78b9511aa7" providerId="ADAL" clId="{5BDED486-4C42-4BA2-9206-C716917AAA68}" dt="2024-06-13T19:25:14.752" v="1801" actId="1076"/>
          <ac:spMkLst>
            <pc:docMk/>
            <pc:sldMk cId="635171932" sldId="282"/>
            <ac:spMk id="9" creationId="{FEB3EEA4-C225-BFDB-07B5-CA4B0D3D68FB}"/>
          </ac:spMkLst>
        </pc:spChg>
        <pc:spChg chg="del">
          <ac:chgData name="Sebastian Coles" userId="2417a81b-7642-4f45-8d2c-de78b9511aa7" providerId="ADAL" clId="{5BDED486-4C42-4BA2-9206-C716917AAA68}" dt="2024-06-13T18:50:42.231" v="546" actId="478"/>
          <ac:spMkLst>
            <pc:docMk/>
            <pc:sldMk cId="635171932" sldId="282"/>
            <ac:spMk id="10" creationId="{266AB917-34BB-A2BE-88C4-741AB0079C7C}"/>
          </ac:spMkLst>
        </pc:spChg>
        <pc:spChg chg="add mod">
          <ac:chgData name="Sebastian Coles" userId="2417a81b-7642-4f45-8d2c-de78b9511aa7" providerId="ADAL" clId="{5BDED486-4C42-4BA2-9206-C716917AAA68}" dt="2024-06-25T17:34:07.329" v="6967" actId="1038"/>
          <ac:spMkLst>
            <pc:docMk/>
            <pc:sldMk cId="635171932" sldId="282"/>
            <ac:spMk id="10" creationId="{2E7AD8E8-5AB3-971A-7227-9D19CD792C5C}"/>
          </ac:spMkLst>
        </pc:spChg>
        <pc:spChg chg="del">
          <ac:chgData name="Sebastian Coles" userId="2417a81b-7642-4f45-8d2c-de78b9511aa7" providerId="ADAL" clId="{5BDED486-4C42-4BA2-9206-C716917AAA68}" dt="2024-06-13T18:50:45.894" v="547" actId="478"/>
          <ac:spMkLst>
            <pc:docMk/>
            <pc:sldMk cId="635171932" sldId="282"/>
            <ac:spMk id="11" creationId="{DE4233A6-52B8-558F-3DD5-1629C0CFB702}"/>
          </ac:spMkLst>
        </pc:spChg>
        <pc:spChg chg="add mod">
          <ac:chgData name="Sebastian Coles" userId="2417a81b-7642-4f45-8d2c-de78b9511aa7" providerId="ADAL" clId="{5BDED486-4C42-4BA2-9206-C716917AAA68}" dt="2024-06-25T17:30:52.501" v="6957" actId="1076"/>
          <ac:spMkLst>
            <pc:docMk/>
            <pc:sldMk cId="635171932" sldId="282"/>
            <ac:spMk id="11" creationId="{FD47714F-B01A-F4CD-9D34-B4FD9981CAF6}"/>
          </ac:spMkLst>
        </pc:spChg>
        <pc:spChg chg="add mod">
          <ac:chgData name="Sebastian Coles" userId="2417a81b-7642-4f45-8d2c-de78b9511aa7" providerId="ADAL" clId="{5BDED486-4C42-4BA2-9206-C716917AAA68}" dt="2024-06-25T17:30:44.824" v="6955" actId="1076"/>
          <ac:spMkLst>
            <pc:docMk/>
            <pc:sldMk cId="635171932" sldId="282"/>
            <ac:spMk id="13" creationId="{3713C301-785C-21A1-A4C1-BBAB48A9D04E}"/>
          </ac:spMkLst>
        </pc:spChg>
        <pc:spChg chg="add mod">
          <ac:chgData name="Sebastian Coles" userId="2417a81b-7642-4f45-8d2c-de78b9511aa7" providerId="ADAL" clId="{5BDED486-4C42-4BA2-9206-C716917AAA68}" dt="2024-06-25T17:30:35.204" v="6952" actId="1076"/>
          <ac:spMkLst>
            <pc:docMk/>
            <pc:sldMk cId="635171932" sldId="282"/>
            <ac:spMk id="14" creationId="{D8B0030D-46D3-F056-E2AC-0ACC535269CA}"/>
          </ac:spMkLst>
        </pc:spChg>
        <pc:spChg chg="add mod">
          <ac:chgData name="Sebastian Coles" userId="2417a81b-7642-4f45-8d2c-de78b9511aa7" providerId="ADAL" clId="{5BDED486-4C42-4BA2-9206-C716917AAA68}" dt="2024-06-13T19:46:34.434" v="1939" actId="1076"/>
          <ac:spMkLst>
            <pc:docMk/>
            <pc:sldMk cId="635171932" sldId="282"/>
            <ac:spMk id="30" creationId="{FDACF96A-BD3A-BB69-27EA-FB7AC9FBB184}"/>
          </ac:spMkLst>
        </pc:spChg>
        <pc:spChg chg="add mod">
          <ac:chgData name="Sebastian Coles" userId="2417a81b-7642-4f45-8d2c-de78b9511aa7" providerId="ADAL" clId="{5BDED486-4C42-4BA2-9206-C716917AAA68}" dt="2024-06-13T19:46:12.623" v="1922" actId="1076"/>
          <ac:spMkLst>
            <pc:docMk/>
            <pc:sldMk cId="635171932" sldId="282"/>
            <ac:spMk id="31" creationId="{A047E0AA-123E-59D6-C479-F6412CA017BA}"/>
          </ac:spMkLst>
        </pc:spChg>
        <pc:spChg chg="add del mod">
          <ac:chgData name="Sebastian Coles" userId="2417a81b-7642-4f45-8d2c-de78b9511aa7" providerId="ADAL" clId="{5BDED486-4C42-4BA2-9206-C716917AAA68}" dt="2024-06-25T17:25:49.176" v="6880" actId="478"/>
          <ac:spMkLst>
            <pc:docMk/>
            <pc:sldMk cId="635171932" sldId="282"/>
            <ac:spMk id="32" creationId="{20EE99C1-62F5-DEAF-63E3-A5C90C9197C4}"/>
          </ac:spMkLst>
        </pc:spChg>
        <pc:spChg chg="add del mod">
          <ac:chgData name="Sebastian Coles" userId="2417a81b-7642-4f45-8d2c-de78b9511aa7" providerId="ADAL" clId="{5BDED486-4C42-4BA2-9206-C716917AAA68}" dt="2024-06-13T19:09:53.423" v="1071" actId="478"/>
          <ac:spMkLst>
            <pc:docMk/>
            <pc:sldMk cId="635171932" sldId="282"/>
            <ac:spMk id="33" creationId="{181C960E-DA66-7CCA-383A-CFEA51F50ECC}"/>
          </ac:spMkLst>
        </pc:spChg>
        <pc:spChg chg="add del mod">
          <ac:chgData name="Sebastian Coles" userId="2417a81b-7642-4f45-8d2c-de78b9511aa7" providerId="ADAL" clId="{5BDED486-4C42-4BA2-9206-C716917AAA68}" dt="2024-06-13T19:11:54.378" v="1149" actId="478"/>
          <ac:spMkLst>
            <pc:docMk/>
            <pc:sldMk cId="635171932" sldId="282"/>
            <ac:spMk id="34" creationId="{9E54C912-D75F-52F6-FE6D-9FAE023969C0}"/>
          </ac:spMkLst>
        </pc:spChg>
        <pc:spChg chg="add del mod">
          <ac:chgData name="Sebastian Coles" userId="2417a81b-7642-4f45-8d2c-de78b9511aa7" providerId="ADAL" clId="{5BDED486-4C42-4BA2-9206-C716917AAA68}" dt="2024-06-13T19:11:54.378" v="1149" actId="478"/>
          <ac:spMkLst>
            <pc:docMk/>
            <pc:sldMk cId="635171932" sldId="282"/>
            <ac:spMk id="35" creationId="{DFF8BBA0-AAF4-C589-E4CB-844162339664}"/>
          </ac:spMkLst>
        </pc:spChg>
        <pc:spChg chg="add del mod">
          <ac:chgData name="Sebastian Coles" userId="2417a81b-7642-4f45-8d2c-de78b9511aa7" providerId="ADAL" clId="{5BDED486-4C42-4BA2-9206-C716917AAA68}" dt="2024-06-13T19:11:54.378" v="1149" actId="478"/>
          <ac:spMkLst>
            <pc:docMk/>
            <pc:sldMk cId="635171932" sldId="282"/>
            <ac:spMk id="36" creationId="{9BB74A94-A061-07F8-0403-8AEEADA409AA}"/>
          </ac:spMkLst>
        </pc:spChg>
        <pc:spChg chg="add mod">
          <ac:chgData name="Sebastian Coles" userId="2417a81b-7642-4f45-8d2c-de78b9511aa7" providerId="ADAL" clId="{5BDED486-4C42-4BA2-9206-C716917AAA68}" dt="2024-06-13T19:47:12.433" v="1944" actId="1076"/>
          <ac:spMkLst>
            <pc:docMk/>
            <pc:sldMk cId="635171932" sldId="282"/>
            <ac:spMk id="38" creationId="{703921F3-6896-C9AA-FBF6-9490E4C32C75}"/>
          </ac:spMkLst>
        </pc:spChg>
        <pc:spChg chg="del">
          <ac:chgData name="Sebastian Coles" userId="2417a81b-7642-4f45-8d2c-de78b9511aa7" providerId="ADAL" clId="{5BDED486-4C42-4BA2-9206-C716917AAA68}" dt="2024-06-13T18:50:38.447" v="545" actId="478"/>
          <ac:spMkLst>
            <pc:docMk/>
            <pc:sldMk cId="635171932" sldId="282"/>
            <ac:spMk id="52" creationId="{25268C4A-6539-EF70-382B-F6F9FB7F235B}"/>
          </ac:spMkLst>
        </pc:spChg>
        <pc:spChg chg="del">
          <ac:chgData name="Sebastian Coles" userId="2417a81b-7642-4f45-8d2c-de78b9511aa7" providerId="ADAL" clId="{5BDED486-4C42-4BA2-9206-C716917AAA68}" dt="2024-06-13T18:50:38.447" v="545" actId="478"/>
          <ac:spMkLst>
            <pc:docMk/>
            <pc:sldMk cId="635171932" sldId="282"/>
            <ac:spMk id="53" creationId="{09D97D81-AF3C-97E7-0F26-8075CA77D609}"/>
          </ac:spMkLst>
        </pc:spChg>
        <pc:spChg chg="del mod">
          <ac:chgData name="Sebastian Coles" userId="2417a81b-7642-4f45-8d2c-de78b9511aa7" providerId="ADAL" clId="{5BDED486-4C42-4BA2-9206-C716917AAA68}" dt="2024-06-13T18:50:38.447" v="545" actId="478"/>
          <ac:spMkLst>
            <pc:docMk/>
            <pc:sldMk cId="635171932" sldId="282"/>
            <ac:spMk id="54" creationId="{E7435223-C360-50F3-E589-9A67B01468FE}"/>
          </ac:spMkLst>
        </pc:spChg>
        <pc:spChg chg="add mod">
          <ac:chgData name="Sebastian Coles" userId="2417a81b-7642-4f45-8d2c-de78b9511aa7" providerId="ADAL" clId="{5BDED486-4C42-4BA2-9206-C716917AAA68}" dt="2024-06-13T19:47:01.811" v="1941" actId="1076"/>
          <ac:spMkLst>
            <pc:docMk/>
            <pc:sldMk cId="635171932" sldId="282"/>
            <ac:spMk id="55" creationId="{0B29828C-3873-4D5F-9BA3-EA91939793B0}"/>
          </ac:spMkLst>
        </pc:spChg>
        <pc:spChg chg="add mod">
          <ac:chgData name="Sebastian Coles" userId="2417a81b-7642-4f45-8d2c-de78b9511aa7" providerId="ADAL" clId="{5BDED486-4C42-4BA2-9206-C716917AAA68}" dt="2024-06-13T19:46:21.717" v="1933" actId="1038"/>
          <ac:spMkLst>
            <pc:docMk/>
            <pc:sldMk cId="635171932" sldId="282"/>
            <ac:spMk id="57" creationId="{87E1F7A1-A864-1E73-955E-36E65915A268}"/>
          </ac:spMkLst>
        </pc:spChg>
        <pc:spChg chg="add mod">
          <ac:chgData name="Sebastian Coles" userId="2417a81b-7642-4f45-8d2c-de78b9511aa7" providerId="ADAL" clId="{5BDED486-4C42-4BA2-9206-C716917AAA68}" dt="2024-06-13T19:56:20.369" v="2255" actId="1076"/>
          <ac:spMkLst>
            <pc:docMk/>
            <pc:sldMk cId="635171932" sldId="282"/>
            <ac:spMk id="58" creationId="{30C7D37E-0DD8-77E7-CDE4-E83C80A7CC19}"/>
          </ac:spMkLst>
        </pc:spChg>
        <pc:spChg chg="add del mod">
          <ac:chgData name="Sebastian Coles" userId="2417a81b-7642-4f45-8d2c-de78b9511aa7" providerId="ADAL" clId="{5BDED486-4C42-4BA2-9206-C716917AAA68}" dt="2024-06-13T19:23:27.500" v="1570" actId="478"/>
          <ac:spMkLst>
            <pc:docMk/>
            <pc:sldMk cId="635171932" sldId="282"/>
            <ac:spMk id="63" creationId="{B18FF5D6-4333-7430-681C-DB6CC36BF6C5}"/>
          </ac:spMkLst>
        </pc:spChg>
        <pc:spChg chg="add mod">
          <ac:chgData name="Sebastian Coles" userId="2417a81b-7642-4f45-8d2c-de78b9511aa7" providerId="ADAL" clId="{5BDED486-4C42-4BA2-9206-C716917AAA68}" dt="2024-06-13T19:24:22.467" v="1747" actId="1037"/>
          <ac:spMkLst>
            <pc:docMk/>
            <pc:sldMk cId="635171932" sldId="282"/>
            <ac:spMk id="64" creationId="{18B2AE8E-700F-FFD8-3C26-073A278A9624}"/>
          </ac:spMkLst>
        </pc:spChg>
        <pc:spChg chg="add mod">
          <ac:chgData name="Sebastian Coles" userId="2417a81b-7642-4f45-8d2c-de78b9511aa7" providerId="ADAL" clId="{5BDED486-4C42-4BA2-9206-C716917AAA68}" dt="2024-07-16T17:11:23.676" v="9686" actId="947"/>
          <ac:spMkLst>
            <pc:docMk/>
            <pc:sldMk cId="635171932" sldId="282"/>
            <ac:spMk id="67" creationId="{A4984F69-06FF-B6A0-B318-3B36EA74E956}"/>
          </ac:spMkLst>
        </pc:spChg>
        <pc:spChg chg="del">
          <ac:chgData name="Sebastian Coles" userId="2417a81b-7642-4f45-8d2c-de78b9511aa7" providerId="ADAL" clId="{5BDED486-4C42-4BA2-9206-C716917AAA68}" dt="2024-06-13T18:50:45.894" v="547" actId="478"/>
          <ac:spMkLst>
            <pc:docMk/>
            <pc:sldMk cId="635171932" sldId="282"/>
            <ac:spMk id="68" creationId="{CDE61419-BED3-55A8-0ED8-7CE762BF3718}"/>
          </ac:spMkLst>
        </pc:spChg>
        <pc:spChg chg="del">
          <ac:chgData name="Sebastian Coles" userId="2417a81b-7642-4f45-8d2c-de78b9511aa7" providerId="ADAL" clId="{5BDED486-4C42-4BA2-9206-C716917AAA68}" dt="2024-06-13T18:50:45.894" v="547" actId="478"/>
          <ac:spMkLst>
            <pc:docMk/>
            <pc:sldMk cId="635171932" sldId="282"/>
            <ac:spMk id="69" creationId="{2CB4C36C-CDF2-F864-975C-586B37A17F33}"/>
          </ac:spMkLst>
        </pc:spChg>
        <pc:spChg chg="add mod">
          <ac:chgData name="Sebastian Coles" userId="2417a81b-7642-4f45-8d2c-de78b9511aa7" providerId="ADAL" clId="{5BDED486-4C42-4BA2-9206-C716917AAA68}" dt="2024-06-13T19:24:22.467" v="1747" actId="1037"/>
          <ac:spMkLst>
            <pc:docMk/>
            <pc:sldMk cId="635171932" sldId="282"/>
            <ac:spMk id="71" creationId="{12F9FA76-BAC5-BFB0-3B92-506ADF046CF2}"/>
          </ac:spMkLst>
        </pc:spChg>
        <pc:spChg chg="add mod">
          <ac:chgData name="Sebastian Coles" userId="2417a81b-7642-4f45-8d2c-de78b9511aa7" providerId="ADAL" clId="{5BDED486-4C42-4BA2-9206-C716917AAA68}" dt="2024-06-13T19:26:03.808" v="1831" actId="1036"/>
          <ac:spMkLst>
            <pc:docMk/>
            <pc:sldMk cId="635171932" sldId="282"/>
            <ac:spMk id="73" creationId="{BB968F72-B575-8C3D-A434-45CE65A56D28}"/>
          </ac:spMkLst>
        </pc:spChg>
        <pc:spChg chg="add mod">
          <ac:chgData name="Sebastian Coles" userId="2417a81b-7642-4f45-8d2c-de78b9511aa7" providerId="ADAL" clId="{5BDED486-4C42-4BA2-9206-C716917AAA68}" dt="2024-06-13T19:48:16.647" v="1971" actId="1076"/>
          <ac:spMkLst>
            <pc:docMk/>
            <pc:sldMk cId="635171932" sldId="282"/>
            <ac:spMk id="84" creationId="{58A00CB1-9D17-05A5-975E-936246D7FBD5}"/>
          </ac:spMkLst>
        </pc:spChg>
        <pc:spChg chg="add mod">
          <ac:chgData name="Sebastian Coles" userId="2417a81b-7642-4f45-8d2c-de78b9511aa7" providerId="ADAL" clId="{5BDED486-4C42-4BA2-9206-C716917AAA68}" dt="2024-06-13T19:55:07.800" v="2244" actId="1035"/>
          <ac:spMkLst>
            <pc:docMk/>
            <pc:sldMk cId="635171932" sldId="282"/>
            <ac:spMk id="85" creationId="{FF5250FE-E0F1-A639-AA8E-A3ED1B25A42A}"/>
          </ac:spMkLst>
        </pc:spChg>
        <pc:spChg chg="add mod">
          <ac:chgData name="Sebastian Coles" userId="2417a81b-7642-4f45-8d2c-de78b9511aa7" providerId="ADAL" clId="{5BDED486-4C42-4BA2-9206-C716917AAA68}" dt="2024-06-13T19:55:03.292" v="2239" actId="1038"/>
          <ac:spMkLst>
            <pc:docMk/>
            <pc:sldMk cId="635171932" sldId="282"/>
            <ac:spMk id="86" creationId="{C26DF5A6-35FF-B837-B59D-1E9161DD478C}"/>
          </ac:spMkLst>
        </pc:spChg>
        <pc:spChg chg="add mod">
          <ac:chgData name="Sebastian Coles" userId="2417a81b-7642-4f45-8d2c-de78b9511aa7" providerId="ADAL" clId="{5BDED486-4C42-4BA2-9206-C716917AAA68}" dt="2024-06-13T19:55:10.696" v="2247" actId="1037"/>
          <ac:spMkLst>
            <pc:docMk/>
            <pc:sldMk cId="635171932" sldId="282"/>
            <ac:spMk id="87" creationId="{CA207C89-EF23-C339-C947-165242192B81}"/>
          </ac:spMkLst>
        </pc:spChg>
        <pc:spChg chg="add mod">
          <ac:chgData name="Sebastian Coles" userId="2417a81b-7642-4f45-8d2c-de78b9511aa7" providerId="ADAL" clId="{5BDED486-4C42-4BA2-9206-C716917AAA68}" dt="2024-06-13T19:56:22.617" v="2256" actId="1076"/>
          <ac:spMkLst>
            <pc:docMk/>
            <pc:sldMk cId="635171932" sldId="282"/>
            <ac:spMk id="88" creationId="{5F3254D8-2650-1343-4B45-CF4A860386D7}"/>
          </ac:spMkLst>
        </pc:spChg>
        <pc:grpChg chg="del">
          <ac:chgData name="Sebastian Coles" userId="2417a81b-7642-4f45-8d2c-de78b9511aa7" providerId="ADAL" clId="{5BDED486-4C42-4BA2-9206-C716917AAA68}" dt="2024-06-13T18:50:53.482" v="549" actId="478"/>
          <ac:grpSpMkLst>
            <pc:docMk/>
            <pc:sldMk cId="635171932" sldId="282"/>
            <ac:grpSpMk id="23" creationId="{3964A244-53CA-4405-89C9-CE1B3E1869A3}"/>
          </ac:grpSpMkLst>
        </pc:grpChg>
        <pc:grpChg chg="del">
          <ac:chgData name="Sebastian Coles" userId="2417a81b-7642-4f45-8d2c-de78b9511aa7" providerId="ADAL" clId="{5BDED486-4C42-4BA2-9206-C716917AAA68}" dt="2024-06-13T18:50:38.447" v="545" actId="478"/>
          <ac:grpSpMkLst>
            <pc:docMk/>
            <pc:sldMk cId="635171932" sldId="282"/>
            <ac:grpSpMk id="37" creationId="{FEE3F7CB-57E1-1D6B-205C-C931E386DD51}"/>
          </ac:grpSpMkLst>
        </pc:grpChg>
        <pc:grpChg chg="del">
          <ac:chgData name="Sebastian Coles" userId="2417a81b-7642-4f45-8d2c-de78b9511aa7" providerId="ADAL" clId="{5BDED486-4C42-4BA2-9206-C716917AAA68}" dt="2024-06-13T18:50:38.447" v="545" actId="478"/>
          <ac:grpSpMkLst>
            <pc:docMk/>
            <pc:sldMk cId="635171932" sldId="282"/>
            <ac:grpSpMk id="44" creationId="{2C3D8943-ED6D-54CE-C93F-10378D1607DC}"/>
          </ac:grpSpMkLst>
        </pc:grpChg>
        <pc:grpChg chg="del">
          <ac:chgData name="Sebastian Coles" userId="2417a81b-7642-4f45-8d2c-de78b9511aa7" providerId="ADAL" clId="{5BDED486-4C42-4BA2-9206-C716917AAA68}" dt="2024-06-13T18:50:38.447" v="545" actId="478"/>
          <ac:grpSpMkLst>
            <pc:docMk/>
            <pc:sldMk cId="635171932" sldId="282"/>
            <ac:grpSpMk id="48" creationId="{BD3B02DC-1EE8-5553-E7DC-01963C359602}"/>
          </ac:grpSpMkLst>
        </pc:grpChg>
        <pc:graphicFrameChg chg="add del mod">
          <ac:chgData name="Sebastian Coles" userId="2417a81b-7642-4f45-8d2c-de78b9511aa7" providerId="ADAL" clId="{5BDED486-4C42-4BA2-9206-C716917AAA68}" dt="2024-06-13T19:02:51.231" v="592" actId="478"/>
          <ac:graphicFrameMkLst>
            <pc:docMk/>
            <pc:sldMk cId="635171932" sldId="282"/>
            <ac:graphicFrameMk id="4" creationId="{2D4E0D59-A0BF-A61B-875A-591C795F773B}"/>
          </ac:graphicFrameMkLst>
        </pc:graphicFrameChg>
        <pc:graphicFrameChg chg="add mod">
          <ac:chgData name="Sebastian Coles" userId="2417a81b-7642-4f45-8d2c-de78b9511aa7" providerId="ADAL" clId="{5BDED486-4C42-4BA2-9206-C716917AAA68}" dt="2024-06-13T18:56:44.321" v="552"/>
          <ac:graphicFrameMkLst>
            <pc:docMk/>
            <pc:sldMk cId="635171932" sldId="282"/>
            <ac:graphicFrameMk id="25" creationId="{0448B142-2B39-1F0C-9B26-B24C57FF33F7}"/>
          </ac:graphicFrameMkLst>
        </pc:graphicFrameChg>
        <pc:graphicFrameChg chg="add mod">
          <ac:chgData name="Sebastian Coles" userId="2417a81b-7642-4f45-8d2c-de78b9511aa7" providerId="ADAL" clId="{5BDED486-4C42-4BA2-9206-C716917AAA68}" dt="2024-06-13T19:01:24.245" v="575"/>
          <ac:graphicFrameMkLst>
            <pc:docMk/>
            <pc:sldMk cId="635171932" sldId="282"/>
            <ac:graphicFrameMk id="26" creationId="{73BE38B4-2889-27B5-20D4-811C6E4ED6C1}"/>
          </ac:graphicFrameMkLst>
        </pc:graphicFrameChg>
        <pc:graphicFrameChg chg="add mod">
          <ac:chgData name="Sebastian Coles" userId="2417a81b-7642-4f45-8d2c-de78b9511aa7" providerId="ADAL" clId="{5BDED486-4C42-4BA2-9206-C716917AAA68}" dt="2024-06-13T19:53:53.139" v="2228" actId="692"/>
          <ac:graphicFrameMkLst>
            <pc:docMk/>
            <pc:sldMk cId="635171932" sldId="282"/>
            <ac:graphicFrameMk id="27" creationId="{325FF286-FB0E-E8B8-A95B-E9882465C2B0}"/>
          </ac:graphicFrameMkLst>
        </pc:graphicFrameChg>
        <pc:picChg chg="add del mod ord">
          <ac:chgData name="Sebastian Coles" userId="2417a81b-7642-4f45-8d2c-de78b9511aa7" providerId="ADAL" clId="{5BDED486-4C42-4BA2-9206-C716917AAA68}" dt="2024-06-17T19:29:58.914" v="3470" actId="478"/>
          <ac:picMkLst>
            <pc:docMk/>
            <pc:sldMk cId="635171932" sldId="282"/>
            <ac:picMk id="2" creationId="{3EA8E99E-9D00-604C-CC9C-CDACD003D9A3}"/>
          </ac:picMkLst>
        </pc:picChg>
        <pc:picChg chg="add del mod">
          <ac:chgData name="Sebastian Coles" userId="2417a81b-7642-4f45-8d2c-de78b9511aa7" providerId="ADAL" clId="{5BDED486-4C42-4BA2-9206-C716917AAA68}" dt="2024-07-16T19:23:33.442" v="18795"/>
          <ac:picMkLst>
            <pc:docMk/>
            <pc:sldMk cId="635171932" sldId="282"/>
            <ac:picMk id="19" creationId="{0F51FB2C-7B91-CC73-D1FD-F5BBFD116BC5}"/>
          </ac:picMkLst>
        </pc:picChg>
        <pc:picChg chg="add mod">
          <ac:chgData name="Sebastian Coles" userId="2417a81b-7642-4f45-8d2c-de78b9511aa7" providerId="ADAL" clId="{5BDED486-4C42-4BA2-9206-C716917AAA68}" dt="2024-06-13T19:04:05.689" v="659" actId="1036"/>
          <ac:picMkLst>
            <pc:docMk/>
            <pc:sldMk cId="635171932" sldId="282"/>
            <ac:picMk id="29" creationId="{5CF14149-1416-AC15-E945-D22F1C44B026}"/>
          </ac:picMkLst>
        </pc:picChg>
        <pc:picChg chg="add del mod">
          <ac:chgData name="Sebastian Coles" userId="2417a81b-7642-4f45-8d2c-de78b9511aa7" providerId="ADAL" clId="{5BDED486-4C42-4BA2-9206-C716917AAA68}" dt="2024-06-13T19:57:12.631" v="2259"/>
          <ac:picMkLst>
            <pc:docMk/>
            <pc:sldMk cId="635171932" sldId="282"/>
            <ac:picMk id="91" creationId="{7787D4F2-27FB-6F04-C4B2-05D469044777}"/>
          </ac:picMkLst>
        </pc:picChg>
        <pc:picChg chg="add del mod ord">
          <ac:chgData name="Sebastian Coles" userId="2417a81b-7642-4f45-8d2c-de78b9511aa7" providerId="ADAL" clId="{5BDED486-4C42-4BA2-9206-C716917AAA68}" dt="2024-06-13T19:57:33.326" v="2260"/>
          <ac:picMkLst>
            <pc:docMk/>
            <pc:sldMk cId="635171932" sldId="282"/>
            <ac:picMk id="94" creationId="{65EFC822-0DE7-2531-BCA0-0605DC877575}"/>
          </ac:picMkLst>
        </pc:picChg>
        <pc:picChg chg="add del mod">
          <ac:chgData name="Sebastian Coles" userId="2417a81b-7642-4f45-8d2c-de78b9511aa7" providerId="ADAL" clId="{5BDED486-4C42-4BA2-9206-C716917AAA68}" dt="2024-06-13T19:57:52.555" v="2261" actId="478"/>
          <ac:picMkLst>
            <pc:docMk/>
            <pc:sldMk cId="635171932" sldId="282"/>
            <ac:picMk id="95" creationId="{EC0B87AE-5E14-0265-3E0D-6823DC6280E3}"/>
          </ac:picMkLst>
        </pc:picChg>
        <pc:picChg chg="add del mod">
          <ac:chgData name="Sebastian Coles" userId="2417a81b-7642-4f45-8d2c-de78b9511aa7" providerId="ADAL" clId="{5BDED486-4C42-4BA2-9206-C716917AAA68}" dt="2024-06-13T19:58:37.190" v="2264"/>
          <ac:picMkLst>
            <pc:docMk/>
            <pc:sldMk cId="635171932" sldId="282"/>
            <ac:picMk id="101" creationId="{1C39036B-DAC1-63D4-C514-FDECFC8202EE}"/>
          </ac:picMkLst>
        </pc:picChg>
        <pc:picChg chg="add del mod">
          <ac:chgData name="Sebastian Coles" userId="2417a81b-7642-4f45-8d2c-de78b9511aa7" providerId="ADAL" clId="{5BDED486-4C42-4BA2-9206-C716917AAA68}" dt="2024-06-14T19:04:07.687" v="3434"/>
          <ac:picMkLst>
            <pc:docMk/>
            <pc:sldMk cId="635171932" sldId="282"/>
            <ac:picMk id="102" creationId="{DE8528B3-6714-279A-BAD6-A12A876887AB}"/>
          </ac:picMkLst>
        </pc:picChg>
        <pc:cxnChg chg="add mod">
          <ac:chgData name="Sebastian Coles" userId="2417a81b-7642-4f45-8d2c-de78b9511aa7" providerId="ADAL" clId="{5BDED486-4C42-4BA2-9206-C716917AAA68}" dt="2024-07-16T17:11:09.956" v="9685" actId="14100"/>
          <ac:cxnSpMkLst>
            <pc:docMk/>
            <pc:sldMk cId="635171932" sldId="282"/>
            <ac:cxnSpMk id="41" creationId="{599F5310-201D-01D4-7AF8-8DB79253B100}"/>
          </ac:cxnSpMkLst>
        </pc:cxnChg>
        <pc:cxnChg chg="del">
          <ac:chgData name="Sebastian Coles" userId="2417a81b-7642-4f45-8d2c-de78b9511aa7" providerId="ADAL" clId="{5BDED486-4C42-4BA2-9206-C716917AAA68}" dt="2024-06-13T18:50:42.231" v="546" actId="478"/>
          <ac:cxnSpMkLst>
            <pc:docMk/>
            <pc:sldMk cId="635171932" sldId="282"/>
            <ac:cxnSpMk id="56" creationId="{EBC375B9-912F-758F-7B2D-5D3CF578CE5C}"/>
          </ac:cxnSpMkLst>
        </pc:cxnChg>
        <pc:cxnChg chg="del">
          <ac:chgData name="Sebastian Coles" userId="2417a81b-7642-4f45-8d2c-de78b9511aa7" providerId="ADAL" clId="{5BDED486-4C42-4BA2-9206-C716917AAA68}" dt="2024-06-13T18:50:42.231" v="546" actId="478"/>
          <ac:cxnSpMkLst>
            <pc:docMk/>
            <pc:sldMk cId="635171932" sldId="282"/>
            <ac:cxnSpMk id="59" creationId="{77DC6AD7-0EC1-F796-949F-0206476DBC23}"/>
          </ac:cxnSpMkLst>
        </pc:cxnChg>
        <pc:cxnChg chg="add del mod">
          <ac:chgData name="Sebastian Coles" userId="2417a81b-7642-4f45-8d2c-de78b9511aa7" providerId="ADAL" clId="{5BDED486-4C42-4BA2-9206-C716917AAA68}" dt="2024-06-13T19:45:53.570" v="1918" actId="478"/>
          <ac:cxnSpMkLst>
            <pc:docMk/>
            <pc:sldMk cId="635171932" sldId="282"/>
            <ac:cxnSpMk id="61" creationId="{FCE08BA8-FFEF-F7DD-1BF0-A0B24532A64F}"/>
          </ac:cxnSpMkLst>
        </pc:cxnChg>
        <pc:cxnChg chg="del">
          <ac:chgData name="Sebastian Coles" userId="2417a81b-7642-4f45-8d2c-de78b9511aa7" providerId="ADAL" clId="{5BDED486-4C42-4BA2-9206-C716917AAA68}" dt="2024-06-13T18:50:42.231" v="546" actId="478"/>
          <ac:cxnSpMkLst>
            <pc:docMk/>
            <pc:sldMk cId="635171932" sldId="282"/>
            <ac:cxnSpMk id="65" creationId="{FF24B949-DADB-5258-A6FA-196A6A69745C}"/>
          </ac:cxnSpMkLst>
        </pc:cxnChg>
        <pc:cxnChg chg="del">
          <ac:chgData name="Sebastian Coles" userId="2417a81b-7642-4f45-8d2c-de78b9511aa7" providerId="ADAL" clId="{5BDED486-4C42-4BA2-9206-C716917AAA68}" dt="2024-06-13T18:50:42.231" v="546" actId="478"/>
          <ac:cxnSpMkLst>
            <pc:docMk/>
            <pc:sldMk cId="635171932" sldId="282"/>
            <ac:cxnSpMk id="66" creationId="{998BC64C-D841-0E0D-7E92-FA127EFB57ED}"/>
          </ac:cxnSpMkLst>
        </pc:cxnChg>
        <pc:cxnChg chg="add del mod">
          <ac:chgData name="Sebastian Coles" userId="2417a81b-7642-4f45-8d2c-de78b9511aa7" providerId="ADAL" clId="{5BDED486-4C42-4BA2-9206-C716917AAA68}" dt="2024-06-13T19:29:20.886" v="1882" actId="478"/>
          <ac:cxnSpMkLst>
            <pc:docMk/>
            <pc:sldMk cId="635171932" sldId="282"/>
            <ac:cxnSpMk id="74" creationId="{F4675AFE-6F95-1072-A7F6-0E2B9FB93EF7}"/>
          </ac:cxnSpMkLst>
        </pc:cxnChg>
        <pc:cxnChg chg="add del mod">
          <ac:chgData name="Sebastian Coles" userId="2417a81b-7642-4f45-8d2c-de78b9511aa7" providerId="ADAL" clId="{5BDED486-4C42-4BA2-9206-C716917AAA68}" dt="2024-06-13T19:29:19.461" v="1881" actId="478"/>
          <ac:cxnSpMkLst>
            <pc:docMk/>
            <pc:sldMk cId="635171932" sldId="282"/>
            <ac:cxnSpMk id="77" creationId="{DE9C0B4F-DDBE-896B-6FB3-909C79FDBF49}"/>
          </ac:cxnSpMkLst>
        </pc:cxnChg>
      </pc:sldChg>
      <pc:sldChg chg="addSp delSp modSp add mod ord modTransition setBg delAnim modAnim modNotesTx">
        <pc:chgData name="Sebastian Coles" userId="2417a81b-7642-4f45-8d2c-de78b9511aa7" providerId="ADAL" clId="{5BDED486-4C42-4BA2-9206-C716917AAA68}" dt="2024-07-19T20:27:05.259" v="22204"/>
        <pc:sldMkLst>
          <pc:docMk/>
          <pc:sldMk cId="3895428570" sldId="283"/>
        </pc:sldMkLst>
        <pc:spChg chg="add mod">
          <ac:chgData name="Sebastian Coles" userId="2417a81b-7642-4f45-8d2c-de78b9511aa7" providerId="ADAL" clId="{5BDED486-4C42-4BA2-9206-C716917AAA68}" dt="2024-06-14T18:47:09.894" v="2569" actId="1035"/>
          <ac:spMkLst>
            <pc:docMk/>
            <pc:sldMk cId="3895428570" sldId="283"/>
            <ac:spMk id="2" creationId="{B3ED6383-C14A-DB97-84F2-2F4B4064A60A}"/>
          </ac:spMkLst>
        </pc:spChg>
        <pc:spChg chg="add mod">
          <ac:chgData name="Sebastian Coles" userId="2417a81b-7642-4f45-8d2c-de78b9511aa7" providerId="ADAL" clId="{5BDED486-4C42-4BA2-9206-C716917AAA68}" dt="2024-06-14T18:47:09.894" v="2569" actId="1035"/>
          <ac:spMkLst>
            <pc:docMk/>
            <pc:sldMk cId="3895428570" sldId="283"/>
            <ac:spMk id="4" creationId="{FEFE225B-0801-82BC-7980-42360F2F438B}"/>
          </ac:spMkLst>
        </pc:spChg>
        <pc:spChg chg="add mod">
          <ac:chgData name="Sebastian Coles" userId="2417a81b-7642-4f45-8d2c-de78b9511aa7" providerId="ADAL" clId="{5BDED486-4C42-4BA2-9206-C716917AAA68}" dt="2024-06-14T18:56:19.520" v="2995" actId="1076"/>
          <ac:spMkLst>
            <pc:docMk/>
            <pc:sldMk cId="3895428570" sldId="283"/>
            <ac:spMk id="5" creationId="{E584B696-5A57-229E-C741-146CF4A6C447}"/>
          </ac:spMkLst>
        </pc:spChg>
        <pc:spChg chg="add mod">
          <ac:chgData name="Sebastian Coles" userId="2417a81b-7642-4f45-8d2c-de78b9511aa7" providerId="ADAL" clId="{5BDED486-4C42-4BA2-9206-C716917AAA68}" dt="2024-06-14T18:55:55.166" v="2989" actId="1076"/>
          <ac:spMkLst>
            <pc:docMk/>
            <pc:sldMk cId="3895428570" sldId="283"/>
            <ac:spMk id="6" creationId="{DBD62B4D-FF1B-2195-FE27-D71560D076CB}"/>
          </ac:spMkLst>
        </pc:spChg>
        <pc:spChg chg="add mod">
          <ac:chgData name="Sebastian Coles" userId="2417a81b-7642-4f45-8d2c-de78b9511aa7" providerId="ADAL" clId="{5BDED486-4C42-4BA2-9206-C716917AAA68}" dt="2024-06-14T18:55:49.360" v="2987" actId="1076"/>
          <ac:spMkLst>
            <pc:docMk/>
            <pc:sldMk cId="3895428570" sldId="283"/>
            <ac:spMk id="8" creationId="{E80EF764-7424-66F4-E00C-377D36AF386A}"/>
          </ac:spMkLst>
        </pc:spChg>
        <pc:spChg chg="mod">
          <ac:chgData name="Sebastian Coles" userId="2417a81b-7642-4f45-8d2c-de78b9511aa7" providerId="ADAL" clId="{5BDED486-4C42-4BA2-9206-C716917AAA68}" dt="2024-06-14T18:16:18.338" v="2288" actId="20577"/>
          <ac:spMkLst>
            <pc:docMk/>
            <pc:sldMk cId="3895428570" sldId="283"/>
            <ac:spMk id="9" creationId="{FEB3EEA4-C225-BFDB-07B5-CA4B0D3D68FB}"/>
          </ac:spMkLst>
        </pc:spChg>
        <pc:spChg chg="add mod">
          <ac:chgData name="Sebastian Coles" userId="2417a81b-7642-4f45-8d2c-de78b9511aa7" providerId="ADAL" clId="{5BDED486-4C42-4BA2-9206-C716917AAA68}" dt="2024-06-14T18:47:09.894" v="2569" actId="1035"/>
          <ac:spMkLst>
            <pc:docMk/>
            <pc:sldMk cId="3895428570" sldId="283"/>
            <ac:spMk id="10" creationId="{D1E8421C-9444-F5C4-E8E0-D25D9A0E6B73}"/>
          </ac:spMkLst>
        </pc:spChg>
        <pc:spChg chg="del">
          <ac:chgData name="Sebastian Coles" userId="2417a81b-7642-4f45-8d2c-de78b9511aa7" providerId="ADAL" clId="{5BDED486-4C42-4BA2-9206-C716917AAA68}" dt="2024-06-14T18:16:02.808" v="2270" actId="478"/>
          <ac:spMkLst>
            <pc:docMk/>
            <pc:sldMk cId="3895428570" sldId="283"/>
            <ac:spMk id="12" creationId="{9FBD172A-7042-A3B2-C872-8D744E890173}"/>
          </ac:spMkLst>
        </pc:spChg>
        <pc:spChg chg="del mod">
          <ac:chgData name="Sebastian Coles" userId="2417a81b-7642-4f45-8d2c-de78b9511aa7" providerId="ADAL" clId="{5BDED486-4C42-4BA2-9206-C716917AAA68}" dt="2024-06-14T18:16:11.590" v="2273" actId="478"/>
          <ac:spMkLst>
            <pc:docMk/>
            <pc:sldMk cId="3895428570" sldId="283"/>
            <ac:spMk id="30" creationId="{FDACF96A-BD3A-BB69-27EA-FB7AC9FBB184}"/>
          </ac:spMkLst>
        </pc:spChg>
        <pc:spChg chg="del">
          <ac:chgData name="Sebastian Coles" userId="2417a81b-7642-4f45-8d2c-de78b9511aa7" providerId="ADAL" clId="{5BDED486-4C42-4BA2-9206-C716917AAA68}" dt="2024-06-14T18:16:02.808" v="2270" actId="478"/>
          <ac:spMkLst>
            <pc:docMk/>
            <pc:sldMk cId="3895428570" sldId="283"/>
            <ac:spMk id="31" creationId="{A047E0AA-123E-59D6-C479-F6412CA017BA}"/>
          </ac:spMkLst>
        </pc:spChg>
        <pc:spChg chg="del">
          <ac:chgData name="Sebastian Coles" userId="2417a81b-7642-4f45-8d2c-de78b9511aa7" providerId="ADAL" clId="{5BDED486-4C42-4BA2-9206-C716917AAA68}" dt="2024-06-14T18:16:05.788" v="2271" actId="478"/>
          <ac:spMkLst>
            <pc:docMk/>
            <pc:sldMk cId="3895428570" sldId="283"/>
            <ac:spMk id="32" creationId="{20EE99C1-62F5-DEAF-63E3-A5C90C9197C4}"/>
          </ac:spMkLst>
        </pc:spChg>
        <pc:spChg chg="add mod">
          <ac:chgData name="Sebastian Coles" userId="2417a81b-7642-4f45-8d2c-de78b9511aa7" providerId="ADAL" clId="{5BDED486-4C42-4BA2-9206-C716917AAA68}" dt="2024-06-14T18:49:52.572" v="2683" actId="1076"/>
          <ac:spMkLst>
            <pc:docMk/>
            <pc:sldMk cId="3895428570" sldId="283"/>
            <ac:spMk id="34" creationId="{629896B0-A8C4-CD59-5861-9CC298CB1945}"/>
          </ac:spMkLst>
        </pc:spChg>
        <pc:spChg chg="del">
          <ac:chgData name="Sebastian Coles" userId="2417a81b-7642-4f45-8d2c-de78b9511aa7" providerId="ADAL" clId="{5BDED486-4C42-4BA2-9206-C716917AAA68}" dt="2024-06-14T18:16:02.808" v="2270" actId="478"/>
          <ac:spMkLst>
            <pc:docMk/>
            <pc:sldMk cId="3895428570" sldId="283"/>
            <ac:spMk id="38" creationId="{703921F3-6896-C9AA-FBF6-9490E4C32C75}"/>
          </ac:spMkLst>
        </pc:spChg>
        <pc:spChg chg="add mod">
          <ac:chgData name="Sebastian Coles" userId="2417a81b-7642-4f45-8d2c-de78b9511aa7" providerId="ADAL" clId="{5BDED486-4C42-4BA2-9206-C716917AAA68}" dt="2024-06-14T18:47:09.894" v="2569" actId="1035"/>
          <ac:spMkLst>
            <pc:docMk/>
            <pc:sldMk cId="3895428570" sldId="283"/>
            <ac:spMk id="52" creationId="{D979C5F0-48CD-67F1-C5C1-A4EAEDB855CB}"/>
          </ac:spMkLst>
        </pc:spChg>
        <pc:spChg chg="del">
          <ac:chgData name="Sebastian Coles" userId="2417a81b-7642-4f45-8d2c-de78b9511aa7" providerId="ADAL" clId="{5BDED486-4C42-4BA2-9206-C716917AAA68}" dt="2024-06-14T18:16:02.808" v="2270" actId="478"/>
          <ac:spMkLst>
            <pc:docMk/>
            <pc:sldMk cId="3895428570" sldId="283"/>
            <ac:spMk id="55" creationId="{0B29828C-3873-4D5F-9BA3-EA91939793B0}"/>
          </ac:spMkLst>
        </pc:spChg>
        <pc:spChg chg="del">
          <ac:chgData name="Sebastian Coles" userId="2417a81b-7642-4f45-8d2c-de78b9511aa7" providerId="ADAL" clId="{5BDED486-4C42-4BA2-9206-C716917AAA68}" dt="2024-06-14T18:16:02.808" v="2270" actId="478"/>
          <ac:spMkLst>
            <pc:docMk/>
            <pc:sldMk cId="3895428570" sldId="283"/>
            <ac:spMk id="57" creationId="{87E1F7A1-A864-1E73-955E-36E65915A268}"/>
          </ac:spMkLst>
        </pc:spChg>
        <pc:spChg chg="del">
          <ac:chgData name="Sebastian Coles" userId="2417a81b-7642-4f45-8d2c-de78b9511aa7" providerId="ADAL" clId="{5BDED486-4C42-4BA2-9206-C716917AAA68}" dt="2024-06-14T18:16:05.788" v="2271" actId="478"/>
          <ac:spMkLst>
            <pc:docMk/>
            <pc:sldMk cId="3895428570" sldId="283"/>
            <ac:spMk id="58" creationId="{30C7D37E-0DD8-77E7-CDE4-E83C80A7CC19}"/>
          </ac:spMkLst>
        </pc:spChg>
        <pc:spChg chg="add mod">
          <ac:chgData name="Sebastian Coles" userId="2417a81b-7642-4f45-8d2c-de78b9511aa7" providerId="ADAL" clId="{5BDED486-4C42-4BA2-9206-C716917AAA68}" dt="2024-06-14T18:47:09.894" v="2569" actId="1035"/>
          <ac:spMkLst>
            <pc:docMk/>
            <pc:sldMk cId="3895428570" sldId="283"/>
            <ac:spMk id="63" creationId="{AFDA379F-2609-5E07-AFD8-586DF0A0C638}"/>
          </ac:spMkLst>
        </pc:spChg>
        <pc:spChg chg="del">
          <ac:chgData name="Sebastian Coles" userId="2417a81b-7642-4f45-8d2c-de78b9511aa7" providerId="ADAL" clId="{5BDED486-4C42-4BA2-9206-C716917AAA68}" dt="2024-06-14T18:16:02.808" v="2270" actId="478"/>
          <ac:spMkLst>
            <pc:docMk/>
            <pc:sldMk cId="3895428570" sldId="283"/>
            <ac:spMk id="64" creationId="{18B2AE8E-700F-FFD8-3C26-073A278A9624}"/>
          </ac:spMkLst>
        </pc:spChg>
        <pc:spChg chg="add mod">
          <ac:chgData name="Sebastian Coles" userId="2417a81b-7642-4f45-8d2c-de78b9511aa7" providerId="ADAL" clId="{5BDED486-4C42-4BA2-9206-C716917AAA68}" dt="2024-06-14T18:57:26.257" v="3121" actId="1076"/>
          <ac:spMkLst>
            <pc:docMk/>
            <pc:sldMk cId="3895428570" sldId="283"/>
            <ac:spMk id="65" creationId="{95504009-B92D-F534-79C1-9ED01CA519F7}"/>
          </ac:spMkLst>
        </pc:spChg>
        <pc:spChg chg="del">
          <ac:chgData name="Sebastian Coles" userId="2417a81b-7642-4f45-8d2c-de78b9511aa7" providerId="ADAL" clId="{5BDED486-4C42-4BA2-9206-C716917AAA68}" dt="2024-06-14T18:16:02.808" v="2270" actId="478"/>
          <ac:spMkLst>
            <pc:docMk/>
            <pc:sldMk cId="3895428570" sldId="283"/>
            <ac:spMk id="67" creationId="{A4984F69-06FF-B6A0-B318-3B36EA74E956}"/>
          </ac:spMkLst>
        </pc:spChg>
        <pc:spChg chg="del">
          <ac:chgData name="Sebastian Coles" userId="2417a81b-7642-4f45-8d2c-de78b9511aa7" providerId="ADAL" clId="{5BDED486-4C42-4BA2-9206-C716917AAA68}" dt="2024-06-14T18:16:02.808" v="2270" actId="478"/>
          <ac:spMkLst>
            <pc:docMk/>
            <pc:sldMk cId="3895428570" sldId="283"/>
            <ac:spMk id="71" creationId="{12F9FA76-BAC5-BFB0-3B92-506ADF046CF2}"/>
          </ac:spMkLst>
        </pc:spChg>
        <pc:spChg chg="del">
          <ac:chgData name="Sebastian Coles" userId="2417a81b-7642-4f45-8d2c-de78b9511aa7" providerId="ADAL" clId="{5BDED486-4C42-4BA2-9206-C716917AAA68}" dt="2024-06-14T18:16:02.808" v="2270" actId="478"/>
          <ac:spMkLst>
            <pc:docMk/>
            <pc:sldMk cId="3895428570" sldId="283"/>
            <ac:spMk id="73" creationId="{BB968F72-B575-8C3D-A434-45CE65A56D28}"/>
          </ac:spMkLst>
        </pc:spChg>
        <pc:spChg chg="add mod">
          <ac:chgData name="Sebastian Coles" userId="2417a81b-7642-4f45-8d2c-de78b9511aa7" providerId="ADAL" clId="{5BDED486-4C42-4BA2-9206-C716917AAA68}" dt="2024-06-24T11:03:28.599" v="5909" actId="20577"/>
          <ac:spMkLst>
            <pc:docMk/>
            <pc:sldMk cId="3895428570" sldId="283"/>
            <ac:spMk id="81" creationId="{F445F4AF-7AC0-5694-691D-297AE4FEC8F7}"/>
          </ac:spMkLst>
        </pc:spChg>
        <pc:spChg chg="add mod">
          <ac:chgData name="Sebastian Coles" userId="2417a81b-7642-4f45-8d2c-de78b9511aa7" providerId="ADAL" clId="{5BDED486-4C42-4BA2-9206-C716917AAA68}" dt="2024-06-24T11:03:33.098" v="5914" actId="20577"/>
          <ac:spMkLst>
            <pc:docMk/>
            <pc:sldMk cId="3895428570" sldId="283"/>
            <ac:spMk id="82" creationId="{9A69E09C-0256-9ECB-8AE0-5BB6466700A9}"/>
          </ac:spMkLst>
        </pc:spChg>
        <pc:spChg chg="add mod">
          <ac:chgData name="Sebastian Coles" userId="2417a81b-7642-4f45-8d2c-de78b9511aa7" providerId="ADAL" clId="{5BDED486-4C42-4BA2-9206-C716917AAA68}" dt="2024-06-24T11:03:56.920" v="5952" actId="20577"/>
          <ac:spMkLst>
            <pc:docMk/>
            <pc:sldMk cId="3895428570" sldId="283"/>
            <ac:spMk id="83" creationId="{BFA4DEB4-7BED-6F70-43DB-7A63030DD3CA}"/>
          </ac:spMkLst>
        </pc:spChg>
        <pc:spChg chg="del">
          <ac:chgData name="Sebastian Coles" userId="2417a81b-7642-4f45-8d2c-de78b9511aa7" providerId="ADAL" clId="{5BDED486-4C42-4BA2-9206-C716917AAA68}" dt="2024-06-14T18:16:02.808" v="2270" actId="478"/>
          <ac:spMkLst>
            <pc:docMk/>
            <pc:sldMk cId="3895428570" sldId="283"/>
            <ac:spMk id="84" creationId="{58A00CB1-9D17-05A5-975E-936246D7FBD5}"/>
          </ac:spMkLst>
        </pc:spChg>
        <pc:spChg chg="del">
          <ac:chgData name="Sebastian Coles" userId="2417a81b-7642-4f45-8d2c-de78b9511aa7" providerId="ADAL" clId="{5BDED486-4C42-4BA2-9206-C716917AAA68}" dt="2024-06-14T18:16:02.808" v="2270" actId="478"/>
          <ac:spMkLst>
            <pc:docMk/>
            <pc:sldMk cId="3895428570" sldId="283"/>
            <ac:spMk id="85" creationId="{FF5250FE-E0F1-A639-AA8E-A3ED1B25A42A}"/>
          </ac:spMkLst>
        </pc:spChg>
        <pc:spChg chg="del">
          <ac:chgData name="Sebastian Coles" userId="2417a81b-7642-4f45-8d2c-de78b9511aa7" providerId="ADAL" clId="{5BDED486-4C42-4BA2-9206-C716917AAA68}" dt="2024-06-14T18:16:02.808" v="2270" actId="478"/>
          <ac:spMkLst>
            <pc:docMk/>
            <pc:sldMk cId="3895428570" sldId="283"/>
            <ac:spMk id="86" creationId="{C26DF5A6-35FF-B837-B59D-1E9161DD478C}"/>
          </ac:spMkLst>
        </pc:spChg>
        <pc:spChg chg="del">
          <ac:chgData name="Sebastian Coles" userId="2417a81b-7642-4f45-8d2c-de78b9511aa7" providerId="ADAL" clId="{5BDED486-4C42-4BA2-9206-C716917AAA68}" dt="2024-06-14T18:16:02.808" v="2270" actId="478"/>
          <ac:spMkLst>
            <pc:docMk/>
            <pc:sldMk cId="3895428570" sldId="283"/>
            <ac:spMk id="87" creationId="{CA207C89-EF23-C339-C947-165242192B81}"/>
          </ac:spMkLst>
        </pc:spChg>
        <pc:spChg chg="del">
          <ac:chgData name="Sebastian Coles" userId="2417a81b-7642-4f45-8d2c-de78b9511aa7" providerId="ADAL" clId="{5BDED486-4C42-4BA2-9206-C716917AAA68}" dt="2024-06-14T18:16:02.808" v="2270" actId="478"/>
          <ac:spMkLst>
            <pc:docMk/>
            <pc:sldMk cId="3895428570" sldId="283"/>
            <ac:spMk id="88" creationId="{5F3254D8-2650-1343-4B45-CF4A860386D7}"/>
          </ac:spMkLst>
        </pc:spChg>
        <pc:spChg chg="add mod">
          <ac:chgData name="Sebastian Coles" userId="2417a81b-7642-4f45-8d2c-de78b9511aa7" providerId="ADAL" clId="{5BDED486-4C42-4BA2-9206-C716917AAA68}" dt="2024-06-24T11:03:45.365" v="5936" actId="20577"/>
          <ac:spMkLst>
            <pc:docMk/>
            <pc:sldMk cId="3895428570" sldId="283"/>
            <ac:spMk id="89" creationId="{3DBA4A5E-81D2-737E-9EA8-6C47B72B0BAF}"/>
          </ac:spMkLst>
        </pc:spChg>
        <pc:spChg chg="add mod">
          <ac:chgData name="Sebastian Coles" userId="2417a81b-7642-4f45-8d2c-de78b9511aa7" providerId="ADAL" clId="{5BDED486-4C42-4BA2-9206-C716917AAA68}" dt="2024-06-25T18:31:12.712" v="7278" actId="20577"/>
          <ac:spMkLst>
            <pc:docMk/>
            <pc:sldMk cId="3895428570" sldId="283"/>
            <ac:spMk id="90" creationId="{371A3691-E996-0428-9678-F54984DCFA29}"/>
          </ac:spMkLst>
        </pc:spChg>
        <pc:spChg chg="add mod">
          <ac:chgData name="Sebastian Coles" userId="2417a81b-7642-4f45-8d2c-de78b9511aa7" providerId="ADAL" clId="{5BDED486-4C42-4BA2-9206-C716917AAA68}" dt="2024-06-24T11:04:26.558" v="5971" actId="20577"/>
          <ac:spMkLst>
            <pc:docMk/>
            <pc:sldMk cId="3895428570" sldId="283"/>
            <ac:spMk id="91" creationId="{DABF2AB0-87EF-B996-0519-F5373B9C7EB8}"/>
          </ac:spMkLst>
        </pc:spChg>
        <pc:spChg chg="add mod">
          <ac:chgData name="Sebastian Coles" userId="2417a81b-7642-4f45-8d2c-de78b9511aa7" providerId="ADAL" clId="{5BDED486-4C42-4BA2-9206-C716917AAA68}" dt="2024-06-25T18:31:22.818" v="7285" actId="20577"/>
          <ac:spMkLst>
            <pc:docMk/>
            <pc:sldMk cId="3895428570" sldId="283"/>
            <ac:spMk id="92" creationId="{4BEEF67D-F8CF-36D1-872D-935F40618DFE}"/>
          </ac:spMkLst>
        </pc:spChg>
        <pc:spChg chg="add mod">
          <ac:chgData name="Sebastian Coles" userId="2417a81b-7642-4f45-8d2c-de78b9511aa7" providerId="ADAL" clId="{5BDED486-4C42-4BA2-9206-C716917AAA68}" dt="2024-06-24T11:03:37.320" v="5921" actId="20577"/>
          <ac:spMkLst>
            <pc:docMk/>
            <pc:sldMk cId="3895428570" sldId="283"/>
            <ac:spMk id="93" creationId="{3CE29A77-8743-2D05-2D9B-6672A4E713B2}"/>
          </ac:spMkLst>
        </pc:spChg>
        <pc:spChg chg="add mod">
          <ac:chgData name="Sebastian Coles" userId="2417a81b-7642-4f45-8d2c-de78b9511aa7" providerId="ADAL" clId="{5BDED486-4C42-4BA2-9206-C716917AAA68}" dt="2024-06-24T11:04:00.495" v="5959" actId="20577"/>
          <ac:spMkLst>
            <pc:docMk/>
            <pc:sldMk cId="3895428570" sldId="283"/>
            <ac:spMk id="94" creationId="{55086AAD-9087-66CD-776D-0C756F93F183}"/>
          </ac:spMkLst>
        </pc:spChg>
        <pc:spChg chg="add mod">
          <ac:chgData name="Sebastian Coles" userId="2417a81b-7642-4f45-8d2c-de78b9511aa7" providerId="ADAL" clId="{5BDED486-4C42-4BA2-9206-C716917AAA68}" dt="2024-06-14T18:50:28.047" v="2717" actId="207"/>
          <ac:spMkLst>
            <pc:docMk/>
            <pc:sldMk cId="3895428570" sldId="283"/>
            <ac:spMk id="95" creationId="{8A91E53C-DDE2-A6F7-5B34-D8F82BD6028E}"/>
          </ac:spMkLst>
        </pc:spChg>
        <pc:spChg chg="add mod">
          <ac:chgData name="Sebastian Coles" userId="2417a81b-7642-4f45-8d2c-de78b9511aa7" providerId="ADAL" clId="{5BDED486-4C42-4BA2-9206-C716917AAA68}" dt="2024-06-14T18:50:24.982" v="2716" actId="207"/>
          <ac:spMkLst>
            <pc:docMk/>
            <pc:sldMk cId="3895428570" sldId="283"/>
            <ac:spMk id="96" creationId="{201795FD-5960-5105-747F-542341BA77FC}"/>
          </ac:spMkLst>
        </pc:spChg>
        <pc:spChg chg="add del mod">
          <ac:chgData name="Sebastian Coles" userId="2417a81b-7642-4f45-8d2c-de78b9511aa7" providerId="ADAL" clId="{5BDED486-4C42-4BA2-9206-C716917AAA68}" dt="2024-06-14T18:48:39.827" v="2619"/>
          <ac:spMkLst>
            <pc:docMk/>
            <pc:sldMk cId="3895428570" sldId="283"/>
            <ac:spMk id="97" creationId="{7EDDB390-054F-2DF8-541D-024F47F6477A}"/>
          </ac:spMkLst>
        </pc:spChg>
        <pc:spChg chg="add mod">
          <ac:chgData name="Sebastian Coles" userId="2417a81b-7642-4f45-8d2c-de78b9511aa7" providerId="ADAL" clId="{5BDED486-4C42-4BA2-9206-C716917AAA68}" dt="2024-06-14T18:49:06.197" v="2657" actId="1076"/>
          <ac:spMkLst>
            <pc:docMk/>
            <pc:sldMk cId="3895428570" sldId="283"/>
            <ac:spMk id="98" creationId="{030A997B-8BD7-8116-1E58-C8FE0C0FB6F4}"/>
          </ac:spMkLst>
        </pc:spChg>
        <pc:spChg chg="add mod">
          <ac:chgData name="Sebastian Coles" userId="2417a81b-7642-4f45-8d2c-de78b9511aa7" providerId="ADAL" clId="{5BDED486-4C42-4BA2-9206-C716917AAA68}" dt="2024-06-14T18:49:28.682" v="2681" actId="20577"/>
          <ac:spMkLst>
            <pc:docMk/>
            <pc:sldMk cId="3895428570" sldId="283"/>
            <ac:spMk id="99" creationId="{2A78FF1B-89A6-CD2B-AD91-1D08E029599D}"/>
          </ac:spMkLst>
        </pc:spChg>
        <pc:spChg chg="add mod">
          <ac:chgData name="Sebastian Coles" userId="2417a81b-7642-4f45-8d2c-de78b9511aa7" providerId="ADAL" clId="{5BDED486-4C42-4BA2-9206-C716917AAA68}" dt="2024-06-14T18:50:20.818" v="2715" actId="207"/>
          <ac:spMkLst>
            <pc:docMk/>
            <pc:sldMk cId="3895428570" sldId="283"/>
            <ac:spMk id="100" creationId="{1A765BAB-AC63-C0E6-90F3-19B24A3E6960}"/>
          </ac:spMkLst>
        </pc:spChg>
        <pc:spChg chg="add mod">
          <ac:chgData name="Sebastian Coles" userId="2417a81b-7642-4f45-8d2c-de78b9511aa7" providerId="ADAL" clId="{5BDED486-4C42-4BA2-9206-C716917AAA68}" dt="2024-06-14T18:50:16.328" v="2714" actId="20577"/>
          <ac:spMkLst>
            <pc:docMk/>
            <pc:sldMk cId="3895428570" sldId="283"/>
            <ac:spMk id="101" creationId="{5BF8DA7F-5985-9050-05DA-8CFF0C15139D}"/>
          </ac:spMkLst>
        </pc:spChg>
        <pc:spChg chg="add mod">
          <ac:chgData name="Sebastian Coles" userId="2417a81b-7642-4f45-8d2c-de78b9511aa7" providerId="ADAL" clId="{5BDED486-4C42-4BA2-9206-C716917AAA68}" dt="2024-06-14T18:51:53.612" v="2801" actId="1076"/>
          <ac:spMkLst>
            <pc:docMk/>
            <pc:sldMk cId="3895428570" sldId="283"/>
            <ac:spMk id="103" creationId="{FECF1265-B8B9-7B7F-0B71-EDA4FC7A1B02}"/>
          </ac:spMkLst>
        </pc:spChg>
        <pc:spChg chg="add mod">
          <ac:chgData name="Sebastian Coles" userId="2417a81b-7642-4f45-8d2c-de78b9511aa7" providerId="ADAL" clId="{5BDED486-4C42-4BA2-9206-C716917AAA68}" dt="2024-06-14T18:52:27.844" v="2804" actId="1582"/>
          <ac:spMkLst>
            <pc:docMk/>
            <pc:sldMk cId="3895428570" sldId="283"/>
            <ac:spMk id="104" creationId="{B01727B1-FFB3-BB40-D059-E47E5CEB715A}"/>
          </ac:spMkLst>
        </pc:spChg>
        <pc:spChg chg="add del mod">
          <ac:chgData name="Sebastian Coles" userId="2417a81b-7642-4f45-8d2c-de78b9511aa7" providerId="ADAL" clId="{5BDED486-4C42-4BA2-9206-C716917AAA68}" dt="2024-06-14T18:53:13.325" v="2806" actId="478"/>
          <ac:spMkLst>
            <pc:docMk/>
            <pc:sldMk cId="3895428570" sldId="283"/>
            <ac:spMk id="107" creationId="{0EE1D1EB-3316-44E2-AE5D-37E852BD969B}"/>
          </ac:spMkLst>
        </pc:spChg>
        <pc:spChg chg="add mod">
          <ac:chgData name="Sebastian Coles" userId="2417a81b-7642-4f45-8d2c-de78b9511aa7" providerId="ADAL" clId="{5BDED486-4C42-4BA2-9206-C716917AAA68}" dt="2024-06-14T18:57:26.257" v="3121" actId="1076"/>
          <ac:spMkLst>
            <pc:docMk/>
            <pc:sldMk cId="3895428570" sldId="283"/>
            <ac:spMk id="108" creationId="{162D8285-A1F2-BBAB-F05E-9418C647D0E1}"/>
          </ac:spMkLst>
        </pc:spChg>
        <pc:spChg chg="add mod">
          <ac:chgData name="Sebastian Coles" userId="2417a81b-7642-4f45-8d2c-de78b9511aa7" providerId="ADAL" clId="{5BDED486-4C42-4BA2-9206-C716917AAA68}" dt="2024-06-14T18:57:35.691" v="3124" actId="1076"/>
          <ac:spMkLst>
            <pc:docMk/>
            <pc:sldMk cId="3895428570" sldId="283"/>
            <ac:spMk id="109" creationId="{75A51B31-8D97-6EBF-7514-E667BF485A4C}"/>
          </ac:spMkLst>
        </pc:spChg>
        <pc:spChg chg="add mod">
          <ac:chgData name="Sebastian Coles" userId="2417a81b-7642-4f45-8d2c-de78b9511aa7" providerId="ADAL" clId="{5BDED486-4C42-4BA2-9206-C716917AAA68}" dt="2024-06-14T18:58:41.201" v="3144" actId="1076"/>
          <ac:spMkLst>
            <pc:docMk/>
            <pc:sldMk cId="3895428570" sldId="283"/>
            <ac:spMk id="114" creationId="{8CF584B7-BBF7-4EEC-22BB-87C68A9AC5C6}"/>
          </ac:spMkLst>
        </pc:spChg>
        <pc:spChg chg="add mod">
          <ac:chgData name="Sebastian Coles" userId="2417a81b-7642-4f45-8d2c-de78b9511aa7" providerId="ADAL" clId="{5BDED486-4C42-4BA2-9206-C716917AAA68}" dt="2024-06-14T18:58:39.017" v="3143" actId="14100"/>
          <ac:spMkLst>
            <pc:docMk/>
            <pc:sldMk cId="3895428570" sldId="283"/>
            <ac:spMk id="115" creationId="{3031F6E5-E648-2341-10B8-E6E0B8DD2535}"/>
          </ac:spMkLst>
        </pc:spChg>
        <pc:spChg chg="add mod">
          <ac:chgData name="Sebastian Coles" userId="2417a81b-7642-4f45-8d2c-de78b9511aa7" providerId="ADAL" clId="{5BDED486-4C42-4BA2-9206-C716917AAA68}" dt="2024-06-14T18:56:28.429" v="2998" actId="14100"/>
          <ac:spMkLst>
            <pc:docMk/>
            <pc:sldMk cId="3895428570" sldId="283"/>
            <ac:spMk id="126" creationId="{7A048D37-B951-71C4-646C-069AB48E5C95}"/>
          </ac:spMkLst>
        </pc:spChg>
        <pc:spChg chg="add mod">
          <ac:chgData name="Sebastian Coles" userId="2417a81b-7642-4f45-8d2c-de78b9511aa7" providerId="ADAL" clId="{5BDED486-4C42-4BA2-9206-C716917AAA68}" dt="2024-06-14T18:58:16.364" v="3134" actId="14100"/>
          <ac:spMkLst>
            <pc:docMk/>
            <pc:sldMk cId="3895428570" sldId="283"/>
            <ac:spMk id="137" creationId="{E2F1B5A8-DE67-53A3-30E3-3D2636E2172C}"/>
          </ac:spMkLst>
        </pc:spChg>
        <pc:spChg chg="add mod">
          <ac:chgData name="Sebastian Coles" userId="2417a81b-7642-4f45-8d2c-de78b9511aa7" providerId="ADAL" clId="{5BDED486-4C42-4BA2-9206-C716917AAA68}" dt="2024-06-14T18:57:33.023" v="3123" actId="1076"/>
          <ac:spMkLst>
            <pc:docMk/>
            <pc:sldMk cId="3895428570" sldId="283"/>
            <ac:spMk id="138" creationId="{727713E2-E260-B22F-87AA-7906EE12C7B3}"/>
          </ac:spMkLst>
        </pc:spChg>
        <pc:spChg chg="add del mod">
          <ac:chgData name="Sebastian Coles" userId="2417a81b-7642-4f45-8d2c-de78b9511aa7" providerId="ADAL" clId="{5BDED486-4C42-4BA2-9206-C716917AAA68}" dt="2024-06-14T18:58:24.530" v="3138" actId="478"/>
          <ac:spMkLst>
            <pc:docMk/>
            <pc:sldMk cId="3895428570" sldId="283"/>
            <ac:spMk id="145" creationId="{FA03321E-548B-25AF-E15C-A823677E6704}"/>
          </ac:spMkLst>
        </pc:spChg>
        <pc:spChg chg="add mod">
          <ac:chgData name="Sebastian Coles" userId="2417a81b-7642-4f45-8d2c-de78b9511aa7" providerId="ADAL" clId="{5BDED486-4C42-4BA2-9206-C716917AAA68}" dt="2024-06-14T18:59:57.522" v="3256" actId="20577"/>
          <ac:spMkLst>
            <pc:docMk/>
            <pc:sldMk cId="3895428570" sldId="283"/>
            <ac:spMk id="156" creationId="{D5BD5568-7CAF-6D18-A68E-C7FAB93F5971}"/>
          </ac:spMkLst>
        </pc:spChg>
        <pc:spChg chg="add mod">
          <ac:chgData name="Sebastian Coles" userId="2417a81b-7642-4f45-8d2c-de78b9511aa7" providerId="ADAL" clId="{5BDED486-4C42-4BA2-9206-C716917AAA68}" dt="2024-06-14T19:01:51.653" v="3429" actId="1076"/>
          <ac:spMkLst>
            <pc:docMk/>
            <pc:sldMk cId="3895428570" sldId="283"/>
            <ac:spMk id="157" creationId="{DBE0C84C-989E-0BD3-8D9E-965B4D326649}"/>
          </ac:spMkLst>
        </pc:spChg>
        <pc:graphicFrameChg chg="del">
          <ac:chgData name="Sebastian Coles" userId="2417a81b-7642-4f45-8d2c-de78b9511aa7" providerId="ADAL" clId="{5BDED486-4C42-4BA2-9206-C716917AAA68}" dt="2024-06-14T18:16:02.808" v="2270" actId="478"/>
          <ac:graphicFrameMkLst>
            <pc:docMk/>
            <pc:sldMk cId="3895428570" sldId="283"/>
            <ac:graphicFrameMk id="27" creationId="{325FF286-FB0E-E8B8-A95B-E9882465C2B0}"/>
          </ac:graphicFrameMkLst>
        </pc:graphicFrameChg>
        <pc:picChg chg="add del mod">
          <ac:chgData name="Sebastian Coles" userId="2417a81b-7642-4f45-8d2c-de78b9511aa7" providerId="ADAL" clId="{5BDED486-4C42-4BA2-9206-C716917AAA68}" dt="2024-07-16T19:23:33.442" v="18795"/>
          <ac:picMkLst>
            <pc:docMk/>
            <pc:sldMk cId="3895428570" sldId="283"/>
            <ac:picMk id="11" creationId="{8D2DA148-BED2-09AA-BB30-3129166A4F53}"/>
          </ac:picMkLst>
        </pc:picChg>
        <pc:picChg chg="del">
          <ac:chgData name="Sebastian Coles" userId="2417a81b-7642-4f45-8d2c-de78b9511aa7" providerId="ADAL" clId="{5BDED486-4C42-4BA2-9206-C716917AAA68}" dt="2024-06-14T18:59:05.030" v="3150" actId="478"/>
          <ac:picMkLst>
            <pc:docMk/>
            <pc:sldMk cId="3895428570" sldId="283"/>
            <ac:picMk id="29" creationId="{5CF14149-1416-AC15-E945-D22F1C44B026}"/>
          </ac:picMkLst>
        </pc:picChg>
        <pc:picChg chg="del">
          <ac:chgData name="Sebastian Coles" userId="2417a81b-7642-4f45-8d2c-de78b9511aa7" providerId="ADAL" clId="{5BDED486-4C42-4BA2-9206-C716917AAA68}" dt="2024-06-14T18:15:56.599" v="2269" actId="478"/>
          <ac:picMkLst>
            <pc:docMk/>
            <pc:sldMk cId="3895428570" sldId="283"/>
            <ac:picMk id="102" creationId="{DE8528B3-6714-279A-BAD6-A12A876887AB}"/>
          </ac:picMkLst>
        </pc:picChg>
        <pc:picChg chg="add mod">
          <ac:chgData name="Sebastian Coles" userId="2417a81b-7642-4f45-8d2c-de78b9511aa7" providerId="ADAL" clId="{5BDED486-4C42-4BA2-9206-C716917AAA68}" dt="2024-06-14T19:00:03.209" v="3257" actId="1076"/>
          <ac:picMkLst>
            <pc:docMk/>
            <pc:sldMk cId="3895428570" sldId="283"/>
            <ac:picMk id="155" creationId="{03CE9352-79FB-50EA-ECE2-A8F04900BB24}"/>
          </ac:picMkLst>
        </pc:picChg>
        <pc:picChg chg="add del mod">
          <ac:chgData name="Sebastian Coles" userId="2417a81b-7642-4f45-8d2c-de78b9511aa7" providerId="ADAL" clId="{5BDED486-4C42-4BA2-9206-C716917AAA68}" dt="2024-06-14T19:04:37.788" v="3435"/>
          <ac:picMkLst>
            <pc:docMk/>
            <pc:sldMk cId="3895428570" sldId="283"/>
            <ac:picMk id="159" creationId="{188D9A41-7B65-C9F8-C9BD-82108762652A}"/>
          </ac:picMkLst>
        </pc:picChg>
        <pc:picChg chg="add del mod">
          <ac:chgData name="Sebastian Coles" userId="2417a81b-7642-4f45-8d2c-de78b9511aa7" providerId="ADAL" clId="{5BDED486-4C42-4BA2-9206-C716917AAA68}" dt="2024-06-14T19:04:43.760" v="3437"/>
          <ac:picMkLst>
            <pc:docMk/>
            <pc:sldMk cId="3895428570" sldId="283"/>
            <ac:picMk id="160" creationId="{C3601DB5-D5EB-2499-9754-6BDF7611D2A4}"/>
          </ac:picMkLst>
        </pc:picChg>
        <pc:picChg chg="add del mod ord">
          <ac:chgData name="Sebastian Coles" userId="2417a81b-7642-4f45-8d2c-de78b9511aa7" providerId="ADAL" clId="{5BDED486-4C42-4BA2-9206-C716917AAA68}" dt="2024-06-14T19:05:00.460" v="3438"/>
          <ac:picMkLst>
            <pc:docMk/>
            <pc:sldMk cId="3895428570" sldId="283"/>
            <ac:picMk id="164" creationId="{BDF2C9DB-5D6E-CD50-AA60-BD99E428AFE3}"/>
          </ac:picMkLst>
        </pc:picChg>
        <pc:cxnChg chg="add mod">
          <ac:chgData name="Sebastian Coles" userId="2417a81b-7642-4f45-8d2c-de78b9511aa7" providerId="ADAL" clId="{5BDED486-4C42-4BA2-9206-C716917AAA68}" dt="2024-06-14T18:47:09.894" v="2569" actId="1035"/>
          <ac:cxnSpMkLst>
            <pc:docMk/>
            <pc:sldMk cId="3895428570" sldId="283"/>
            <ac:cxnSpMk id="13" creationId="{23CAD3A2-3EB5-2B3D-1B07-1C0708522C23}"/>
          </ac:cxnSpMkLst>
        </pc:cxnChg>
        <pc:cxnChg chg="add mod">
          <ac:chgData name="Sebastian Coles" userId="2417a81b-7642-4f45-8d2c-de78b9511aa7" providerId="ADAL" clId="{5BDED486-4C42-4BA2-9206-C716917AAA68}" dt="2024-06-14T18:55:49.360" v="2987" actId="1076"/>
          <ac:cxnSpMkLst>
            <pc:docMk/>
            <pc:sldMk cId="3895428570" sldId="283"/>
            <ac:cxnSpMk id="15" creationId="{057246CE-4AE0-AD00-5FFF-8D5A39099852}"/>
          </ac:cxnSpMkLst>
        </pc:cxnChg>
        <pc:cxnChg chg="add mod">
          <ac:chgData name="Sebastian Coles" userId="2417a81b-7642-4f45-8d2c-de78b9511aa7" providerId="ADAL" clId="{5BDED486-4C42-4BA2-9206-C716917AAA68}" dt="2024-06-14T18:47:09.894" v="2569" actId="1035"/>
          <ac:cxnSpMkLst>
            <pc:docMk/>
            <pc:sldMk cId="3895428570" sldId="283"/>
            <ac:cxnSpMk id="18" creationId="{EA3D44E1-092F-AF1E-92C0-F5F097218C01}"/>
          </ac:cxnSpMkLst>
        </pc:cxnChg>
        <pc:cxnChg chg="add mod">
          <ac:chgData name="Sebastian Coles" userId="2417a81b-7642-4f45-8d2c-de78b9511aa7" providerId="ADAL" clId="{5BDED486-4C42-4BA2-9206-C716917AAA68}" dt="2024-06-14T18:55:55.166" v="2989" actId="1076"/>
          <ac:cxnSpMkLst>
            <pc:docMk/>
            <pc:sldMk cId="3895428570" sldId="283"/>
            <ac:cxnSpMk id="21" creationId="{DA3F5BDE-5438-3460-AEE0-61B2261A3409}"/>
          </ac:cxnSpMkLst>
        </pc:cxnChg>
        <pc:cxnChg chg="add mod">
          <ac:chgData name="Sebastian Coles" userId="2417a81b-7642-4f45-8d2c-de78b9511aa7" providerId="ADAL" clId="{5BDED486-4C42-4BA2-9206-C716917AAA68}" dt="2024-06-14T18:56:19.520" v="2995" actId="1076"/>
          <ac:cxnSpMkLst>
            <pc:docMk/>
            <pc:sldMk cId="3895428570" sldId="283"/>
            <ac:cxnSpMk id="25" creationId="{96AE5C2E-47C4-0AC1-E888-C4C6A69386B5}"/>
          </ac:cxnSpMkLst>
        </pc:cxnChg>
        <pc:cxnChg chg="add del mod">
          <ac:chgData name="Sebastian Coles" userId="2417a81b-7642-4f45-8d2c-de78b9511aa7" providerId="ADAL" clId="{5BDED486-4C42-4BA2-9206-C716917AAA68}" dt="2024-06-14T18:47:25.089" v="2573" actId="478"/>
          <ac:cxnSpMkLst>
            <pc:docMk/>
            <pc:sldMk cId="3895428570" sldId="283"/>
            <ac:cxnSpMk id="36" creationId="{CC0A00E0-63E4-EAB2-BD15-B4EEB8337056}"/>
          </ac:cxnSpMkLst>
        </pc:cxnChg>
        <pc:cxnChg chg="add del mod">
          <ac:chgData name="Sebastian Coles" userId="2417a81b-7642-4f45-8d2c-de78b9511aa7" providerId="ADAL" clId="{5BDED486-4C42-4BA2-9206-C716917AAA68}" dt="2024-06-14T18:47:23.243" v="2572" actId="478"/>
          <ac:cxnSpMkLst>
            <pc:docMk/>
            <pc:sldMk cId="3895428570" sldId="283"/>
            <ac:cxnSpMk id="37" creationId="{53A8296D-B701-A84C-001F-A02B1C4AB527}"/>
          </ac:cxnSpMkLst>
        </pc:cxnChg>
        <pc:cxnChg chg="del">
          <ac:chgData name="Sebastian Coles" userId="2417a81b-7642-4f45-8d2c-de78b9511aa7" providerId="ADAL" clId="{5BDED486-4C42-4BA2-9206-C716917AAA68}" dt="2024-06-14T18:16:02.808" v="2270" actId="478"/>
          <ac:cxnSpMkLst>
            <pc:docMk/>
            <pc:sldMk cId="3895428570" sldId="283"/>
            <ac:cxnSpMk id="41" creationId="{599F5310-201D-01D4-7AF8-8DB79253B100}"/>
          </ac:cxnSpMkLst>
        </pc:cxnChg>
        <pc:cxnChg chg="add del mod">
          <ac:chgData name="Sebastian Coles" userId="2417a81b-7642-4f45-8d2c-de78b9511aa7" providerId="ADAL" clId="{5BDED486-4C42-4BA2-9206-C716917AAA68}" dt="2024-06-14T18:47:19.794" v="2570" actId="478"/>
          <ac:cxnSpMkLst>
            <pc:docMk/>
            <pc:sldMk cId="3895428570" sldId="283"/>
            <ac:cxnSpMk id="44" creationId="{7DF48D0F-0C8E-384C-7854-798DB4B096FD}"/>
          </ac:cxnSpMkLst>
        </pc:cxnChg>
        <pc:cxnChg chg="add del mod">
          <ac:chgData name="Sebastian Coles" userId="2417a81b-7642-4f45-8d2c-de78b9511aa7" providerId="ADAL" clId="{5BDED486-4C42-4BA2-9206-C716917AAA68}" dt="2024-06-14T18:47:21.700" v="2571" actId="478"/>
          <ac:cxnSpMkLst>
            <pc:docMk/>
            <pc:sldMk cId="3895428570" sldId="283"/>
            <ac:cxnSpMk id="48" creationId="{72159175-8BE5-09FC-60C4-1E35181C4AF5}"/>
          </ac:cxnSpMkLst>
        </pc:cxnChg>
        <pc:cxnChg chg="add mod">
          <ac:chgData name="Sebastian Coles" userId="2417a81b-7642-4f45-8d2c-de78b9511aa7" providerId="ADAL" clId="{5BDED486-4C42-4BA2-9206-C716917AAA68}" dt="2024-06-14T18:47:09.894" v="2569" actId="1035"/>
          <ac:cxnSpMkLst>
            <pc:docMk/>
            <pc:sldMk cId="3895428570" sldId="283"/>
            <ac:cxnSpMk id="53" creationId="{5A08DCA4-F689-2446-9628-11A658ADDE77}"/>
          </ac:cxnSpMkLst>
        </pc:cxnChg>
        <pc:cxnChg chg="add mod">
          <ac:chgData name="Sebastian Coles" userId="2417a81b-7642-4f45-8d2c-de78b9511aa7" providerId="ADAL" clId="{5BDED486-4C42-4BA2-9206-C716917AAA68}" dt="2024-06-14T18:55:53.061" v="2988" actId="14100"/>
          <ac:cxnSpMkLst>
            <pc:docMk/>
            <pc:sldMk cId="3895428570" sldId="283"/>
            <ac:cxnSpMk id="60" creationId="{FF728357-DE1F-C06B-F40A-632A60DBF495}"/>
          </ac:cxnSpMkLst>
        </pc:cxnChg>
        <pc:cxnChg chg="add">
          <ac:chgData name="Sebastian Coles" userId="2417a81b-7642-4f45-8d2c-de78b9511aa7" providerId="ADAL" clId="{5BDED486-4C42-4BA2-9206-C716917AAA68}" dt="2024-06-14T18:52:01.164" v="2802" actId="11529"/>
          <ac:cxnSpMkLst>
            <pc:docMk/>
            <pc:sldMk cId="3895428570" sldId="283"/>
            <ac:cxnSpMk id="106" creationId="{2242ABB2-79D9-4537-3665-7216EE2F4C64}"/>
          </ac:cxnSpMkLst>
        </pc:cxnChg>
        <pc:cxnChg chg="add mod">
          <ac:chgData name="Sebastian Coles" userId="2417a81b-7642-4f45-8d2c-de78b9511aa7" providerId="ADAL" clId="{5BDED486-4C42-4BA2-9206-C716917AAA68}" dt="2024-06-14T18:57:41.433" v="3126" actId="14100"/>
          <ac:cxnSpMkLst>
            <pc:docMk/>
            <pc:sldMk cId="3895428570" sldId="283"/>
            <ac:cxnSpMk id="110" creationId="{B6B7D6C5-F4C8-FC74-6971-48F7C53B0F70}"/>
          </ac:cxnSpMkLst>
        </pc:cxnChg>
        <pc:cxnChg chg="add mod">
          <ac:chgData name="Sebastian Coles" userId="2417a81b-7642-4f45-8d2c-de78b9511aa7" providerId="ADAL" clId="{5BDED486-4C42-4BA2-9206-C716917AAA68}" dt="2024-06-14T18:58:47.093" v="3147" actId="14100"/>
          <ac:cxnSpMkLst>
            <pc:docMk/>
            <pc:sldMk cId="3895428570" sldId="283"/>
            <ac:cxnSpMk id="116" creationId="{6178C41A-2D49-C3C2-FA9D-4BCD58CA4266}"/>
          </ac:cxnSpMkLst>
        </pc:cxnChg>
        <pc:cxnChg chg="add mod">
          <ac:chgData name="Sebastian Coles" userId="2417a81b-7642-4f45-8d2c-de78b9511aa7" providerId="ADAL" clId="{5BDED486-4C42-4BA2-9206-C716917AAA68}" dt="2024-06-14T18:55:16.249" v="2978" actId="14100"/>
          <ac:cxnSpMkLst>
            <pc:docMk/>
            <pc:sldMk cId="3895428570" sldId="283"/>
            <ac:cxnSpMk id="119" creationId="{A28B2FD9-99F8-E49C-1CFD-C655AE1B56B2}"/>
          </ac:cxnSpMkLst>
        </pc:cxnChg>
        <pc:cxnChg chg="add mod">
          <ac:chgData name="Sebastian Coles" userId="2417a81b-7642-4f45-8d2c-de78b9511aa7" providerId="ADAL" clId="{5BDED486-4C42-4BA2-9206-C716917AAA68}" dt="2024-06-14T18:55:59.586" v="2991" actId="14100"/>
          <ac:cxnSpMkLst>
            <pc:docMk/>
            <pc:sldMk cId="3895428570" sldId="283"/>
            <ac:cxnSpMk id="122" creationId="{CB47EDDA-6B0F-09B5-DA0C-819C29FDDB63}"/>
          </ac:cxnSpMkLst>
        </pc:cxnChg>
        <pc:cxnChg chg="add mod">
          <ac:chgData name="Sebastian Coles" userId="2417a81b-7642-4f45-8d2c-de78b9511aa7" providerId="ADAL" clId="{5BDED486-4C42-4BA2-9206-C716917AAA68}" dt="2024-06-14T18:58:24.530" v="3138" actId="478"/>
          <ac:cxnSpMkLst>
            <pc:docMk/>
            <pc:sldMk cId="3895428570" sldId="283"/>
            <ac:cxnSpMk id="136" creationId="{C1F2C9A9-E31E-B6E5-4049-52BBEA904B1A}"/>
          </ac:cxnSpMkLst>
        </pc:cxnChg>
        <pc:cxnChg chg="add mod">
          <ac:chgData name="Sebastian Coles" userId="2417a81b-7642-4f45-8d2c-de78b9511aa7" providerId="ADAL" clId="{5BDED486-4C42-4BA2-9206-C716917AAA68}" dt="2024-06-14T18:57:47.680" v="3129" actId="14100"/>
          <ac:cxnSpMkLst>
            <pc:docMk/>
            <pc:sldMk cId="3895428570" sldId="283"/>
            <ac:cxnSpMk id="142" creationId="{C9A7F796-4AE1-2DDB-D5BE-D6C6A41EDC02}"/>
          </ac:cxnSpMkLst>
        </pc:cxnChg>
      </pc:sldChg>
      <pc:sldChg chg="addSp delSp modSp add mod modTransition setBg modNotesTx">
        <pc:chgData name="Sebastian Coles" userId="2417a81b-7642-4f45-8d2c-de78b9511aa7" providerId="ADAL" clId="{5BDED486-4C42-4BA2-9206-C716917AAA68}" dt="2024-07-19T20:27:05.259" v="22204"/>
        <pc:sldMkLst>
          <pc:docMk/>
          <pc:sldMk cId="2890723858" sldId="284"/>
        </pc:sldMkLst>
        <pc:spChg chg="mod">
          <ac:chgData name="Sebastian Coles" userId="2417a81b-7642-4f45-8d2c-de78b9511aa7" providerId="ADAL" clId="{5BDED486-4C42-4BA2-9206-C716917AAA68}" dt="2024-06-15T19:47:58.009" v="3463" actId="1076"/>
          <ac:spMkLst>
            <pc:docMk/>
            <pc:sldMk cId="2890723858" sldId="284"/>
            <ac:spMk id="34" creationId="{1FFBEB02-4454-7F1F-13CB-1E10D9CA155E}"/>
          </ac:spMkLst>
        </pc:spChg>
        <pc:spChg chg="mod">
          <ac:chgData name="Sebastian Coles" userId="2417a81b-7642-4f45-8d2c-de78b9511aa7" providerId="ADAL" clId="{5BDED486-4C42-4BA2-9206-C716917AAA68}" dt="2024-07-16T18:34:13.996" v="10265" actId="1076"/>
          <ac:spMkLst>
            <pc:docMk/>
            <pc:sldMk cId="2890723858" sldId="284"/>
            <ac:spMk id="35" creationId="{A616EBFE-523D-6ACC-6EAE-A1D6E3B218D6}"/>
          </ac:spMkLst>
        </pc:spChg>
        <pc:spChg chg="del">
          <ac:chgData name="Sebastian Coles" userId="2417a81b-7642-4f45-8d2c-de78b9511aa7" providerId="ADAL" clId="{5BDED486-4C42-4BA2-9206-C716917AAA68}" dt="2024-06-24T11:05:23.945" v="5982" actId="478"/>
          <ac:spMkLst>
            <pc:docMk/>
            <pc:sldMk cId="2890723858" sldId="284"/>
            <ac:spMk id="37" creationId="{77323617-268C-BFA5-F716-DD7BB55A19DB}"/>
          </ac:spMkLst>
        </pc:spChg>
        <pc:picChg chg="add del mod">
          <ac:chgData name="Sebastian Coles" userId="2417a81b-7642-4f45-8d2c-de78b9511aa7" providerId="ADAL" clId="{5BDED486-4C42-4BA2-9206-C716917AAA68}" dt="2024-07-16T19:23:33.442" v="18795"/>
          <ac:picMkLst>
            <pc:docMk/>
            <pc:sldMk cId="2890723858" sldId="284"/>
            <ac:picMk id="6" creationId="{5B6D7028-B97F-6083-EDB3-9C225D8A2415}"/>
          </ac:picMkLst>
        </pc:picChg>
        <pc:picChg chg="mod">
          <ac:chgData name="Sebastian Coles" userId="2417a81b-7642-4f45-8d2c-de78b9511aa7" providerId="ADAL" clId="{5BDED486-4C42-4BA2-9206-C716917AAA68}" dt="2024-06-15T19:47:50.340" v="3462" actId="1038"/>
          <ac:picMkLst>
            <pc:docMk/>
            <pc:sldMk cId="2890723858" sldId="284"/>
            <ac:picMk id="31" creationId="{7BF44D0C-E254-1664-CC64-E48EEC70486F}"/>
          </ac:picMkLst>
        </pc:picChg>
      </pc:sldChg>
      <pc:sldChg chg="delSp modSp add del mod delAnim">
        <pc:chgData name="Sebastian Coles" userId="2417a81b-7642-4f45-8d2c-de78b9511aa7" providerId="ADAL" clId="{5BDED486-4C42-4BA2-9206-C716917AAA68}" dt="2024-06-17T19:29:52.117" v="3469" actId="47"/>
        <pc:sldMkLst>
          <pc:docMk/>
          <pc:sldMk cId="670647342" sldId="285"/>
        </pc:sldMkLst>
        <pc:spChg chg="del">
          <ac:chgData name="Sebastian Coles" userId="2417a81b-7642-4f45-8d2c-de78b9511aa7" providerId="ADAL" clId="{5BDED486-4C42-4BA2-9206-C716917AAA68}" dt="2024-06-17T19:27:01.966" v="3467" actId="478"/>
          <ac:spMkLst>
            <pc:docMk/>
            <pc:sldMk cId="670647342" sldId="285"/>
            <ac:spMk id="108" creationId="{162D8285-A1F2-BBAB-F05E-9418C647D0E1}"/>
          </ac:spMkLst>
        </pc:spChg>
        <pc:spChg chg="del">
          <ac:chgData name="Sebastian Coles" userId="2417a81b-7642-4f45-8d2c-de78b9511aa7" providerId="ADAL" clId="{5BDED486-4C42-4BA2-9206-C716917AAA68}" dt="2024-06-17T19:27:00.565" v="3466" actId="478"/>
          <ac:spMkLst>
            <pc:docMk/>
            <pc:sldMk cId="670647342" sldId="285"/>
            <ac:spMk id="115" creationId="{3031F6E5-E648-2341-10B8-E6E0B8DD2535}"/>
          </ac:spMkLst>
        </pc:spChg>
        <pc:spChg chg="del">
          <ac:chgData name="Sebastian Coles" userId="2417a81b-7642-4f45-8d2c-de78b9511aa7" providerId="ADAL" clId="{5BDED486-4C42-4BA2-9206-C716917AAA68}" dt="2024-06-17T19:26:58.751" v="3465" actId="478"/>
          <ac:spMkLst>
            <pc:docMk/>
            <pc:sldMk cId="670647342" sldId="285"/>
            <ac:spMk id="126" creationId="{7A048D37-B951-71C4-646C-069AB48E5C95}"/>
          </ac:spMkLst>
        </pc:spChg>
        <pc:spChg chg="del">
          <ac:chgData name="Sebastian Coles" userId="2417a81b-7642-4f45-8d2c-de78b9511aa7" providerId="ADAL" clId="{5BDED486-4C42-4BA2-9206-C716917AAA68}" dt="2024-06-17T19:27:03.561" v="3468" actId="478"/>
          <ac:spMkLst>
            <pc:docMk/>
            <pc:sldMk cId="670647342" sldId="285"/>
            <ac:spMk id="138" creationId="{727713E2-E260-B22F-87AA-7906EE12C7B3}"/>
          </ac:spMkLst>
        </pc:spChg>
        <pc:cxnChg chg="mod">
          <ac:chgData name="Sebastian Coles" userId="2417a81b-7642-4f45-8d2c-de78b9511aa7" providerId="ADAL" clId="{5BDED486-4C42-4BA2-9206-C716917AAA68}" dt="2024-06-17T19:27:01.966" v="3467" actId="478"/>
          <ac:cxnSpMkLst>
            <pc:docMk/>
            <pc:sldMk cId="670647342" sldId="285"/>
            <ac:cxnSpMk id="110" creationId="{B6B7D6C5-F4C8-FC74-6971-48F7C53B0F70}"/>
          </ac:cxnSpMkLst>
        </pc:cxnChg>
        <pc:cxnChg chg="mod">
          <ac:chgData name="Sebastian Coles" userId="2417a81b-7642-4f45-8d2c-de78b9511aa7" providerId="ADAL" clId="{5BDED486-4C42-4BA2-9206-C716917AAA68}" dt="2024-06-17T19:27:00.565" v="3466" actId="478"/>
          <ac:cxnSpMkLst>
            <pc:docMk/>
            <pc:sldMk cId="670647342" sldId="285"/>
            <ac:cxnSpMk id="116" creationId="{6178C41A-2D49-C3C2-FA9D-4BCD58CA4266}"/>
          </ac:cxnSpMkLst>
        </pc:cxnChg>
        <pc:cxnChg chg="mod">
          <ac:chgData name="Sebastian Coles" userId="2417a81b-7642-4f45-8d2c-de78b9511aa7" providerId="ADAL" clId="{5BDED486-4C42-4BA2-9206-C716917AAA68}" dt="2024-06-17T19:27:03.561" v="3468" actId="478"/>
          <ac:cxnSpMkLst>
            <pc:docMk/>
            <pc:sldMk cId="670647342" sldId="285"/>
            <ac:cxnSpMk id="142" creationId="{C9A7F796-4AE1-2DDB-D5BE-D6C6A41EDC02}"/>
          </ac:cxnSpMkLst>
        </pc:cxnChg>
      </pc:sldChg>
      <pc:sldChg chg="addSp delSp modSp add mod ord modTransition delAnim modAnim modNotesTx">
        <pc:chgData name="Sebastian Coles" userId="2417a81b-7642-4f45-8d2c-de78b9511aa7" providerId="ADAL" clId="{5BDED486-4C42-4BA2-9206-C716917AAA68}" dt="2024-07-19T20:27:05.259" v="22204"/>
        <pc:sldMkLst>
          <pc:docMk/>
          <pc:sldMk cId="902005679" sldId="285"/>
        </pc:sldMkLst>
        <pc:spChg chg="add del mod">
          <ac:chgData name="Sebastian Coles" userId="2417a81b-7642-4f45-8d2c-de78b9511aa7" providerId="ADAL" clId="{5BDED486-4C42-4BA2-9206-C716917AAA68}" dt="2024-06-22T15:21:06.637" v="3552" actId="478"/>
          <ac:spMkLst>
            <pc:docMk/>
            <pc:sldMk cId="902005679" sldId="285"/>
            <ac:spMk id="2" creationId="{9F8D95E5-DE1D-CD92-078B-38EA8E7A70A2}"/>
          </ac:spMkLst>
        </pc:spChg>
        <pc:spChg chg="add del mod">
          <ac:chgData name="Sebastian Coles" userId="2417a81b-7642-4f45-8d2c-de78b9511aa7" providerId="ADAL" clId="{5BDED486-4C42-4BA2-9206-C716917AAA68}" dt="2024-06-22T15:21:06.637" v="3552" actId="478"/>
          <ac:spMkLst>
            <pc:docMk/>
            <pc:sldMk cId="902005679" sldId="285"/>
            <ac:spMk id="4" creationId="{EAA35947-BFB3-94E2-A0DA-3B6944DA5CE1}"/>
          </ac:spMkLst>
        </pc:spChg>
        <pc:spChg chg="add del mod">
          <ac:chgData name="Sebastian Coles" userId="2417a81b-7642-4f45-8d2c-de78b9511aa7" providerId="ADAL" clId="{5BDED486-4C42-4BA2-9206-C716917AAA68}" dt="2024-06-22T15:21:06.637" v="3552" actId="478"/>
          <ac:spMkLst>
            <pc:docMk/>
            <pc:sldMk cId="902005679" sldId="285"/>
            <ac:spMk id="5" creationId="{029A3E21-9C43-3AA6-CEEC-FFD19549F4D4}"/>
          </ac:spMkLst>
        </pc:spChg>
        <pc:spChg chg="add del mod">
          <ac:chgData name="Sebastian Coles" userId="2417a81b-7642-4f45-8d2c-de78b9511aa7" providerId="ADAL" clId="{5BDED486-4C42-4BA2-9206-C716917AAA68}" dt="2024-06-22T15:21:06.637" v="3552" actId="478"/>
          <ac:spMkLst>
            <pc:docMk/>
            <pc:sldMk cId="902005679" sldId="285"/>
            <ac:spMk id="6" creationId="{C50FDC1D-5D90-3BA1-011B-891B5546F7CB}"/>
          </ac:spMkLst>
        </pc:spChg>
        <pc:spChg chg="add del">
          <ac:chgData name="Sebastian Coles" userId="2417a81b-7642-4f45-8d2c-de78b9511aa7" providerId="ADAL" clId="{5BDED486-4C42-4BA2-9206-C716917AAA68}" dt="2024-06-22T15:23:28.686" v="3555" actId="478"/>
          <ac:spMkLst>
            <pc:docMk/>
            <pc:sldMk cId="902005679" sldId="285"/>
            <ac:spMk id="8" creationId="{527D0B5C-CA04-2FCD-600E-C941252A8855}"/>
          </ac:spMkLst>
        </pc:spChg>
        <pc:spChg chg="mod">
          <ac:chgData name="Sebastian Coles" userId="2417a81b-7642-4f45-8d2c-de78b9511aa7" providerId="ADAL" clId="{5BDED486-4C42-4BA2-9206-C716917AAA68}" dt="2024-07-16T17:13:17.365" v="9706" actId="20577"/>
          <ac:spMkLst>
            <pc:docMk/>
            <pc:sldMk cId="902005679" sldId="285"/>
            <ac:spMk id="9" creationId="{FEB3EEA4-C225-BFDB-07B5-CA4B0D3D68FB}"/>
          </ac:spMkLst>
        </pc:spChg>
        <pc:spChg chg="add mod ord">
          <ac:chgData name="Sebastian Coles" userId="2417a81b-7642-4f45-8d2c-de78b9511aa7" providerId="ADAL" clId="{5BDED486-4C42-4BA2-9206-C716917AAA68}" dt="2024-06-22T15:38:44.182" v="4075" actId="1076"/>
          <ac:spMkLst>
            <pc:docMk/>
            <pc:sldMk cId="902005679" sldId="285"/>
            <ac:spMk id="10" creationId="{68B18E1B-A6EF-185B-2551-7B8B0832EADA}"/>
          </ac:spMkLst>
        </pc:spChg>
        <pc:spChg chg="add mod">
          <ac:chgData name="Sebastian Coles" userId="2417a81b-7642-4f45-8d2c-de78b9511aa7" providerId="ADAL" clId="{5BDED486-4C42-4BA2-9206-C716917AAA68}" dt="2024-06-22T15:38:44.182" v="4075" actId="1076"/>
          <ac:spMkLst>
            <pc:docMk/>
            <pc:sldMk cId="902005679" sldId="285"/>
            <ac:spMk id="11" creationId="{4B85918C-D44F-7217-6988-FDF424F05223}"/>
          </ac:spMkLst>
        </pc:spChg>
        <pc:spChg chg="add mod">
          <ac:chgData name="Sebastian Coles" userId="2417a81b-7642-4f45-8d2c-de78b9511aa7" providerId="ADAL" clId="{5BDED486-4C42-4BA2-9206-C716917AAA68}" dt="2024-06-22T15:38:44.182" v="4075" actId="1076"/>
          <ac:spMkLst>
            <pc:docMk/>
            <pc:sldMk cId="902005679" sldId="285"/>
            <ac:spMk id="13" creationId="{A835291B-3D35-8D79-6FB3-B99AB5691AD9}"/>
          </ac:spMkLst>
        </pc:spChg>
        <pc:spChg chg="add mod">
          <ac:chgData name="Sebastian Coles" userId="2417a81b-7642-4f45-8d2c-de78b9511aa7" providerId="ADAL" clId="{5BDED486-4C42-4BA2-9206-C716917AAA68}" dt="2024-06-22T15:38:44.182" v="4075" actId="1076"/>
          <ac:spMkLst>
            <pc:docMk/>
            <pc:sldMk cId="902005679" sldId="285"/>
            <ac:spMk id="14" creationId="{C1C23BB9-70A6-D9A1-2B9F-B9875C66EB9D}"/>
          </ac:spMkLst>
        </pc:spChg>
        <pc:spChg chg="add mod">
          <ac:chgData name="Sebastian Coles" userId="2417a81b-7642-4f45-8d2c-de78b9511aa7" providerId="ADAL" clId="{5BDED486-4C42-4BA2-9206-C716917AAA68}" dt="2024-07-08T19:33:55.404" v="9631" actId="20577"/>
          <ac:spMkLst>
            <pc:docMk/>
            <pc:sldMk cId="902005679" sldId="285"/>
            <ac:spMk id="15" creationId="{7B10B4FA-A553-9DA3-FDA9-A6A71B4976BD}"/>
          </ac:spMkLst>
        </pc:spChg>
        <pc:spChg chg="add mod">
          <ac:chgData name="Sebastian Coles" userId="2417a81b-7642-4f45-8d2c-de78b9511aa7" providerId="ADAL" clId="{5BDED486-4C42-4BA2-9206-C716917AAA68}" dt="2024-07-08T19:33:53.348" v="9629" actId="20577"/>
          <ac:spMkLst>
            <pc:docMk/>
            <pc:sldMk cId="902005679" sldId="285"/>
            <ac:spMk id="16" creationId="{64FADC78-AD42-E7E1-B81C-0D2231B9421D}"/>
          </ac:spMkLst>
        </pc:spChg>
        <pc:spChg chg="add mod">
          <ac:chgData name="Sebastian Coles" userId="2417a81b-7642-4f45-8d2c-de78b9511aa7" providerId="ADAL" clId="{5BDED486-4C42-4BA2-9206-C716917AAA68}" dt="2024-07-08T19:33:45.253" v="9627" actId="20577"/>
          <ac:spMkLst>
            <pc:docMk/>
            <pc:sldMk cId="902005679" sldId="285"/>
            <ac:spMk id="17" creationId="{19638EF4-7734-6E7B-286F-DD554F58E9A1}"/>
          </ac:spMkLst>
        </pc:spChg>
        <pc:spChg chg="del">
          <ac:chgData name="Sebastian Coles" userId="2417a81b-7642-4f45-8d2c-de78b9511aa7" providerId="ADAL" clId="{5BDED486-4C42-4BA2-9206-C716917AAA68}" dt="2024-06-22T15:20:37.018" v="3547" actId="478"/>
          <ac:spMkLst>
            <pc:docMk/>
            <pc:sldMk cId="902005679" sldId="285"/>
            <ac:spMk id="30" creationId="{FDACF96A-BD3A-BB69-27EA-FB7AC9FBB184}"/>
          </ac:spMkLst>
        </pc:spChg>
        <pc:spChg chg="del">
          <ac:chgData name="Sebastian Coles" userId="2417a81b-7642-4f45-8d2c-de78b9511aa7" providerId="ADAL" clId="{5BDED486-4C42-4BA2-9206-C716917AAA68}" dt="2024-06-22T15:20:37.018" v="3547" actId="478"/>
          <ac:spMkLst>
            <pc:docMk/>
            <pc:sldMk cId="902005679" sldId="285"/>
            <ac:spMk id="31" creationId="{A047E0AA-123E-59D6-C479-F6412CA017BA}"/>
          </ac:spMkLst>
        </pc:spChg>
        <pc:spChg chg="del">
          <ac:chgData name="Sebastian Coles" userId="2417a81b-7642-4f45-8d2c-de78b9511aa7" providerId="ADAL" clId="{5BDED486-4C42-4BA2-9206-C716917AAA68}" dt="2024-06-22T15:20:37.018" v="3547" actId="478"/>
          <ac:spMkLst>
            <pc:docMk/>
            <pc:sldMk cId="902005679" sldId="285"/>
            <ac:spMk id="32" creationId="{20EE99C1-62F5-DEAF-63E3-A5C90C9197C4}"/>
          </ac:spMkLst>
        </pc:spChg>
        <pc:spChg chg="mod">
          <ac:chgData name="Sebastian Coles" userId="2417a81b-7642-4f45-8d2c-de78b9511aa7" providerId="ADAL" clId="{5BDED486-4C42-4BA2-9206-C716917AAA68}" dt="2024-06-22T15:41:14.566" v="4168" actId="207"/>
          <ac:spMkLst>
            <pc:docMk/>
            <pc:sldMk cId="902005679" sldId="285"/>
            <ac:spMk id="36" creationId="{A2295DD0-E189-EA9B-D995-CBBB40096E02}"/>
          </ac:spMkLst>
        </pc:spChg>
        <pc:spChg chg="mod">
          <ac:chgData name="Sebastian Coles" userId="2417a81b-7642-4f45-8d2c-de78b9511aa7" providerId="ADAL" clId="{5BDED486-4C42-4BA2-9206-C716917AAA68}" dt="2024-06-22T15:41:14.566" v="4168" actId="207"/>
          <ac:spMkLst>
            <pc:docMk/>
            <pc:sldMk cId="902005679" sldId="285"/>
            <ac:spMk id="37" creationId="{22FFCC58-64CE-CD5B-0DA9-E0C3F5D4A8E1}"/>
          </ac:spMkLst>
        </pc:spChg>
        <pc:spChg chg="del">
          <ac:chgData name="Sebastian Coles" userId="2417a81b-7642-4f45-8d2c-de78b9511aa7" providerId="ADAL" clId="{5BDED486-4C42-4BA2-9206-C716917AAA68}" dt="2024-06-22T15:20:25.691" v="3545" actId="478"/>
          <ac:spMkLst>
            <pc:docMk/>
            <pc:sldMk cId="902005679" sldId="285"/>
            <ac:spMk id="38" creationId="{703921F3-6896-C9AA-FBF6-9490E4C32C75}"/>
          </ac:spMkLst>
        </pc:spChg>
        <pc:spChg chg="add mod">
          <ac:chgData name="Sebastian Coles" userId="2417a81b-7642-4f45-8d2c-de78b9511aa7" providerId="ADAL" clId="{5BDED486-4C42-4BA2-9206-C716917AAA68}" dt="2024-07-08T19:35:16.590" v="9649" actId="20577"/>
          <ac:spMkLst>
            <pc:docMk/>
            <pc:sldMk cId="902005679" sldId="285"/>
            <ac:spMk id="40" creationId="{D56C5504-70B6-103D-BCBF-6AF33D66FF41}"/>
          </ac:spMkLst>
        </pc:spChg>
        <pc:spChg chg="mod">
          <ac:chgData name="Sebastian Coles" userId="2417a81b-7642-4f45-8d2c-de78b9511aa7" providerId="ADAL" clId="{5BDED486-4C42-4BA2-9206-C716917AAA68}" dt="2024-06-22T15:41:20.014" v="4169" actId="207"/>
          <ac:spMkLst>
            <pc:docMk/>
            <pc:sldMk cId="902005679" sldId="285"/>
            <ac:spMk id="43" creationId="{7C8DC95B-C2CB-7D29-4EF8-9B62F0A982FE}"/>
          </ac:spMkLst>
        </pc:spChg>
        <pc:spChg chg="mod">
          <ac:chgData name="Sebastian Coles" userId="2417a81b-7642-4f45-8d2c-de78b9511aa7" providerId="ADAL" clId="{5BDED486-4C42-4BA2-9206-C716917AAA68}" dt="2024-06-22T15:41:20.014" v="4169" actId="207"/>
          <ac:spMkLst>
            <pc:docMk/>
            <pc:sldMk cId="902005679" sldId="285"/>
            <ac:spMk id="44" creationId="{D8BFB7E6-4D11-E174-F2F1-11B903499472}"/>
          </ac:spMkLst>
        </pc:spChg>
        <pc:spChg chg="add mod">
          <ac:chgData name="Sebastian Coles" userId="2417a81b-7642-4f45-8d2c-de78b9511aa7" providerId="ADAL" clId="{5BDED486-4C42-4BA2-9206-C716917AAA68}" dt="2024-07-08T19:35:14.252" v="9647" actId="20577"/>
          <ac:spMkLst>
            <pc:docMk/>
            <pc:sldMk cId="902005679" sldId="285"/>
            <ac:spMk id="46" creationId="{D4A124A4-76DF-F7F7-F1EF-12525FC6E61C}"/>
          </ac:spMkLst>
        </pc:spChg>
        <pc:spChg chg="mod">
          <ac:chgData name="Sebastian Coles" userId="2417a81b-7642-4f45-8d2c-de78b9511aa7" providerId="ADAL" clId="{5BDED486-4C42-4BA2-9206-C716917AAA68}" dt="2024-06-22T15:41:20.014" v="4169" actId="207"/>
          <ac:spMkLst>
            <pc:docMk/>
            <pc:sldMk cId="902005679" sldId="285"/>
            <ac:spMk id="48" creationId="{C35B8ED4-8C4F-56A7-C7F5-89E4DF50732F}"/>
          </ac:spMkLst>
        </pc:spChg>
        <pc:spChg chg="mod">
          <ac:chgData name="Sebastian Coles" userId="2417a81b-7642-4f45-8d2c-de78b9511aa7" providerId="ADAL" clId="{5BDED486-4C42-4BA2-9206-C716917AAA68}" dt="2024-06-22T15:41:20.014" v="4169" actId="207"/>
          <ac:spMkLst>
            <pc:docMk/>
            <pc:sldMk cId="902005679" sldId="285"/>
            <ac:spMk id="49" creationId="{4DDA405A-9123-D49A-0441-F6B725DC45CF}"/>
          </ac:spMkLst>
        </pc:spChg>
        <pc:spChg chg="add mod">
          <ac:chgData name="Sebastian Coles" userId="2417a81b-7642-4f45-8d2c-de78b9511aa7" providerId="ADAL" clId="{5BDED486-4C42-4BA2-9206-C716917AAA68}" dt="2024-07-08T19:35:12.320" v="9645" actId="14100"/>
          <ac:spMkLst>
            <pc:docMk/>
            <pc:sldMk cId="902005679" sldId="285"/>
            <ac:spMk id="51" creationId="{DB0754C1-60CA-E1D1-121F-21691A701344}"/>
          </ac:spMkLst>
        </pc:spChg>
        <pc:spChg chg="mod">
          <ac:chgData name="Sebastian Coles" userId="2417a81b-7642-4f45-8d2c-de78b9511aa7" providerId="ADAL" clId="{5BDED486-4C42-4BA2-9206-C716917AAA68}" dt="2024-06-25T18:23:15.879" v="6978" actId="207"/>
          <ac:spMkLst>
            <pc:docMk/>
            <pc:sldMk cId="902005679" sldId="285"/>
            <ac:spMk id="54" creationId="{D93B3479-DF02-E7B1-0C35-99F43144509D}"/>
          </ac:spMkLst>
        </pc:spChg>
        <pc:spChg chg="del">
          <ac:chgData name="Sebastian Coles" userId="2417a81b-7642-4f45-8d2c-de78b9511aa7" providerId="ADAL" clId="{5BDED486-4C42-4BA2-9206-C716917AAA68}" dt="2024-06-22T15:20:37.018" v="3547" actId="478"/>
          <ac:spMkLst>
            <pc:docMk/>
            <pc:sldMk cId="902005679" sldId="285"/>
            <ac:spMk id="55" creationId="{0B29828C-3873-4D5F-9BA3-EA91939793B0}"/>
          </ac:spMkLst>
        </pc:spChg>
        <pc:spChg chg="del">
          <ac:chgData name="Sebastian Coles" userId="2417a81b-7642-4f45-8d2c-de78b9511aa7" providerId="ADAL" clId="{5BDED486-4C42-4BA2-9206-C716917AAA68}" dt="2024-06-22T15:20:25.691" v="3545" actId="478"/>
          <ac:spMkLst>
            <pc:docMk/>
            <pc:sldMk cId="902005679" sldId="285"/>
            <ac:spMk id="57" creationId="{87E1F7A1-A864-1E73-955E-36E65915A268}"/>
          </ac:spMkLst>
        </pc:spChg>
        <pc:spChg chg="del">
          <ac:chgData name="Sebastian Coles" userId="2417a81b-7642-4f45-8d2c-de78b9511aa7" providerId="ADAL" clId="{5BDED486-4C42-4BA2-9206-C716917AAA68}" dt="2024-06-22T15:20:37.018" v="3547" actId="478"/>
          <ac:spMkLst>
            <pc:docMk/>
            <pc:sldMk cId="902005679" sldId="285"/>
            <ac:spMk id="58" creationId="{30C7D37E-0DD8-77E7-CDE4-E83C80A7CC19}"/>
          </ac:spMkLst>
        </pc:spChg>
        <pc:spChg chg="mod ord">
          <ac:chgData name="Sebastian Coles" userId="2417a81b-7642-4f45-8d2c-de78b9511aa7" providerId="ADAL" clId="{5BDED486-4C42-4BA2-9206-C716917AAA68}" dt="2024-06-25T18:23:26.714" v="6979" actId="167"/>
          <ac:spMkLst>
            <pc:docMk/>
            <pc:sldMk cId="902005679" sldId="285"/>
            <ac:spMk id="59" creationId="{CD945367-D326-ED25-5545-9CAD958F30B5}"/>
          </ac:spMkLst>
        </pc:spChg>
        <pc:spChg chg="add del mod">
          <ac:chgData name="Sebastian Coles" userId="2417a81b-7642-4f45-8d2c-de78b9511aa7" providerId="ADAL" clId="{5BDED486-4C42-4BA2-9206-C716917AAA68}" dt="2024-06-22T15:42:32.359" v="4183" actId="478"/>
          <ac:spMkLst>
            <pc:docMk/>
            <pc:sldMk cId="902005679" sldId="285"/>
            <ac:spMk id="60" creationId="{CC0B682A-781E-3957-33F0-B3D3B3342A78}"/>
          </ac:spMkLst>
        </pc:spChg>
        <pc:spChg chg="add mod">
          <ac:chgData name="Sebastian Coles" userId="2417a81b-7642-4f45-8d2c-de78b9511aa7" providerId="ADAL" clId="{5BDED486-4C42-4BA2-9206-C716917AAA68}" dt="2024-07-08T19:35:07.365" v="9641" actId="20577"/>
          <ac:spMkLst>
            <pc:docMk/>
            <pc:sldMk cId="902005679" sldId="285"/>
            <ac:spMk id="61" creationId="{786821F8-87EB-47BE-3F99-078EADCA9A76}"/>
          </ac:spMkLst>
        </pc:spChg>
        <pc:spChg chg="del mod">
          <ac:chgData name="Sebastian Coles" userId="2417a81b-7642-4f45-8d2c-de78b9511aa7" providerId="ADAL" clId="{5BDED486-4C42-4BA2-9206-C716917AAA68}" dt="2024-06-22T15:20:49.551" v="3550" actId="478"/>
          <ac:spMkLst>
            <pc:docMk/>
            <pc:sldMk cId="902005679" sldId="285"/>
            <ac:spMk id="64" creationId="{18B2AE8E-700F-FFD8-3C26-073A278A9624}"/>
          </ac:spMkLst>
        </pc:spChg>
        <pc:spChg chg="del mod">
          <ac:chgData name="Sebastian Coles" userId="2417a81b-7642-4f45-8d2c-de78b9511aa7" providerId="ADAL" clId="{5BDED486-4C42-4BA2-9206-C716917AAA68}" dt="2024-06-22T15:20:49.551" v="3550" actId="478"/>
          <ac:spMkLst>
            <pc:docMk/>
            <pc:sldMk cId="902005679" sldId="285"/>
            <ac:spMk id="67" creationId="{A4984F69-06FF-B6A0-B318-3B36EA74E956}"/>
          </ac:spMkLst>
        </pc:spChg>
        <pc:spChg chg="del mod">
          <ac:chgData name="Sebastian Coles" userId="2417a81b-7642-4f45-8d2c-de78b9511aa7" providerId="ADAL" clId="{5BDED486-4C42-4BA2-9206-C716917AAA68}" dt="2024-06-22T15:20:49.551" v="3550" actId="478"/>
          <ac:spMkLst>
            <pc:docMk/>
            <pc:sldMk cId="902005679" sldId="285"/>
            <ac:spMk id="71" creationId="{12F9FA76-BAC5-BFB0-3B92-506ADF046CF2}"/>
          </ac:spMkLst>
        </pc:spChg>
        <pc:spChg chg="del mod">
          <ac:chgData name="Sebastian Coles" userId="2417a81b-7642-4f45-8d2c-de78b9511aa7" providerId="ADAL" clId="{5BDED486-4C42-4BA2-9206-C716917AAA68}" dt="2024-06-22T15:20:49.551" v="3550" actId="478"/>
          <ac:spMkLst>
            <pc:docMk/>
            <pc:sldMk cId="902005679" sldId="285"/>
            <ac:spMk id="73" creationId="{BB968F72-B575-8C3D-A434-45CE65A56D28}"/>
          </ac:spMkLst>
        </pc:spChg>
        <pc:spChg chg="add mod">
          <ac:chgData name="Sebastian Coles" userId="2417a81b-7642-4f45-8d2c-de78b9511aa7" providerId="ADAL" clId="{5BDED486-4C42-4BA2-9206-C716917AAA68}" dt="2024-06-22T15:49:44.358" v="4298" actId="2085"/>
          <ac:spMkLst>
            <pc:docMk/>
            <pc:sldMk cId="902005679" sldId="285"/>
            <ac:spMk id="83" creationId="{1E649D8E-C460-8744-1AC6-CD5F4E1A2C4F}"/>
          </ac:spMkLst>
        </pc:spChg>
        <pc:spChg chg="del">
          <ac:chgData name="Sebastian Coles" userId="2417a81b-7642-4f45-8d2c-de78b9511aa7" providerId="ADAL" clId="{5BDED486-4C42-4BA2-9206-C716917AAA68}" dt="2024-06-22T15:20:40.890" v="3548" actId="478"/>
          <ac:spMkLst>
            <pc:docMk/>
            <pc:sldMk cId="902005679" sldId="285"/>
            <ac:spMk id="84" creationId="{58A00CB1-9D17-05A5-975E-936246D7FBD5}"/>
          </ac:spMkLst>
        </pc:spChg>
        <pc:spChg chg="del">
          <ac:chgData name="Sebastian Coles" userId="2417a81b-7642-4f45-8d2c-de78b9511aa7" providerId="ADAL" clId="{5BDED486-4C42-4BA2-9206-C716917AAA68}" dt="2024-06-22T15:20:25.691" v="3545" actId="478"/>
          <ac:spMkLst>
            <pc:docMk/>
            <pc:sldMk cId="902005679" sldId="285"/>
            <ac:spMk id="85" creationId="{FF5250FE-E0F1-A639-AA8E-A3ED1B25A42A}"/>
          </ac:spMkLst>
        </pc:spChg>
        <pc:spChg chg="del">
          <ac:chgData name="Sebastian Coles" userId="2417a81b-7642-4f45-8d2c-de78b9511aa7" providerId="ADAL" clId="{5BDED486-4C42-4BA2-9206-C716917AAA68}" dt="2024-06-22T15:20:25.691" v="3545" actId="478"/>
          <ac:spMkLst>
            <pc:docMk/>
            <pc:sldMk cId="902005679" sldId="285"/>
            <ac:spMk id="86" creationId="{C26DF5A6-35FF-B837-B59D-1E9161DD478C}"/>
          </ac:spMkLst>
        </pc:spChg>
        <pc:spChg chg="del">
          <ac:chgData name="Sebastian Coles" userId="2417a81b-7642-4f45-8d2c-de78b9511aa7" providerId="ADAL" clId="{5BDED486-4C42-4BA2-9206-C716917AAA68}" dt="2024-06-22T15:20:25.691" v="3545" actId="478"/>
          <ac:spMkLst>
            <pc:docMk/>
            <pc:sldMk cId="902005679" sldId="285"/>
            <ac:spMk id="87" creationId="{CA207C89-EF23-C339-C947-165242192B81}"/>
          </ac:spMkLst>
        </pc:spChg>
        <pc:spChg chg="del">
          <ac:chgData name="Sebastian Coles" userId="2417a81b-7642-4f45-8d2c-de78b9511aa7" providerId="ADAL" clId="{5BDED486-4C42-4BA2-9206-C716917AAA68}" dt="2024-06-22T15:20:25.691" v="3545" actId="478"/>
          <ac:spMkLst>
            <pc:docMk/>
            <pc:sldMk cId="902005679" sldId="285"/>
            <ac:spMk id="88" creationId="{5F3254D8-2650-1343-4B45-CF4A860386D7}"/>
          </ac:spMkLst>
        </pc:spChg>
        <pc:spChg chg="add mod">
          <ac:chgData name="Sebastian Coles" userId="2417a81b-7642-4f45-8d2c-de78b9511aa7" providerId="ADAL" clId="{5BDED486-4C42-4BA2-9206-C716917AAA68}" dt="2024-06-24T11:00:20.748" v="5887" actId="14100"/>
          <ac:spMkLst>
            <pc:docMk/>
            <pc:sldMk cId="902005679" sldId="285"/>
            <ac:spMk id="89" creationId="{6559F042-4F79-A70F-CCB7-C0D6BE324D5A}"/>
          </ac:spMkLst>
        </pc:spChg>
        <pc:spChg chg="add mod">
          <ac:chgData name="Sebastian Coles" userId="2417a81b-7642-4f45-8d2c-de78b9511aa7" providerId="ADAL" clId="{5BDED486-4C42-4BA2-9206-C716917AAA68}" dt="2024-06-22T15:48:15.655" v="4277" actId="1076"/>
          <ac:spMkLst>
            <pc:docMk/>
            <pc:sldMk cId="902005679" sldId="285"/>
            <ac:spMk id="90" creationId="{915E2B95-23F3-8EB7-3617-093A4F31893B}"/>
          </ac:spMkLst>
        </pc:spChg>
        <pc:spChg chg="add mod">
          <ac:chgData name="Sebastian Coles" userId="2417a81b-7642-4f45-8d2c-de78b9511aa7" providerId="ADAL" clId="{5BDED486-4C42-4BA2-9206-C716917AAA68}" dt="2024-06-22T15:50:01.837" v="4300" actId="14100"/>
          <ac:spMkLst>
            <pc:docMk/>
            <pc:sldMk cId="902005679" sldId="285"/>
            <ac:spMk id="91" creationId="{B6B1E8B6-26F9-520B-A9FC-43867F1B8C66}"/>
          </ac:spMkLst>
        </pc:spChg>
        <pc:spChg chg="add mod">
          <ac:chgData name="Sebastian Coles" userId="2417a81b-7642-4f45-8d2c-de78b9511aa7" providerId="ADAL" clId="{5BDED486-4C42-4BA2-9206-C716917AAA68}" dt="2024-06-24T11:00:11.326" v="5886" actId="1036"/>
          <ac:spMkLst>
            <pc:docMk/>
            <pc:sldMk cId="902005679" sldId="285"/>
            <ac:spMk id="92" creationId="{AA0E2255-9F90-C701-C3BA-ED0581022B0E}"/>
          </ac:spMkLst>
        </pc:spChg>
        <pc:grpChg chg="add mod">
          <ac:chgData name="Sebastian Coles" userId="2417a81b-7642-4f45-8d2c-de78b9511aa7" providerId="ADAL" clId="{5BDED486-4C42-4BA2-9206-C716917AAA68}" dt="2024-06-22T15:41:28.086" v="4170" actId="1076"/>
          <ac:grpSpMkLst>
            <pc:docMk/>
            <pc:sldMk cId="902005679" sldId="285"/>
            <ac:grpSpMk id="35" creationId="{5F1E2E84-B6D7-C526-9D8F-0676B9360D27}"/>
          </ac:grpSpMkLst>
        </pc:grpChg>
        <pc:grpChg chg="add mod">
          <ac:chgData name="Sebastian Coles" userId="2417a81b-7642-4f45-8d2c-de78b9511aa7" providerId="ADAL" clId="{5BDED486-4C42-4BA2-9206-C716917AAA68}" dt="2024-06-22T15:41:28.086" v="4170" actId="1076"/>
          <ac:grpSpMkLst>
            <pc:docMk/>
            <pc:sldMk cId="902005679" sldId="285"/>
            <ac:grpSpMk id="42" creationId="{04A5D12D-EE70-50F4-3CCC-71B9B4C409C2}"/>
          </ac:grpSpMkLst>
        </pc:grpChg>
        <pc:grpChg chg="add mod">
          <ac:chgData name="Sebastian Coles" userId="2417a81b-7642-4f45-8d2c-de78b9511aa7" providerId="ADAL" clId="{5BDED486-4C42-4BA2-9206-C716917AAA68}" dt="2024-06-22T15:41:28.086" v="4170" actId="1076"/>
          <ac:grpSpMkLst>
            <pc:docMk/>
            <pc:sldMk cId="902005679" sldId="285"/>
            <ac:grpSpMk id="47" creationId="{4C8C0730-9A0F-AC37-8B79-7D1F138A7821}"/>
          </ac:grpSpMkLst>
        </pc:grpChg>
        <pc:grpChg chg="add mod">
          <ac:chgData name="Sebastian Coles" userId="2417a81b-7642-4f45-8d2c-de78b9511aa7" providerId="ADAL" clId="{5BDED486-4C42-4BA2-9206-C716917AAA68}" dt="2024-06-25T18:23:15.879" v="6978" actId="207"/>
          <ac:grpSpMkLst>
            <pc:docMk/>
            <pc:sldMk cId="902005679" sldId="285"/>
            <ac:grpSpMk id="53" creationId="{48217433-E61D-BAD1-EB55-B3956D5AB0C2}"/>
          </ac:grpSpMkLst>
        </pc:grpChg>
        <pc:graphicFrameChg chg="del">
          <ac:chgData name="Sebastian Coles" userId="2417a81b-7642-4f45-8d2c-de78b9511aa7" providerId="ADAL" clId="{5BDED486-4C42-4BA2-9206-C716917AAA68}" dt="2024-06-22T15:20:32" v="3546" actId="478"/>
          <ac:graphicFrameMkLst>
            <pc:docMk/>
            <pc:sldMk cId="902005679" sldId="285"/>
            <ac:graphicFrameMk id="27" creationId="{325FF286-FB0E-E8B8-A95B-E9882465C2B0}"/>
          </ac:graphicFrameMkLst>
        </pc:graphicFrameChg>
        <pc:graphicFrameChg chg="mod">
          <ac:chgData name="Sebastian Coles" userId="2417a81b-7642-4f45-8d2c-de78b9511aa7" providerId="ADAL" clId="{5BDED486-4C42-4BA2-9206-C716917AAA68}" dt="2024-06-22T15:46:10.754" v="4249"/>
          <ac:graphicFrameMkLst>
            <pc:docMk/>
            <pc:sldMk cId="902005679" sldId="285"/>
            <ac:graphicFrameMk id="39" creationId="{80017936-F9FB-F2E0-0EBD-A6D58246D171}"/>
          </ac:graphicFrameMkLst>
        </pc:graphicFrameChg>
        <pc:graphicFrameChg chg="mod">
          <ac:chgData name="Sebastian Coles" userId="2417a81b-7642-4f45-8d2c-de78b9511aa7" providerId="ADAL" clId="{5BDED486-4C42-4BA2-9206-C716917AAA68}" dt="2024-06-22T15:46:55.562" v="4255" actId="207"/>
          <ac:graphicFrameMkLst>
            <pc:docMk/>
            <pc:sldMk cId="902005679" sldId="285"/>
            <ac:graphicFrameMk id="45" creationId="{2DA904FB-CDA4-7503-9345-17743DF826EF}"/>
          </ac:graphicFrameMkLst>
        </pc:graphicFrameChg>
        <pc:graphicFrameChg chg="mod">
          <ac:chgData name="Sebastian Coles" userId="2417a81b-7642-4f45-8d2c-de78b9511aa7" providerId="ADAL" clId="{5BDED486-4C42-4BA2-9206-C716917AAA68}" dt="2024-06-22T15:47:11.656" v="4260" actId="207"/>
          <ac:graphicFrameMkLst>
            <pc:docMk/>
            <pc:sldMk cId="902005679" sldId="285"/>
            <ac:graphicFrameMk id="50" creationId="{603FBC86-2838-EB1E-3B82-2B56796FC4FA}"/>
          </ac:graphicFrameMkLst>
        </pc:graphicFrameChg>
        <pc:graphicFrameChg chg="mod">
          <ac:chgData name="Sebastian Coles" userId="2417a81b-7642-4f45-8d2c-de78b9511aa7" providerId="ADAL" clId="{5BDED486-4C42-4BA2-9206-C716917AAA68}" dt="2024-06-25T18:24:08.332" v="6984" actId="207"/>
          <ac:graphicFrameMkLst>
            <pc:docMk/>
            <pc:sldMk cId="902005679" sldId="285"/>
            <ac:graphicFrameMk id="56" creationId="{9AC012A6-94B2-30A9-62B4-031A95662EAA}"/>
          </ac:graphicFrameMkLst>
        </pc:graphicFrameChg>
        <pc:cxnChg chg="add mod">
          <ac:chgData name="Sebastian Coles" userId="2417a81b-7642-4f45-8d2c-de78b9511aa7" providerId="ADAL" clId="{5BDED486-4C42-4BA2-9206-C716917AAA68}" dt="2024-06-22T15:38:44.182" v="4075" actId="1076"/>
          <ac:cxnSpMkLst>
            <pc:docMk/>
            <pc:sldMk cId="902005679" sldId="285"/>
            <ac:cxnSpMk id="19" creationId="{9712E235-242F-F946-2372-0E1A278DFDCB}"/>
          </ac:cxnSpMkLst>
        </pc:cxnChg>
        <pc:cxnChg chg="add mod">
          <ac:chgData name="Sebastian Coles" userId="2417a81b-7642-4f45-8d2c-de78b9511aa7" providerId="ADAL" clId="{5BDED486-4C42-4BA2-9206-C716917AAA68}" dt="2024-06-22T15:44:01.822" v="4234" actId="1035"/>
          <ac:cxnSpMkLst>
            <pc:docMk/>
            <pc:sldMk cId="902005679" sldId="285"/>
            <ac:cxnSpMk id="20" creationId="{C4ACA23E-BDA9-E231-AAAB-098FE1CF0B1F}"/>
          </ac:cxnSpMkLst>
        </pc:cxnChg>
        <pc:cxnChg chg="add mod">
          <ac:chgData name="Sebastian Coles" userId="2417a81b-7642-4f45-8d2c-de78b9511aa7" providerId="ADAL" clId="{5BDED486-4C42-4BA2-9206-C716917AAA68}" dt="2024-06-22T15:44:03.680" v="4235" actId="1035"/>
          <ac:cxnSpMkLst>
            <pc:docMk/>
            <pc:sldMk cId="902005679" sldId="285"/>
            <ac:cxnSpMk id="25" creationId="{6A3AED5F-6EDA-BCB1-7AA2-B49156ECB965}"/>
          </ac:cxnSpMkLst>
        </pc:cxnChg>
        <pc:cxnChg chg="add del mod">
          <ac:chgData name="Sebastian Coles" userId="2417a81b-7642-4f45-8d2c-de78b9511aa7" providerId="ADAL" clId="{5BDED486-4C42-4BA2-9206-C716917AAA68}" dt="2024-06-22T15:35:48.593" v="4019" actId="478"/>
          <ac:cxnSpMkLst>
            <pc:docMk/>
            <pc:sldMk cId="902005679" sldId="285"/>
            <ac:cxnSpMk id="26" creationId="{2515C9C5-DDD6-BBEE-504B-F7B5D884BD4B}"/>
          </ac:cxnSpMkLst>
        </pc:cxnChg>
        <pc:cxnChg chg="add del mod">
          <ac:chgData name="Sebastian Coles" userId="2417a81b-7642-4f45-8d2c-de78b9511aa7" providerId="ADAL" clId="{5BDED486-4C42-4BA2-9206-C716917AAA68}" dt="2024-06-22T15:41:33.762" v="4172" actId="478"/>
          <ac:cxnSpMkLst>
            <pc:docMk/>
            <pc:sldMk cId="902005679" sldId="285"/>
            <ac:cxnSpMk id="34" creationId="{89A758B5-8643-6D9B-3E73-E0D5847EE81E}"/>
          </ac:cxnSpMkLst>
        </pc:cxnChg>
        <pc:cxnChg chg="del">
          <ac:chgData name="Sebastian Coles" userId="2417a81b-7642-4f45-8d2c-de78b9511aa7" providerId="ADAL" clId="{5BDED486-4C42-4BA2-9206-C716917AAA68}" dt="2024-06-22T15:20:25.691" v="3545" actId="478"/>
          <ac:cxnSpMkLst>
            <pc:docMk/>
            <pc:sldMk cId="902005679" sldId="285"/>
            <ac:cxnSpMk id="41" creationId="{599F5310-201D-01D4-7AF8-8DB79253B100}"/>
          </ac:cxnSpMkLst>
        </pc:cxnChg>
        <pc:cxnChg chg="add del mod">
          <ac:chgData name="Sebastian Coles" userId="2417a81b-7642-4f45-8d2c-de78b9511aa7" providerId="ADAL" clId="{5BDED486-4C42-4BA2-9206-C716917AAA68}" dt="2024-06-22T15:44:22.418" v="4236" actId="478"/>
          <ac:cxnSpMkLst>
            <pc:docMk/>
            <pc:sldMk cId="902005679" sldId="285"/>
            <ac:cxnSpMk id="62" creationId="{5FCA7D55-7703-3567-17ED-F0669CB329A3}"/>
          </ac:cxnSpMkLst>
        </pc:cxnChg>
        <pc:cxnChg chg="add del mod">
          <ac:chgData name="Sebastian Coles" userId="2417a81b-7642-4f45-8d2c-de78b9511aa7" providerId="ADAL" clId="{5BDED486-4C42-4BA2-9206-C716917AAA68}" dt="2024-06-22T15:44:22.418" v="4236" actId="478"/>
          <ac:cxnSpMkLst>
            <pc:docMk/>
            <pc:sldMk cId="902005679" sldId="285"/>
            <ac:cxnSpMk id="69" creationId="{92EEB800-2335-C432-19B3-B42202A0A809}"/>
          </ac:cxnSpMkLst>
        </pc:cxnChg>
        <pc:cxnChg chg="add del mod">
          <ac:chgData name="Sebastian Coles" userId="2417a81b-7642-4f45-8d2c-de78b9511aa7" providerId="ADAL" clId="{5BDED486-4C42-4BA2-9206-C716917AAA68}" dt="2024-06-22T15:44:22.418" v="4236" actId="478"/>
          <ac:cxnSpMkLst>
            <pc:docMk/>
            <pc:sldMk cId="902005679" sldId="285"/>
            <ac:cxnSpMk id="76" creationId="{AC629EB2-E773-D693-F714-2681036CD85D}"/>
          </ac:cxnSpMkLst>
        </pc:cxnChg>
        <pc:cxnChg chg="add del mod">
          <ac:chgData name="Sebastian Coles" userId="2417a81b-7642-4f45-8d2c-de78b9511aa7" providerId="ADAL" clId="{5BDED486-4C42-4BA2-9206-C716917AAA68}" dt="2024-06-22T15:44:22.418" v="4236" actId="478"/>
          <ac:cxnSpMkLst>
            <pc:docMk/>
            <pc:sldMk cId="902005679" sldId="285"/>
            <ac:cxnSpMk id="78" creationId="{1C73358E-0E03-6393-64C5-4BAD15C0D86A}"/>
          </ac:cxnSpMkLst>
        </pc:cxnChg>
        <pc:cxnChg chg="add del mod">
          <ac:chgData name="Sebastian Coles" userId="2417a81b-7642-4f45-8d2c-de78b9511aa7" providerId="ADAL" clId="{5BDED486-4C42-4BA2-9206-C716917AAA68}" dt="2024-06-22T15:44:22.418" v="4236" actId="478"/>
          <ac:cxnSpMkLst>
            <pc:docMk/>
            <pc:sldMk cId="902005679" sldId="285"/>
            <ac:cxnSpMk id="81" creationId="{07C2201B-2F7D-BB5B-8CF5-5D46FDECEAE7}"/>
          </ac:cxnSpMkLst>
        </pc:cxnChg>
        <pc:cxnChg chg="add del mod">
          <ac:chgData name="Sebastian Coles" userId="2417a81b-7642-4f45-8d2c-de78b9511aa7" providerId="ADAL" clId="{5BDED486-4C42-4BA2-9206-C716917AAA68}" dt="2024-06-22T15:44:22.418" v="4236" actId="478"/>
          <ac:cxnSpMkLst>
            <pc:docMk/>
            <pc:sldMk cId="902005679" sldId="285"/>
            <ac:cxnSpMk id="82" creationId="{800D031A-F7D0-E31E-FC88-1AFF934F52ED}"/>
          </ac:cxnSpMkLst>
        </pc:cxnChg>
      </pc:sldChg>
      <pc:sldChg chg="new del modTransition">
        <pc:chgData name="Sebastian Coles" userId="2417a81b-7642-4f45-8d2c-de78b9511aa7" providerId="ADAL" clId="{5BDED486-4C42-4BA2-9206-C716917AAA68}" dt="2024-06-24T11:05:31.910" v="5983" actId="47"/>
        <pc:sldMkLst>
          <pc:docMk/>
          <pc:sldMk cId="3522314110" sldId="286"/>
        </pc:sldMkLst>
      </pc:sldChg>
      <pc:sldChg chg="addSp delSp modSp add mod ord modTransition modNotesTx">
        <pc:chgData name="Sebastian Coles" userId="2417a81b-7642-4f45-8d2c-de78b9511aa7" providerId="ADAL" clId="{5BDED486-4C42-4BA2-9206-C716917AAA68}" dt="2024-07-19T20:27:05.259" v="22204"/>
        <pc:sldMkLst>
          <pc:docMk/>
          <pc:sldMk cId="310084664" sldId="287"/>
        </pc:sldMkLst>
        <pc:spChg chg="add del mod">
          <ac:chgData name="Sebastian Coles" userId="2417a81b-7642-4f45-8d2c-de78b9511aa7" providerId="ADAL" clId="{5BDED486-4C42-4BA2-9206-C716917AAA68}" dt="2024-07-16T17:14:00.272" v="9707" actId="478"/>
          <ac:spMkLst>
            <pc:docMk/>
            <pc:sldMk cId="310084664" sldId="287"/>
            <ac:spMk id="6" creationId="{BD490DE8-DED9-040E-51A7-9485D4C60E15}"/>
          </ac:spMkLst>
        </pc:spChg>
        <pc:spChg chg="mod">
          <ac:chgData name="Sebastian Coles" userId="2417a81b-7642-4f45-8d2c-de78b9511aa7" providerId="ADAL" clId="{5BDED486-4C42-4BA2-9206-C716917AAA68}" dt="2024-07-16T17:19:56.241" v="9778" actId="20577"/>
          <ac:spMkLst>
            <pc:docMk/>
            <pc:sldMk cId="310084664" sldId="287"/>
            <ac:spMk id="35" creationId="{A616EBFE-523D-6ACC-6EAE-A1D6E3B218D6}"/>
          </ac:spMkLst>
        </pc:spChg>
        <pc:spChg chg="del">
          <ac:chgData name="Sebastian Coles" userId="2417a81b-7642-4f45-8d2c-de78b9511aa7" providerId="ADAL" clId="{5BDED486-4C42-4BA2-9206-C716917AAA68}" dt="2024-06-24T10:44:31.169" v="4337" actId="478"/>
          <ac:spMkLst>
            <pc:docMk/>
            <pc:sldMk cId="310084664" sldId="287"/>
            <ac:spMk id="37" creationId="{77323617-268C-BFA5-F716-DD7BB55A19DB}"/>
          </ac:spMkLst>
        </pc:spChg>
        <pc:picChg chg="add del mod">
          <ac:chgData name="Sebastian Coles" userId="2417a81b-7642-4f45-8d2c-de78b9511aa7" providerId="ADAL" clId="{5BDED486-4C42-4BA2-9206-C716917AAA68}" dt="2024-07-16T19:23:33.442" v="18795"/>
          <ac:picMkLst>
            <pc:docMk/>
            <pc:sldMk cId="310084664" sldId="287"/>
            <ac:picMk id="8" creationId="{0A86FB95-5A21-40E2-C623-C810B0ED1D6E}"/>
          </ac:picMkLst>
        </pc:picChg>
      </pc:sldChg>
      <pc:sldChg chg="addSp delSp modSp add del mod modTransition addAnim delAnim modAnim">
        <pc:chgData name="Sebastian Coles" userId="2417a81b-7642-4f45-8d2c-de78b9511aa7" providerId="ADAL" clId="{5BDED486-4C42-4BA2-9206-C716917AAA68}" dt="2024-07-16T17:31:02.529" v="9970" actId="47"/>
        <pc:sldMkLst>
          <pc:docMk/>
          <pc:sldMk cId="1416792041" sldId="288"/>
        </pc:sldMkLst>
        <pc:spChg chg="mod ord">
          <ac:chgData name="Sebastian Coles" userId="2417a81b-7642-4f45-8d2c-de78b9511aa7" providerId="ADAL" clId="{5BDED486-4C42-4BA2-9206-C716917AAA68}" dt="2024-06-24T11:02:03.881" v="5890" actId="1037"/>
          <ac:spMkLst>
            <pc:docMk/>
            <pc:sldMk cId="1416792041" sldId="288"/>
            <ac:spMk id="3" creationId="{CA480A17-B33A-4E1E-B9C3-7E3069563167}"/>
          </ac:spMkLst>
        </pc:spChg>
        <pc:spChg chg="add mod">
          <ac:chgData name="Sebastian Coles" userId="2417a81b-7642-4f45-8d2c-de78b9511aa7" providerId="ADAL" clId="{5BDED486-4C42-4BA2-9206-C716917AAA68}" dt="2024-06-25T18:28:13.062" v="7049" actId="688"/>
          <ac:spMkLst>
            <pc:docMk/>
            <pc:sldMk cId="1416792041" sldId="288"/>
            <ac:spMk id="4" creationId="{CF3C0205-E273-0E72-1F49-45F17A11A157}"/>
          </ac:spMkLst>
        </pc:spChg>
        <pc:spChg chg="del">
          <ac:chgData name="Sebastian Coles" userId="2417a81b-7642-4f45-8d2c-de78b9511aa7" providerId="ADAL" clId="{5BDED486-4C42-4BA2-9206-C716917AAA68}" dt="2024-06-24T10:45:15.720" v="4342" actId="478"/>
          <ac:spMkLst>
            <pc:docMk/>
            <pc:sldMk cId="1416792041" sldId="288"/>
            <ac:spMk id="4" creationId="{D20A04A4-DFF4-9C19-A545-D2945FDFD8C4}"/>
          </ac:spMkLst>
        </pc:spChg>
        <pc:spChg chg="add mod">
          <ac:chgData name="Sebastian Coles" userId="2417a81b-7642-4f45-8d2c-de78b9511aa7" providerId="ADAL" clId="{5BDED486-4C42-4BA2-9206-C716917AAA68}" dt="2024-06-24T10:48:35.363" v="4571" actId="1035"/>
          <ac:spMkLst>
            <pc:docMk/>
            <pc:sldMk cId="1416792041" sldId="288"/>
            <ac:spMk id="8" creationId="{DEB57D92-4ECF-42D8-60B7-64AB9985624B}"/>
          </ac:spMkLst>
        </pc:spChg>
        <pc:spChg chg="add del mod">
          <ac:chgData name="Sebastian Coles" userId="2417a81b-7642-4f45-8d2c-de78b9511aa7" providerId="ADAL" clId="{5BDED486-4C42-4BA2-9206-C716917AAA68}" dt="2024-06-26T19:37:48.678" v="7776" actId="1035"/>
          <ac:spMkLst>
            <pc:docMk/>
            <pc:sldMk cId="1416792041" sldId="288"/>
            <ac:spMk id="9" creationId="{BB8B5B36-E2B4-0525-4954-20846D20112B}"/>
          </ac:spMkLst>
        </pc:spChg>
        <pc:spChg chg="add mod">
          <ac:chgData name="Sebastian Coles" userId="2417a81b-7642-4f45-8d2c-de78b9511aa7" providerId="ADAL" clId="{5BDED486-4C42-4BA2-9206-C716917AAA68}" dt="2024-06-24T10:56:44.130" v="5653" actId="1038"/>
          <ac:spMkLst>
            <pc:docMk/>
            <pc:sldMk cId="1416792041" sldId="288"/>
            <ac:spMk id="10" creationId="{7DBA9B8F-9190-2531-D747-961D464CFFDB}"/>
          </ac:spMkLst>
        </pc:spChg>
        <pc:spChg chg="add del mod">
          <ac:chgData name="Sebastian Coles" userId="2417a81b-7642-4f45-8d2c-de78b9511aa7" providerId="ADAL" clId="{5BDED486-4C42-4BA2-9206-C716917AAA68}" dt="2024-06-24T10:48:26.746" v="4536" actId="478"/>
          <ac:spMkLst>
            <pc:docMk/>
            <pc:sldMk cId="1416792041" sldId="288"/>
            <ac:spMk id="11" creationId="{DEEAB8EE-DF90-EDCD-81CB-6A8BA34482BF}"/>
          </ac:spMkLst>
        </pc:spChg>
        <pc:spChg chg="add del mod">
          <ac:chgData name="Sebastian Coles" userId="2417a81b-7642-4f45-8d2c-de78b9511aa7" providerId="ADAL" clId="{5BDED486-4C42-4BA2-9206-C716917AAA68}" dt="2024-06-24T10:48:28.889" v="4537" actId="478"/>
          <ac:spMkLst>
            <pc:docMk/>
            <pc:sldMk cId="1416792041" sldId="288"/>
            <ac:spMk id="12" creationId="{90A8EA1B-6D00-FA63-A418-129380035CB1}"/>
          </ac:spMkLst>
        </pc:spChg>
        <pc:spChg chg="add mod">
          <ac:chgData name="Sebastian Coles" userId="2417a81b-7642-4f45-8d2c-de78b9511aa7" providerId="ADAL" clId="{5BDED486-4C42-4BA2-9206-C716917AAA68}" dt="2024-06-24T10:48:24.088" v="4535" actId="1076"/>
          <ac:spMkLst>
            <pc:docMk/>
            <pc:sldMk cId="1416792041" sldId="288"/>
            <ac:spMk id="13" creationId="{D32FDA8A-10C3-261D-1486-160E641934FE}"/>
          </ac:spMkLst>
        </pc:spChg>
        <pc:spChg chg="add mod">
          <ac:chgData name="Sebastian Coles" userId="2417a81b-7642-4f45-8d2c-de78b9511aa7" providerId="ADAL" clId="{5BDED486-4C42-4BA2-9206-C716917AAA68}" dt="2024-06-26T19:37:54.569" v="7777" actId="1076"/>
          <ac:spMkLst>
            <pc:docMk/>
            <pc:sldMk cId="1416792041" sldId="288"/>
            <ac:spMk id="14" creationId="{F1506212-26DB-34A2-74DB-D20E617A8C3E}"/>
          </ac:spMkLst>
        </pc:spChg>
        <pc:spChg chg="add mod">
          <ac:chgData name="Sebastian Coles" userId="2417a81b-7642-4f45-8d2c-de78b9511aa7" providerId="ADAL" clId="{5BDED486-4C42-4BA2-9206-C716917AAA68}" dt="2024-06-24T10:49:26.550" v="4602" actId="1076"/>
          <ac:spMkLst>
            <pc:docMk/>
            <pc:sldMk cId="1416792041" sldId="288"/>
            <ac:spMk id="15" creationId="{2B532B66-B541-C246-5EB2-DDD4EF1A257F}"/>
          </ac:spMkLst>
        </pc:spChg>
        <pc:spChg chg="add mod">
          <ac:chgData name="Sebastian Coles" userId="2417a81b-7642-4f45-8d2c-de78b9511aa7" providerId="ADAL" clId="{5BDED486-4C42-4BA2-9206-C716917AAA68}" dt="2024-06-24T10:49:42.702" v="4622" actId="20577"/>
          <ac:spMkLst>
            <pc:docMk/>
            <pc:sldMk cId="1416792041" sldId="288"/>
            <ac:spMk id="16" creationId="{C4314A10-8006-573E-E8AA-F28068105E00}"/>
          </ac:spMkLst>
        </pc:spChg>
        <pc:spChg chg="add mod">
          <ac:chgData name="Sebastian Coles" userId="2417a81b-7642-4f45-8d2c-de78b9511aa7" providerId="ADAL" clId="{5BDED486-4C42-4BA2-9206-C716917AAA68}" dt="2024-06-26T19:36:56.213" v="7679" actId="20577"/>
          <ac:spMkLst>
            <pc:docMk/>
            <pc:sldMk cId="1416792041" sldId="288"/>
            <ac:spMk id="17" creationId="{C40F3E5C-ECDB-32C7-B593-32F37955DC46}"/>
          </ac:spMkLst>
        </pc:spChg>
        <pc:spChg chg="add mod">
          <ac:chgData name="Sebastian Coles" userId="2417a81b-7642-4f45-8d2c-de78b9511aa7" providerId="ADAL" clId="{5BDED486-4C42-4BA2-9206-C716917AAA68}" dt="2024-06-26T19:38:25.732" v="7837" actId="20577"/>
          <ac:spMkLst>
            <pc:docMk/>
            <pc:sldMk cId="1416792041" sldId="288"/>
            <ac:spMk id="18" creationId="{A193A392-464D-1FC4-1C61-7842CB74A296}"/>
          </ac:spMkLst>
        </pc:spChg>
        <pc:spChg chg="add mod">
          <ac:chgData name="Sebastian Coles" userId="2417a81b-7642-4f45-8d2c-de78b9511aa7" providerId="ADAL" clId="{5BDED486-4C42-4BA2-9206-C716917AAA68}" dt="2024-06-26T19:37:08.499" v="7681" actId="6549"/>
          <ac:spMkLst>
            <pc:docMk/>
            <pc:sldMk cId="1416792041" sldId="288"/>
            <ac:spMk id="19" creationId="{2B3A6530-395B-8AB2-C970-1B27E2CA2D82}"/>
          </ac:spMkLst>
        </pc:spChg>
        <pc:spChg chg="add mod">
          <ac:chgData name="Sebastian Coles" userId="2417a81b-7642-4f45-8d2c-de78b9511aa7" providerId="ADAL" clId="{5BDED486-4C42-4BA2-9206-C716917AAA68}" dt="2024-06-24T10:55:18.854" v="5598"/>
          <ac:spMkLst>
            <pc:docMk/>
            <pc:sldMk cId="1416792041" sldId="288"/>
            <ac:spMk id="20" creationId="{BE62E6A2-B6C3-4C91-1185-1DE5449E6FF7}"/>
          </ac:spMkLst>
        </pc:spChg>
        <pc:spChg chg="add mod">
          <ac:chgData name="Sebastian Coles" userId="2417a81b-7642-4f45-8d2c-de78b9511aa7" providerId="ADAL" clId="{5BDED486-4C42-4BA2-9206-C716917AAA68}" dt="2024-07-08T19:35:29.307" v="9650" actId="20577"/>
          <ac:spMkLst>
            <pc:docMk/>
            <pc:sldMk cId="1416792041" sldId="288"/>
            <ac:spMk id="21" creationId="{05D21D08-1C3F-2479-CFFE-39E7707C34C6}"/>
          </ac:spMkLst>
        </pc:spChg>
        <pc:spChg chg="del">
          <ac:chgData name="Sebastian Coles" userId="2417a81b-7642-4f45-8d2c-de78b9511aa7" providerId="ADAL" clId="{5BDED486-4C42-4BA2-9206-C716917AAA68}" dt="2024-06-24T10:45:15.720" v="4342" actId="478"/>
          <ac:spMkLst>
            <pc:docMk/>
            <pc:sldMk cId="1416792041" sldId="288"/>
            <ac:spMk id="34" creationId="{1FFBEB02-4454-7F1F-13CB-1E10D9CA155E}"/>
          </ac:spMkLst>
        </pc:spChg>
        <pc:spChg chg="del">
          <ac:chgData name="Sebastian Coles" userId="2417a81b-7642-4f45-8d2c-de78b9511aa7" providerId="ADAL" clId="{5BDED486-4C42-4BA2-9206-C716917AAA68}" dt="2024-06-24T10:45:15.720" v="4342" actId="478"/>
          <ac:spMkLst>
            <pc:docMk/>
            <pc:sldMk cId="1416792041" sldId="288"/>
            <ac:spMk id="35" creationId="{A616EBFE-523D-6ACC-6EAE-A1D6E3B218D6}"/>
          </ac:spMkLst>
        </pc:spChg>
        <pc:spChg chg="del">
          <ac:chgData name="Sebastian Coles" userId="2417a81b-7642-4f45-8d2c-de78b9511aa7" providerId="ADAL" clId="{5BDED486-4C42-4BA2-9206-C716917AAA68}" dt="2024-06-24T10:45:15.720" v="4342" actId="478"/>
          <ac:spMkLst>
            <pc:docMk/>
            <pc:sldMk cId="1416792041" sldId="288"/>
            <ac:spMk id="37" creationId="{77323617-268C-BFA5-F716-DD7BB55A19DB}"/>
          </ac:spMkLst>
        </pc:spChg>
        <pc:picChg chg="add del mod">
          <ac:chgData name="Sebastian Coles" userId="2417a81b-7642-4f45-8d2c-de78b9511aa7" providerId="ADAL" clId="{5BDED486-4C42-4BA2-9206-C716917AAA68}" dt="2024-06-24T10:57:20.833" v="5668" actId="478"/>
          <ac:picMkLst>
            <pc:docMk/>
            <pc:sldMk cId="1416792041" sldId="288"/>
            <ac:picMk id="23" creationId="{BB6AA507-E55B-5D2C-341F-76979DBE1C67}"/>
          </ac:picMkLst>
        </pc:picChg>
        <pc:picChg chg="add mod">
          <ac:chgData name="Sebastian Coles" userId="2417a81b-7642-4f45-8d2c-de78b9511aa7" providerId="ADAL" clId="{5BDED486-4C42-4BA2-9206-C716917AAA68}" dt="2024-06-24T10:57:39.255" v="5671" actId="1076"/>
          <ac:picMkLst>
            <pc:docMk/>
            <pc:sldMk cId="1416792041" sldId="288"/>
            <ac:picMk id="25" creationId="{5F91E713-E9EB-D261-9870-25A223AA18B0}"/>
          </ac:picMkLst>
        </pc:picChg>
        <pc:picChg chg="del">
          <ac:chgData name="Sebastian Coles" userId="2417a81b-7642-4f45-8d2c-de78b9511aa7" providerId="ADAL" clId="{5BDED486-4C42-4BA2-9206-C716917AAA68}" dt="2024-06-24T10:45:15.720" v="4342" actId="478"/>
          <ac:picMkLst>
            <pc:docMk/>
            <pc:sldMk cId="1416792041" sldId="288"/>
            <ac:picMk id="31" creationId="{7BF44D0C-E254-1664-CC64-E48EEC70486F}"/>
          </ac:picMkLst>
        </pc:picChg>
        <pc:cxnChg chg="add del mod">
          <ac:chgData name="Sebastian Coles" userId="2417a81b-7642-4f45-8d2c-de78b9511aa7" providerId="ADAL" clId="{5BDED486-4C42-4BA2-9206-C716917AAA68}" dt="2024-06-24T10:45:55.225" v="4344" actId="478"/>
          <ac:cxnSpMkLst>
            <pc:docMk/>
            <pc:sldMk cId="1416792041" sldId="288"/>
            <ac:cxnSpMk id="6" creationId="{ADB26364-4A8B-0F14-FE55-1160C3781CFA}"/>
          </ac:cxnSpMkLst>
        </pc:cxnChg>
      </pc:sldChg>
      <pc:sldChg chg="new del">
        <pc:chgData name="Sebastian Coles" userId="2417a81b-7642-4f45-8d2c-de78b9511aa7" providerId="ADAL" clId="{5BDED486-4C42-4BA2-9206-C716917AAA68}" dt="2024-06-24T10:44:45.193" v="4340" actId="680"/>
        <pc:sldMkLst>
          <pc:docMk/>
          <pc:sldMk cId="2151881805" sldId="288"/>
        </pc:sldMkLst>
      </pc:sldChg>
      <pc:sldChg chg="addSp delSp modSp add del mod">
        <pc:chgData name="Sebastian Coles" userId="2417a81b-7642-4f45-8d2c-de78b9511aa7" providerId="ADAL" clId="{5BDED486-4C42-4BA2-9206-C716917AAA68}" dt="2024-06-24T12:05:28.690" v="5993" actId="47"/>
        <pc:sldMkLst>
          <pc:docMk/>
          <pc:sldMk cId="1902319049" sldId="289"/>
        </pc:sldMkLst>
        <pc:spChg chg="del">
          <ac:chgData name="Sebastian Coles" userId="2417a81b-7642-4f45-8d2c-de78b9511aa7" providerId="ADAL" clId="{5BDED486-4C42-4BA2-9206-C716917AAA68}" dt="2024-06-24T12:00:01.398" v="5991" actId="478"/>
          <ac:spMkLst>
            <pc:docMk/>
            <pc:sldMk cId="1902319049" sldId="289"/>
            <ac:spMk id="2" creationId="{D445964D-F2D0-7228-0DE1-ADB16D6E5514}"/>
          </ac:spMkLst>
        </pc:spChg>
        <pc:spChg chg="del">
          <ac:chgData name="Sebastian Coles" userId="2417a81b-7642-4f45-8d2c-de78b9511aa7" providerId="ADAL" clId="{5BDED486-4C42-4BA2-9206-C716917AAA68}" dt="2024-06-24T12:00:01.398" v="5991" actId="478"/>
          <ac:spMkLst>
            <pc:docMk/>
            <pc:sldMk cId="1902319049" sldId="289"/>
            <ac:spMk id="4" creationId="{D20A04A4-DFF4-9C19-A545-D2945FDFD8C4}"/>
          </ac:spMkLst>
        </pc:spChg>
        <pc:spChg chg="del">
          <ac:chgData name="Sebastian Coles" userId="2417a81b-7642-4f45-8d2c-de78b9511aa7" providerId="ADAL" clId="{5BDED486-4C42-4BA2-9206-C716917AAA68}" dt="2024-06-24T12:00:01.398" v="5991" actId="478"/>
          <ac:spMkLst>
            <pc:docMk/>
            <pc:sldMk cId="1902319049" sldId="289"/>
            <ac:spMk id="5" creationId="{6C04D06A-031A-3758-BC03-F8CACFC12672}"/>
          </ac:spMkLst>
        </pc:spChg>
        <pc:spChg chg="del">
          <ac:chgData name="Sebastian Coles" userId="2417a81b-7642-4f45-8d2c-de78b9511aa7" providerId="ADAL" clId="{5BDED486-4C42-4BA2-9206-C716917AAA68}" dt="2024-06-24T12:00:01.398" v="5991" actId="478"/>
          <ac:spMkLst>
            <pc:docMk/>
            <pc:sldMk cId="1902319049" sldId="289"/>
            <ac:spMk id="6" creationId="{BD490DE8-DED9-040E-51A7-9485D4C60E15}"/>
          </ac:spMkLst>
        </pc:spChg>
        <pc:spChg chg="del">
          <ac:chgData name="Sebastian Coles" userId="2417a81b-7642-4f45-8d2c-de78b9511aa7" providerId="ADAL" clId="{5BDED486-4C42-4BA2-9206-C716917AAA68}" dt="2024-06-24T12:00:01.398" v="5991" actId="478"/>
          <ac:spMkLst>
            <pc:docMk/>
            <pc:sldMk cId="1902319049" sldId="289"/>
            <ac:spMk id="34" creationId="{1FFBEB02-4454-7F1F-13CB-1E10D9CA155E}"/>
          </ac:spMkLst>
        </pc:spChg>
        <pc:spChg chg="del">
          <ac:chgData name="Sebastian Coles" userId="2417a81b-7642-4f45-8d2c-de78b9511aa7" providerId="ADAL" clId="{5BDED486-4C42-4BA2-9206-C716917AAA68}" dt="2024-06-24T12:00:01.398" v="5991" actId="478"/>
          <ac:spMkLst>
            <pc:docMk/>
            <pc:sldMk cId="1902319049" sldId="289"/>
            <ac:spMk id="35" creationId="{A616EBFE-523D-6ACC-6EAE-A1D6E3B218D6}"/>
          </ac:spMkLst>
        </pc:spChg>
        <pc:spChg chg="del">
          <ac:chgData name="Sebastian Coles" userId="2417a81b-7642-4f45-8d2c-de78b9511aa7" providerId="ADAL" clId="{5BDED486-4C42-4BA2-9206-C716917AAA68}" dt="2024-06-24T12:00:01.398" v="5991" actId="478"/>
          <ac:spMkLst>
            <pc:docMk/>
            <pc:sldMk cId="1902319049" sldId="289"/>
            <ac:spMk id="39" creationId="{376FB1CB-1462-D825-F9F3-98F553E63F96}"/>
          </ac:spMkLst>
        </pc:spChg>
        <pc:picChg chg="add mod">
          <ac:chgData name="Sebastian Coles" userId="2417a81b-7642-4f45-8d2c-de78b9511aa7" providerId="ADAL" clId="{5BDED486-4C42-4BA2-9206-C716917AAA68}" dt="2024-06-24T12:00:51.603" v="5992"/>
          <ac:picMkLst>
            <pc:docMk/>
            <pc:sldMk cId="1902319049" sldId="289"/>
            <ac:picMk id="8" creationId="{44F78B05-2D7F-1969-01DE-442AF748BD80}"/>
          </ac:picMkLst>
        </pc:picChg>
        <pc:picChg chg="add mod">
          <ac:chgData name="Sebastian Coles" userId="2417a81b-7642-4f45-8d2c-de78b9511aa7" providerId="ADAL" clId="{5BDED486-4C42-4BA2-9206-C716917AAA68}" dt="2024-06-24T12:00:51.603" v="5992"/>
          <ac:picMkLst>
            <pc:docMk/>
            <pc:sldMk cId="1902319049" sldId="289"/>
            <ac:picMk id="9" creationId="{7C107544-0C95-8FBA-9160-7F58865A387B}"/>
          </ac:picMkLst>
        </pc:picChg>
        <pc:picChg chg="add mod">
          <ac:chgData name="Sebastian Coles" userId="2417a81b-7642-4f45-8d2c-de78b9511aa7" providerId="ADAL" clId="{5BDED486-4C42-4BA2-9206-C716917AAA68}" dt="2024-06-24T12:00:51.603" v="5992"/>
          <ac:picMkLst>
            <pc:docMk/>
            <pc:sldMk cId="1902319049" sldId="289"/>
            <ac:picMk id="10" creationId="{B797F682-ED89-769B-54B0-715597324116}"/>
          </ac:picMkLst>
        </pc:picChg>
        <pc:picChg chg="add mod">
          <ac:chgData name="Sebastian Coles" userId="2417a81b-7642-4f45-8d2c-de78b9511aa7" providerId="ADAL" clId="{5BDED486-4C42-4BA2-9206-C716917AAA68}" dt="2024-06-24T12:00:51.603" v="5992"/>
          <ac:picMkLst>
            <pc:docMk/>
            <pc:sldMk cId="1902319049" sldId="289"/>
            <ac:picMk id="11" creationId="{5A52C6D4-9840-EC5C-3B05-88E52311BF1F}"/>
          </ac:picMkLst>
        </pc:picChg>
        <pc:picChg chg="del">
          <ac:chgData name="Sebastian Coles" userId="2417a81b-7642-4f45-8d2c-de78b9511aa7" providerId="ADAL" clId="{5BDED486-4C42-4BA2-9206-C716917AAA68}" dt="2024-06-24T12:00:01.398" v="5991" actId="478"/>
          <ac:picMkLst>
            <pc:docMk/>
            <pc:sldMk cId="1902319049" sldId="289"/>
            <ac:picMk id="31" creationId="{7BF44D0C-E254-1664-CC64-E48EEC70486F}"/>
          </ac:picMkLst>
        </pc:picChg>
      </pc:sldChg>
      <pc:sldChg chg="modSp add del mod modAnim">
        <pc:chgData name="Sebastian Coles" userId="2417a81b-7642-4f45-8d2c-de78b9511aa7" providerId="ADAL" clId="{5BDED486-4C42-4BA2-9206-C716917AAA68}" dt="2024-07-16T17:14:02.272" v="9708" actId="47"/>
        <pc:sldMkLst>
          <pc:docMk/>
          <pc:sldMk cId="829875253" sldId="296"/>
        </pc:sldMkLst>
        <pc:spChg chg="mod">
          <ac:chgData name="Sebastian Coles" userId="2417a81b-7642-4f45-8d2c-de78b9511aa7" providerId="ADAL" clId="{5BDED486-4C42-4BA2-9206-C716917AAA68}" dt="2024-06-26T19:35:06.617" v="7574" actId="20577"/>
          <ac:spMkLst>
            <pc:docMk/>
            <pc:sldMk cId="829875253" sldId="296"/>
            <ac:spMk id="5" creationId="{7E6CF2A7-E92E-71FD-06FE-0006CD8EB93D}"/>
          </ac:spMkLst>
        </pc:spChg>
        <pc:spChg chg="mod">
          <ac:chgData name="Sebastian Coles" userId="2417a81b-7642-4f45-8d2c-de78b9511aa7" providerId="ADAL" clId="{5BDED486-4C42-4BA2-9206-C716917AAA68}" dt="2024-06-26T19:35:23.158" v="7585" actId="20577"/>
          <ac:spMkLst>
            <pc:docMk/>
            <pc:sldMk cId="829875253" sldId="296"/>
            <ac:spMk id="6" creationId="{D4C21A68-5ACF-6D01-08A9-FCA8A72D5A68}"/>
          </ac:spMkLst>
        </pc:spChg>
      </pc:sldChg>
      <pc:sldChg chg="addSp delSp modSp add mod ord modTransition delAnim modAnim modNotesTx">
        <pc:chgData name="Sebastian Coles" userId="2417a81b-7642-4f45-8d2c-de78b9511aa7" providerId="ADAL" clId="{5BDED486-4C42-4BA2-9206-C716917AAA68}" dt="2024-07-20T10:17:27.164" v="24199" actId="6549"/>
        <pc:sldMkLst>
          <pc:docMk/>
          <pc:sldMk cId="3919041578" sldId="297"/>
        </pc:sldMkLst>
        <pc:spChg chg="add mod">
          <ac:chgData name="Sebastian Coles" userId="2417a81b-7642-4f45-8d2c-de78b9511aa7" providerId="ADAL" clId="{5BDED486-4C42-4BA2-9206-C716917AAA68}" dt="2024-07-08T19:36:20.382" v="9653" actId="3626"/>
          <ac:spMkLst>
            <pc:docMk/>
            <pc:sldMk cId="3919041578" sldId="297"/>
            <ac:spMk id="2" creationId="{835D8C05-3894-862C-9D3E-E25214FA8859}"/>
          </ac:spMkLst>
        </pc:spChg>
        <pc:spChg chg="del">
          <ac:chgData name="Sebastian Coles" userId="2417a81b-7642-4f45-8d2c-de78b9511aa7" providerId="ADAL" clId="{5BDED486-4C42-4BA2-9206-C716917AAA68}" dt="2024-06-25T16:06:18.774" v="6019" actId="478"/>
          <ac:spMkLst>
            <pc:docMk/>
            <pc:sldMk cId="3919041578" sldId="297"/>
            <ac:spMk id="2" creationId="{B3ED6383-C14A-DB97-84F2-2F4B4064A60A}"/>
          </ac:spMkLst>
        </pc:spChg>
        <pc:spChg chg="mod">
          <ac:chgData name="Sebastian Coles" userId="2417a81b-7642-4f45-8d2c-de78b9511aa7" providerId="ADAL" clId="{5BDED486-4C42-4BA2-9206-C716917AAA68}" dt="2024-06-25T16:06:26.611" v="6023" actId="1076"/>
          <ac:spMkLst>
            <pc:docMk/>
            <pc:sldMk cId="3919041578" sldId="297"/>
            <ac:spMk id="3" creationId="{CA480A17-B33A-4E1E-B9C3-7E3069563167}"/>
          </ac:spMkLst>
        </pc:spChg>
        <pc:spChg chg="del">
          <ac:chgData name="Sebastian Coles" userId="2417a81b-7642-4f45-8d2c-de78b9511aa7" providerId="ADAL" clId="{5BDED486-4C42-4BA2-9206-C716917AAA68}" dt="2024-06-25T16:06:18.774" v="6019" actId="478"/>
          <ac:spMkLst>
            <pc:docMk/>
            <pc:sldMk cId="3919041578" sldId="297"/>
            <ac:spMk id="4" creationId="{FEFE225B-0801-82BC-7980-42360F2F438B}"/>
          </ac:spMkLst>
        </pc:spChg>
        <pc:spChg chg="del">
          <ac:chgData name="Sebastian Coles" userId="2417a81b-7642-4f45-8d2c-de78b9511aa7" providerId="ADAL" clId="{5BDED486-4C42-4BA2-9206-C716917AAA68}" dt="2024-06-25T16:06:18.774" v="6019" actId="478"/>
          <ac:spMkLst>
            <pc:docMk/>
            <pc:sldMk cId="3919041578" sldId="297"/>
            <ac:spMk id="5" creationId="{E584B696-5A57-229E-C741-146CF4A6C447}"/>
          </ac:spMkLst>
        </pc:spChg>
        <pc:spChg chg="del">
          <ac:chgData name="Sebastian Coles" userId="2417a81b-7642-4f45-8d2c-de78b9511aa7" providerId="ADAL" clId="{5BDED486-4C42-4BA2-9206-C716917AAA68}" dt="2024-06-25T16:06:18.774" v="6019" actId="478"/>
          <ac:spMkLst>
            <pc:docMk/>
            <pc:sldMk cId="3919041578" sldId="297"/>
            <ac:spMk id="6" creationId="{DBD62B4D-FF1B-2195-FE27-D71560D076CB}"/>
          </ac:spMkLst>
        </pc:spChg>
        <pc:spChg chg="del">
          <ac:chgData name="Sebastian Coles" userId="2417a81b-7642-4f45-8d2c-de78b9511aa7" providerId="ADAL" clId="{5BDED486-4C42-4BA2-9206-C716917AAA68}" dt="2024-06-25T16:06:18.774" v="6019" actId="478"/>
          <ac:spMkLst>
            <pc:docMk/>
            <pc:sldMk cId="3919041578" sldId="297"/>
            <ac:spMk id="8" creationId="{E80EF764-7424-66F4-E00C-377D36AF386A}"/>
          </ac:spMkLst>
        </pc:spChg>
        <pc:spChg chg="mod">
          <ac:chgData name="Sebastian Coles" userId="2417a81b-7642-4f45-8d2c-de78b9511aa7" providerId="ADAL" clId="{5BDED486-4C42-4BA2-9206-C716917AAA68}" dt="2024-06-25T16:06:35.369" v="6024" actId="1076"/>
          <ac:spMkLst>
            <pc:docMk/>
            <pc:sldMk cId="3919041578" sldId="297"/>
            <ac:spMk id="9" creationId="{FEB3EEA4-C225-BFDB-07B5-CA4B0D3D68FB}"/>
          </ac:spMkLst>
        </pc:spChg>
        <pc:spChg chg="del">
          <ac:chgData name="Sebastian Coles" userId="2417a81b-7642-4f45-8d2c-de78b9511aa7" providerId="ADAL" clId="{5BDED486-4C42-4BA2-9206-C716917AAA68}" dt="2024-06-25T16:06:18.774" v="6019" actId="478"/>
          <ac:spMkLst>
            <pc:docMk/>
            <pc:sldMk cId="3919041578" sldId="297"/>
            <ac:spMk id="10" creationId="{D1E8421C-9444-F5C4-E8E0-D25D9A0E6B73}"/>
          </ac:spMkLst>
        </pc:spChg>
        <pc:spChg chg="del">
          <ac:chgData name="Sebastian Coles" userId="2417a81b-7642-4f45-8d2c-de78b9511aa7" providerId="ADAL" clId="{5BDED486-4C42-4BA2-9206-C716917AAA68}" dt="2024-06-25T16:06:18.774" v="6019" actId="478"/>
          <ac:spMkLst>
            <pc:docMk/>
            <pc:sldMk cId="3919041578" sldId="297"/>
            <ac:spMk id="34" creationId="{629896B0-A8C4-CD59-5861-9CC298CB1945}"/>
          </ac:spMkLst>
        </pc:spChg>
        <pc:spChg chg="del">
          <ac:chgData name="Sebastian Coles" userId="2417a81b-7642-4f45-8d2c-de78b9511aa7" providerId="ADAL" clId="{5BDED486-4C42-4BA2-9206-C716917AAA68}" dt="2024-06-25T16:06:18.774" v="6019" actId="478"/>
          <ac:spMkLst>
            <pc:docMk/>
            <pc:sldMk cId="3919041578" sldId="297"/>
            <ac:spMk id="52" creationId="{D979C5F0-48CD-67F1-C5C1-A4EAEDB855CB}"/>
          </ac:spMkLst>
        </pc:spChg>
        <pc:spChg chg="del">
          <ac:chgData name="Sebastian Coles" userId="2417a81b-7642-4f45-8d2c-de78b9511aa7" providerId="ADAL" clId="{5BDED486-4C42-4BA2-9206-C716917AAA68}" dt="2024-06-25T16:06:18.774" v="6019" actId="478"/>
          <ac:spMkLst>
            <pc:docMk/>
            <pc:sldMk cId="3919041578" sldId="297"/>
            <ac:spMk id="63" creationId="{AFDA379F-2609-5E07-AFD8-586DF0A0C638}"/>
          </ac:spMkLst>
        </pc:spChg>
        <pc:spChg chg="del">
          <ac:chgData name="Sebastian Coles" userId="2417a81b-7642-4f45-8d2c-de78b9511aa7" providerId="ADAL" clId="{5BDED486-4C42-4BA2-9206-C716917AAA68}" dt="2024-06-25T16:06:18.774" v="6019" actId="478"/>
          <ac:spMkLst>
            <pc:docMk/>
            <pc:sldMk cId="3919041578" sldId="297"/>
            <ac:spMk id="65" creationId="{95504009-B92D-F534-79C1-9ED01CA519F7}"/>
          </ac:spMkLst>
        </pc:spChg>
        <pc:spChg chg="del">
          <ac:chgData name="Sebastian Coles" userId="2417a81b-7642-4f45-8d2c-de78b9511aa7" providerId="ADAL" clId="{5BDED486-4C42-4BA2-9206-C716917AAA68}" dt="2024-06-25T16:06:18.774" v="6019" actId="478"/>
          <ac:spMkLst>
            <pc:docMk/>
            <pc:sldMk cId="3919041578" sldId="297"/>
            <ac:spMk id="81" creationId="{F445F4AF-7AC0-5694-691D-297AE4FEC8F7}"/>
          </ac:spMkLst>
        </pc:spChg>
        <pc:spChg chg="del">
          <ac:chgData name="Sebastian Coles" userId="2417a81b-7642-4f45-8d2c-de78b9511aa7" providerId="ADAL" clId="{5BDED486-4C42-4BA2-9206-C716917AAA68}" dt="2024-06-25T16:06:18.774" v="6019" actId="478"/>
          <ac:spMkLst>
            <pc:docMk/>
            <pc:sldMk cId="3919041578" sldId="297"/>
            <ac:spMk id="82" creationId="{9A69E09C-0256-9ECB-8AE0-5BB6466700A9}"/>
          </ac:spMkLst>
        </pc:spChg>
        <pc:spChg chg="del">
          <ac:chgData name="Sebastian Coles" userId="2417a81b-7642-4f45-8d2c-de78b9511aa7" providerId="ADAL" clId="{5BDED486-4C42-4BA2-9206-C716917AAA68}" dt="2024-06-25T16:06:18.774" v="6019" actId="478"/>
          <ac:spMkLst>
            <pc:docMk/>
            <pc:sldMk cId="3919041578" sldId="297"/>
            <ac:spMk id="83" creationId="{BFA4DEB4-7BED-6F70-43DB-7A63030DD3CA}"/>
          </ac:spMkLst>
        </pc:spChg>
        <pc:spChg chg="del">
          <ac:chgData name="Sebastian Coles" userId="2417a81b-7642-4f45-8d2c-de78b9511aa7" providerId="ADAL" clId="{5BDED486-4C42-4BA2-9206-C716917AAA68}" dt="2024-06-25T16:06:18.774" v="6019" actId="478"/>
          <ac:spMkLst>
            <pc:docMk/>
            <pc:sldMk cId="3919041578" sldId="297"/>
            <ac:spMk id="89" creationId="{3DBA4A5E-81D2-737E-9EA8-6C47B72B0BAF}"/>
          </ac:spMkLst>
        </pc:spChg>
        <pc:spChg chg="del">
          <ac:chgData name="Sebastian Coles" userId="2417a81b-7642-4f45-8d2c-de78b9511aa7" providerId="ADAL" clId="{5BDED486-4C42-4BA2-9206-C716917AAA68}" dt="2024-06-25T16:06:18.774" v="6019" actId="478"/>
          <ac:spMkLst>
            <pc:docMk/>
            <pc:sldMk cId="3919041578" sldId="297"/>
            <ac:spMk id="90" creationId="{371A3691-E996-0428-9678-F54984DCFA29}"/>
          </ac:spMkLst>
        </pc:spChg>
        <pc:spChg chg="del">
          <ac:chgData name="Sebastian Coles" userId="2417a81b-7642-4f45-8d2c-de78b9511aa7" providerId="ADAL" clId="{5BDED486-4C42-4BA2-9206-C716917AAA68}" dt="2024-06-25T16:06:18.774" v="6019" actId="478"/>
          <ac:spMkLst>
            <pc:docMk/>
            <pc:sldMk cId="3919041578" sldId="297"/>
            <ac:spMk id="91" creationId="{DABF2AB0-87EF-B996-0519-F5373B9C7EB8}"/>
          </ac:spMkLst>
        </pc:spChg>
        <pc:spChg chg="del">
          <ac:chgData name="Sebastian Coles" userId="2417a81b-7642-4f45-8d2c-de78b9511aa7" providerId="ADAL" clId="{5BDED486-4C42-4BA2-9206-C716917AAA68}" dt="2024-06-25T16:06:18.774" v="6019" actId="478"/>
          <ac:spMkLst>
            <pc:docMk/>
            <pc:sldMk cId="3919041578" sldId="297"/>
            <ac:spMk id="92" creationId="{4BEEF67D-F8CF-36D1-872D-935F40618DFE}"/>
          </ac:spMkLst>
        </pc:spChg>
        <pc:spChg chg="del">
          <ac:chgData name="Sebastian Coles" userId="2417a81b-7642-4f45-8d2c-de78b9511aa7" providerId="ADAL" clId="{5BDED486-4C42-4BA2-9206-C716917AAA68}" dt="2024-06-25T16:06:18.774" v="6019" actId="478"/>
          <ac:spMkLst>
            <pc:docMk/>
            <pc:sldMk cId="3919041578" sldId="297"/>
            <ac:spMk id="93" creationId="{3CE29A77-8743-2D05-2D9B-6672A4E713B2}"/>
          </ac:spMkLst>
        </pc:spChg>
        <pc:spChg chg="del">
          <ac:chgData name="Sebastian Coles" userId="2417a81b-7642-4f45-8d2c-de78b9511aa7" providerId="ADAL" clId="{5BDED486-4C42-4BA2-9206-C716917AAA68}" dt="2024-06-25T16:06:18.774" v="6019" actId="478"/>
          <ac:spMkLst>
            <pc:docMk/>
            <pc:sldMk cId="3919041578" sldId="297"/>
            <ac:spMk id="94" creationId="{55086AAD-9087-66CD-776D-0C756F93F183}"/>
          </ac:spMkLst>
        </pc:spChg>
        <pc:spChg chg="del">
          <ac:chgData name="Sebastian Coles" userId="2417a81b-7642-4f45-8d2c-de78b9511aa7" providerId="ADAL" clId="{5BDED486-4C42-4BA2-9206-C716917AAA68}" dt="2024-06-25T16:06:18.774" v="6019" actId="478"/>
          <ac:spMkLst>
            <pc:docMk/>
            <pc:sldMk cId="3919041578" sldId="297"/>
            <ac:spMk id="95" creationId="{8A91E53C-DDE2-A6F7-5B34-D8F82BD6028E}"/>
          </ac:spMkLst>
        </pc:spChg>
        <pc:spChg chg="del">
          <ac:chgData name="Sebastian Coles" userId="2417a81b-7642-4f45-8d2c-de78b9511aa7" providerId="ADAL" clId="{5BDED486-4C42-4BA2-9206-C716917AAA68}" dt="2024-06-25T16:06:18.774" v="6019" actId="478"/>
          <ac:spMkLst>
            <pc:docMk/>
            <pc:sldMk cId="3919041578" sldId="297"/>
            <ac:spMk id="96" creationId="{201795FD-5960-5105-747F-542341BA77FC}"/>
          </ac:spMkLst>
        </pc:spChg>
        <pc:spChg chg="del">
          <ac:chgData name="Sebastian Coles" userId="2417a81b-7642-4f45-8d2c-de78b9511aa7" providerId="ADAL" clId="{5BDED486-4C42-4BA2-9206-C716917AAA68}" dt="2024-06-25T16:06:18.774" v="6019" actId="478"/>
          <ac:spMkLst>
            <pc:docMk/>
            <pc:sldMk cId="3919041578" sldId="297"/>
            <ac:spMk id="98" creationId="{030A997B-8BD7-8116-1E58-C8FE0C0FB6F4}"/>
          </ac:spMkLst>
        </pc:spChg>
        <pc:spChg chg="del">
          <ac:chgData name="Sebastian Coles" userId="2417a81b-7642-4f45-8d2c-de78b9511aa7" providerId="ADAL" clId="{5BDED486-4C42-4BA2-9206-C716917AAA68}" dt="2024-06-25T16:06:18.774" v="6019" actId="478"/>
          <ac:spMkLst>
            <pc:docMk/>
            <pc:sldMk cId="3919041578" sldId="297"/>
            <ac:spMk id="99" creationId="{2A78FF1B-89A6-CD2B-AD91-1D08E029599D}"/>
          </ac:spMkLst>
        </pc:spChg>
        <pc:spChg chg="del">
          <ac:chgData name="Sebastian Coles" userId="2417a81b-7642-4f45-8d2c-de78b9511aa7" providerId="ADAL" clId="{5BDED486-4C42-4BA2-9206-C716917AAA68}" dt="2024-06-25T16:06:18.774" v="6019" actId="478"/>
          <ac:spMkLst>
            <pc:docMk/>
            <pc:sldMk cId="3919041578" sldId="297"/>
            <ac:spMk id="100" creationId="{1A765BAB-AC63-C0E6-90F3-19B24A3E6960}"/>
          </ac:spMkLst>
        </pc:spChg>
        <pc:spChg chg="del">
          <ac:chgData name="Sebastian Coles" userId="2417a81b-7642-4f45-8d2c-de78b9511aa7" providerId="ADAL" clId="{5BDED486-4C42-4BA2-9206-C716917AAA68}" dt="2024-06-25T16:06:18.774" v="6019" actId="478"/>
          <ac:spMkLst>
            <pc:docMk/>
            <pc:sldMk cId="3919041578" sldId="297"/>
            <ac:spMk id="101" creationId="{5BF8DA7F-5985-9050-05DA-8CFF0C15139D}"/>
          </ac:spMkLst>
        </pc:spChg>
        <pc:spChg chg="del">
          <ac:chgData name="Sebastian Coles" userId="2417a81b-7642-4f45-8d2c-de78b9511aa7" providerId="ADAL" clId="{5BDED486-4C42-4BA2-9206-C716917AAA68}" dt="2024-06-25T16:06:18.774" v="6019" actId="478"/>
          <ac:spMkLst>
            <pc:docMk/>
            <pc:sldMk cId="3919041578" sldId="297"/>
            <ac:spMk id="103" creationId="{FECF1265-B8B9-7B7F-0B71-EDA4FC7A1B02}"/>
          </ac:spMkLst>
        </pc:spChg>
        <pc:spChg chg="del">
          <ac:chgData name="Sebastian Coles" userId="2417a81b-7642-4f45-8d2c-de78b9511aa7" providerId="ADAL" clId="{5BDED486-4C42-4BA2-9206-C716917AAA68}" dt="2024-06-25T16:06:18.774" v="6019" actId="478"/>
          <ac:spMkLst>
            <pc:docMk/>
            <pc:sldMk cId="3919041578" sldId="297"/>
            <ac:spMk id="104" creationId="{B01727B1-FFB3-BB40-D059-E47E5CEB715A}"/>
          </ac:spMkLst>
        </pc:spChg>
        <pc:spChg chg="del">
          <ac:chgData name="Sebastian Coles" userId="2417a81b-7642-4f45-8d2c-de78b9511aa7" providerId="ADAL" clId="{5BDED486-4C42-4BA2-9206-C716917AAA68}" dt="2024-06-25T16:06:18.774" v="6019" actId="478"/>
          <ac:spMkLst>
            <pc:docMk/>
            <pc:sldMk cId="3919041578" sldId="297"/>
            <ac:spMk id="108" creationId="{162D8285-A1F2-BBAB-F05E-9418C647D0E1}"/>
          </ac:spMkLst>
        </pc:spChg>
        <pc:spChg chg="del">
          <ac:chgData name="Sebastian Coles" userId="2417a81b-7642-4f45-8d2c-de78b9511aa7" providerId="ADAL" clId="{5BDED486-4C42-4BA2-9206-C716917AAA68}" dt="2024-06-25T16:06:21.290" v="6020" actId="478"/>
          <ac:spMkLst>
            <pc:docMk/>
            <pc:sldMk cId="3919041578" sldId="297"/>
            <ac:spMk id="109" creationId="{75A51B31-8D97-6EBF-7514-E667BF485A4C}"/>
          </ac:spMkLst>
        </pc:spChg>
        <pc:spChg chg="del">
          <ac:chgData name="Sebastian Coles" userId="2417a81b-7642-4f45-8d2c-de78b9511aa7" providerId="ADAL" clId="{5BDED486-4C42-4BA2-9206-C716917AAA68}" dt="2024-06-25T16:06:18.774" v="6019" actId="478"/>
          <ac:spMkLst>
            <pc:docMk/>
            <pc:sldMk cId="3919041578" sldId="297"/>
            <ac:spMk id="114" creationId="{8CF584B7-BBF7-4EEC-22BB-87C68A9AC5C6}"/>
          </ac:spMkLst>
        </pc:spChg>
        <pc:spChg chg="del">
          <ac:chgData name="Sebastian Coles" userId="2417a81b-7642-4f45-8d2c-de78b9511aa7" providerId="ADAL" clId="{5BDED486-4C42-4BA2-9206-C716917AAA68}" dt="2024-06-25T16:06:18.774" v="6019" actId="478"/>
          <ac:spMkLst>
            <pc:docMk/>
            <pc:sldMk cId="3919041578" sldId="297"/>
            <ac:spMk id="115" creationId="{3031F6E5-E648-2341-10B8-E6E0B8DD2535}"/>
          </ac:spMkLst>
        </pc:spChg>
        <pc:spChg chg="del">
          <ac:chgData name="Sebastian Coles" userId="2417a81b-7642-4f45-8d2c-de78b9511aa7" providerId="ADAL" clId="{5BDED486-4C42-4BA2-9206-C716917AAA68}" dt="2024-06-25T16:06:18.774" v="6019" actId="478"/>
          <ac:spMkLst>
            <pc:docMk/>
            <pc:sldMk cId="3919041578" sldId="297"/>
            <ac:spMk id="126" creationId="{7A048D37-B951-71C4-646C-069AB48E5C95}"/>
          </ac:spMkLst>
        </pc:spChg>
        <pc:spChg chg="del">
          <ac:chgData name="Sebastian Coles" userId="2417a81b-7642-4f45-8d2c-de78b9511aa7" providerId="ADAL" clId="{5BDED486-4C42-4BA2-9206-C716917AAA68}" dt="2024-06-25T16:06:18.774" v="6019" actId="478"/>
          <ac:spMkLst>
            <pc:docMk/>
            <pc:sldMk cId="3919041578" sldId="297"/>
            <ac:spMk id="137" creationId="{E2F1B5A8-DE67-53A3-30E3-3D2636E2172C}"/>
          </ac:spMkLst>
        </pc:spChg>
        <pc:spChg chg="del">
          <ac:chgData name="Sebastian Coles" userId="2417a81b-7642-4f45-8d2c-de78b9511aa7" providerId="ADAL" clId="{5BDED486-4C42-4BA2-9206-C716917AAA68}" dt="2024-06-25T16:06:18.774" v="6019" actId="478"/>
          <ac:spMkLst>
            <pc:docMk/>
            <pc:sldMk cId="3919041578" sldId="297"/>
            <ac:spMk id="138" creationId="{727713E2-E260-B22F-87AA-7906EE12C7B3}"/>
          </ac:spMkLst>
        </pc:spChg>
        <pc:spChg chg="del mod">
          <ac:chgData name="Sebastian Coles" userId="2417a81b-7642-4f45-8d2c-de78b9511aa7" providerId="ADAL" clId="{5BDED486-4C42-4BA2-9206-C716917AAA68}" dt="2024-06-25T17:25:22.173" v="6873" actId="478"/>
          <ac:spMkLst>
            <pc:docMk/>
            <pc:sldMk cId="3919041578" sldId="297"/>
            <ac:spMk id="156" creationId="{D5BD5568-7CAF-6D18-A68E-C7FAB93F5971}"/>
          </ac:spMkLst>
        </pc:spChg>
        <pc:spChg chg="del">
          <ac:chgData name="Sebastian Coles" userId="2417a81b-7642-4f45-8d2c-de78b9511aa7" providerId="ADAL" clId="{5BDED486-4C42-4BA2-9206-C716917AAA68}" dt="2024-06-25T16:06:23.735" v="6021" actId="478"/>
          <ac:spMkLst>
            <pc:docMk/>
            <pc:sldMk cId="3919041578" sldId="297"/>
            <ac:spMk id="157" creationId="{DBE0C84C-989E-0BD3-8D9E-965B4D326649}"/>
          </ac:spMkLst>
        </pc:spChg>
        <pc:picChg chg="add del mod">
          <ac:chgData name="Sebastian Coles" userId="2417a81b-7642-4f45-8d2c-de78b9511aa7" providerId="ADAL" clId="{5BDED486-4C42-4BA2-9206-C716917AAA68}" dt="2024-07-19T20:26:40.376" v="22203" actId="478"/>
          <ac:picMkLst>
            <pc:docMk/>
            <pc:sldMk cId="3919041578" sldId="297"/>
            <ac:picMk id="4" creationId="{8115EB08-1300-DD5A-66AD-584514CB2312}"/>
          </ac:picMkLst>
        </pc:picChg>
        <pc:picChg chg="del">
          <ac:chgData name="Sebastian Coles" userId="2417a81b-7642-4f45-8d2c-de78b9511aa7" providerId="ADAL" clId="{5BDED486-4C42-4BA2-9206-C716917AAA68}" dt="2024-06-25T16:06:21.290" v="6020" actId="478"/>
          <ac:picMkLst>
            <pc:docMk/>
            <pc:sldMk cId="3919041578" sldId="297"/>
            <ac:picMk id="70" creationId="{254D71C7-02A1-AFF1-014B-DDB42DE071C6}"/>
          </ac:picMkLst>
        </pc:picChg>
        <pc:cxnChg chg="del mod">
          <ac:chgData name="Sebastian Coles" userId="2417a81b-7642-4f45-8d2c-de78b9511aa7" providerId="ADAL" clId="{5BDED486-4C42-4BA2-9206-C716917AAA68}" dt="2024-06-25T16:06:18.774" v="6019" actId="478"/>
          <ac:cxnSpMkLst>
            <pc:docMk/>
            <pc:sldMk cId="3919041578" sldId="297"/>
            <ac:cxnSpMk id="13" creationId="{23CAD3A2-3EB5-2B3D-1B07-1C0708522C23}"/>
          </ac:cxnSpMkLst>
        </pc:cxnChg>
        <pc:cxnChg chg="del mod">
          <ac:chgData name="Sebastian Coles" userId="2417a81b-7642-4f45-8d2c-de78b9511aa7" providerId="ADAL" clId="{5BDED486-4C42-4BA2-9206-C716917AAA68}" dt="2024-06-25T16:06:18.774" v="6019" actId="478"/>
          <ac:cxnSpMkLst>
            <pc:docMk/>
            <pc:sldMk cId="3919041578" sldId="297"/>
            <ac:cxnSpMk id="15" creationId="{057246CE-4AE0-AD00-5FFF-8D5A39099852}"/>
          </ac:cxnSpMkLst>
        </pc:cxnChg>
        <pc:cxnChg chg="del mod">
          <ac:chgData name="Sebastian Coles" userId="2417a81b-7642-4f45-8d2c-de78b9511aa7" providerId="ADAL" clId="{5BDED486-4C42-4BA2-9206-C716917AAA68}" dt="2024-06-25T16:06:18.774" v="6019" actId="478"/>
          <ac:cxnSpMkLst>
            <pc:docMk/>
            <pc:sldMk cId="3919041578" sldId="297"/>
            <ac:cxnSpMk id="18" creationId="{EA3D44E1-092F-AF1E-92C0-F5F097218C01}"/>
          </ac:cxnSpMkLst>
        </pc:cxnChg>
        <pc:cxnChg chg="del mod">
          <ac:chgData name="Sebastian Coles" userId="2417a81b-7642-4f45-8d2c-de78b9511aa7" providerId="ADAL" clId="{5BDED486-4C42-4BA2-9206-C716917AAA68}" dt="2024-06-25T16:06:18.774" v="6019" actId="478"/>
          <ac:cxnSpMkLst>
            <pc:docMk/>
            <pc:sldMk cId="3919041578" sldId="297"/>
            <ac:cxnSpMk id="21" creationId="{DA3F5BDE-5438-3460-AEE0-61B2261A3409}"/>
          </ac:cxnSpMkLst>
        </pc:cxnChg>
        <pc:cxnChg chg="del mod">
          <ac:chgData name="Sebastian Coles" userId="2417a81b-7642-4f45-8d2c-de78b9511aa7" providerId="ADAL" clId="{5BDED486-4C42-4BA2-9206-C716917AAA68}" dt="2024-06-25T16:06:18.774" v="6019" actId="478"/>
          <ac:cxnSpMkLst>
            <pc:docMk/>
            <pc:sldMk cId="3919041578" sldId="297"/>
            <ac:cxnSpMk id="25" creationId="{96AE5C2E-47C4-0AC1-E888-C4C6A69386B5}"/>
          </ac:cxnSpMkLst>
        </pc:cxnChg>
        <pc:cxnChg chg="del mod">
          <ac:chgData name="Sebastian Coles" userId="2417a81b-7642-4f45-8d2c-de78b9511aa7" providerId="ADAL" clId="{5BDED486-4C42-4BA2-9206-C716917AAA68}" dt="2024-06-25T16:06:18.774" v="6019" actId="478"/>
          <ac:cxnSpMkLst>
            <pc:docMk/>
            <pc:sldMk cId="3919041578" sldId="297"/>
            <ac:cxnSpMk id="53" creationId="{5A08DCA4-F689-2446-9628-11A658ADDE77}"/>
          </ac:cxnSpMkLst>
        </pc:cxnChg>
        <pc:cxnChg chg="del mod">
          <ac:chgData name="Sebastian Coles" userId="2417a81b-7642-4f45-8d2c-de78b9511aa7" providerId="ADAL" clId="{5BDED486-4C42-4BA2-9206-C716917AAA68}" dt="2024-06-25T16:06:18.774" v="6019" actId="478"/>
          <ac:cxnSpMkLst>
            <pc:docMk/>
            <pc:sldMk cId="3919041578" sldId="297"/>
            <ac:cxnSpMk id="60" creationId="{FF728357-DE1F-C06B-F40A-632A60DBF495}"/>
          </ac:cxnSpMkLst>
        </pc:cxnChg>
        <pc:cxnChg chg="del mod">
          <ac:chgData name="Sebastian Coles" userId="2417a81b-7642-4f45-8d2c-de78b9511aa7" providerId="ADAL" clId="{5BDED486-4C42-4BA2-9206-C716917AAA68}" dt="2024-06-25T16:06:18.774" v="6019" actId="478"/>
          <ac:cxnSpMkLst>
            <pc:docMk/>
            <pc:sldMk cId="3919041578" sldId="297"/>
            <ac:cxnSpMk id="106" creationId="{2242ABB2-79D9-4537-3665-7216EE2F4C64}"/>
          </ac:cxnSpMkLst>
        </pc:cxnChg>
        <pc:cxnChg chg="del mod">
          <ac:chgData name="Sebastian Coles" userId="2417a81b-7642-4f45-8d2c-de78b9511aa7" providerId="ADAL" clId="{5BDED486-4C42-4BA2-9206-C716917AAA68}" dt="2024-06-25T16:06:18.774" v="6019" actId="478"/>
          <ac:cxnSpMkLst>
            <pc:docMk/>
            <pc:sldMk cId="3919041578" sldId="297"/>
            <ac:cxnSpMk id="110" creationId="{B6B7D6C5-F4C8-FC74-6971-48F7C53B0F70}"/>
          </ac:cxnSpMkLst>
        </pc:cxnChg>
        <pc:cxnChg chg="del mod">
          <ac:chgData name="Sebastian Coles" userId="2417a81b-7642-4f45-8d2c-de78b9511aa7" providerId="ADAL" clId="{5BDED486-4C42-4BA2-9206-C716917AAA68}" dt="2024-06-25T16:06:18.774" v="6019" actId="478"/>
          <ac:cxnSpMkLst>
            <pc:docMk/>
            <pc:sldMk cId="3919041578" sldId="297"/>
            <ac:cxnSpMk id="116" creationId="{6178C41A-2D49-C3C2-FA9D-4BCD58CA4266}"/>
          </ac:cxnSpMkLst>
        </pc:cxnChg>
        <pc:cxnChg chg="del mod">
          <ac:chgData name="Sebastian Coles" userId="2417a81b-7642-4f45-8d2c-de78b9511aa7" providerId="ADAL" clId="{5BDED486-4C42-4BA2-9206-C716917AAA68}" dt="2024-06-25T16:06:18.774" v="6019" actId="478"/>
          <ac:cxnSpMkLst>
            <pc:docMk/>
            <pc:sldMk cId="3919041578" sldId="297"/>
            <ac:cxnSpMk id="119" creationId="{A28B2FD9-99F8-E49C-1CFD-C655AE1B56B2}"/>
          </ac:cxnSpMkLst>
        </pc:cxnChg>
        <pc:cxnChg chg="del mod">
          <ac:chgData name="Sebastian Coles" userId="2417a81b-7642-4f45-8d2c-de78b9511aa7" providerId="ADAL" clId="{5BDED486-4C42-4BA2-9206-C716917AAA68}" dt="2024-06-25T16:06:18.774" v="6019" actId="478"/>
          <ac:cxnSpMkLst>
            <pc:docMk/>
            <pc:sldMk cId="3919041578" sldId="297"/>
            <ac:cxnSpMk id="122" creationId="{CB47EDDA-6B0F-09B5-DA0C-819C29FDDB63}"/>
          </ac:cxnSpMkLst>
        </pc:cxnChg>
        <pc:cxnChg chg="del">
          <ac:chgData name="Sebastian Coles" userId="2417a81b-7642-4f45-8d2c-de78b9511aa7" providerId="ADAL" clId="{5BDED486-4C42-4BA2-9206-C716917AAA68}" dt="2024-06-25T16:06:18.774" v="6019" actId="478"/>
          <ac:cxnSpMkLst>
            <pc:docMk/>
            <pc:sldMk cId="3919041578" sldId="297"/>
            <ac:cxnSpMk id="136" creationId="{C1F2C9A9-E31E-B6E5-4049-52BBEA904B1A}"/>
          </ac:cxnSpMkLst>
        </pc:cxnChg>
        <pc:cxnChg chg="del mod">
          <ac:chgData name="Sebastian Coles" userId="2417a81b-7642-4f45-8d2c-de78b9511aa7" providerId="ADAL" clId="{5BDED486-4C42-4BA2-9206-C716917AAA68}" dt="2024-06-25T16:06:18.774" v="6019" actId="478"/>
          <ac:cxnSpMkLst>
            <pc:docMk/>
            <pc:sldMk cId="3919041578" sldId="297"/>
            <ac:cxnSpMk id="142" creationId="{C9A7F796-4AE1-2DDB-D5BE-D6C6A41EDC02}"/>
          </ac:cxnSpMkLst>
        </pc:cxnChg>
      </pc:sldChg>
      <pc:sldChg chg="addSp delSp modSp add mod modTransition delAnim modAnim modNotesTx">
        <pc:chgData name="Sebastian Coles" userId="2417a81b-7642-4f45-8d2c-de78b9511aa7" providerId="ADAL" clId="{5BDED486-4C42-4BA2-9206-C716917AAA68}" dt="2024-07-19T20:27:05.259" v="22204"/>
        <pc:sldMkLst>
          <pc:docMk/>
          <pc:sldMk cId="2241437502" sldId="298"/>
        </pc:sldMkLst>
        <pc:spChg chg="del">
          <ac:chgData name="Sebastian Coles" userId="2417a81b-7642-4f45-8d2c-de78b9511aa7" providerId="ADAL" clId="{5BDED486-4C42-4BA2-9206-C716917AAA68}" dt="2024-06-25T16:07:31.184" v="6045" actId="478"/>
          <ac:spMkLst>
            <pc:docMk/>
            <pc:sldMk cId="2241437502" sldId="298"/>
            <ac:spMk id="8" creationId="{DEB57D92-4ECF-42D8-60B7-64AB9985624B}"/>
          </ac:spMkLst>
        </pc:spChg>
        <pc:spChg chg="del">
          <ac:chgData name="Sebastian Coles" userId="2417a81b-7642-4f45-8d2c-de78b9511aa7" providerId="ADAL" clId="{5BDED486-4C42-4BA2-9206-C716917AAA68}" dt="2024-06-25T16:07:31.184" v="6045" actId="478"/>
          <ac:spMkLst>
            <pc:docMk/>
            <pc:sldMk cId="2241437502" sldId="298"/>
            <ac:spMk id="9" creationId="{BB8B5B36-E2B4-0525-4954-20846D20112B}"/>
          </ac:spMkLst>
        </pc:spChg>
        <pc:spChg chg="mod">
          <ac:chgData name="Sebastian Coles" userId="2417a81b-7642-4f45-8d2c-de78b9511aa7" providerId="ADAL" clId="{5BDED486-4C42-4BA2-9206-C716917AAA68}" dt="2024-06-25T16:07:54.224" v="6080" actId="1076"/>
          <ac:spMkLst>
            <pc:docMk/>
            <pc:sldMk cId="2241437502" sldId="298"/>
            <ac:spMk id="10" creationId="{7DBA9B8F-9190-2531-D747-961D464CFFDB}"/>
          </ac:spMkLst>
        </pc:spChg>
        <pc:spChg chg="add mod">
          <ac:chgData name="Sebastian Coles" userId="2417a81b-7642-4f45-8d2c-de78b9511aa7" providerId="ADAL" clId="{5BDED486-4C42-4BA2-9206-C716917AAA68}" dt="2024-07-16T18:17:00.430" v="10190" actId="1035"/>
          <ac:spMkLst>
            <pc:docMk/>
            <pc:sldMk cId="2241437502" sldId="298"/>
            <ac:spMk id="12" creationId="{548E64A4-805D-633B-0093-9F1C3C7DE16A}"/>
          </ac:spMkLst>
        </pc:spChg>
        <pc:spChg chg="add mod">
          <ac:chgData name="Sebastian Coles" userId="2417a81b-7642-4f45-8d2c-de78b9511aa7" providerId="ADAL" clId="{5BDED486-4C42-4BA2-9206-C716917AAA68}" dt="2024-07-16T18:17:00.430" v="10190" actId="1035"/>
          <ac:spMkLst>
            <pc:docMk/>
            <pc:sldMk cId="2241437502" sldId="298"/>
            <ac:spMk id="13" creationId="{8D754637-EEB6-AB1C-5D5D-4636ABA15786}"/>
          </ac:spMkLst>
        </pc:spChg>
        <pc:spChg chg="del mod">
          <ac:chgData name="Sebastian Coles" userId="2417a81b-7642-4f45-8d2c-de78b9511aa7" providerId="ADAL" clId="{5BDED486-4C42-4BA2-9206-C716917AAA68}" dt="2024-06-25T16:07:33.643" v="6046" actId="478"/>
          <ac:spMkLst>
            <pc:docMk/>
            <pc:sldMk cId="2241437502" sldId="298"/>
            <ac:spMk id="13" creationId="{D32FDA8A-10C3-261D-1486-160E641934FE}"/>
          </ac:spMkLst>
        </pc:spChg>
        <pc:spChg chg="add mod">
          <ac:chgData name="Sebastian Coles" userId="2417a81b-7642-4f45-8d2c-de78b9511aa7" providerId="ADAL" clId="{5BDED486-4C42-4BA2-9206-C716917AAA68}" dt="2024-07-16T18:17:00.430" v="10190" actId="1035"/>
          <ac:spMkLst>
            <pc:docMk/>
            <pc:sldMk cId="2241437502" sldId="298"/>
            <ac:spMk id="14" creationId="{B0536D8F-D3FE-E135-F8AC-33DE7E7DBDCD}"/>
          </ac:spMkLst>
        </pc:spChg>
        <pc:spChg chg="del">
          <ac:chgData name="Sebastian Coles" userId="2417a81b-7642-4f45-8d2c-de78b9511aa7" providerId="ADAL" clId="{5BDED486-4C42-4BA2-9206-C716917AAA68}" dt="2024-06-25T16:07:31.184" v="6045" actId="478"/>
          <ac:spMkLst>
            <pc:docMk/>
            <pc:sldMk cId="2241437502" sldId="298"/>
            <ac:spMk id="14" creationId="{F1506212-26DB-34A2-74DB-D20E617A8C3E}"/>
          </ac:spMkLst>
        </pc:spChg>
        <pc:spChg chg="del">
          <ac:chgData name="Sebastian Coles" userId="2417a81b-7642-4f45-8d2c-de78b9511aa7" providerId="ADAL" clId="{5BDED486-4C42-4BA2-9206-C716917AAA68}" dt="2024-06-25T16:07:36.100" v="6047" actId="478"/>
          <ac:spMkLst>
            <pc:docMk/>
            <pc:sldMk cId="2241437502" sldId="298"/>
            <ac:spMk id="15" creationId="{2B532B66-B541-C246-5EB2-DDD4EF1A257F}"/>
          </ac:spMkLst>
        </pc:spChg>
        <pc:spChg chg="add mod">
          <ac:chgData name="Sebastian Coles" userId="2417a81b-7642-4f45-8d2c-de78b9511aa7" providerId="ADAL" clId="{5BDED486-4C42-4BA2-9206-C716917AAA68}" dt="2024-07-16T18:17:00.430" v="10190" actId="1035"/>
          <ac:spMkLst>
            <pc:docMk/>
            <pc:sldMk cId="2241437502" sldId="298"/>
            <ac:spMk id="15" creationId="{9C71BFCB-35B4-C60E-82B7-C75B2F657C2B}"/>
          </ac:spMkLst>
        </pc:spChg>
        <pc:spChg chg="del">
          <ac:chgData name="Sebastian Coles" userId="2417a81b-7642-4f45-8d2c-de78b9511aa7" providerId="ADAL" clId="{5BDED486-4C42-4BA2-9206-C716917AAA68}" dt="2024-06-25T16:07:31.184" v="6045" actId="478"/>
          <ac:spMkLst>
            <pc:docMk/>
            <pc:sldMk cId="2241437502" sldId="298"/>
            <ac:spMk id="16" creationId="{C4314A10-8006-573E-E8AA-F28068105E00}"/>
          </ac:spMkLst>
        </pc:spChg>
        <pc:spChg chg="del">
          <ac:chgData name="Sebastian Coles" userId="2417a81b-7642-4f45-8d2c-de78b9511aa7" providerId="ADAL" clId="{5BDED486-4C42-4BA2-9206-C716917AAA68}" dt="2024-06-25T16:07:33.643" v="6046" actId="478"/>
          <ac:spMkLst>
            <pc:docMk/>
            <pc:sldMk cId="2241437502" sldId="298"/>
            <ac:spMk id="17" creationId="{C40F3E5C-ECDB-32C7-B593-32F37955DC46}"/>
          </ac:spMkLst>
        </pc:spChg>
        <pc:spChg chg="del">
          <ac:chgData name="Sebastian Coles" userId="2417a81b-7642-4f45-8d2c-de78b9511aa7" providerId="ADAL" clId="{5BDED486-4C42-4BA2-9206-C716917AAA68}" dt="2024-06-25T16:07:36.100" v="6047" actId="478"/>
          <ac:spMkLst>
            <pc:docMk/>
            <pc:sldMk cId="2241437502" sldId="298"/>
            <ac:spMk id="18" creationId="{A193A392-464D-1FC4-1C61-7842CB74A296}"/>
          </ac:spMkLst>
        </pc:spChg>
        <pc:spChg chg="del">
          <ac:chgData name="Sebastian Coles" userId="2417a81b-7642-4f45-8d2c-de78b9511aa7" providerId="ADAL" clId="{5BDED486-4C42-4BA2-9206-C716917AAA68}" dt="2024-06-25T16:07:31.184" v="6045" actId="478"/>
          <ac:spMkLst>
            <pc:docMk/>
            <pc:sldMk cId="2241437502" sldId="298"/>
            <ac:spMk id="19" creationId="{2B3A6530-395B-8AB2-C970-1B27E2CA2D82}"/>
          </ac:spMkLst>
        </pc:spChg>
        <pc:spChg chg="add mod">
          <ac:chgData name="Sebastian Coles" userId="2417a81b-7642-4f45-8d2c-de78b9511aa7" providerId="ADAL" clId="{5BDED486-4C42-4BA2-9206-C716917AAA68}" dt="2024-07-16T18:17:00.430" v="10190" actId="1035"/>
          <ac:spMkLst>
            <pc:docMk/>
            <pc:sldMk cId="2241437502" sldId="298"/>
            <ac:spMk id="19" creationId="{D8985643-68EC-6C82-039D-E1B8CCDF3907}"/>
          </ac:spMkLst>
        </pc:spChg>
        <pc:spChg chg="del">
          <ac:chgData name="Sebastian Coles" userId="2417a81b-7642-4f45-8d2c-de78b9511aa7" providerId="ADAL" clId="{5BDED486-4C42-4BA2-9206-C716917AAA68}" dt="2024-06-25T16:07:31.184" v="6045" actId="478"/>
          <ac:spMkLst>
            <pc:docMk/>
            <pc:sldMk cId="2241437502" sldId="298"/>
            <ac:spMk id="21" creationId="{05D21D08-1C3F-2479-CFFE-39E7707C34C6}"/>
          </ac:spMkLst>
        </pc:spChg>
        <pc:spChg chg="add mod">
          <ac:chgData name="Sebastian Coles" userId="2417a81b-7642-4f45-8d2c-de78b9511aa7" providerId="ADAL" clId="{5BDED486-4C42-4BA2-9206-C716917AAA68}" dt="2024-07-16T18:17:00.430" v="10190" actId="1035"/>
          <ac:spMkLst>
            <pc:docMk/>
            <pc:sldMk cId="2241437502" sldId="298"/>
            <ac:spMk id="21" creationId="{101FDDE3-2C6B-61AB-415B-DFCC0C1A0A09}"/>
          </ac:spMkLst>
        </pc:spChg>
        <pc:spChg chg="add mod">
          <ac:chgData name="Sebastian Coles" userId="2417a81b-7642-4f45-8d2c-de78b9511aa7" providerId="ADAL" clId="{5BDED486-4C42-4BA2-9206-C716917AAA68}" dt="2024-07-16T18:17:00.430" v="10190" actId="1035"/>
          <ac:spMkLst>
            <pc:docMk/>
            <pc:sldMk cId="2241437502" sldId="298"/>
            <ac:spMk id="26" creationId="{EEA067DC-82C6-EBF4-7D9F-665381941F38}"/>
          </ac:spMkLst>
        </pc:spChg>
        <pc:spChg chg="add mod">
          <ac:chgData name="Sebastian Coles" userId="2417a81b-7642-4f45-8d2c-de78b9511aa7" providerId="ADAL" clId="{5BDED486-4C42-4BA2-9206-C716917AAA68}" dt="2024-07-16T18:17:00.430" v="10190" actId="1035"/>
          <ac:spMkLst>
            <pc:docMk/>
            <pc:sldMk cId="2241437502" sldId="298"/>
            <ac:spMk id="31" creationId="{EE77CB6F-1BA0-6196-5BE4-52941AC7766B}"/>
          </ac:spMkLst>
        </pc:spChg>
        <pc:spChg chg="add mod">
          <ac:chgData name="Sebastian Coles" userId="2417a81b-7642-4f45-8d2c-de78b9511aa7" providerId="ADAL" clId="{5BDED486-4C42-4BA2-9206-C716917AAA68}" dt="2024-07-16T18:20:24.055" v="10213" actId="1076"/>
          <ac:spMkLst>
            <pc:docMk/>
            <pc:sldMk cId="2241437502" sldId="298"/>
            <ac:spMk id="32" creationId="{D5989909-87A0-7F10-80C4-D3A4D62AE870}"/>
          </ac:spMkLst>
        </pc:spChg>
        <pc:spChg chg="add mod">
          <ac:chgData name="Sebastian Coles" userId="2417a81b-7642-4f45-8d2c-de78b9511aa7" providerId="ADAL" clId="{5BDED486-4C42-4BA2-9206-C716917AAA68}" dt="2024-07-16T18:17:00.430" v="10190" actId="1035"/>
          <ac:spMkLst>
            <pc:docMk/>
            <pc:sldMk cId="2241437502" sldId="298"/>
            <ac:spMk id="33" creationId="{6EBD95D8-02F6-D04D-515D-E91E0D1A5675}"/>
          </ac:spMkLst>
        </pc:spChg>
        <pc:spChg chg="add del mod">
          <ac:chgData name="Sebastian Coles" userId="2417a81b-7642-4f45-8d2c-de78b9511aa7" providerId="ADAL" clId="{5BDED486-4C42-4BA2-9206-C716917AAA68}" dt="2024-06-25T16:15:13.415" v="6160" actId="478"/>
          <ac:spMkLst>
            <pc:docMk/>
            <pc:sldMk cId="2241437502" sldId="298"/>
            <ac:spMk id="34" creationId="{9D83977E-61F1-1EB6-541A-B40FF5DADE65}"/>
          </ac:spMkLst>
        </pc:spChg>
        <pc:spChg chg="add mod">
          <ac:chgData name="Sebastian Coles" userId="2417a81b-7642-4f45-8d2c-de78b9511aa7" providerId="ADAL" clId="{5BDED486-4C42-4BA2-9206-C716917AAA68}" dt="2024-07-16T18:17:00.430" v="10190" actId="1035"/>
          <ac:spMkLst>
            <pc:docMk/>
            <pc:sldMk cId="2241437502" sldId="298"/>
            <ac:spMk id="35" creationId="{0DA71688-74CF-A92B-4723-A350394E1388}"/>
          </ac:spMkLst>
        </pc:spChg>
        <pc:spChg chg="add mod">
          <ac:chgData name="Sebastian Coles" userId="2417a81b-7642-4f45-8d2c-de78b9511aa7" providerId="ADAL" clId="{5BDED486-4C42-4BA2-9206-C716917AAA68}" dt="2024-07-16T18:20:28.717" v="10214" actId="1076"/>
          <ac:spMkLst>
            <pc:docMk/>
            <pc:sldMk cId="2241437502" sldId="298"/>
            <ac:spMk id="36" creationId="{A50BD060-F561-3F33-0267-0848633ECE0D}"/>
          </ac:spMkLst>
        </pc:spChg>
        <pc:spChg chg="add mod">
          <ac:chgData name="Sebastian Coles" userId="2417a81b-7642-4f45-8d2c-de78b9511aa7" providerId="ADAL" clId="{5BDED486-4C42-4BA2-9206-C716917AAA68}" dt="2024-07-16T18:17:00.430" v="10190" actId="1035"/>
          <ac:spMkLst>
            <pc:docMk/>
            <pc:sldMk cId="2241437502" sldId="298"/>
            <ac:spMk id="37" creationId="{A26121D3-887B-F3F9-6F17-4019681CF98E}"/>
          </ac:spMkLst>
        </pc:spChg>
        <pc:spChg chg="add mod">
          <ac:chgData name="Sebastian Coles" userId="2417a81b-7642-4f45-8d2c-de78b9511aa7" providerId="ADAL" clId="{5BDED486-4C42-4BA2-9206-C716917AAA68}" dt="2024-07-16T18:17:00.430" v="10190" actId="1035"/>
          <ac:spMkLst>
            <pc:docMk/>
            <pc:sldMk cId="2241437502" sldId="298"/>
            <ac:spMk id="38" creationId="{ABA5BC7A-6B88-80EB-4AAA-E3C90B9FAF37}"/>
          </ac:spMkLst>
        </pc:spChg>
        <pc:spChg chg="add mod">
          <ac:chgData name="Sebastian Coles" userId="2417a81b-7642-4f45-8d2c-de78b9511aa7" providerId="ADAL" clId="{5BDED486-4C42-4BA2-9206-C716917AAA68}" dt="2024-07-16T18:17:00.430" v="10190" actId="1035"/>
          <ac:spMkLst>
            <pc:docMk/>
            <pc:sldMk cId="2241437502" sldId="298"/>
            <ac:spMk id="40" creationId="{E72071F0-A973-BA20-5D47-06D393B49E62}"/>
          </ac:spMkLst>
        </pc:spChg>
        <pc:spChg chg="add mod">
          <ac:chgData name="Sebastian Coles" userId="2417a81b-7642-4f45-8d2c-de78b9511aa7" providerId="ADAL" clId="{5BDED486-4C42-4BA2-9206-C716917AAA68}" dt="2024-07-16T18:17:00.430" v="10190" actId="1035"/>
          <ac:spMkLst>
            <pc:docMk/>
            <pc:sldMk cId="2241437502" sldId="298"/>
            <ac:spMk id="41" creationId="{BD030C12-3F51-0D18-BDE3-158961C40D7A}"/>
          </ac:spMkLst>
        </pc:spChg>
        <pc:spChg chg="add mod">
          <ac:chgData name="Sebastian Coles" userId="2417a81b-7642-4f45-8d2c-de78b9511aa7" providerId="ADAL" clId="{5BDED486-4C42-4BA2-9206-C716917AAA68}" dt="2024-07-16T18:17:00.430" v="10190" actId="1035"/>
          <ac:spMkLst>
            <pc:docMk/>
            <pc:sldMk cId="2241437502" sldId="298"/>
            <ac:spMk id="42" creationId="{B2AAC9F4-B041-03BE-33AE-F76D55FEE61F}"/>
          </ac:spMkLst>
        </pc:spChg>
        <pc:picChg chg="add mod">
          <ac:chgData name="Sebastian Coles" userId="2417a81b-7642-4f45-8d2c-de78b9511aa7" providerId="ADAL" clId="{5BDED486-4C42-4BA2-9206-C716917AAA68}" dt="2024-07-16T18:17:00.430" v="10190" actId="1035"/>
          <ac:picMkLst>
            <pc:docMk/>
            <pc:sldMk cId="2241437502" sldId="298"/>
            <ac:picMk id="4" creationId="{FA95FE05-6F83-6E31-7ECC-B294E25A8956}"/>
          </ac:picMkLst>
        </pc:picChg>
        <pc:picChg chg="add mod">
          <ac:chgData name="Sebastian Coles" userId="2417a81b-7642-4f45-8d2c-de78b9511aa7" providerId="ADAL" clId="{5BDED486-4C42-4BA2-9206-C716917AAA68}" dt="2024-07-16T18:17:00.430" v="10190" actId="1035"/>
          <ac:picMkLst>
            <pc:docMk/>
            <pc:sldMk cId="2241437502" sldId="298"/>
            <ac:picMk id="6" creationId="{7DD41E22-E58F-B8CE-5CB4-D97410721408}"/>
          </ac:picMkLst>
        </pc:picChg>
        <pc:picChg chg="add mod">
          <ac:chgData name="Sebastian Coles" userId="2417a81b-7642-4f45-8d2c-de78b9511aa7" providerId="ADAL" clId="{5BDED486-4C42-4BA2-9206-C716917AAA68}" dt="2024-07-16T18:17:00.430" v="10190" actId="1035"/>
          <ac:picMkLst>
            <pc:docMk/>
            <pc:sldMk cId="2241437502" sldId="298"/>
            <ac:picMk id="8" creationId="{506F4F9C-89FC-7AB1-45C5-18E5F9383C23}"/>
          </ac:picMkLst>
        </pc:picChg>
        <pc:picChg chg="add mod">
          <ac:chgData name="Sebastian Coles" userId="2417a81b-7642-4f45-8d2c-de78b9511aa7" providerId="ADAL" clId="{5BDED486-4C42-4BA2-9206-C716917AAA68}" dt="2024-07-16T18:17:00.430" v="10190" actId="1035"/>
          <ac:picMkLst>
            <pc:docMk/>
            <pc:sldMk cId="2241437502" sldId="298"/>
            <ac:picMk id="9" creationId="{D5B9A918-E056-25EB-FB2F-AF271FC6C2B8}"/>
          </ac:picMkLst>
        </pc:picChg>
        <pc:picChg chg="add mod">
          <ac:chgData name="Sebastian Coles" userId="2417a81b-7642-4f45-8d2c-de78b9511aa7" providerId="ADAL" clId="{5BDED486-4C42-4BA2-9206-C716917AAA68}" dt="2024-07-16T18:17:00.430" v="10190" actId="1035"/>
          <ac:picMkLst>
            <pc:docMk/>
            <pc:sldMk cId="2241437502" sldId="298"/>
            <ac:picMk id="11" creationId="{361CB954-D2EB-1962-FBF3-8FB4847A7B9D}"/>
          </ac:picMkLst>
        </pc:picChg>
        <pc:picChg chg="add mod">
          <ac:chgData name="Sebastian Coles" userId="2417a81b-7642-4f45-8d2c-de78b9511aa7" providerId="ADAL" clId="{5BDED486-4C42-4BA2-9206-C716917AAA68}" dt="2024-06-25T16:11:55.224" v="6095"/>
          <ac:picMkLst>
            <pc:docMk/>
            <pc:sldMk cId="2241437502" sldId="298"/>
            <ac:picMk id="12" creationId="{6B2A6B62-2185-BF5B-27F6-0228F8C8223A}"/>
          </ac:picMkLst>
        </pc:picChg>
        <pc:picChg chg="add mod">
          <ac:chgData name="Sebastian Coles" userId="2417a81b-7642-4f45-8d2c-de78b9511aa7" providerId="ADAL" clId="{5BDED486-4C42-4BA2-9206-C716917AAA68}" dt="2024-07-16T18:17:00.430" v="10190" actId="1035"/>
          <ac:picMkLst>
            <pc:docMk/>
            <pc:sldMk cId="2241437502" sldId="298"/>
            <ac:picMk id="22" creationId="{C672879C-CA10-0408-0EC5-67F3F8D9EE79}"/>
          </ac:picMkLst>
        </pc:picChg>
        <pc:picChg chg="add del mod">
          <ac:chgData name="Sebastian Coles" userId="2417a81b-7642-4f45-8d2c-de78b9511aa7" providerId="ADAL" clId="{5BDED486-4C42-4BA2-9206-C716917AAA68}" dt="2024-06-25T16:12:51.103" v="6113" actId="478"/>
          <ac:picMkLst>
            <pc:docMk/>
            <pc:sldMk cId="2241437502" sldId="298"/>
            <ac:picMk id="24" creationId="{9670206C-3FDF-FC31-E195-10B7BDE887DE}"/>
          </ac:picMkLst>
        </pc:picChg>
        <pc:picChg chg="add mod">
          <ac:chgData name="Sebastian Coles" userId="2417a81b-7642-4f45-8d2c-de78b9511aa7" providerId="ADAL" clId="{5BDED486-4C42-4BA2-9206-C716917AAA68}" dt="2024-07-16T18:17:00.430" v="10190" actId="1035"/>
          <ac:picMkLst>
            <pc:docMk/>
            <pc:sldMk cId="2241437502" sldId="298"/>
            <ac:picMk id="27" creationId="{B33F78AE-275F-1CBD-5133-6DC512CE6A80}"/>
          </ac:picMkLst>
        </pc:picChg>
        <pc:picChg chg="add mod">
          <ac:chgData name="Sebastian Coles" userId="2417a81b-7642-4f45-8d2c-de78b9511aa7" providerId="ADAL" clId="{5BDED486-4C42-4BA2-9206-C716917AAA68}" dt="2024-07-16T18:17:00.430" v="10190" actId="1035"/>
          <ac:picMkLst>
            <pc:docMk/>
            <pc:sldMk cId="2241437502" sldId="298"/>
            <ac:picMk id="29" creationId="{A544251F-CEBB-1F5A-43A4-7F5BD63D3862}"/>
          </ac:picMkLst>
        </pc:picChg>
        <pc:picChg chg="add del mod">
          <ac:chgData name="Sebastian Coles" userId="2417a81b-7642-4f45-8d2c-de78b9511aa7" providerId="ADAL" clId="{5BDED486-4C42-4BA2-9206-C716917AAA68}" dt="2024-06-25T16:13:40.199" v="6124" actId="478"/>
          <ac:picMkLst>
            <pc:docMk/>
            <pc:sldMk cId="2241437502" sldId="298"/>
            <ac:picMk id="31" creationId="{87390916-463E-3B91-7CC1-8E5AFF8C9F26}"/>
          </ac:picMkLst>
        </pc:picChg>
        <pc:picChg chg="add mod">
          <ac:chgData name="Sebastian Coles" userId="2417a81b-7642-4f45-8d2c-de78b9511aa7" providerId="ADAL" clId="{5BDED486-4C42-4BA2-9206-C716917AAA68}" dt="2024-07-16T18:32:49.498" v="10237"/>
          <ac:picMkLst>
            <pc:docMk/>
            <pc:sldMk cId="2241437502" sldId="298"/>
            <ac:picMk id="55" creationId="{4DC67838-9DDC-852A-B716-7F61CA275EDF}"/>
          </ac:picMkLst>
        </pc:picChg>
        <pc:picChg chg="add mod">
          <ac:chgData name="Sebastian Coles" userId="2417a81b-7642-4f45-8d2c-de78b9511aa7" providerId="ADAL" clId="{5BDED486-4C42-4BA2-9206-C716917AAA68}" dt="2024-07-16T18:32:52.102" v="10238"/>
          <ac:picMkLst>
            <pc:docMk/>
            <pc:sldMk cId="2241437502" sldId="298"/>
            <ac:picMk id="56" creationId="{5DC7E1AD-C8D3-6404-1619-4AD025843CD7}"/>
          </ac:picMkLst>
        </pc:picChg>
        <pc:picChg chg="add del mod">
          <ac:chgData name="Sebastian Coles" userId="2417a81b-7642-4f45-8d2c-de78b9511aa7" providerId="ADAL" clId="{5BDED486-4C42-4BA2-9206-C716917AAA68}" dt="2024-07-16T19:23:33.442" v="18795"/>
          <ac:picMkLst>
            <pc:docMk/>
            <pc:sldMk cId="2241437502" sldId="298"/>
            <ac:picMk id="57" creationId="{CE7800FD-77E0-5A50-6F89-6C8D627983DB}"/>
          </ac:picMkLst>
        </pc:picChg>
        <pc:picChg chg="add">
          <ac:chgData name="Sebastian Coles" userId="2417a81b-7642-4f45-8d2c-de78b9511aa7" providerId="ADAL" clId="{5BDED486-4C42-4BA2-9206-C716917AAA68}" dt="2024-06-25T16:10:40.481" v="6088"/>
          <ac:picMkLst>
            <pc:docMk/>
            <pc:sldMk cId="2241437502" sldId="298"/>
            <ac:picMk id="1026" creationId="{3E14B2AD-0E01-20CD-E844-4894FD15B766}"/>
          </ac:picMkLst>
        </pc:picChg>
        <pc:picChg chg="add del mod">
          <ac:chgData name="Sebastian Coles" userId="2417a81b-7642-4f45-8d2c-de78b9511aa7" providerId="ADAL" clId="{5BDED486-4C42-4BA2-9206-C716917AAA68}" dt="2024-06-25T16:11:59.058" v="6096" actId="478"/>
          <ac:picMkLst>
            <pc:docMk/>
            <pc:sldMk cId="2241437502" sldId="298"/>
            <ac:picMk id="1028" creationId="{653442DD-630B-1363-2BAB-A2E12C7DA5FB}"/>
          </ac:picMkLst>
        </pc:picChg>
        <pc:cxnChg chg="add mod">
          <ac:chgData name="Sebastian Coles" userId="2417a81b-7642-4f45-8d2c-de78b9511aa7" providerId="ADAL" clId="{5BDED486-4C42-4BA2-9206-C716917AAA68}" dt="2024-07-16T18:17:00.430" v="10190" actId="1035"/>
          <ac:cxnSpMkLst>
            <pc:docMk/>
            <pc:sldMk cId="2241437502" sldId="298"/>
            <ac:cxnSpMk id="17" creationId="{9FC35413-A8C5-F17A-D25E-BF2A3CD0384A}"/>
          </ac:cxnSpMkLst>
        </pc:cxnChg>
        <pc:cxnChg chg="add mod">
          <ac:chgData name="Sebastian Coles" userId="2417a81b-7642-4f45-8d2c-de78b9511aa7" providerId="ADAL" clId="{5BDED486-4C42-4BA2-9206-C716917AAA68}" dt="2024-07-16T18:17:00.430" v="10190" actId="1035"/>
          <ac:cxnSpMkLst>
            <pc:docMk/>
            <pc:sldMk cId="2241437502" sldId="298"/>
            <ac:cxnSpMk id="20" creationId="{0F3D893F-7947-7F49-FA6F-899A4DE6218C}"/>
          </ac:cxnSpMkLst>
        </pc:cxnChg>
        <pc:cxnChg chg="add mod">
          <ac:chgData name="Sebastian Coles" userId="2417a81b-7642-4f45-8d2c-de78b9511aa7" providerId="ADAL" clId="{5BDED486-4C42-4BA2-9206-C716917AAA68}" dt="2024-07-16T18:17:00.430" v="10190" actId="1035"/>
          <ac:cxnSpMkLst>
            <pc:docMk/>
            <pc:sldMk cId="2241437502" sldId="298"/>
            <ac:cxnSpMk id="24" creationId="{BBD11412-8216-C664-309F-9A74200DC048}"/>
          </ac:cxnSpMkLst>
        </pc:cxnChg>
        <pc:cxnChg chg="add mod ord">
          <ac:chgData name="Sebastian Coles" userId="2417a81b-7642-4f45-8d2c-de78b9511aa7" providerId="ADAL" clId="{5BDED486-4C42-4BA2-9206-C716917AAA68}" dt="2024-07-16T18:17:00.430" v="10190" actId="1035"/>
          <ac:cxnSpMkLst>
            <pc:docMk/>
            <pc:sldMk cId="2241437502" sldId="298"/>
            <ac:cxnSpMk id="34" creationId="{1CFC9AF1-CC75-3483-3B51-CA8089D3F481}"/>
          </ac:cxnSpMkLst>
        </pc:cxnChg>
      </pc:sldChg>
      <pc:sldChg chg="addSp delSp modSp add del mod ord modTransition addAnim delAnim modNotesTx">
        <pc:chgData name="Sebastian Coles" userId="2417a81b-7642-4f45-8d2c-de78b9511aa7" providerId="ADAL" clId="{5BDED486-4C42-4BA2-9206-C716917AAA68}" dt="2024-07-19T20:05:38.226" v="20944" actId="47"/>
        <pc:sldMkLst>
          <pc:docMk/>
          <pc:sldMk cId="560036894" sldId="299"/>
        </pc:sldMkLst>
        <pc:spChg chg="add mod">
          <ac:chgData name="Sebastian Coles" userId="2417a81b-7642-4f45-8d2c-de78b9511aa7" providerId="ADAL" clId="{5BDED486-4C42-4BA2-9206-C716917AAA68}" dt="2024-07-19T20:05:28.219" v="20943" actId="33524"/>
          <ac:spMkLst>
            <pc:docMk/>
            <pc:sldMk cId="560036894" sldId="299"/>
            <ac:spMk id="2" creationId="{15947B3E-EE8E-6DF2-0C5E-896F3C421291}"/>
          </ac:spMkLst>
        </pc:spChg>
        <pc:spChg chg="mod">
          <ac:chgData name="Sebastian Coles" userId="2417a81b-7642-4f45-8d2c-de78b9511aa7" providerId="ADAL" clId="{5BDED486-4C42-4BA2-9206-C716917AAA68}" dt="2024-06-25T19:52:42.021" v="7317" actId="1076"/>
          <ac:spMkLst>
            <pc:docMk/>
            <pc:sldMk cId="560036894" sldId="299"/>
            <ac:spMk id="3" creationId="{CA480A17-B33A-4E1E-B9C3-7E3069563167}"/>
          </ac:spMkLst>
        </pc:spChg>
        <pc:spChg chg="del">
          <ac:chgData name="Sebastian Coles" userId="2417a81b-7642-4f45-8d2c-de78b9511aa7" providerId="ADAL" clId="{5BDED486-4C42-4BA2-9206-C716917AAA68}" dt="2024-06-25T19:51:44.025" v="7291" actId="478"/>
          <ac:spMkLst>
            <pc:docMk/>
            <pc:sldMk cId="560036894" sldId="299"/>
            <ac:spMk id="5" creationId="{7E6CF2A7-E92E-71FD-06FE-0006CD8EB93D}"/>
          </ac:spMkLst>
        </pc:spChg>
        <pc:spChg chg="add del">
          <ac:chgData name="Sebastian Coles" userId="2417a81b-7642-4f45-8d2c-de78b9511aa7" providerId="ADAL" clId="{5BDED486-4C42-4BA2-9206-C716917AAA68}" dt="2024-06-25T19:51:44.025" v="7291" actId="478"/>
          <ac:spMkLst>
            <pc:docMk/>
            <pc:sldMk cId="560036894" sldId="299"/>
            <ac:spMk id="6" creationId="{D4C21A68-5ACF-6D01-08A9-FCA8A72D5A68}"/>
          </ac:spMkLst>
        </pc:spChg>
        <pc:spChg chg="del mod">
          <ac:chgData name="Sebastian Coles" userId="2417a81b-7642-4f45-8d2c-de78b9511aa7" providerId="ADAL" clId="{5BDED486-4C42-4BA2-9206-C716917AAA68}" dt="2024-06-25T19:52:00.606" v="7294" actId="478"/>
          <ac:spMkLst>
            <pc:docMk/>
            <pc:sldMk cId="560036894" sldId="299"/>
            <ac:spMk id="9" creationId="{FEB3EEA4-C225-BFDB-07B5-CA4B0D3D68FB}"/>
          </ac:spMkLst>
        </pc:spChg>
        <pc:picChg chg="del">
          <ac:chgData name="Sebastian Coles" userId="2417a81b-7642-4f45-8d2c-de78b9511aa7" providerId="ADAL" clId="{5BDED486-4C42-4BA2-9206-C716917AAA68}" dt="2024-06-25T19:51:44.025" v="7291" actId="478"/>
          <ac:picMkLst>
            <pc:docMk/>
            <pc:sldMk cId="560036894" sldId="299"/>
            <ac:picMk id="4" creationId="{70ACC635-8D96-6944-FB63-805F1C15C677}"/>
          </ac:picMkLst>
        </pc:picChg>
        <pc:picChg chg="del">
          <ac:chgData name="Sebastian Coles" userId="2417a81b-7642-4f45-8d2c-de78b9511aa7" providerId="ADAL" clId="{5BDED486-4C42-4BA2-9206-C716917AAA68}" dt="2024-06-25T19:51:50.311" v="7292" actId="478"/>
          <ac:picMkLst>
            <pc:docMk/>
            <pc:sldMk cId="560036894" sldId="299"/>
            <ac:picMk id="29" creationId="{5CF14149-1416-AC15-E945-D22F1C44B026}"/>
          </ac:picMkLst>
        </pc:picChg>
        <pc:picChg chg="add del">
          <ac:chgData name="Sebastian Coles" userId="2417a81b-7642-4f45-8d2c-de78b9511aa7" providerId="ADAL" clId="{5BDED486-4C42-4BA2-9206-C716917AAA68}" dt="2024-06-25T19:51:40.993" v="7290" actId="478"/>
          <ac:picMkLst>
            <pc:docMk/>
            <pc:sldMk cId="560036894" sldId="299"/>
            <ac:picMk id="70" creationId="{254D71C7-02A1-AFF1-014B-DDB42DE071C6}"/>
          </ac:picMkLst>
        </pc:picChg>
      </pc:sldChg>
      <pc:sldChg chg="addSp delSp modSp add mod ord modTransition delAnim modAnim modNotesTx">
        <pc:chgData name="Sebastian Coles" userId="2417a81b-7642-4f45-8d2c-de78b9511aa7" providerId="ADAL" clId="{5BDED486-4C42-4BA2-9206-C716917AAA68}" dt="2024-07-19T20:27:05.259" v="22204"/>
        <pc:sldMkLst>
          <pc:docMk/>
          <pc:sldMk cId="1562284816" sldId="300"/>
        </pc:sldMkLst>
        <pc:spChg chg="mod">
          <ac:chgData name="Sebastian Coles" userId="2417a81b-7642-4f45-8d2c-de78b9511aa7" providerId="ADAL" clId="{5BDED486-4C42-4BA2-9206-C716917AAA68}" dt="2024-06-26T20:12:22.373" v="9557" actId="1076"/>
          <ac:spMkLst>
            <pc:docMk/>
            <pc:sldMk cId="1562284816" sldId="300"/>
            <ac:spMk id="3" creationId="{CA480A17-B33A-4E1E-B9C3-7E3069563167}"/>
          </ac:spMkLst>
        </pc:spChg>
        <pc:spChg chg="add del mod">
          <ac:chgData name="Sebastian Coles" userId="2417a81b-7642-4f45-8d2c-de78b9511aa7" providerId="ADAL" clId="{5BDED486-4C42-4BA2-9206-C716917AAA68}" dt="2024-06-26T19:40:21.121" v="7879" actId="478"/>
          <ac:spMkLst>
            <pc:docMk/>
            <pc:sldMk cId="1562284816" sldId="300"/>
            <ac:spMk id="4" creationId="{8A949991-29B7-BE28-9C45-36D9248731B2}"/>
          </ac:spMkLst>
        </pc:spChg>
        <pc:spChg chg="add mod">
          <ac:chgData name="Sebastian Coles" userId="2417a81b-7642-4f45-8d2c-de78b9511aa7" providerId="ADAL" clId="{5BDED486-4C42-4BA2-9206-C716917AAA68}" dt="2024-07-19T20:06:02.043" v="20948" actId="1038"/>
          <ac:spMkLst>
            <pc:docMk/>
            <pc:sldMk cId="1562284816" sldId="300"/>
            <ac:spMk id="6" creationId="{A2E076A7-BC7D-24B6-A0A4-C17FC235CDFF}"/>
          </ac:spMkLst>
        </pc:spChg>
        <pc:spChg chg="del">
          <ac:chgData name="Sebastian Coles" userId="2417a81b-7642-4f45-8d2c-de78b9511aa7" providerId="ADAL" clId="{5BDED486-4C42-4BA2-9206-C716917AAA68}" dt="2024-06-26T19:38:46.941" v="7876" actId="478"/>
          <ac:spMkLst>
            <pc:docMk/>
            <pc:sldMk cId="1562284816" sldId="300"/>
            <ac:spMk id="8" creationId="{DEB57D92-4ECF-42D8-60B7-64AB9985624B}"/>
          </ac:spMkLst>
        </pc:spChg>
        <pc:spChg chg="del">
          <ac:chgData name="Sebastian Coles" userId="2417a81b-7642-4f45-8d2c-de78b9511aa7" providerId="ADAL" clId="{5BDED486-4C42-4BA2-9206-C716917AAA68}" dt="2024-06-26T19:38:46.941" v="7876" actId="478"/>
          <ac:spMkLst>
            <pc:docMk/>
            <pc:sldMk cId="1562284816" sldId="300"/>
            <ac:spMk id="9" creationId="{BB8B5B36-E2B4-0525-4954-20846D20112B}"/>
          </ac:spMkLst>
        </pc:spChg>
        <pc:spChg chg="mod">
          <ac:chgData name="Sebastian Coles" userId="2417a81b-7642-4f45-8d2c-de78b9511aa7" providerId="ADAL" clId="{5BDED486-4C42-4BA2-9206-C716917AAA68}" dt="2024-07-08T19:20:47.266" v="9570" actId="1076"/>
          <ac:spMkLst>
            <pc:docMk/>
            <pc:sldMk cId="1562284816" sldId="300"/>
            <ac:spMk id="10" creationId="{7DBA9B8F-9190-2531-D747-961D464CFFDB}"/>
          </ac:spMkLst>
        </pc:spChg>
        <pc:spChg chg="add del mod">
          <ac:chgData name="Sebastian Coles" userId="2417a81b-7642-4f45-8d2c-de78b9511aa7" providerId="ADAL" clId="{5BDED486-4C42-4BA2-9206-C716917AAA68}" dt="2024-06-26T19:41:30.055" v="7924" actId="478"/>
          <ac:spMkLst>
            <pc:docMk/>
            <pc:sldMk cId="1562284816" sldId="300"/>
            <ac:spMk id="11" creationId="{322F7BF4-7CC2-F79F-8312-FB31A998CD4C}"/>
          </ac:spMkLst>
        </pc:spChg>
        <pc:spChg chg="add mod">
          <ac:chgData name="Sebastian Coles" userId="2417a81b-7642-4f45-8d2c-de78b9511aa7" providerId="ADAL" clId="{5BDED486-4C42-4BA2-9206-C716917AAA68}" dt="2024-07-19T20:06:02.043" v="20948" actId="1038"/>
          <ac:spMkLst>
            <pc:docMk/>
            <pc:sldMk cId="1562284816" sldId="300"/>
            <ac:spMk id="12" creationId="{C1E89C38-8EBD-DFFD-2151-9255D7AA359E}"/>
          </ac:spMkLst>
        </pc:spChg>
        <pc:spChg chg="del">
          <ac:chgData name="Sebastian Coles" userId="2417a81b-7642-4f45-8d2c-de78b9511aa7" providerId="ADAL" clId="{5BDED486-4C42-4BA2-9206-C716917AAA68}" dt="2024-06-26T19:38:46.941" v="7876" actId="478"/>
          <ac:spMkLst>
            <pc:docMk/>
            <pc:sldMk cId="1562284816" sldId="300"/>
            <ac:spMk id="13" creationId="{D32FDA8A-10C3-261D-1486-160E641934FE}"/>
          </ac:spMkLst>
        </pc:spChg>
        <pc:spChg chg="del">
          <ac:chgData name="Sebastian Coles" userId="2417a81b-7642-4f45-8d2c-de78b9511aa7" providerId="ADAL" clId="{5BDED486-4C42-4BA2-9206-C716917AAA68}" dt="2024-06-26T19:38:46.941" v="7876" actId="478"/>
          <ac:spMkLst>
            <pc:docMk/>
            <pc:sldMk cId="1562284816" sldId="300"/>
            <ac:spMk id="14" creationId="{F1506212-26DB-34A2-74DB-D20E617A8C3E}"/>
          </ac:spMkLst>
        </pc:spChg>
        <pc:spChg chg="del">
          <ac:chgData name="Sebastian Coles" userId="2417a81b-7642-4f45-8d2c-de78b9511aa7" providerId="ADAL" clId="{5BDED486-4C42-4BA2-9206-C716917AAA68}" dt="2024-06-26T19:38:49.236" v="7877" actId="478"/>
          <ac:spMkLst>
            <pc:docMk/>
            <pc:sldMk cId="1562284816" sldId="300"/>
            <ac:spMk id="15" creationId="{2B532B66-B541-C246-5EB2-DDD4EF1A257F}"/>
          </ac:spMkLst>
        </pc:spChg>
        <pc:spChg chg="add mod">
          <ac:chgData name="Sebastian Coles" userId="2417a81b-7642-4f45-8d2c-de78b9511aa7" providerId="ADAL" clId="{5BDED486-4C42-4BA2-9206-C716917AAA68}" dt="2024-07-19T20:06:02.043" v="20948" actId="1038"/>
          <ac:spMkLst>
            <pc:docMk/>
            <pc:sldMk cId="1562284816" sldId="300"/>
            <ac:spMk id="15" creationId="{4DC455EA-A125-3C8D-8720-7869F77D4354}"/>
          </ac:spMkLst>
        </pc:spChg>
        <pc:spChg chg="del">
          <ac:chgData name="Sebastian Coles" userId="2417a81b-7642-4f45-8d2c-de78b9511aa7" providerId="ADAL" clId="{5BDED486-4C42-4BA2-9206-C716917AAA68}" dt="2024-06-26T19:38:46.941" v="7876" actId="478"/>
          <ac:spMkLst>
            <pc:docMk/>
            <pc:sldMk cId="1562284816" sldId="300"/>
            <ac:spMk id="16" creationId="{C4314A10-8006-573E-E8AA-F28068105E00}"/>
          </ac:spMkLst>
        </pc:spChg>
        <pc:spChg chg="del">
          <ac:chgData name="Sebastian Coles" userId="2417a81b-7642-4f45-8d2c-de78b9511aa7" providerId="ADAL" clId="{5BDED486-4C42-4BA2-9206-C716917AAA68}" dt="2024-06-26T19:38:46.941" v="7876" actId="478"/>
          <ac:spMkLst>
            <pc:docMk/>
            <pc:sldMk cId="1562284816" sldId="300"/>
            <ac:spMk id="17" creationId="{C40F3E5C-ECDB-32C7-B593-32F37955DC46}"/>
          </ac:spMkLst>
        </pc:spChg>
        <pc:spChg chg="del">
          <ac:chgData name="Sebastian Coles" userId="2417a81b-7642-4f45-8d2c-de78b9511aa7" providerId="ADAL" clId="{5BDED486-4C42-4BA2-9206-C716917AAA68}" dt="2024-06-26T19:38:49.236" v="7877" actId="478"/>
          <ac:spMkLst>
            <pc:docMk/>
            <pc:sldMk cId="1562284816" sldId="300"/>
            <ac:spMk id="18" creationId="{A193A392-464D-1FC4-1C61-7842CB74A296}"/>
          </ac:spMkLst>
        </pc:spChg>
        <pc:spChg chg="del">
          <ac:chgData name="Sebastian Coles" userId="2417a81b-7642-4f45-8d2c-de78b9511aa7" providerId="ADAL" clId="{5BDED486-4C42-4BA2-9206-C716917AAA68}" dt="2024-06-26T19:38:46.941" v="7876" actId="478"/>
          <ac:spMkLst>
            <pc:docMk/>
            <pc:sldMk cId="1562284816" sldId="300"/>
            <ac:spMk id="19" creationId="{2B3A6530-395B-8AB2-C970-1B27E2CA2D82}"/>
          </ac:spMkLst>
        </pc:spChg>
        <pc:spChg chg="add mod">
          <ac:chgData name="Sebastian Coles" userId="2417a81b-7642-4f45-8d2c-de78b9511aa7" providerId="ADAL" clId="{5BDED486-4C42-4BA2-9206-C716917AAA68}" dt="2024-07-19T20:06:02.043" v="20948" actId="1038"/>
          <ac:spMkLst>
            <pc:docMk/>
            <pc:sldMk cId="1562284816" sldId="300"/>
            <ac:spMk id="20" creationId="{DDC42AAD-B31D-24C7-B835-0DBBE9C8B362}"/>
          </ac:spMkLst>
        </pc:spChg>
        <pc:spChg chg="del">
          <ac:chgData name="Sebastian Coles" userId="2417a81b-7642-4f45-8d2c-de78b9511aa7" providerId="ADAL" clId="{5BDED486-4C42-4BA2-9206-C716917AAA68}" dt="2024-06-26T19:38:46.941" v="7876" actId="478"/>
          <ac:spMkLst>
            <pc:docMk/>
            <pc:sldMk cId="1562284816" sldId="300"/>
            <ac:spMk id="21" creationId="{05D21D08-1C3F-2479-CFFE-39E7707C34C6}"/>
          </ac:spMkLst>
        </pc:spChg>
        <pc:picChg chg="add mod">
          <ac:chgData name="Sebastian Coles" userId="2417a81b-7642-4f45-8d2c-de78b9511aa7" providerId="ADAL" clId="{5BDED486-4C42-4BA2-9206-C716917AAA68}" dt="2024-07-19T20:06:02.043" v="20948" actId="1038"/>
          <ac:picMkLst>
            <pc:docMk/>
            <pc:sldMk cId="1562284816" sldId="300"/>
            <ac:picMk id="8" creationId="{FF5BB1BE-DB71-D203-DF9D-04A09A4ABE45}"/>
          </ac:picMkLst>
        </pc:picChg>
        <pc:picChg chg="add mod">
          <ac:chgData name="Sebastian Coles" userId="2417a81b-7642-4f45-8d2c-de78b9511aa7" providerId="ADAL" clId="{5BDED486-4C42-4BA2-9206-C716917AAA68}" dt="2024-07-19T20:06:02.043" v="20948" actId="1038"/>
          <ac:picMkLst>
            <pc:docMk/>
            <pc:sldMk cId="1562284816" sldId="300"/>
            <ac:picMk id="11" creationId="{B795F250-575C-2672-3804-0E47B30A7493}"/>
          </ac:picMkLst>
        </pc:picChg>
        <pc:picChg chg="add mod">
          <ac:chgData name="Sebastian Coles" userId="2417a81b-7642-4f45-8d2c-de78b9511aa7" providerId="ADAL" clId="{5BDED486-4C42-4BA2-9206-C716917AAA68}" dt="2024-07-19T20:06:02.043" v="20948" actId="1038"/>
          <ac:picMkLst>
            <pc:docMk/>
            <pc:sldMk cId="1562284816" sldId="300"/>
            <ac:picMk id="14" creationId="{04AAC4F5-1000-132E-F3EF-B43CFAEE0E4F}"/>
          </ac:picMkLst>
        </pc:picChg>
        <pc:picChg chg="add mod">
          <ac:chgData name="Sebastian Coles" userId="2417a81b-7642-4f45-8d2c-de78b9511aa7" providerId="ADAL" clId="{5BDED486-4C42-4BA2-9206-C716917AAA68}" dt="2024-07-19T20:06:02.043" v="20948" actId="1038"/>
          <ac:picMkLst>
            <pc:docMk/>
            <pc:sldMk cId="1562284816" sldId="300"/>
            <ac:picMk id="17" creationId="{5D1F3FC3-2E41-CC36-B3C7-CD4CED87D6EA}"/>
          </ac:picMkLst>
        </pc:picChg>
        <pc:picChg chg="add mod">
          <ac:chgData name="Sebastian Coles" userId="2417a81b-7642-4f45-8d2c-de78b9511aa7" providerId="ADAL" clId="{5BDED486-4C42-4BA2-9206-C716917AAA68}" dt="2024-07-16T18:33:34.248" v="10242"/>
          <ac:picMkLst>
            <pc:docMk/>
            <pc:sldMk cId="1562284816" sldId="300"/>
            <ac:picMk id="18" creationId="{A3834775-6FF9-1184-5D60-5E834E73C5B6}"/>
          </ac:picMkLst>
        </pc:picChg>
        <pc:picChg chg="add del mod">
          <ac:chgData name="Sebastian Coles" userId="2417a81b-7642-4f45-8d2c-de78b9511aa7" providerId="ADAL" clId="{5BDED486-4C42-4BA2-9206-C716917AAA68}" dt="2024-07-16T19:23:33.442" v="18795"/>
          <ac:picMkLst>
            <pc:docMk/>
            <pc:sldMk cId="1562284816" sldId="300"/>
            <ac:picMk id="19" creationId="{5A413425-5846-3D34-9834-31EC07DD7B3D}"/>
          </ac:picMkLst>
        </pc:picChg>
      </pc:sldChg>
      <pc:sldChg chg="add del">
        <pc:chgData name="Sebastian Coles" userId="2417a81b-7642-4f45-8d2c-de78b9511aa7" providerId="ADAL" clId="{5BDED486-4C42-4BA2-9206-C716917AAA68}" dt="2024-06-25T19:52:10.084" v="7296"/>
        <pc:sldMkLst>
          <pc:docMk/>
          <pc:sldMk cId="2435519228" sldId="300"/>
        </pc:sldMkLst>
      </pc:sldChg>
      <pc:sldChg chg="add del">
        <pc:chgData name="Sebastian Coles" userId="2417a81b-7642-4f45-8d2c-de78b9511aa7" providerId="ADAL" clId="{5BDED486-4C42-4BA2-9206-C716917AAA68}" dt="2024-07-16T18:32:31.640" v="10236"/>
        <pc:sldMkLst>
          <pc:docMk/>
          <pc:sldMk cId="394154251" sldId="301"/>
        </pc:sldMkLst>
      </pc:sldChg>
      <pc:sldChg chg="add del">
        <pc:chgData name="Sebastian Coles" userId="2417a81b-7642-4f45-8d2c-de78b9511aa7" providerId="ADAL" clId="{5BDED486-4C42-4BA2-9206-C716917AAA68}" dt="2024-07-16T18:33:28.521" v="10241" actId="47"/>
        <pc:sldMkLst>
          <pc:docMk/>
          <pc:sldMk cId="1501199966" sldId="301"/>
        </pc:sldMkLst>
      </pc:sldChg>
      <pc:sldChg chg="addSp delSp modSp add mod modTransition delAnim modAnim modNotesTx">
        <pc:chgData name="Sebastian Coles" userId="2417a81b-7642-4f45-8d2c-de78b9511aa7" providerId="ADAL" clId="{5BDED486-4C42-4BA2-9206-C716917AAA68}" dt="2024-07-19T20:27:05.259" v="22204"/>
        <pc:sldMkLst>
          <pc:docMk/>
          <pc:sldMk cId="766133793" sldId="302"/>
        </pc:sldMkLst>
        <pc:spChg chg="add del">
          <ac:chgData name="Sebastian Coles" userId="2417a81b-7642-4f45-8d2c-de78b9511aa7" providerId="ADAL" clId="{5BDED486-4C42-4BA2-9206-C716917AAA68}" dt="2024-07-16T18:33:49.207" v="10259" actId="478"/>
          <ac:spMkLst>
            <pc:docMk/>
            <pc:sldMk cId="766133793" sldId="302"/>
            <ac:spMk id="3" creationId="{CA480A17-B33A-4E1E-B9C3-7E3069563167}"/>
          </ac:spMkLst>
        </pc:spChg>
        <pc:spChg chg="del mod">
          <ac:chgData name="Sebastian Coles" userId="2417a81b-7642-4f45-8d2c-de78b9511aa7" providerId="ADAL" clId="{5BDED486-4C42-4BA2-9206-C716917AAA68}" dt="2024-07-16T18:34:08.455" v="10263" actId="478"/>
          <ac:spMkLst>
            <pc:docMk/>
            <pc:sldMk cId="766133793" sldId="302"/>
            <ac:spMk id="6" creationId="{A2E076A7-BC7D-24B6-A0A4-C17FC235CDFF}"/>
          </ac:spMkLst>
        </pc:spChg>
        <pc:spChg chg="add del mod ord">
          <ac:chgData name="Sebastian Coles" userId="2417a81b-7642-4f45-8d2c-de78b9511aa7" providerId="ADAL" clId="{5BDED486-4C42-4BA2-9206-C716917AAA68}" dt="2024-07-16T18:42:04.429" v="10634" actId="478"/>
          <ac:spMkLst>
            <pc:docMk/>
            <pc:sldMk cId="766133793" sldId="302"/>
            <ac:spMk id="9" creationId="{BEA7AACD-6C4E-5108-362C-8EE925256FD4}"/>
          </ac:spMkLst>
        </pc:spChg>
        <pc:spChg chg="add del mod">
          <ac:chgData name="Sebastian Coles" userId="2417a81b-7642-4f45-8d2c-de78b9511aa7" providerId="ADAL" clId="{5BDED486-4C42-4BA2-9206-C716917AAA68}" dt="2024-07-16T18:33:49.207" v="10259" actId="478"/>
          <ac:spMkLst>
            <pc:docMk/>
            <pc:sldMk cId="766133793" sldId="302"/>
            <ac:spMk id="10" creationId="{7DBA9B8F-9190-2531-D747-961D464CFFDB}"/>
          </ac:spMkLst>
        </pc:spChg>
        <pc:spChg chg="del mod">
          <ac:chgData name="Sebastian Coles" userId="2417a81b-7642-4f45-8d2c-de78b9511aa7" providerId="ADAL" clId="{5BDED486-4C42-4BA2-9206-C716917AAA68}" dt="2024-07-16T18:34:08.455" v="10263" actId="478"/>
          <ac:spMkLst>
            <pc:docMk/>
            <pc:sldMk cId="766133793" sldId="302"/>
            <ac:spMk id="12" creationId="{C1E89C38-8EBD-DFFD-2151-9255D7AA359E}"/>
          </ac:spMkLst>
        </pc:spChg>
        <pc:spChg chg="del mod">
          <ac:chgData name="Sebastian Coles" userId="2417a81b-7642-4f45-8d2c-de78b9511aa7" providerId="ADAL" clId="{5BDED486-4C42-4BA2-9206-C716917AAA68}" dt="2024-07-16T18:34:08.455" v="10263" actId="478"/>
          <ac:spMkLst>
            <pc:docMk/>
            <pc:sldMk cId="766133793" sldId="302"/>
            <ac:spMk id="15" creationId="{4DC455EA-A125-3C8D-8720-7869F77D4354}"/>
          </ac:spMkLst>
        </pc:spChg>
        <pc:spChg chg="del">
          <ac:chgData name="Sebastian Coles" userId="2417a81b-7642-4f45-8d2c-de78b9511aa7" providerId="ADAL" clId="{5BDED486-4C42-4BA2-9206-C716917AAA68}" dt="2024-07-16T18:34:08.455" v="10263" actId="478"/>
          <ac:spMkLst>
            <pc:docMk/>
            <pc:sldMk cId="766133793" sldId="302"/>
            <ac:spMk id="20" creationId="{DDC42AAD-B31D-24C7-B835-0DBBE9C8B362}"/>
          </ac:spMkLst>
        </pc:spChg>
        <pc:spChg chg="add mod">
          <ac:chgData name="Sebastian Coles" userId="2417a81b-7642-4f45-8d2c-de78b9511aa7" providerId="ADAL" clId="{5BDED486-4C42-4BA2-9206-C716917AAA68}" dt="2024-07-16T18:40:06.858" v="10615" actId="1076"/>
          <ac:spMkLst>
            <pc:docMk/>
            <pc:sldMk cId="766133793" sldId="302"/>
            <ac:spMk id="24" creationId="{01E78001-806E-9CB0-923A-7DE0749D5596}"/>
          </ac:spMkLst>
        </pc:spChg>
        <pc:spChg chg="add mod ord">
          <ac:chgData name="Sebastian Coles" userId="2417a81b-7642-4f45-8d2c-de78b9511aa7" providerId="ADAL" clId="{5BDED486-4C42-4BA2-9206-C716917AAA68}" dt="2024-07-16T18:43:07.452" v="10640" actId="167"/>
          <ac:spMkLst>
            <pc:docMk/>
            <pc:sldMk cId="766133793" sldId="302"/>
            <ac:spMk id="26" creationId="{25C4ADE2-308D-7234-7C0B-2C5F3B1F4807}"/>
          </ac:spMkLst>
        </pc:spChg>
        <pc:spChg chg="add mod ord">
          <ac:chgData name="Sebastian Coles" userId="2417a81b-7642-4f45-8d2c-de78b9511aa7" providerId="ADAL" clId="{5BDED486-4C42-4BA2-9206-C716917AAA68}" dt="2024-07-16T18:43:43.049" v="10651" actId="1076"/>
          <ac:spMkLst>
            <pc:docMk/>
            <pc:sldMk cId="766133793" sldId="302"/>
            <ac:spMk id="27" creationId="{988D6652-CF90-0C1D-66D1-AE4F73568389}"/>
          </ac:spMkLst>
        </pc:spChg>
        <pc:spChg chg="add mod ord">
          <ac:chgData name="Sebastian Coles" userId="2417a81b-7642-4f45-8d2c-de78b9511aa7" providerId="ADAL" clId="{5BDED486-4C42-4BA2-9206-C716917AAA68}" dt="2024-07-16T18:43:14.443" v="10642" actId="14100"/>
          <ac:spMkLst>
            <pc:docMk/>
            <pc:sldMk cId="766133793" sldId="302"/>
            <ac:spMk id="28" creationId="{3F5BA03C-6C1E-0E8C-F950-7CFFD6762AC9}"/>
          </ac:spMkLst>
        </pc:spChg>
        <pc:spChg chg="add mod ord">
          <ac:chgData name="Sebastian Coles" userId="2417a81b-7642-4f45-8d2c-de78b9511aa7" providerId="ADAL" clId="{5BDED486-4C42-4BA2-9206-C716917AAA68}" dt="2024-07-16T18:43:16.593" v="10643" actId="14100"/>
          <ac:spMkLst>
            <pc:docMk/>
            <pc:sldMk cId="766133793" sldId="302"/>
            <ac:spMk id="29" creationId="{47BFB27F-AB2B-21A0-0774-B940C895B682}"/>
          </ac:spMkLst>
        </pc:spChg>
        <pc:picChg chg="add mod">
          <ac:chgData name="Sebastian Coles" userId="2417a81b-7642-4f45-8d2c-de78b9511aa7" providerId="ADAL" clId="{5BDED486-4C42-4BA2-9206-C716917AAA68}" dt="2024-07-16T18:34:11.938" v="10264" actId="1076"/>
          <ac:picMkLst>
            <pc:docMk/>
            <pc:sldMk cId="766133793" sldId="302"/>
            <ac:picMk id="4" creationId="{DB88E3CC-3A62-A36C-93AD-C237C280D506}"/>
          </ac:picMkLst>
        </pc:picChg>
        <pc:picChg chg="del mod">
          <ac:chgData name="Sebastian Coles" userId="2417a81b-7642-4f45-8d2c-de78b9511aa7" providerId="ADAL" clId="{5BDED486-4C42-4BA2-9206-C716917AAA68}" dt="2024-07-16T18:34:08.455" v="10263" actId="478"/>
          <ac:picMkLst>
            <pc:docMk/>
            <pc:sldMk cId="766133793" sldId="302"/>
            <ac:picMk id="8" creationId="{FF5BB1BE-DB71-D203-DF9D-04A09A4ABE45}"/>
          </ac:picMkLst>
        </pc:picChg>
        <pc:picChg chg="del mod">
          <ac:chgData name="Sebastian Coles" userId="2417a81b-7642-4f45-8d2c-de78b9511aa7" providerId="ADAL" clId="{5BDED486-4C42-4BA2-9206-C716917AAA68}" dt="2024-07-16T18:34:08.455" v="10263" actId="478"/>
          <ac:picMkLst>
            <pc:docMk/>
            <pc:sldMk cId="766133793" sldId="302"/>
            <ac:picMk id="11" creationId="{B795F250-575C-2672-3804-0E47B30A7493}"/>
          </ac:picMkLst>
        </pc:picChg>
        <pc:picChg chg="del mod">
          <ac:chgData name="Sebastian Coles" userId="2417a81b-7642-4f45-8d2c-de78b9511aa7" providerId="ADAL" clId="{5BDED486-4C42-4BA2-9206-C716917AAA68}" dt="2024-07-16T18:34:08.455" v="10263" actId="478"/>
          <ac:picMkLst>
            <pc:docMk/>
            <pc:sldMk cId="766133793" sldId="302"/>
            <ac:picMk id="14" creationId="{04AAC4F5-1000-132E-F3EF-B43CFAEE0E4F}"/>
          </ac:picMkLst>
        </pc:picChg>
        <pc:picChg chg="add del mod">
          <ac:chgData name="Sebastian Coles" userId="2417a81b-7642-4f45-8d2c-de78b9511aa7" providerId="ADAL" clId="{5BDED486-4C42-4BA2-9206-C716917AAA68}" dt="2024-07-16T18:38:22.181" v="10558" actId="478"/>
          <ac:picMkLst>
            <pc:docMk/>
            <pc:sldMk cId="766133793" sldId="302"/>
            <ac:picMk id="16" creationId="{6679F68C-078D-EDA6-EB66-EEE2C9B11815}"/>
          </ac:picMkLst>
        </pc:picChg>
        <pc:picChg chg="del mod">
          <ac:chgData name="Sebastian Coles" userId="2417a81b-7642-4f45-8d2c-de78b9511aa7" providerId="ADAL" clId="{5BDED486-4C42-4BA2-9206-C716917AAA68}" dt="2024-07-16T18:34:08.455" v="10263" actId="478"/>
          <ac:picMkLst>
            <pc:docMk/>
            <pc:sldMk cId="766133793" sldId="302"/>
            <ac:picMk id="17" creationId="{5D1F3FC3-2E41-CC36-B3C7-CD4CED87D6EA}"/>
          </ac:picMkLst>
        </pc:picChg>
        <pc:picChg chg="add mod">
          <ac:chgData name="Sebastian Coles" userId="2417a81b-7642-4f45-8d2c-de78b9511aa7" providerId="ADAL" clId="{5BDED486-4C42-4BA2-9206-C716917AAA68}" dt="2024-07-16T18:43:24.687" v="10645" actId="14100"/>
          <ac:picMkLst>
            <pc:docMk/>
            <pc:sldMk cId="766133793" sldId="302"/>
            <ac:picMk id="19" creationId="{0EB2DA6F-A635-11A2-814A-B70A2400A311}"/>
          </ac:picMkLst>
        </pc:picChg>
        <pc:picChg chg="add mod">
          <ac:chgData name="Sebastian Coles" userId="2417a81b-7642-4f45-8d2c-de78b9511aa7" providerId="ADAL" clId="{5BDED486-4C42-4BA2-9206-C716917AAA68}" dt="2024-07-16T18:43:36.560" v="10648" actId="1076"/>
          <ac:picMkLst>
            <pc:docMk/>
            <pc:sldMk cId="766133793" sldId="302"/>
            <ac:picMk id="21" creationId="{A841ECD3-A512-0E2B-1FF7-DE0AB5B09369}"/>
          </ac:picMkLst>
        </pc:picChg>
        <pc:picChg chg="add mod">
          <ac:chgData name="Sebastian Coles" userId="2417a81b-7642-4f45-8d2c-de78b9511aa7" providerId="ADAL" clId="{5BDED486-4C42-4BA2-9206-C716917AAA68}" dt="2024-07-16T18:39:41.050" v="10611" actId="1076"/>
          <ac:picMkLst>
            <pc:docMk/>
            <pc:sldMk cId="766133793" sldId="302"/>
            <ac:picMk id="22" creationId="{9D0E6F6D-C97E-EA42-B4D8-E4B842137F3C}"/>
          </ac:picMkLst>
        </pc:picChg>
        <pc:picChg chg="add mod">
          <ac:chgData name="Sebastian Coles" userId="2417a81b-7642-4f45-8d2c-de78b9511aa7" providerId="ADAL" clId="{5BDED486-4C42-4BA2-9206-C716917AAA68}" dt="2024-07-16T18:39:37.589" v="10610" actId="1076"/>
          <ac:picMkLst>
            <pc:docMk/>
            <pc:sldMk cId="766133793" sldId="302"/>
            <ac:picMk id="23" creationId="{4ABE911E-0EC1-356B-58A6-B4BC31DED82E}"/>
          </ac:picMkLst>
        </pc:picChg>
        <pc:picChg chg="del">
          <ac:chgData name="Sebastian Coles" userId="2417a81b-7642-4f45-8d2c-de78b9511aa7" providerId="ADAL" clId="{5BDED486-4C42-4BA2-9206-C716917AAA68}" dt="2024-07-16T18:33:54.127" v="10260" actId="478"/>
          <ac:picMkLst>
            <pc:docMk/>
            <pc:sldMk cId="766133793" sldId="302"/>
            <ac:picMk id="25" creationId="{5F91E713-E9EB-D261-9870-25A223AA18B0}"/>
          </ac:picMkLst>
        </pc:picChg>
        <pc:picChg chg="add del mod">
          <ac:chgData name="Sebastian Coles" userId="2417a81b-7642-4f45-8d2c-de78b9511aa7" providerId="ADAL" clId="{5BDED486-4C42-4BA2-9206-C716917AAA68}" dt="2024-07-16T19:23:33.442" v="18795"/>
          <ac:picMkLst>
            <pc:docMk/>
            <pc:sldMk cId="766133793" sldId="302"/>
            <ac:picMk id="30" creationId="{ECC38CF1-9EFF-E81D-E3B5-F46E6A002B0B}"/>
          </ac:picMkLst>
        </pc:picChg>
      </pc:sldChg>
      <pc:sldChg chg="addSp delSp modSp add del mod">
        <pc:chgData name="Sebastian Coles" userId="2417a81b-7642-4f45-8d2c-de78b9511aa7" providerId="ADAL" clId="{5BDED486-4C42-4BA2-9206-C716917AAA68}" dt="2024-07-19T20:00:29.167" v="20768" actId="47"/>
        <pc:sldMkLst>
          <pc:docMk/>
          <pc:sldMk cId="2292980868" sldId="303"/>
        </pc:sldMkLst>
        <pc:spChg chg="mod">
          <ac:chgData name="Sebastian Coles" userId="2417a81b-7642-4f45-8d2c-de78b9511aa7" providerId="ADAL" clId="{5BDED486-4C42-4BA2-9206-C716917AAA68}" dt="2024-07-19T19:46:13.628" v="19866" actId="1076"/>
          <ac:spMkLst>
            <pc:docMk/>
            <pc:sldMk cId="2292980868" sldId="303"/>
            <ac:spMk id="3" creationId="{CA480A17-B33A-4E1E-B9C3-7E3069563167}"/>
          </ac:spMkLst>
        </pc:spChg>
        <pc:spChg chg="add del mod">
          <ac:chgData name="Sebastian Coles" userId="2417a81b-7642-4f45-8d2c-de78b9511aa7" providerId="ADAL" clId="{5BDED486-4C42-4BA2-9206-C716917AAA68}" dt="2024-07-19T19:46:11.399" v="19865" actId="478"/>
          <ac:spMkLst>
            <pc:docMk/>
            <pc:sldMk cId="2292980868" sldId="303"/>
            <ac:spMk id="6" creationId="{46B13BFC-2CE0-CE04-9299-F14145B9ECF0}"/>
          </ac:spMkLst>
        </pc:spChg>
        <pc:spChg chg="add mod">
          <ac:chgData name="Sebastian Coles" userId="2417a81b-7642-4f45-8d2c-de78b9511aa7" providerId="ADAL" clId="{5BDED486-4C42-4BA2-9206-C716917AAA68}" dt="2024-07-19T19:28:47.124" v="19122"/>
          <ac:spMkLst>
            <pc:docMk/>
            <pc:sldMk cId="2292980868" sldId="303"/>
            <ac:spMk id="12" creationId="{6843D501-C49A-55C7-2877-67262A8CB4FA}"/>
          </ac:spMkLst>
        </pc:spChg>
        <pc:spChg chg="add mod">
          <ac:chgData name="Sebastian Coles" userId="2417a81b-7642-4f45-8d2c-de78b9511aa7" providerId="ADAL" clId="{5BDED486-4C42-4BA2-9206-C716917AAA68}" dt="2024-07-19T19:46:34.373" v="19911" actId="1076"/>
          <ac:spMkLst>
            <pc:docMk/>
            <pc:sldMk cId="2292980868" sldId="303"/>
            <ac:spMk id="13" creationId="{0F17EF60-C390-5A58-30D6-B9FAACF3B319}"/>
          </ac:spMkLst>
        </pc:spChg>
        <pc:spChg chg="add mod">
          <ac:chgData name="Sebastian Coles" userId="2417a81b-7642-4f45-8d2c-de78b9511aa7" providerId="ADAL" clId="{5BDED486-4C42-4BA2-9206-C716917AAA68}" dt="2024-07-19T19:46:44.301" v="19918" actId="1076"/>
          <ac:spMkLst>
            <pc:docMk/>
            <pc:sldMk cId="2292980868" sldId="303"/>
            <ac:spMk id="14" creationId="{066E86D7-1978-CC5E-5F7E-D02DEEE915FB}"/>
          </ac:spMkLst>
        </pc:spChg>
        <pc:spChg chg="add del mod">
          <ac:chgData name="Sebastian Coles" userId="2417a81b-7642-4f45-8d2c-de78b9511aa7" providerId="ADAL" clId="{5BDED486-4C42-4BA2-9206-C716917AAA68}" dt="2024-07-19T19:30:58.499" v="19309" actId="478"/>
          <ac:spMkLst>
            <pc:docMk/>
            <pc:sldMk cId="2292980868" sldId="303"/>
            <ac:spMk id="15" creationId="{4CC6ECE2-DA93-30AC-F0C0-A8ED01F0F08D}"/>
          </ac:spMkLst>
        </pc:spChg>
        <pc:spChg chg="del">
          <ac:chgData name="Sebastian Coles" userId="2417a81b-7642-4f45-8d2c-de78b9511aa7" providerId="ADAL" clId="{5BDED486-4C42-4BA2-9206-C716917AAA68}" dt="2024-07-19T19:13:40.545" v="18797" actId="478"/>
          <ac:spMkLst>
            <pc:docMk/>
            <pc:sldMk cId="2292980868" sldId="303"/>
            <ac:spMk id="34" creationId="{1FFBEB02-4454-7F1F-13CB-1E10D9CA155E}"/>
          </ac:spMkLst>
        </pc:spChg>
        <pc:picChg chg="add del mod">
          <ac:chgData name="Sebastian Coles" userId="2417a81b-7642-4f45-8d2c-de78b9511aa7" providerId="ADAL" clId="{5BDED486-4C42-4BA2-9206-C716917AAA68}" dt="2024-07-19T19:28:02.233" v="19118" actId="22"/>
          <ac:picMkLst>
            <pc:docMk/>
            <pc:sldMk cId="2292980868" sldId="303"/>
            <ac:picMk id="9" creationId="{54C6043E-3589-78DE-38C2-4D035E5B9176}"/>
          </ac:picMkLst>
        </pc:picChg>
        <pc:picChg chg="add del mod">
          <ac:chgData name="Sebastian Coles" userId="2417a81b-7642-4f45-8d2c-de78b9511aa7" providerId="ADAL" clId="{5BDED486-4C42-4BA2-9206-C716917AAA68}" dt="2024-07-19T19:46:11.399" v="19865" actId="478"/>
          <ac:picMkLst>
            <pc:docMk/>
            <pc:sldMk cId="2292980868" sldId="303"/>
            <ac:picMk id="11" creationId="{E17BB09E-A2B4-97F9-6445-938FDAE3ED40}"/>
          </ac:picMkLst>
        </pc:picChg>
        <pc:picChg chg="del">
          <ac:chgData name="Sebastian Coles" userId="2417a81b-7642-4f45-8d2c-de78b9511aa7" providerId="ADAL" clId="{5BDED486-4C42-4BA2-9206-C716917AAA68}" dt="2024-07-19T19:13:40.545" v="18797" actId="478"/>
          <ac:picMkLst>
            <pc:docMk/>
            <pc:sldMk cId="2292980868" sldId="303"/>
            <ac:picMk id="31" creationId="{7BF44D0C-E254-1664-CC64-E48EEC70486F}"/>
          </ac:picMkLst>
        </pc:picChg>
        <pc:picChg chg="add del mod">
          <ac:chgData name="Sebastian Coles" userId="2417a81b-7642-4f45-8d2c-de78b9511aa7" providerId="ADAL" clId="{5BDED486-4C42-4BA2-9206-C716917AAA68}" dt="2024-07-19T19:27:53.205" v="19114" actId="478"/>
          <ac:picMkLst>
            <pc:docMk/>
            <pc:sldMk cId="2292980868" sldId="303"/>
            <ac:picMk id="1026" creationId="{60EA689B-8D61-C1FF-6F55-ACCD193D2B45}"/>
          </ac:picMkLst>
        </pc:picChg>
      </pc:sldChg>
      <pc:sldChg chg="delSp modSp add del mod">
        <pc:chgData name="Sebastian Coles" userId="2417a81b-7642-4f45-8d2c-de78b9511aa7" providerId="ADAL" clId="{5BDED486-4C42-4BA2-9206-C716917AAA68}" dt="2024-07-19T20:00:21.405" v="20765" actId="47"/>
        <pc:sldMkLst>
          <pc:docMk/>
          <pc:sldMk cId="2978213281" sldId="304"/>
        </pc:sldMkLst>
        <pc:spChg chg="mod">
          <ac:chgData name="Sebastian Coles" userId="2417a81b-7642-4f45-8d2c-de78b9511aa7" providerId="ADAL" clId="{5BDED486-4C42-4BA2-9206-C716917AAA68}" dt="2024-07-19T19:55:52.759" v="20479" actId="1076"/>
          <ac:spMkLst>
            <pc:docMk/>
            <pc:sldMk cId="2978213281" sldId="304"/>
            <ac:spMk id="6" creationId="{46B13BFC-2CE0-CE04-9299-F14145B9ECF0}"/>
          </ac:spMkLst>
        </pc:spChg>
        <pc:spChg chg="del">
          <ac:chgData name="Sebastian Coles" userId="2417a81b-7642-4f45-8d2c-de78b9511aa7" providerId="ADAL" clId="{5BDED486-4C42-4BA2-9206-C716917AAA68}" dt="2024-07-19T19:35:20.011" v="19469" actId="478"/>
          <ac:spMkLst>
            <pc:docMk/>
            <pc:sldMk cId="2978213281" sldId="304"/>
            <ac:spMk id="14" creationId="{066E86D7-1978-CC5E-5F7E-D02DEEE915FB}"/>
          </ac:spMkLst>
        </pc:spChg>
        <pc:picChg chg="mod">
          <ac:chgData name="Sebastian Coles" userId="2417a81b-7642-4f45-8d2c-de78b9511aa7" providerId="ADAL" clId="{5BDED486-4C42-4BA2-9206-C716917AAA68}" dt="2024-07-19T19:31:34.934" v="19313" actId="14100"/>
          <ac:picMkLst>
            <pc:docMk/>
            <pc:sldMk cId="2978213281" sldId="304"/>
            <ac:picMk id="11" creationId="{E17BB09E-A2B4-97F9-6445-938FDAE3ED40}"/>
          </ac:picMkLst>
        </pc:picChg>
      </pc:sldChg>
      <pc:sldChg chg="delSp modSp add del mod">
        <pc:chgData name="Sebastian Coles" userId="2417a81b-7642-4f45-8d2c-de78b9511aa7" providerId="ADAL" clId="{5BDED486-4C42-4BA2-9206-C716917AAA68}" dt="2024-07-19T20:00:24.774" v="20767" actId="47"/>
        <pc:sldMkLst>
          <pc:docMk/>
          <pc:sldMk cId="3674224020" sldId="305"/>
        </pc:sldMkLst>
        <pc:spChg chg="del">
          <ac:chgData name="Sebastian Coles" userId="2417a81b-7642-4f45-8d2c-de78b9511aa7" providerId="ADAL" clId="{5BDED486-4C42-4BA2-9206-C716917AAA68}" dt="2024-07-19T19:32:45.451" v="19317" actId="478"/>
          <ac:spMkLst>
            <pc:docMk/>
            <pc:sldMk cId="3674224020" sldId="305"/>
            <ac:spMk id="6" creationId="{46B13BFC-2CE0-CE04-9299-F14145B9ECF0}"/>
          </ac:spMkLst>
        </pc:spChg>
        <pc:spChg chg="mod">
          <ac:chgData name="Sebastian Coles" userId="2417a81b-7642-4f45-8d2c-de78b9511aa7" providerId="ADAL" clId="{5BDED486-4C42-4BA2-9206-C716917AAA68}" dt="2024-07-19T19:33:31.572" v="19467" actId="1076"/>
          <ac:spMkLst>
            <pc:docMk/>
            <pc:sldMk cId="3674224020" sldId="305"/>
            <ac:spMk id="14" creationId="{066E86D7-1978-CC5E-5F7E-D02DEEE915FB}"/>
          </ac:spMkLst>
        </pc:spChg>
        <pc:picChg chg="del">
          <ac:chgData name="Sebastian Coles" userId="2417a81b-7642-4f45-8d2c-de78b9511aa7" providerId="ADAL" clId="{5BDED486-4C42-4BA2-9206-C716917AAA68}" dt="2024-07-19T19:31:46.180" v="19316" actId="478"/>
          <ac:picMkLst>
            <pc:docMk/>
            <pc:sldMk cId="3674224020" sldId="305"/>
            <ac:picMk id="11" creationId="{E17BB09E-A2B4-97F9-6445-938FDAE3ED40}"/>
          </ac:picMkLst>
        </pc:picChg>
      </pc:sldChg>
      <pc:sldChg chg="modSp add del mod">
        <pc:chgData name="Sebastian Coles" userId="2417a81b-7642-4f45-8d2c-de78b9511aa7" providerId="ADAL" clId="{5BDED486-4C42-4BA2-9206-C716917AAA68}" dt="2024-07-19T20:00:23.714" v="20766" actId="47"/>
        <pc:sldMkLst>
          <pc:docMk/>
          <pc:sldMk cId="3945849399" sldId="306"/>
        </pc:sldMkLst>
        <pc:spChg chg="mod">
          <ac:chgData name="Sebastian Coles" userId="2417a81b-7642-4f45-8d2c-de78b9511aa7" providerId="ADAL" clId="{5BDED486-4C42-4BA2-9206-C716917AAA68}" dt="2024-07-19T19:36:16.501" v="19527" actId="1076"/>
          <ac:spMkLst>
            <pc:docMk/>
            <pc:sldMk cId="3945849399" sldId="306"/>
            <ac:spMk id="2" creationId="{15947B3E-EE8E-6DF2-0C5E-896F3C421291}"/>
          </ac:spMkLst>
        </pc:spChg>
      </pc:sldChg>
      <pc:sldChg chg="addSp delSp modSp add mod modTransition modAnim modNotesTx">
        <pc:chgData name="Sebastian Coles" userId="2417a81b-7642-4f45-8d2c-de78b9511aa7" providerId="ADAL" clId="{5BDED486-4C42-4BA2-9206-C716917AAA68}" dt="2024-07-20T10:16:37.097" v="24183" actId="20577"/>
        <pc:sldMkLst>
          <pc:docMk/>
          <pc:sldMk cId="1557047987" sldId="307"/>
        </pc:sldMkLst>
        <pc:spChg chg="del">
          <ac:chgData name="Sebastian Coles" userId="2417a81b-7642-4f45-8d2c-de78b9511aa7" providerId="ADAL" clId="{5BDED486-4C42-4BA2-9206-C716917AAA68}" dt="2024-07-19T19:36:40.831" v="19532" actId="478"/>
          <ac:spMkLst>
            <pc:docMk/>
            <pc:sldMk cId="1557047987" sldId="307"/>
            <ac:spMk id="6" creationId="{46B13BFC-2CE0-CE04-9299-F14145B9ECF0}"/>
          </ac:spMkLst>
        </pc:spChg>
        <pc:spChg chg="add del mod">
          <ac:chgData name="Sebastian Coles" userId="2417a81b-7642-4f45-8d2c-de78b9511aa7" providerId="ADAL" clId="{5BDED486-4C42-4BA2-9206-C716917AAA68}" dt="2024-07-19T19:40:43.198" v="19730" actId="478"/>
          <ac:spMkLst>
            <pc:docMk/>
            <pc:sldMk cId="1557047987" sldId="307"/>
            <ac:spMk id="8" creationId="{FB4CCF41-B80F-65CD-A63A-980008186AA4}"/>
          </ac:spMkLst>
        </pc:spChg>
        <pc:spChg chg="add del mod">
          <ac:chgData name="Sebastian Coles" userId="2417a81b-7642-4f45-8d2c-de78b9511aa7" providerId="ADAL" clId="{5BDED486-4C42-4BA2-9206-C716917AAA68}" dt="2024-07-19T19:40:44.995" v="19731" actId="478"/>
          <ac:spMkLst>
            <pc:docMk/>
            <pc:sldMk cId="1557047987" sldId="307"/>
            <ac:spMk id="9" creationId="{CA32FEDC-2C0B-1311-998C-6D35F405C174}"/>
          </ac:spMkLst>
        </pc:spChg>
        <pc:spChg chg="add del mod">
          <ac:chgData name="Sebastian Coles" userId="2417a81b-7642-4f45-8d2c-de78b9511aa7" providerId="ADAL" clId="{5BDED486-4C42-4BA2-9206-C716917AAA68}" dt="2024-07-19T19:48:08.375" v="20019" actId="478"/>
          <ac:spMkLst>
            <pc:docMk/>
            <pc:sldMk cId="1557047987" sldId="307"/>
            <ac:spMk id="10" creationId="{789A4E8A-36F8-B262-4FAE-875DCA099070}"/>
          </ac:spMkLst>
        </pc:spChg>
        <pc:spChg chg="add mod">
          <ac:chgData name="Sebastian Coles" userId="2417a81b-7642-4f45-8d2c-de78b9511aa7" providerId="ADAL" clId="{5BDED486-4C42-4BA2-9206-C716917AAA68}" dt="2024-07-19T19:59:13.984" v="20710" actId="1076"/>
          <ac:spMkLst>
            <pc:docMk/>
            <pc:sldMk cId="1557047987" sldId="307"/>
            <ac:spMk id="12" creationId="{632C3F77-76F2-2804-AB0C-968011C598CC}"/>
          </ac:spMkLst>
        </pc:spChg>
        <pc:spChg chg="add mod">
          <ac:chgData name="Sebastian Coles" userId="2417a81b-7642-4f45-8d2c-de78b9511aa7" providerId="ADAL" clId="{5BDED486-4C42-4BA2-9206-C716917AAA68}" dt="2024-07-19T20:00:45.989" v="20771" actId="1076"/>
          <ac:spMkLst>
            <pc:docMk/>
            <pc:sldMk cId="1557047987" sldId="307"/>
            <ac:spMk id="14" creationId="{A69AB446-3CE4-4A43-C706-1E89A014BD45}"/>
          </ac:spMkLst>
        </pc:spChg>
        <pc:spChg chg="add mod">
          <ac:chgData name="Sebastian Coles" userId="2417a81b-7642-4f45-8d2c-de78b9511aa7" providerId="ADAL" clId="{5BDED486-4C42-4BA2-9206-C716917AAA68}" dt="2024-07-19T20:00:49.294" v="20772" actId="1076"/>
          <ac:spMkLst>
            <pc:docMk/>
            <pc:sldMk cId="1557047987" sldId="307"/>
            <ac:spMk id="15" creationId="{411CBAC3-3D64-05C9-4857-59E0F136A880}"/>
          </ac:spMkLst>
        </pc:spChg>
        <pc:spChg chg="add mod">
          <ac:chgData name="Sebastian Coles" userId="2417a81b-7642-4f45-8d2c-de78b9511aa7" providerId="ADAL" clId="{5BDED486-4C42-4BA2-9206-C716917AAA68}" dt="2024-07-19T19:58:41.566" v="20703" actId="1076"/>
          <ac:spMkLst>
            <pc:docMk/>
            <pc:sldMk cId="1557047987" sldId="307"/>
            <ac:spMk id="16" creationId="{AA8E770D-CAD5-1567-4CDA-A8768E757855}"/>
          </ac:spMkLst>
        </pc:spChg>
        <pc:spChg chg="add mod">
          <ac:chgData name="Sebastian Coles" userId="2417a81b-7642-4f45-8d2c-de78b9511aa7" providerId="ADAL" clId="{5BDED486-4C42-4BA2-9206-C716917AAA68}" dt="2024-07-19T19:59:57.774" v="20760" actId="1076"/>
          <ac:spMkLst>
            <pc:docMk/>
            <pc:sldMk cId="1557047987" sldId="307"/>
            <ac:spMk id="17" creationId="{CDF2A21C-450E-3FF9-9744-F8A755719765}"/>
          </ac:spMkLst>
        </pc:spChg>
        <pc:spChg chg="add mod">
          <ac:chgData name="Sebastian Coles" userId="2417a81b-7642-4f45-8d2c-de78b9511aa7" providerId="ADAL" clId="{5BDED486-4C42-4BA2-9206-C716917AAA68}" dt="2024-07-19T19:59:07.705" v="20708" actId="1076"/>
          <ac:spMkLst>
            <pc:docMk/>
            <pc:sldMk cId="1557047987" sldId="307"/>
            <ac:spMk id="20" creationId="{BD402FC1-B010-99E3-80BE-1B24FD008998}"/>
          </ac:spMkLst>
        </pc:spChg>
        <pc:spChg chg="add mod">
          <ac:chgData name="Sebastian Coles" userId="2417a81b-7642-4f45-8d2c-de78b9511aa7" providerId="ADAL" clId="{5BDED486-4C42-4BA2-9206-C716917AAA68}" dt="2024-07-19T19:59:07.705" v="20708" actId="1076"/>
          <ac:spMkLst>
            <pc:docMk/>
            <pc:sldMk cId="1557047987" sldId="307"/>
            <ac:spMk id="21" creationId="{205EC4AD-37FF-93BE-B335-9F24AF8E5F6D}"/>
          </ac:spMkLst>
        </pc:spChg>
        <pc:spChg chg="add mod">
          <ac:chgData name="Sebastian Coles" userId="2417a81b-7642-4f45-8d2c-de78b9511aa7" providerId="ADAL" clId="{5BDED486-4C42-4BA2-9206-C716917AAA68}" dt="2024-07-19T19:59:07.705" v="20708" actId="1076"/>
          <ac:spMkLst>
            <pc:docMk/>
            <pc:sldMk cId="1557047987" sldId="307"/>
            <ac:spMk id="22" creationId="{C4DF5EB1-A1BD-6B01-CEE4-5FFCC666DF78}"/>
          </ac:spMkLst>
        </pc:spChg>
        <pc:spChg chg="add mod">
          <ac:chgData name="Sebastian Coles" userId="2417a81b-7642-4f45-8d2c-de78b9511aa7" providerId="ADAL" clId="{5BDED486-4C42-4BA2-9206-C716917AAA68}" dt="2024-07-19T19:59:07.705" v="20708" actId="1076"/>
          <ac:spMkLst>
            <pc:docMk/>
            <pc:sldMk cId="1557047987" sldId="307"/>
            <ac:spMk id="23" creationId="{9E1F0BE0-AB75-4919-E840-321B0B3D0057}"/>
          </ac:spMkLst>
        </pc:spChg>
        <pc:spChg chg="add del mod">
          <ac:chgData name="Sebastian Coles" userId="2417a81b-7642-4f45-8d2c-de78b9511aa7" providerId="ADAL" clId="{5BDED486-4C42-4BA2-9206-C716917AAA68}" dt="2024-07-19T19:54:28.718" v="20443" actId="478"/>
          <ac:spMkLst>
            <pc:docMk/>
            <pc:sldMk cId="1557047987" sldId="307"/>
            <ac:spMk id="24" creationId="{28CDB9E4-0662-5FE3-64B3-A5F0DF97AF7D}"/>
          </ac:spMkLst>
        </pc:spChg>
        <pc:spChg chg="add mod">
          <ac:chgData name="Sebastian Coles" userId="2417a81b-7642-4f45-8d2c-de78b9511aa7" providerId="ADAL" clId="{5BDED486-4C42-4BA2-9206-C716917AAA68}" dt="2024-07-19T20:01:03.175" v="20805" actId="1076"/>
          <ac:spMkLst>
            <pc:docMk/>
            <pc:sldMk cId="1557047987" sldId="307"/>
            <ac:spMk id="25" creationId="{EC5C4345-5CA1-7878-263C-702F5DD88124}"/>
          </ac:spMkLst>
        </pc:spChg>
        <pc:spChg chg="add del mod">
          <ac:chgData name="Sebastian Coles" userId="2417a81b-7642-4f45-8d2c-de78b9511aa7" providerId="ADAL" clId="{5BDED486-4C42-4BA2-9206-C716917AAA68}" dt="2024-07-19T19:57:03.180" v="20686" actId="478"/>
          <ac:spMkLst>
            <pc:docMk/>
            <pc:sldMk cId="1557047987" sldId="307"/>
            <ac:spMk id="26" creationId="{66827B97-A34B-18F4-5B5C-3A5BAF4B0590}"/>
          </ac:spMkLst>
        </pc:spChg>
        <pc:spChg chg="add mod">
          <ac:chgData name="Sebastian Coles" userId="2417a81b-7642-4f45-8d2c-de78b9511aa7" providerId="ADAL" clId="{5BDED486-4C42-4BA2-9206-C716917AAA68}" dt="2024-07-19T20:00:54.880" v="20776" actId="1076"/>
          <ac:spMkLst>
            <pc:docMk/>
            <pc:sldMk cId="1557047987" sldId="307"/>
            <ac:spMk id="28" creationId="{2D402675-8FD1-78E3-DE70-3A9A485EE706}"/>
          </ac:spMkLst>
        </pc:spChg>
        <pc:spChg chg="add mod">
          <ac:chgData name="Sebastian Coles" userId="2417a81b-7642-4f45-8d2c-de78b9511aa7" providerId="ADAL" clId="{5BDED486-4C42-4BA2-9206-C716917AAA68}" dt="2024-07-19T20:00:06.374" v="20762" actId="1076"/>
          <ac:spMkLst>
            <pc:docMk/>
            <pc:sldMk cId="1557047987" sldId="307"/>
            <ac:spMk id="29" creationId="{A789088F-6C17-DBBE-60C6-E8707AD41368}"/>
          </ac:spMkLst>
        </pc:spChg>
        <pc:spChg chg="add mod">
          <ac:chgData name="Sebastian Coles" userId="2417a81b-7642-4f45-8d2c-de78b9511aa7" providerId="ADAL" clId="{5BDED486-4C42-4BA2-9206-C716917AAA68}" dt="2024-07-19T20:01:00.111" v="20804" actId="20577"/>
          <ac:spMkLst>
            <pc:docMk/>
            <pc:sldMk cId="1557047987" sldId="307"/>
            <ac:spMk id="30" creationId="{DD8D7DD3-2651-56A5-8255-26C91A0A48B2}"/>
          </ac:spMkLst>
        </pc:spChg>
        <pc:spChg chg="add mod">
          <ac:chgData name="Sebastian Coles" userId="2417a81b-7642-4f45-8d2c-de78b9511aa7" providerId="ADAL" clId="{5BDED486-4C42-4BA2-9206-C716917AAA68}" dt="2024-07-19T20:03:29.547" v="20887" actId="20577"/>
          <ac:spMkLst>
            <pc:docMk/>
            <pc:sldMk cId="1557047987" sldId="307"/>
            <ac:spMk id="31" creationId="{F28EE473-9F46-79C0-F927-43E26E22BE1D}"/>
          </ac:spMkLst>
        </pc:spChg>
        <pc:picChg chg="del">
          <ac:chgData name="Sebastian Coles" userId="2417a81b-7642-4f45-8d2c-de78b9511aa7" providerId="ADAL" clId="{5BDED486-4C42-4BA2-9206-C716917AAA68}" dt="2024-07-19T19:36:38.781" v="19531" actId="478"/>
          <ac:picMkLst>
            <pc:docMk/>
            <pc:sldMk cId="1557047987" sldId="307"/>
            <ac:picMk id="11" creationId="{E17BB09E-A2B4-97F9-6445-938FDAE3ED40}"/>
          </ac:picMkLst>
        </pc:picChg>
        <pc:picChg chg="add mod">
          <ac:chgData name="Sebastian Coles" userId="2417a81b-7642-4f45-8d2c-de78b9511aa7" providerId="ADAL" clId="{5BDED486-4C42-4BA2-9206-C716917AAA68}" dt="2024-07-19T19:59:07.705" v="20708" actId="1076"/>
          <ac:picMkLst>
            <pc:docMk/>
            <pc:sldMk cId="1557047987" sldId="307"/>
            <ac:picMk id="19" creationId="{ABCDC7F3-D004-AD05-CFDC-85B8C1DAF143}"/>
          </ac:picMkLst>
        </pc:picChg>
        <pc:picChg chg="add mod ord">
          <ac:chgData name="Sebastian Coles" userId="2417a81b-7642-4f45-8d2c-de78b9511aa7" providerId="ADAL" clId="{5BDED486-4C42-4BA2-9206-C716917AAA68}" dt="2024-07-19T19:58:54.720" v="20707" actId="167"/>
          <ac:picMkLst>
            <pc:docMk/>
            <pc:sldMk cId="1557047987" sldId="307"/>
            <ac:picMk id="27" creationId="{E0BA95D3-2BEC-A55C-2F6D-B9A313DB6D49}"/>
          </ac:picMkLst>
        </pc:picChg>
        <pc:picChg chg="add">
          <ac:chgData name="Sebastian Coles" userId="2417a81b-7642-4f45-8d2c-de78b9511aa7" providerId="ADAL" clId="{5BDED486-4C42-4BA2-9206-C716917AAA68}" dt="2024-07-19T19:38:17.753" v="19538"/>
          <ac:picMkLst>
            <pc:docMk/>
            <pc:sldMk cId="1557047987" sldId="307"/>
            <ac:picMk id="2050" creationId="{A33DE70E-187E-E7AC-585C-DAA1D76FDFAB}"/>
          </ac:picMkLst>
        </pc:picChg>
      </pc:sldChg>
      <pc:sldChg chg="addSp delSp modSp add mod modTransition addAnim delAnim modAnim modNotesTx">
        <pc:chgData name="Sebastian Coles" userId="2417a81b-7642-4f45-8d2c-de78b9511aa7" providerId="ADAL" clId="{5BDED486-4C42-4BA2-9206-C716917AAA68}" dt="2024-07-19T20:27:05.259" v="22204"/>
        <pc:sldMkLst>
          <pc:docMk/>
          <pc:sldMk cId="3023406100" sldId="308"/>
        </pc:sldMkLst>
        <pc:spChg chg="del">
          <ac:chgData name="Sebastian Coles" userId="2417a81b-7642-4f45-8d2c-de78b9511aa7" providerId="ADAL" clId="{5BDED486-4C42-4BA2-9206-C716917AAA68}" dt="2024-07-19T20:19:58.145" v="21623" actId="478"/>
          <ac:spMkLst>
            <pc:docMk/>
            <pc:sldMk cId="3023406100" sldId="308"/>
            <ac:spMk id="2" creationId="{D445964D-F2D0-7228-0DE1-ADB16D6E5514}"/>
          </ac:spMkLst>
        </pc:spChg>
        <pc:spChg chg="del">
          <ac:chgData name="Sebastian Coles" userId="2417a81b-7642-4f45-8d2c-de78b9511aa7" providerId="ADAL" clId="{5BDED486-4C42-4BA2-9206-C716917AAA68}" dt="2024-07-19T20:19:58.145" v="21623" actId="478"/>
          <ac:spMkLst>
            <pc:docMk/>
            <pc:sldMk cId="3023406100" sldId="308"/>
            <ac:spMk id="5" creationId="{6C04D06A-031A-3758-BC03-F8CACFC12672}"/>
          </ac:spMkLst>
        </pc:spChg>
        <pc:spChg chg="mod">
          <ac:chgData name="Sebastian Coles" userId="2417a81b-7642-4f45-8d2c-de78b9511aa7" providerId="ADAL" clId="{5BDED486-4C42-4BA2-9206-C716917AAA68}" dt="2024-07-19T20:20:21.848" v="21685" actId="1076"/>
          <ac:spMkLst>
            <pc:docMk/>
            <pc:sldMk cId="3023406100" sldId="308"/>
            <ac:spMk id="10" creationId="{7DBA9B8F-9190-2531-D747-961D464CFFDB}"/>
          </ac:spMkLst>
        </pc:spChg>
        <pc:spChg chg="del">
          <ac:chgData name="Sebastian Coles" userId="2417a81b-7642-4f45-8d2c-de78b9511aa7" providerId="ADAL" clId="{5BDED486-4C42-4BA2-9206-C716917AAA68}" dt="2024-07-19T20:06:31.587" v="20953" actId="478"/>
          <ac:spMkLst>
            <pc:docMk/>
            <pc:sldMk cId="3023406100" sldId="308"/>
            <ac:spMk id="12" creationId="{548E64A4-805D-633B-0093-9F1C3C7DE16A}"/>
          </ac:spMkLst>
        </pc:spChg>
        <pc:spChg chg="del">
          <ac:chgData name="Sebastian Coles" userId="2417a81b-7642-4f45-8d2c-de78b9511aa7" providerId="ADAL" clId="{5BDED486-4C42-4BA2-9206-C716917AAA68}" dt="2024-07-19T20:06:31.587" v="20953" actId="478"/>
          <ac:spMkLst>
            <pc:docMk/>
            <pc:sldMk cId="3023406100" sldId="308"/>
            <ac:spMk id="13" creationId="{8D754637-EEB6-AB1C-5D5D-4636ABA15786}"/>
          </ac:spMkLst>
        </pc:spChg>
        <pc:spChg chg="del">
          <ac:chgData name="Sebastian Coles" userId="2417a81b-7642-4f45-8d2c-de78b9511aa7" providerId="ADAL" clId="{5BDED486-4C42-4BA2-9206-C716917AAA68}" dt="2024-07-19T20:06:31.587" v="20953" actId="478"/>
          <ac:spMkLst>
            <pc:docMk/>
            <pc:sldMk cId="3023406100" sldId="308"/>
            <ac:spMk id="14" creationId="{B0536D8F-D3FE-E135-F8AC-33DE7E7DBDCD}"/>
          </ac:spMkLst>
        </pc:spChg>
        <pc:spChg chg="del">
          <ac:chgData name="Sebastian Coles" userId="2417a81b-7642-4f45-8d2c-de78b9511aa7" providerId="ADAL" clId="{5BDED486-4C42-4BA2-9206-C716917AAA68}" dt="2024-07-19T20:06:31.587" v="20953" actId="478"/>
          <ac:spMkLst>
            <pc:docMk/>
            <pc:sldMk cId="3023406100" sldId="308"/>
            <ac:spMk id="15" creationId="{9C71BFCB-35B4-C60E-82B7-C75B2F657C2B}"/>
          </ac:spMkLst>
        </pc:spChg>
        <pc:spChg chg="add mod">
          <ac:chgData name="Sebastian Coles" userId="2417a81b-7642-4f45-8d2c-de78b9511aa7" providerId="ADAL" clId="{5BDED486-4C42-4BA2-9206-C716917AAA68}" dt="2024-07-19T20:20:34.464" v="21720" actId="1036"/>
          <ac:spMkLst>
            <pc:docMk/>
            <pc:sldMk cId="3023406100" sldId="308"/>
            <ac:spMk id="16" creationId="{3A171D00-D576-47DA-3473-6086105683DB}"/>
          </ac:spMkLst>
        </pc:spChg>
        <pc:spChg chg="add mod">
          <ac:chgData name="Sebastian Coles" userId="2417a81b-7642-4f45-8d2c-de78b9511aa7" providerId="ADAL" clId="{5BDED486-4C42-4BA2-9206-C716917AAA68}" dt="2024-07-19T20:23:57.675" v="22195" actId="20577"/>
          <ac:spMkLst>
            <pc:docMk/>
            <pc:sldMk cId="3023406100" sldId="308"/>
            <ac:spMk id="18" creationId="{52F1B1C1-A41D-63BA-99D3-32E9ED059718}"/>
          </ac:spMkLst>
        </pc:spChg>
        <pc:spChg chg="del">
          <ac:chgData name="Sebastian Coles" userId="2417a81b-7642-4f45-8d2c-de78b9511aa7" providerId="ADAL" clId="{5BDED486-4C42-4BA2-9206-C716917AAA68}" dt="2024-07-19T20:06:31.587" v="20953" actId="478"/>
          <ac:spMkLst>
            <pc:docMk/>
            <pc:sldMk cId="3023406100" sldId="308"/>
            <ac:spMk id="19" creationId="{D8985643-68EC-6C82-039D-E1B8CCDF3907}"/>
          </ac:spMkLst>
        </pc:spChg>
        <pc:spChg chg="del">
          <ac:chgData name="Sebastian Coles" userId="2417a81b-7642-4f45-8d2c-de78b9511aa7" providerId="ADAL" clId="{5BDED486-4C42-4BA2-9206-C716917AAA68}" dt="2024-07-19T20:06:31.587" v="20953" actId="478"/>
          <ac:spMkLst>
            <pc:docMk/>
            <pc:sldMk cId="3023406100" sldId="308"/>
            <ac:spMk id="21" creationId="{101FDDE3-2C6B-61AB-415B-DFCC0C1A0A09}"/>
          </ac:spMkLst>
        </pc:spChg>
        <pc:spChg chg="add mod">
          <ac:chgData name="Sebastian Coles" userId="2417a81b-7642-4f45-8d2c-de78b9511aa7" providerId="ADAL" clId="{5BDED486-4C42-4BA2-9206-C716917AAA68}" dt="2024-07-19T20:20:34.464" v="21720" actId="1036"/>
          <ac:spMkLst>
            <pc:docMk/>
            <pc:sldMk cId="3023406100" sldId="308"/>
            <ac:spMk id="23" creationId="{D7240F0F-4732-7082-29B3-F7A47AA612AC}"/>
          </ac:spMkLst>
        </pc:spChg>
        <pc:spChg chg="del">
          <ac:chgData name="Sebastian Coles" userId="2417a81b-7642-4f45-8d2c-de78b9511aa7" providerId="ADAL" clId="{5BDED486-4C42-4BA2-9206-C716917AAA68}" dt="2024-07-19T20:06:31.587" v="20953" actId="478"/>
          <ac:spMkLst>
            <pc:docMk/>
            <pc:sldMk cId="3023406100" sldId="308"/>
            <ac:spMk id="26" creationId="{EEA067DC-82C6-EBF4-7D9F-665381941F38}"/>
          </ac:spMkLst>
        </pc:spChg>
        <pc:spChg chg="add mod">
          <ac:chgData name="Sebastian Coles" userId="2417a81b-7642-4f45-8d2c-de78b9511aa7" providerId="ADAL" clId="{5BDED486-4C42-4BA2-9206-C716917AAA68}" dt="2024-07-19T20:20:34.464" v="21720" actId="1036"/>
          <ac:spMkLst>
            <pc:docMk/>
            <pc:sldMk cId="3023406100" sldId="308"/>
            <ac:spMk id="28" creationId="{F4B67C65-38D9-744B-2E24-CA5177009729}"/>
          </ac:spMkLst>
        </pc:spChg>
        <pc:spChg chg="del">
          <ac:chgData name="Sebastian Coles" userId="2417a81b-7642-4f45-8d2c-de78b9511aa7" providerId="ADAL" clId="{5BDED486-4C42-4BA2-9206-C716917AAA68}" dt="2024-07-19T20:06:31.587" v="20953" actId="478"/>
          <ac:spMkLst>
            <pc:docMk/>
            <pc:sldMk cId="3023406100" sldId="308"/>
            <ac:spMk id="31" creationId="{EE77CB6F-1BA0-6196-5BE4-52941AC7766B}"/>
          </ac:spMkLst>
        </pc:spChg>
        <pc:spChg chg="del">
          <ac:chgData name="Sebastian Coles" userId="2417a81b-7642-4f45-8d2c-de78b9511aa7" providerId="ADAL" clId="{5BDED486-4C42-4BA2-9206-C716917AAA68}" dt="2024-07-19T20:06:31.587" v="20953" actId="478"/>
          <ac:spMkLst>
            <pc:docMk/>
            <pc:sldMk cId="3023406100" sldId="308"/>
            <ac:spMk id="32" creationId="{D5989909-87A0-7F10-80C4-D3A4D62AE870}"/>
          </ac:spMkLst>
        </pc:spChg>
        <pc:spChg chg="del">
          <ac:chgData name="Sebastian Coles" userId="2417a81b-7642-4f45-8d2c-de78b9511aa7" providerId="ADAL" clId="{5BDED486-4C42-4BA2-9206-C716917AAA68}" dt="2024-07-19T20:06:31.587" v="20953" actId="478"/>
          <ac:spMkLst>
            <pc:docMk/>
            <pc:sldMk cId="3023406100" sldId="308"/>
            <ac:spMk id="33" creationId="{6EBD95D8-02F6-D04D-515D-E91E0D1A5675}"/>
          </ac:spMkLst>
        </pc:spChg>
        <pc:spChg chg="del">
          <ac:chgData name="Sebastian Coles" userId="2417a81b-7642-4f45-8d2c-de78b9511aa7" providerId="ADAL" clId="{5BDED486-4C42-4BA2-9206-C716917AAA68}" dt="2024-07-19T20:06:31.587" v="20953" actId="478"/>
          <ac:spMkLst>
            <pc:docMk/>
            <pc:sldMk cId="3023406100" sldId="308"/>
            <ac:spMk id="35" creationId="{0DA71688-74CF-A92B-4723-A350394E1388}"/>
          </ac:spMkLst>
        </pc:spChg>
        <pc:spChg chg="del">
          <ac:chgData name="Sebastian Coles" userId="2417a81b-7642-4f45-8d2c-de78b9511aa7" providerId="ADAL" clId="{5BDED486-4C42-4BA2-9206-C716917AAA68}" dt="2024-07-19T20:06:31.587" v="20953" actId="478"/>
          <ac:spMkLst>
            <pc:docMk/>
            <pc:sldMk cId="3023406100" sldId="308"/>
            <ac:spMk id="36" creationId="{A50BD060-F561-3F33-0267-0848633ECE0D}"/>
          </ac:spMkLst>
        </pc:spChg>
        <pc:spChg chg="del">
          <ac:chgData name="Sebastian Coles" userId="2417a81b-7642-4f45-8d2c-de78b9511aa7" providerId="ADAL" clId="{5BDED486-4C42-4BA2-9206-C716917AAA68}" dt="2024-07-19T20:06:31.587" v="20953" actId="478"/>
          <ac:spMkLst>
            <pc:docMk/>
            <pc:sldMk cId="3023406100" sldId="308"/>
            <ac:spMk id="37" creationId="{A26121D3-887B-F3F9-6F17-4019681CF98E}"/>
          </ac:spMkLst>
        </pc:spChg>
        <pc:spChg chg="del">
          <ac:chgData name="Sebastian Coles" userId="2417a81b-7642-4f45-8d2c-de78b9511aa7" providerId="ADAL" clId="{5BDED486-4C42-4BA2-9206-C716917AAA68}" dt="2024-07-19T20:06:31.587" v="20953" actId="478"/>
          <ac:spMkLst>
            <pc:docMk/>
            <pc:sldMk cId="3023406100" sldId="308"/>
            <ac:spMk id="38" creationId="{ABA5BC7A-6B88-80EB-4AAA-E3C90B9FAF37}"/>
          </ac:spMkLst>
        </pc:spChg>
        <pc:spChg chg="del">
          <ac:chgData name="Sebastian Coles" userId="2417a81b-7642-4f45-8d2c-de78b9511aa7" providerId="ADAL" clId="{5BDED486-4C42-4BA2-9206-C716917AAA68}" dt="2024-07-19T20:19:58.145" v="21623" actId="478"/>
          <ac:spMkLst>
            <pc:docMk/>
            <pc:sldMk cId="3023406100" sldId="308"/>
            <ac:spMk id="39" creationId="{376FB1CB-1462-D825-F9F3-98F553E63F96}"/>
          </ac:spMkLst>
        </pc:spChg>
        <pc:spChg chg="del">
          <ac:chgData name="Sebastian Coles" userId="2417a81b-7642-4f45-8d2c-de78b9511aa7" providerId="ADAL" clId="{5BDED486-4C42-4BA2-9206-C716917AAA68}" dt="2024-07-19T20:06:31.587" v="20953" actId="478"/>
          <ac:spMkLst>
            <pc:docMk/>
            <pc:sldMk cId="3023406100" sldId="308"/>
            <ac:spMk id="40" creationId="{E72071F0-A973-BA20-5D47-06D393B49E62}"/>
          </ac:spMkLst>
        </pc:spChg>
        <pc:spChg chg="del">
          <ac:chgData name="Sebastian Coles" userId="2417a81b-7642-4f45-8d2c-de78b9511aa7" providerId="ADAL" clId="{5BDED486-4C42-4BA2-9206-C716917AAA68}" dt="2024-07-19T20:06:31.587" v="20953" actId="478"/>
          <ac:spMkLst>
            <pc:docMk/>
            <pc:sldMk cId="3023406100" sldId="308"/>
            <ac:spMk id="41" creationId="{BD030C12-3F51-0D18-BDE3-158961C40D7A}"/>
          </ac:spMkLst>
        </pc:spChg>
        <pc:spChg chg="del">
          <ac:chgData name="Sebastian Coles" userId="2417a81b-7642-4f45-8d2c-de78b9511aa7" providerId="ADAL" clId="{5BDED486-4C42-4BA2-9206-C716917AAA68}" dt="2024-07-19T20:06:31.587" v="20953" actId="478"/>
          <ac:spMkLst>
            <pc:docMk/>
            <pc:sldMk cId="3023406100" sldId="308"/>
            <ac:spMk id="42" creationId="{B2AAC9F4-B041-03BE-33AE-F76D55FEE61F}"/>
          </ac:spMkLst>
        </pc:spChg>
        <pc:spChg chg="add del mod">
          <ac:chgData name="Sebastian Coles" userId="2417a81b-7642-4f45-8d2c-de78b9511aa7" providerId="ADAL" clId="{5BDED486-4C42-4BA2-9206-C716917AAA68}" dt="2024-07-19T20:15:53.290" v="21280" actId="478"/>
          <ac:spMkLst>
            <pc:docMk/>
            <pc:sldMk cId="3023406100" sldId="308"/>
            <ac:spMk id="43" creationId="{09EAC1D0-DE74-2048-7B36-663E8FCB65E3}"/>
          </ac:spMkLst>
        </pc:spChg>
        <pc:spChg chg="add del mod">
          <ac:chgData name="Sebastian Coles" userId="2417a81b-7642-4f45-8d2c-de78b9511aa7" providerId="ADAL" clId="{5BDED486-4C42-4BA2-9206-C716917AAA68}" dt="2024-07-19T20:15:53.290" v="21280" actId="478"/>
          <ac:spMkLst>
            <pc:docMk/>
            <pc:sldMk cId="3023406100" sldId="308"/>
            <ac:spMk id="44" creationId="{6F5FF779-61FE-3424-9094-BFF047D34BD4}"/>
          </ac:spMkLst>
        </pc:spChg>
        <pc:spChg chg="add del mod">
          <ac:chgData name="Sebastian Coles" userId="2417a81b-7642-4f45-8d2c-de78b9511aa7" providerId="ADAL" clId="{5BDED486-4C42-4BA2-9206-C716917AAA68}" dt="2024-07-19T20:15:53.290" v="21280" actId="478"/>
          <ac:spMkLst>
            <pc:docMk/>
            <pc:sldMk cId="3023406100" sldId="308"/>
            <ac:spMk id="45" creationId="{1EA298A0-B57A-A604-DA26-CA40C42EC143}"/>
          </ac:spMkLst>
        </pc:spChg>
        <pc:spChg chg="add del mod">
          <ac:chgData name="Sebastian Coles" userId="2417a81b-7642-4f45-8d2c-de78b9511aa7" providerId="ADAL" clId="{5BDED486-4C42-4BA2-9206-C716917AAA68}" dt="2024-07-19T20:15:53.290" v="21280" actId="478"/>
          <ac:spMkLst>
            <pc:docMk/>
            <pc:sldMk cId="3023406100" sldId="308"/>
            <ac:spMk id="46" creationId="{77A8AF48-728D-302D-EB96-40AC24968D9D}"/>
          </ac:spMkLst>
        </pc:spChg>
        <pc:spChg chg="add del mod">
          <ac:chgData name="Sebastian Coles" userId="2417a81b-7642-4f45-8d2c-de78b9511aa7" providerId="ADAL" clId="{5BDED486-4C42-4BA2-9206-C716917AAA68}" dt="2024-07-19T20:20:34.464" v="21720" actId="1036"/>
          <ac:spMkLst>
            <pc:docMk/>
            <pc:sldMk cId="3023406100" sldId="308"/>
            <ac:spMk id="47" creationId="{7296BDA3-0722-D3CB-980C-7A79AD4A01C4}"/>
          </ac:spMkLst>
        </pc:spChg>
        <pc:spChg chg="add del mod">
          <ac:chgData name="Sebastian Coles" userId="2417a81b-7642-4f45-8d2c-de78b9511aa7" providerId="ADAL" clId="{5BDED486-4C42-4BA2-9206-C716917AAA68}" dt="2024-07-19T20:20:34.464" v="21720" actId="1036"/>
          <ac:spMkLst>
            <pc:docMk/>
            <pc:sldMk cId="3023406100" sldId="308"/>
            <ac:spMk id="48" creationId="{965FDC02-EE7B-762F-3F23-2E737A105D3D}"/>
          </ac:spMkLst>
        </pc:spChg>
        <pc:spChg chg="add del mod">
          <ac:chgData name="Sebastian Coles" userId="2417a81b-7642-4f45-8d2c-de78b9511aa7" providerId="ADAL" clId="{5BDED486-4C42-4BA2-9206-C716917AAA68}" dt="2024-07-19T20:24:14.013" v="22197" actId="1035"/>
          <ac:spMkLst>
            <pc:docMk/>
            <pc:sldMk cId="3023406100" sldId="308"/>
            <ac:spMk id="49" creationId="{65B1F086-B8BF-0C3A-8CCA-C52EABD6D338}"/>
          </ac:spMkLst>
        </pc:spChg>
        <pc:spChg chg="add del mod">
          <ac:chgData name="Sebastian Coles" userId="2417a81b-7642-4f45-8d2c-de78b9511aa7" providerId="ADAL" clId="{5BDED486-4C42-4BA2-9206-C716917AAA68}" dt="2024-07-19T20:20:34.464" v="21720" actId="1036"/>
          <ac:spMkLst>
            <pc:docMk/>
            <pc:sldMk cId="3023406100" sldId="308"/>
            <ac:spMk id="50" creationId="{15BFA73A-E8AF-F97E-83FA-C2BEA7002A47}"/>
          </ac:spMkLst>
        </pc:spChg>
        <pc:spChg chg="add mod">
          <ac:chgData name="Sebastian Coles" userId="2417a81b-7642-4f45-8d2c-de78b9511aa7" providerId="ADAL" clId="{5BDED486-4C42-4BA2-9206-C716917AAA68}" dt="2024-07-19T20:21:20.472" v="21791" actId="1035"/>
          <ac:spMkLst>
            <pc:docMk/>
            <pc:sldMk cId="3023406100" sldId="308"/>
            <ac:spMk id="52" creationId="{1894A55C-3A26-5053-E132-D1C44DB5874B}"/>
          </ac:spMkLst>
        </pc:spChg>
        <pc:spChg chg="add mod">
          <ac:chgData name="Sebastian Coles" userId="2417a81b-7642-4f45-8d2c-de78b9511aa7" providerId="ADAL" clId="{5BDED486-4C42-4BA2-9206-C716917AAA68}" dt="2024-07-19T20:21:20.472" v="21791" actId="1035"/>
          <ac:spMkLst>
            <pc:docMk/>
            <pc:sldMk cId="3023406100" sldId="308"/>
            <ac:spMk id="53" creationId="{86369E9E-AF51-A076-06C7-16086A3B06DF}"/>
          </ac:spMkLst>
        </pc:spChg>
        <pc:spChg chg="add mod">
          <ac:chgData name="Sebastian Coles" userId="2417a81b-7642-4f45-8d2c-de78b9511aa7" providerId="ADAL" clId="{5BDED486-4C42-4BA2-9206-C716917AAA68}" dt="2024-07-19T20:21:20.472" v="21791" actId="1035"/>
          <ac:spMkLst>
            <pc:docMk/>
            <pc:sldMk cId="3023406100" sldId="308"/>
            <ac:spMk id="54" creationId="{4F7C9FB4-BC77-2293-B67B-8C1E8AD9416D}"/>
          </ac:spMkLst>
        </pc:spChg>
        <pc:spChg chg="add mod">
          <ac:chgData name="Sebastian Coles" userId="2417a81b-7642-4f45-8d2c-de78b9511aa7" providerId="ADAL" clId="{5BDED486-4C42-4BA2-9206-C716917AAA68}" dt="2024-07-19T20:21:20.472" v="21791" actId="1035"/>
          <ac:spMkLst>
            <pc:docMk/>
            <pc:sldMk cId="3023406100" sldId="308"/>
            <ac:spMk id="55" creationId="{C17ABC95-03AC-FFEE-FC21-881C41EBBC71}"/>
          </ac:spMkLst>
        </pc:spChg>
        <pc:spChg chg="add mod">
          <ac:chgData name="Sebastian Coles" userId="2417a81b-7642-4f45-8d2c-de78b9511aa7" providerId="ADAL" clId="{5BDED486-4C42-4BA2-9206-C716917AAA68}" dt="2024-07-19T20:21:49.033" v="21874" actId="1035"/>
          <ac:spMkLst>
            <pc:docMk/>
            <pc:sldMk cId="3023406100" sldId="308"/>
            <ac:spMk id="57" creationId="{A56262C4-88F4-DE58-4776-07333FCF090B}"/>
          </ac:spMkLst>
        </pc:spChg>
        <pc:spChg chg="add mod">
          <ac:chgData name="Sebastian Coles" userId="2417a81b-7642-4f45-8d2c-de78b9511aa7" providerId="ADAL" clId="{5BDED486-4C42-4BA2-9206-C716917AAA68}" dt="2024-07-19T20:21:49.033" v="21874" actId="1035"/>
          <ac:spMkLst>
            <pc:docMk/>
            <pc:sldMk cId="3023406100" sldId="308"/>
            <ac:spMk id="58" creationId="{C1316820-7E24-7E7F-A0E2-BC0C4613C725}"/>
          </ac:spMkLst>
        </pc:spChg>
        <pc:spChg chg="add mod">
          <ac:chgData name="Sebastian Coles" userId="2417a81b-7642-4f45-8d2c-de78b9511aa7" providerId="ADAL" clId="{5BDED486-4C42-4BA2-9206-C716917AAA68}" dt="2024-07-19T20:21:49.033" v="21874" actId="1035"/>
          <ac:spMkLst>
            <pc:docMk/>
            <pc:sldMk cId="3023406100" sldId="308"/>
            <ac:spMk id="59" creationId="{DBB75C27-A676-F79A-C7E9-ACAF3BB54497}"/>
          </ac:spMkLst>
        </pc:spChg>
        <pc:spChg chg="add mod">
          <ac:chgData name="Sebastian Coles" userId="2417a81b-7642-4f45-8d2c-de78b9511aa7" providerId="ADAL" clId="{5BDED486-4C42-4BA2-9206-C716917AAA68}" dt="2024-07-19T20:21:49.033" v="21874" actId="1035"/>
          <ac:spMkLst>
            <pc:docMk/>
            <pc:sldMk cId="3023406100" sldId="308"/>
            <ac:spMk id="60" creationId="{B47467BE-F938-D04F-B470-DB308FD4D5E0}"/>
          </ac:spMkLst>
        </pc:spChg>
        <pc:spChg chg="add mod">
          <ac:chgData name="Sebastian Coles" userId="2417a81b-7642-4f45-8d2c-de78b9511aa7" providerId="ADAL" clId="{5BDED486-4C42-4BA2-9206-C716917AAA68}" dt="2024-07-19T20:23:30.494" v="22154" actId="14100"/>
          <ac:spMkLst>
            <pc:docMk/>
            <pc:sldMk cId="3023406100" sldId="308"/>
            <ac:spMk id="62" creationId="{ABA0EB34-5421-F9F4-B0D2-D338926369E8}"/>
          </ac:spMkLst>
        </pc:spChg>
        <pc:spChg chg="add mod">
          <ac:chgData name="Sebastian Coles" userId="2417a81b-7642-4f45-8d2c-de78b9511aa7" providerId="ADAL" clId="{5BDED486-4C42-4BA2-9206-C716917AAA68}" dt="2024-07-19T20:23:51.380" v="22191" actId="5793"/>
          <ac:spMkLst>
            <pc:docMk/>
            <pc:sldMk cId="3023406100" sldId="308"/>
            <ac:spMk id="63" creationId="{FABC3BF8-AB8B-2424-2B49-FD82A7146FB1}"/>
          </ac:spMkLst>
        </pc:spChg>
        <pc:spChg chg="add mod">
          <ac:chgData name="Sebastian Coles" userId="2417a81b-7642-4f45-8d2c-de78b9511aa7" providerId="ADAL" clId="{5BDED486-4C42-4BA2-9206-C716917AAA68}" dt="2024-07-19T20:23:34.523" v="22163" actId="1035"/>
          <ac:spMkLst>
            <pc:docMk/>
            <pc:sldMk cId="3023406100" sldId="308"/>
            <ac:spMk id="5120" creationId="{51E64199-8B4F-871D-AE93-C6057422C9A3}"/>
          </ac:spMkLst>
        </pc:spChg>
        <pc:spChg chg="add mod">
          <ac:chgData name="Sebastian Coles" userId="2417a81b-7642-4f45-8d2c-de78b9511aa7" providerId="ADAL" clId="{5BDED486-4C42-4BA2-9206-C716917AAA68}" dt="2024-07-19T20:21:53.955" v="21880" actId="1035"/>
          <ac:spMkLst>
            <pc:docMk/>
            <pc:sldMk cId="3023406100" sldId="308"/>
            <ac:spMk id="5121" creationId="{6714DB7B-CAC9-44DA-0EEB-1C2055CFFD14}"/>
          </ac:spMkLst>
        </pc:spChg>
        <pc:spChg chg="add mod">
          <ac:chgData name="Sebastian Coles" userId="2417a81b-7642-4f45-8d2c-de78b9511aa7" providerId="ADAL" clId="{5BDED486-4C42-4BA2-9206-C716917AAA68}" dt="2024-07-19T20:22:03.181" v="21883" actId="1076"/>
          <ac:spMkLst>
            <pc:docMk/>
            <pc:sldMk cId="3023406100" sldId="308"/>
            <ac:spMk id="5124" creationId="{EA7F59BA-1B66-CAD8-F002-4EAD71E1FD8C}"/>
          </ac:spMkLst>
        </pc:spChg>
        <pc:spChg chg="add mod">
          <ac:chgData name="Sebastian Coles" userId="2417a81b-7642-4f45-8d2c-de78b9511aa7" providerId="ADAL" clId="{5BDED486-4C42-4BA2-9206-C716917AAA68}" dt="2024-07-19T20:22:03.181" v="21883" actId="1076"/>
          <ac:spMkLst>
            <pc:docMk/>
            <pc:sldMk cId="3023406100" sldId="308"/>
            <ac:spMk id="5125" creationId="{03AF7C4E-C95E-5D63-5CA3-9EC722A051C1}"/>
          </ac:spMkLst>
        </pc:spChg>
        <pc:spChg chg="add mod">
          <ac:chgData name="Sebastian Coles" userId="2417a81b-7642-4f45-8d2c-de78b9511aa7" providerId="ADAL" clId="{5BDED486-4C42-4BA2-9206-C716917AAA68}" dt="2024-07-19T20:22:03.181" v="21883" actId="1076"/>
          <ac:spMkLst>
            <pc:docMk/>
            <pc:sldMk cId="3023406100" sldId="308"/>
            <ac:spMk id="5126" creationId="{CE38DE18-C160-928D-F08C-A4331605DE9E}"/>
          </ac:spMkLst>
        </pc:spChg>
        <pc:spChg chg="add mod">
          <ac:chgData name="Sebastian Coles" userId="2417a81b-7642-4f45-8d2c-de78b9511aa7" providerId="ADAL" clId="{5BDED486-4C42-4BA2-9206-C716917AAA68}" dt="2024-07-19T20:22:03.181" v="21883" actId="1076"/>
          <ac:spMkLst>
            <pc:docMk/>
            <pc:sldMk cId="3023406100" sldId="308"/>
            <ac:spMk id="5127" creationId="{F7E7938E-FCB2-ACC4-5785-58423332994C}"/>
          </ac:spMkLst>
        </pc:spChg>
        <pc:picChg chg="del">
          <ac:chgData name="Sebastian Coles" userId="2417a81b-7642-4f45-8d2c-de78b9511aa7" providerId="ADAL" clId="{5BDED486-4C42-4BA2-9206-C716917AAA68}" dt="2024-07-19T20:06:31.587" v="20953" actId="478"/>
          <ac:picMkLst>
            <pc:docMk/>
            <pc:sldMk cId="3023406100" sldId="308"/>
            <ac:picMk id="4" creationId="{FA95FE05-6F83-6E31-7ECC-B294E25A8956}"/>
          </ac:picMkLst>
        </pc:picChg>
        <pc:picChg chg="del">
          <ac:chgData name="Sebastian Coles" userId="2417a81b-7642-4f45-8d2c-de78b9511aa7" providerId="ADAL" clId="{5BDED486-4C42-4BA2-9206-C716917AAA68}" dt="2024-07-19T20:06:31.587" v="20953" actId="478"/>
          <ac:picMkLst>
            <pc:docMk/>
            <pc:sldMk cId="3023406100" sldId="308"/>
            <ac:picMk id="6" creationId="{7DD41E22-E58F-B8CE-5CB4-D97410721408}"/>
          </ac:picMkLst>
        </pc:picChg>
        <pc:picChg chg="del">
          <ac:chgData name="Sebastian Coles" userId="2417a81b-7642-4f45-8d2c-de78b9511aa7" providerId="ADAL" clId="{5BDED486-4C42-4BA2-9206-C716917AAA68}" dt="2024-07-19T20:06:31.587" v="20953" actId="478"/>
          <ac:picMkLst>
            <pc:docMk/>
            <pc:sldMk cId="3023406100" sldId="308"/>
            <ac:picMk id="8" creationId="{506F4F9C-89FC-7AB1-45C5-18E5F9383C23}"/>
          </ac:picMkLst>
        </pc:picChg>
        <pc:picChg chg="del">
          <ac:chgData name="Sebastian Coles" userId="2417a81b-7642-4f45-8d2c-de78b9511aa7" providerId="ADAL" clId="{5BDED486-4C42-4BA2-9206-C716917AAA68}" dt="2024-07-19T20:06:31.587" v="20953" actId="478"/>
          <ac:picMkLst>
            <pc:docMk/>
            <pc:sldMk cId="3023406100" sldId="308"/>
            <ac:picMk id="9" creationId="{D5B9A918-E056-25EB-FB2F-AF271FC6C2B8}"/>
          </ac:picMkLst>
        </pc:picChg>
        <pc:picChg chg="del">
          <ac:chgData name="Sebastian Coles" userId="2417a81b-7642-4f45-8d2c-de78b9511aa7" providerId="ADAL" clId="{5BDED486-4C42-4BA2-9206-C716917AAA68}" dt="2024-07-19T20:06:31.587" v="20953" actId="478"/>
          <ac:picMkLst>
            <pc:docMk/>
            <pc:sldMk cId="3023406100" sldId="308"/>
            <ac:picMk id="11" creationId="{361CB954-D2EB-1962-FBF3-8FB4847A7B9D}"/>
          </ac:picMkLst>
        </pc:picChg>
        <pc:picChg chg="del">
          <ac:chgData name="Sebastian Coles" userId="2417a81b-7642-4f45-8d2c-de78b9511aa7" providerId="ADAL" clId="{5BDED486-4C42-4BA2-9206-C716917AAA68}" dt="2024-07-19T20:06:35.047" v="20954" actId="478"/>
          <ac:picMkLst>
            <pc:docMk/>
            <pc:sldMk cId="3023406100" sldId="308"/>
            <ac:picMk id="22" creationId="{C672879C-CA10-0408-0EC5-67F3F8D9EE79}"/>
          </ac:picMkLst>
        </pc:picChg>
        <pc:picChg chg="del">
          <ac:chgData name="Sebastian Coles" userId="2417a81b-7642-4f45-8d2c-de78b9511aa7" providerId="ADAL" clId="{5BDED486-4C42-4BA2-9206-C716917AAA68}" dt="2024-07-19T20:06:31.587" v="20953" actId="478"/>
          <ac:picMkLst>
            <pc:docMk/>
            <pc:sldMk cId="3023406100" sldId="308"/>
            <ac:picMk id="27" creationId="{B33F78AE-275F-1CBD-5133-6DC512CE6A80}"/>
          </ac:picMkLst>
        </pc:picChg>
        <pc:picChg chg="del">
          <ac:chgData name="Sebastian Coles" userId="2417a81b-7642-4f45-8d2c-de78b9511aa7" providerId="ADAL" clId="{5BDED486-4C42-4BA2-9206-C716917AAA68}" dt="2024-07-19T20:06:31.587" v="20953" actId="478"/>
          <ac:picMkLst>
            <pc:docMk/>
            <pc:sldMk cId="3023406100" sldId="308"/>
            <ac:picMk id="29" creationId="{A544251F-CEBB-1F5A-43A4-7F5BD63D3862}"/>
          </ac:picMkLst>
        </pc:picChg>
        <pc:picChg chg="add mod">
          <ac:chgData name="Sebastian Coles" userId="2417a81b-7642-4f45-8d2c-de78b9511aa7" providerId="ADAL" clId="{5BDED486-4C42-4BA2-9206-C716917AAA68}" dt="2024-07-19T20:20:34.464" v="21720" actId="1036"/>
          <ac:picMkLst>
            <pc:docMk/>
            <pc:sldMk cId="3023406100" sldId="308"/>
            <ac:picMk id="30" creationId="{CEF8B27B-AEC4-8830-970B-29F562C04461}"/>
          </ac:picMkLst>
        </pc:picChg>
        <pc:picChg chg="add del mod">
          <ac:chgData name="Sebastian Coles" userId="2417a81b-7642-4f45-8d2c-de78b9511aa7" providerId="ADAL" clId="{5BDED486-4C42-4BA2-9206-C716917AAA68}" dt="2024-07-19T20:16:14.154" v="21286" actId="478"/>
          <ac:picMkLst>
            <pc:docMk/>
            <pc:sldMk cId="3023406100" sldId="308"/>
            <ac:picMk id="51" creationId="{4186940E-0E2D-6E92-C169-3B9C56E38D1B}"/>
          </ac:picMkLst>
        </pc:picChg>
        <pc:picChg chg="add mod">
          <ac:chgData name="Sebastian Coles" userId="2417a81b-7642-4f45-8d2c-de78b9511aa7" providerId="ADAL" clId="{5BDED486-4C42-4BA2-9206-C716917AAA68}" dt="2024-07-19T20:21:20.472" v="21791" actId="1035"/>
          <ac:picMkLst>
            <pc:docMk/>
            <pc:sldMk cId="3023406100" sldId="308"/>
            <ac:picMk id="56" creationId="{53473B8B-ED21-2F4E-EDE3-B1E0C98EF2E2}"/>
          </ac:picMkLst>
        </pc:picChg>
        <pc:picChg chg="add mod">
          <ac:chgData name="Sebastian Coles" userId="2417a81b-7642-4f45-8d2c-de78b9511aa7" providerId="ADAL" clId="{5BDED486-4C42-4BA2-9206-C716917AAA68}" dt="2024-07-19T20:21:49.033" v="21874" actId="1035"/>
          <ac:picMkLst>
            <pc:docMk/>
            <pc:sldMk cId="3023406100" sldId="308"/>
            <ac:picMk id="61" creationId="{3F35849E-9449-6687-44C9-5454FCEBFCDB}"/>
          </ac:picMkLst>
        </pc:picChg>
        <pc:picChg chg="add mod">
          <ac:chgData name="Sebastian Coles" userId="2417a81b-7642-4f45-8d2c-de78b9511aa7" providerId="ADAL" clId="{5BDED486-4C42-4BA2-9206-C716917AAA68}" dt="2024-07-19T20:20:34.464" v="21720" actId="1036"/>
          <ac:picMkLst>
            <pc:docMk/>
            <pc:sldMk cId="3023406100" sldId="308"/>
            <ac:picMk id="5122" creationId="{6B7D1976-6A21-A344-DD9B-1E14833382F2}"/>
          </ac:picMkLst>
        </pc:picChg>
        <pc:picChg chg="add mod">
          <ac:chgData name="Sebastian Coles" userId="2417a81b-7642-4f45-8d2c-de78b9511aa7" providerId="ADAL" clId="{5BDED486-4C42-4BA2-9206-C716917AAA68}" dt="2024-07-19T20:21:53.955" v="21880" actId="1035"/>
          <ac:picMkLst>
            <pc:docMk/>
            <pc:sldMk cId="3023406100" sldId="308"/>
            <ac:picMk id="5123" creationId="{C3CD884F-8406-09AD-DCB5-95D8C855CC46}"/>
          </ac:picMkLst>
        </pc:picChg>
        <pc:picChg chg="add mod">
          <ac:chgData name="Sebastian Coles" userId="2417a81b-7642-4f45-8d2c-de78b9511aa7" providerId="ADAL" clId="{5BDED486-4C42-4BA2-9206-C716917AAA68}" dt="2024-07-19T20:22:03.181" v="21883" actId="1076"/>
          <ac:picMkLst>
            <pc:docMk/>
            <pc:sldMk cId="3023406100" sldId="308"/>
            <ac:picMk id="5128" creationId="{FFD441FA-D696-0ED2-0AEB-3331595D62B0}"/>
          </ac:picMkLst>
        </pc:picChg>
        <pc:cxnChg chg="del">
          <ac:chgData name="Sebastian Coles" userId="2417a81b-7642-4f45-8d2c-de78b9511aa7" providerId="ADAL" clId="{5BDED486-4C42-4BA2-9206-C716917AAA68}" dt="2024-07-19T20:06:31.587" v="20953" actId="478"/>
          <ac:cxnSpMkLst>
            <pc:docMk/>
            <pc:sldMk cId="3023406100" sldId="308"/>
            <ac:cxnSpMk id="17" creationId="{9FC35413-A8C5-F17A-D25E-BF2A3CD0384A}"/>
          </ac:cxnSpMkLst>
        </pc:cxnChg>
        <pc:cxnChg chg="del">
          <ac:chgData name="Sebastian Coles" userId="2417a81b-7642-4f45-8d2c-de78b9511aa7" providerId="ADAL" clId="{5BDED486-4C42-4BA2-9206-C716917AAA68}" dt="2024-07-19T20:06:31.587" v="20953" actId="478"/>
          <ac:cxnSpMkLst>
            <pc:docMk/>
            <pc:sldMk cId="3023406100" sldId="308"/>
            <ac:cxnSpMk id="20" creationId="{0F3D893F-7947-7F49-FA6F-899A4DE6218C}"/>
          </ac:cxnSpMkLst>
        </pc:cxnChg>
        <pc:cxnChg chg="del">
          <ac:chgData name="Sebastian Coles" userId="2417a81b-7642-4f45-8d2c-de78b9511aa7" providerId="ADAL" clId="{5BDED486-4C42-4BA2-9206-C716917AAA68}" dt="2024-07-19T20:06:31.587" v="20953" actId="478"/>
          <ac:cxnSpMkLst>
            <pc:docMk/>
            <pc:sldMk cId="3023406100" sldId="308"/>
            <ac:cxnSpMk id="24" creationId="{BBD11412-8216-C664-309F-9A74200DC048}"/>
          </ac:cxnSpMkLst>
        </pc:cxnChg>
        <pc:cxnChg chg="del">
          <ac:chgData name="Sebastian Coles" userId="2417a81b-7642-4f45-8d2c-de78b9511aa7" providerId="ADAL" clId="{5BDED486-4C42-4BA2-9206-C716917AAA68}" dt="2024-07-19T20:06:31.587" v="20953" actId="478"/>
          <ac:cxnSpMkLst>
            <pc:docMk/>
            <pc:sldMk cId="3023406100" sldId="308"/>
            <ac:cxnSpMk id="34" creationId="{1CFC9AF1-CC75-3483-3B51-CA8089D3F481}"/>
          </ac:cxnSpMkLst>
        </pc:cxnChg>
      </pc:sldChg>
      <pc:sldChg chg="delSp modSp add del mod">
        <pc:chgData name="Sebastian Coles" userId="2417a81b-7642-4f45-8d2c-de78b9511aa7" providerId="ADAL" clId="{5BDED486-4C42-4BA2-9206-C716917AAA68}" dt="2024-07-19T20:00:16.250" v="20763" actId="47"/>
        <pc:sldMkLst>
          <pc:docMk/>
          <pc:sldMk cId="4194817014" sldId="308"/>
        </pc:sldMkLst>
        <pc:spChg chg="mod">
          <ac:chgData name="Sebastian Coles" userId="2417a81b-7642-4f45-8d2c-de78b9511aa7" providerId="ADAL" clId="{5BDED486-4C42-4BA2-9206-C716917AAA68}" dt="2024-07-19T19:47:58.179" v="20017" actId="1076"/>
          <ac:spMkLst>
            <pc:docMk/>
            <pc:sldMk cId="4194817014" sldId="308"/>
            <ac:spMk id="13" creationId="{0F17EF60-C390-5A58-30D6-B9FAACF3B319}"/>
          </ac:spMkLst>
        </pc:spChg>
        <pc:spChg chg="del">
          <ac:chgData name="Sebastian Coles" userId="2417a81b-7642-4f45-8d2c-de78b9511aa7" providerId="ADAL" clId="{5BDED486-4C42-4BA2-9206-C716917AAA68}" dt="2024-07-19T19:47:59.373" v="20018" actId="478"/>
          <ac:spMkLst>
            <pc:docMk/>
            <pc:sldMk cId="4194817014" sldId="308"/>
            <ac:spMk id="14" creationId="{066E86D7-1978-CC5E-5F7E-D02DEEE915FB}"/>
          </ac:spMkLst>
        </pc:spChg>
      </pc:sldChg>
      <pc:sldChg chg="addSp delSp modSp add del mod">
        <pc:chgData name="Sebastian Coles" userId="2417a81b-7642-4f45-8d2c-de78b9511aa7" providerId="ADAL" clId="{5BDED486-4C42-4BA2-9206-C716917AAA68}" dt="2024-07-19T20:00:17.017" v="20764" actId="47"/>
        <pc:sldMkLst>
          <pc:docMk/>
          <pc:sldMk cId="1358050822" sldId="309"/>
        </pc:sldMkLst>
        <pc:spChg chg="add mod">
          <ac:chgData name="Sebastian Coles" userId="2417a81b-7642-4f45-8d2c-de78b9511aa7" providerId="ADAL" clId="{5BDED486-4C42-4BA2-9206-C716917AAA68}" dt="2024-07-19T19:55:06.004" v="20476" actId="14100"/>
          <ac:spMkLst>
            <pc:docMk/>
            <pc:sldMk cId="1358050822" sldId="309"/>
            <ac:spMk id="8" creationId="{143CD259-ED84-FC8D-88AF-331832366CDB}"/>
          </ac:spMkLst>
        </pc:spChg>
        <pc:spChg chg="add mod">
          <ac:chgData name="Sebastian Coles" userId="2417a81b-7642-4f45-8d2c-de78b9511aa7" providerId="ADAL" clId="{5BDED486-4C42-4BA2-9206-C716917AAA68}" dt="2024-07-19T19:55:07.840" v="20477" actId="14100"/>
          <ac:spMkLst>
            <pc:docMk/>
            <pc:sldMk cId="1358050822" sldId="309"/>
            <ac:spMk id="9" creationId="{8DD55EE3-B0AE-6C05-4E0D-3D472AD9ECB0}"/>
          </ac:spMkLst>
        </pc:spChg>
        <pc:spChg chg="add mod">
          <ac:chgData name="Sebastian Coles" userId="2417a81b-7642-4f45-8d2c-de78b9511aa7" providerId="ADAL" clId="{5BDED486-4C42-4BA2-9206-C716917AAA68}" dt="2024-07-19T19:55:14.372" v="20478" actId="1076"/>
          <ac:spMkLst>
            <pc:docMk/>
            <pc:sldMk cId="1358050822" sldId="309"/>
            <ac:spMk id="10" creationId="{E2FF208B-BF6F-5D10-B3BF-67F48BD52187}"/>
          </ac:spMkLst>
        </pc:spChg>
        <pc:spChg chg="add mod">
          <ac:chgData name="Sebastian Coles" userId="2417a81b-7642-4f45-8d2c-de78b9511aa7" providerId="ADAL" clId="{5BDED486-4C42-4BA2-9206-C716917AAA68}" dt="2024-07-19T19:51:38.999" v="20155" actId="1076"/>
          <ac:spMkLst>
            <pc:docMk/>
            <pc:sldMk cId="1358050822" sldId="309"/>
            <ac:spMk id="11" creationId="{E2AF852E-05E9-C66D-99F7-FAA612E323EA}"/>
          </ac:spMkLst>
        </pc:spChg>
        <pc:spChg chg="add mod">
          <ac:chgData name="Sebastian Coles" userId="2417a81b-7642-4f45-8d2c-de78b9511aa7" providerId="ADAL" clId="{5BDED486-4C42-4BA2-9206-C716917AAA68}" dt="2024-07-19T19:57:34.245" v="20691" actId="1076"/>
          <ac:spMkLst>
            <pc:docMk/>
            <pc:sldMk cId="1358050822" sldId="309"/>
            <ac:spMk id="12" creationId="{C44DA3C5-7776-796C-7519-11D410D1B513}"/>
          </ac:spMkLst>
        </pc:spChg>
        <pc:spChg chg="del">
          <ac:chgData name="Sebastian Coles" userId="2417a81b-7642-4f45-8d2c-de78b9511aa7" providerId="ADAL" clId="{5BDED486-4C42-4BA2-9206-C716917AAA68}" dt="2024-07-19T19:51:35.240" v="20153" actId="478"/>
          <ac:spMkLst>
            <pc:docMk/>
            <pc:sldMk cId="1358050822" sldId="309"/>
            <ac:spMk id="13" creationId="{0F17EF60-C390-5A58-30D6-B9FAACF3B319}"/>
          </ac:spMkLst>
        </pc:spChg>
        <pc:picChg chg="add mod">
          <ac:chgData name="Sebastian Coles" userId="2417a81b-7642-4f45-8d2c-de78b9511aa7" providerId="ADAL" clId="{5BDED486-4C42-4BA2-9206-C716917AAA68}" dt="2024-07-19T19:51:38.999" v="20155" actId="1076"/>
          <ac:picMkLst>
            <pc:docMk/>
            <pc:sldMk cId="1358050822" sldId="309"/>
            <ac:picMk id="6" creationId="{3CD75744-A2F9-D7A8-52DC-E68B208CB6D2}"/>
          </ac:picMkLst>
        </pc:picChg>
      </pc:sldChg>
      <pc:sldChg chg="add del">
        <pc:chgData name="Sebastian Coles" userId="2417a81b-7642-4f45-8d2c-de78b9511aa7" providerId="ADAL" clId="{5BDED486-4C42-4BA2-9206-C716917AAA68}" dt="2024-07-19T19:58:25.827" v="20699"/>
        <pc:sldMkLst>
          <pc:docMk/>
          <pc:sldMk cId="4124681709" sldId="310"/>
        </pc:sldMkLst>
      </pc:sldChg>
      <pc:sldChg chg="add del">
        <pc:chgData name="Sebastian Coles" userId="2417a81b-7642-4f45-8d2c-de78b9511aa7" providerId="ADAL" clId="{5BDED486-4C42-4BA2-9206-C716917AAA68}" dt="2024-06-24T11:59:53.646" v="5989"/>
        <pc:sldMkLst>
          <pc:docMk/>
          <pc:sldMk cId="1611661307" sldId="556"/>
        </pc:sldMkLst>
      </pc:sldChg>
      <pc:sldMasterChg chg="setBg delSldLayout modSldLayout">
        <pc:chgData name="Sebastian Coles" userId="2417a81b-7642-4f45-8d2c-de78b9511aa7" providerId="ADAL" clId="{5BDED486-4C42-4BA2-9206-C716917AAA68}" dt="2024-06-15T19:47:30.634" v="3445"/>
        <pc:sldMasterMkLst>
          <pc:docMk/>
          <pc:sldMasterMk cId="1071799329" sldId="2147483671"/>
        </pc:sldMasterMkLst>
        <pc:sldLayoutChg chg="setBg">
          <pc:chgData name="Sebastian Coles" userId="2417a81b-7642-4f45-8d2c-de78b9511aa7" providerId="ADAL" clId="{5BDED486-4C42-4BA2-9206-C716917AAA68}" dt="2024-06-15T19:47:30.634" v="3445"/>
          <pc:sldLayoutMkLst>
            <pc:docMk/>
            <pc:sldMasterMk cId="1071799329" sldId="2147483671"/>
            <pc:sldLayoutMk cId="1308063662" sldId="2147483672"/>
          </pc:sldLayoutMkLst>
        </pc:sldLayoutChg>
        <pc:sldLayoutChg chg="setBg">
          <pc:chgData name="Sebastian Coles" userId="2417a81b-7642-4f45-8d2c-de78b9511aa7" providerId="ADAL" clId="{5BDED486-4C42-4BA2-9206-C716917AAA68}" dt="2024-06-15T19:47:30.634" v="3445"/>
          <pc:sldLayoutMkLst>
            <pc:docMk/>
            <pc:sldMasterMk cId="1071799329" sldId="2147483671"/>
            <pc:sldLayoutMk cId="2221538457" sldId="2147483673"/>
          </pc:sldLayoutMkLst>
        </pc:sldLayoutChg>
        <pc:sldLayoutChg chg="setBg">
          <pc:chgData name="Sebastian Coles" userId="2417a81b-7642-4f45-8d2c-de78b9511aa7" providerId="ADAL" clId="{5BDED486-4C42-4BA2-9206-C716917AAA68}" dt="2024-06-15T19:47:30.634" v="3445"/>
          <pc:sldLayoutMkLst>
            <pc:docMk/>
            <pc:sldMasterMk cId="1071799329" sldId="2147483671"/>
            <pc:sldLayoutMk cId="3275747610" sldId="2147483676"/>
          </pc:sldLayoutMkLst>
        </pc:sldLayoutChg>
        <pc:sldLayoutChg chg="del">
          <pc:chgData name="Sebastian Coles" userId="2417a81b-7642-4f45-8d2c-de78b9511aa7" providerId="ADAL" clId="{5BDED486-4C42-4BA2-9206-C716917AAA68}" dt="2024-06-12T21:15:10.741" v="0" actId="47"/>
          <pc:sldLayoutMkLst>
            <pc:docMk/>
            <pc:sldMasterMk cId="1071799329" sldId="2147483671"/>
            <pc:sldLayoutMk cId="2062543769" sldId="2147483677"/>
          </pc:sldLayoutMkLst>
        </pc:sldLayoutChg>
        <pc:sldLayoutChg chg="setBg">
          <pc:chgData name="Sebastian Coles" userId="2417a81b-7642-4f45-8d2c-de78b9511aa7" providerId="ADAL" clId="{5BDED486-4C42-4BA2-9206-C716917AAA68}" dt="2024-06-15T19:47:30.634" v="3445"/>
          <pc:sldLayoutMkLst>
            <pc:docMk/>
            <pc:sldMasterMk cId="1071799329" sldId="2147483671"/>
            <pc:sldLayoutMk cId="3226279044" sldId="2147483679"/>
          </pc:sldLayoutMkLst>
        </pc:sldLayoutChg>
        <pc:sldLayoutChg chg="del">
          <pc:chgData name="Sebastian Coles" userId="2417a81b-7642-4f45-8d2c-de78b9511aa7" providerId="ADAL" clId="{5BDED486-4C42-4BA2-9206-C716917AAA68}" dt="2024-06-14T19:01:09.585" v="3266" actId="47"/>
          <pc:sldLayoutMkLst>
            <pc:docMk/>
            <pc:sldMasterMk cId="1071799329" sldId="2147483671"/>
            <pc:sldLayoutMk cId="984161154" sldId="2147483680"/>
          </pc:sldLayoutMkLst>
        </pc:sldLayoutChg>
      </pc:sldMasterChg>
    </pc:docChg>
  </pc:docChgLst>
  <pc:docChgLst>
    <pc:chgData name="Sebastian Coles" userId="2417a81b-7642-4f45-8d2c-de78b9511aa7" providerId="ADAL" clId="{F8523458-7ADA-4E06-ACE6-51F8602D6A59}"/>
    <pc:docChg chg="undo custSel addSld delSld modSld sldOrd">
      <pc:chgData name="Sebastian Coles" userId="2417a81b-7642-4f45-8d2c-de78b9511aa7" providerId="ADAL" clId="{F8523458-7ADA-4E06-ACE6-51F8602D6A59}" dt="2024-06-12T21:11:47.413" v="1552" actId="114"/>
      <pc:docMkLst>
        <pc:docMk/>
      </pc:docMkLst>
      <pc:sldChg chg="addSp delSp modSp mod ord">
        <pc:chgData name="Sebastian Coles" userId="2417a81b-7642-4f45-8d2c-de78b9511aa7" providerId="ADAL" clId="{F8523458-7ADA-4E06-ACE6-51F8602D6A59}" dt="2024-06-12T21:11:27.360" v="1551"/>
        <pc:sldMkLst>
          <pc:docMk/>
          <pc:sldMk cId="4056726527" sldId="268"/>
        </pc:sldMkLst>
        <pc:spChg chg="del">
          <ac:chgData name="Sebastian Coles" userId="2417a81b-7642-4f45-8d2c-de78b9511aa7" providerId="ADAL" clId="{F8523458-7ADA-4E06-ACE6-51F8602D6A59}" dt="2024-06-12T20:53:32.248" v="902" actId="478"/>
          <ac:spMkLst>
            <pc:docMk/>
            <pc:sldMk cId="4056726527" sldId="268"/>
            <ac:spMk id="2" creationId="{6BD59475-CD66-4751-83EF-FEC02A44E31A}"/>
          </ac:spMkLst>
        </pc:spChg>
        <pc:spChg chg="add del mod ord">
          <ac:chgData name="Sebastian Coles" userId="2417a81b-7642-4f45-8d2c-de78b9511aa7" providerId="ADAL" clId="{F8523458-7ADA-4E06-ACE6-51F8602D6A59}" dt="2024-06-12T21:10:45.583" v="1534" actId="1036"/>
          <ac:spMkLst>
            <pc:docMk/>
            <pc:sldMk cId="4056726527" sldId="268"/>
            <ac:spMk id="3" creationId="{CA480A17-B33A-4E1E-B9C3-7E3069563167}"/>
          </ac:spMkLst>
        </pc:spChg>
        <pc:spChg chg="add mod">
          <ac:chgData name="Sebastian Coles" userId="2417a81b-7642-4f45-8d2c-de78b9511aa7" providerId="ADAL" clId="{F8523458-7ADA-4E06-ACE6-51F8602D6A59}" dt="2024-06-12T20:48:54.428" v="558"/>
          <ac:spMkLst>
            <pc:docMk/>
            <pc:sldMk cId="4056726527" sldId="268"/>
            <ac:spMk id="4" creationId="{40AE2CAF-32E2-DB2A-98DF-C133CC4DDEE9}"/>
          </ac:spMkLst>
        </pc:spChg>
        <pc:spChg chg="mod">
          <ac:chgData name="Sebastian Coles" userId="2417a81b-7642-4f45-8d2c-de78b9511aa7" providerId="ADAL" clId="{F8523458-7ADA-4E06-ACE6-51F8602D6A59}" dt="2024-06-12T21:04:34.173" v="1444" actId="14100"/>
          <ac:spMkLst>
            <pc:docMk/>
            <pc:sldMk cId="4056726527" sldId="268"/>
            <ac:spMk id="5" creationId="{DA61607C-0E63-4B28-8C17-EF19EF25D97C}"/>
          </ac:spMkLst>
        </pc:spChg>
        <pc:spChg chg="mod">
          <ac:chgData name="Sebastian Coles" userId="2417a81b-7642-4f45-8d2c-de78b9511aa7" providerId="ADAL" clId="{F8523458-7ADA-4E06-ACE6-51F8602D6A59}" dt="2024-06-12T21:10:45.583" v="1534" actId="1036"/>
          <ac:spMkLst>
            <pc:docMk/>
            <pc:sldMk cId="4056726527" sldId="268"/>
            <ac:spMk id="7" creationId="{96778ACC-8025-47A4-A4BC-A51EA3B62F14}"/>
          </ac:spMkLst>
        </pc:spChg>
        <pc:spChg chg="add del mod">
          <ac:chgData name="Sebastian Coles" userId="2417a81b-7642-4f45-8d2c-de78b9511aa7" providerId="ADAL" clId="{F8523458-7ADA-4E06-ACE6-51F8602D6A59}" dt="2024-06-12T21:11:17.973" v="1549" actId="1037"/>
          <ac:spMkLst>
            <pc:docMk/>
            <pc:sldMk cId="4056726527" sldId="268"/>
            <ac:spMk id="9" creationId="{FEB3EEA4-C225-BFDB-07B5-CA4B0D3D68FB}"/>
          </ac:spMkLst>
        </pc:spChg>
        <pc:spChg chg="add mod">
          <ac:chgData name="Sebastian Coles" userId="2417a81b-7642-4f45-8d2c-de78b9511aa7" providerId="ADAL" clId="{F8523458-7ADA-4E06-ACE6-51F8602D6A59}" dt="2024-06-12T21:10:40.476" v="1523" actId="1036"/>
          <ac:spMkLst>
            <pc:docMk/>
            <pc:sldMk cId="4056726527" sldId="268"/>
            <ac:spMk id="10" creationId="{266AB917-34BB-A2BE-88C4-741AB0079C7C}"/>
          </ac:spMkLst>
        </pc:spChg>
        <pc:spChg chg="del mod">
          <ac:chgData name="Sebastian Coles" userId="2417a81b-7642-4f45-8d2c-de78b9511aa7" providerId="ADAL" clId="{F8523458-7ADA-4E06-ACE6-51F8602D6A59}" dt="2024-06-12T20:54:02.991" v="909" actId="478"/>
          <ac:spMkLst>
            <pc:docMk/>
            <pc:sldMk cId="4056726527" sldId="268"/>
            <ac:spMk id="12" creationId="{2E77977D-69ED-4F20-8A8E-8B1DF5120764}"/>
          </ac:spMkLst>
        </pc:spChg>
        <pc:spChg chg="mod">
          <ac:chgData name="Sebastian Coles" userId="2417a81b-7642-4f45-8d2c-de78b9511aa7" providerId="ADAL" clId="{F8523458-7ADA-4E06-ACE6-51F8602D6A59}" dt="2024-06-12T20:50:38.855" v="683" actId="207"/>
          <ac:spMkLst>
            <pc:docMk/>
            <pc:sldMk cId="4056726527" sldId="268"/>
            <ac:spMk id="13" creationId="{FAE81D60-47C8-4610-B2CA-18E6229C288D}"/>
          </ac:spMkLst>
        </pc:spChg>
        <pc:spChg chg="mod">
          <ac:chgData name="Sebastian Coles" userId="2417a81b-7642-4f45-8d2c-de78b9511aa7" providerId="ADAL" clId="{F8523458-7ADA-4E06-ACE6-51F8602D6A59}" dt="2024-06-12T20:50:38.855" v="683" actId="207"/>
          <ac:spMkLst>
            <pc:docMk/>
            <pc:sldMk cId="4056726527" sldId="268"/>
            <ac:spMk id="14" creationId="{94E3223A-47DE-42B2-A739-802366FD556D}"/>
          </ac:spMkLst>
        </pc:spChg>
        <pc:spChg chg="mod">
          <ac:chgData name="Sebastian Coles" userId="2417a81b-7642-4f45-8d2c-de78b9511aa7" providerId="ADAL" clId="{F8523458-7ADA-4E06-ACE6-51F8602D6A59}" dt="2024-06-12T20:50:38.855" v="683" actId="207"/>
          <ac:spMkLst>
            <pc:docMk/>
            <pc:sldMk cId="4056726527" sldId="268"/>
            <ac:spMk id="15" creationId="{D75681F0-337D-41C2-B056-20773EE338F9}"/>
          </ac:spMkLst>
        </pc:spChg>
        <pc:spChg chg="mod">
          <ac:chgData name="Sebastian Coles" userId="2417a81b-7642-4f45-8d2c-de78b9511aa7" providerId="ADAL" clId="{F8523458-7ADA-4E06-ACE6-51F8602D6A59}" dt="2024-06-12T20:52:26.338" v="793" actId="207"/>
          <ac:spMkLst>
            <pc:docMk/>
            <pc:sldMk cId="4056726527" sldId="268"/>
            <ac:spMk id="16" creationId="{6204F090-5263-46C9-9B59-2970237ED59B}"/>
          </ac:spMkLst>
        </pc:spChg>
        <pc:spChg chg="mod">
          <ac:chgData name="Sebastian Coles" userId="2417a81b-7642-4f45-8d2c-de78b9511aa7" providerId="ADAL" clId="{F8523458-7ADA-4E06-ACE6-51F8602D6A59}" dt="2024-06-12T20:52:20.915" v="792" actId="207"/>
          <ac:spMkLst>
            <pc:docMk/>
            <pc:sldMk cId="4056726527" sldId="268"/>
            <ac:spMk id="17" creationId="{73B545BC-AF0A-4CA0-940C-444481BF73BC}"/>
          </ac:spMkLst>
        </pc:spChg>
        <pc:spChg chg="mod">
          <ac:chgData name="Sebastian Coles" userId="2417a81b-7642-4f45-8d2c-de78b9511aa7" providerId="ADAL" clId="{F8523458-7ADA-4E06-ACE6-51F8602D6A59}" dt="2024-06-12T20:51:27.058" v="755" actId="207"/>
          <ac:spMkLst>
            <pc:docMk/>
            <pc:sldMk cId="4056726527" sldId="268"/>
            <ac:spMk id="18" creationId="{353E6F1E-638A-4845-BDDF-DA2AE54B5C92}"/>
          </ac:spMkLst>
        </pc:spChg>
        <pc:spChg chg="mod">
          <ac:chgData name="Sebastian Coles" userId="2417a81b-7642-4f45-8d2c-de78b9511aa7" providerId="ADAL" clId="{F8523458-7ADA-4E06-ACE6-51F8602D6A59}" dt="2024-06-12T20:49:21.729" v="561" actId="207"/>
          <ac:spMkLst>
            <pc:docMk/>
            <pc:sldMk cId="4056726527" sldId="268"/>
            <ac:spMk id="19" creationId="{86B500E0-ACB8-4709-B0C1-FFA4B82CB24F}"/>
          </ac:spMkLst>
        </pc:spChg>
        <pc:spChg chg="mod">
          <ac:chgData name="Sebastian Coles" userId="2417a81b-7642-4f45-8d2c-de78b9511aa7" providerId="ADAL" clId="{F8523458-7ADA-4E06-ACE6-51F8602D6A59}" dt="2024-06-12T20:49:21.729" v="561" actId="207"/>
          <ac:spMkLst>
            <pc:docMk/>
            <pc:sldMk cId="4056726527" sldId="268"/>
            <ac:spMk id="20" creationId="{F30AEE9D-6C1F-49DE-8F73-DCE97632891A}"/>
          </ac:spMkLst>
        </pc:spChg>
        <pc:spChg chg="mod">
          <ac:chgData name="Sebastian Coles" userId="2417a81b-7642-4f45-8d2c-de78b9511aa7" providerId="ADAL" clId="{F8523458-7ADA-4E06-ACE6-51F8602D6A59}" dt="2024-06-12T20:49:21.729" v="561" actId="207"/>
          <ac:spMkLst>
            <pc:docMk/>
            <pc:sldMk cId="4056726527" sldId="268"/>
            <ac:spMk id="21" creationId="{DC1BF6FA-A1EF-448D-A712-46391CFC5C95}"/>
          </ac:spMkLst>
        </pc:spChg>
        <pc:spChg chg="mod ord">
          <ac:chgData name="Sebastian Coles" userId="2417a81b-7642-4f45-8d2c-de78b9511aa7" providerId="ADAL" clId="{F8523458-7ADA-4E06-ACE6-51F8602D6A59}" dt="2024-06-12T21:10:50.689" v="1542" actId="1036"/>
          <ac:spMkLst>
            <pc:docMk/>
            <pc:sldMk cId="4056726527" sldId="268"/>
            <ac:spMk id="22" creationId="{A93FE26E-9FA1-4A61-9A4D-73E0DF6C43A7}"/>
          </ac:spMkLst>
        </pc:spChg>
        <pc:spChg chg="del">
          <ac:chgData name="Sebastian Coles" userId="2417a81b-7642-4f45-8d2c-de78b9511aa7" providerId="ADAL" clId="{F8523458-7ADA-4E06-ACE6-51F8602D6A59}" dt="2024-06-12T20:53:42.346" v="905" actId="478"/>
          <ac:spMkLst>
            <pc:docMk/>
            <pc:sldMk cId="4056726527" sldId="268"/>
            <ac:spMk id="28" creationId="{D9D370F5-DAB2-4387-B86E-127EE7668D3B}"/>
          </ac:spMkLst>
        </pc:spChg>
        <pc:spChg chg="mod">
          <ac:chgData name="Sebastian Coles" userId="2417a81b-7642-4f45-8d2c-de78b9511aa7" providerId="ADAL" clId="{F8523458-7ADA-4E06-ACE6-51F8602D6A59}" dt="2024-06-12T20:55:58.965" v="957"/>
          <ac:spMkLst>
            <pc:docMk/>
            <pc:sldMk cId="4056726527" sldId="268"/>
            <ac:spMk id="31" creationId="{100C81F6-53DB-A0D1-7058-6EE9077B5691}"/>
          </ac:spMkLst>
        </pc:spChg>
        <pc:spChg chg="del">
          <ac:chgData name="Sebastian Coles" userId="2417a81b-7642-4f45-8d2c-de78b9511aa7" providerId="ADAL" clId="{F8523458-7ADA-4E06-ACE6-51F8602D6A59}" dt="2024-06-12T20:53:37.721" v="904" actId="478"/>
          <ac:spMkLst>
            <pc:docMk/>
            <pc:sldMk cId="4056726527" sldId="268"/>
            <ac:spMk id="32" creationId="{99A55A7B-4454-4118-9F77-E5D037F50583}"/>
          </ac:spMkLst>
        </pc:spChg>
        <pc:spChg chg="mod">
          <ac:chgData name="Sebastian Coles" userId="2417a81b-7642-4f45-8d2c-de78b9511aa7" providerId="ADAL" clId="{F8523458-7ADA-4E06-ACE6-51F8602D6A59}" dt="2024-06-12T20:55:58.965" v="957"/>
          <ac:spMkLst>
            <pc:docMk/>
            <pc:sldMk cId="4056726527" sldId="268"/>
            <ac:spMk id="34" creationId="{984AFB4F-E976-E21E-F4A8-3128DE37EB45}"/>
          </ac:spMkLst>
        </pc:spChg>
        <pc:spChg chg="mod">
          <ac:chgData name="Sebastian Coles" userId="2417a81b-7642-4f45-8d2c-de78b9511aa7" providerId="ADAL" clId="{F8523458-7ADA-4E06-ACE6-51F8602D6A59}" dt="2024-06-12T20:56:13.049" v="962"/>
          <ac:spMkLst>
            <pc:docMk/>
            <pc:sldMk cId="4056726527" sldId="268"/>
            <ac:spMk id="39" creationId="{2CBDE47C-3231-917B-05A6-C125C724C71B}"/>
          </ac:spMkLst>
        </pc:spChg>
        <pc:spChg chg="mod">
          <ac:chgData name="Sebastian Coles" userId="2417a81b-7642-4f45-8d2c-de78b9511aa7" providerId="ADAL" clId="{F8523458-7ADA-4E06-ACE6-51F8602D6A59}" dt="2024-06-12T20:56:13.049" v="962"/>
          <ac:spMkLst>
            <pc:docMk/>
            <pc:sldMk cId="4056726527" sldId="268"/>
            <ac:spMk id="42" creationId="{18F57341-C780-B2C3-358C-09F31EA335C1}"/>
          </ac:spMkLst>
        </pc:spChg>
        <pc:spChg chg="mod">
          <ac:chgData name="Sebastian Coles" userId="2417a81b-7642-4f45-8d2c-de78b9511aa7" providerId="ADAL" clId="{F8523458-7ADA-4E06-ACE6-51F8602D6A59}" dt="2024-06-12T20:58:22.102" v="1079"/>
          <ac:spMkLst>
            <pc:docMk/>
            <pc:sldMk cId="4056726527" sldId="268"/>
            <ac:spMk id="45" creationId="{BE32E024-801A-6CF9-21A8-CD5C56C4A9E5}"/>
          </ac:spMkLst>
        </pc:spChg>
        <pc:spChg chg="mod">
          <ac:chgData name="Sebastian Coles" userId="2417a81b-7642-4f45-8d2c-de78b9511aa7" providerId="ADAL" clId="{F8523458-7ADA-4E06-ACE6-51F8602D6A59}" dt="2024-06-12T20:58:22.102" v="1079"/>
          <ac:spMkLst>
            <pc:docMk/>
            <pc:sldMk cId="4056726527" sldId="268"/>
            <ac:spMk id="46" creationId="{1612BDA9-D53A-13C8-019B-4BAAF9600C1D}"/>
          </ac:spMkLst>
        </pc:spChg>
        <pc:spChg chg="mod">
          <ac:chgData name="Sebastian Coles" userId="2417a81b-7642-4f45-8d2c-de78b9511aa7" providerId="ADAL" clId="{F8523458-7ADA-4E06-ACE6-51F8602D6A59}" dt="2024-06-12T20:58:46.518" v="1117"/>
          <ac:spMkLst>
            <pc:docMk/>
            <pc:sldMk cId="4056726527" sldId="268"/>
            <ac:spMk id="49" creationId="{CEFD9F11-1B45-47F7-EC80-E0DF4389CB9F}"/>
          </ac:spMkLst>
        </pc:spChg>
        <pc:spChg chg="mod">
          <ac:chgData name="Sebastian Coles" userId="2417a81b-7642-4f45-8d2c-de78b9511aa7" providerId="ADAL" clId="{F8523458-7ADA-4E06-ACE6-51F8602D6A59}" dt="2024-06-12T20:58:46.518" v="1117"/>
          <ac:spMkLst>
            <pc:docMk/>
            <pc:sldMk cId="4056726527" sldId="268"/>
            <ac:spMk id="50" creationId="{EEF93C50-484B-70F0-284B-8B53DF9FDC51}"/>
          </ac:spMkLst>
        </pc:spChg>
        <pc:spChg chg="add mod">
          <ac:chgData name="Sebastian Coles" userId="2417a81b-7642-4f45-8d2c-de78b9511aa7" providerId="ADAL" clId="{F8523458-7ADA-4E06-ACE6-51F8602D6A59}" dt="2024-06-12T21:10:40.476" v="1523" actId="1036"/>
          <ac:spMkLst>
            <pc:docMk/>
            <pc:sldMk cId="4056726527" sldId="268"/>
            <ac:spMk id="52" creationId="{25268C4A-6539-EF70-382B-F6F9FB7F235B}"/>
          </ac:spMkLst>
        </pc:spChg>
        <pc:spChg chg="add mod">
          <ac:chgData name="Sebastian Coles" userId="2417a81b-7642-4f45-8d2c-de78b9511aa7" providerId="ADAL" clId="{F8523458-7ADA-4E06-ACE6-51F8602D6A59}" dt="2024-06-12T21:10:40.476" v="1523" actId="1036"/>
          <ac:spMkLst>
            <pc:docMk/>
            <pc:sldMk cId="4056726527" sldId="268"/>
            <ac:spMk id="53" creationId="{09D97D81-AF3C-97E7-0F26-8075CA77D609}"/>
          </ac:spMkLst>
        </pc:spChg>
        <pc:spChg chg="add mod">
          <ac:chgData name="Sebastian Coles" userId="2417a81b-7642-4f45-8d2c-de78b9511aa7" providerId="ADAL" clId="{F8523458-7ADA-4E06-ACE6-51F8602D6A59}" dt="2024-06-12T21:10:40.476" v="1523" actId="1036"/>
          <ac:spMkLst>
            <pc:docMk/>
            <pc:sldMk cId="4056726527" sldId="268"/>
            <ac:spMk id="54" creationId="{E7435223-C360-50F3-E589-9A67B01468FE}"/>
          </ac:spMkLst>
        </pc:spChg>
        <pc:spChg chg="add mod">
          <ac:chgData name="Sebastian Coles" userId="2417a81b-7642-4f45-8d2c-de78b9511aa7" providerId="ADAL" clId="{F8523458-7ADA-4E06-ACE6-51F8602D6A59}" dt="2024-06-12T21:10:40.476" v="1523" actId="1036"/>
          <ac:spMkLst>
            <pc:docMk/>
            <pc:sldMk cId="4056726527" sldId="268"/>
            <ac:spMk id="68" creationId="{CDE61419-BED3-55A8-0ED8-7CE762BF3718}"/>
          </ac:spMkLst>
        </pc:spChg>
        <pc:spChg chg="add mod ord">
          <ac:chgData name="Sebastian Coles" userId="2417a81b-7642-4f45-8d2c-de78b9511aa7" providerId="ADAL" clId="{F8523458-7ADA-4E06-ACE6-51F8602D6A59}" dt="2024-06-12T21:10:40.476" v="1523" actId="1036"/>
          <ac:spMkLst>
            <pc:docMk/>
            <pc:sldMk cId="4056726527" sldId="268"/>
            <ac:spMk id="69" creationId="{2CB4C36C-CDF2-F864-975C-586B37A17F33}"/>
          </ac:spMkLst>
        </pc:spChg>
        <pc:spChg chg="add del mod">
          <ac:chgData name="Sebastian Coles" userId="2417a81b-7642-4f45-8d2c-de78b9511aa7" providerId="ADAL" clId="{F8523458-7ADA-4E06-ACE6-51F8602D6A59}" dt="2024-06-12T21:10:55.879" v="1544" actId="478"/>
          <ac:spMkLst>
            <pc:docMk/>
            <pc:sldMk cId="4056726527" sldId="268"/>
            <ac:spMk id="71" creationId="{B0553E8B-3359-8BC1-6658-4C7AA1FC5AA3}"/>
          </ac:spMkLst>
        </pc:spChg>
        <pc:spChg chg="add mod">
          <ac:chgData name="Sebastian Coles" userId="2417a81b-7642-4f45-8d2c-de78b9511aa7" providerId="ADAL" clId="{F8523458-7ADA-4E06-ACE6-51F8602D6A59}" dt="2024-06-12T21:10:59.598" v="1545"/>
          <ac:spMkLst>
            <pc:docMk/>
            <pc:sldMk cId="4056726527" sldId="268"/>
            <ac:spMk id="72" creationId="{F32ADF02-595B-97D4-20AC-4083F43E0AF1}"/>
          </ac:spMkLst>
        </pc:spChg>
        <pc:grpChg chg="mod">
          <ac:chgData name="Sebastian Coles" userId="2417a81b-7642-4f45-8d2c-de78b9511aa7" providerId="ADAL" clId="{F8523458-7ADA-4E06-ACE6-51F8602D6A59}" dt="2024-06-12T21:10:40.476" v="1523" actId="1036"/>
          <ac:grpSpMkLst>
            <pc:docMk/>
            <pc:sldMk cId="4056726527" sldId="268"/>
            <ac:grpSpMk id="23" creationId="{3964A244-53CA-4405-89C9-CE1B3E1869A3}"/>
          </ac:grpSpMkLst>
        </pc:grpChg>
        <pc:grpChg chg="del">
          <ac:chgData name="Sebastian Coles" userId="2417a81b-7642-4f45-8d2c-de78b9511aa7" providerId="ADAL" clId="{F8523458-7ADA-4E06-ACE6-51F8602D6A59}" dt="2024-06-12T20:53:42.346" v="905" actId="478"/>
          <ac:grpSpMkLst>
            <pc:docMk/>
            <pc:sldMk cId="4056726527" sldId="268"/>
            <ac:grpSpMk id="24" creationId="{9780A2C7-0A66-4DA4-AD1C-F8A77646ECFB}"/>
          </ac:grpSpMkLst>
        </pc:grpChg>
        <pc:grpChg chg="add mod">
          <ac:chgData name="Sebastian Coles" userId="2417a81b-7642-4f45-8d2c-de78b9511aa7" providerId="ADAL" clId="{F8523458-7ADA-4E06-ACE6-51F8602D6A59}" dt="2024-06-12T20:56:05.018" v="959" actId="14100"/>
          <ac:grpSpMkLst>
            <pc:docMk/>
            <pc:sldMk cId="4056726527" sldId="268"/>
            <ac:grpSpMk id="30" creationId="{53EFCFFC-FE0C-5712-D115-7330DD2D78B6}"/>
          </ac:grpSpMkLst>
        </pc:grpChg>
        <pc:grpChg chg="add mod">
          <ac:chgData name="Sebastian Coles" userId="2417a81b-7642-4f45-8d2c-de78b9511aa7" providerId="ADAL" clId="{F8523458-7ADA-4E06-ACE6-51F8602D6A59}" dt="2024-06-12T21:10:40.476" v="1523" actId="1036"/>
          <ac:grpSpMkLst>
            <pc:docMk/>
            <pc:sldMk cId="4056726527" sldId="268"/>
            <ac:grpSpMk id="37" creationId="{FEE3F7CB-57E1-1D6B-205C-C931E386DD51}"/>
          </ac:grpSpMkLst>
        </pc:grpChg>
        <pc:grpChg chg="del">
          <ac:chgData name="Sebastian Coles" userId="2417a81b-7642-4f45-8d2c-de78b9511aa7" providerId="ADAL" clId="{F8523458-7ADA-4E06-ACE6-51F8602D6A59}" dt="2024-06-12T20:53:44.984" v="906" actId="478"/>
          <ac:grpSpMkLst>
            <pc:docMk/>
            <pc:sldMk cId="4056726527" sldId="268"/>
            <ac:grpSpMk id="41" creationId="{001C7E4D-2480-4696-A174-F1C70D084AA6}"/>
          </ac:grpSpMkLst>
        </pc:grpChg>
        <pc:grpChg chg="add mod">
          <ac:chgData name="Sebastian Coles" userId="2417a81b-7642-4f45-8d2c-de78b9511aa7" providerId="ADAL" clId="{F8523458-7ADA-4E06-ACE6-51F8602D6A59}" dt="2024-06-12T21:10:40.476" v="1523" actId="1036"/>
          <ac:grpSpMkLst>
            <pc:docMk/>
            <pc:sldMk cId="4056726527" sldId="268"/>
            <ac:grpSpMk id="44" creationId="{2C3D8943-ED6D-54CE-C93F-10378D1607DC}"/>
          </ac:grpSpMkLst>
        </pc:grpChg>
        <pc:grpChg chg="add mod">
          <ac:chgData name="Sebastian Coles" userId="2417a81b-7642-4f45-8d2c-de78b9511aa7" providerId="ADAL" clId="{F8523458-7ADA-4E06-ACE6-51F8602D6A59}" dt="2024-06-12T21:10:40.476" v="1523" actId="1036"/>
          <ac:grpSpMkLst>
            <pc:docMk/>
            <pc:sldMk cId="4056726527" sldId="268"/>
            <ac:grpSpMk id="48" creationId="{BD3B02DC-1EE8-5553-E7DC-01963C359602}"/>
          </ac:grpSpMkLst>
        </pc:grpChg>
        <pc:graphicFrameChg chg="del">
          <ac:chgData name="Sebastian Coles" userId="2417a81b-7642-4f45-8d2c-de78b9511aa7" providerId="ADAL" clId="{F8523458-7ADA-4E06-ACE6-51F8602D6A59}" dt="2024-06-12T20:53:37.721" v="904" actId="478"/>
          <ac:graphicFrameMkLst>
            <pc:docMk/>
            <pc:sldMk cId="4056726527" sldId="268"/>
            <ac:graphicFrameMk id="8" creationId="{9A1EE16E-F02E-4504-8A88-19B6BF917262}"/>
          </ac:graphicFrameMkLst>
        </pc:graphicFrameChg>
        <pc:graphicFrameChg chg="add mod">
          <ac:chgData name="Sebastian Coles" userId="2417a81b-7642-4f45-8d2c-de78b9511aa7" providerId="ADAL" clId="{F8523458-7ADA-4E06-ACE6-51F8602D6A59}" dt="2024-06-12T20:55:40.186" v="956"/>
          <ac:graphicFrameMkLst>
            <pc:docMk/>
            <pc:sldMk cId="4056726527" sldId="268"/>
            <ac:graphicFrameMk id="11" creationId="{A83CA398-701C-F590-A422-9D2A4E4AF4EB}"/>
          </ac:graphicFrameMkLst>
        </pc:graphicFrameChg>
        <pc:graphicFrameChg chg="del">
          <ac:chgData name="Sebastian Coles" userId="2417a81b-7642-4f45-8d2c-de78b9511aa7" providerId="ADAL" clId="{F8523458-7ADA-4E06-ACE6-51F8602D6A59}" dt="2024-06-12T20:53:48.880" v="907" actId="478"/>
          <ac:graphicFrameMkLst>
            <pc:docMk/>
            <pc:sldMk cId="4056726527" sldId="268"/>
            <ac:graphicFrameMk id="29" creationId="{63804109-C9E0-4E1E-8F26-B4B0157422EF}"/>
          </ac:graphicFrameMkLst>
        </pc:graphicFrameChg>
        <pc:graphicFrameChg chg="mod">
          <ac:chgData name="Sebastian Coles" userId="2417a81b-7642-4f45-8d2c-de78b9511aa7" providerId="ADAL" clId="{F8523458-7ADA-4E06-ACE6-51F8602D6A59}" dt="2024-06-12T20:56:10.011" v="960"/>
          <ac:graphicFrameMkLst>
            <pc:docMk/>
            <pc:sldMk cId="4056726527" sldId="268"/>
            <ac:graphicFrameMk id="35" creationId="{D19442F6-C9D0-1AEC-A0AB-FD0DD1BED083}"/>
          </ac:graphicFrameMkLst>
        </pc:graphicFrameChg>
        <pc:graphicFrameChg chg="mod">
          <ac:chgData name="Sebastian Coles" userId="2417a81b-7642-4f45-8d2c-de78b9511aa7" providerId="ADAL" clId="{F8523458-7ADA-4E06-ACE6-51F8602D6A59}" dt="2024-06-12T20:58:14.795" v="1056" actId="1037"/>
          <ac:graphicFrameMkLst>
            <pc:docMk/>
            <pc:sldMk cId="4056726527" sldId="268"/>
            <ac:graphicFrameMk id="43" creationId="{EC1FC54D-998C-752E-F625-455F756079C2}"/>
          </ac:graphicFrameMkLst>
        </pc:graphicFrameChg>
        <pc:graphicFrameChg chg="mod">
          <ac:chgData name="Sebastian Coles" userId="2417a81b-7642-4f45-8d2c-de78b9511aa7" providerId="ADAL" clId="{F8523458-7ADA-4E06-ACE6-51F8602D6A59}" dt="2024-06-12T20:58:22.102" v="1079"/>
          <ac:graphicFrameMkLst>
            <pc:docMk/>
            <pc:sldMk cId="4056726527" sldId="268"/>
            <ac:graphicFrameMk id="47" creationId="{04DBCD48-9211-16D0-CE23-B9DDC794C251}"/>
          </ac:graphicFrameMkLst>
        </pc:graphicFrameChg>
        <pc:graphicFrameChg chg="mod">
          <ac:chgData name="Sebastian Coles" userId="2417a81b-7642-4f45-8d2c-de78b9511aa7" providerId="ADAL" clId="{F8523458-7ADA-4E06-ACE6-51F8602D6A59}" dt="2024-06-12T20:59:21.116" v="1154"/>
          <ac:graphicFrameMkLst>
            <pc:docMk/>
            <pc:sldMk cId="4056726527" sldId="268"/>
            <ac:graphicFrameMk id="51" creationId="{5B982374-7FE5-4DD3-6DC9-5219494072F7}"/>
          </ac:graphicFrameMkLst>
        </pc:graphicFrameChg>
        <pc:picChg chg="del">
          <ac:chgData name="Sebastian Coles" userId="2417a81b-7642-4f45-8d2c-de78b9511aa7" providerId="ADAL" clId="{F8523458-7ADA-4E06-ACE6-51F8602D6A59}" dt="2024-06-12T20:53:44.984" v="906" actId="478"/>
          <ac:picMkLst>
            <pc:docMk/>
            <pc:sldMk cId="4056726527" sldId="268"/>
            <ac:picMk id="33" creationId="{90F6BF5B-D558-4215-8F07-87F17CD703DC}"/>
          </ac:picMkLst>
        </pc:picChg>
        <pc:picChg chg="add mod">
          <ac:chgData name="Sebastian Coles" userId="2417a81b-7642-4f45-8d2c-de78b9511aa7" providerId="ADAL" clId="{F8523458-7ADA-4E06-ACE6-51F8602D6A59}" dt="2024-06-12T21:10:40.476" v="1523" actId="1036"/>
          <ac:picMkLst>
            <pc:docMk/>
            <pc:sldMk cId="4056726527" sldId="268"/>
            <ac:picMk id="70" creationId="{254D71C7-02A1-AFF1-014B-DDB42DE071C6}"/>
          </ac:picMkLst>
        </pc:picChg>
        <pc:cxnChg chg="add mod">
          <ac:chgData name="Sebastian Coles" userId="2417a81b-7642-4f45-8d2c-de78b9511aa7" providerId="ADAL" clId="{F8523458-7ADA-4E06-ACE6-51F8602D6A59}" dt="2024-06-12T21:10:40.476" v="1523" actId="1036"/>
          <ac:cxnSpMkLst>
            <pc:docMk/>
            <pc:sldMk cId="4056726527" sldId="268"/>
            <ac:cxnSpMk id="56" creationId="{EBC375B9-912F-758F-7B2D-5D3CF578CE5C}"/>
          </ac:cxnSpMkLst>
        </pc:cxnChg>
        <pc:cxnChg chg="add mod">
          <ac:chgData name="Sebastian Coles" userId="2417a81b-7642-4f45-8d2c-de78b9511aa7" providerId="ADAL" clId="{F8523458-7ADA-4E06-ACE6-51F8602D6A59}" dt="2024-06-12T21:10:40.476" v="1523" actId="1036"/>
          <ac:cxnSpMkLst>
            <pc:docMk/>
            <pc:sldMk cId="4056726527" sldId="268"/>
            <ac:cxnSpMk id="59" creationId="{77DC6AD7-0EC1-F796-949F-0206476DBC23}"/>
          </ac:cxnSpMkLst>
        </pc:cxnChg>
        <pc:cxnChg chg="add mod">
          <ac:chgData name="Sebastian Coles" userId="2417a81b-7642-4f45-8d2c-de78b9511aa7" providerId="ADAL" clId="{F8523458-7ADA-4E06-ACE6-51F8602D6A59}" dt="2024-06-12T21:10:40.476" v="1523" actId="1036"/>
          <ac:cxnSpMkLst>
            <pc:docMk/>
            <pc:sldMk cId="4056726527" sldId="268"/>
            <ac:cxnSpMk id="65" creationId="{FF24B949-DADB-5258-A6FA-196A6A69745C}"/>
          </ac:cxnSpMkLst>
        </pc:cxnChg>
        <pc:cxnChg chg="add mod">
          <ac:chgData name="Sebastian Coles" userId="2417a81b-7642-4f45-8d2c-de78b9511aa7" providerId="ADAL" clId="{F8523458-7ADA-4E06-ACE6-51F8602D6A59}" dt="2024-06-12T21:10:40.476" v="1523" actId="1036"/>
          <ac:cxnSpMkLst>
            <pc:docMk/>
            <pc:sldMk cId="4056726527" sldId="268"/>
            <ac:cxnSpMk id="66" creationId="{998BC64C-D841-0E0D-7E92-FA127EFB57ED}"/>
          </ac:cxnSpMkLst>
        </pc:cxnChg>
      </pc:sldChg>
      <pc:sldChg chg="add">
        <pc:chgData name="Sebastian Coles" userId="2417a81b-7642-4f45-8d2c-de78b9511aa7" providerId="ADAL" clId="{F8523458-7ADA-4E06-ACE6-51F8602D6A59}" dt="2024-06-12T18:51:14.196" v="0"/>
        <pc:sldMkLst>
          <pc:docMk/>
          <pc:sldMk cId="3196484847" sldId="278"/>
        </pc:sldMkLst>
      </pc:sldChg>
      <pc:sldChg chg="add setBg">
        <pc:chgData name="Sebastian Coles" userId="2417a81b-7642-4f45-8d2c-de78b9511aa7" providerId="ADAL" clId="{F8523458-7ADA-4E06-ACE6-51F8602D6A59}" dt="2024-06-12T20:26:11.921" v="3"/>
        <pc:sldMkLst>
          <pc:docMk/>
          <pc:sldMk cId="2563783300" sldId="279"/>
        </pc:sldMkLst>
      </pc:sldChg>
      <pc:sldChg chg="add del setBg">
        <pc:chgData name="Sebastian Coles" userId="2417a81b-7642-4f45-8d2c-de78b9511aa7" providerId="ADAL" clId="{F8523458-7ADA-4E06-ACE6-51F8602D6A59}" dt="2024-06-12T20:26:10.085" v="2"/>
        <pc:sldMkLst>
          <pc:docMk/>
          <pc:sldMk cId="3827050313" sldId="279"/>
        </pc:sldMkLst>
      </pc:sldChg>
      <pc:sldChg chg="addSp delSp modSp add mod ord setBg">
        <pc:chgData name="Sebastian Coles" userId="2417a81b-7642-4f45-8d2c-de78b9511aa7" providerId="ADAL" clId="{F8523458-7ADA-4E06-ACE6-51F8602D6A59}" dt="2024-06-12T21:11:47.413" v="1552" actId="114"/>
        <pc:sldMkLst>
          <pc:docMk/>
          <pc:sldMk cId="2098965983" sldId="280"/>
        </pc:sldMkLst>
        <pc:spChg chg="del">
          <ac:chgData name="Sebastian Coles" userId="2417a81b-7642-4f45-8d2c-de78b9511aa7" providerId="ADAL" clId="{F8523458-7ADA-4E06-ACE6-51F8602D6A59}" dt="2024-06-12T20:27:13.240" v="12" actId="478"/>
          <ac:spMkLst>
            <pc:docMk/>
            <pc:sldMk cId="2098965983" sldId="280"/>
            <ac:spMk id="2" creationId="{6BD59475-CD66-4751-83EF-FEC02A44E31A}"/>
          </ac:spMkLst>
        </pc:spChg>
        <pc:spChg chg="mod">
          <ac:chgData name="Sebastian Coles" userId="2417a81b-7642-4f45-8d2c-de78b9511aa7" providerId="ADAL" clId="{F8523458-7ADA-4E06-ACE6-51F8602D6A59}" dt="2024-06-12T20:26:49.725" v="10" actId="1076"/>
          <ac:spMkLst>
            <pc:docMk/>
            <pc:sldMk cId="2098965983" sldId="280"/>
            <ac:spMk id="3" creationId="{CA480A17-B33A-4E1E-B9C3-7E3069563167}"/>
          </ac:spMkLst>
        </pc:spChg>
        <pc:spChg chg="del">
          <ac:chgData name="Sebastian Coles" userId="2417a81b-7642-4f45-8d2c-de78b9511aa7" providerId="ADAL" clId="{F8523458-7ADA-4E06-ACE6-51F8602D6A59}" dt="2024-06-12T20:27:13.240" v="12" actId="478"/>
          <ac:spMkLst>
            <pc:docMk/>
            <pc:sldMk cId="2098965983" sldId="280"/>
            <ac:spMk id="28" creationId="{D9D370F5-DAB2-4387-B86E-127EE7668D3B}"/>
          </ac:spMkLst>
        </pc:spChg>
        <pc:spChg chg="del">
          <ac:chgData name="Sebastian Coles" userId="2417a81b-7642-4f45-8d2c-de78b9511aa7" providerId="ADAL" clId="{F8523458-7ADA-4E06-ACE6-51F8602D6A59}" dt="2024-06-12T20:27:13.240" v="12" actId="478"/>
          <ac:spMkLst>
            <pc:docMk/>
            <pc:sldMk cId="2098965983" sldId="280"/>
            <ac:spMk id="32" creationId="{99A55A7B-4454-4118-9F77-E5D037F50583}"/>
          </ac:spMkLst>
        </pc:spChg>
        <pc:spChg chg="add mod">
          <ac:chgData name="Sebastian Coles" userId="2417a81b-7642-4f45-8d2c-de78b9511aa7" providerId="ADAL" clId="{F8523458-7ADA-4E06-ACE6-51F8602D6A59}" dt="2024-06-12T20:43:33.771" v="329" actId="1035"/>
          <ac:spMkLst>
            <pc:docMk/>
            <pc:sldMk cId="2098965983" sldId="280"/>
            <ac:spMk id="34" creationId="{1FFBEB02-4454-7F1F-13CB-1E10D9CA155E}"/>
          </ac:spMkLst>
        </pc:spChg>
        <pc:spChg chg="add mod">
          <ac:chgData name="Sebastian Coles" userId="2417a81b-7642-4f45-8d2c-de78b9511aa7" providerId="ADAL" clId="{F8523458-7ADA-4E06-ACE6-51F8602D6A59}" dt="2024-06-12T20:45:06.257" v="486" actId="1076"/>
          <ac:spMkLst>
            <pc:docMk/>
            <pc:sldMk cId="2098965983" sldId="280"/>
            <ac:spMk id="35" creationId="{A616EBFE-523D-6ACC-6EAE-A1D6E3B218D6}"/>
          </ac:spMkLst>
        </pc:spChg>
        <pc:spChg chg="add mod">
          <ac:chgData name="Sebastian Coles" userId="2417a81b-7642-4f45-8d2c-de78b9511aa7" providerId="ADAL" clId="{F8523458-7ADA-4E06-ACE6-51F8602D6A59}" dt="2024-06-12T21:11:47.413" v="1552" actId="114"/>
          <ac:spMkLst>
            <pc:docMk/>
            <pc:sldMk cId="2098965983" sldId="280"/>
            <ac:spMk id="37" creationId="{77323617-268C-BFA5-F716-DD7BB55A19DB}"/>
          </ac:spMkLst>
        </pc:spChg>
        <pc:spChg chg="add mod">
          <ac:chgData name="Sebastian Coles" userId="2417a81b-7642-4f45-8d2c-de78b9511aa7" providerId="ADAL" clId="{F8523458-7ADA-4E06-ACE6-51F8602D6A59}" dt="2024-06-12T21:08:33.001" v="1475"/>
          <ac:spMkLst>
            <pc:docMk/>
            <pc:sldMk cId="2098965983" sldId="280"/>
            <ac:spMk id="39" creationId="{376FB1CB-1462-D825-F9F3-98F553E63F96}"/>
          </ac:spMkLst>
        </pc:spChg>
        <pc:grpChg chg="del">
          <ac:chgData name="Sebastian Coles" userId="2417a81b-7642-4f45-8d2c-de78b9511aa7" providerId="ADAL" clId="{F8523458-7ADA-4E06-ACE6-51F8602D6A59}" dt="2024-06-12T20:27:13.240" v="12" actId="478"/>
          <ac:grpSpMkLst>
            <pc:docMk/>
            <pc:sldMk cId="2098965983" sldId="280"/>
            <ac:grpSpMk id="23" creationId="{3964A244-53CA-4405-89C9-CE1B3E1869A3}"/>
          </ac:grpSpMkLst>
        </pc:grpChg>
        <pc:grpChg chg="del">
          <ac:chgData name="Sebastian Coles" userId="2417a81b-7642-4f45-8d2c-de78b9511aa7" providerId="ADAL" clId="{F8523458-7ADA-4E06-ACE6-51F8602D6A59}" dt="2024-06-12T20:27:13.240" v="12" actId="478"/>
          <ac:grpSpMkLst>
            <pc:docMk/>
            <pc:sldMk cId="2098965983" sldId="280"/>
            <ac:grpSpMk id="24" creationId="{9780A2C7-0A66-4DA4-AD1C-F8A77646ECFB}"/>
          </ac:grpSpMkLst>
        </pc:grpChg>
        <pc:grpChg chg="del">
          <ac:chgData name="Sebastian Coles" userId="2417a81b-7642-4f45-8d2c-de78b9511aa7" providerId="ADAL" clId="{F8523458-7ADA-4E06-ACE6-51F8602D6A59}" dt="2024-06-12T20:27:13.240" v="12" actId="478"/>
          <ac:grpSpMkLst>
            <pc:docMk/>
            <pc:sldMk cId="2098965983" sldId="280"/>
            <ac:grpSpMk id="41" creationId="{001C7E4D-2480-4696-A174-F1C70D084AA6}"/>
          </ac:grpSpMkLst>
        </pc:grpChg>
        <pc:graphicFrameChg chg="del">
          <ac:chgData name="Sebastian Coles" userId="2417a81b-7642-4f45-8d2c-de78b9511aa7" providerId="ADAL" clId="{F8523458-7ADA-4E06-ACE6-51F8602D6A59}" dt="2024-06-12T20:27:13.240" v="12" actId="478"/>
          <ac:graphicFrameMkLst>
            <pc:docMk/>
            <pc:sldMk cId="2098965983" sldId="280"/>
            <ac:graphicFrameMk id="8" creationId="{9A1EE16E-F02E-4504-8A88-19B6BF917262}"/>
          </ac:graphicFrameMkLst>
        </pc:graphicFrameChg>
        <pc:graphicFrameChg chg="del">
          <ac:chgData name="Sebastian Coles" userId="2417a81b-7642-4f45-8d2c-de78b9511aa7" providerId="ADAL" clId="{F8523458-7ADA-4E06-ACE6-51F8602D6A59}" dt="2024-06-12T20:27:13.240" v="12" actId="478"/>
          <ac:graphicFrameMkLst>
            <pc:docMk/>
            <pc:sldMk cId="2098965983" sldId="280"/>
            <ac:graphicFrameMk id="29" creationId="{63804109-C9E0-4E1E-8F26-B4B0157422EF}"/>
          </ac:graphicFrameMkLst>
        </pc:graphicFrameChg>
        <pc:picChg chg="add mod">
          <ac:chgData name="Sebastian Coles" userId="2417a81b-7642-4f45-8d2c-de78b9511aa7" providerId="ADAL" clId="{F8523458-7ADA-4E06-ACE6-51F8602D6A59}" dt="2024-06-12T20:29:36.289" v="13"/>
          <ac:picMkLst>
            <pc:docMk/>
            <pc:sldMk cId="2098965983" sldId="280"/>
            <ac:picMk id="9" creationId="{4DE5C20D-0246-B07F-EE42-20592555C518}"/>
          </ac:picMkLst>
        </pc:picChg>
        <pc:picChg chg="add del mod">
          <ac:chgData name="Sebastian Coles" userId="2417a81b-7642-4f45-8d2c-de78b9511aa7" providerId="ADAL" clId="{F8523458-7ADA-4E06-ACE6-51F8602D6A59}" dt="2024-06-12T20:38:19.349" v="21" actId="478"/>
          <ac:picMkLst>
            <pc:docMk/>
            <pc:sldMk cId="2098965983" sldId="280"/>
            <ac:picMk id="11" creationId="{BF6073EA-60AA-C45F-58B3-6EA3273F723B}"/>
          </ac:picMkLst>
        </pc:picChg>
        <pc:picChg chg="add mod">
          <ac:chgData name="Sebastian Coles" userId="2417a81b-7642-4f45-8d2c-de78b9511aa7" providerId="ADAL" clId="{F8523458-7ADA-4E06-ACE6-51F8602D6A59}" dt="2024-06-12T21:09:27.512" v="1483" actId="1076"/>
          <ac:picMkLst>
            <pc:docMk/>
            <pc:sldMk cId="2098965983" sldId="280"/>
            <ac:picMk id="31" creationId="{7BF44D0C-E254-1664-CC64-E48EEC70486F}"/>
          </ac:picMkLst>
        </pc:picChg>
        <pc:picChg chg="del">
          <ac:chgData name="Sebastian Coles" userId="2417a81b-7642-4f45-8d2c-de78b9511aa7" providerId="ADAL" clId="{F8523458-7ADA-4E06-ACE6-51F8602D6A59}" dt="2024-06-12T20:27:13.240" v="12" actId="478"/>
          <ac:picMkLst>
            <pc:docMk/>
            <pc:sldMk cId="2098965983" sldId="280"/>
            <ac:picMk id="33" creationId="{90F6BF5B-D558-4215-8F07-87F17CD703DC}"/>
          </ac:picMkLst>
        </pc:picChg>
      </pc:sldChg>
      <pc:sldChg chg="modSp add mod setBg">
        <pc:chgData name="Sebastian Coles" userId="2417a81b-7642-4f45-8d2c-de78b9511aa7" providerId="ADAL" clId="{F8523458-7ADA-4E06-ACE6-51F8602D6A59}" dt="2024-06-12T20:46:58.771" v="557" actId="404"/>
        <pc:sldMkLst>
          <pc:docMk/>
          <pc:sldMk cId="3333763147" sldId="281"/>
        </pc:sldMkLst>
        <pc:spChg chg="mod">
          <ac:chgData name="Sebastian Coles" userId="2417a81b-7642-4f45-8d2c-de78b9511aa7" providerId="ADAL" clId="{F8523458-7ADA-4E06-ACE6-51F8602D6A59}" dt="2024-06-12T20:46:58.771" v="557" actId="404"/>
          <ac:spMkLst>
            <pc:docMk/>
            <pc:sldMk cId="3333763147" sldId="281"/>
            <ac:spMk id="2" creationId="{6BD59475-CD66-4751-83EF-FEC02A44E31A}"/>
          </ac:spMkLst>
        </pc:spChg>
        <pc:spChg chg="mod">
          <ac:chgData name="Sebastian Coles" userId="2417a81b-7642-4f45-8d2c-de78b9511aa7" providerId="ADAL" clId="{F8523458-7ADA-4E06-ACE6-51F8602D6A59}" dt="2024-06-12T20:46:19.586" v="524" actId="207"/>
          <ac:spMkLst>
            <pc:docMk/>
            <pc:sldMk cId="3333763147" sldId="281"/>
            <ac:spMk id="3" creationId="{CA480A17-B33A-4E1E-B9C3-7E3069563167}"/>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1"/>
              </a:solidFill>
              <a:ln w="19050">
                <a:noFill/>
              </a:ln>
              <a:effectLst/>
            </c:spPr>
            <c:extLst>
              <c:ext xmlns:c16="http://schemas.microsoft.com/office/drawing/2014/chart" uri="{C3380CC4-5D6E-409C-BE32-E72D297353CC}">
                <c16:uniqueId val="{00000001-9593-495E-B40D-8EE3DEB82DF5}"/>
              </c:ext>
            </c:extLst>
          </c:dPt>
          <c:dPt>
            <c:idx val="1"/>
            <c:bubble3D val="0"/>
            <c:spPr>
              <a:noFill/>
              <a:ln w="19050">
                <a:noFill/>
              </a:ln>
              <a:effectLst/>
            </c:spPr>
            <c:extLst>
              <c:ext xmlns:c16="http://schemas.microsoft.com/office/drawing/2014/chart" uri="{C3380CC4-5D6E-409C-BE32-E72D297353CC}">
                <c16:uniqueId val="{00000003-9593-495E-B40D-8EE3DEB82DF5}"/>
              </c:ext>
            </c:extLst>
          </c:dPt>
          <c:dLbls>
            <c:dLbl>
              <c:idx val="0"/>
              <c:layout>
                <c:manualLayout>
                  <c:x val="-0.24903014755414471"/>
                  <c:y val="1.5922097101716819E-2"/>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1"/>
                        </a:solidFill>
                        <a:latin typeface="+mn-lt"/>
                        <a:ea typeface="+mn-ea"/>
                        <a:cs typeface="+mn-cs"/>
                      </a:defRPr>
                    </a:pPr>
                    <a:fld id="{857C2360-0166-43D0-ADF6-D455675720A2}" type="VALUE">
                      <a:rPr lang="en-US" sz="2000" b="1" spc="-150">
                        <a:solidFill>
                          <a:schemeClr val="accent1"/>
                        </a:solidFill>
                      </a:rPr>
                      <a:pPr>
                        <a:defRPr sz="3200" spc="-150">
                          <a:solidFill>
                            <a:schemeClr val="accent1"/>
                          </a:solidFill>
                        </a:defRPr>
                      </a:pPr>
                      <a:t>[VALUE]</a:t>
                    </a:fld>
                    <a:endParaRPr lang="en-GB"/>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1-9593-495E-B40D-8EE3DEB82DF5}"/>
                </c:ext>
              </c:extLst>
            </c:dLbl>
            <c:dLbl>
              <c:idx val="1"/>
              <c:delete val="1"/>
              <c:extLst>
                <c:ext xmlns:c15="http://schemas.microsoft.com/office/drawing/2012/chart" uri="{CE6537A1-D6FC-4f65-9D91-7224C49458BB}"/>
                <c:ext xmlns:c16="http://schemas.microsoft.com/office/drawing/2014/chart" uri="{C3380CC4-5D6E-409C-BE32-E72D297353CC}">
                  <c16:uniqueId val="{00000003-9593-495E-B40D-8EE3DEB82DF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Formula =100%-B2</c:v>
                </c:pt>
              </c:strCache>
            </c:strRef>
          </c:cat>
          <c:val>
            <c:numRef>
              <c:f>Sheet1!$B$2:$B$3</c:f>
              <c:numCache>
                <c:formatCode>0%</c:formatCode>
                <c:ptCount val="2"/>
                <c:pt idx="0">
                  <c:v>0.47</c:v>
                </c:pt>
                <c:pt idx="1">
                  <c:v>0.53</c:v>
                </c:pt>
              </c:numCache>
            </c:numRef>
          </c:val>
          <c:extLst>
            <c:ext xmlns:c16="http://schemas.microsoft.com/office/drawing/2014/chart" uri="{C3380CC4-5D6E-409C-BE32-E72D297353CC}">
              <c16:uniqueId val="{00000004-9593-495E-B40D-8EE3DEB82DF5}"/>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1"/>
              </a:solidFill>
              <a:ln w="19050">
                <a:noFill/>
              </a:ln>
              <a:effectLst/>
            </c:spPr>
            <c:extLst>
              <c:ext xmlns:c16="http://schemas.microsoft.com/office/drawing/2014/chart" uri="{C3380CC4-5D6E-409C-BE32-E72D297353CC}">
                <c16:uniqueId val="{00000001-7403-410D-A327-0B7A8E5FD600}"/>
              </c:ext>
            </c:extLst>
          </c:dPt>
          <c:dPt>
            <c:idx val="1"/>
            <c:bubble3D val="0"/>
            <c:spPr>
              <a:noFill/>
              <a:ln w="19050">
                <a:noFill/>
              </a:ln>
              <a:effectLst/>
            </c:spPr>
            <c:extLst>
              <c:ext xmlns:c16="http://schemas.microsoft.com/office/drawing/2014/chart" uri="{C3380CC4-5D6E-409C-BE32-E72D297353CC}">
                <c16:uniqueId val="{00000003-7403-410D-A327-0B7A8E5FD600}"/>
              </c:ext>
            </c:extLst>
          </c:dPt>
          <c:dLbls>
            <c:dLbl>
              <c:idx val="0"/>
              <c:layout>
                <c:manualLayout>
                  <c:x val="-0.21387184290420516"/>
                  <c:y val="-0.24196972494000368"/>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1"/>
                        </a:solidFill>
                        <a:latin typeface="+mn-lt"/>
                        <a:ea typeface="+mn-ea"/>
                        <a:cs typeface="+mn-cs"/>
                      </a:defRPr>
                    </a:pPr>
                    <a:fld id="{857C2360-0166-43D0-ADF6-D455675720A2}" type="VALUE">
                      <a:rPr lang="en-US" sz="2000" b="1" spc="-150">
                        <a:solidFill>
                          <a:schemeClr val="accent1"/>
                        </a:solidFill>
                      </a:rPr>
                      <a:pPr>
                        <a:defRPr sz="3200" spc="-150">
                          <a:solidFill>
                            <a:schemeClr val="accent1"/>
                          </a:solidFill>
                        </a:defRPr>
                      </a:pPr>
                      <a:t>[VALUE]</a:t>
                    </a:fld>
                    <a:endParaRPr lang="en-GB"/>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1-7403-410D-A327-0B7A8E5FD600}"/>
                </c:ext>
              </c:extLst>
            </c:dLbl>
            <c:dLbl>
              <c:idx val="1"/>
              <c:delete val="1"/>
              <c:extLst>
                <c:ext xmlns:c15="http://schemas.microsoft.com/office/drawing/2012/chart" uri="{CE6537A1-D6FC-4f65-9D91-7224C49458BB}"/>
                <c:ext xmlns:c16="http://schemas.microsoft.com/office/drawing/2014/chart" uri="{C3380CC4-5D6E-409C-BE32-E72D297353CC}">
                  <c16:uniqueId val="{00000003-7403-410D-A327-0B7A8E5FD60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Formula =100%-B2</c:v>
                </c:pt>
              </c:strCache>
            </c:strRef>
          </c:cat>
          <c:val>
            <c:numRef>
              <c:f>Sheet1!$B$2:$B$3</c:f>
              <c:numCache>
                <c:formatCode>0%</c:formatCode>
                <c:ptCount val="2"/>
                <c:pt idx="0">
                  <c:v>0.74</c:v>
                </c:pt>
                <c:pt idx="1">
                  <c:v>0.26</c:v>
                </c:pt>
              </c:numCache>
            </c:numRef>
          </c:val>
          <c:extLst>
            <c:ext xmlns:c16="http://schemas.microsoft.com/office/drawing/2014/chart" uri="{C3380CC4-5D6E-409C-BE32-E72D297353CC}">
              <c16:uniqueId val="{00000004-7403-410D-A327-0B7A8E5FD600}"/>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1"/>
              </a:solidFill>
              <a:ln w="19050">
                <a:noFill/>
              </a:ln>
              <a:effectLst/>
            </c:spPr>
            <c:extLst>
              <c:ext xmlns:c16="http://schemas.microsoft.com/office/drawing/2014/chart" uri="{C3380CC4-5D6E-409C-BE32-E72D297353CC}">
                <c16:uniqueId val="{00000001-3679-410B-A709-B6F542BF2397}"/>
              </c:ext>
            </c:extLst>
          </c:dPt>
          <c:dPt>
            <c:idx val="1"/>
            <c:bubble3D val="0"/>
            <c:spPr>
              <a:noFill/>
              <a:ln w="19050">
                <a:noFill/>
              </a:ln>
              <a:effectLst/>
            </c:spPr>
            <c:extLst>
              <c:ext xmlns:c16="http://schemas.microsoft.com/office/drawing/2014/chart" uri="{C3380CC4-5D6E-409C-BE32-E72D297353CC}">
                <c16:uniqueId val="{00000003-3679-410B-A709-B6F542BF2397}"/>
              </c:ext>
            </c:extLst>
          </c:dPt>
          <c:dLbls>
            <c:dLbl>
              <c:idx val="0"/>
              <c:layout>
                <c:manualLayout>
                  <c:x val="-3.8080319654507366E-2"/>
                  <c:y val="-0.33574856931881114"/>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1"/>
                        </a:solidFill>
                        <a:latin typeface="+mn-lt"/>
                        <a:ea typeface="+mn-ea"/>
                        <a:cs typeface="+mn-cs"/>
                      </a:defRPr>
                    </a:pPr>
                    <a:fld id="{857C2360-0166-43D0-ADF6-D455675720A2}" type="VALUE">
                      <a:rPr lang="en-US" sz="2000" b="1" spc="-150">
                        <a:solidFill>
                          <a:schemeClr val="accent1"/>
                        </a:solidFill>
                      </a:rPr>
                      <a:pPr>
                        <a:defRPr sz="3200" spc="-150">
                          <a:solidFill>
                            <a:schemeClr val="accent1"/>
                          </a:solidFill>
                        </a:defRPr>
                      </a:pPr>
                      <a:t>[VALUE]</a:t>
                    </a:fld>
                    <a:endParaRPr lang="en-GB"/>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1-3679-410B-A709-B6F542BF2397}"/>
                </c:ext>
              </c:extLst>
            </c:dLbl>
            <c:dLbl>
              <c:idx val="1"/>
              <c:delete val="1"/>
              <c:extLst>
                <c:ext xmlns:c15="http://schemas.microsoft.com/office/drawing/2012/chart" uri="{CE6537A1-D6FC-4f65-9D91-7224C49458BB}"/>
                <c:ext xmlns:c16="http://schemas.microsoft.com/office/drawing/2014/chart" uri="{C3380CC4-5D6E-409C-BE32-E72D297353CC}">
                  <c16:uniqueId val="{00000003-3679-410B-A709-B6F542BF239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Formula =100%-B2</c:v>
                </c:pt>
              </c:strCache>
            </c:strRef>
          </c:cat>
          <c:val>
            <c:numRef>
              <c:f>Sheet1!$B$2:$B$3</c:f>
              <c:numCache>
                <c:formatCode>0%</c:formatCode>
                <c:ptCount val="2"/>
                <c:pt idx="0">
                  <c:v>0.95</c:v>
                </c:pt>
                <c:pt idx="1">
                  <c:v>5.0000000000000044E-2</c:v>
                </c:pt>
              </c:numCache>
            </c:numRef>
          </c:val>
          <c:extLst>
            <c:ext xmlns:c16="http://schemas.microsoft.com/office/drawing/2014/chart" uri="{C3380CC4-5D6E-409C-BE32-E72D297353CC}">
              <c16:uniqueId val="{00000004-3679-410B-A709-B6F542BF2397}"/>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2">
                  <a:lumMod val="40000"/>
                  <a:lumOff val="60000"/>
                </a:schemeClr>
              </a:solidFill>
              <a:ln w="19050">
                <a:noFill/>
              </a:ln>
              <a:effectLst/>
            </c:spPr>
            <c:extLst>
              <c:ext xmlns:c16="http://schemas.microsoft.com/office/drawing/2014/chart" uri="{C3380CC4-5D6E-409C-BE32-E72D297353CC}">
                <c16:uniqueId val="{00000001-DC2C-417B-81A0-74A2FD2D86FE}"/>
              </c:ext>
            </c:extLst>
          </c:dPt>
          <c:dPt>
            <c:idx val="1"/>
            <c:bubble3D val="0"/>
            <c:spPr>
              <a:noFill/>
              <a:ln w="19050">
                <a:noFill/>
              </a:ln>
              <a:effectLst/>
            </c:spPr>
            <c:extLst>
              <c:ext xmlns:c16="http://schemas.microsoft.com/office/drawing/2014/chart" uri="{C3380CC4-5D6E-409C-BE32-E72D297353CC}">
                <c16:uniqueId val="{00000003-DC2C-417B-81A0-74A2FD2D86FE}"/>
              </c:ext>
            </c:extLst>
          </c:dPt>
          <c:dLbls>
            <c:dLbl>
              <c:idx val="0"/>
              <c:layout>
                <c:manualLayout>
                  <c:x val="-0.19872988966656946"/>
                  <c:y val="-0.32901299110009702"/>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1"/>
                        </a:solidFill>
                        <a:latin typeface="+mn-lt"/>
                        <a:ea typeface="+mn-ea"/>
                        <a:cs typeface="+mn-cs"/>
                      </a:defRPr>
                    </a:pPr>
                    <a:fld id="{857C2360-0166-43D0-ADF6-D455675720A2}" type="VALUE">
                      <a:rPr lang="en-US" sz="3200" b="1" spc="-150">
                        <a:solidFill>
                          <a:schemeClr val="accent1"/>
                        </a:solidFill>
                      </a:rPr>
                      <a:pPr>
                        <a:defRPr sz="3200" spc="-150">
                          <a:solidFill>
                            <a:schemeClr val="accent1"/>
                          </a:solidFill>
                        </a:defRPr>
                      </a:pPr>
                      <a:t>[VALUE]</a:t>
                    </a:fld>
                    <a:endParaRPr lang="en-GB"/>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1-DC2C-417B-81A0-74A2FD2D86FE}"/>
                </c:ext>
              </c:extLst>
            </c:dLbl>
            <c:dLbl>
              <c:idx val="1"/>
              <c:delete val="1"/>
              <c:extLst>
                <c:ext xmlns:c15="http://schemas.microsoft.com/office/drawing/2012/chart" uri="{CE6537A1-D6FC-4f65-9D91-7224C49458BB}"/>
                <c:ext xmlns:c16="http://schemas.microsoft.com/office/drawing/2014/chart" uri="{C3380CC4-5D6E-409C-BE32-E72D297353CC}">
                  <c16:uniqueId val="{00000003-DC2C-417B-81A0-74A2FD2D86F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Formula =100%-B2</c:v>
                </c:pt>
              </c:strCache>
            </c:strRef>
          </c:cat>
          <c:val>
            <c:numRef>
              <c:f>Sheet1!$B$2:$B$3</c:f>
              <c:numCache>
                <c:formatCode>0%</c:formatCode>
                <c:ptCount val="2"/>
                <c:pt idx="0">
                  <c:v>0.8</c:v>
                </c:pt>
                <c:pt idx="1">
                  <c:v>0.19999999999999996</c:v>
                </c:pt>
              </c:numCache>
            </c:numRef>
          </c:val>
          <c:extLst>
            <c:ext xmlns:c16="http://schemas.microsoft.com/office/drawing/2014/chart" uri="{C3380CC4-5D6E-409C-BE32-E72D297353CC}">
              <c16:uniqueId val="{00000004-DC2C-417B-81A0-74A2FD2D86FE}"/>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2"/>
              </a:solidFill>
              <a:ln w="19050">
                <a:noFill/>
              </a:ln>
              <a:effectLst/>
            </c:spPr>
            <c:extLst>
              <c:ext xmlns:c16="http://schemas.microsoft.com/office/drawing/2014/chart" uri="{C3380CC4-5D6E-409C-BE32-E72D297353CC}">
                <c16:uniqueId val="{00000001-9A27-4515-BA45-8388CFFF8BE6}"/>
              </c:ext>
            </c:extLst>
          </c:dPt>
          <c:dPt>
            <c:idx val="1"/>
            <c:bubble3D val="0"/>
            <c:spPr>
              <a:noFill/>
              <a:ln w="19050">
                <a:noFill/>
              </a:ln>
              <a:effectLst/>
            </c:spPr>
            <c:extLst>
              <c:ext xmlns:c16="http://schemas.microsoft.com/office/drawing/2014/chart" uri="{C3380CC4-5D6E-409C-BE32-E72D297353CC}">
                <c16:uniqueId val="{00000003-9A27-4515-BA45-8388CFFF8BE6}"/>
              </c:ext>
            </c:extLst>
          </c:dPt>
          <c:dLbls>
            <c:dLbl>
              <c:idx val="0"/>
              <c:layout>
                <c:manualLayout>
                  <c:x val="-0.23731033915864602"/>
                  <c:y val="0.19175767180521539"/>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2"/>
                        </a:solidFill>
                        <a:latin typeface="+mn-lt"/>
                        <a:ea typeface="+mn-ea"/>
                        <a:cs typeface="+mn-cs"/>
                      </a:defRPr>
                    </a:pPr>
                    <a:fld id="{857C2360-0166-43D0-ADF6-D455675720A2}" type="VALUE">
                      <a:rPr lang="en-US" sz="2400" b="1" spc="-150">
                        <a:solidFill>
                          <a:schemeClr val="accent2"/>
                        </a:solidFill>
                      </a:rPr>
                      <a:pPr>
                        <a:defRPr sz="3200" spc="-150">
                          <a:solidFill>
                            <a:schemeClr val="accent2"/>
                          </a:solidFill>
                        </a:defRPr>
                      </a:pPr>
                      <a:t>[VALUE]</a:t>
                    </a:fld>
                    <a:endParaRPr lang="en-GB"/>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2"/>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1-9A27-4515-BA45-8388CFFF8BE6}"/>
                </c:ext>
              </c:extLst>
            </c:dLbl>
            <c:dLbl>
              <c:idx val="1"/>
              <c:delete val="1"/>
              <c:extLst>
                <c:ext xmlns:c15="http://schemas.microsoft.com/office/drawing/2012/chart" uri="{CE6537A1-D6FC-4f65-9D91-7224C49458BB}"/>
                <c:ext xmlns:c16="http://schemas.microsoft.com/office/drawing/2014/chart" uri="{C3380CC4-5D6E-409C-BE32-E72D297353CC}">
                  <c16:uniqueId val="{00000003-9A27-4515-BA45-8388CFFF8BE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Formula =100%-B2</c:v>
                </c:pt>
              </c:strCache>
            </c:strRef>
          </c:cat>
          <c:val>
            <c:numRef>
              <c:f>Sheet1!$B$2:$B$3</c:f>
              <c:numCache>
                <c:formatCode>0%</c:formatCode>
                <c:ptCount val="2"/>
                <c:pt idx="0">
                  <c:v>0.31</c:v>
                </c:pt>
                <c:pt idx="1">
                  <c:v>0.69</c:v>
                </c:pt>
              </c:numCache>
            </c:numRef>
          </c:val>
          <c:extLst>
            <c:ext xmlns:c16="http://schemas.microsoft.com/office/drawing/2014/chart" uri="{C3380CC4-5D6E-409C-BE32-E72D297353CC}">
              <c16:uniqueId val="{00000004-9A27-4515-BA45-8388CFFF8BE6}"/>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2"/>
              </a:solidFill>
              <a:ln w="19050">
                <a:noFill/>
              </a:ln>
              <a:effectLst/>
            </c:spPr>
            <c:extLst>
              <c:ext xmlns:c16="http://schemas.microsoft.com/office/drawing/2014/chart" uri="{C3380CC4-5D6E-409C-BE32-E72D297353CC}">
                <c16:uniqueId val="{00000001-1B5C-4488-A4CF-5EBF8328D333}"/>
              </c:ext>
            </c:extLst>
          </c:dPt>
          <c:dPt>
            <c:idx val="1"/>
            <c:bubble3D val="0"/>
            <c:spPr>
              <a:noFill/>
              <a:ln w="19050">
                <a:noFill/>
              </a:ln>
              <a:effectLst/>
            </c:spPr>
            <c:extLst>
              <c:ext xmlns:c16="http://schemas.microsoft.com/office/drawing/2014/chart" uri="{C3380CC4-5D6E-409C-BE32-E72D297353CC}">
                <c16:uniqueId val="{00000003-1B5C-4488-A4CF-5EBF8328D333}"/>
              </c:ext>
            </c:extLst>
          </c:dPt>
          <c:dLbls>
            <c:dLbl>
              <c:idx val="0"/>
              <c:layout>
                <c:manualLayout>
                  <c:x val="-0.23731033915864602"/>
                  <c:y val="0.19175767180521539"/>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2"/>
                        </a:solidFill>
                        <a:latin typeface="+mn-lt"/>
                        <a:ea typeface="+mn-ea"/>
                        <a:cs typeface="+mn-cs"/>
                      </a:defRPr>
                    </a:pPr>
                    <a:fld id="{857C2360-0166-43D0-ADF6-D455675720A2}" type="VALUE">
                      <a:rPr lang="en-US" sz="2400" b="1" spc="-150">
                        <a:solidFill>
                          <a:schemeClr val="accent2"/>
                        </a:solidFill>
                      </a:rPr>
                      <a:pPr>
                        <a:defRPr sz="3200" spc="-150">
                          <a:solidFill>
                            <a:schemeClr val="accent2"/>
                          </a:solidFill>
                        </a:defRPr>
                      </a:pPr>
                      <a:t>[VALUE]</a:t>
                    </a:fld>
                    <a:endParaRPr lang="en-GB"/>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2"/>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1-1B5C-4488-A4CF-5EBF8328D333}"/>
                </c:ext>
              </c:extLst>
            </c:dLbl>
            <c:dLbl>
              <c:idx val="1"/>
              <c:delete val="1"/>
              <c:extLst>
                <c:ext xmlns:c15="http://schemas.microsoft.com/office/drawing/2012/chart" uri="{CE6537A1-D6FC-4f65-9D91-7224C49458BB}"/>
                <c:ext xmlns:c16="http://schemas.microsoft.com/office/drawing/2014/chart" uri="{C3380CC4-5D6E-409C-BE32-E72D297353CC}">
                  <c16:uniqueId val="{00000003-1B5C-4488-A4CF-5EBF8328D33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Formula =100%-B2</c:v>
                </c:pt>
              </c:strCache>
            </c:strRef>
          </c:cat>
          <c:val>
            <c:numRef>
              <c:f>Sheet1!$B$2:$B$3</c:f>
              <c:numCache>
                <c:formatCode>0%</c:formatCode>
                <c:ptCount val="2"/>
                <c:pt idx="0">
                  <c:v>0.31</c:v>
                </c:pt>
                <c:pt idx="1">
                  <c:v>0.69</c:v>
                </c:pt>
              </c:numCache>
            </c:numRef>
          </c:val>
          <c:extLst>
            <c:ext xmlns:c16="http://schemas.microsoft.com/office/drawing/2014/chart" uri="{C3380CC4-5D6E-409C-BE32-E72D297353CC}">
              <c16:uniqueId val="{00000004-1B5C-4488-A4CF-5EBF8328D333}"/>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2"/>
              </a:solidFill>
              <a:ln w="19050">
                <a:noFill/>
              </a:ln>
              <a:effectLst/>
            </c:spPr>
            <c:extLst>
              <c:ext xmlns:c16="http://schemas.microsoft.com/office/drawing/2014/chart" uri="{C3380CC4-5D6E-409C-BE32-E72D297353CC}">
                <c16:uniqueId val="{00000001-07B7-4E37-BF12-E5B04F22174E}"/>
              </c:ext>
            </c:extLst>
          </c:dPt>
          <c:dPt>
            <c:idx val="1"/>
            <c:bubble3D val="0"/>
            <c:spPr>
              <a:noFill/>
              <a:ln w="19050">
                <a:noFill/>
              </a:ln>
              <a:effectLst/>
            </c:spPr>
            <c:extLst>
              <c:ext xmlns:c16="http://schemas.microsoft.com/office/drawing/2014/chart" uri="{C3380CC4-5D6E-409C-BE32-E72D297353CC}">
                <c16:uniqueId val="{00000003-07B7-4E37-BF12-E5B04F22174E}"/>
              </c:ext>
            </c:extLst>
          </c:dPt>
          <c:dLbls>
            <c:dLbl>
              <c:idx val="0"/>
              <c:layout>
                <c:manualLayout>
                  <c:x val="-0.13183579872101286"/>
                  <c:y val="0.3089809857854901"/>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2"/>
                        </a:solidFill>
                        <a:latin typeface="+mn-lt"/>
                        <a:ea typeface="+mn-ea"/>
                        <a:cs typeface="+mn-cs"/>
                      </a:defRPr>
                    </a:pPr>
                    <a:fld id="{857C2360-0166-43D0-ADF6-D455675720A2}" type="VALUE">
                      <a:rPr lang="en-US" sz="2400" b="1" spc="-150">
                        <a:solidFill>
                          <a:schemeClr val="accent2"/>
                        </a:solidFill>
                      </a:rPr>
                      <a:pPr>
                        <a:defRPr sz="3200" spc="-150">
                          <a:solidFill>
                            <a:schemeClr val="accent2"/>
                          </a:solidFill>
                        </a:defRPr>
                      </a:pPr>
                      <a:t>[VALUE]</a:t>
                    </a:fld>
                    <a:endParaRPr lang="en-GB"/>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2"/>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1-07B7-4E37-BF12-E5B04F22174E}"/>
                </c:ext>
              </c:extLst>
            </c:dLbl>
            <c:dLbl>
              <c:idx val="1"/>
              <c:delete val="1"/>
              <c:extLst>
                <c:ext xmlns:c15="http://schemas.microsoft.com/office/drawing/2012/chart" uri="{CE6537A1-D6FC-4f65-9D91-7224C49458BB}"/>
                <c:ext xmlns:c16="http://schemas.microsoft.com/office/drawing/2014/chart" uri="{C3380CC4-5D6E-409C-BE32-E72D297353CC}">
                  <c16:uniqueId val="{00000003-07B7-4E37-BF12-E5B04F22174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Formula =100%-B2</c:v>
                </c:pt>
              </c:strCache>
            </c:strRef>
          </c:cat>
          <c:val>
            <c:numRef>
              <c:f>Sheet1!$B$2:$B$3</c:f>
              <c:numCache>
                <c:formatCode>0%</c:formatCode>
                <c:ptCount val="2"/>
                <c:pt idx="0">
                  <c:v>0.15</c:v>
                </c:pt>
                <c:pt idx="1">
                  <c:v>0.85</c:v>
                </c:pt>
              </c:numCache>
            </c:numRef>
          </c:val>
          <c:extLst>
            <c:ext xmlns:c16="http://schemas.microsoft.com/office/drawing/2014/chart" uri="{C3380CC4-5D6E-409C-BE32-E72D297353CC}">
              <c16:uniqueId val="{00000004-07B7-4E37-BF12-E5B04F22174E}"/>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3652462113229849E-2"/>
          <c:w val="0.97642002866223998"/>
          <c:h val="0.93634753788677016"/>
        </c:manualLayout>
      </c:layout>
      <c:lineChart>
        <c:grouping val="standard"/>
        <c:varyColors val="0"/>
        <c:ser>
          <c:idx val="2"/>
          <c:order val="0"/>
          <c:tx>
            <c:strRef>
              <c:f>Sheet1!$B$1</c:f>
              <c:strCache>
                <c:ptCount val="1"/>
                <c:pt idx="0">
                  <c:v>Series 3</c:v>
                </c:pt>
              </c:strCache>
            </c:strRef>
          </c:tx>
          <c:spPr>
            <a:ln w="76200" cap="rnd">
              <a:solidFill>
                <a:schemeClr val="bg2"/>
              </a:solidFill>
              <a:round/>
            </a:ln>
            <a:effectLst/>
          </c:spPr>
          <c:marker>
            <c:symbol val="circle"/>
            <c:size val="17"/>
            <c:spPr>
              <a:solidFill>
                <a:srgbClr val="FFFFFF"/>
              </a:solidFill>
              <a:ln w="50800">
                <a:solidFill>
                  <a:schemeClr val="bg2"/>
                </a:solidFill>
              </a:ln>
              <a:effectLst/>
            </c:spPr>
          </c:marker>
          <c:dPt>
            <c:idx val="3"/>
            <c:marker>
              <c:symbol val="circle"/>
              <c:size val="21"/>
              <c:spPr>
                <a:solidFill>
                  <a:srgbClr val="FFFFFF"/>
                </a:solidFill>
                <a:ln w="50800">
                  <a:solidFill>
                    <a:schemeClr val="bg2"/>
                  </a:solidFill>
                </a:ln>
                <a:effectLst/>
              </c:spPr>
            </c:marker>
            <c:bubble3D val="0"/>
            <c:extLst>
              <c:ext xmlns:c16="http://schemas.microsoft.com/office/drawing/2014/chart" uri="{C3380CC4-5D6E-409C-BE32-E72D297353CC}">
                <c16:uniqueId val="{00000003-FCD8-4D1A-8A92-1D2B0A53E2F8}"/>
              </c:ext>
            </c:extLst>
          </c:dPt>
          <c:dPt>
            <c:idx val="4"/>
            <c:marker>
              <c:symbol val="circle"/>
              <c:size val="24"/>
              <c:spPr>
                <a:solidFill>
                  <a:srgbClr val="FFFFFF"/>
                </a:solidFill>
                <a:ln w="50800">
                  <a:solidFill>
                    <a:schemeClr val="bg2"/>
                  </a:solidFill>
                </a:ln>
                <a:effectLst/>
              </c:spPr>
            </c:marker>
            <c:bubble3D val="0"/>
            <c:extLst>
              <c:ext xmlns:c16="http://schemas.microsoft.com/office/drawing/2014/chart" uri="{C3380CC4-5D6E-409C-BE32-E72D297353CC}">
                <c16:uniqueId val="{00000002-FCD8-4D1A-8A92-1D2B0A53E2F8}"/>
              </c:ext>
            </c:extLst>
          </c:dPt>
          <c:cat>
            <c:strRef>
              <c:f>Sheet1!$A$2:$A$6</c:f>
              <c:strCache>
                <c:ptCount val="5"/>
                <c:pt idx="0">
                  <c:v>Category 1</c:v>
                </c:pt>
                <c:pt idx="1">
                  <c:v>Category 2</c:v>
                </c:pt>
                <c:pt idx="2">
                  <c:v>Category 3</c:v>
                </c:pt>
                <c:pt idx="3">
                  <c:v>Category 4</c:v>
                </c:pt>
                <c:pt idx="4">
                  <c:v>cata</c:v>
                </c:pt>
              </c:strCache>
            </c:strRef>
          </c:cat>
          <c:val>
            <c:numRef>
              <c:f>Sheet1!$B$2:$B$6</c:f>
              <c:numCache>
                <c:formatCode>General</c:formatCode>
                <c:ptCount val="5"/>
                <c:pt idx="0">
                  <c:v>15</c:v>
                </c:pt>
                <c:pt idx="1">
                  <c:v>27</c:v>
                </c:pt>
                <c:pt idx="2">
                  <c:v>37</c:v>
                </c:pt>
                <c:pt idx="3">
                  <c:v>39</c:v>
                </c:pt>
                <c:pt idx="4">
                  <c:v>47</c:v>
                </c:pt>
              </c:numCache>
            </c:numRef>
          </c:val>
          <c:smooth val="0"/>
          <c:extLst>
            <c:ext xmlns:c16="http://schemas.microsoft.com/office/drawing/2014/chart" uri="{C3380CC4-5D6E-409C-BE32-E72D297353CC}">
              <c16:uniqueId val="{00000000-FCD8-4D1A-8A92-1D2B0A53E2F8}"/>
            </c:ext>
          </c:extLst>
        </c:ser>
        <c:dLbls>
          <c:showLegendKey val="0"/>
          <c:showVal val="0"/>
          <c:showCatName val="0"/>
          <c:showSerName val="0"/>
          <c:showPercent val="0"/>
          <c:showBubbleSize val="0"/>
        </c:dLbls>
        <c:marker val="1"/>
        <c:smooth val="0"/>
        <c:axId val="575147384"/>
        <c:axId val="575139544"/>
      </c:lineChart>
      <c:catAx>
        <c:axId val="575147384"/>
        <c:scaling>
          <c:orientation val="minMax"/>
        </c:scaling>
        <c:delete val="1"/>
        <c:axPos val="b"/>
        <c:numFmt formatCode="General" sourceLinked="1"/>
        <c:majorTickMark val="none"/>
        <c:minorTickMark val="none"/>
        <c:tickLblPos val="nextTo"/>
        <c:crossAx val="575139544"/>
        <c:crosses val="autoZero"/>
        <c:auto val="1"/>
        <c:lblAlgn val="ctr"/>
        <c:lblOffset val="100"/>
        <c:noMultiLvlLbl val="0"/>
      </c:catAx>
      <c:valAx>
        <c:axId val="575139544"/>
        <c:scaling>
          <c:orientation val="minMax"/>
          <c:min val="10"/>
        </c:scaling>
        <c:delete val="1"/>
        <c:axPos val="l"/>
        <c:numFmt formatCode="General" sourceLinked="1"/>
        <c:majorTickMark val="out"/>
        <c:minorTickMark val="none"/>
        <c:tickLblPos val="nextTo"/>
        <c:crossAx val="575147384"/>
        <c:crosses val="autoZero"/>
        <c:crossBetween val="between"/>
      </c:valAx>
      <c:spPr>
        <a:noFill/>
        <a:ln>
          <a:noFill/>
        </a:ln>
        <a:effectLst/>
      </c:spPr>
    </c:plotArea>
    <c:plotVisOnly val="1"/>
    <c:dispBlanksAs val="gap"/>
    <c:showDLblsOverMax val="0"/>
  </c:chart>
  <c:spPr>
    <a:noFill/>
    <a:ln>
      <a:noFill/>
    </a:ln>
    <a:effectLst/>
  </c:spPr>
  <c:txPr>
    <a:bodyPr/>
    <a:lstStyle/>
    <a:p>
      <a:pPr>
        <a:defRPr lang="en-GB" noProof="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pPr rtl="0"/>
            <a:endParaRPr lang="en-GB"/>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pPr rtl="0"/>
            <a:fld id="{B03B006C-8802-45DC-B28F-25738633E32B}" type="datetime1">
              <a:rPr lang="en-GB" smtClean="0"/>
              <a:t>22/07/2024</a:t>
            </a:fld>
            <a:endParaRPr lang="en-GB"/>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pPr rtl="0"/>
            <a:endParaRPr lang="en-GB"/>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pPr rtl="0"/>
            <a:fld id="{DBAA5490-FD59-4087-AC7E-016E8A4124C4}" type="slidenum">
              <a:rPr lang="en-GB" smtClean="0"/>
              <a:t>‹#›</a:t>
            </a:fld>
            <a:endParaRPr lang="en-GB"/>
          </a:p>
        </p:txBody>
      </p:sp>
    </p:spTree>
    <p:extLst>
      <p:ext uri="{BB962C8B-B14F-4D97-AF65-F5344CB8AC3E}">
        <p14:creationId xmlns:p14="http://schemas.microsoft.com/office/powerpoint/2010/main" val="7910926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pPr rtl="0"/>
            <a:endParaRPr lang="en-GB" noProof="0"/>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pPr rtl="0"/>
            <a:fld id="{4803A8E9-A7A4-478B-85F2-02CD665A1724}" type="datetime1">
              <a:rPr lang="en-GB" noProof="0" smtClean="0"/>
              <a:t>22/07/2024</a:t>
            </a:fld>
            <a:endParaRPr lang="en-GB" noProof="0"/>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pPr rtl="0"/>
            <a:endParaRPr lang="en-GB" noProof="0"/>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pPr rtl="0"/>
            <a:fld id="{4CBCEA92-F142-4D57-B507-37BDAF44710C}" type="slidenum">
              <a:rPr lang="en-GB" noProof="0" smtClean="0"/>
              <a:t>‹#›</a:t>
            </a:fld>
            <a:endParaRPr lang="en-GB" noProof="0"/>
          </a:p>
        </p:txBody>
      </p:sp>
    </p:spTree>
    <p:extLst>
      <p:ext uri="{BB962C8B-B14F-4D97-AF65-F5344CB8AC3E}">
        <p14:creationId xmlns:p14="http://schemas.microsoft.com/office/powerpoint/2010/main" val="140202057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dirty="0"/>
              <a:t>So thank you for listening to our pitch on Coach Candor and our effort to embed continuous feedback into organisations</a:t>
            </a:r>
          </a:p>
        </p:txBody>
      </p:sp>
      <p:sp>
        <p:nvSpPr>
          <p:cNvPr id="4" name="Slide Number Placeholder 3"/>
          <p:cNvSpPr>
            <a:spLocks noGrp="1"/>
          </p:cNvSpPr>
          <p:nvPr>
            <p:ph type="sldNum" sz="quarter" idx="10"/>
          </p:nvPr>
        </p:nvSpPr>
        <p:spPr/>
        <p:txBody>
          <a:bodyPr rtlCol="0"/>
          <a:lstStyle/>
          <a:p>
            <a:pPr rtl="0"/>
            <a:fld id="{4CBCEA92-F142-4D57-B507-37BDAF44710C}" type="slidenum">
              <a:rPr lang="en-GB" smtClean="0"/>
              <a:t>1</a:t>
            </a:fld>
            <a:endParaRPr lang="en-GB"/>
          </a:p>
        </p:txBody>
      </p:sp>
    </p:spTree>
    <p:extLst>
      <p:ext uri="{BB962C8B-B14F-4D97-AF65-F5344CB8AC3E}">
        <p14:creationId xmlns:p14="http://schemas.microsoft.com/office/powerpoint/2010/main" val="4288707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dirty="0"/>
              <a:t>But really the power for managers is to then for us to surface that metadata of the feedback to managers. Not the feedback contents themselves, that should and will be confidential between colleagues, but the frequency, sentiment, ratings and range of connections within your organisation can provide actionable insights into you teams. For example we can then provide dashboards and metrics, such as volume of feedback being generated – an indicator of team psychological safety – or the average feedback review. We can also help identify </a:t>
            </a:r>
            <a:r>
              <a:rPr lang="en-GB" dirty="0" err="1"/>
              <a:t>particpants</a:t>
            </a:r>
            <a:r>
              <a:rPr lang="en-GB" dirty="0"/>
              <a:t> or are not part of the feedback network, guiding discussion points in 121s. We can also highlight colleagues or are frequently providing highly rated feedback, so they can be elevated, rewarded, and connected to more people. We can also show feedback </a:t>
            </a:r>
            <a:r>
              <a:rPr lang="en-GB" dirty="0" err="1"/>
              <a:t>clsuters</a:t>
            </a:r>
            <a:r>
              <a:rPr lang="en-GB" dirty="0"/>
              <a:t> which would highly a psychological safe team, with an ability for you to see changes to that cohesion over time. Say a new team member joins, or a project is going awry, we want you to be able to observe the changes in this </a:t>
            </a:r>
            <a:r>
              <a:rPr lang="en-GB" dirty="0" err="1"/>
              <a:t>sentinment</a:t>
            </a:r>
            <a:r>
              <a:rPr lang="en-GB" dirty="0"/>
              <a:t> and feedback network to provide early warning signs</a:t>
            </a:r>
          </a:p>
        </p:txBody>
      </p:sp>
      <p:sp>
        <p:nvSpPr>
          <p:cNvPr id="4" name="Slide Number Placeholder 3"/>
          <p:cNvSpPr>
            <a:spLocks noGrp="1"/>
          </p:cNvSpPr>
          <p:nvPr>
            <p:ph type="sldNum" sz="quarter" idx="10"/>
          </p:nvPr>
        </p:nvSpPr>
        <p:spPr/>
        <p:txBody>
          <a:bodyPr rtlCol="0"/>
          <a:lstStyle/>
          <a:p>
            <a:pPr rtl="0"/>
            <a:fld id="{4CBCEA92-F142-4D57-B507-37BDAF44710C}" type="slidenum">
              <a:rPr lang="en-GB" smtClean="0"/>
              <a:t>10</a:t>
            </a:fld>
            <a:endParaRPr lang="en-GB"/>
          </a:p>
        </p:txBody>
      </p:sp>
    </p:spTree>
    <p:extLst>
      <p:ext uri="{BB962C8B-B14F-4D97-AF65-F5344CB8AC3E}">
        <p14:creationId xmlns:p14="http://schemas.microsoft.com/office/powerpoint/2010/main" val="3949261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dirty="0"/>
              <a:t>And lastly – by moving to continuous feedback – we believe there are several benefits. By collecting feedback continuously and providing option to summarise with generative AI, we believe we can </a:t>
            </a:r>
            <a:r>
              <a:rPr lang="en-GB" dirty="0" err="1"/>
              <a:t>substatinally</a:t>
            </a:r>
            <a:r>
              <a:rPr lang="en-GB" dirty="0"/>
              <a:t> improve and reduce the costs of performance appraisal cycles. With this we can increase employee engagement, unlocking all those previously discussed benefits. Peer to peer feedback will enable colleagues to improve there skills, and be surfacing those feedback insights, we can give managers real time and actionable data to help improve their teams.</a:t>
            </a:r>
          </a:p>
        </p:txBody>
      </p:sp>
      <p:sp>
        <p:nvSpPr>
          <p:cNvPr id="4" name="Slide Number Placeholder 3"/>
          <p:cNvSpPr>
            <a:spLocks noGrp="1"/>
          </p:cNvSpPr>
          <p:nvPr>
            <p:ph type="sldNum" sz="quarter" idx="10"/>
          </p:nvPr>
        </p:nvSpPr>
        <p:spPr/>
        <p:txBody>
          <a:bodyPr rtlCol="0"/>
          <a:lstStyle/>
          <a:p>
            <a:pPr rtl="0"/>
            <a:fld id="{4CBCEA92-F142-4D57-B507-37BDAF44710C}" type="slidenum">
              <a:rPr lang="en-GB" smtClean="0"/>
              <a:t>11</a:t>
            </a:fld>
            <a:endParaRPr lang="en-GB"/>
          </a:p>
        </p:txBody>
      </p:sp>
    </p:spTree>
    <p:extLst>
      <p:ext uri="{BB962C8B-B14F-4D97-AF65-F5344CB8AC3E}">
        <p14:creationId xmlns:p14="http://schemas.microsoft.com/office/powerpoint/2010/main" val="313009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dirty="0"/>
              <a:t>So thank you to listening to our pitch on the coach </a:t>
            </a:r>
            <a:r>
              <a:rPr lang="en-GB" dirty="0" err="1"/>
              <a:t>candor</a:t>
            </a:r>
            <a:r>
              <a:rPr lang="en-GB" dirty="0"/>
              <a:t> approach and we would love to hear your feedback</a:t>
            </a:r>
          </a:p>
        </p:txBody>
      </p:sp>
      <p:sp>
        <p:nvSpPr>
          <p:cNvPr id="4" name="Slide Number Placeholder 3"/>
          <p:cNvSpPr>
            <a:spLocks noGrp="1"/>
          </p:cNvSpPr>
          <p:nvPr>
            <p:ph type="sldNum" sz="quarter" idx="10"/>
          </p:nvPr>
        </p:nvSpPr>
        <p:spPr/>
        <p:txBody>
          <a:bodyPr rtlCol="0"/>
          <a:lstStyle/>
          <a:p>
            <a:pPr rtl="0"/>
            <a:fld id="{4CBCEA92-F142-4D57-B507-37BDAF44710C}" type="slidenum">
              <a:rPr lang="en-GB" smtClean="0"/>
              <a:t>12</a:t>
            </a:fld>
            <a:endParaRPr lang="en-GB"/>
          </a:p>
        </p:txBody>
      </p:sp>
    </p:spTree>
    <p:extLst>
      <p:ext uri="{BB962C8B-B14F-4D97-AF65-F5344CB8AC3E}">
        <p14:creationId xmlns:p14="http://schemas.microsoft.com/office/powerpoint/2010/main" val="2150849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4CBCEA92-F142-4D57-B507-37BDAF44710C}" type="slidenum">
              <a:rPr lang="en-GB" smtClean="0"/>
              <a:t>13</a:t>
            </a:fld>
            <a:endParaRPr lang="en-GB"/>
          </a:p>
        </p:txBody>
      </p:sp>
    </p:spTree>
    <p:extLst>
      <p:ext uri="{BB962C8B-B14F-4D97-AF65-F5344CB8AC3E}">
        <p14:creationId xmlns:p14="http://schemas.microsoft.com/office/powerpoint/2010/main" val="1810492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dirty="0"/>
              <a:t>As a manager, I’ve always had a love hate relationship with performance cycles. What should be a opportunity to showcase great work, getting actionable feedback to improve performance, and really that opportunity to work out how to help a team member get to the next stage of there growth – all to often becomes a </a:t>
            </a:r>
            <a:r>
              <a:rPr lang="en-GB" dirty="0" err="1"/>
              <a:t>beruacratic</a:t>
            </a:r>
            <a:r>
              <a:rPr lang="en-GB" dirty="0"/>
              <a:t> slog, tick box exercise, half-baked feedback, from all parties and the final hurdle before closing out the year.</a:t>
            </a:r>
          </a:p>
          <a:p>
            <a:pPr rtl="0"/>
            <a:endParaRPr lang="en-GB" dirty="0"/>
          </a:p>
          <a:p>
            <a:pPr rtl="0"/>
            <a:r>
              <a:rPr lang="en-GB" dirty="0"/>
              <a:t>Some the challenge review period length – all to often wondering where to start with our feedback. Do we cast our minds back to that great delivery 6 months ago, or that poor performance incident from last week which has tinged all other feedback we can provide. </a:t>
            </a:r>
          </a:p>
          <a:p>
            <a:pPr rtl="0"/>
            <a:endParaRPr lang="en-GB" dirty="0"/>
          </a:p>
          <a:p>
            <a:pPr rtl="0"/>
            <a:r>
              <a:rPr lang="en-GB" dirty="0"/>
              <a:t>Not only, as a manager, we may be trying to get our performance review over the line with a manager who has a back to back calendar, but all of our reports, and there reports. Were all busy, and when we finally get round to writing something we chew the fat. Does that sound right, is this going to cause upset, taken the wrong way, cause me a bigger headache then had I said nothing?</a:t>
            </a:r>
          </a:p>
          <a:p>
            <a:pPr rtl="0"/>
            <a:endParaRPr lang="en-GB" dirty="0"/>
          </a:p>
          <a:p>
            <a:pPr rtl="0"/>
            <a:r>
              <a:rPr lang="en-GB" dirty="0"/>
              <a:t>And I’m guilty of this too – we take the easy road – convince ourselves it’s a tick box exercise anyway. I asked them to keep a log of all their achievements through the year, why are my team members expecting me to do that, and now I have the pressure from HR that this all needs submitted by the end of the month.</a:t>
            </a:r>
          </a:p>
          <a:p>
            <a:pPr rtl="0"/>
            <a:endParaRPr lang="en-GB" dirty="0"/>
          </a:p>
          <a:p>
            <a:pPr rtl="0"/>
            <a:r>
              <a:rPr lang="en-GB" dirty="0"/>
              <a:t>What should be celebrated – becomes a </a:t>
            </a:r>
            <a:r>
              <a:rPr lang="en-GB" dirty="0" err="1"/>
              <a:t>bain</a:t>
            </a:r>
            <a:r>
              <a:rPr lang="en-GB" dirty="0"/>
              <a:t> – few people like them., And guess what, your not alone</a:t>
            </a:r>
          </a:p>
        </p:txBody>
      </p:sp>
      <p:sp>
        <p:nvSpPr>
          <p:cNvPr id="4" name="Slide Number Placeholder 3"/>
          <p:cNvSpPr>
            <a:spLocks noGrp="1"/>
          </p:cNvSpPr>
          <p:nvPr>
            <p:ph type="sldNum" sz="quarter" idx="10"/>
          </p:nvPr>
        </p:nvSpPr>
        <p:spPr/>
        <p:txBody>
          <a:bodyPr rtlCol="0"/>
          <a:lstStyle/>
          <a:p>
            <a:pPr rtl="0"/>
            <a:fld id="{4CBCEA92-F142-4D57-B507-37BDAF44710C}" type="slidenum">
              <a:rPr lang="en-GB" smtClean="0"/>
              <a:t>2</a:t>
            </a:fld>
            <a:endParaRPr lang="en-GB"/>
          </a:p>
        </p:txBody>
      </p:sp>
    </p:spTree>
    <p:extLst>
      <p:ext uri="{BB962C8B-B14F-4D97-AF65-F5344CB8AC3E}">
        <p14:creationId xmlns:p14="http://schemas.microsoft.com/office/powerpoint/2010/main" val="1698347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dirty="0"/>
              <a:t>And alongside that feedback frequency cadence, those with annual appraisal cycles are frankly broken. Not only is not contributing to engagement, but is costly too. The society for human resource management (SHRM) surveyed that for the average company, employees spend 40 hours on performance review evidence and preparation. Deloitte also coming in with the global human capital trends piece, evidenced suggesting manager spend 210 hours on performance review. An this costs – again with Gallup estimating annual performance cycles to cost between £240 - £3500 per colleague in direct and indirect costs. And even with all this cost and time – they are not working. 47% are submitted late, 74% staff say there not useful and 95% manager unhappy with this approach – yes 80% of business </a:t>
            </a:r>
            <a:r>
              <a:rPr lang="en-GB" dirty="0" err="1"/>
              <a:t>accorind</a:t>
            </a:r>
            <a:r>
              <a:rPr lang="en-GB" dirty="0"/>
              <a:t> got consultancy UK, operate like this.</a:t>
            </a:r>
          </a:p>
        </p:txBody>
      </p:sp>
      <p:sp>
        <p:nvSpPr>
          <p:cNvPr id="4" name="Slide Number Placeholder 3"/>
          <p:cNvSpPr>
            <a:spLocks noGrp="1"/>
          </p:cNvSpPr>
          <p:nvPr>
            <p:ph type="sldNum" sz="quarter" idx="10"/>
          </p:nvPr>
        </p:nvSpPr>
        <p:spPr/>
        <p:txBody>
          <a:bodyPr rtlCol="0"/>
          <a:lstStyle/>
          <a:p>
            <a:pPr rtl="0"/>
            <a:fld id="{4CBCEA92-F142-4D57-B507-37BDAF44710C}" type="slidenum">
              <a:rPr lang="en-GB" smtClean="0"/>
              <a:t>3</a:t>
            </a:fld>
            <a:endParaRPr lang="en-GB"/>
          </a:p>
        </p:txBody>
      </p:sp>
    </p:spTree>
    <p:extLst>
      <p:ext uri="{BB962C8B-B14F-4D97-AF65-F5344CB8AC3E}">
        <p14:creationId xmlns:p14="http://schemas.microsoft.com/office/powerpoint/2010/main" val="579653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dirty="0"/>
              <a:t>We will start with setting out the problems we are contributing to solving, the first is employee engagement. Studies from Gartner in 2022 assessed that only 31% of employees are engaged in their role. This is quite low, but for those who were engaged, it led to them being more likely to stay with the organisation, contributing to retention, greater discretionary effort and 15% increase in work contributions. Clearly there are some key benefits to having engaged colleagues, and several studies have shown relationships between engagement and business indicators such as customer satisfaction, </a:t>
            </a:r>
            <a:r>
              <a:rPr lang="en-GB" dirty="0" err="1"/>
              <a:t>effiency</a:t>
            </a:r>
            <a:r>
              <a:rPr lang="en-GB" dirty="0"/>
              <a:t> and health and safety. But on the flip side, the cost of disengagement, estimated by Gallup in 2022 to be 8.8 trillion dollars in lost productivity – or 9% global GDP. Engagement is a big problem</a:t>
            </a:r>
          </a:p>
        </p:txBody>
      </p:sp>
      <p:sp>
        <p:nvSpPr>
          <p:cNvPr id="4" name="Slide Number Placeholder 3"/>
          <p:cNvSpPr>
            <a:spLocks noGrp="1"/>
          </p:cNvSpPr>
          <p:nvPr>
            <p:ph type="sldNum" sz="quarter" idx="10"/>
          </p:nvPr>
        </p:nvSpPr>
        <p:spPr/>
        <p:txBody>
          <a:bodyPr rtlCol="0"/>
          <a:lstStyle/>
          <a:p>
            <a:pPr rtl="0"/>
            <a:fld id="{4CBCEA92-F142-4D57-B507-37BDAF44710C}" type="slidenum">
              <a:rPr lang="en-GB" smtClean="0"/>
              <a:t>4</a:t>
            </a:fld>
            <a:endParaRPr lang="en-GB"/>
          </a:p>
        </p:txBody>
      </p:sp>
    </p:spTree>
    <p:extLst>
      <p:ext uri="{BB962C8B-B14F-4D97-AF65-F5344CB8AC3E}">
        <p14:creationId xmlns:p14="http://schemas.microsoft.com/office/powerpoint/2010/main" val="1119884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dirty="0"/>
              <a:t>Further studies by Gallup, in their 2018 whitepaper reengineering performance management, a study with over 60 million data points unveiled a relationship between engagement and frequency of feedback. Those with annual appraisal feedback mechanism showing a 15% engagement score, rising to 27% quarterly, and so on with monthly. Weekly and daily up at 49% engaged. And remember – that 49% - more likely to stay with organisation increasing retention of talent, greater discretionary effort and increased work contributions.</a:t>
            </a:r>
          </a:p>
        </p:txBody>
      </p:sp>
      <p:sp>
        <p:nvSpPr>
          <p:cNvPr id="4" name="Slide Number Placeholder 3"/>
          <p:cNvSpPr>
            <a:spLocks noGrp="1"/>
          </p:cNvSpPr>
          <p:nvPr>
            <p:ph type="sldNum" sz="quarter" idx="10"/>
          </p:nvPr>
        </p:nvSpPr>
        <p:spPr/>
        <p:txBody>
          <a:bodyPr rtlCol="0"/>
          <a:lstStyle/>
          <a:p>
            <a:pPr rtl="0"/>
            <a:fld id="{4CBCEA92-F142-4D57-B507-37BDAF44710C}" type="slidenum">
              <a:rPr lang="en-GB" smtClean="0"/>
              <a:t>5</a:t>
            </a:fld>
            <a:endParaRPr lang="en-GB"/>
          </a:p>
        </p:txBody>
      </p:sp>
    </p:spTree>
    <p:extLst>
      <p:ext uri="{BB962C8B-B14F-4D97-AF65-F5344CB8AC3E}">
        <p14:creationId xmlns:p14="http://schemas.microsoft.com/office/powerpoint/2010/main" val="1782059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dirty="0"/>
              <a:t>This is the problem we want to solve, it’s a big expensive problem, and we have a better way with the Coach Candor Approach.</a:t>
            </a:r>
          </a:p>
        </p:txBody>
      </p:sp>
      <p:sp>
        <p:nvSpPr>
          <p:cNvPr id="4" name="Slide Number Placeholder 3"/>
          <p:cNvSpPr>
            <a:spLocks noGrp="1"/>
          </p:cNvSpPr>
          <p:nvPr>
            <p:ph type="sldNum" sz="quarter" idx="10"/>
          </p:nvPr>
        </p:nvSpPr>
        <p:spPr/>
        <p:txBody>
          <a:bodyPr rtlCol="0"/>
          <a:lstStyle/>
          <a:p>
            <a:pPr rtl="0"/>
            <a:fld id="{4CBCEA92-F142-4D57-B507-37BDAF44710C}" type="slidenum">
              <a:rPr lang="en-GB" smtClean="0"/>
              <a:t>6</a:t>
            </a:fld>
            <a:endParaRPr lang="en-GB"/>
          </a:p>
        </p:txBody>
      </p:sp>
    </p:spTree>
    <p:extLst>
      <p:ext uri="{BB962C8B-B14F-4D97-AF65-F5344CB8AC3E}">
        <p14:creationId xmlns:p14="http://schemas.microsoft.com/office/powerpoint/2010/main" val="3183338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dirty="0"/>
              <a:t>But firstly what is great feedback? – We believe great feedback – is fast – feedback is a dish best served as soon as possible after the event that triggered it, while the feedback is still relevant and fresh. We also believe, as evidenced by Gallup, that feedback should be frequently and provided on a daily cadence. Feedback also needs to be focused, specific to the need of the person receiving the feedback and actionable – but most importantly, its how we say it. Feedback needs to be framed correctly for that person, so the message is heard.</a:t>
            </a:r>
          </a:p>
        </p:txBody>
      </p:sp>
      <p:sp>
        <p:nvSpPr>
          <p:cNvPr id="4" name="Slide Number Placeholder 3"/>
          <p:cNvSpPr>
            <a:spLocks noGrp="1"/>
          </p:cNvSpPr>
          <p:nvPr>
            <p:ph type="sldNum" sz="quarter" idx="10"/>
          </p:nvPr>
        </p:nvSpPr>
        <p:spPr/>
        <p:txBody>
          <a:bodyPr rtlCol="0"/>
          <a:lstStyle/>
          <a:p>
            <a:pPr rtl="0"/>
            <a:fld id="{4CBCEA92-F142-4D57-B507-37BDAF44710C}" type="slidenum">
              <a:rPr lang="en-GB" smtClean="0"/>
              <a:t>7</a:t>
            </a:fld>
            <a:endParaRPr lang="en-GB"/>
          </a:p>
        </p:txBody>
      </p:sp>
    </p:spTree>
    <p:extLst>
      <p:ext uri="{BB962C8B-B14F-4D97-AF65-F5344CB8AC3E}">
        <p14:creationId xmlns:p14="http://schemas.microsoft.com/office/powerpoint/2010/main" val="3415599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dirty="0"/>
              <a:t>With coach </a:t>
            </a:r>
            <a:r>
              <a:rPr lang="en-GB" dirty="0" err="1"/>
              <a:t>candor</a:t>
            </a:r>
            <a:r>
              <a:rPr lang="en-GB" dirty="0"/>
              <a:t> we enable this approach to feedback, firstly with the skills portal, where colleagues can upload the skills they wish to develop, whether that is social skills, leadership, communication, or technical skills, the relevant skills to support their growth. Colleagues will also be able to consume feedback via the portal, rate feedback requests, view trends and growth, ensuring the feedback is focused to that person. We enable frequent feedback through our prompt scheduler – this is the tool that will look at your calendar and identify your recent </a:t>
            </a:r>
            <a:r>
              <a:rPr lang="en-GB" dirty="0" err="1"/>
              <a:t>colloaborators</a:t>
            </a:r>
            <a:r>
              <a:rPr lang="en-GB" dirty="0"/>
              <a:t>, and we find times in their calendar that is most appropriate for making a feedback request. This aspect of the tool is personalised as it will track and learn the best time to ask for feedback, enabling a frequent flow of feedback. The final part is our chat based user experience, which will prompt colleagues for feedback using a tool such as teams or slack. This enables us to quickly seek and retrieve feedback from colleagues, which will be driven by generative AI to provide a partnering and coaching experience to the feedback process. This experience may form </a:t>
            </a:r>
            <a:r>
              <a:rPr lang="en-GB" dirty="0" err="1"/>
              <a:t>likerst</a:t>
            </a:r>
            <a:r>
              <a:rPr lang="en-GB" dirty="0"/>
              <a:t> scales, suggested feedback options, the ability to rewrite your feedback and help develop your quick feedback quickly. The advantage to generative AI also is that we can help you frame your feedback so the message is heard. We will help you write your feedback, using the best language, the best tones, the best metaphors, the best approach for that person.</a:t>
            </a:r>
          </a:p>
        </p:txBody>
      </p:sp>
      <p:sp>
        <p:nvSpPr>
          <p:cNvPr id="4" name="Slide Number Placeholder 3"/>
          <p:cNvSpPr>
            <a:spLocks noGrp="1"/>
          </p:cNvSpPr>
          <p:nvPr>
            <p:ph type="sldNum" sz="quarter" idx="10"/>
          </p:nvPr>
        </p:nvSpPr>
        <p:spPr/>
        <p:txBody>
          <a:bodyPr rtlCol="0"/>
          <a:lstStyle/>
          <a:p>
            <a:pPr rtl="0"/>
            <a:fld id="{4CBCEA92-F142-4D57-B507-37BDAF44710C}" type="slidenum">
              <a:rPr lang="en-GB" smtClean="0"/>
              <a:t>8</a:t>
            </a:fld>
            <a:endParaRPr lang="en-GB"/>
          </a:p>
        </p:txBody>
      </p:sp>
    </p:spTree>
    <p:extLst>
      <p:ext uri="{BB962C8B-B14F-4D97-AF65-F5344CB8AC3E}">
        <p14:creationId xmlns:p14="http://schemas.microsoft.com/office/powerpoint/2010/main" val="1410725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dirty="0"/>
              <a:t>With coach </a:t>
            </a:r>
            <a:r>
              <a:rPr lang="en-GB" dirty="0" err="1"/>
              <a:t>candor</a:t>
            </a:r>
            <a:r>
              <a:rPr lang="en-GB" dirty="0"/>
              <a:t> we enable this approach to feedback, firstly with the skills portal, where colleagues can </a:t>
            </a:r>
            <a:r>
              <a:rPr lang="en-GB" dirty="0" err="1"/>
              <a:t>uploa</a:t>
            </a:r>
            <a:r>
              <a:rPr lang="en-GB" dirty="0"/>
              <a:t> the skills they wish to develop, whether that is social skills, leadership, communication, or technical skills, the relevant skills to support their growth. Colleagues will also be able to consume feedback via the portal, rate feedback requests, view trends and growth, ensuring the feedback is focused to that person. We enable frequent feedback through our prompt scheduler – this is the tool that will look at your calendar and identify your recent </a:t>
            </a:r>
            <a:r>
              <a:rPr lang="en-GB" dirty="0" err="1"/>
              <a:t>colloaborators</a:t>
            </a:r>
            <a:r>
              <a:rPr lang="en-GB" dirty="0"/>
              <a:t>, and we find times in their calendar that is most appropriate for making a feedback request. This aspect of the tool is personalised as it will track and learn the best time to ask for feedback, enabling a frequent flow of feedback. The final part is our chat based user experience, which will prompt colleagues for feedback using a tool such as teams or slack. This enables us to quickly seek and retrieve feedback from colleagues, which will be driven by generative AI to provide a partnering and coaching experience to the feedback process. This experience may form </a:t>
            </a:r>
            <a:r>
              <a:rPr lang="en-GB" dirty="0" err="1"/>
              <a:t>likerst</a:t>
            </a:r>
            <a:r>
              <a:rPr lang="en-GB" dirty="0"/>
              <a:t> scales, suggested feedback options, the ability to rewrite your feedback and help develop your quick feedback quickly. The advantage to generative AI also is that we can help you frame your feedback so the message is heard. We will help you write your feedback, using the best language, the best tones, the best metaphors, the best approach for that person.</a:t>
            </a:r>
          </a:p>
        </p:txBody>
      </p:sp>
      <p:sp>
        <p:nvSpPr>
          <p:cNvPr id="4" name="Slide Number Placeholder 3"/>
          <p:cNvSpPr>
            <a:spLocks noGrp="1"/>
          </p:cNvSpPr>
          <p:nvPr>
            <p:ph type="sldNum" sz="quarter" idx="10"/>
          </p:nvPr>
        </p:nvSpPr>
        <p:spPr/>
        <p:txBody>
          <a:bodyPr rtlCol="0"/>
          <a:lstStyle/>
          <a:p>
            <a:pPr rtl="0"/>
            <a:fld id="{4CBCEA92-F142-4D57-B507-37BDAF44710C}" type="slidenum">
              <a:rPr lang="en-GB" smtClean="0"/>
              <a:t>9</a:t>
            </a:fld>
            <a:endParaRPr lang="en-GB"/>
          </a:p>
        </p:txBody>
      </p:sp>
    </p:spTree>
    <p:extLst>
      <p:ext uri="{BB962C8B-B14F-4D97-AF65-F5344CB8AC3E}">
        <p14:creationId xmlns:p14="http://schemas.microsoft.com/office/powerpoint/2010/main" val="476434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www.nealanalytics.com/template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BLANK - no top bar">
    <p:spTree>
      <p:nvGrpSpPr>
        <p:cNvPr id="1" name=""/>
        <p:cNvGrpSpPr/>
        <p:nvPr/>
      </p:nvGrpSpPr>
      <p:grpSpPr>
        <a:xfrm>
          <a:off x="0" y="0"/>
          <a:ext cx="0" cy="0"/>
          <a:chOff x="0" y="0"/>
          <a:chExt cx="0" cy="0"/>
        </a:xfrm>
      </p:grpSpPr>
      <p:sp>
        <p:nvSpPr>
          <p:cNvPr id="3" name="Rectangle 2"/>
          <p:cNvSpPr/>
          <p:nvPr userDrawn="1"/>
        </p:nvSpPr>
        <p:spPr>
          <a:xfrm>
            <a:off x="0" y="0"/>
            <a:ext cx="12192000" cy="1225485"/>
          </a:xfrm>
          <a:prstGeom prst="rect">
            <a:avLst/>
          </a:prstGeom>
          <a:solidFill>
            <a:srgbClr val="0074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Tree>
    <p:extLst>
      <p:ext uri="{BB962C8B-B14F-4D97-AF65-F5344CB8AC3E}">
        <p14:creationId xmlns:p14="http://schemas.microsoft.com/office/powerpoint/2010/main" val="13080636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 Tit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73233B-0705-4E94-AE39-0FCF7FAB80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Slide Number Placeholder 5"/>
          <p:cNvSpPr>
            <a:spLocks noGrp="1"/>
          </p:cNvSpPr>
          <p:nvPr>
            <p:ph type="sldNum" sz="quarter" idx="12"/>
          </p:nvPr>
        </p:nvSpPr>
        <p:spPr/>
        <p:txBody>
          <a:bodyPr rtlCol="0"/>
          <a:lstStyle/>
          <a:p>
            <a:pPr rtl="0"/>
            <a:fld id="{5AE1514C-5E56-4738-A1FF-4B1CFD2A3E36}" type="slidenum">
              <a:rPr lang="en-GB" noProof="0" smtClean="0"/>
              <a:t>‹#›</a:t>
            </a:fld>
            <a:endParaRPr lang="en-GB" noProof="0"/>
          </a:p>
        </p:txBody>
      </p:sp>
      <p:sp>
        <p:nvSpPr>
          <p:cNvPr id="9" name="TextBox 8">
            <a:hlinkClick r:id="rId3"/>
            <a:extLst>
              <a:ext uri="{FF2B5EF4-FFF2-40B4-BE49-F238E27FC236}">
                <a16:creationId xmlns:a16="http://schemas.microsoft.com/office/drawing/2014/main" id="{011B0CED-3A92-43B0-A3DE-C37B6408D9DB}"/>
              </a:ext>
            </a:extLst>
          </p:cNvPr>
          <p:cNvSpPr txBox="1"/>
          <p:nvPr userDrawn="1"/>
        </p:nvSpPr>
        <p:spPr>
          <a:xfrm>
            <a:off x="329642" y="4267687"/>
            <a:ext cx="2664879" cy="329343"/>
          </a:xfrm>
          <a:prstGeom prst="roundRect">
            <a:avLst>
              <a:gd name="adj" fmla="val 50000"/>
            </a:avLst>
          </a:prstGeom>
          <a:solidFill>
            <a:srgbClr val="00B0F0"/>
          </a:solidFill>
          <a:ln w="19050">
            <a:solidFill>
              <a:schemeClr val="tx1"/>
            </a:solidFill>
          </a:ln>
        </p:spPr>
        <p:txBody>
          <a:bodyPr wrap="square" lIns="0" rIns="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0" i="0" u="none" strike="noStrike" kern="0" cap="none" spc="0" normalizeH="0" noProof="0">
                <a:ln>
                  <a:noFill/>
                </a:ln>
                <a:effectLst/>
                <a:uLnTx/>
                <a:uFillTx/>
              </a:rPr>
              <a:t>Neal Creative  | click &amp; </a:t>
            </a:r>
            <a:r>
              <a:rPr lang="en-GB" sz="1200" b="1" i="0" u="none" strike="noStrike" kern="0" cap="none" spc="0" normalizeH="0" noProof="0">
                <a:ln>
                  <a:noFill/>
                </a:ln>
                <a:effectLst/>
                <a:uLnTx/>
                <a:uFillTx/>
              </a:rPr>
              <a:t>Learn more</a:t>
            </a:r>
          </a:p>
        </p:txBody>
      </p:sp>
      <p:sp>
        <p:nvSpPr>
          <p:cNvPr id="10" name="TextBox 9">
            <a:extLst>
              <a:ext uri="{FF2B5EF4-FFF2-40B4-BE49-F238E27FC236}">
                <a16:creationId xmlns:a16="http://schemas.microsoft.com/office/drawing/2014/main" id="{0BEF3013-858C-4FFF-B19A-1F10A879C4E8}"/>
              </a:ext>
            </a:extLst>
          </p:cNvPr>
          <p:cNvSpPr txBox="1"/>
          <p:nvPr userDrawn="1"/>
        </p:nvSpPr>
        <p:spPr>
          <a:xfrm>
            <a:off x="177800" y="6435060"/>
            <a:ext cx="1050288" cy="246221"/>
          </a:xfrm>
          <a:prstGeom prst="rect">
            <a:avLst/>
          </a:prstGeom>
          <a:noFill/>
        </p:spPr>
        <p:txBody>
          <a:bodyPr wrap="none" rtlCol="0">
            <a:spAutoFit/>
          </a:bodyPr>
          <a:lstStyle/>
          <a:p>
            <a:pPr rtl="0"/>
            <a:r>
              <a:rPr lang="en-GB" sz="1000" noProof="0">
                <a:solidFill>
                  <a:schemeClr val="bg1">
                    <a:lumMod val="75000"/>
                  </a:schemeClr>
                </a:solidFill>
              </a:rPr>
              <a:t>Neal Creative </a:t>
            </a:r>
            <a:r>
              <a:rPr lang="en-GB" sz="1000" baseline="30000" noProof="0">
                <a:solidFill>
                  <a:schemeClr val="bg1">
                    <a:lumMod val="75000"/>
                  </a:schemeClr>
                </a:solidFill>
              </a:rPr>
              <a:t>©</a:t>
            </a:r>
          </a:p>
        </p:txBody>
      </p:sp>
    </p:spTree>
    <p:extLst>
      <p:ext uri="{BB962C8B-B14F-4D97-AF65-F5344CB8AC3E}">
        <p14:creationId xmlns:p14="http://schemas.microsoft.com/office/powerpoint/2010/main" val="2221538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rtlCol="0"/>
          <a:lstStyle/>
          <a:p>
            <a:pPr rtl="0"/>
            <a:fld id="{5AE1514C-5E56-4738-A1FF-4B1CFD2A3E36}" type="slidenum">
              <a:rPr lang="en-GB" noProof="0" smtClean="0"/>
              <a:t>‹#›</a:t>
            </a:fld>
            <a:endParaRPr lang="en-GB" noProof="0"/>
          </a:p>
        </p:txBody>
      </p:sp>
      <p:sp>
        <p:nvSpPr>
          <p:cNvPr id="5" name="Rectangle 4"/>
          <p:cNvSpPr/>
          <p:nvPr userDrawn="1"/>
        </p:nvSpPr>
        <p:spPr>
          <a:xfrm>
            <a:off x="0" y="0"/>
            <a:ext cx="12192000" cy="11480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3275747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LANK - no top bar">
    <p:spTree>
      <p:nvGrpSpPr>
        <p:cNvPr id="1" name=""/>
        <p:cNvGrpSpPr/>
        <p:nvPr/>
      </p:nvGrpSpPr>
      <p:grpSpPr>
        <a:xfrm>
          <a:off x="0" y="0"/>
          <a:ext cx="0" cy="0"/>
          <a:chOff x="0" y="0"/>
          <a:chExt cx="0" cy="0"/>
        </a:xfrm>
      </p:grpSpPr>
      <p:sp>
        <p:nvSpPr>
          <p:cNvPr id="3" name="Rectangle 2"/>
          <p:cNvSpPr/>
          <p:nvPr userDrawn="1"/>
        </p:nvSpPr>
        <p:spPr>
          <a:xfrm>
            <a:off x="0" y="0"/>
            <a:ext cx="12192000" cy="122548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 name="TextBox 3">
            <a:hlinkClick r:id="rId2"/>
          </p:cNvPr>
          <p:cNvSpPr txBox="1"/>
          <p:nvPr userDrawn="1"/>
        </p:nvSpPr>
        <p:spPr>
          <a:xfrm>
            <a:off x="9524236" y="6316156"/>
            <a:ext cx="2426464" cy="367873"/>
          </a:xfrm>
          <a:prstGeom prst="roundRect">
            <a:avLst>
              <a:gd name="adj" fmla="val 50000"/>
            </a:avLst>
          </a:prstGeom>
          <a:solidFill>
            <a:schemeClr val="tx2"/>
          </a:solidFill>
        </p:spPr>
        <p:txBody>
          <a:bodyPr wrap="square" rtlCol="0">
            <a:spAutoFit/>
          </a:bodyPr>
          <a:lstStyle/>
          <a:p>
            <a:pPr algn="ctr" rtl="0"/>
            <a:r>
              <a:rPr lang="en-GB" sz="1100" noProof="0">
                <a:solidFill>
                  <a:schemeClr val="bg1"/>
                </a:solidFill>
              </a:rPr>
              <a:t>Neal Creative  | </a:t>
            </a:r>
            <a:r>
              <a:rPr lang="en-GB" sz="1100" b="1" noProof="0">
                <a:solidFill>
                  <a:schemeClr val="bg1"/>
                </a:solidFill>
              </a:rPr>
              <a:t>Learn more</a:t>
            </a:r>
          </a:p>
        </p:txBody>
      </p:sp>
      <p:sp>
        <p:nvSpPr>
          <p:cNvPr id="5" name="TextBox 4">
            <a:extLst>
              <a:ext uri="{FF2B5EF4-FFF2-40B4-BE49-F238E27FC236}">
                <a16:creationId xmlns:a16="http://schemas.microsoft.com/office/drawing/2014/main" id="{FB34A05A-4AD6-4BC6-B6EA-314331190DB2}"/>
              </a:ext>
            </a:extLst>
          </p:cNvPr>
          <p:cNvSpPr txBox="1"/>
          <p:nvPr userDrawn="1"/>
        </p:nvSpPr>
        <p:spPr>
          <a:xfrm>
            <a:off x="177800" y="6435060"/>
            <a:ext cx="1050288" cy="246221"/>
          </a:xfrm>
          <a:prstGeom prst="rect">
            <a:avLst/>
          </a:prstGeom>
          <a:noFill/>
        </p:spPr>
        <p:txBody>
          <a:bodyPr wrap="none" rtlCol="0">
            <a:spAutoFit/>
          </a:bodyPr>
          <a:lstStyle/>
          <a:p>
            <a:pPr rtl="0"/>
            <a:r>
              <a:rPr lang="en-GB" sz="1000" noProof="0">
                <a:solidFill>
                  <a:schemeClr val="bg1">
                    <a:lumMod val="75000"/>
                  </a:schemeClr>
                </a:solidFill>
              </a:rPr>
              <a:t>Neal Creative </a:t>
            </a:r>
            <a:r>
              <a:rPr lang="en-GB" sz="1000" baseline="30000" noProof="0">
                <a:solidFill>
                  <a:schemeClr val="bg1">
                    <a:lumMod val="75000"/>
                  </a:schemeClr>
                </a:solidFill>
              </a:rPr>
              <a:t>©</a:t>
            </a:r>
          </a:p>
        </p:txBody>
      </p:sp>
    </p:spTree>
    <p:extLst>
      <p:ext uri="{BB962C8B-B14F-4D97-AF65-F5344CB8AC3E}">
        <p14:creationId xmlns:p14="http://schemas.microsoft.com/office/powerpoint/2010/main" val="322627904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4568"/>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12192000" cy="1050758"/>
          </a:xfrm>
          <a:prstGeom prst="rect">
            <a:avLst/>
          </a:prstGeom>
        </p:spPr>
        <p:txBody>
          <a:bodyPr vert="horz" lIns="457200" tIns="45720" rIns="457200" bIns="45720" rtlCol="0" anchor="ctr">
            <a:noAutofit/>
          </a:bodyPr>
          <a:lstStyle/>
          <a:p>
            <a:pPr lvl="0" algn="ctr" rtl="0">
              <a:lnSpc>
                <a:spcPct val="90000"/>
              </a:lnSpc>
              <a:spcBef>
                <a:spcPct val="0"/>
              </a:spcBef>
              <a:buNone/>
              <a:tabLst>
                <a:tab pos="10579100" algn="l"/>
              </a:tabLst>
            </a:pPr>
            <a:endParaRPr lang="en-GB" sz="3400" b="0" i="0" spc="160" baseline="0" noProof="0">
              <a:gradFill>
                <a:gsLst>
                  <a:gs pos="0">
                    <a:schemeClr val="tx2"/>
                  </a:gs>
                  <a:gs pos="100000">
                    <a:schemeClr val="tx2"/>
                  </a:gs>
                </a:gsLst>
                <a:lin ang="5400000" scaled="1"/>
              </a:gradFill>
              <a:latin typeface="Segoe UI Semibold" panose="020B0702040204020203" pitchFamily="34" charset="0"/>
              <a:ea typeface="+mj-ea"/>
              <a:cs typeface="Segoe UI Semibold" panose="020B0702040204020203" pitchFamily="34" charset="0"/>
            </a:endParaRPr>
          </a:p>
        </p:txBody>
      </p:sp>
      <p:sp>
        <p:nvSpPr>
          <p:cNvPr id="2" name="Title Placeholder 1"/>
          <p:cNvSpPr>
            <a:spLocks noGrp="1"/>
          </p:cNvSpPr>
          <p:nvPr>
            <p:ph type="title"/>
          </p:nvPr>
        </p:nvSpPr>
        <p:spPr>
          <a:xfrm>
            <a:off x="0" y="0"/>
            <a:ext cx="12192000" cy="1050758"/>
          </a:xfrm>
          <a:prstGeom prst="rect">
            <a:avLst/>
          </a:prstGeom>
        </p:spPr>
        <p:txBody>
          <a:bodyPr vert="horz" lIns="457200" tIns="45720" rIns="457200" bIns="45720" rtlCol="0" anchor="ctr">
            <a:noAutofit/>
          </a:bodyPr>
          <a:lstStyle/>
          <a:p>
            <a:pPr lvl="0" algn="ctr" defTabSz="914400" rtl="0" eaLnBrk="1" latinLnBrk="0" hangingPunct="1">
              <a:lnSpc>
                <a:spcPct val="90000"/>
              </a:lnSpc>
              <a:spcBef>
                <a:spcPct val="0"/>
              </a:spcBef>
              <a:buNone/>
              <a:tabLst>
                <a:tab pos="10579100" algn="l"/>
              </a:tabLst>
            </a:pPr>
            <a:r>
              <a:rPr lang="en-US" noProof="0"/>
              <a:t>Click to edit Master title style</a:t>
            </a:r>
            <a:endParaRPr lang="en-GB" noProof="0"/>
          </a:p>
        </p:txBody>
      </p:sp>
      <p:sp>
        <p:nvSpPr>
          <p:cNvPr id="3" name="Text Placeholder 2"/>
          <p:cNvSpPr>
            <a:spLocks noGrp="1"/>
          </p:cNvSpPr>
          <p:nvPr>
            <p:ph type="body" idx="1"/>
          </p:nvPr>
        </p:nvSpPr>
        <p:spPr>
          <a:xfrm>
            <a:off x="0" y="1275347"/>
            <a:ext cx="12192000" cy="1949765"/>
          </a:xfrm>
          <a:prstGeom prst="rect">
            <a:avLst/>
          </a:prstGeom>
        </p:spPr>
        <p:txBody>
          <a:bodyPr vert="horz" lIns="457200" tIns="45720" rIns="457200" bIns="45720" rtlCol="0">
            <a:sp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6" name="Slide Number Placeholder 5"/>
          <p:cNvSpPr>
            <a:spLocks noGrp="1"/>
          </p:cNvSpPr>
          <p:nvPr>
            <p:ph type="sldNum" sz="quarter" idx="4"/>
          </p:nvPr>
        </p:nvSpPr>
        <p:spPr>
          <a:xfrm>
            <a:off x="9188115" y="6316156"/>
            <a:ext cx="2743200" cy="365125"/>
          </a:xfrm>
          <a:prstGeom prst="rect">
            <a:avLst/>
          </a:prstGeom>
        </p:spPr>
        <p:txBody>
          <a:bodyPr vert="horz" lIns="91440" tIns="45720" rIns="91440" bIns="45720" rtlCol="0" anchor="ctr"/>
          <a:lstStyle>
            <a:lvl1pPr algn="r">
              <a:defRPr sz="1100">
                <a:solidFill>
                  <a:schemeClr val="tx2"/>
                </a:solidFill>
              </a:defRPr>
            </a:lvl1pPr>
          </a:lstStyle>
          <a:p>
            <a:pPr rtl="0"/>
            <a:fld id="{5AE1514C-5E56-4738-A1FF-4B1CFD2A3E36}" type="slidenum">
              <a:rPr lang="en-GB" noProof="0" smtClean="0"/>
              <a:pPr/>
              <a:t>‹#›</a:t>
            </a:fld>
            <a:endParaRPr lang="en-GB" noProof="0"/>
          </a:p>
        </p:txBody>
      </p:sp>
    </p:spTree>
    <p:extLst>
      <p:ext uri="{BB962C8B-B14F-4D97-AF65-F5344CB8AC3E}">
        <p14:creationId xmlns:p14="http://schemas.microsoft.com/office/powerpoint/2010/main" val="107179932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6" r:id="rId3"/>
    <p:sldLayoutId id="2147483679" r:id="rId4"/>
  </p:sldLayoutIdLst>
  <p:hf hdr="0" dt="0"/>
  <p:txStyles>
    <p:titleStyle>
      <a:lvl1pPr algn="ctr" defTabSz="914400" rtl="0" eaLnBrk="1" latinLnBrk="0" hangingPunct="1">
        <a:lnSpc>
          <a:spcPct val="90000"/>
        </a:lnSpc>
        <a:spcBef>
          <a:spcPct val="0"/>
        </a:spcBef>
        <a:buNone/>
        <a:tabLst>
          <a:tab pos="10579100" algn="l"/>
        </a:tabLst>
        <a:defRPr lang="en-US" sz="3400" b="0" i="0" kern="1200" spc="160" baseline="0" dirty="0">
          <a:gradFill>
            <a:gsLst>
              <a:gs pos="0">
                <a:schemeClr val="tx2"/>
              </a:gs>
              <a:gs pos="100000">
                <a:schemeClr val="tx2"/>
              </a:gs>
            </a:gsLst>
            <a:lin ang="5400000" scaled="1"/>
          </a:gradFill>
          <a:latin typeface="Segoe UI Semibold" panose="020B0702040204020203" pitchFamily="34" charset="0"/>
          <a:ea typeface="+mj-ea"/>
          <a:cs typeface="Segoe UI Semibold" panose="020B0702040204020203" pitchFamily="34" charset="0"/>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lumMod val="85000"/>
              <a:lumOff val="15000"/>
            </a:schemeClr>
          </a:solidFill>
          <a:latin typeface="+mj-lt"/>
          <a:ea typeface="+mn-ea"/>
          <a:cs typeface="+mn-cs"/>
        </a:defRPr>
      </a:lvl1pPr>
      <a:lvl2pPr marL="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j-lt"/>
          <a:ea typeface="+mn-ea"/>
          <a:cs typeface="+mn-cs"/>
        </a:defRPr>
      </a:lvl2pPr>
      <a:lvl3pPr marL="0" indent="0" algn="ctr"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ctr" defTabSz="914400" rtl="0" eaLnBrk="1" latinLnBrk="0" hangingPunct="1">
        <a:lnSpc>
          <a:spcPct val="90000"/>
        </a:lnSpc>
        <a:spcBef>
          <a:spcPts val="500"/>
        </a:spcBef>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ctr" defTabSz="914400" rtl="0" eaLnBrk="1" latinLnBrk="0" hangingPunct="1">
        <a:lnSpc>
          <a:spcPct val="90000"/>
        </a:lnSpc>
        <a:spcBef>
          <a:spcPts val="500"/>
        </a:spcBef>
        <a:spcAft>
          <a:spcPts val="1200"/>
        </a:spcAft>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8.xml"/><Relationship Id="rId5" Type="http://schemas.openxmlformats.org/officeDocument/2006/relationships/image" Target="../media/image36.sv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notesSlide" Target="../notesSlides/notesSlide3.xml"/><Relationship Id="rId7" Type="http://schemas.openxmlformats.org/officeDocument/2006/relationships/chart" Target="../charts/chart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chart" Target="../charts/chart4.xml"/><Relationship Id="rId4" Type="http://schemas.openxmlformats.org/officeDocument/2006/relationships/image" Target="../media/image2.png"/><Relationship Id="rId9" Type="http://schemas.openxmlformats.org/officeDocument/2006/relationships/chart" Target="../charts/chart3.xml"/></Relationships>
</file>

<file path=ppt/slides/_rels/slide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chart" Target="../charts/chart7.xml"/><Relationship Id="rId4" Type="http://schemas.openxmlformats.org/officeDocument/2006/relationships/chart" Target="../charts/char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7.sv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6.png"/><Relationship Id="rId5" Type="http://schemas.openxmlformats.org/officeDocument/2006/relationships/chart" Target="../charts/chart8.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notesSlide" Target="../notesSlides/notesSlide7.xml"/><Relationship Id="rId7" Type="http://schemas.openxmlformats.org/officeDocument/2006/relationships/image" Target="../media/image11.svg"/><Relationship Id="rId12" Type="http://schemas.openxmlformats.org/officeDocument/2006/relationships/image" Target="../media/image16.png"/><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18" Type="http://schemas.openxmlformats.org/officeDocument/2006/relationships/image" Target="../media/image30.png"/><Relationship Id="rId3" Type="http://schemas.openxmlformats.org/officeDocument/2006/relationships/notesSlide" Target="../notesSlides/notesSlide8.xml"/><Relationship Id="rId21" Type="http://schemas.openxmlformats.org/officeDocument/2006/relationships/image" Target="../media/image33.svg"/><Relationship Id="rId7" Type="http://schemas.openxmlformats.org/officeDocument/2006/relationships/image" Target="../media/image19.svg"/><Relationship Id="rId12" Type="http://schemas.openxmlformats.org/officeDocument/2006/relationships/image" Target="../media/image24.png"/><Relationship Id="rId17" Type="http://schemas.openxmlformats.org/officeDocument/2006/relationships/image" Target="../media/image29.svg"/><Relationship Id="rId2" Type="http://schemas.openxmlformats.org/officeDocument/2006/relationships/slideLayout" Target="../slideLayouts/slideLayout1.xml"/><Relationship Id="rId16" Type="http://schemas.openxmlformats.org/officeDocument/2006/relationships/image" Target="../media/image28.png"/><Relationship Id="rId20" Type="http://schemas.openxmlformats.org/officeDocument/2006/relationships/image" Target="../media/image32.png"/><Relationship Id="rId1" Type="http://schemas.openxmlformats.org/officeDocument/2006/relationships/tags" Target="../tags/tag4.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9.svg"/><Relationship Id="rId15" Type="http://schemas.openxmlformats.org/officeDocument/2006/relationships/image" Target="../media/image27.svg"/><Relationship Id="rId10" Type="http://schemas.openxmlformats.org/officeDocument/2006/relationships/image" Target="../media/image22.png"/><Relationship Id="rId19" Type="http://schemas.openxmlformats.org/officeDocument/2006/relationships/image" Target="../media/image31.svg"/><Relationship Id="rId4" Type="http://schemas.openxmlformats.org/officeDocument/2006/relationships/image" Target="../media/image8.png"/><Relationship Id="rId9" Type="http://schemas.openxmlformats.org/officeDocument/2006/relationships/image" Target="../media/image21.svg"/><Relationship Id="rId1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34.jpe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2.png"/><Relationship Id="rId5" Type="http://schemas.openxmlformats.org/officeDocument/2006/relationships/image" Target="../media/image9.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778ACC-8025-47A4-A4BC-A51EA3B62F14}"/>
              </a:ext>
            </a:extLst>
          </p:cNvPr>
          <p:cNvSpPr>
            <a:spLocks noGrp="1"/>
          </p:cNvSpPr>
          <p:nvPr>
            <p:ph type="title" idx="4294967295"/>
          </p:nvPr>
        </p:nvSpPr>
        <p:spPr/>
        <p:txBody>
          <a:bodyPr rtlCol="0"/>
          <a:lstStyle/>
          <a:p>
            <a:pPr rtl="0"/>
            <a:r>
              <a:rPr lang="en-GB" dirty="0"/>
              <a:t>Ending slide</a:t>
            </a:r>
          </a:p>
        </p:txBody>
      </p:sp>
      <p:sp>
        <p:nvSpPr>
          <p:cNvPr id="3" name="Rectangle 2">
            <a:extLst>
              <a:ext uri="{FF2B5EF4-FFF2-40B4-BE49-F238E27FC236}">
                <a16:creationId xmlns:a16="http://schemas.microsoft.com/office/drawing/2014/main" id="{CA480A17-B33A-4E1E-B9C3-7E3069563167}"/>
              </a:ext>
              <a:ext uri="{C183D7F6-B498-43B3-948B-1728B52AA6E4}">
                <adec:decorative xmlns:adec="http://schemas.microsoft.com/office/drawing/2017/decorative" val="1"/>
              </a:ext>
            </a:extLst>
          </p:cNvPr>
          <p:cNvSpPr/>
          <p:nvPr/>
        </p:nvSpPr>
        <p:spPr>
          <a:xfrm>
            <a:off x="0" y="0"/>
            <a:ext cx="12192000" cy="1240325"/>
          </a:xfrm>
          <a:prstGeom prst="rect">
            <a:avLst/>
          </a:prstGeom>
          <a:solidFill>
            <a:srgbClr val="004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pic>
        <p:nvPicPr>
          <p:cNvPr id="31" name="Picture 30">
            <a:extLst>
              <a:ext uri="{FF2B5EF4-FFF2-40B4-BE49-F238E27FC236}">
                <a16:creationId xmlns:a16="http://schemas.microsoft.com/office/drawing/2014/main" id="{7BF44D0C-E254-1664-CC64-E48EEC70486F}"/>
              </a:ext>
            </a:extLst>
          </p:cNvPr>
          <p:cNvPicPr>
            <a:picLocks noChangeAspect="1"/>
          </p:cNvPicPr>
          <p:nvPr/>
        </p:nvPicPr>
        <p:blipFill>
          <a:blip r:embed="rId3"/>
          <a:stretch>
            <a:fillRect/>
          </a:stretch>
        </p:blipFill>
        <p:spPr>
          <a:xfrm>
            <a:off x="2895303" y="2027246"/>
            <a:ext cx="3200697" cy="3200697"/>
          </a:xfrm>
          <a:prstGeom prst="rect">
            <a:avLst/>
          </a:prstGeom>
        </p:spPr>
      </p:pic>
      <p:sp>
        <p:nvSpPr>
          <p:cNvPr id="34" name="TextBox 33">
            <a:extLst>
              <a:ext uri="{FF2B5EF4-FFF2-40B4-BE49-F238E27FC236}">
                <a16:creationId xmlns:a16="http://schemas.microsoft.com/office/drawing/2014/main" id="{1FFBEB02-4454-7F1F-13CB-1E10D9CA155E}"/>
              </a:ext>
            </a:extLst>
          </p:cNvPr>
          <p:cNvSpPr txBox="1"/>
          <p:nvPr/>
        </p:nvSpPr>
        <p:spPr>
          <a:xfrm>
            <a:off x="5826889" y="2919797"/>
            <a:ext cx="5302586" cy="1269578"/>
          </a:xfrm>
          <a:prstGeom prst="rect">
            <a:avLst/>
          </a:prstGeom>
          <a:solidFill>
            <a:srgbClr val="004568"/>
          </a:solidFill>
        </p:spPr>
        <p:txBody>
          <a:bodyPr wrap="square" rtlCol="0">
            <a:sp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lang="en-GB" sz="3600" b="1" i="0" u="none" strike="noStrike" kern="1200" cap="none" spc="-20" normalizeH="0" dirty="0">
                <a:ln>
                  <a:noFill/>
                </a:ln>
                <a:solidFill>
                  <a:srgbClr val="FFFFFF"/>
                </a:solidFill>
                <a:effectLst/>
                <a:uLnTx/>
                <a:uFillTx/>
                <a:latin typeface="Segoe UI"/>
                <a:ea typeface="+mn-ea"/>
                <a:cs typeface="+mn-cs"/>
              </a:rPr>
              <a:t>COACH </a:t>
            </a:r>
          </a:p>
          <a:p>
            <a:pPr marL="0" marR="0" lvl="0" indent="0" algn="l" defTabSz="914400" rtl="0" eaLnBrk="1" fontAlgn="auto" latinLnBrk="0" hangingPunct="1">
              <a:lnSpc>
                <a:spcPct val="85000"/>
              </a:lnSpc>
              <a:spcBef>
                <a:spcPts val="0"/>
              </a:spcBef>
              <a:spcAft>
                <a:spcPts val="0"/>
              </a:spcAft>
              <a:buClrTx/>
              <a:buSzTx/>
              <a:buFontTx/>
              <a:buNone/>
              <a:tabLst/>
              <a:defRPr/>
            </a:pPr>
            <a:r>
              <a:rPr lang="en-GB" sz="3600" b="1" i="0" u="none" strike="noStrike" kern="1200" cap="none" spc="-20" normalizeH="0" dirty="0">
                <a:ln>
                  <a:noFill/>
                </a:ln>
                <a:solidFill>
                  <a:srgbClr val="FFFFFF"/>
                </a:solidFill>
                <a:effectLst/>
                <a:uLnTx/>
                <a:uFillTx/>
                <a:latin typeface="Segoe UI"/>
                <a:ea typeface="+mn-ea"/>
                <a:cs typeface="+mn-cs"/>
              </a:rPr>
              <a:t>CANDOR</a:t>
            </a:r>
          </a:p>
          <a:p>
            <a:pPr marL="0" marR="0" lvl="0" indent="0" algn="l" defTabSz="914400" rtl="0" eaLnBrk="1" fontAlgn="auto" latinLnBrk="0" hangingPunct="1">
              <a:lnSpc>
                <a:spcPct val="85000"/>
              </a:lnSpc>
              <a:spcBef>
                <a:spcPts val="0"/>
              </a:spcBef>
              <a:spcAft>
                <a:spcPts val="0"/>
              </a:spcAft>
              <a:buClrTx/>
              <a:buSzTx/>
              <a:buFontTx/>
              <a:buNone/>
              <a:tabLst/>
              <a:defRPr/>
            </a:pPr>
            <a:r>
              <a:rPr lang="en-GB" spc="-20" dirty="0">
                <a:solidFill>
                  <a:srgbClr val="FFFFFF"/>
                </a:solidFill>
                <a:latin typeface="Segoe UI"/>
              </a:rPr>
              <a:t>Continuous Feedback</a:t>
            </a:r>
            <a:endParaRPr lang="en-GB" u="none" strike="noStrike" kern="1200" cap="none" spc="-20" normalizeH="0" dirty="0">
              <a:ln>
                <a:noFill/>
              </a:ln>
              <a:solidFill>
                <a:srgbClr val="FFFFFF"/>
              </a:solidFill>
              <a:effectLst/>
              <a:uLnTx/>
              <a:uFillTx/>
              <a:latin typeface="Segoe UI"/>
              <a:ea typeface="+mn-ea"/>
              <a:cs typeface="+mn-cs"/>
            </a:endParaRPr>
          </a:p>
        </p:txBody>
      </p:sp>
      <p:sp>
        <p:nvSpPr>
          <p:cNvPr id="39" name="Rectangle 38">
            <a:extLst>
              <a:ext uri="{FF2B5EF4-FFF2-40B4-BE49-F238E27FC236}">
                <a16:creationId xmlns:a16="http://schemas.microsoft.com/office/drawing/2014/main" id="{376FB1CB-1462-D825-F9F3-98F553E63F96}"/>
              </a:ext>
            </a:extLst>
          </p:cNvPr>
          <p:cNvSpPr/>
          <p:nvPr/>
        </p:nvSpPr>
        <p:spPr>
          <a:xfrm>
            <a:off x="0" y="6393999"/>
            <a:ext cx="865632" cy="331514"/>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D445964D-F2D0-7228-0DE1-ADB16D6E5514}"/>
              </a:ext>
            </a:extLst>
          </p:cNvPr>
          <p:cNvSpPr/>
          <p:nvPr/>
        </p:nvSpPr>
        <p:spPr>
          <a:xfrm>
            <a:off x="0" y="6393999"/>
            <a:ext cx="865632" cy="331514"/>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D20A04A4-DFF4-9C19-A545-D2945FDFD8C4}"/>
              </a:ext>
            </a:extLst>
          </p:cNvPr>
          <p:cNvSpPr/>
          <p:nvPr/>
        </p:nvSpPr>
        <p:spPr>
          <a:xfrm>
            <a:off x="0" y="6313939"/>
            <a:ext cx="865632" cy="4571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6C04D06A-031A-3758-BC03-F8CACFC12672}"/>
              </a:ext>
            </a:extLst>
          </p:cNvPr>
          <p:cNvSpPr/>
          <p:nvPr/>
        </p:nvSpPr>
        <p:spPr>
          <a:xfrm>
            <a:off x="0" y="6747822"/>
            <a:ext cx="865632" cy="4571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989659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778ACC-8025-47A4-A4BC-A51EA3B62F14}"/>
              </a:ext>
            </a:extLst>
          </p:cNvPr>
          <p:cNvSpPr>
            <a:spLocks noGrp="1"/>
          </p:cNvSpPr>
          <p:nvPr>
            <p:ph type="title" idx="4294967295"/>
          </p:nvPr>
        </p:nvSpPr>
        <p:spPr>
          <a:xfrm>
            <a:off x="0" y="-12192"/>
            <a:ext cx="12192000" cy="1050758"/>
          </a:xfrm>
        </p:spPr>
        <p:txBody>
          <a:bodyPr rtlCol="0"/>
          <a:lstStyle/>
          <a:p>
            <a:pPr rtl="0"/>
            <a:r>
              <a:rPr lang="en-GB" dirty="0"/>
              <a:t>Ending slide</a:t>
            </a:r>
          </a:p>
        </p:txBody>
      </p:sp>
      <p:sp>
        <p:nvSpPr>
          <p:cNvPr id="3" name="Rectangle 2">
            <a:extLst>
              <a:ext uri="{FF2B5EF4-FFF2-40B4-BE49-F238E27FC236}">
                <a16:creationId xmlns:a16="http://schemas.microsoft.com/office/drawing/2014/main" id="{CA480A17-B33A-4E1E-B9C3-7E3069563167}"/>
              </a:ext>
              <a:ext uri="{C183D7F6-B498-43B3-948B-1728B52AA6E4}">
                <adec:decorative xmlns:adec="http://schemas.microsoft.com/office/drawing/2017/decorative" val="1"/>
              </a:ext>
            </a:extLst>
          </p:cNvPr>
          <p:cNvSpPr/>
          <p:nvPr/>
        </p:nvSpPr>
        <p:spPr>
          <a:xfrm>
            <a:off x="0" y="-12192"/>
            <a:ext cx="12192000" cy="1240325"/>
          </a:xfrm>
          <a:prstGeom prst="rect">
            <a:avLst/>
          </a:prstGeom>
          <a:solidFill>
            <a:srgbClr val="004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9" name="TextBox 8">
            <a:extLst>
              <a:ext uri="{FF2B5EF4-FFF2-40B4-BE49-F238E27FC236}">
                <a16:creationId xmlns:a16="http://schemas.microsoft.com/office/drawing/2014/main" id="{FEB3EEA4-C225-BFDB-07B5-CA4B0D3D68FB}"/>
              </a:ext>
            </a:extLst>
          </p:cNvPr>
          <p:cNvSpPr txBox="1"/>
          <p:nvPr/>
        </p:nvSpPr>
        <p:spPr>
          <a:xfrm>
            <a:off x="1139977" y="307711"/>
            <a:ext cx="8985586" cy="563231"/>
          </a:xfrm>
          <a:prstGeom prst="rect">
            <a:avLst/>
          </a:prstGeom>
          <a:noFill/>
        </p:spPr>
        <p:txBody>
          <a:bodyPr wrap="square" rtlCol="0">
            <a:sp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lang="en-GB" sz="3600" b="1" spc="-20" dirty="0">
                <a:solidFill>
                  <a:srgbClr val="FFFFFF"/>
                </a:solidFill>
                <a:latin typeface="Segoe UI"/>
              </a:rPr>
              <a:t>FEEDBACK INSIGHTS</a:t>
            </a:r>
            <a:endParaRPr lang="en-GB" sz="3600" b="1" i="0" u="none" strike="noStrike" kern="1200" cap="none" spc="-20" normalizeH="0" dirty="0">
              <a:ln>
                <a:noFill/>
              </a:ln>
              <a:solidFill>
                <a:srgbClr val="FFFFFF"/>
              </a:solidFill>
              <a:effectLst/>
              <a:uLnTx/>
              <a:uFillTx/>
              <a:latin typeface="Segoe UI"/>
              <a:ea typeface="+mn-ea"/>
              <a:cs typeface="+mn-cs"/>
            </a:endParaRPr>
          </a:p>
        </p:txBody>
      </p:sp>
      <p:pic>
        <p:nvPicPr>
          <p:cNvPr id="70" name="Picture 69">
            <a:extLst>
              <a:ext uri="{FF2B5EF4-FFF2-40B4-BE49-F238E27FC236}">
                <a16:creationId xmlns:a16="http://schemas.microsoft.com/office/drawing/2014/main" id="{254D71C7-02A1-AFF1-014B-DDB42DE071C6}"/>
              </a:ext>
            </a:extLst>
          </p:cNvPr>
          <p:cNvPicPr>
            <a:picLocks noChangeAspect="1"/>
          </p:cNvPicPr>
          <p:nvPr/>
        </p:nvPicPr>
        <p:blipFill>
          <a:blip r:embed="rId4"/>
          <a:stretch>
            <a:fillRect/>
          </a:stretch>
        </p:blipFill>
        <p:spPr>
          <a:xfrm>
            <a:off x="10543363" y="5097208"/>
            <a:ext cx="1628132" cy="1628132"/>
          </a:xfrm>
          <a:prstGeom prst="rect">
            <a:avLst/>
          </a:prstGeom>
        </p:spPr>
      </p:pic>
      <p:sp>
        <p:nvSpPr>
          <p:cNvPr id="72" name="Rectangle 71">
            <a:extLst>
              <a:ext uri="{FF2B5EF4-FFF2-40B4-BE49-F238E27FC236}">
                <a16:creationId xmlns:a16="http://schemas.microsoft.com/office/drawing/2014/main" id="{F32ADF02-595B-97D4-20AC-4083F43E0AF1}"/>
              </a:ext>
            </a:extLst>
          </p:cNvPr>
          <p:cNvSpPr/>
          <p:nvPr/>
        </p:nvSpPr>
        <p:spPr>
          <a:xfrm>
            <a:off x="0" y="6393999"/>
            <a:ext cx="865632" cy="331514"/>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611A9717-39C4-BB03-98A4-961F4E9F376D}"/>
              </a:ext>
            </a:extLst>
          </p:cNvPr>
          <p:cNvSpPr/>
          <p:nvPr/>
        </p:nvSpPr>
        <p:spPr>
          <a:xfrm>
            <a:off x="0" y="6747822"/>
            <a:ext cx="865632" cy="4571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Oval 1">
            <a:extLst>
              <a:ext uri="{FF2B5EF4-FFF2-40B4-BE49-F238E27FC236}">
                <a16:creationId xmlns:a16="http://schemas.microsoft.com/office/drawing/2014/main" id="{B3ED6383-C14A-DB97-84F2-2F4B4064A60A}"/>
              </a:ext>
            </a:extLst>
          </p:cNvPr>
          <p:cNvSpPr/>
          <p:nvPr/>
        </p:nvSpPr>
        <p:spPr>
          <a:xfrm>
            <a:off x="5821706" y="3500708"/>
            <a:ext cx="292826" cy="287164"/>
          </a:xfrm>
          <a:prstGeom prst="ellipse">
            <a:avLst/>
          </a:prstGeom>
          <a:solidFill>
            <a:schemeClr val="tx1"/>
          </a:solidFill>
          <a:ln w="7620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FEFE225B-0801-82BC-7980-42360F2F438B}"/>
              </a:ext>
            </a:extLst>
          </p:cNvPr>
          <p:cNvSpPr/>
          <p:nvPr/>
        </p:nvSpPr>
        <p:spPr>
          <a:xfrm>
            <a:off x="6800803" y="2441595"/>
            <a:ext cx="292826" cy="287164"/>
          </a:xfrm>
          <a:prstGeom prst="ellipse">
            <a:avLst/>
          </a:prstGeom>
          <a:solidFill>
            <a:schemeClr val="tx1"/>
          </a:solidFill>
          <a:ln w="7620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E584B696-5A57-229E-C741-146CF4A6C447}"/>
              </a:ext>
            </a:extLst>
          </p:cNvPr>
          <p:cNvSpPr/>
          <p:nvPr/>
        </p:nvSpPr>
        <p:spPr>
          <a:xfrm>
            <a:off x="4273298" y="4829210"/>
            <a:ext cx="292826" cy="287164"/>
          </a:xfrm>
          <a:prstGeom prst="ellipse">
            <a:avLst/>
          </a:prstGeom>
          <a:solidFill>
            <a:schemeClr val="tx1"/>
          </a:solidFill>
          <a:ln w="7620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DBD62B4D-FF1B-2195-FE27-D71560D076CB}"/>
              </a:ext>
            </a:extLst>
          </p:cNvPr>
          <p:cNvSpPr/>
          <p:nvPr/>
        </p:nvSpPr>
        <p:spPr>
          <a:xfrm>
            <a:off x="6777071" y="3582765"/>
            <a:ext cx="292826" cy="287164"/>
          </a:xfrm>
          <a:prstGeom prst="ellipse">
            <a:avLst/>
          </a:prstGeom>
          <a:solidFill>
            <a:schemeClr val="tx1"/>
          </a:solidFill>
          <a:ln w="7620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E80EF764-7424-66F4-E00C-377D36AF386A}"/>
              </a:ext>
            </a:extLst>
          </p:cNvPr>
          <p:cNvSpPr/>
          <p:nvPr/>
        </p:nvSpPr>
        <p:spPr>
          <a:xfrm>
            <a:off x="5773723" y="5003041"/>
            <a:ext cx="292826" cy="287164"/>
          </a:xfrm>
          <a:prstGeom prst="ellipse">
            <a:avLst/>
          </a:prstGeom>
          <a:solidFill>
            <a:schemeClr val="tx1"/>
          </a:solidFill>
          <a:ln w="7620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D1E8421C-9444-F5C4-E8E0-D25D9A0E6B73}"/>
              </a:ext>
            </a:extLst>
          </p:cNvPr>
          <p:cNvSpPr/>
          <p:nvPr/>
        </p:nvSpPr>
        <p:spPr>
          <a:xfrm>
            <a:off x="4779445" y="2396950"/>
            <a:ext cx="557671" cy="539570"/>
          </a:xfrm>
          <a:prstGeom prst="ellipse">
            <a:avLst/>
          </a:prstGeom>
          <a:solidFill>
            <a:schemeClr val="accent3"/>
          </a:solidFill>
          <a:ln w="7620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dirty="0"/>
          </a:p>
        </p:txBody>
      </p:sp>
      <p:cxnSp>
        <p:nvCxnSpPr>
          <p:cNvPr id="13" name="Straight Connector 12">
            <a:extLst>
              <a:ext uri="{FF2B5EF4-FFF2-40B4-BE49-F238E27FC236}">
                <a16:creationId xmlns:a16="http://schemas.microsoft.com/office/drawing/2014/main" id="{23CAD3A2-3EB5-2B3D-1B07-1C0708522C23}"/>
              </a:ext>
            </a:extLst>
          </p:cNvPr>
          <p:cNvCxnSpPr>
            <a:cxnSpLocks/>
            <a:stCxn id="10" idx="5"/>
            <a:endCxn id="2" idx="1"/>
          </p:cNvCxnSpPr>
          <p:nvPr/>
        </p:nvCxnSpPr>
        <p:spPr>
          <a:xfrm>
            <a:off x="5255447" y="2857502"/>
            <a:ext cx="609142" cy="685260"/>
          </a:xfrm>
          <a:prstGeom prst="line">
            <a:avLst/>
          </a:prstGeom>
          <a:ln w="57150">
            <a:solidFill>
              <a:srgbClr val="0074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57246CE-4AE0-AD00-5FFF-8D5A39099852}"/>
              </a:ext>
            </a:extLst>
          </p:cNvPr>
          <p:cNvCxnSpPr>
            <a:cxnSpLocks/>
            <a:stCxn id="10" idx="4"/>
            <a:endCxn id="8" idx="0"/>
          </p:cNvCxnSpPr>
          <p:nvPr/>
        </p:nvCxnSpPr>
        <p:spPr>
          <a:xfrm>
            <a:off x="5058281" y="2936520"/>
            <a:ext cx="861855" cy="2066521"/>
          </a:xfrm>
          <a:prstGeom prst="line">
            <a:avLst/>
          </a:prstGeom>
          <a:ln w="28575">
            <a:solidFill>
              <a:srgbClr val="0074A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A3D44E1-092F-AF1E-92C0-F5F097218C01}"/>
              </a:ext>
            </a:extLst>
          </p:cNvPr>
          <p:cNvCxnSpPr>
            <a:cxnSpLocks/>
            <a:stCxn id="10" idx="6"/>
            <a:endCxn id="4" idx="2"/>
          </p:cNvCxnSpPr>
          <p:nvPr/>
        </p:nvCxnSpPr>
        <p:spPr>
          <a:xfrm flipV="1">
            <a:off x="5337116" y="2585177"/>
            <a:ext cx="1463687" cy="81558"/>
          </a:xfrm>
          <a:prstGeom prst="line">
            <a:avLst/>
          </a:prstGeom>
          <a:ln w="28575">
            <a:solidFill>
              <a:srgbClr val="0074A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A3F5BDE-5438-3460-AEE0-61B2261A3409}"/>
              </a:ext>
            </a:extLst>
          </p:cNvPr>
          <p:cNvCxnSpPr>
            <a:cxnSpLocks/>
            <a:stCxn id="10" idx="6"/>
            <a:endCxn id="6" idx="2"/>
          </p:cNvCxnSpPr>
          <p:nvPr/>
        </p:nvCxnSpPr>
        <p:spPr>
          <a:xfrm>
            <a:off x="5337116" y="2666735"/>
            <a:ext cx="1439955" cy="1059612"/>
          </a:xfrm>
          <a:prstGeom prst="line">
            <a:avLst/>
          </a:prstGeom>
          <a:ln w="57150">
            <a:solidFill>
              <a:srgbClr val="0074A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6AE5C2E-47C4-0AC1-E888-C4C6A69386B5}"/>
              </a:ext>
            </a:extLst>
          </p:cNvPr>
          <p:cNvCxnSpPr>
            <a:cxnSpLocks/>
            <a:stCxn id="10" idx="3"/>
            <a:endCxn id="5" idx="0"/>
          </p:cNvCxnSpPr>
          <p:nvPr/>
        </p:nvCxnSpPr>
        <p:spPr>
          <a:xfrm flipH="1">
            <a:off x="4419711" y="2857502"/>
            <a:ext cx="441403" cy="1971708"/>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629896B0-A8C4-CD59-5861-9CC298CB1945}"/>
              </a:ext>
            </a:extLst>
          </p:cNvPr>
          <p:cNvSpPr/>
          <p:nvPr/>
        </p:nvSpPr>
        <p:spPr>
          <a:xfrm>
            <a:off x="617873" y="1264538"/>
            <a:ext cx="6369335" cy="45434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b="1" dirty="0"/>
              <a:t>  MANAGEMENT DASHBOARD</a:t>
            </a:r>
          </a:p>
        </p:txBody>
      </p:sp>
      <p:sp>
        <p:nvSpPr>
          <p:cNvPr id="52" name="Oval 51">
            <a:extLst>
              <a:ext uri="{FF2B5EF4-FFF2-40B4-BE49-F238E27FC236}">
                <a16:creationId xmlns:a16="http://schemas.microsoft.com/office/drawing/2014/main" id="{D979C5F0-48CD-67F1-C5C1-A4EAEDB855CB}"/>
              </a:ext>
            </a:extLst>
          </p:cNvPr>
          <p:cNvSpPr/>
          <p:nvPr/>
        </p:nvSpPr>
        <p:spPr>
          <a:xfrm>
            <a:off x="8627471" y="2376917"/>
            <a:ext cx="557671" cy="539570"/>
          </a:xfrm>
          <a:prstGeom prst="ellipse">
            <a:avLst/>
          </a:prstGeom>
          <a:solidFill>
            <a:schemeClr val="accent3"/>
          </a:solidFill>
          <a:ln w="7620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3" name="Straight Connector 52">
            <a:extLst>
              <a:ext uri="{FF2B5EF4-FFF2-40B4-BE49-F238E27FC236}">
                <a16:creationId xmlns:a16="http://schemas.microsoft.com/office/drawing/2014/main" id="{5A08DCA4-F689-2446-9628-11A658ADDE77}"/>
              </a:ext>
            </a:extLst>
          </p:cNvPr>
          <p:cNvCxnSpPr>
            <a:cxnSpLocks/>
            <a:stCxn id="2" idx="6"/>
            <a:endCxn id="52" idx="2"/>
          </p:cNvCxnSpPr>
          <p:nvPr/>
        </p:nvCxnSpPr>
        <p:spPr>
          <a:xfrm flipV="1">
            <a:off x="6114532" y="2646702"/>
            <a:ext cx="2512939" cy="997588"/>
          </a:xfrm>
          <a:prstGeom prst="line">
            <a:avLst/>
          </a:prstGeom>
          <a:ln w="38100">
            <a:solidFill>
              <a:srgbClr val="0074AF"/>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F728357-DE1F-C06B-F40A-632A60DBF495}"/>
              </a:ext>
            </a:extLst>
          </p:cNvPr>
          <p:cNvCxnSpPr>
            <a:cxnSpLocks/>
            <a:stCxn id="52" idx="3"/>
            <a:endCxn id="8" idx="7"/>
          </p:cNvCxnSpPr>
          <p:nvPr/>
        </p:nvCxnSpPr>
        <p:spPr>
          <a:xfrm flipH="1">
            <a:off x="6023666" y="2837469"/>
            <a:ext cx="2685474" cy="2207626"/>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AFDA379F-2609-5E07-AFD8-586DF0A0C638}"/>
              </a:ext>
            </a:extLst>
          </p:cNvPr>
          <p:cNvSpPr/>
          <p:nvPr/>
        </p:nvSpPr>
        <p:spPr>
          <a:xfrm>
            <a:off x="6987209" y="4829210"/>
            <a:ext cx="292826" cy="287164"/>
          </a:xfrm>
          <a:prstGeom prst="ellipse">
            <a:avLst/>
          </a:prstGeom>
          <a:solidFill>
            <a:schemeClr val="tx1"/>
          </a:solidFill>
          <a:ln w="76200">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95504009-B92D-F534-79C1-9ED01CA519F7}"/>
              </a:ext>
            </a:extLst>
          </p:cNvPr>
          <p:cNvSpPr/>
          <p:nvPr/>
        </p:nvSpPr>
        <p:spPr>
          <a:xfrm>
            <a:off x="8010565" y="4289843"/>
            <a:ext cx="292826" cy="287164"/>
          </a:xfrm>
          <a:prstGeom prst="ellipse">
            <a:avLst/>
          </a:prstGeom>
          <a:solidFill>
            <a:schemeClr val="tx1"/>
          </a:solidFill>
          <a:ln w="76200">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a:extLst>
              <a:ext uri="{FF2B5EF4-FFF2-40B4-BE49-F238E27FC236}">
                <a16:creationId xmlns:a16="http://schemas.microsoft.com/office/drawing/2014/main" id="{F445F4AF-7AC0-5694-691D-297AE4FEC8F7}"/>
              </a:ext>
            </a:extLst>
          </p:cNvPr>
          <p:cNvSpPr txBox="1"/>
          <p:nvPr/>
        </p:nvSpPr>
        <p:spPr>
          <a:xfrm>
            <a:off x="4462928" y="2146682"/>
            <a:ext cx="627095" cy="276999"/>
          </a:xfrm>
          <a:prstGeom prst="rect">
            <a:avLst/>
          </a:prstGeom>
          <a:noFill/>
        </p:spPr>
        <p:txBody>
          <a:bodyPr wrap="none" rtlCol="0">
            <a:spAutoFit/>
          </a:bodyPr>
          <a:lstStyle/>
          <a:p>
            <a:r>
              <a:rPr lang="en-GB" sz="1200" dirty="0"/>
              <a:t>Alan A</a:t>
            </a:r>
          </a:p>
        </p:txBody>
      </p:sp>
      <p:sp>
        <p:nvSpPr>
          <p:cNvPr id="82" name="TextBox 81">
            <a:extLst>
              <a:ext uri="{FF2B5EF4-FFF2-40B4-BE49-F238E27FC236}">
                <a16:creationId xmlns:a16="http://schemas.microsoft.com/office/drawing/2014/main" id="{9A69E09C-0256-9ECB-8AE0-5BB6466700A9}"/>
              </a:ext>
            </a:extLst>
          </p:cNvPr>
          <p:cNvSpPr txBox="1"/>
          <p:nvPr/>
        </p:nvSpPr>
        <p:spPr>
          <a:xfrm>
            <a:off x="6454159" y="2228994"/>
            <a:ext cx="572593" cy="276999"/>
          </a:xfrm>
          <a:prstGeom prst="rect">
            <a:avLst/>
          </a:prstGeom>
          <a:noFill/>
        </p:spPr>
        <p:txBody>
          <a:bodyPr wrap="none" rtlCol="0">
            <a:spAutoFit/>
          </a:bodyPr>
          <a:lstStyle/>
          <a:p>
            <a:r>
              <a:rPr lang="en-GB" sz="1200" dirty="0"/>
              <a:t>Seb C</a:t>
            </a:r>
          </a:p>
        </p:txBody>
      </p:sp>
      <p:sp>
        <p:nvSpPr>
          <p:cNvPr id="83" name="TextBox 82">
            <a:extLst>
              <a:ext uri="{FF2B5EF4-FFF2-40B4-BE49-F238E27FC236}">
                <a16:creationId xmlns:a16="http://schemas.microsoft.com/office/drawing/2014/main" id="{BFA4DEB4-7BED-6F70-43DB-7A63030DD3CA}"/>
              </a:ext>
            </a:extLst>
          </p:cNvPr>
          <p:cNvSpPr txBox="1"/>
          <p:nvPr/>
        </p:nvSpPr>
        <p:spPr>
          <a:xfrm>
            <a:off x="4323910" y="5176380"/>
            <a:ext cx="699230" cy="276999"/>
          </a:xfrm>
          <a:prstGeom prst="rect">
            <a:avLst/>
          </a:prstGeom>
          <a:noFill/>
        </p:spPr>
        <p:txBody>
          <a:bodyPr wrap="none" rtlCol="0">
            <a:spAutoFit/>
          </a:bodyPr>
          <a:lstStyle/>
          <a:p>
            <a:r>
              <a:rPr lang="en-GB" sz="1200" dirty="0"/>
              <a:t>Casey T</a:t>
            </a:r>
          </a:p>
        </p:txBody>
      </p:sp>
      <p:sp>
        <p:nvSpPr>
          <p:cNvPr id="89" name="TextBox 88">
            <a:extLst>
              <a:ext uri="{FF2B5EF4-FFF2-40B4-BE49-F238E27FC236}">
                <a16:creationId xmlns:a16="http://schemas.microsoft.com/office/drawing/2014/main" id="{3DBA4A5E-81D2-737E-9EA8-6C47B72B0BAF}"/>
              </a:ext>
            </a:extLst>
          </p:cNvPr>
          <p:cNvSpPr txBox="1"/>
          <p:nvPr/>
        </p:nvSpPr>
        <p:spPr>
          <a:xfrm>
            <a:off x="9220215" y="2475196"/>
            <a:ext cx="861133" cy="276999"/>
          </a:xfrm>
          <a:prstGeom prst="rect">
            <a:avLst/>
          </a:prstGeom>
          <a:noFill/>
        </p:spPr>
        <p:txBody>
          <a:bodyPr wrap="none" rtlCol="0">
            <a:spAutoFit/>
          </a:bodyPr>
          <a:lstStyle/>
          <a:p>
            <a:r>
              <a:rPr lang="en-GB" sz="1200" dirty="0"/>
              <a:t>Michael D</a:t>
            </a:r>
          </a:p>
        </p:txBody>
      </p:sp>
      <p:sp>
        <p:nvSpPr>
          <p:cNvPr id="90" name="TextBox 89">
            <a:extLst>
              <a:ext uri="{FF2B5EF4-FFF2-40B4-BE49-F238E27FC236}">
                <a16:creationId xmlns:a16="http://schemas.microsoft.com/office/drawing/2014/main" id="{371A3691-E996-0428-9678-F54984DCFA29}"/>
              </a:ext>
            </a:extLst>
          </p:cNvPr>
          <p:cNvSpPr txBox="1"/>
          <p:nvPr/>
        </p:nvSpPr>
        <p:spPr>
          <a:xfrm>
            <a:off x="8317365" y="4289843"/>
            <a:ext cx="649537" cy="276999"/>
          </a:xfrm>
          <a:prstGeom prst="rect">
            <a:avLst/>
          </a:prstGeom>
          <a:noFill/>
        </p:spPr>
        <p:txBody>
          <a:bodyPr wrap="none" rtlCol="0">
            <a:spAutoFit/>
          </a:bodyPr>
          <a:lstStyle/>
          <a:p>
            <a:r>
              <a:rPr lang="en-GB" sz="1200" dirty="0"/>
              <a:t>Elliot R</a:t>
            </a:r>
          </a:p>
        </p:txBody>
      </p:sp>
      <p:sp>
        <p:nvSpPr>
          <p:cNvPr id="91" name="TextBox 90">
            <a:extLst>
              <a:ext uri="{FF2B5EF4-FFF2-40B4-BE49-F238E27FC236}">
                <a16:creationId xmlns:a16="http://schemas.microsoft.com/office/drawing/2014/main" id="{DABF2AB0-87EF-B996-0519-F5373B9C7EB8}"/>
              </a:ext>
            </a:extLst>
          </p:cNvPr>
          <p:cNvSpPr txBox="1"/>
          <p:nvPr/>
        </p:nvSpPr>
        <p:spPr>
          <a:xfrm>
            <a:off x="7019596" y="3399899"/>
            <a:ext cx="633058" cy="276999"/>
          </a:xfrm>
          <a:prstGeom prst="rect">
            <a:avLst/>
          </a:prstGeom>
          <a:noFill/>
        </p:spPr>
        <p:txBody>
          <a:bodyPr wrap="none" rtlCol="0">
            <a:spAutoFit/>
          </a:bodyPr>
          <a:lstStyle/>
          <a:p>
            <a:r>
              <a:rPr lang="en-GB" sz="1200" dirty="0"/>
              <a:t>Fred H</a:t>
            </a:r>
          </a:p>
        </p:txBody>
      </p:sp>
      <p:sp>
        <p:nvSpPr>
          <p:cNvPr id="92" name="TextBox 91">
            <a:extLst>
              <a:ext uri="{FF2B5EF4-FFF2-40B4-BE49-F238E27FC236}">
                <a16:creationId xmlns:a16="http://schemas.microsoft.com/office/drawing/2014/main" id="{4BEEF67D-F8CF-36D1-872D-935F40618DFE}"/>
              </a:ext>
            </a:extLst>
          </p:cNvPr>
          <p:cNvSpPr txBox="1"/>
          <p:nvPr/>
        </p:nvSpPr>
        <p:spPr>
          <a:xfrm>
            <a:off x="7313409" y="4851025"/>
            <a:ext cx="713209" cy="276999"/>
          </a:xfrm>
          <a:prstGeom prst="rect">
            <a:avLst/>
          </a:prstGeom>
          <a:noFill/>
        </p:spPr>
        <p:txBody>
          <a:bodyPr wrap="none" rtlCol="0">
            <a:spAutoFit/>
          </a:bodyPr>
          <a:lstStyle/>
          <a:p>
            <a:r>
              <a:rPr lang="en-GB" sz="1200" dirty="0"/>
              <a:t>Aaron S</a:t>
            </a:r>
          </a:p>
        </p:txBody>
      </p:sp>
      <p:sp>
        <p:nvSpPr>
          <p:cNvPr id="93" name="TextBox 92">
            <a:extLst>
              <a:ext uri="{FF2B5EF4-FFF2-40B4-BE49-F238E27FC236}">
                <a16:creationId xmlns:a16="http://schemas.microsoft.com/office/drawing/2014/main" id="{3CE29A77-8743-2D05-2D9B-6672A4E713B2}"/>
              </a:ext>
            </a:extLst>
          </p:cNvPr>
          <p:cNvSpPr txBox="1"/>
          <p:nvPr/>
        </p:nvSpPr>
        <p:spPr>
          <a:xfrm>
            <a:off x="5904953" y="3753000"/>
            <a:ext cx="694421" cy="276999"/>
          </a:xfrm>
          <a:prstGeom prst="rect">
            <a:avLst/>
          </a:prstGeom>
          <a:noFill/>
        </p:spPr>
        <p:txBody>
          <a:bodyPr wrap="none" rtlCol="0">
            <a:spAutoFit/>
          </a:bodyPr>
          <a:lstStyle/>
          <a:p>
            <a:r>
              <a:rPr lang="en-GB" sz="1200" dirty="0"/>
              <a:t>Sarah K</a:t>
            </a:r>
          </a:p>
        </p:txBody>
      </p:sp>
      <p:sp>
        <p:nvSpPr>
          <p:cNvPr id="94" name="TextBox 93">
            <a:extLst>
              <a:ext uri="{FF2B5EF4-FFF2-40B4-BE49-F238E27FC236}">
                <a16:creationId xmlns:a16="http://schemas.microsoft.com/office/drawing/2014/main" id="{55086AAD-9087-66CD-776D-0C756F93F183}"/>
              </a:ext>
            </a:extLst>
          </p:cNvPr>
          <p:cNvSpPr txBox="1"/>
          <p:nvPr/>
        </p:nvSpPr>
        <p:spPr>
          <a:xfrm>
            <a:off x="5718675" y="5314880"/>
            <a:ext cx="627095" cy="276999"/>
          </a:xfrm>
          <a:prstGeom prst="rect">
            <a:avLst/>
          </a:prstGeom>
          <a:noFill/>
        </p:spPr>
        <p:txBody>
          <a:bodyPr wrap="none" rtlCol="0">
            <a:spAutoFit/>
          </a:bodyPr>
          <a:lstStyle/>
          <a:p>
            <a:r>
              <a:rPr lang="en-GB" sz="1200" dirty="0"/>
              <a:t>Bella T</a:t>
            </a:r>
          </a:p>
        </p:txBody>
      </p:sp>
      <p:sp>
        <p:nvSpPr>
          <p:cNvPr id="95" name="Rectangle 94">
            <a:extLst>
              <a:ext uri="{FF2B5EF4-FFF2-40B4-BE49-F238E27FC236}">
                <a16:creationId xmlns:a16="http://schemas.microsoft.com/office/drawing/2014/main" id="{8A91E53C-DDE2-A6F7-5B34-D8F82BD6028E}"/>
              </a:ext>
            </a:extLst>
          </p:cNvPr>
          <p:cNvSpPr/>
          <p:nvPr/>
        </p:nvSpPr>
        <p:spPr>
          <a:xfrm>
            <a:off x="617874" y="2063939"/>
            <a:ext cx="865633" cy="685261"/>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3600" b="1" dirty="0"/>
              <a:t>3.5</a:t>
            </a:r>
            <a:endParaRPr lang="en-GB" b="1" dirty="0"/>
          </a:p>
        </p:txBody>
      </p:sp>
      <p:sp>
        <p:nvSpPr>
          <p:cNvPr id="96" name="Rectangle 95">
            <a:extLst>
              <a:ext uri="{FF2B5EF4-FFF2-40B4-BE49-F238E27FC236}">
                <a16:creationId xmlns:a16="http://schemas.microsoft.com/office/drawing/2014/main" id="{201795FD-5960-5105-747F-542341BA77FC}"/>
              </a:ext>
            </a:extLst>
          </p:cNvPr>
          <p:cNvSpPr/>
          <p:nvPr/>
        </p:nvSpPr>
        <p:spPr>
          <a:xfrm>
            <a:off x="617873" y="2902960"/>
            <a:ext cx="865633" cy="685261"/>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600" b="1" dirty="0"/>
              <a:t>12</a:t>
            </a:r>
            <a:endParaRPr lang="en-GB" b="1" dirty="0"/>
          </a:p>
        </p:txBody>
      </p:sp>
      <p:sp>
        <p:nvSpPr>
          <p:cNvPr id="98" name="TextBox 97">
            <a:extLst>
              <a:ext uri="{FF2B5EF4-FFF2-40B4-BE49-F238E27FC236}">
                <a16:creationId xmlns:a16="http://schemas.microsoft.com/office/drawing/2014/main" id="{030A997B-8BD7-8116-1E58-C8FE0C0FB6F4}"/>
              </a:ext>
            </a:extLst>
          </p:cNvPr>
          <p:cNvSpPr txBox="1"/>
          <p:nvPr/>
        </p:nvSpPr>
        <p:spPr>
          <a:xfrm>
            <a:off x="1527437" y="2083403"/>
            <a:ext cx="213496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kern="1200" cap="none" spc="0" normalizeH="0" dirty="0">
                <a:ln>
                  <a:noFill/>
                </a:ln>
                <a:effectLst/>
                <a:uLnTx/>
                <a:uFillTx/>
                <a:latin typeface="Segoe UI"/>
                <a:ea typeface="+mn-ea"/>
                <a:cs typeface="+mn-cs"/>
              </a:rPr>
              <a:t>Average Days Between Feedback</a:t>
            </a:r>
          </a:p>
        </p:txBody>
      </p:sp>
      <p:sp>
        <p:nvSpPr>
          <p:cNvPr id="99" name="TextBox 98">
            <a:extLst>
              <a:ext uri="{FF2B5EF4-FFF2-40B4-BE49-F238E27FC236}">
                <a16:creationId xmlns:a16="http://schemas.microsoft.com/office/drawing/2014/main" id="{2A78FF1B-89A6-CD2B-AD91-1D08E029599D}"/>
              </a:ext>
            </a:extLst>
          </p:cNvPr>
          <p:cNvSpPr txBox="1"/>
          <p:nvPr/>
        </p:nvSpPr>
        <p:spPr>
          <a:xfrm>
            <a:off x="1551860" y="2892068"/>
            <a:ext cx="213496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kern="1200" cap="none" spc="0" normalizeH="0" dirty="0">
                <a:ln>
                  <a:noFill/>
                </a:ln>
                <a:effectLst/>
                <a:uLnTx/>
                <a:uFillTx/>
                <a:latin typeface="Segoe UI"/>
                <a:ea typeface="+mn-ea"/>
                <a:cs typeface="+mn-cs"/>
              </a:rPr>
              <a:t>Count of Feedback Sent</a:t>
            </a:r>
          </a:p>
        </p:txBody>
      </p:sp>
      <p:sp>
        <p:nvSpPr>
          <p:cNvPr id="100" name="Rectangle 99">
            <a:extLst>
              <a:ext uri="{FF2B5EF4-FFF2-40B4-BE49-F238E27FC236}">
                <a16:creationId xmlns:a16="http://schemas.microsoft.com/office/drawing/2014/main" id="{1A765BAB-AC63-C0E6-90F3-19B24A3E6960}"/>
              </a:ext>
            </a:extLst>
          </p:cNvPr>
          <p:cNvSpPr/>
          <p:nvPr/>
        </p:nvSpPr>
        <p:spPr>
          <a:xfrm>
            <a:off x="617873" y="3749562"/>
            <a:ext cx="865633" cy="685261"/>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600" b="1" dirty="0"/>
              <a:t>4.5</a:t>
            </a:r>
            <a:endParaRPr lang="en-GB" b="1" dirty="0"/>
          </a:p>
        </p:txBody>
      </p:sp>
      <p:sp>
        <p:nvSpPr>
          <p:cNvPr id="101" name="TextBox 100">
            <a:extLst>
              <a:ext uri="{FF2B5EF4-FFF2-40B4-BE49-F238E27FC236}">
                <a16:creationId xmlns:a16="http://schemas.microsoft.com/office/drawing/2014/main" id="{5BF8DA7F-5985-9050-05DA-8CFF0C15139D}"/>
              </a:ext>
            </a:extLst>
          </p:cNvPr>
          <p:cNvSpPr txBox="1"/>
          <p:nvPr/>
        </p:nvSpPr>
        <p:spPr>
          <a:xfrm>
            <a:off x="1551860" y="3749562"/>
            <a:ext cx="213496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kern="1200" cap="none" spc="0" normalizeH="0" dirty="0">
                <a:ln>
                  <a:noFill/>
                </a:ln>
                <a:effectLst/>
                <a:uLnTx/>
                <a:uFillTx/>
                <a:latin typeface="Segoe UI"/>
                <a:ea typeface="+mn-ea"/>
                <a:cs typeface="+mn-cs"/>
              </a:rPr>
              <a:t>Average Feedback Review</a:t>
            </a:r>
          </a:p>
        </p:txBody>
      </p:sp>
      <p:sp>
        <p:nvSpPr>
          <p:cNvPr id="103" name="TextBox 102">
            <a:extLst>
              <a:ext uri="{FF2B5EF4-FFF2-40B4-BE49-F238E27FC236}">
                <a16:creationId xmlns:a16="http://schemas.microsoft.com/office/drawing/2014/main" id="{FECF1265-B8B9-7B7F-0B71-EDA4FC7A1B02}"/>
              </a:ext>
            </a:extLst>
          </p:cNvPr>
          <p:cNvSpPr txBox="1"/>
          <p:nvPr/>
        </p:nvSpPr>
        <p:spPr>
          <a:xfrm>
            <a:off x="368244" y="5000977"/>
            <a:ext cx="2409856"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1" u="none" strike="noStrike" kern="1200" cap="none" spc="0" normalizeH="0" dirty="0">
                <a:ln>
                  <a:noFill/>
                </a:ln>
                <a:effectLst/>
                <a:uLnTx/>
                <a:uFillTx/>
                <a:latin typeface="Segoe UI"/>
                <a:ea typeface="+mn-ea"/>
                <a:cs typeface="+mn-cs"/>
              </a:rPr>
              <a:t>Summary Dashboard of feedback activity happening within your sphere</a:t>
            </a:r>
          </a:p>
        </p:txBody>
      </p:sp>
      <p:sp>
        <p:nvSpPr>
          <p:cNvPr id="104" name="Rectangle 103">
            <a:extLst>
              <a:ext uri="{FF2B5EF4-FFF2-40B4-BE49-F238E27FC236}">
                <a16:creationId xmlns:a16="http://schemas.microsoft.com/office/drawing/2014/main" id="{B01727B1-FFB3-BB40-D059-E47E5CEB715A}"/>
              </a:ext>
            </a:extLst>
          </p:cNvPr>
          <p:cNvSpPr/>
          <p:nvPr/>
        </p:nvSpPr>
        <p:spPr>
          <a:xfrm>
            <a:off x="512341" y="1930050"/>
            <a:ext cx="3282793" cy="2708785"/>
          </a:xfrm>
          <a:prstGeom prst="rect">
            <a:avLst/>
          </a:prstGeom>
          <a:noFill/>
          <a:ln w="28575">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06" name="Straight Connector 105">
            <a:extLst>
              <a:ext uri="{FF2B5EF4-FFF2-40B4-BE49-F238E27FC236}">
                <a16:creationId xmlns:a16="http://schemas.microsoft.com/office/drawing/2014/main" id="{2242ABB2-79D9-4537-3665-7216EE2F4C64}"/>
              </a:ext>
            </a:extLst>
          </p:cNvPr>
          <p:cNvCxnSpPr>
            <a:endCxn id="104" idx="2"/>
          </p:cNvCxnSpPr>
          <p:nvPr/>
        </p:nvCxnSpPr>
        <p:spPr>
          <a:xfrm flipV="1">
            <a:off x="1711137" y="4638835"/>
            <a:ext cx="442601" cy="350689"/>
          </a:xfrm>
          <a:prstGeom prst="line">
            <a:avLst/>
          </a:prstGeom>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162D8285-A1F2-BBAB-F05E-9418C647D0E1}"/>
              </a:ext>
            </a:extLst>
          </p:cNvPr>
          <p:cNvSpPr/>
          <p:nvPr/>
        </p:nvSpPr>
        <p:spPr>
          <a:xfrm>
            <a:off x="7891742" y="4148889"/>
            <a:ext cx="894021" cy="555890"/>
          </a:xfrm>
          <a:prstGeom prst="rect">
            <a:avLst/>
          </a:prstGeom>
          <a:noFill/>
          <a:ln w="28575">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9" name="TextBox 108">
            <a:extLst>
              <a:ext uri="{FF2B5EF4-FFF2-40B4-BE49-F238E27FC236}">
                <a16:creationId xmlns:a16="http://schemas.microsoft.com/office/drawing/2014/main" id="{75A51B31-8D97-6EBF-7514-E667BF485A4C}"/>
              </a:ext>
            </a:extLst>
          </p:cNvPr>
          <p:cNvSpPr txBox="1"/>
          <p:nvPr/>
        </p:nvSpPr>
        <p:spPr>
          <a:xfrm>
            <a:off x="8156978" y="5381771"/>
            <a:ext cx="1799255"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1" u="none" strike="noStrike" kern="1200" cap="none" spc="0" normalizeH="0" dirty="0">
                <a:ln>
                  <a:noFill/>
                </a:ln>
                <a:effectLst/>
                <a:uLnTx/>
                <a:uFillTx/>
                <a:latin typeface="Segoe UI"/>
                <a:ea typeface="+mn-ea"/>
                <a:cs typeface="+mn-cs"/>
              </a:rPr>
              <a:t>Identify people who are not giving or receiving feedback</a:t>
            </a:r>
          </a:p>
        </p:txBody>
      </p:sp>
      <p:cxnSp>
        <p:nvCxnSpPr>
          <p:cNvPr id="110" name="Straight Connector 109">
            <a:extLst>
              <a:ext uri="{FF2B5EF4-FFF2-40B4-BE49-F238E27FC236}">
                <a16:creationId xmlns:a16="http://schemas.microsoft.com/office/drawing/2014/main" id="{B6B7D6C5-F4C8-FC74-6971-48F7C53B0F70}"/>
              </a:ext>
            </a:extLst>
          </p:cNvPr>
          <p:cNvCxnSpPr>
            <a:cxnSpLocks/>
            <a:stCxn id="108" idx="2"/>
            <a:endCxn id="109" idx="0"/>
          </p:cNvCxnSpPr>
          <p:nvPr/>
        </p:nvCxnSpPr>
        <p:spPr>
          <a:xfrm>
            <a:off x="8338753" y="4704779"/>
            <a:ext cx="717853" cy="676992"/>
          </a:xfrm>
          <a:prstGeom prst="line">
            <a:avLst/>
          </a:prstGeom>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8CF584B7-BBF7-4EEC-22BB-87C68A9AC5C6}"/>
              </a:ext>
            </a:extLst>
          </p:cNvPr>
          <p:cNvSpPr txBox="1"/>
          <p:nvPr/>
        </p:nvSpPr>
        <p:spPr>
          <a:xfrm>
            <a:off x="9778261" y="3222310"/>
            <a:ext cx="2008465"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1" u="none" strike="noStrike" kern="1200" cap="none" spc="0" normalizeH="0" dirty="0">
                <a:ln>
                  <a:noFill/>
                </a:ln>
                <a:effectLst/>
                <a:uLnTx/>
                <a:uFillTx/>
                <a:latin typeface="Segoe UI"/>
                <a:ea typeface="+mn-ea"/>
                <a:cs typeface="+mn-cs"/>
              </a:rPr>
              <a:t>Identify feedback champions who are repeatedly sending highly rated feedback</a:t>
            </a:r>
          </a:p>
        </p:txBody>
      </p:sp>
      <p:sp>
        <p:nvSpPr>
          <p:cNvPr id="115" name="Rectangle 114">
            <a:extLst>
              <a:ext uri="{FF2B5EF4-FFF2-40B4-BE49-F238E27FC236}">
                <a16:creationId xmlns:a16="http://schemas.microsoft.com/office/drawing/2014/main" id="{3031F6E5-E648-2341-10B8-E6E0B8DD2535}"/>
              </a:ext>
            </a:extLst>
          </p:cNvPr>
          <p:cNvSpPr/>
          <p:nvPr/>
        </p:nvSpPr>
        <p:spPr>
          <a:xfrm>
            <a:off x="8317364" y="2197577"/>
            <a:ext cx="1460897" cy="889381"/>
          </a:xfrm>
          <a:prstGeom prst="rect">
            <a:avLst/>
          </a:prstGeom>
          <a:noFill/>
          <a:ln w="28575">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16" name="Straight Connector 115">
            <a:extLst>
              <a:ext uri="{FF2B5EF4-FFF2-40B4-BE49-F238E27FC236}">
                <a16:creationId xmlns:a16="http://schemas.microsoft.com/office/drawing/2014/main" id="{6178C41A-2D49-C3C2-FA9D-4BCD58CA4266}"/>
              </a:ext>
            </a:extLst>
          </p:cNvPr>
          <p:cNvCxnSpPr>
            <a:cxnSpLocks/>
            <a:stCxn id="114" idx="1"/>
            <a:endCxn id="115" idx="2"/>
          </p:cNvCxnSpPr>
          <p:nvPr/>
        </p:nvCxnSpPr>
        <p:spPr>
          <a:xfrm flipH="1" flipV="1">
            <a:off x="9047813" y="3086958"/>
            <a:ext cx="730448" cy="6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28B2FD9-99F8-E49C-1CFD-C655AE1B56B2}"/>
              </a:ext>
            </a:extLst>
          </p:cNvPr>
          <p:cNvCxnSpPr>
            <a:cxnSpLocks/>
            <a:stCxn id="2" idx="7"/>
            <a:endCxn id="4" idx="3"/>
          </p:cNvCxnSpPr>
          <p:nvPr/>
        </p:nvCxnSpPr>
        <p:spPr>
          <a:xfrm flipV="1">
            <a:off x="6071649" y="2686705"/>
            <a:ext cx="772037" cy="856057"/>
          </a:xfrm>
          <a:prstGeom prst="line">
            <a:avLst/>
          </a:prstGeom>
          <a:ln w="28575">
            <a:solidFill>
              <a:srgbClr val="0074AF"/>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B47EDDA-6B0F-09B5-DA0C-819C29FDDB63}"/>
              </a:ext>
            </a:extLst>
          </p:cNvPr>
          <p:cNvCxnSpPr>
            <a:cxnSpLocks/>
            <a:stCxn id="6" idx="0"/>
            <a:endCxn id="4" idx="4"/>
          </p:cNvCxnSpPr>
          <p:nvPr/>
        </p:nvCxnSpPr>
        <p:spPr>
          <a:xfrm flipV="1">
            <a:off x="6923484" y="2728759"/>
            <a:ext cx="23732" cy="854006"/>
          </a:xfrm>
          <a:prstGeom prst="line">
            <a:avLst/>
          </a:prstGeom>
          <a:ln w="28575">
            <a:solidFill>
              <a:srgbClr val="0074AF"/>
            </a:solidFill>
          </a:ln>
        </p:spPr>
        <p:style>
          <a:lnRef idx="1">
            <a:schemeClr val="accent1"/>
          </a:lnRef>
          <a:fillRef idx="0">
            <a:schemeClr val="accent1"/>
          </a:fillRef>
          <a:effectRef idx="0">
            <a:schemeClr val="accent1"/>
          </a:effectRef>
          <a:fontRef idx="minor">
            <a:schemeClr val="tx1"/>
          </a:fontRef>
        </p:style>
      </p:cxnSp>
      <p:sp>
        <p:nvSpPr>
          <p:cNvPr id="126" name="Rectangle 125">
            <a:extLst>
              <a:ext uri="{FF2B5EF4-FFF2-40B4-BE49-F238E27FC236}">
                <a16:creationId xmlns:a16="http://schemas.microsoft.com/office/drawing/2014/main" id="{7A048D37-B951-71C4-646C-069AB48E5C95}"/>
              </a:ext>
            </a:extLst>
          </p:cNvPr>
          <p:cNvSpPr/>
          <p:nvPr/>
        </p:nvSpPr>
        <p:spPr>
          <a:xfrm>
            <a:off x="4405737" y="2031821"/>
            <a:ext cx="3106552" cy="2117068"/>
          </a:xfrm>
          <a:prstGeom prst="rect">
            <a:avLst/>
          </a:prstGeom>
          <a:noFill/>
          <a:ln w="28575">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36" name="Straight Connector 135">
            <a:extLst>
              <a:ext uri="{FF2B5EF4-FFF2-40B4-BE49-F238E27FC236}">
                <a16:creationId xmlns:a16="http://schemas.microsoft.com/office/drawing/2014/main" id="{C1F2C9A9-E31E-B6E5-4049-52BBEA904B1A}"/>
              </a:ext>
            </a:extLst>
          </p:cNvPr>
          <p:cNvCxnSpPr>
            <a:cxnSpLocks/>
          </p:cNvCxnSpPr>
          <p:nvPr/>
        </p:nvCxnSpPr>
        <p:spPr>
          <a:xfrm flipH="1">
            <a:off x="7488486" y="1554707"/>
            <a:ext cx="522079" cy="454349"/>
          </a:xfrm>
          <a:prstGeom prst="line">
            <a:avLst/>
          </a:prstGeom>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E2F1B5A8-DE67-53A3-30E3-3D2636E2172C}"/>
              </a:ext>
            </a:extLst>
          </p:cNvPr>
          <p:cNvSpPr txBox="1"/>
          <p:nvPr/>
        </p:nvSpPr>
        <p:spPr>
          <a:xfrm>
            <a:off x="8025481" y="1062850"/>
            <a:ext cx="2218515"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1" u="none" strike="noStrike" kern="1200" cap="none" spc="0" normalizeH="0" dirty="0">
                <a:ln>
                  <a:noFill/>
                </a:ln>
                <a:effectLst/>
                <a:uLnTx/>
                <a:uFillTx/>
                <a:latin typeface="Segoe UI"/>
                <a:ea typeface="+mn-ea"/>
                <a:cs typeface="+mn-cs"/>
              </a:rPr>
              <a:t>Feedbac</a:t>
            </a:r>
            <a:r>
              <a:rPr lang="en-GB" sz="1400" i="1" dirty="0">
                <a:latin typeface="Segoe UI"/>
              </a:rPr>
              <a:t>k clusters show teams who are actively giving each other regular feedback</a:t>
            </a:r>
            <a:endParaRPr lang="en-GB" sz="1400" b="0" i="1" u="none" strike="noStrike" kern="1200" cap="none" spc="0" normalizeH="0" dirty="0">
              <a:ln>
                <a:noFill/>
              </a:ln>
              <a:effectLst/>
              <a:uLnTx/>
              <a:uFillTx/>
              <a:latin typeface="Segoe UI"/>
              <a:ea typeface="+mn-ea"/>
              <a:cs typeface="+mn-cs"/>
            </a:endParaRPr>
          </a:p>
        </p:txBody>
      </p:sp>
      <p:sp>
        <p:nvSpPr>
          <p:cNvPr id="138" name="Rectangle 137">
            <a:extLst>
              <a:ext uri="{FF2B5EF4-FFF2-40B4-BE49-F238E27FC236}">
                <a16:creationId xmlns:a16="http://schemas.microsoft.com/office/drawing/2014/main" id="{727713E2-E260-B22F-87AA-7906EE12C7B3}"/>
              </a:ext>
            </a:extLst>
          </p:cNvPr>
          <p:cNvSpPr/>
          <p:nvPr/>
        </p:nvSpPr>
        <p:spPr>
          <a:xfrm>
            <a:off x="6882481" y="4734315"/>
            <a:ext cx="894021" cy="555890"/>
          </a:xfrm>
          <a:prstGeom prst="rect">
            <a:avLst/>
          </a:prstGeom>
          <a:noFill/>
          <a:ln w="28575">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42" name="Straight Connector 141">
            <a:extLst>
              <a:ext uri="{FF2B5EF4-FFF2-40B4-BE49-F238E27FC236}">
                <a16:creationId xmlns:a16="http://schemas.microsoft.com/office/drawing/2014/main" id="{C9A7F796-4AE1-2DDB-D5BE-D6C6A41EDC02}"/>
              </a:ext>
            </a:extLst>
          </p:cNvPr>
          <p:cNvCxnSpPr>
            <a:cxnSpLocks/>
            <a:stCxn id="138" idx="3"/>
            <a:endCxn id="109" idx="0"/>
          </p:cNvCxnSpPr>
          <p:nvPr/>
        </p:nvCxnSpPr>
        <p:spPr>
          <a:xfrm>
            <a:off x="7776502" y="5012260"/>
            <a:ext cx="1280104" cy="369511"/>
          </a:xfrm>
          <a:prstGeom prst="line">
            <a:avLst/>
          </a:prstGeom>
        </p:spPr>
        <p:style>
          <a:lnRef idx="1">
            <a:schemeClr val="accent1"/>
          </a:lnRef>
          <a:fillRef idx="0">
            <a:schemeClr val="accent1"/>
          </a:fillRef>
          <a:effectRef idx="0">
            <a:schemeClr val="accent1"/>
          </a:effectRef>
          <a:fontRef idx="minor">
            <a:schemeClr val="tx1"/>
          </a:fontRef>
        </p:style>
      </p:cxnSp>
      <p:pic>
        <p:nvPicPr>
          <p:cNvPr id="155" name="Graphic 154" descr="Social network with solid fill">
            <a:extLst>
              <a:ext uri="{FF2B5EF4-FFF2-40B4-BE49-F238E27FC236}">
                <a16:creationId xmlns:a16="http://schemas.microsoft.com/office/drawing/2014/main" id="{03CE9352-79FB-50EA-ECE2-A8F04900BB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5573" y="142369"/>
            <a:ext cx="914400" cy="914400"/>
          </a:xfrm>
          <a:prstGeom prst="rect">
            <a:avLst/>
          </a:prstGeom>
        </p:spPr>
      </p:pic>
      <p:sp>
        <p:nvSpPr>
          <p:cNvPr id="156" name="TextBox 155">
            <a:extLst>
              <a:ext uri="{FF2B5EF4-FFF2-40B4-BE49-F238E27FC236}">
                <a16:creationId xmlns:a16="http://schemas.microsoft.com/office/drawing/2014/main" id="{D5BD5568-7CAF-6D18-A68E-C7FAB93F5971}"/>
              </a:ext>
            </a:extLst>
          </p:cNvPr>
          <p:cNvSpPr txBox="1"/>
          <p:nvPr/>
        </p:nvSpPr>
        <p:spPr>
          <a:xfrm>
            <a:off x="1159968" y="766938"/>
            <a:ext cx="696088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kern="1200" cap="none" spc="0" normalizeH="0" dirty="0">
                <a:ln>
                  <a:noFill/>
                </a:ln>
                <a:effectLst/>
                <a:uLnTx/>
                <a:uFillTx/>
                <a:latin typeface="Segoe UI"/>
                <a:ea typeface="+mn-ea"/>
                <a:cs typeface="+mn-cs"/>
              </a:rPr>
              <a:t>Insight into team </a:t>
            </a:r>
            <a:r>
              <a:rPr lang="en-GB" dirty="0">
                <a:latin typeface="Segoe UI"/>
              </a:rPr>
              <a:t>feedback interactions to praise and detect</a:t>
            </a:r>
            <a:endParaRPr lang="en-GB" sz="1800" b="0" i="0" u="none" strike="noStrike" kern="1200" cap="none" spc="0" normalizeH="0" dirty="0">
              <a:ln>
                <a:noFill/>
              </a:ln>
              <a:effectLst/>
              <a:uLnTx/>
              <a:uFillTx/>
              <a:latin typeface="Segoe UI"/>
              <a:ea typeface="+mn-ea"/>
              <a:cs typeface="+mn-cs"/>
            </a:endParaRPr>
          </a:p>
        </p:txBody>
      </p:sp>
      <p:sp>
        <p:nvSpPr>
          <p:cNvPr id="157" name="TextBox 156">
            <a:extLst>
              <a:ext uri="{FF2B5EF4-FFF2-40B4-BE49-F238E27FC236}">
                <a16:creationId xmlns:a16="http://schemas.microsoft.com/office/drawing/2014/main" id="{DBE0C84C-989E-0BD3-8D9E-965B4D326649}"/>
              </a:ext>
            </a:extLst>
          </p:cNvPr>
          <p:cNvSpPr txBox="1"/>
          <p:nvPr/>
        </p:nvSpPr>
        <p:spPr>
          <a:xfrm>
            <a:off x="1139977" y="6135120"/>
            <a:ext cx="625120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Segoe UI"/>
              </a:rPr>
              <a:t>Gain actionable insights to detect health and unhealthy signals within the feedback network.</a:t>
            </a:r>
            <a:endParaRPr lang="en-GB" sz="1800" b="0" i="0" u="none" strike="noStrike" kern="1200" cap="none" spc="0" normalizeH="0" dirty="0">
              <a:ln>
                <a:noFill/>
              </a:ln>
              <a:effectLst/>
              <a:uLnTx/>
              <a:uFillTx/>
              <a:latin typeface="Segoe UI"/>
              <a:ea typeface="+mn-ea"/>
              <a:cs typeface="+mn-cs"/>
            </a:endParaRPr>
          </a:p>
        </p:txBody>
      </p:sp>
    </p:spTree>
    <p:custDataLst>
      <p:tags r:id="rId1"/>
    </p:custDataLst>
    <p:extLst>
      <p:ext uri="{BB962C8B-B14F-4D97-AF65-F5344CB8AC3E}">
        <p14:creationId xmlns:p14="http://schemas.microsoft.com/office/powerpoint/2010/main" val="3895428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ipe(left)">
                                      <p:cBhvr>
                                        <p:cTn id="7" dur="500"/>
                                        <p:tgtEl>
                                          <p:spTgt spid="103"/>
                                        </p:tgtEl>
                                      </p:cBhvr>
                                    </p:animEffect>
                                  </p:childTnLst>
                                </p:cTn>
                              </p:par>
                              <p:par>
                                <p:cTn id="8" presetID="22" presetClass="entr" presetSubtype="8" fill="hold" nodeType="withEffect">
                                  <p:stCondLst>
                                    <p:cond delay="0"/>
                                  </p:stCondLst>
                                  <p:childTnLst>
                                    <p:set>
                                      <p:cBhvr>
                                        <p:cTn id="9" dur="1" fill="hold">
                                          <p:stCondLst>
                                            <p:cond delay="0"/>
                                          </p:stCondLst>
                                        </p:cTn>
                                        <p:tgtEl>
                                          <p:spTgt spid="106"/>
                                        </p:tgtEl>
                                        <p:attrNameLst>
                                          <p:attrName>style.visibility</p:attrName>
                                        </p:attrNameLst>
                                      </p:cBhvr>
                                      <p:to>
                                        <p:strVal val="visible"/>
                                      </p:to>
                                    </p:set>
                                    <p:animEffect transition="in" filter="wipe(left)">
                                      <p:cBhvr>
                                        <p:cTn id="10" dur="500"/>
                                        <p:tgtEl>
                                          <p:spTgt spid="10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4"/>
                                        </p:tgtEl>
                                        <p:attrNameLst>
                                          <p:attrName>style.visibility</p:attrName>
                                        </p:attrNameLst>
                                      </p:cBhvr>
                                      <p:to>
                                        <p:strVal val="visible"/>
                                      </p:to>
                                    </p:set>
                                    <p:animEffect transition="in" filter="wipe(left)">
                                      <p:cBhvr>
                                        <p:cTn id="13" dur="500"/>
                                        <p:tgtEl>
                                          <p:spTgt spid="10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38"/>
                                        </p:tgtEl>
                                        <p:attrNameLst>
                                          <p:attrName>style.visibility</p:attrName>
                                        </p:attrNameLst>
                                      </p:cBhvr>
                                      <p:to>
                                        <p:strVal val="visible"/>
                                      </p:to>
                                    </p:set>
                                    <p:animEffect transition="in" filter="wipe(left)">
                                      <p:cBhvr>
                                        <p:cTn id="18" dur="500"/>
                                        <p:tgtEl>
                                          <p:spTgt spid="138"/>
                                        </p:tgtEl>
                                      </p:cBhvr>
                                    </p:animEffect>
                                  </p:childTnLst>
                                </p:cTn>
                              </p:par>
                              <p:par>
                                <p:cTn id="19" presetID="22" presetClass="entr" presetSubtype="8" fill="hold" nodeType="withEffect">
                                  <p:stCondLst>
                                    <p:cond delay="0"/>
                                  </p:stCondLst>
                                  <p:childTnLst>
                                    <p:set>
                                      <p:cBhvr>
                                        <p:cTn id="20" dur="1" fill="hold">
                                          <p:stCondLst>
                                            <p:cond delay="0"/>
                                          </p:stCondLst>
                                        </p:cTn>
                                        <p:tgtEl>
                                          <p:spTgt spid="142"/>
                                        </p:tgtEl>
                                        <p:attrNameLst>
                                          <p:attrName>style.visibility</p:attrName>
                                        </p:attrNameLst>
                                      </p:cBhvr>
                                      <p:to>
                                        <p:strVal val="visible"/>
                                      </p:to>
                                    </p:set>
                                    <p:animEffect transition="in" filter="wipe(left)">
                                      <p:cBhvr>
                                        <p:cTn id="21" dur="500"/>
                                        <p:tgtEl>
                                          <p:spTgt spid="142"/>
                                        </p:tgtEl>
                                      </p:cBhvr>
                                    </p:animEffect>
                                  </p:childTnLst>
                                </p:cTn>
                              </p:par>
                              <p:par>
                                <p:cTn id="22" presetID="22" presetClass="entr" presetSubtype="8" fill="hold" nodeType="withEffect">
                                  <p:stCondLst>
                                    <p:cond delay="0"/>
                                  </p:stCondLst>
                                  <p:childTnLst>
                                    <p:set>
                                      <p:cBhvr>
                                        <p:cTn id="23" dur="1" fill="hold">
                                          <p:stCondLst>
                                            <p:cond delay="0"/>
                                          </p:stCondLst>
                                        </p:cTn>
                                        <p:tgtEl>
                                          <p:spTgt spid="110"/>
                                        </p:tgtEl>
                                        <p:attrNameLst>
                                          <p:attrName>style.visibility</p:attrName>
                                        </p:attrNameLst>
                                      </p:cBhvr>
                                      <p:to>
                                        <p:strVal val="visible"/>
                                      </p:to>
                                    </p:set>
                                    <p:animEffect transition="in" filter="wipe(left)">
                                      <p:cBhvr>
                                        <p:cTn id="24" dur="500"/>
                                        <p:tgtEl>
                                          <p:spTgt spid="110"/>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08"/>
                                        </p:tgtEl>
                                        <p:attrNameLst>
                                          <p:attrName>style.visibility</p:attrName>
                                        </p:attrNameLst>
                                      </p:cBhvr>
                                      <p:to>
                                        <p:strVal val="visible"/>
                                      </p:to>
                                    </p:set>
                                    <p:animEffect transition="in" filter="wipe(left)">
                                      <p:cBhvr>
                                        <p:cTn id="27" dur="500"/>
                                        <p:tgtEl>
                                          <p:spTgt spid="108"/>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09"/>
                                        </p:tgtEl>
                                        <p:attrNameLst>
                                          <p:attrName>style.visibility</p:attrName>
                                        </p:attrNameLst>
                                      </p:cBhvr>
                                      <p:to>
                                        <p:strVal val="visible"/>
                                      </p:to>
                                    </p:set>
                                    <p:animEffect transition="in" filter="wipe(left)">
                                      <p:cBhvr>
                                        <p:cTn id="30" dur="500"/>
                                        <p:tgtEl>
                                          <p:spTgt spid="10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14"/>
                                        </p:tgtEl>
                                        <p:attrNameLst>
                                          <p:attrName>style.visibility</p:attrName>
                                        </p:attrNameLst>
                                      </p:cBhvr>
                                      <p:to>
                                        <p:strVal val="visible"/>
                                      </p:to>
                                    </p:set>
                                    <p:animEffect transition="in" filter="wipe(left)">
                                      <p:cBhvr>
                                        <p:cTn id="35" dur="500"/>
                                        <p:tgtEl>
                                          <p:spTgt spid="114"/>
                                        </p:tgtEl>
                                      </p:cBhvr>
                                    </p:animEffect>
                                  </p:childTnLst>
                                </p:cTn>
                              </p:par>
                              <p:par>
                                <p:cTn id="36" presetID="22" presetClass="entr" presetSubtype="8" fill="hold" nodeType="withEffect">
                                  <p:stCondLst>
                                    <p:cond delay="0"/>
                                  </p:stCondLst>
                                  <p:childTnLst>
                                    <p:set>
                                      <p:cBhvr>
                                        <p:cTn id="37" dur="1" fill="hold">
                                          <p:stCondLst>
                                            <p:cond delay="0"/>
                                          </p:stCondLst>
                                        </p:cTn>
                                        <p:tgtEl>
                                          <p:spTgt spid="116"/>
                                        </p:tgtEl>
                                        <p:attrNameLst>
                                          <p:attrName>style.visibility</p:attrName>
                                        </p:attrNameLst>
                                      </p:cBhvr>
                                      <p:to>
                                        <p:strVal val="visible"/>
                                      </p:to>
                                    </p:set>
                                    <p:animEffect transition="in" filter="wipe(left)">
                                      <p:cBhvr>
                                        <p:cTn id="38" dur="500"/>
                                        <p:tgtEl>
                                          <p:spTgt spid="116"/>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15"/>
                                        </p:tgtEl>
                                        <p:attrNameLst>
                                          <p:attrName>style.visibility</p:attrName>
                                        </p:attrNameLst>
                                      </p:cBhvr>
                                      <p:to>
                                        <p:strVal val="visible"/>
                                      </p:to>
                                    </p:set>
                                    <p:animEffect transition="in" filter="wipe(left)">
                                      <p:cBhvr>
                                        <p:cTn id="41" dur="500"/>
                                        <p:tgtEl>
                                          <p:spTgt spid="1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37"/>
                                        </p:tgtEl>
                                        <p:attrNameLst>
                                          <p:attrName>style.visibility</p:attrName>
                                        </p:attrNameLst>
                                      </p:cBhvr>
                                      <p:to>
                                        <p:strVal val="visible"/>
                                      </p:to>
                                    </p:set>
                                    <p:animEffect transition="in" filter="wipe(left)">
                                      <p:cBhvr>
                                        <p:cTn id="46" dur="500"/>
                                        <p:tgtEl>
                                          <p:spTgt spid="137"/>
                                        </p:tgtEl>
                                      </p:cBhvr>
                                    </p:animEffect>
                                  </p:childTnLst>
                                </p:cTn>
                              </p:par>
                              <p:par>
                                <p:cTn id="47" presetID="22" presetClass="entr" presetSubtype="8" fill="hold" nodeType="withEffect">
                                  <p:stCondLst>
                                    <p:cond delay="0"/>
                                  </p:stCondLst>
                                  <p:childTnLst>
                                    <p:set>
                                      <p:cBhvr>
                                        <p:cTn id="48" dur="1" fill="hold">
                                          <p:stCondLst>
                                            <p:cond delay="0"/>
                                          </p:stCondLst>
                                        </p:cTn>
                                        <p:tgtEl>
                                          <p:spTgt spid="136"/>
                                        </p:tgtEl>
                                        <p:attrNameLst>
                                          <p:attrName>style.visibility</p:attrName>
                                        </p:attrNameLst>
                                      </p:cBhvr>
                                      <p:to>
                                        <p:strVal val="visible"/>
                                      </p:to>
                                    </p:set>
                                    <p:animEffect transition="in" filter="wipe(left)">
                                      <p:cBhvr>
                                        <p:cTn id="49" dur="500"/>
                                        <p:tgtEl>
                                          <p:spTgt spid="136"/>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26"/>
                                        </p:tgtEl>
                                        <p:attrNameLst>
                                          <p:attrName>style.visibility</p:attrName>
                                        </p:attrNameLst>
                                      </p:cBhvr>
                                      <p:to>
                                        <p:strVal val="visible"/>
                                      </p:to>
                                    </p:set>
                                    <p:animEffect transition="in" filter="wipe(left)">
                                      <p:cBhvr>
                                        <p:cTn id="52" dur="500"/>
                                        <p:tgtEl>
                                          <p:spTgt spid="126"/>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04" grpId="0" animBg="1"/>
      <p:bldP spid="108" grpId="0" animBg="1"/>
      <p:bldP spid="109" grpId="0"/>
      <p:bldP spid="114" grpId="0"/>
      <p:bldP spid="115" grpId="0" animBg="1"/>
      <p:bldP spid="126" grpId="0" animBg="1"/>
      <p:bldP spid="137" grpId="0"/>
      <p:bldP spid="138" grpId="0" animBg="1"/>
      <p:bldP spid="15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25C4ADE2-308D-7234-7C0B-2C5F3B1F4807}"/>
              </a:ext>
            </a:extLst>
          </p:cNvPr>
          <p:cNvSpPr txBox="1"/>
          <p:nvPr/>
        </p:nvSpPr>
        <p:spPr>
          <a:xfrm>
            <a:off x="1292509" y="2153414"/>
            <a:ext cx="10319086" cy="1083374"/>
          </a:xfrm>
          <a:prstGeom prst="rect">
            <a:avLst/>
          </a:prstGeom>
          <a:noFill/>
        </p:spPr>
        <p:txBody>
          <a:bodyPr wrap="square" rtlCol="0">
            <a:spAutoFit/>
          </a:bodyPr>
          <a:lstStyle/>
          <a:p>
            <a:pPr marR="0" lvl="0" defTabSz="914400" rtl="0" eaLnBrk="1" fontAlgn="auto" latinLnBrk="0" hangingPunct="1">
              <a:lnSpc>
                <a:spcPct val="85000"/>
              </a:lnSpc>
              <a:spcBef>
                <a:spcPts val="0"/>
              </a:spcBef>
              <a:spcAft>
                <a:spcPts val="1200"/>
              </a:spcAft>
              <a:buClrTx/>
              <a:buSzTx/>
              <a:tabLst/>
              <a:defRPr/>
            </a:pPr>
            <a:endParaRPr lang="en-GB" sz="3200" i="0" u="none" strike="noStrike" kern="1200" cap="none" spc="-20" normalizeH="0" dirty="0">
              <a:ln>
                <a:noFill/>
              </a:ln>
              <a:solidFill>
                <a:srgbClr val="FFFFFF"/>
              </a:solidFill>
              <a:effectLst/>
              <a:uLnTx/>
              <a:uFillTx/>
              <a:latin typeface="Segoe UI"/>
              <a:ea typeface="+mn-ea"/>
              <a:cs typeface="+mn-cs"/>
            </a:endParaRPr>
          </a:p>
          <a:p>
            <a:pPr marR="0" lvl="0" defTabSz="914400" rtl="0" eaLnBrk="1" fontAlgn="auto" latinLnBrk="0" hangingPunct="1">
              <a:lnSpc>
                <a:spcPct val="85000"/>
              </a:lnSpc>
              <a:spcBef>
                <a:spcPts val="0"/>
              </a:spcBef>
              <a:spcAft>
                <a:spcPts val="1200"/>
              </a:spcAft>
              <a:buClrTx/>
              <a:buSzTx/>
              <a:tabLst/>
              <a:defRPr/>
            </a:pPr>
            <a:r>
              <a:rPr lang="en-GB" sz="3200" i="0" u="none" strike="noStrike" kern="1200" cap="none" spc="-20" normalizeH="0" dirty="0">
                <a:ln>
                  <a:noFill/>
                </a:ln>
                <a:solidFill>
                  <a:srgbClr val="FFFFFF"/>
                </a:solidFill>
                <a:effectLst/>
                <a:uLnTx/>
                <a:uFillTx/>
                <a:latin typeface="Segoe UI"/>
                <a:ea typeface="+mn-ea"/>
                <a:cs typeface="+mn-cs"/>
              </a:rPr>
              <a:t>Reduce costs of performance reviews</a:t>
            </a:r>
          </a:p>
        </p:txBody>
      </p:sp>
      <p:sp>
        <p:nvSpPr>
          <p:cNvPr id="27" name="TextBox 26">
            <a:extLst>
              <a:ext uri="{FF2B5EF4-FFF2-40B4-BE49-F238E27FC236}">
                <a16:creationId xmlns:a16="http://schemas.microsoft.com/office/drawing/2014/main" id="{988D6652-CF90-0C1D-66D1-AE4F73568389}"/>
              </a:ext>
            </a:extLst>
          </p:cNvPr>
          <p:cNvSpPr txBox="1"/>
          <p:nvPr/>
        </p:nvSpPr>
        <p:spPr>
          <a:xfrm>
            <a:off x="1292508" y="3245529"/>
            <a:ext cx="7997795" cy="510909"/>
          </a:xfrm>
          <a:prstGeom prst="rect">
            <a:avLst/>
          </a:prstGeom>
          <a:noFill/>
        </p:spPr>
        <p:txBody>
          <a:bodyPr wrap="square" rtlCol="0">
            <a:spAutoFit/>
          </a:bodyPr>
          <a:lstStyle/>
          <a:p>
            <a:pPr marR="0" lvl="0" defTabSz="914400" rtl="0" eaLnBrk="1" fontAlgn="auto" latinLnBrk="0" hangingPunct="1">
              <a:lnSpc>
                <a:spcPct val="85000"/>
              </a:lnSpc>
              <a:spcBef>
                <a:spcPts val="0"/>
              </a:spcBef>
              <a:spcAft>
                <a:spcPts val="1200"/>
              </a:spcAft>
              <a:buClrTx/>
              <a:buSzTx/>
              <a:tabLst/>
              <a:defRPr/>
            </a:pPr>
            <a:r>
              <a:rPr lang="en-GB" sz="3200" spc="-20" dirty="0">
                <a:solidFill>
                  <a:srgbClr val="FFFFFF"/>
                </a:solidFill>
                <a:latin typeface="Segoe UI"/>
              </a:rPr>
              <a:t>Increase employee engagement</a:t>
            </a:r>
            <a:endParaRPr lang="en-GB" sz="3200" i="0" u="none" strike="noStrike" kern="1200" cap="none" spc="-20" normalizeH="0" dirty="0">
              <a:ln>
                <a:noFill/>
              </a:ln>
              <a:solidFill>
                <a:srgbClr val="FFFFFF"/>
              </a:solidFill>
              <a:effectLst/>
              <a:uLnTx/>
              <a:uFillTx/>
              <a:latin typeface="Segoe UI"/>
              <a:ea typeface="+mn-ea"/>
              <a:cs typeface="+mn-cs"/>
            </a:endParaRPr>
          </a:p>
        </p:txBody>
      </p:sp>
      <p:sp>
        <p:nvSpPr>
          <p:cNvPr id="28" name="TextBox 27">
            <a:extLst>
              <a:ext uri="{FF2B5EF4-FFF2-40B4-BE49-F238E27FC236}">
                <a16:creationId xmlns:a16="http://schemas.microsoft.com/office/drawing/2014/main" id="{3F5BA03C-6C1E-0E8C-F950-7CFFD6762AC9}"/>
              </a:ext>
            </a:extLst>
          </p:cNvPr>
          <p:cNvSpPr txBox="1"/>
          <p:nvPr/>
        </p:nvSpPr>
        <p:spPr>
          <a:xfrm>
            <a:off x="1292509" y="3764645"/>
            <a:ext cx="7997795" cy="510909"/>
          </a:xfrm>
          <a:prstGeom prst="rect">
            <a:avLst/>
          </a:prstGeom>
          <a:noFill/>
        </p:spPr>
        <p:txBody>
          <a:bodyPr wrap="square" rtlCol="0">
            <a:spAutoFit/>
          </a:bodyPr>
          <a:lstStyle/>
          <a:p>
            <a:pPr marR="0" lvl="0" defTabSz="914400" rtl="0" eaLnBrk="1" fontAlgn="auto" latinLnBrk="0" hangingPunct="1">
              <a:lnSpc>
                <a:spcPct val="85000"/>
              </a:lnSpc>
              <a:spcBef>
                <a:spcPts val="0"/>
              </a:spcBef>
              <a:spcAft>
                <a:spcPts val="1200"/>
              </a:spcAft>
              <a:buClrTx/>
              <a:buSzTx/>
              <a:tabLst/>
              <a:defRPr/>
            </a:pPr>
            <a:r>
              <a:rPr lang="en-GB" sz="3200" spc="-20" dirty="0">
                <a:solidFill>
                  <a:srgbClr val="FFFFFF"/>
                </a:solidFill>
                <a:latin typeface="Segoe UI"/>
              </a:rPr>
              <a:t>Improve colleague performance</a:t>
            </a:r>
          </a:p>
        </p:txBody>
      </p:sp>
      <p:sp>
        <p:nvSpPr>
          <p:cNvPr id="29" name="TextBox 28">
            <a:extLst>
              <a:ext uri="{FF2B5EF4-FFF2-40B4-BE49-F238E27FC236}">
                <a16:creationId xmlns:a16="http://schemas.microsoft.com/office/drawing/2014/main" id="{47BFB27F-AB2B-21A0-0774-B940C895B682}"/>
              </a:ext>
            </a:extLst>
          </p:cNvPr>
          <p:cNvSpPr txBox="1"/>
          <p:nvPr/>
        </p:nvSpPr>
        <p:spPr>
          <a:xfrm>
            <a:off x="1292509" y="4315178"/>
            <a:ext cx="8131907" cy="510909"/>
          </a:xfrm>
          <a:prstGeom prst="rect">
            <a:avLst/>
          </a:prstGeom>
          <a:noFill/>
        </p:spPr>
        <p:txBody>
          <a:bodyPr wrap="square" rtlCol="0">
            <a:spAutoFit/>
          </a:bodyPr>
          <a:lstStyle/>
          <a:p>
            <a:pPr marR="0" lvl="0" defTabSz="914400" rtl="0" eaLnBrk="1" fontAlgn="auto" latinLnBrk="0" hangingPunct="1">
              <a:lnSpc>
                <a:spcPct val="85000"/>
              </a:lnSpc>
              <a:spcBef>
                <a:spcPts val="0"/>
              </a:spcBef>
              <a:spcAft>
                <a:spcPts val="1200"/>
              </a:spcAft>
              <a:buClrTx/>
              <a:buSzTx/>
              <a:tabLst/>
              <a:defRPr/>
            </a:pPr>
            <a:r>
              <a:rPr lang="en-GB" sz="3200" i="0" u="none" strike="noStrike" kern="1200" cap="none" spc="-20" normalizeH="0" dirty="0">
                <a:ln>
                  <a:noFill/>
                </a:ln>
                <a:solidFill>
                  <a:srgbClr val="FFFFFF"/>
                </a:solidFill>
                <a:effectLst/>
                <a:uLnTx/>
                <a:uFillTx/>
                <a:latin typeface="Segoe UI"/>
                <a:ea typeface="+mn-ea"/>
                <a:cs typeface="+mn-cs"/>
              </a:rPr>
              <a:t>Empower managers </a:t>
            </a:r>
            <a:r>
              <a:rPr lang="en-GB" sz="3200" spc="-20" dirty="0">
                <a:solidFill>
                  <a:srgbClr val="FFFFFF"/>
                </a:solidFill>
                <a:latin typeface="Segoe UI"/>
              </a:rPr>
              <a:t>to act on early signals</a:t>
            </a:r>
            <a:endParaRPr lang="en-GB" sz="3200" i="0" u="none" strike="noStrike" kern="1200" cap="none" spc="-20" normalizeH="0" dirty="0">
              <a:ln>
                <a:noFill/>
              </a:ln>
              <a:solidFill>
                <a:srgbClr val="FFFFFF"/>
              </a:solidFill>
              <a:effectLst/>
              <a:uLnTx/>
              <a:uFillTx/>
              <a:latin typeface="Segoe UI"/>
              <a:ea typeface="+mn-ea"/>
              <a:cs typeface="+mn-cs"/>
            </a:endParaRPr>
          </a:p>
        </p:txBody>
      </p:sp>
      <p:sp>
        <p:nvSpPr>
          <p:cNvPr id="7" name="Title 6">
            <a:extLst>
              <a:ext uri="{FF2B5EF4-FFF2-40B4-BE49-F238E27FC236}">
                <a16:creationId xmlns:a16="http://schemas.microsoft.com/office/drawing/2014/main" id="{96778ACC-8025-47A4-A4BC-A51EA3B62F14}"/>
              </a:ext>
            </a:extLst>
          </p:cNvPr>
          <p:cNvSpPr>
            <a:spLocks noGrp="1"/>
          </p:cNvSpPr>
          <p:nvPr>
            <p:ph type="title" idx="4294967295"/>
          </p:nvPr>
        </p:nvSpPr>
        <p:spPr/>
        <p:txBody>
          <a:bodyPr rtlCol="0"/>
          <a:lstStyle/>
          <a:p>
            <a:pPr rtl="0"/>
            <a:r>
              <a:rPr lang="en-GB" dirty="0"/>
              <a:t>Ending slide</a:t>
            </a:r>
          </a:p>
        </p:txBody>
      </p:sp>
      <p:sp>
        <p:nvSpPr>
          <p:cNvPr id="3" name="Rectangle 2">
            <a:extLst>
              <a:ext uri="{FF2B5EF4-FFF2-40B4-BE49-F238E27FC236}">
                <a16:creationId xmlns:a16="http://schemas.microsoft.com/office/drawing/2014/main" id="{CA480A17-B33A-4E1E-B9C3-7E3069563167}"/>
              </a:ext>
              <a:ext uri="{C183D7F6-B498-43B3-948B-1728B52AA6E4}">
                <adec:decorative xmlns:adec="http://schemas.microsoft.com/office/drawing/2017/decorative" val="1"/>
              </a:ext>
            </a:extLst>
          </p:cNvPr>
          <p:cNvSpPr/>
          <p:nvPr/>
        </p:nvSpPr>
        <p:spPr>
          <a:xfrm>
            <a:off x="18626" y="0"/>
            <a:ext cx="12192000" cy="1240325"/>
          </a:xfrm>
          <a:prstGeom prst="rect">
            <a:avLst/>
          </a:prstGeom>
          <a:solidFill>
            <a:srgbClr val="004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39" name="Rectangle 38">
            <a:extLst>
              <a:ext uri="{FF2B5EF4-FFF2-40B4-BE49-F238E27FC236}">
                <a16:creationId xmlns:a16="http://schemas.microsoft.com/office/drawing/2014/main" id="{376FB1CB-1462-D825-F9F3-98F553E63F96}"/>
              </a:ext>
            </a:extLst>
          </p:cNvPr>
          <p:cNvSpPr/>
          <p:nvPr/>
        </p:nvSpPr>
        <p:spPr>
          <a:xfrm>
            <a:off x="0" y="6393999"/>
            <a:ext cx="865632" cy="331514"/>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D445964D-F2D0-7228-0DE1-ADB16D6E5514}"/>
              </a:ext>
            </a:extLst>
          </p:cNvPr>
          <p:cNvSpPr/>
          <p:nvPr/>
        </p:nvSpPr>
        <p:spPr>
          <a:xfrm>
            <a:off x="0" y="6393999"/>
            <a:ext cx="865632" cy="331514"/>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6C04D06A-031A-3758-BC03-F8CACFC12672}"/>
              </a:ext>
            </a:extLst>
          </p:cNvPr>
          <p:cNvSpPr/>
          <p:nvPr/>
        </p:nvSpPr>
        <p:spPr>
          <a:xfrm>
            <a:off x="0" y="6747822"/>
            <a:ext cx="865632" cy="4571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7DBA9B8F-9190-2531-D747-961D464CFFDB}"/>
              </a:ext>
            </a:extLst>
          </p:cNvPr>
          <p:cNvSpPr txBox="1"/>
          <p:nvPr/>
        </p:nvSpPr>
        <p:spPr>
          <a:xfrm>
            <a:off x="1038374" y="306273"/>
            <a:ext cx="11814023" cy="563231"/>
          </a:xfrm>
          <a:prstGeom prst="rect">
            <a:avLst/>
          </a:prstGeom>
          <a:noFill/>
        </p:spPr>
        <p:txBody>
          <a:bodyPr wrap="square" rtlCol="0">
            <a:spAutoFit/>
          </a:bodyPr>
          <a:lstStyle/>
          <a:p>
            <a:pPr marL="0" marR="0" lvl="0" indent="0" algn="l" defTabSz="914400" rtl="0" eaLnBrk="1" fontAlgn="auto" latinLnBrk="0" hangingPunct="1">
              <a:lnSpc>
                <a:spcPct val="85000"/>
              </a:lnSpc>
              <a:spcBef>
                <a:spcPts val="0"/>
              </a:spcBef>
              <a:spcAft>
                <a:spcPts val="0"/>
              </a:spcAft>
              <a:buClrTx/>
              <a:buSzTx/>
              <a:buFontTx/>
              <a:buNone/>
              <a:tabLst/>
              <a:defRPr/>
            </a:pPr>
            <a:endParaRPr lang="en-GB" sz="3600" b="1" i="0" u="none" strike="noStrike" kern="1200" cap="none" spc="-20" normalizeH="0" dirty="0">
              <a:ln>
                <a:noFill/>
              </a:ln>
              <a:solidFill>
                <a:srgbClr val="FFFFFF"/>
              </a:solidFill>
              <a:effectLst/>
              <a:uLnTx/>
              <a:uFillTx/>
              <a:latin typeface="Segoe UI"/>
              <a:ea typeface="+mn-ea"/>
              <a:cs typeface="+mn-cs"/>
            </a:endParaRPr>
          </a:p>
        </p:txBody>
      </p:sp>
      <p:pic>
        <p:nvPicPr>
          <p:cNvPr id="4" name="Picture 3">
            <a:extLst>
              <a:ext uri="{FF2B5EF4-FFF2-40B4-BE49-F238E27FC236}">
                <a16:creationId xmlns:a16="http://schemas.microsoft.com/office/drawing/2014/main" id="{DB88E3CC-3A62-A36C-93AD-C237C280D506}"/>
              </a:ext>
            </a:extLst>
          </p:cNvPr>
          <p:cNvPicPr>
            <a:picLocks noChangeAspect="1"/>
          </p:cNvPicPr>
          <p:nvPr/>
        </p:nvPicPr>
        <p:blipFill>
          <a:blip r:embed="rId4"/>
          <a:stretch>
            <a:fillRect/>
          </a:stretch>
        </p:blipFill>
        <p:spPr>
          <a:xfrm>
            <a:off x="326043" y="117036"/>
            <a:ext cx="1628132" cy="1628132"/>
          </a:xfrm>
          <a:prstGeom prst="rect">
            <a:avLst/>
          </a:prstGeom>
        </p:spPr>
      </p:pic>
      <p:pic>
        <p:nvPicPr>
          <p:cNvPr id="19" name="Graphic 18" descr="Checkmark with solid fill">
            <a:extLst>
              <a:ext uri="{FF2B5EF4-FFF2-40B4-BE49-F238E27FC236}">
                <a16:creationId xmlns:a16="http://schemas.microsoft.com/office/drawing/2014/main" id="{0EB2DA6F-A635-11A2-814A-B70A2400A31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120" y="2731945"/>
            <a:ext cx="481584" cy="481584"/>
          </a:xfrm>
          <a:prstGeom prst="rect">
            <a:avLst/>
          </a:prstGeom>
        </p:spPr>
      </p:pic>
      <p:pic>
        <p:nvPicPr>
          <p:cNvPr id="21" name="Graphic 20" descr="Checkmark with solid fill">
            <a:extLst>
              <a:ext uri="{FF2B5EF4-FFF2-40B4-BE49-F238E27FC236}">
                <a16:creationId xmlns:a16="http://schemas.microsoft.com/office/drawing/2014/main" id="{A841ECD3-A512-0E2B-1FF7-DE0AB5B0936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120" y="3283061"/>
            <a:ext cx="481584" cy="481584"/>
          </a:xfrm>
          <a:prstGeom prst="rect">
            <a:avLst/>
          </a:prstGeom>
        </p:spPr>
      </p:pic>
      <p:pic>
        <p:nvPicPr>
          <p:cNvPr id="22" name="Graphic 21" descr="Checkmark with solid fill">
            <a:extLst>
              <a:ext uri="{FF2B5EF4-FFF2-40B4-BE49-F238E27FC236}">
                <a16:creationId xmlns:a16="http://schemas.microsoft.com/office/drawing/2014/main" id="{9D0E6F6D-C97E-EA42-B4D8-E4B842137F3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120" y="3797403"/>
            <a:ext cx="481584" cy="481584"/>
          </a:xfrm>
          <a:prstGeom prst="rect">
            <a:avLst/>
          </a:prstGeom>
        </p:spPr>
      </p:pic>
      <p:pic>
        <p:nvPicPr>
          <p:cNvPr id="23" name="Graphic 22" descr="Checkmark with solid fill">
            <a:extLst>
              <a:ext uri="{FF2B5EF4-FFF2-40B4-BE49-F238E27FC236}">
                <a16:creationId xmlns:a16="http://schemas.microsoft.com/office/drawing/2014/main" id="{4ABE911E-0EC1-356B-58A6-B4BC31DED82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120" y="4311745"/>
            <a:ext cx="481584" cy="481584"/>
          </a:xfrm>
          <a:prstGeom prst="rect">
            <a:avLst/>
          </a:prstGeom>
        </p:spPr>
      </p:pic>
      <p:sp>
        <p:nvSpPr>
          <p:cNvPr id="24" name="TextBox 23">
            <a:extLst>
              <a:ext uri="{FF2B5EF4-FFF2-40B4-BE49-F238E27FC236}">
                <a16:creationId xmlns:a16="http://schemas.microsoft.com/office/drawing/2014/main" id="{01E78001-806E-9CB0-923A-7DE0749D5596}"/>
              </a:ext>
            </a:extLst>
          </p:cNvPr>
          <p:cNvSpPr txBox="1"/>
          <p:nvPr/>
        </p:nvSpPr>
        <p:spPr>
          <a:xfrm>
            <a:off x="1954175" y="325342"/>
            <a:ext cx="5302586" cy="1269578"/>
          </a:xfrm>
          <a:prstGeom prst="rect">
            <a:avLst/>
          </a:prstGeom>
          <a:solidFill>
            <a:srgbClr val="004568"/>
          </a:solidFill>
        </p:spPr>
        <p:txBody>
          <a:bodyPr wrap="square" rtlCol="0">
            <a:sp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lang="en-GB" sz="3600" b="1" i="0" u="none" strike="noStrike" kern="1200" cap="none" spc="-20" normalizeH="0" dirty="0">
                <a:ln>
                  <a:noFill/>
                </a:ln>
                <a:solidFill>
                  <a:srgbClr val="FFFFFF"/>
                </a:solidFill>
                <a:effectLst/>
                <a:uLnTx/>
                <a:uFillTx/>
                <a:latin typeface="Segoe UI"/>
                <a:ea typeface="+mn-ea"/>
                <a:cs typeface="+mn-cs"/>
              </a:rPr>
              <a:t>COACH </a:t>
            </a:r>
          </a:p>
          <a:p>
            <a:pPr marL="0" marR="0" lvl="0" indent="0" algn="l" defTabSz="914400" rtl="0" eaLnBrk="1" fontAlgn="auto" latinLnBrk="0" hangingPunct="1">
              <a:lnSpc>
                <a:spcPct val="85000"/>
              </a:lnSpc>
              <a:spcBef>
                <a:spcPts val="0"/>
              </a:spcBef>
              <a:spcAft>
                <a:spcPts val="0"/>
              </a:spcAft>
              <a:buClrTx/>
              <a:buSzTx/>
              <a:buFontTx/>
              <a:buNone/>
              <a:tabLst/>
              <a:defRPr/>
            </a:pPr>
            <a:r>
              <a:rPr lang="en-GB" sz="3600" b="1" i="0" u="none" strike="noStrike" kern="1200" cap="none" spc="-20" normalizeH="0" dirty="0">
                <a:ln>
                  <a:noFill/>
                </a:ln>
                <a:solidFill>
                  <a:srgbClr val="FFFFFF"/>
                </a:solidFill>
                <a:effectLst/>
                <a:uLnTx/>
                <a:uFillTx/>
                <a:latin typeface="Segoe UI"/>
                <a:ea typeface="+mn-ea"/>
                <a:cs typeface="+mn-cs"/>
              </a:rPr>
              <a:t>CANDOR</a:t>
            </a:r>
          </a:p>
          <a:p>
            <a:pPr marL="0" marR="0" lvl="0" indent="0" algn="l" defTabSz="914400" rtl="0" eaLnBrk="1" fontAlgn="auto" latinLnBrk="0" hangingPunct="1">
              <a:lnSpc>
                <a:spcPct val="85000"/>
              </a:lnSpc>
              <a:spcBef>
                <a:spcPts val="0"/>
              </a:spcBef>
              <a:spcAft>
                <a:spcPts val="0"/>
              </a:spcAft>
              <a:buClrTx/>
              <a:buSzTx/>
              <a:buFontTx/>
              <a:buNone/>
              <a:tabLst/>
              <a:defRPr/>
            </a:pPr>
            <a:r>
              <a:rPr lang="en-GB" spc="-20" dirty="0">
                <a:solidFill>
                  <a:srgbClr val="FFFFFF"/>
                </a:solidFill>
                <a:latin typeface="Segoe UI"/>
              </a:rPr>
              <a:t>Continuous Feedback</a:t>
            </a:r>
            <a:endParaRPr lang="en-GB" u="none" strike="noStrike" kern="1200" cap="none" spc="-20" normalizeH="0" dirty="0">
              <a:ln>
                <a:noFill/>
              </a:ln>
              <a:solidFill>
                <a:srgbClr val="FFFFFF"/>
              </a:solidFill>
              <a:effectLst/>
              <a:uLnTx/>
              <a:uFillTx/>
              <a:latin typeface="Segoe UI"/>
              <a:ea typeface="+mn-ea"/>
              <a:cs typeface="+mn-cs"/>
            </a:endParaRPr>
          </a:p>
        </p:txBody>
      </p:sp>
    </p:spTree>
    <p:custDataLst>
      <p:tags r:id="rId1"/>
    </p:custDataLst>
    <p:extLst>
      <p:ext uri="{BB962C8B-B14F-4D97-AF65-F5344CB8AC3E}">
        <p14:creationId xmlns:p14="http://schemas.microsoft.com/office/powerpoint/2010/main" val="7661337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778ACC-8025-47A4-A4BC-A51EA3B62F14}"/>
              </a:ext>
            </a:extLst>
          </p:cNvPr>
          <p:cNvSpPr>
            <a:spLocks noGrp="1"/>
          </p:cNvSpPr>
          <p:nvPr>
            <p:ph type="title" idx="4294967295"/>
          </p:nvPr>
        </p:nvSpPr>
        <p:spPr/>
        <p:txBody>
          <a:bodyPr rtlCol="0"/>
          <a:lstStyle/>
          <a:p>
            <a:pPr rtl="0"/>
            <a:r>
              <a:rPr lang="en-GB" dirty="0"/>
              <a:t>Ending slide</a:t>
            </a:r>
          </a:p>
        </p:txBody>
      </p:sp>
      <p:sp>
        <p:nvSpPr>
          <p:cNvPr id="3" name="Rectangle 2">
            <a:extLst>
              <a:ext uri="{FF2B5EF4-FFF2-40B4-BE49-F238E27FC236}">
                <a16:creationId xmlns:a16="http://schemas.microsoft.com/office/drawing/2014/main" id="{CA480A17-B33A-4E1E-B9C3-7E3069563167}"/>
              </a:ext>
              <a:ext uri="{C183D7F6-B498-43B3-948B-1728B52AA6E4}">
                <adec:decorative xmlns:adec="http://schemas.microsoft.com/office/drawing/2017/decorative" val="1"/>
              </a:ext>
            </a:extLst>
          </p:cNvPr>
          <p:cNvSpPr/>
          <p:nvPr/>
        </p:nvSpPr>
        <p:spPr>
          <a:xfrm>
            <a:off x="0" y="0"/>
            <a:ext cx="12192000" cy="1240325"/>
          </a:xfrm>
          <a:prstGeom prst="rect">
            <a:avLst/>
          </a:prstGeom>
          <a:solidFill>
            <a:srgbClr val="004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pic>
        <p:nvPicPr>
          <p:cNvPr id="31" name="Picture 30">
            <a:extLst>
              <a:ext uri="{FF2B5EF4-FFF2-40B4-BE49-F238E27FC236}">
                <a16:creationId xmlns:a16="http://schemas.microsoft.com/office/drawing/2014/main" id="{7BF44D0C-E254-1664-CC64-E48EEC70486F}"/>
              </a:ext>
            </a:extLst>
          </p:cNvPr>
          <p:cNvPicPr>
            <a:picLocks noChangeAspect="1"/>
          </p:cNvPicPr>
          <p:nvPr/>
        </p:nvPicPr>
        <p:blipFill>
          <a:blip r:embed="rId3"/>
          <a:stretch>
            <a:fillRect/>
          </a:stretch>
        </p:blipFill>
        <p:spPr>
          <a:xfrm>
            <a:off x="3928715" y="1616212"/>
            <a:ext cx="2005293" cy="2005293"/>
          </a:xfrm>
          <a:prstGeom prst="rect">
            <a:avLst/>
          </a:prstGeom>
        </p:spPr>
      </p:pic>
      <p:sp>
        <p:nvSpPr>
          <p:cNvPr id="34" name="TextBox 33">
            <a:extLst>
              <a:ext uri="{FF2B5EF4-FFF2-40B4-BE49-F238E27FC236}">
                <a16:creationId xmlns:a16="http://schemas.microsoft.com/office/drawing/2014/main" id="{1FFBEB02-4454-7F1F-13CB-1E10D9CA155E}"/>
              </a:ext>
            </a:extLst>
          </p:cNvPr>
          <p:cNvSpPr txBox="1"/>
          <p:nvPr/>
        </p:nvSpPr>
        <p:spPr>
          <a:xfrm>
            <a:off x="5688262" y="1994537"/>
            <a:ext cx="5302586" cy="1269578"/>
          </a:xfrm>
          <a:prstGeom prst="rect">
            <a:avLst/>
          </a:prstGeom>
          <a:solidFill>
            <a:srgbClr val="004568"/>
          </a:solidFill>
        </p:spPr>
        <p:txBody>
          <a:bodyPr wrap="square" rtlCol="0">
            <a:sp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lang="en-GB" sz="3600" b="1" i="0" u="none" strike="noStrike" kern="1200" cap="none" spc="-20" normalizeH="0" dirty="0">
                <a:ln>
                  <a:noFill/>
                </a:ln>
                <a:solidFill>
                  <a:srgbClr val="FFFFFF"/>
                </a:solidFill>
                <a:effectLst/>
                <a:uLnTx/>
                <a:uFillTx/>
                <a:latin typeface="Segoe UI"/>
                <a:ea typeface="+mn-ea"/>
                <a:cs typeface="+mn-cs"/>
              </a:rPr>
              <a:t>COACH </a:t>
            </a:r>
          </a:p>
          <a:p>
            <a:pPr marL="0" marR="0" lvl="0" indent="0" algn="l" defTabSz="914400" rtl="0" eaLnBrk="1" fontAlgn="auto" latinLnBrk="0" hangingPunct="1">
              <a:lnSpc>
                <a:spcPct val="85000"/>
              </a:lnSpc>
              <a:spcBef>
                <a:spcPts val="0"/>
              </a:spcBef>
              <a:spcAft>
                <a:spcPts val="0"/>
              </a:spcAft>
              <a:buClrTx/>
              <a:buSzTx/>
              <a:buFontTx/>
              <a:buNone/>
              <a:tabLst/>
              <a:defRPr/>
            </a:pPr>
            <a:r>
              <a:rPr lang="en-GB" sz="3600" b="1" i="0" u="none" strike="noStrike" kern="1200" cap="none" spc="-20" normalizeH="0" dirty="0">
                <a:ln>
                  <a:noFill/>
                </a:ln>
                <a:solidFill>
                  <a:srgbClr val="FFFFFF"/>
                </a:solidFill>
                <a:effectLst/>
                <a:uLnTx/>
                <a:uFillTx/>
                <a:latin typeface="Segoe UI"/>
                <a:ea typeface="+mn-ea"/>
                <a:cs typeface="+mn-cs"/>
              </a:rPr>
              <a:t>CANDOR</a:t>
            </a:r>
          </a:p>
          <a:p>
            <a:pPr marL="0" marR="0" lvl="0" indent="0" algn="l" defTabSz="914400" rtl="0" eaLnBrk="1" fontAlgn="auto" latinLnBrk="0" hangingPunct="1">
              <a:lnSpc>
                <a:spcPct val="85000"/>
              </a:lnSpc>
              <a:spcBef>
                <a:spcPts val="0"/>
              </a:spcBef>
              <a:spcAft>
                <a:spcPts val="0"/>
              </a:spcAft>
              <a:buClrTx/>
              <a:buSzTx/>
              <a:buFontTx/>
              <a:buNone/>
              <a:tabLst/>
              <a:defRPr/>
            </a:pPr>
            <a:r>
              <a:rPr lang="en-GB" spc="-20" dirty="0">
                <a:solidFill>
                  <a:srgbClr val="FFFFFF"/>
                </a:solidFill>
                <a:latin typeface="Segoe UI"/>
              </a:rPr>
              <a:t>Continuous Feedback</a:t>
            </a:r>
            <a:endParaRPr lang="en-GB" u="none" strike="noStrike" kern="1200" cap="none" spc="-20" normalizeH="0" dirty="0">
              <a:ln>
                <a:noFill/>
              </a:ln>
              <a:solidFill>
                <a:srgbClr val="FFFFFF"/>
              </a:solidFill>
              <a:effectLst/>
              <a:uLnTx/>
              <a:uFillTx/>
              <a:latin typeface="Segoe UI"/>
              <a:ea typeface="+mn-ea"/>
              <a:cs typeface="+mn-cs"/>
            </a:endParaRPr>
          </a:p>
        </p:txBody>
      </p:sp>
      <p:sp>
        <p:nvSpPr>
          <p:cNvPr id="35" name="TextBox 34">
            <a:extLst>
              <a:ext uri="{FF2B5EF4-FFF2-40B4-BE49-F238E27FC236}">
                <a16:creationId xmlns:a16="http://schemas.microsoft.com/office/drawing/2014/main" id="{A616EBFE-523D-6ACC-6EAE-A1D6E3B218D6}"/>
              </a:ext>
            </a:extLst>
          </p:cNvPr>
          <p:cNvSpPr txBox="1"/>
          <p:nvPr/>
        </p:nvSpPr>
        <p:spPr>
          <a:xfrm>
            <a:off x="865632" y="4934011"/>
            <a:ext cx="10319086" cy="615553"/>
          </a:xfrm>
          <a:prstGeom prst="rect">
            <a:avLst/>
          </a:prstGeom>
          <a:noFill/>
        </p:spPr>
        <p:txBody>
          <a:bodyPr wrap="square" rtlCol="0">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lang="en-GB" sz="4000" b="1" spc="-20" dirty="0">
                <a:solidFill>
                  <a:srgbClr val="FFFFFF"/>
                </a:solidFill>
                <a:latin typeface="Segoe UI"/>
              </a:rPr>
              <a:t>THANK YOU</a:t>
            </a:r>
            <a:endParaRPr lang="en-GB" sz="4000" b="1" i="0" u="none" strike="noStrike" kern="1200" cap="none" spc="-20" normalizeH="0" dirty="0">
              <a:ln>
                <a:noFill/>
              </a:ln>
              <a:solidFill>
                <a:srgbClr val="FFFFFF"/>
              </a:solidFill>
              <a:effectLst/>
              <a:uLnTx/>
              <a:uFillTx/>
              <a:latin typeface="Segoe UI"/>
              <a:ea typeface="+mn-ea"/>
              <a:cs typeface="+mn-cs"/>
            </a:endParaRPr>
          </a:p>
        </p:txBody>
      </p:sp>
      <p:sp>
        <p:nvSpPr>
          <p:cNvPr id="39" name="Rectangle 38">
            <a:extLst>
              <a:ext uri="{FF2B5EF4-FFF2-40B4-BE49-F238E27FC236}">
                <a16:creationId xmlns:a16="http://schemas.microsoft.com/office/drawing/2014/main" id="{376FB1CB-1462-D825-F9F3-98F553E63F96}"/>
              </a:ext>
            </a:extLst>
          </p:cNvPr>
          <p:cNvSpPr/>
          <p:nvPr/>
        </p:nvSpPr>
        <p:spPr>
          <a:xfrm>
            <a:off x="0" y="6393999"/>
            <a:ext cx="865632" cy="331514"/>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D445964D-F2D0-7228-0DE1-ADB16D6E5514}"/>
              </a:ext>
            </a:extLst>
          </p:cNvPr>
          <p:cNvSpPr/>
          <p:nvPr/>
        </p:nvSpPr>
        <p:spPr>
          <a:xfrm>
            <a:off x="0" y="6393999"/>
            <a:ext cx="865632" cy="331514"/>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D20A04A4-DFF4-9C19-A545-D2945FDFD8C4}"/>
              </a:ext>
            </a:extLst>
          </p:cNvPr>
          <p:cNvSpPr/>
          <p:nvPr/>
        </p:nvSpPr>
        <p:spPr>
          <a:xfrm>
            <a:off x="0" y="6313939"/>
            <a:ext cx="865632" cy="4571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6C04D06A-031A-3758-BC03-F8CACFC12672}"/>
              </a:ext>
            </a:extLst>
          </p:cNvPr>
          <p:cNvSpPr/>
          <p:nvPr/>
        </p:nvSpPr>
        <p:spPr>
          <a:xfrm>
            <a:off x="0" y="6747822"/>
            <a:ext cx="865632" cy="4571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90723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778ACC-8025-47A4-A4BC-A51EA3B62F14}"/>
              </a:ext>
            </a:extLst>
          </p:cNvPr>
          <p:cNvSpPr>
            <a:spLocks noGrp="1"/>
          </p:cNvSpPr>
          <p:nvPr>
            <p:ph type="title" idx="4294967295"/>
          </p:nvPr>
        </p:nvSpPr>
        <p:spPr>
          <a:xfrm>
            <a:off x="0" y="-12192"/>
            <a:ext cx="12192000" cy="1050758"/>
          </a:xfrm>
        </p:spPr>
        <p:txBody>
          <a:bodyPr rtlCol="0"/>
          <a:lstStyle/>
          <a:p>
            <a:pPr rtl="0"/>
            <a:r>
              <a:rPr lang="en-GB" dirty="0"/>
              <a:t>Ending slide</a:t>
            </a:r>
          </a:p>
        </p:txBody>
      </p:sp>
      <p:sp>
        <p:nvSpPr>
          <p:cNvPr id="3" name="Rectangle 2">
            <a:extLst>
              <a:ext uri="{FF2B5EF4-FFF2-40B4-BE49-F238E27FC236}">
                <a16:creationId xmlns:a16="http://schemas.microsoft.com/office/drawing/2014/main" id="{CA480A17-B33A-4E1E-B9C3-7E3069563167}"/>
              </a:ext>
              <a:ext uri="{C183D7F6-B498-43B3-948B-1728B52AA6E4}">
                <adec:decorative xmlns:adec="http://schemas.microsoft.com/office/drawing/2017/decorative" val="1"/>
              </a:ext>
            </a:extLst>
          </p:cNvPr>
          <p:cNvSpPr/>
          <p:nvPr/>
        </p:nvSpPr>
        <p:spPr>
          <a:xfrm>
            <a:off x="0" y="-12192"/>
            <a:ext cx="12192000" cy="1240325"/>
          </a:xfrm>
          <a:prstGeom prst="rect">
            <a:avLst/>
          </a:prstGeom>
          <a:solidFill>
            <a:srgbClr val="004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9" name="TextBox 8">
            <a:extLst>
              <a:ext uri="{FF2B5EF4-FFF2-40B4-BE49-F238E27FC236}">
                <a16:creationId xmlns:a16="http://schemas.microsoft.com/office/drawing/2014/main" id="{FEB3EEA4-C225-BFDB-07B5-CA4B0D3D68FB}"/>
              </a:ext>
            </a:extLst>
          </p:cNvPr>
          <p:cNvSpPr txBox="1"/>
          <p:nvPr/>
        </p:nvSpPr>
        <p:spPr>
          <a:xfrm>
            <a:off x="692773" y="306706"/>
            <a:ext cx="8985586" cy="563231"/>
          </a:xfrm>
          <a:prstGeom prst="rect">
            <a:avLst/>
          </a:prstGeom>
          <a:noFill/>
        </p:spPr>
        <p:txBody>
          <a:bodyPr wrap="square" rtlCol="0">
            <a:spAutoFit/>
          </a:bodyPr>
          <a:lstStyle/>
          <a:p>
            <a:pPr lvl="1">
              <a:lnSpc>
                <a:spcPct val="85000"/>
              </a:lnSpc>
              <a:defRPr/>
            </a:pPr>
            <a:r>
              <a:rPr lang="en-GB" sz="3600" b="1" spc="-20" dirty="0">
                <a:solidFill>
                  <a:srgbClr val="FFFFFF"/>
                </a:solidFill>
                <a:latin typeface="Segoe UI"/>
              </a:rPr>
              <a:t>REFERENCES</a:t>
            </a:r>
            <a:endParaRPr lang="en-GB" sz="3600" b="1" i="0" u="none" strike="noStrike" kern="1200" cap="none" spc="-20" normalizeH="0" dirty="0">
              <a:ln>
                <a:noFill/>
              </a:ln>
              <a:solidFill>
                <a:srgbClr val="FFFFFF"/>
              </a:solidFill>
              <a:effectLst/>
              <a:uLnTx/>
              <a:uFillTx/>
              <a:latin typeface="Segoe UI"/>
              <a:ea typeface="+mn-ea"/>
              <a:cs typeface="+mn-cs"/>
            </a:endParaRPr>
          </a:p>
        </p:txBody>
      </p:sp>
      <p:sp>
        <p:nvSpPr>
          <p:cNvPr id="72" name="Rectangle 71">
            <a:extLst>
              <a:ext uri="{FF2B5EF4-FFF2-40B4-BE49-F238E27FC236}">
                <a16:creationId xmlns:a16="http://schemas.microsoft.com/office/drawing/2014/main" id="{F32ADF02-595B-97D4-20AC-4083F43E0AF1}"/>
              </a:ext>
            </a:extLst>
          </p:cNvPr>
          <p:cNvSpPr/>
          <p:nvPr/>
        </p:nvSpPr>
        <p:spPr>
          <a:xfrm>
            <a:off x="0" y="6393999"/>
            <a:ext cx="865632" cy="331514"/>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611A9717-39C4-BB03-98A4-961F4E9F376D}"/>
              </a:ext>
            </a:extLst>
          </p:cNvPr>
          <p:cNvSpPr/>
          <p:nvPr/>
        </p:nvSpPr>
        <p:spPr>
          <a:xfrm>
            <a:off x="0" y="6747822"/>
            <a:ext cx="865632" cy="4571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5" name="Graphic 154" descr="Social network with solid fill">
            <a:extLst>
              <a:ext uri="{FF2B5EF4-FFF2-40B4-BE49-F238E27FC236}">
                <a16:creationId xmlns:a16="http://schemas.microsoft.com/office/drawing/2014/main" id="{03CE9352-79FB-50EA-ECE2-A8F04900BB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5573" y="142369"/>
            <a:ext cx="914400" cy="914400"/>
          </a:xfrm>
          <a:prstGeom prst="rect">
            <a:avLst/>
          </a:prstGeom>
        </p:spPr>
      </p:pic>
      <p:sp>
        <p:nvSpPr>
          <p:cNvPr id="2" name="TextBox 1">
            <a:extLst>
              <a:ext uri="{FF2B5EF4-FFF2-40B4-BE49-F238E27FC236}">
                <a16:creationId xmlns:a16="http://schemas.microsoft.com/office/drawing/2014/main" id="{835D8C05-3894-862C-9D3E-E25214FA8859}"/>
              </a:ext>
            </a:extLst>
          </p:cNvPr>
          <p:cNvSpPr txBox="1"/>
          <p:nvPr/>
        </p:nvSpPr>
        <p:spPr>
          <a:xfrm>
            <a:off x="692773" y="1357464"/>
            <a:ext cx="10328153" cy="4524315"/>
          </a:xfrm>
          <a:prstGeom prst="rect">
            <a:avLst/>
          </a:prstGeom>
          <a:noFill/>
        </p:spPr>
        <p:txBody>
          <a:bodyPr wrap="square" rtlCol="0">
            <a:spAutoFit/>
          </a:bodyPr>
          <a:lstStyle/>
          <a:p>
            <a:pPr marL="228600" lvl="0" indent="-228600">
              <a:buFont typeface="+mj-lt"/>
              <a:buAutoNum type="arabicPeriod"/>
              <a:defRPr/>
            </a:pPr>
            <a:r>
              <a:rPr lang="en-GB" sz="1200" dirty="0"/>
              <a:t>Gartner, 2023. Gartner HR Research Finds Only 31 Percent of Employees Report They Are Engaged. [online] Available at: https://www.gartner.com/en/newsroom/press-releases/2023-10-24-rhr-gartner-hr-research-finds-only-31-percent-of-employees-report-they-are-engaged [Accessed 8 July 2024].</a:t>
            </a:r>
          </a:p>
          <a:p>
            <a:pPr marL="228600" lvl="0" indent="-228600">
              <a:buFont typeface="+mj-lt"/>
              <a:buAutoNum type="arabicPeriod"/>
              <a:defRPr/>
            </a:pPr>
            <a:r>
              <a:rPr lang="en-GB" sz="1200" dirty="0"/>
              <a:t>Gallup, 2023. State of the Global Workplace: 2023 Report. [pdf] Available at: https://www.gallup.com/workplace/349484/state-of-the-global-workplace.aspx [Accessed 8 July 2024].</a:t>
            </a:r>
          </a:p>
          <a:p>
            <a:pPr marL="228600" lvl="0" indent="-228600">
              <a:buFont typeface="+mj-lt"/>
              <a:buAutoNum type="arabicPeriod"/>
              <a:defRPr/>
            </a:pPr>
            <a:r>
              <a:rPr lang="en-GB" sz="1200" dirty="0"/>
              <a:t>Gallup, 2019. Re-Engineering Performance Management. [online] Available at: https://www.gallup.com/workplace/238064/re-engineering-performance-management.aspx [Accessed 8 July 2024].</a:t>
            </a:r>
          </a:p>
          <a:p>
            <a:pPr marL="228600" lvl="0" indent="-228600">
              <a:buFont typeface="+mj-lt"/>
              <a:buAutoNum type="arabicPeriod"/>
              <a:defRPr/>
            </a:pPr>
            <a:r>
              <a:rPr lang="en-GB" sz="1200" dirty="0"/>
              <a:t>Gallup, 2019. The Harm of Good: The Truth About Performance Reviews. [online] Available at: https://www.gallup.com/workplace/249332/harm-good-truth-performance-reviews.aspx [Accessed 8 July 2024].</a:t>
            </a:r>
          </a:p>
          <a:p>
            <a:pPr marL="228600" lvl="0" indent="-228600">
              <a:buFont typeface="+mj-lt"/>
              <a:buAutoNum type="arabicPeriod"/>
              <a:defRPr/>
            </a:pPr>
            <a:r>
              <a:rPr lang="en-GB" sz="1200" dirty="0"/>
              <a:t>Deloitte, 2014. Global Human Capital Trends 2014. [pdf] Available at: https://www2.deloitte.com/content/dam/Deloitte/ar/Documents/human-capital/arg_hc_global-human-capital-trends-2014_09062014%20(1).pdf [Accessed 8 July 2024].</a:t>
            </a:r>
          </a:p>
          <a:p>
            <a:pPr marL="228600" lvl="0" indent="-228600">
              <a:buFont typeface="+mj-lt"/>
              <a:buAutoNum type="arabicPeriod"/>
              <a:defRPr/>
            </a:pPr>
            <a:r>
              <a:rPr lang="en-GB" sz="1200" dirty="0"/>
              <a:t>Society for Human Resource Management (SHRM), 2019. Performance Reviews Are Dead. [online] Available at: https://www.shrm.org/resourcesandtools/hr-topics/employee-relations/pages/performance-reviews-are-dead.aspx [Accessed 8 July 2024].</a:t>
            </a:r>
          </a:p>
          <a:p>
            <a:pPr marL="228600" lvl="0" indent="-228600">
              <a:buFont typeface="+mj-lt"/>
              <a:buAutoNum type="arabicPeriod"/>
              <a:defRPr/>
            </a:pPr>
            <a:r>
              <a:rPr lang="en-GB" sz="1200" dirty="0"/>
              <a:t>Society for Human Resource Management (SHRM), 2019. Performance Management. [pdf] Available at: https://www.shrm.org/hr-today/trends-and-forecasting/special-reports-and-expert-views/documents/performance%20management.pdf [Accessed 8 July 2024].</a:t>
            </a:r>
          </a:p>
          <a:p>
            <a:pPr marL="228600" lvl="0" indent="-228600">
              <a:buFont typeface="+mj-lt"/>
              <a:buAutoNum type="arabicPeriod"/>
              <a:defRPr/>
            </a:pPr>
            <a:r>
              <a:rPr lang="en-GB" sz="1200" dirty="0"/>
              <a:t>Consultancy.uk, 2018. UK employees losing faith in annual performance management cycles. [online] Available at: https://www.consultancy.uk/news/17726/uk-employees-losing-faith-in-annual-performance-management-cycles [Accessed 8 July 2024].</a:t>
            </a:r>
          </a:p>
          <a:p>
            <a:pPr marL="228600" lvl="0" indent="-228600">
              <a:buFont typeface="+mj-lt"/>
              <a:buAutoNum type="arabicPeriod"/>
              <a:defRPr/>
            </a:pPr>
            <a:r>
              <a:rPr lang="en-GB" sz="1200" dirty="0"/>
              <a:t>Society for Human Resource Management (SHRM), 2021. More Employers Ditch Performance Appraisals. [online] Available at: https://www.shrm.org/resourcesandtools/legal-and-compliance/employment-law/pages/more-employers-ditch-performance-appraisals.aspx [Accessed 8 July 2024].</a:t>
            </a:r>
          </a:p>
          <a:p>
            <a:pPr marL="228600" lvl="0" indent="-228600">
              <a:buFont typeface="+mj-lt"/>
              <a:buAutoNum type="arabicPeriod"/>
              <a:defRPr/>
            </a:pPr>
            <a:r>
              <a:rPr lang="en-GB" sz="1200" dirty="0" err="1"/>
              <a:t>Koulopoulos</a:t>
            </a:r>
            <a:r>
              <a:rPr lang="en-GB" sz="1200" dirty="0"/>
              <a:t>, T., 2019. Performance Reviews Are Dead. Here's What You Should Do Instead. Inc. [online] Available at: https://www.inc.com/thomas-koulopoulos/performance-reviews-are-dead-heres-what-you-should-do-instead.html [Accessed 8 July 2024].</a:t>
            </a:r>
          </a:p>
          <a:p>
            <a:pPr marL="228600" lvl="0" indent="-228600">
              <a:buFont typeface="+mj-lt"/>
              <a:buAutoNum type="arabicPeriod"/>
              <a:defRPr/>
            </a:pPr>
            <a:r>
              <a:rPr lang="en-GB" sz="1200" dirty="0" err="1"/>
              <a:t>Behavior</a:t>
            </a:r>
            <a:r>
              <a:rPr lang="en-GB" sz="1200" dirty="0"/>
              <a:t> Model, n.d. Fogg </a:t>
            </a:r>
            <a:r>
              <a:rPr lang="en-GB" sz="1200" dirty="0" err="1"/>
              <a:t>Behavior</a:t>
            </a:r>
            <a:r>
              <a:rPr lang="en-GB" sz="1200" dirty="0"/>
              <a:t> Model. [online] Available at: https://behaviormodel.org/ [Accessed 8 July 2024].</a:t>
            </a:r>
          </a:p>
          <a:p>
            <a:pPr marL="171450" lvl="0" indent="-171450">
              <a:buFont typeface="Arial" panose="020B0604020202020204" pitchFamily="34" charset="0"/>
              <a:buChar char="•"/>
              <a:defRPr/>
            </a:pPr>
            <a:endParaRPr lang="en-GB" sz="1200" b="0" i="0" u="none" strike="noStrike" kern="1200" cap="none" spc="0" normalizeH="0" dirty="0">
              <a:ln>
                <a:noFill/>
              </a:ln>
              <a:effectLst/>
              <a:uLnTx/>
              <a:uFillTx/>
              <a:latin typeface="Segoe UI"/>
            </a:endParaRPr>
          </a:p>
        </p:txBody>
      </p:sp>
    </p:spTree>
    <p:custDataLst>
      <p:tags r:id="rId1"/>
    </p:custDataLst>
    <p:extLst>
      <p:ext uri="{BB962C8B-B14F-4D97-AF65-F5344CB8AC3E}">
        <p14:creationId xmlns:p14="http://schemas.microsoft.com/office/powerpoint/2010/main" val="3919041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E0BA95D3-2BEC-A55C-2F6D-B9A313DB6D49}"/>
              </a:ext>
            </a:extLst>
          </p:cNvPr>
          <p:cNvPicPr>
            <a:picLocks noChangeAspect="1"/>
          </p:cNvPicPr>
          <p:nvPr/>
        </p:nvPicPr>
        <p:blipFill>
          <a:blip r:embed="rId3"/>
          <a:stretch>
            <a:fillRect/>
          </a:stretch>
        </p:blipFill>
        <p:spPr>
          <a:xfrm>
            <a:off x="-1" y="3706161"/>
            <a:ext cx="2486801" cy="2479874"/>
          </a:xfrm>
          <a:prstGeom prst="rect">
            <a:avLst/>
          </a:prstGeom>
        </p:spPr>
      </p:pic>
      <p:sp>
        <p:nvSpPr>
          <p:cNvPr id="7" name="Title 6">
            <a:extLst>
              <a:ext uri="{FF2B5EF4-FFF2-40B4-BE49-F238E27FC236}">
                <a16:creationId xmlns:a16="http://schemas.microsoft.com/office/drawing/2014/main" id="{96778ACC-8025-47A4-A4BC-A51EA3B62F14}"/>
              </a:ext>
            </a:extLst>
          </p:cNvPr>
          <p:cNvSpPr>
            <a:spLocks noGrp="1"/>
          </p:cNvSpPr>
          <p:nvPr>
            <p:ph type="title" idx="4294967295"/>
          </p:nvPr>
        </p:nvSpPr>
        <p:spPr/>
        <p:txBody>
          <a:bodyPr rtlCol="0"/>
          <a:lstStyle/>
          <a:p>
            <a:pPr rtl="0"/>
            <a:r>
              <a:rPr lang="en-GB" dirty="0"/>
              <a:t>Ending slide</a:t>
            </a:r>
          </a:p>
        </p:txBody>
      </p:sp>
      <p:sp>
        <p:nvSpPr>
          <p:cNvPr id="3" name="Rectangle 2">
            <a:extLst>
              <a:ext uri="{FF2B5EF4-FFF2-40B4-BE49-F238E27FC236}">
                <a16:creationId xmlns:a16="http://schemas.microsoft.com/office/drawing/2014/main" id="{CA480A17-B33A-4E1E-B9C3-7E3069563167}"/>
              </a:ext>
              <a:ext uri="{C183D7F6-B498-43B3-948B-1728B52AA6E4}">
                <adec:decorative xmlns:adec="http://schemas.microsoft.com/office/drawing/2017/decorative" val="1"/>
              </a:ext>
            </a:extLst>
          </p:cNvPr>
          <p:cNvSpPr/>
          <p:nvPr/>
        </p:nvSpPr>
        <p:spPr>
          <a:xfrm>
            <a:off x="0" y="0"/>
            <a:ext cx="12192000" cy="1240325"/>
          </a:xfrm>
          <a:prstGeom prst="rect">
            <a:avLst/>
          </a:prstGeom>
          <a:solidFill>
            <a:srgbClr val="004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39" name="Rectangle 38">
            <a:extLst>
              <a:ext uri="{FF2B5EF4-FFF2-40B4-BE49-F238E27FC236}">
                <a16:creationId xmlns:a16="http://schemas.microsoft.com/office/drawing/2014/main" id="{376FB1CB-1462-D825-F9F3-98F553E63F96}"/>
              </a:ext>
            </a:extLst>
          </p:cNvPr>
          <p:cNvSpPr/>
          <p:nvPr/>
        </p:nvSpPr>
        <p:spPr>
          <a:xfrm>
            <a:off x="0" y="6393999"/>
            <a:ext cx="865632" cy="331514"/>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D445964D-F2D0-7228-0DE1-ADB16D6E5514}"/>
              </a:ext>
            </a:extLst>
          </p:cNvPr>
          <p:cNvSpPr/>
          <p:nvPr/>
        </p:nvSpPr>
        <p:spPr>
          <a:xfrm>
            <a:off x="0" y="6393999"/>
            <a:ext cx="865632" cy="331514"/>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D20A04A4-DFF4-9C19-A545-D2945FDFD8C4}"/>
              </a:ext>
            </a:extLst>
          </p:cNvPr>
          <p:cNvSpPr/>
          <p:nvPr/>
        </p:nvSpPr>
        <p:spPr>
          <a:xfrm>
            <a:off x="0" y="6313939"/>
            <a:ext cx="865632" cy="4571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6C04D06A-031A-3758-BC03-F8CACFC12672}"/>
              </a:ext>
            </a:extLst>
          </p:cNvPr>
          <p:cNvSpPr/>
          <p:nvPr/>
        </p:nvSpPr>
        <p:spPr>
          <a:xfrm>
            <a:off x="0" y="6747822"/>
            <a:ext cx="865632" cy="4571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0F17EF60-C390-5A58-30D6-B9FAACF3B319}"/>
              </a:ext>
            </a:extLst>
          </p:cNvPr>
          <p:cNvSpPr txBox="1"/>
          <p:nvPr/>
        </p:nvSpPr>
        <p:spPr>
          <a:xfrm>
            <a:off x="432816" y="396787"/>
            <a:ext cx="10590812" cy="563231"/>
          </a:xfrm>
          <a:prstGeom prst="rect">
            <a:avLst/>
          </a:prstGeom>
          <a:noFill/>
        </p:spPr>
        <p:txBody>
          <a:bodyPr wrap="square" rtlCol="0">
            <a:sp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lang="en-GB" sz="3600" b="1" spc="-20" dirty="0">
                <a:solidFill>
                  <a:srgbClr val="FFFFFF"/>
                </a:solidFill>
                <a:latin typeface="Segoe UI"/>
              </a:rPr>
              <a:t>PERFORMANCE CYCLES</a:t>
            </a:r>
            <a:endParaRPr lang="en-GB" sz="3600" b="1" i="0" u="none" strike="noStrike" kern="1200" cap="none" spc="-20" normalizeH="0" dirty="0">
              <a:ln>
                <a:noFill/>
              </a:ln>
              <a:solidFill>
                <a:srgbClr val="FFFFFF"/>
              </a:solidFill>
              <a:effectLst/>
              <a:uLnTx/>
              <a:uFillTx/>
              <a:latin typeface="Segoe UI"/>
              <a:ea typeface="+mn-ea"/>
              <a:cs typeface="+mn-cs"/>
            </a:endParaRPr>
          </a:p>
        </p:txBody>
      </p:sp>
      <p:sp>
        <p:nvSpPr>
          <p:cNvPr id="12" name="Thought Bubble: Cloud 11">
            <a:extLst>
              <a:ext uri="{FF2B5EF4-FFF2-40B4-BE49-F238E27FC236}">
                <a16:creationId xmlns:a16="http://schemas.microsoft.com/office/drawing/2014/main" id="{632C3F77-76F2-2804-AB0C-968011C598CC}"/>
              </a:ext>
            </a:extLst>
          </p:cNvPr>
          <p:cNvSpPr/>
          <p:nvPr/>
        </p:nvSpPr>
        <p:spPr>
          <a:xfrm>
            <a:off x="732062" y="1447545"/>
            <a:ext cx="2171700" cy="1154427"/>
          </a:xfrm>
          <a:prstGeom prst="cloudCallou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Where do I start?</a:t>
            </a:r>
          </a:p>
        </p:txBody>
      </p:sp>
      <p:sp>
        <p:nvSpPr>
          <p:cNvPr id="14" name="Thought Bubble: Cloud 13">
            <a:extLst>
              <a:ext uri="{FF2B5EF4-FFF2-40B4-BE49-F238E27FC236}">
                <a16:creationId xmlns:a16="http://schemas.microsoft.com/office/drawing/2014/main" id="{A69AB446-3CE4-4A43-C706-1E89A014BD45}"/>
              </a:ext>
            </a:extLst>
          </p:cNvPr>
          <p:cNvSpPr/>
          <p:nvPr/>
        </p:nvSpPr>
        <p:spPr>
          <a:xfrm>
            <a:off x="6616583" y="591770"/>
            <a:ext cx="2171700" cy="1154427"/>
          </a:xfrm>
          <a:prstGeom prst="cloudCallou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I’m busy..</a:t>
            </a:r>
          </a:p>
        </p:txBody>
      </p:sp>
      <p:sp>
        <p:nvSpPr>
          <p:cNvPr id="15" name="Thought Bubble: Cloud 14">
            <a:extLst>
              <a:ext uri="{FF2B5EF4-FFF2-40B4-BE49-F238E27FC236}">
                <a16:creationId xmlns:a16="http://schemas.microsoft.com/office/drawing/2014/main" id="{411CBAC3-3D64-05C9-4857-59E0F136A880}"/>
              </a:ext>
            </a:extLst>
          </p:cNvPr>
          <p:cNvSpPr/>
          <p:nvPr/>
        </p:nvSpPr>
        <p:spPr>
          <a:xfrm>
            <a:off x="8788236" y="1505350"/>
            <a:ext cx="2171700" cy="1154427"/>
          </a:xfrm>
          <a:prstGeom prst="cloudCallou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This sounds to blunt..</a:t>
            </a:r>
          </a:p>
        </p:txBody>
      </p:sp>
      <p:sp>
        <p:nvSpPr>
          <p:cNvPr id="16" name="Thought Bubble: Cloud 15">
            <a:extLst>
              <a:ext uri="{FF2B5EF4-FFF2-40B4-BE49-F238E27FC236}">
                <a16:creationId xmlns:a16="http://schemas.microsoft.com/office/drawing/2014/main" id="{AA8E770D-CAD5-1567-4CDA-A8768E757855}"/>
              </a:ext>
            </a:extLst>
          </p:cNvPr>
          <p:cNvSpPr/>
          <p:nvPr/>
        </p:nvSpPr>
        <p:spPr>
          <a:xfrm>
            <a:off x="8549474" y="3124947"/>
            <a:ext cx="2824843" cy="1551214"/>
          </a:xfrm>
          <a:prstGeom prst="cloudCallou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Maybe they will take this the wrong way?</a:t>
            </a:r>
          </a:p>
        </p:txBody>
      </p:sp>
      <p:sp>
        <p:nvSpPr>
          <p:cNvPr id="17" name="Thought Bubble: Cloud 16">
            <a:extLst>
              <a:ext uri="{FF2B5EF4-FFF2-40B4-BE49-F238E27FC236}">
                <a16:creationId xmlns:a16="http://schemas.microsoft.com/office/drawing/2014/main" id="{CDF2A21C-450E-3FF9-9744-F8A755719765}"/>
              </a:ext>
            </a:extLst>
          </p:cNvPr>
          <p:cNvSpPr/>
          <p:nvPr/>
        </p:nvSpPr>
        <p:spPr>
          <a:xfrm>
            <a:off x="3414031" y="1328807"/>
            <a:ext cx="2681969" cy="1240324"/>
          </a:xfrm>
          <a:prstGeom prst="cloudCallou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There was that thing from 6 months ago</a:t>
            </a:r>
          </a:p>
        </p:txBody>
      </p:sp>
      <p:pic>
        <p:nvPicPr>
          <p:cNvPr id="19" name="Graphic 18" descr="Envelope with solid fill">
            <a:extLst>
              <a:ext uri="{FF2B5EF4-FFF2-40B4-BE49-F238E27FC236}">
                <a16:creationId xmlns:a16="http://schemas.microsoft.com/office/drawing/2014/main" id="{ABCDC7F3-D004-AD05-CFDC-85B8C1DAF14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90578" y="2847897"/>
            <a:ext cx="914400" cy="914400"/>
          </a:xfrm>
          <a:prstGeom prst="rect">
            <a:avLst/>
          </a:prstGeom>
        </p:spPr>
      </p:pic>
      <p:sp>
        <p:nvSpPr>
          <p:cNvPr id="20" name="Rectangle 19">
            <a:extLst>
              <a:ext uri="{FF2B5EF4-FFF2-40B4-BE49-F238E27FC236}">
                <a16:creationId xmlns:a16="http://schemas.microsoft.com/office/drawing/2014/main" id="{BD402FC1-B010-99E3-80BE-1B24FD008998}"/>
              </a:ext>
            </a:extLst>
          </p:cNvPr>
          <p:cNvSpPr/>
          <p:nvPr/>
        </p:nvSpPr>
        <p:spPr>
          <a:xfrm>
            <a:off x="3186404" y="3082954"/>
            <a:ext cx="4984115" cy="155665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205EC4AD-37FF-93BE-B335-9F24AF8E5F6D}"/>
              </a:ext>
            </a:extLst>
          </p:cNvPr>
          <p:cNvSpPr txBox="1"/>
          <p:nvPr/>
        </p:nvSpPr>
        <p:spPr>
          <a:xfrm>
            <a:off x="3265914" y="3206243"/>
            <a:ext cx="4436519" cy="1631216"/>
          </a:xfrm>
          <a:prstGeom prst="rect">
            <a:avLst/>
          </a:prstGeom>
          <a:noFill/>
        </p:spPr>
        <p:txBody>
          <a:bodyPr wrap="square">
            <a:spAutoFit/>
          </a:bodyPr>
          <a:lstStyle/>
          <a:p>
            <a:r>
              <a:rPr lang="en-GB" sz="1600" b="1" dirty="0">
                <a:solidFill>
                  <a:srgbClr val="FFFFFF"/>
                </a:solidFill>
                <a:ea typeface="Tahoma" panose="020B0604030504040204" pitchFamily="34" charset="0"/>
                <a:cs typeface="Tahoma" panose="020B0604030504040204" pitchFamily="34" charset="0"/>
              </a:rPr>
              <a:t>To</a:t>
            </a:r>
            <a:r>
              <a:rPr lang="en-GB" sz="1600" dirty="0">
                <a:solidFill>
                  <a:srgbClr val="FFFFFF"/>
                </a:solidFill>
                <a:ea typeface="Tahoma" panose="020B0604030504040204" pitchFamily="34" charset="0"/>
                <a:cs typeface="Tahoma" panose="020B0604030504040204" pitchFamily="34" charset="0"/>
              </a:rPr>
              <a:t>: You</a:t>
            </a:r>
          </a:p>
          <a:p>
            <a:r>
              <a:rPr lang="en-GB" sz="1600" b="1" dirty="0">
                <a:solidFill>
                  <a:srgbClr val="FFFFFF"/>
                </a:solidFill>
                <a:ea typeface="Tahoma" panose="020B0604030504040204" pitchFamily="34" charset="0"/>
                <a:cs typeface="Tahoma" panose="020B0604030504040204" pitchFamily="34" charset="0"/>
              </a:rPr>
              <a:t>From</a:t>
            </a:r>
            <a:r>
              <a:rPr lang="en-GB" sz="1600" dirty="0">
                <a:solidFill>
                  <a:srgbClr val="FFFFFF"/>
                </a:solidFill>
                <a:ea typeface="Tahoma" panose="020B0604030504040204" pitchFamily="34" charset="0"/>
                <a:cs typeface="Tahoma" panose="020B0604030504040204" pitchFamily="34" charset="0"/>
              </a:rPr>
              <a:t>: A Colleague</a:t>
            </a:r>
          </a:p>
          <a:p>
            <a:endParaRPr lang="en-GB" sz="1600" dirty="0">
              <a:solidFill>
                <a:srgbClr val="FFFFFF"/>
              </a:solidFill>
              <a:ea typeface="Tahoma" panose="020B0604030504040204" pitchFamily="34" charset="0"/>
              <a:cs typeface="Tahoma" panose="020B0604030504040204" pitchFamily="34" charset="0"/>
            </a:endParaRPr>
          </a:p>
          <a:p>
            <a:r>
              <a:rPr lang="en-GB" sz="1600" dirty="0">
                <a:solidFill>
                  <a:srgbClr val="FFFFFF"/>
                </a:solidFill>
                <a:ea typeface="Tahoma" panose="020B0604030504040204" pitchFamily="34" charset="0"/>
                <a:cs typeface="Tahoma" panose="020B0604030504040204" pitchFamily="34" charset="0"/>
              </a:rPr>
              <a:t>Hi! Have you got any feedback for me for my annual review?</a:t>
            </a:r>
          </a:p>
          <a:p>
            <a:endParaRPr lang="en-GB" b="1"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sp>
        <p:nvSpPr>
          <p:cNvPr id="22" name="Rectangle 21">
            <a:extLst>
              <a:ext uri="{FF2B5EF4-FFF2-40B4-BE49-F238E27FC236}">
                <a16:creationId xmlns:a16="http://schemas.microsoft.com/office/drawing/2014/main" id="{C4DF5EB1-A1BD-6B01-CEE4-5FFCC666DF78}"/>
              </a:ext>
            </a:extLst>
          </p:cNvPr>
          <p:cNvSpPr/>
          <p:nvPr/>
        </p:nvSpPr>
        <p:spPr>
          <a:xfrm>
            <a:off x="3195405" y="4659201"/>
            <a:ext cx="4975114" cy="4571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9E1F0BE0-AB75-4919-E840-321B0B3D0057}"/>
              </a:ext>
            </a:extLst>
          </p:cNvPr>
          <p:cNvSpPr/>
          <p:nvPr/>
        </p:nvSpPr>
        <p:spPr>
          <a:xfrm>
            <a:off x="3186403" y="3008015"/>
            <a:ext cx="4984115" cy="4571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hought Bubble: Cloud 24">
            <a:extLst>
              <a:ext uri="{FF2B5EF4-FFF2-40B4-BE49-F238E27FC236}">
                <a16:creationId xmlns:a16="http://schemas.microsoft.com/office/drawing/2014/main" id="{EC5C4345-5CA1-7878-263C-702F5DD88124}"/>
              </a:ext>
            </a:extLst>
          </p:cNvPr>
          <p:cNvSpPr/>
          <p:nvPr/>
        </p:nvSpPr>
        <p:spPr>
          <a:xfrm>
            <a:off x="9202617" y="5293954"/>
            <a:ext cx="2171700" cy="1154427"/>
          </a:xfrm>
          <a:prstGeom prst="cloudCallou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Were just ticking a box</a:t>
            </a:r>
          </a:p>
        </p:txBody>
      </p:sp>
      <p:sp>
        <p:nvSpPr>
          <p:cNvPr id="28" name="Thought Bubble: Cloud 27">
            <a:extLst>
              <a:ext uri="{FF2B5EF4-FFF2-40B4-BE49-F238E27FC236}">
                <a16:creationId xmlns:a16="http://schemas.microsoft.com/office/drawing/2014/main" id="{2D402675-8FD1-78E3-DE70-3A9A485EE706}"/>
              </a:ext>
            </a:extLst>
          </p:cNvPr>
          <p:cNvSpPr/>
          <p:nvPr/>
        </p:nvSpPr>
        <p:spPr>
          <a:xfrm>
            <a:off x="2990651" y="5239572"/>
            <a:ext cx="2687809" cy="1154427"/>
          </a:xfrm>
          <a:prstGeom prst="cloudCallou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This is due by the end of the month</a:t>
            </a:r>
          </a:p>
        </p:txBody>
      </p:sp>
      <p:sp>
        <p:nvSpPr>
          <p:cNvPr id="29" name="TextBox 28">
            <a:extLst>
              <a:ext uri="{FF2B5EF4-FFF2-40B4-BE49-F238E27FC236}">
                <a16:creationId xmlns:a16="http://schemas.microsoft.com/office/drawing/2014/main" id="{A789088F-6C17-DBBE-60C6-E8707AD41368}"/>
              </a:ext>
            </a:extLst>
          </p:cNvPr>
          <p:cNvSpPr txBox="1"/>
          <p:nvPr/>
        </p:nvSpPr>
        <p:spPr>
          <a:xfrm>
            <a:off x="432816" y="833747"/>
            <a:ext cx="36531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Segoe UI"/>
              </a:rPr>
              <a:t>Everyone’s favourite time of year…</a:t>
            </a:r>
            <a:endParaRPr lang="en-GB" sz="1400" b="0" i="0" u="none" strike="noStrike" kern="1200" cap="none" spc="0" normalizeH="0" dirty="0">
              <a:ln>
                <a:noFill/>
              </a:ln>
              <a:effectLst/>
              <a:uLnTx/>
              <a:uFillTx/>
              <a:latin typeface="Segoe UI"/>
              <a:ea typeface="+mn-ea"/>
              <a:cs typeface="+mn-cs"/>
            </a:endParaRPr>
          </a:p>
        </p:txBody>
      </p:sp>
      <p:sp>
        <p:nvSpPr>
          <p:cNvPr id="30" name="Thought Bubble: Cloud 29">
            <a:extLst>
              <a:ext uri="{FF2B5EF4-FFF2-40B4-BE49-F238E27FC236}">
                <a16:creationId xmlns:a16="http://schemas.microsoft.com/office/drawing/2014/main" id="{DD8D7DD3-2651-56A5-8255-26C91A0A48B2}"/>
              </a:ext>
            </a:extLst>
          </p:cNvPr>
          <p:cNvSpPr/>
          <p:nvPr/>
        </p:nvSpPr>
        <p:spPr>
          <a:xfrm>
            <a:off x="6329081" y="5159512"/>
            <a:ext cx="2171700" cy="1154427"/>
          </a:xfrm>
          <a:prstGeom prst="cloudCallou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I asked them to keep a log..</a:t>
            </a:r>
          </a:p>
        </p:txBody>
      </p:sp>
      <p:sp>
        <p:nvSpPr>
          <p:cNvPr id="31" name="TextBox 30">
            <a:extLst>
              <a:ext uri="{FF2B5EF4-FFF2-40B4-BE49-F238E27FC236}">
                <a16:creationId xmlns:a16="http://schemas.microsoft.com/office/drawing/2014/main" id="{F28EE473-9F46-79C0-F927-43E26E22BE1D}"/>
              </a:ext>
            </a:extLst>
          </p:cNvPr>
          <p:cNvSpPr txBox="1"/>
          <p:nvPr/>
        </p:nvSpPr>
        <p:spPr>
          <a:xfrm>
            <a:off x="3265913" y="3209680"/>
            <a:ext cx="4815475" cy="1354217"/>
          </a:xfrm>
          <a:prstGeom prst="rect">
            <a:avLst/>
          </a:prstGeom>
          <a:noFill/>
        </p:spPr>
        <p:txBody>
          <a:bodyPr wrap="square">
            <a:spAutoFit/>
          </a:bodyPr>
          <a:lstStyle/>
          <a:p>
            <a:r>
              <a:rPr lang="en-GB" sz="1600" b="1" dirty="0">
                <a:solidFill>
                  <a:srgbClr val="FFFFFF"/>
                </a:solidFill>
                <a:ea typeface="Tahoma" panose="020B0604030504040204" pitchFamily="34" charset="0"/>
                <a:cs typeface="Tahoma" panose="020B0604030504040204" pitchFamily="34" charset="0"/>
              </a:rPr>
              <a:t>To</a:t>
            </a:r>
            <a:r>
              <a:rPr lang="en-GB" sz="1600" dirty="0">
                <a:solidFill>
                  <a:srgbClr val="FFFFFF"/>
                </a:solidFill>
                <a:ea typeface="Tahoma" panose="020B0604030504040204" pitchFamily="34" charset="0"/>
                <a:cs typeface="Tahoma" panose="020B0604030504040204" pitchFamily="34" charset="0"/>
              </a:rPr>
              <a:t>: A Colleague</a:t>
            </a:r>
          </a:p>
          <a:p>
            <a:r>
              <a:rPr lang="en-GB" sz="1600" b="1" dirty="0">
                <a:solidFill>
                  <a:srgbClr val="FFFFFF"/>
                </a:solidFill>
                <a:ea typeface="Tahoma" panose="020B0604030504040204" pitchFamily="34" charset="0"/>
                <a:cs typeface="Tahoma" panose="020B0604030504040204" pitchFamily="34" charset="0"/>
              </a:rPr>
              <a:t>From</a:t>
            </a:r>
            <a:r>
              <a:rPr lang="en-GB" sz="1600" dirty="0">
                <a:solidFill>
                  <a:srgbClr val="FFFFFF"/>
                </a:solidFill>
                <a:ea typeface="Tahoma" panose="020B0604030504040204" pitchFamily="34" charset="0"/>
                <a:cs typeface="Tahoma" panose="020B0604030504040204" pitchFamily="34" charset="0"/>
              </a:rPr>
              <a:t>: You</a:t>
            </a:r>
          </a:p>
          <a:p>
            <a:endParaRPr lang="en-GB" sz="1600" dirty="0">
              <a:solidFill>
                <a:srgbClr val="FFFFFF"/>
              </a:solidFill>
              <a:ea typeface="Tahoma" panose="020B0604030504040204" pitchFamily="34" charset="0"/>
              <a:cs typeface="Tahoma" panose="020B0604030504040204" pitchFamily="34" charset="0"/>
            </a:endParaRPr>
          </a:p>
          <a:p>
            <a:r>
              <a:rPr lang="en-GB" sz="1600" dirty="0">
                <a:solidFill>
                  <a:srgbClr val="FFFFFF"/>
                </a:solidFill>
                <a:ea typeface="Tahoma" panose="020B0604030504040204" pitchFamily="34" charset="0"/>
                <a:cs typeface="Tahoma" panose="020B0604030504040204" pitchFamily="34" charset="0"/>
              </a:rPr>
              <a:t>I appreciate your effort, keep up the good work!</a:t>
            </a:r>
          </a:p>
          <a:p>
            <a:endParaRPr lang="en-GB" b="1"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570479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0" nodeType="clickEffect">
                                  <p:stCondLst>
                                    <p:cond delay="0"/>
                                  </p:stCondLst>
                                  <p:childTnLst>
                                    <p:animEffect transition="out" filter="fade">
                                      <p:cBhvr>
                                        <p:cTn id="38" dur="500"/>
                                        <p:tgtEl>
                                          <p:spTgt spid="21"/>
                                        </p:tgtEl>
                                      </p:cBhvr>
                                    </p:animEffect>
                                    <p:set>
                                      <p:cBhvr>
                                        <p:cTn id="39" dur="1" fill="hold">
                                          <p:stCondLst>
                                            <p:cond delay="499"/>
                                          </p:stCondLst>
                                        </p:cTn>
                                        <p:tgtEl>
                                          <p:spTgt spid="21"/>
                                        </p:tgtEl>
                                        <p:attrNameLst>
                                          <p:attrName>style.visibility</p:attrName>
                                        </p:attrNameLst>
                                      </p:cBhvr>
                                      <p:to>
                                        <p:strVal val="hidden"/>
                                      </p:to>
                                    </p:set>
                                  </p:childTnLst>
                                </p:cTn>
                              </p:par>
                              <p:par>
                                <p:cTn id="40" presetID="10"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6" grpId="0" animBg="1"/>
      <p:bldP spid="17" grpId="0" animBg="1"/>
      <p:bldP spid="21" grpId="0"/>
      <p:bldP spid="25" grpId="0" animBg="1"/>
      <p:bldP spid="28" grpId="0" animBg="1"/>
      <p:bldP spid="30" grpId="0" animBg="1"/>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778ACC-8025-47A4-A4BC-A51EA3B62F14}"/>
              </a:ext>
            </a:extLst>
          </p:cNvPr>
          <p:cNvSpPr>
            <a:spLocks noGrp="1"/>
          </p:cNvSpPr>
          <p:nvPr>
            <p:ph type="title" idx="4294967295"/>
          </p:nvPr>
        </p:nvSpPr>
        <p:spPr>
          <a:xfrm>
            <a:off x="0" y="-12192"/>
            <a:ext cx="12192000" cy="1050758"/>
          </a:xfrm>
        </p:spPr>
        <p:txBody>
          <a:bodyPr rtlCol="0"/>
          <a:lstStyle/>
          <a:p>
            <a:pPr rtl="0"/>
            <a:r>
              <a:rPr lang="en-GB" dirty="0"/>
              <a:t>Ending slide</a:t>
            </a:r>
          </a:p>
        </p:txBody>
      </p:sp>
      <p:sp>
        <p:nvSpPr>
          <p:cNvPr id="3" name="Rectangle 2">
            <a:extLst>
              <a:ext uri="{FF2B5EF4-FFF2-40B4-BE49-F238E27FC236}">
                <a16:creationId xmlns:a16="http://schemas.microsoft.com/office/drawing/2014/main" id="{CA480A17-B33A-4E1E-B9C3-7E3069563167}"/>
              </a:ext>
              <a:ext uri="{C183D7F6-B498-43B3-948B-1728B52AA6E4}">
                <adec:decorative xmlns:adec="http://schemas.microsoft.com/office/drawing/2017/decorative" val="1"/>
              </a:ext>
            </a:extLst>
          </p:cNvPr>
          <p:cNvSpPr/>
          <p:nvPr/>
        </p:nvSpPr>
        <p:spPr>
          <a:xfrm>
            <a:off x="0" y="-12192"/>
            <a:ext cx="12192000" cy="1240325"/>
          </a:xfrm>
          <a:prstGeom prst="rect">
            <a:avLst/>
          </a:prstGeom>
          <a:solidFill>
            <a:srgbClr val="004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9" name="TextBox 8">
            <a:extLst>
              <a:ext uri="{FF2B5EF4-FFF2-40B4-BE49-F238E27FC236}">
                <a16:creationId xmlns:a16="http://schemas.microsoft.com/office/drawing/2014/main" id="{FEB3EEA4-C225-BFDB-07B5-CA4B0D3D68FB}"/>
              </a:ext>
            </a:extLst>
          </p:cNvPr>
          <p:cNvSpPr txBox="1"/>
          <p:nvPr/>
        </p:nvSpPr>
        <p:spPr>
          <a:xfrm>
            <a:off x="1139977" y="307711"/>
            <a:ext cx="10590812" cy="563231"/>
          </a:xfrm>
          <a:prstGeom prst="rect">
            <a:avLst/>
          </a:prstGeom>
          <a:noFill/>
        </p:spPr>
        <p:txBody>
          <a:bodyPr wrap="square" rtlCol="0">
            <a:sp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lang="en-GB" sz="3600" b="1" spc="-20" dirty="0">
                <a:solidFill>
                  <a:srgbClr val="FFFFFF"/>
                </a:solidFill>
                <a:latin typeface="Segoe UI"/>
              </a:rPr>
              <a:t>ANNUAL PERFORMANCE ARE BROKEN</a:t>
            </a:r>
            <a:endParaRPr lang="en-GB" sz="3600" b="1" i="0" u="none" strike="noStrike" kern="1200" cap="none" spc="-20" normalizeH="0" dirty="0">
              <a:ln>
                <a:noFill/>
              </a:ln>
              <a:solidFill>
                <a:srgbClr val="FFFFFF"/>
              </a:solidFill>
              <a:effectLst/>
              <a:uLnTx/>
              <a:uFillTx/>
              <a:latin typeface="Segoe UI"/>
              <a:ea typeface="+mn-ea"/>
              <a:cs typeface="+mn-cs"/>
            </a:endParaRPr>
          </a:p>
        </p:txBody>
      </p:sp>
      <p:pic>
        <p:nvPicPr>
          <p:cNvPr id="70" name="Picture 69">
            <a:extLst>
              <a:ext uri="{FF2B5EF4-FFF2-40B4-BE49-F238E27FC236}">
                <a16:creationId xmlns:a16="http://schemas.microsoft.com/office/drawing/2014/main" id="{254D71C7-02A1-AFF1-014B-DDB42DE071C6}"/>
              </a:ext>
            </a:extLst>
          </p:cNvPr>
          <p:cNvPicPr>
            <a:picLocks noChangeAspect="1"/>
          </p:cNvPicPr>
          <p:nvPr/>
        </p:nvPicPr>
        <p:blipFill>
          <a:blip r:embed="rId4"/>
          <a:stretch>
            <a:fillRect/>
          </a:stretch>
        </p:blipFill>
        <p:spPr>
          <a:xfrm>
            <a:off x="10543363" y="5097208"/>
            <a:ext cx="1628132" cy="1628132"/>
          </a:xfrm>
          <a:prstGeom prst="rect">
            <a:avLst/>
          </a:prstGeom>
        </p:spPr>
      </p:pic>
      <p:sp>
        <p:nvSpPr>
          <p:cNvPr id="72" name="Rectangle 71">
            <a:extLst>
              <a:ext uri="{FF2B5EF4-FFF2-40B4-BE49-F238E27FC236}">
                <a16:creationId xmlns:a16="http://schemas.microsoft.com/office/drawing/2014/main" id="{F32ADF02-595B-97D4-20AC-4083F43E0AF1}"/>
              </a:ext>
            </a:extLst>
          </p:cNvPr>
          <p:cNvSpPr/>
          <p:nvPr/>
        </p:nvSpPr>
        <p:spPr>
          <a:xfrm>
            <a:off x="0" y="6393999"/>
            <a:ext cx="865632" cy="331514"/>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9FBD172A-7042-A3B2-C872-8D744E890173}"/>
              </a:ext>
            </a:extLst>
          </p:cNvPr>
          <p:cNvSpPr/>
          <p:nvPr/>
        </p:nvSpPr>
        <p:spPr>
          <a:xfrm>
            <a:off x="0" y="6313939"/>
            <a:ext cx="865632" cy="4571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611A9717-39C4-BB03-98A4-961F4E9F376D}"/>
              </a:ext>
            </a:extLst>
          </p:cNvPr>
          <p:cNvSpPr/>
          <p:nvPr/>
        </p:nvSpPr>
        <p:spPr>
          <a:xfrm>
            <a:off x="0" y="6747822"/>
            <a:ext cx="865632" cy="4571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9" name="Graphic 28" descr="Repeat with solid fill">
            <a:extLst>
              <a:ext uri="{FF2B5EF4-FFF2-40B4-BE49-F238E27FC236}">
                <a16:creationId xmlns:a16="http://schemas.microsoft.com/office/drawing/2014/main" id="{5CF14149-1416-AC15-E945-D22F1C44B0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3113" y="222242"/>
            <a:ext cx="737591" cy="737591"/>
          </a:xfrm>
          <a:prstGeom prst="rect">
            <a:avLst/>
          </a:prstGeom>
        </p:spPr>
      </p:pic>
      <p:sp>
        <p:nvSpPr>
          <p:cNvPr id="11" name="Right Triangle 10">
            <a:extLst>
              <a:ext uri="{FF2B5EF4-FFF2-40B4-BE49-F238E27FC236}">
                <a16:creationId xmlns:a16="http://schemas.microsoft.com/office/drawing/2014/main" id="{4B85918C-D44F-7217-6988-FDF424F05223}"/>
              </a:ext>
            </a:extLst>
          </p:cNvPr>
          <p:cNvSpPr/>
          <p:nvPr/>
        </p:nvSpPr>
        <p:spPr>
          <a:xfrm>
            <a:off x="4737648" y="1622627"/>
            <a:ext cx="2057399" cy="1482151"/>
          </a:xfrm>
          <a:prstGeom prst="r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id="{A835291B-3D35-8D79-6FB3-B99AB5691AD9}"/>
              </a:ext>
            </a:extLst>
          </p:cNvPr>
          <p:cNvSpPr/>
          <p:nvPr/>
        </p:nvSpPr>
        <p:spPr>
          <a:xfrm>
            <a:off x="1471077" y="3173398"/>
            <a:ext cx="3428998" cy="138363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ight Triangle 13">
            <a:extLst>
              <a:ext uri="{FF2B5EF4-FFF2-40B4-BE49-F238E27FC236}">
                <a16:creationId xmlns:a16="http://schemas.microsoft.com/office/drawing/2014/main" id="{C1C23BB9-70A6-D9A1-2B9F-B9875C66EB9D}"/>
              </a:ext>
            </a:extLst>
          </p:cNvPr>
          <p:cNvSpPr/>
          <p:nvPr/>
        </p:nvSpPr>
        <p:spPr>
          <a:xfrm flipV="1">
            <a:off x="4737649" y="3173396"/>
            <a:ext cx="2057400" cy="1840832"/>
          </a:xfrm>
          <a:prstGeom prst="r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68B18E1B-A6EF-185B-2551-7B8B0832EADA}"/>
              </a:ext>
            </a:extLst>
          </p:cNvPr>
          <p:cNvSpPr/>
          <p:nvPr/>
        </p:nvSpPr>
        <p:spPr>
          <a:xfrm>
            <a:off x="2433602" y="2319155"/>
            <a:ext cx="2304046" cy="78562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7B10B4FA-A553-9DA3-FDA9-A6A71B4976BD}"/>
              </a:ext>
            </a:extLst>
          </p:cNvPr>
          <p:cNvSpPr txBox="1"/>
          <p:nvPr/>
        </p:nvSpPr>
        <p:spPr>
          <a:xfrm>
            <a:off x="2525842" y="2396399"/>
            <a:ext cx="3669634" cy="646331"/>
          </a:xfrm>
          <a:prstGeom prst="rect">
            <a:avLst/>
          </a:prstGeom>
          <a:noFill/>
        </p:spPr>
        <p:txBody>
          <a:bodyPr wrap="square" rtlCol="0">
            <a:spAutoFit/>
          </a:bodyPr>
          <a:lstStyle/>
          <a:p>
            <a:r>
              <a:rPr lang="en-GB" b="1" dirty="0">
                <a:solidFill>
                  <a:srgbClr val="004568"/>
                </a:solidFill>
              </a:rPr>
              <a:t>Employees spend 40 hours a year on performance reviews </a:t>
            </a:r>
            <a:r>
              <a:rPr lang="en-GB" b="1" baseline="30000" dirty="0">
                <a:solidFill>
                  <a:srgbClr val="004568"/>
                </a:solidFill>
              </a:rPr>
              <a:t>[6]</a:t>
            </a:r>
          </a:p>
        </p:txBody>
      </p:sp>
      <p:sp>
        <p:nvSpPr>
          <p:cNvPr id="16" name="TextBox 15">
            <a:extLst>
              <a:ext uri="{FF2B5EF4-FFF2-40B4-BE49-F238E27FC236}">
                <a16:creationId xmlns:a16="http://schemas.microsoft.com/office/drawing/2014/main" id="{64FADC78-AD42-E7E1-B81C-0D2231B9421D}"/>
              </a:ext>
            </a:extLst>
          </p:cNvPr>
          <p:cNvSpPr txBox="1"/>
          <p:nvPr/>
        </p:nvSpPr>
        <p:spPr>
          <a:xfrm>
            <a:off x="1551288" y="3265048"/>
            <a:ext cx="4166938" cy="1200329"/>
          </a:xfrm>
          <a:prstGeom prst="rect">
            <a:avLst/>
          </a:prstGeom>
          <a:noFill/>
        </p:spPr>
        <p:txBody>
          <a:bodyPr wrap="square" rtlCol="0">
            <a:spAutoFit/>
          </a:bodyPr>
          <a:lstStyle/>
          <a:p>
            <a:r>
              <a:rPr lang="en-GB" sz="2400" b="1" dirty="0">
                <a:solidFill>
                  <a:srgbClr val="004568"/>
                </a:solidFill>
              </a:rPr>
              <a:t>Managers spend almost 210 hours on performance reviews </a:t>
            </a:r>
            <a:r>
              <a:rPr lang="en-GB" b="1" baseline="30000" dirty="0">
                <a:solidFill>
                  <a:srgbClr val="004568"/>
                </a:solidFill>
              </a:rPr>
              <a:t>[5]</a:t>
            </a:r>
          </a:p>
        </p:txBody>
      </p:sp>
      <p:sp>
        <p:nvSpPr>
          <p:cNvPr id="17" name="TextBox 16">
            <a:extLst>
              <a:ext uri="{FF2B5EF4-FFF2-40B4-BE49-F238E27FC236}">
                <a16:creationId xmlns:a16="http://schemas.microsoft.com/office/drawing/2014/main" id="{19638EF4-7734-6E7B-286F-DD554F58E9A1}"/>
              </a:ext>
            </a:extLst>
          </p:cNvPr>
          <p:cNvSpPr txBox="1"/>
          <p:nvPr/>
        </p:nvSpPr>
        <p:spPr>
          <a:xfrm>
            <a:off x="1060704" y="5323419"/>
            <a:ext cx="634795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i="0" u="none" strike="noStrike" kern="1200" cap="none" spc="0" normalizeH="0" dirty="0">
                <a:ln>
                  <a:noFill/>
                </a:ln>
                <a:effectLst/>
                <a:uLnTx/>
                <a:uFillTx/>
                <a:latin typeface="Segoe UI"/>
                <a:ea typeface="+mn-ea"/>
                <a:cs typeface="+mn-cs"/>
              </a:rPr>
              <a:t>With traditional performance management costs ranging between </a:t>
            </a:r>
            <a:r>
              <a:rPr lang="en-GB" sz="2000" b="1" i="0" u="none" strike="noStrike" kern="1200" cap="none" spc="0" normalizeH="0" dirty="0">
                <a:ln>
                  <a:noFill/>
                </a:ln>
                <a:effectLst/>
                <a:uLnTx/>
                <a:uFillTx/>
                <a:latin typeface="Segoe UI"/>
                <a:ea typeface="+mn-ea"/>
                <a:cs typeface="+mn-cs"/>
              </a:rPr>
              <a:t>£240 - £3,500 </a:t>
            </a:r>
            <a:r>
              <a:rPr lang="en-GB" sz="1600" b="0" i="0" u="none" strike="noStrike" kern="1200" cap="none" spc="0" normalizeH="0" dirty="0">
                <a:ln>
                  <a:noFill/>
                </a:ln>
                <a:effectLst/>
                <a:uLnTx/>
                <a:uFillTx/>
                <a:latin typeface="Segoe UI"/>
                <a:ea typeface="+mn-ea"/>
                <a:cs typeface="+mn-cs"/>
              </a:rPr>
              <a:t>per member of staff in direct and indirect costs </a:t>
            </a:r>
            <a:r>
              <a:rPr lang="en-GB" sz="1600" b="0" i="0" u="none" strike="noStrike" kern="1200" cap="none" spc="0" normalizeH="0" baseline="30000" dirty="0">
                <a:ln>
                  <a:noFill/>
                </a:ln>
                <a:effectLst/>
                <a:uLnTx/>
                <a:uFillTx/>
                <a:latin typeface="Segoe UI"/>
                <a:ea typeface="+mn-ea"/>
                <a:cs typeface="+mn-cs"/>
              </a:rPr>
              <a:t>[4]</a:t>
            </a:r>
          </a:p>
        </p:txBody>
      </p:sp>
      <p:cxnSp>
        <p:nvCxnSpPr>
          <p:cNvPr id="19" name="Straight Connector 18">
            <a:extLst>
              <a:ext uri="{FF2B5EF4-FFF2-40B4-BE49-F238E27FC236}">
                <a16:creationId xmlns:a16="http://schemas.microsoft.com/office/drawing/2014/main" id="{9712E235-242F-F946-2372-0E1A278DFDCB}"/>
              </a:ext>
            </a:extLst>
          </p:cNvPr>
          <p:cNvCxnSpPr>
            <a:cxnSpLocks/>
          </p:cNvCxnSpPr>
          <p:nvPr/>
        </p:nvCxnSpPr>
        <p:spPr>
          <a:xfrm flipV="1">
            <a:off x="1218411" y="5158608"/>
            <a:ext cx="6232358" cy="13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4ACA23E-BDA9-E231-AAAB-098FE1CF0B1F}"/>
              </a:ext>
            </a:extLst>
          </p:cNvPr>
          <p:cNvCxnSpPr>
            <a:cxnSpLocks/>
          </p:cNvCxnSpPr>
          <p:nvPr/>
        </p:nvCxnSpPr>
        <p:spPr>
          <a:xfrm>
            <a:off x="1218411" y="4868544"/>
            <a:ext cx="0" cy="314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3AED5F-6EDA-BCB1-7AA2-B49156ECB965}"/>
              </a:ext>
            </a:extLst>
          </p:cNvPr>
          <p:cNvCxnSpPr>
            <a:cxnSpLocks/>
          </p:cNvCxnSpPr>
          <p:nvPr/>
        </p:nvCxnSpPr>
        <p:spPr>
          <a:xfrm>
            <a:off x="7450769" y="4855451"/>
            <a:ext cx="0" cy="314952"/>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Percent Chart" descr="Percent chart&#10;">
            <a:extLst>
              <a:ext uri="{FF2B5EF4-FFF2-40B4-BE49-F238E27FC236}">
                <a16:creationId xmlns:a16="http://schemas.microsoft.com/office/drawing/2014/main" id="{5F1E2E84-B6D7-C526-9D8F-0676B9360D27}"/>
              </a:ext>
            </a:extLst>
          </p:cNvPr>
          <p:cNvGrpSpPr/>
          <p:nvPr/>
        </p:nvGrpSpPr>
        <p:grpSpPr>
          <a:xfrm>
            <a:off x="7794088" y="1034518"/>
            <a:ext cx="1083670" cy="1083400"/>
            <a:chOff x="4547097" y="1223945"/>
            <a:chExt cx="1645919" cy="1645973"/>
          </a:xfrm>
          <a:solidFill>
            <a:srgbClr val="FF3300"/>
          </a:solidFill>
        </p:grpSpPr>
        <p:sp>
          <p:nvSpPr>
            <p:cNvPr id="36" name="Outer Oval">
              <a:extLst>
                <a:ext uri="{FF2B5EF4-FFF2-40B4-BE49-F238E27FC236}">
                  <a16:creationId xmlns:a16="http://schemas.microsoft.com/office/drawing/2014/main" id="{A2295DD0-E189-EA9B-D995-CBBB40096E02}"/>
                </a:ext>
              </a:extLst>
            </p:cNvPr>
            <p:cNvSpPr>
              <a:spLocks noChangeAspect="1"/>
            </p:cNvSpPr>
            <p:nvPr/>
          </p:nvSpPr>
          <p:spPr>
            <a:xfrm>
              <a:off x="4646290" y="1323168"/>
              <a:ext cx="1447527" cy="1447527"/>
            </a:xfrm>
            <a:prstGeom prst="ellipse">
              <a:avLst/>
            </a:prstGeom>
            <a:grpFill/>
            <a:ln w="9525" cap="flat" cmpd="sng" algn="ctr">
              <a:noFill/>
              <a:prstDash val="solid"/>
            </a:ln>
            <a:effectLst/>
          </p:spPr>
          <p:txBody>
            <a:bodyPr wrap="none" lIns="0" tIns="0" r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2400" b="1" i="0" u="none" strike="noStrike" kern="0" cap="none" spc="0" normalizeH="0" baseline="0">
                <a:ln>
                  <a:noFill/>
                </a:ln>
                <a:solidFill>
                  <a:srgbClr val="76B141"/>
                </a:solidFill>
                <a:effectLst/>
                <a:uLnTx/>
                <a:uFillTx/>
                <a:latin typeface="Calibri"/>
                <a:ea typeface="+mn-ea"/>
                <a:cs typeface="+mn-cs"/>
              </a:endParaRPr>
            </a:p>
          </p:txBody>
        </p:sp>
        <p:sp>
          <p:nvSpPr>
            <p:cNvPr id="37" name="dots">
              <a:extLst>
                <a:ext uri="{FF2B5EF4-FFF2-40B4-BE49-F238E27FC236}">
                  <a16:creationId xmlns:a16="http://schemas.microsoft.com/office/drawing/2014/main" id="{22FFCC58-64CE-CD5B-0DA9-E0C3F5D4A8E1}"/>
                </a:ext>
              </a:extLst>
            </p:cNvPr>
            <p:cNvSpPr>
              <a:spLocks noChangeAspect="1"/>
            </p:cNvSpPr>
            <p:nvPr/>
          </p:nvSpPr>
          <p:spPr>
            <a:xfrm>
              <a:off x="4783558" y="1460436"/>
              <a:ext cx="1172990" cy="1172990"/>
            </a:xfrm>
            <a:prstGeom prst="ellipse">
              <a:avLst/>
            </a:prstGeom>
            <a:grpFill/>
            <a:ln w="40005" cap="rnd" cmpd="sng" algn="ctr">
              <a:solidFill>
                <a:schemeClr val="bg1">
                  <a:alpha val="68000"/>
                </a:schemeClr>
              </a:solidFill>
              <a:prstDash val="sysDot"/>
            </a:ln>
            <a:effectLst/>
          </p:spPr>
          <p:txBody>
            <a:bodyPr rtlCol="0" anchor="ctr"/>
            <a:lstStyle/>
            <a:p>
              <a:pPr algn="ctr" defTabSz="457200" rtl="0"/>
              <a:endParaRPr lang="en-GB" kern="0">
                <a:solidFill>
                  <a:prstClr val="white"/>
                </a:solidFill>
                <a:latin typeface="Calibri"/>
              </a:endParaRPr>
            </a:p>
          </p:txBody>
        </p:sp>
        <p:graphicFrame>
          <p:nvGraphicFramePr>
            <p:cNvPr id="39" name="Excel Chart">
              <a:extLst>
                <a:ext uri="{FF2B5EF4-FFF2-40B4-BE49-F238E27FC236}">
                  <a16:creationId xmlns:a16="http://schemas.microsoft.com/office/drawing/2014/main" id="{80017936-F9FB-F2E0-0EBD-A6D58246D171}"/>
                </a:ext>
              </a:extLst>
            </p:cNvPr>
            <p:cNvGraphicFramePr>
              <a:graphicFrameLocks noChangeAspect="1"/>
            </p:cNvGraphicFramePr>
            <p:nvPr>
              <p:extLst>
                <p:ext uri="{D42A27DB-BD31-4B8C-83A1-F6EECF244321}">
                  <p14:modId xmlns:p14="http://schemas.microsoft.com/office/powerpoint/2010/main" val="1488678737"/>
                </p:ext>
              </p:extLst>
            </p:nvPr>
          </p:nvGraphicFramePr>
          <p:xfrm>
            <a:off x="4547097" y="1223945"/>
            <a:ext cx="1645919" cy="1645973"/>
          </p:xfrm>
          <a:graphic>
            <a:graphicData uri="http://schemas.openxmlformats.org/drawingml/2006/chart">
              <c:chart xmlns:c="http://schemas.openxmlformats.org/drawingml/2006/chart" xmlns:r="http://schemas.openxmlformats.org/officeDocument/2006/relationships" r:id="rId7"/>
            </a:graphicData>
          </a:graphic>
        </p:graphicFrame>
      </p:grpSp>
      <p:sp>
        <p:nvSpPr>
          <p:cNvPr id="40" name="TextBox 39">
            <a:extLst>
              <a:ext uri="{FF2B5EF4-FFF2-40B4-BE49-F238E27FC236}">
                <a16:creationId xmlns:a16="http://schemas.microsoft.com/office/drawing/2014/main" id="{D56C5504-70B6-103D-BCBF-6AF33D66FF41}"/>
              </a:ext>
            </a:extLst>
          </p:cNvPr>
          <p:cNvSpPr txBox="1"/>
          <p:nvPr/>
        </p:nvSpPr>
        <p:spPr>
          <a:xfrm>
            <a:off x="8968135" y="1358469"/>
            <a:ext cx="269229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latin typeface="Segoe UI"/>
              </a:rPr>
              <a:t>Submitted</a:t>
            </a:r>
            <a:r>
              <a:rPr lang="en-GB" sz="1600" b="0" i="0" u="none" strike="noStrike" kern="1200" cap="none" spc="0" normalizeH="0" dirty="0">
                <a:ln>
                  <a:noFill/>
                </a:ln>
                <a:effectLst/>
                <a:uLnTx/>
                <a:uFillTx/>
                <a:latin typeface="Segoe UI"/>
                <a:ea typeface="+mn-ea"/>
                <a:cs typeface="+mn-cs"/>
              </a:rPr>
              <a:t> </a:t>
            </a:r>
            <a:r>
              <a:rPr lang="en-GB" sz="1600" b="1" i="0" u="none" strike="noStrike" kern="1200" cap="none" spc="0" normalizeH="0" dirty="0">
                <a:ln>
                  <a:noFill/>
                </a:ln>
                <a:effectLst/>
                <a:uLnTx/>
                <a:uFillTx/>
                <a:latin typeface="Segoe UI"/>
                <a:ea typeface="+mn-ea"/>
                <a:cs typeface="+mn-cs"/>
              </a:rPr>
              <a:t>Late </a:t>
            </a:r>
            <a:r>
              <a:rPr lang="en-GB" sz="1600" i="0" u="none" strike="noStrike" kern="1200" cap="none" spc="0" normalizeH="0" baseline="30000" dirty="0">
                <a:ln>
                  <a:noFill/>
                </a:ln>
                <a:effectLst/>
                <a:uLnTx/>
                <a:uFillTx/>
                <a:latin typeface="Segoe UI"/>
                <a:ea typeface="+mn-ea"/>
                <a:cs typeface="+mn-cs"/>
              </a:rPr>
              <a:t>[</a:t>
            </a:r>
            <a:r>
              <a:rPr lang="en-GB" sz="1600" baseline="30000" dirty="0">
                <a:latin typeface="Segoe UI"/>
              </a:rPr>
              <a:t>7</a:t>
            </a:r>
            <a:r>
              <a:rPr lang="en-GB" sz="1600" i="0" u="none" strike="noStrike" kern="1200" cap="none" spc="0" normalizeH="0" baseline="30000" dirty="0">
                <a:ln>
                  <a:noFill/>
                </a:ln>
                <a:effectLst/>
                <a:uLnTx/>
                <a:uFillTx/>
                <a:latin typeface="Segoe UI"/>
                <a:ea typeface="+mn-ea"/>
                <a:cs typeface="+mn-cs"/>
              </a:rPr>
              <a:t>]</a:t>
            </a:r>
          </a:p>
        </p:txBody>
      </p:sp>
      <p:grpSp>
        <p:nvGrpSpPr>
          <p:cNvPr id="42" name="Percent Chart" descr="Percent chart&#10;">
            <a:extLst>
              <a:ext uri="{FF2B5EF4-FFF2-40B4-BE49-F238E27FC236}">
                <a16:creationId xmlns:a16="http://schemas.microsoft.com/office/drawing/2014/main" id="{04A5D12D-EE70-50F4-3CCC-71B9B4C409C2}"/>
              </a:ext>
            </a:extLst>
          </p:cNvPr>
          <p:cNvGrpSpPr/>
          <p:nvPr/>
        </p:nvGrpSpPr>
        <p:grpSpPr>
          <a:xfrm>
            <a:off x="7794088" y="2165939"/>
            <a:ext cx="1083670" cy="1083400"/>
            <a:chOff x="4547097" y="1223945"/>
            <a:chExt cx="1645919" cy="1645973"/>
          </a:xfrm>
          <a:solidFill>
            <a:srgbClr val="FF3300"/>
          </a:solidFill>
        </p:grpSpPr>
        <p:sp>
          <p:nvSpPr>
            <p:cNvPr id="43" name="Outer Oval">
              <a:extLst>
                <a:ext uri="{FF2B5EF4-FFF2-40B4-BE49-F238E27FC236}">
                  <a16:creationId xmlns:a16="http://schemas.microsoft.com/office/drawing/2014/main" id="{7C8DC95B-C2CB-7D29-4EF8-9B62F0A982FE}"/>
                </a:ext>
              </a:extLst>
            </p:cNvPr>
            <p:cNvSpPr>
              <a:spLocks noChangeAspect="1"/>
            </p:cNvSpPr>
            <p:nvPr/>
          </p:nvSpPr>
          <p:spPr>
            <a:xfrm>
              <a:off x="4646290" y="1323168"/>
              <a:ext cx="1447527" cy="1447527"/>
            </a:xfrm>
            <a:prstGeom prst="ellipse">
              <a:avLst/>
            </a:prstGeom>
            <a:grpFill/>
            <a:ln w="9525" cap="flat" cmpd="sng" algn="ctr">
              <a:noFill/>
              <a:prstDash val="solid"/>
            </a:ln>
            <a:effectLst/>
          </p:spPr>
          <p:txBody>
            <a:bodyPr wrap="none" lIns="0" tIns="0" r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2400" b="1" i="0" u="none" strike="noStrike" kern="0" cap="none" spc="0" normalizeH="0" baseline="0">
                <a:ln>
                  <a:noFill/>
                </a:ln>
                <a:solidFill>
                  <a:srgbClr val="76B141"/>
                </a:solidFill>
                <a:effectLst/>
                <a:uLnTx/>
                <a:uFillTx/>
                <a:latin typeface="Calibri"/>
                <a:ea typeface="+mn-ea"/>
                <a:cs typeface="+mn-cs"/>
              </a:endParaRPr>
            </a:p>
          </p:txBody>
        </p:sp>
        <p:sp>
          <p:nvSpPr>
            <p:cNvPr id="44" name="dots">
              <a:extLst>
                <a:ext uri="{FF2B5EF4-FFF2-40B4-BE49-F238E27FC236}">
                  <a16:creationId xmlns:a16="http://schemas.microsoft.com/office/drawing/2014/main" id="{D8BFB7E6-4D11-E174-F2F1-11B903499472}"/>
                </a:ext>
              </a:extLst>
            </p:cNvPr>
            <p:cNvSpPr>
              <a:spLocks noChangeAspect="1"/>
            </p:cNvSpPr>
            <p:nvPr/>
          </p:nvSpPr>
          <p:spPr>
            <a:xfrm>
              <a:off x="4783558" y="1460436"/>
              <a:ext cx="1172990" cy="1172990"/>
            </a:xfrm>
            <a:prstGeom prst="ellipse">
              <a:avLst/>
            </a:prstGeom>
            <a:grpFill/>
            <a:ln w="40005" cap="rnd" cmpd="sng" algn="ctr">
              <a:solidFill>
                <a:schemeClr val="bg1">
                  <a:alpha val="68000"/>
                </a:schemeClr>
              </a:solidFill>
              <a:prstDash val="sysDot"/>
            </a:ln>
            <a:effectLst/>
          </p:spPr>
          <p:txBody>
            <a:bodyPr rtlCol="0" anchor="ctr"/>
            <a:lstStyle/>
            <a:p>
              <a:pPr algn="ctr" defTabSz="457200" rtl="0"/>
              <a:endParaRPr lang="en-GB" kern="0">
                <a:solidFill>
                  <a:prstClr val="white"/>
                </a:solidFill>
                <a:latin typeface="Calibri"/>
              </a:endParaRPr>
            </a:p>
          </p:txBody>
        </p:sp>
        <p:graphicFrame>
          <p:nvGraphicFramePr>
            <p:cNvPr id="45" name="Excel Chart">
              <a:extLst>
                <a:ext uri="{FF2B5EF4-FFF2-40B4-BE49-F238E27FC236}">
                  <a16:creationId xmlns:a16="http://schemas.microsoft.com/office/drawing/2014/main" id="{2DA904FB-CDA4-7503-9345-17743DF826EF}"/>
                </a:ext>
              </a:extLst>
            </p:cNvPr>
            <p:cNvGraphicFramePr>
              <a:graphicFrameLocks noChangeAspect="1"/>
            </p:cNvGraphicFramePr>
            <p:nvPr>
              <p:extLst>
                <p:ext uri="{D42A27DB-BD31-4B8C-83A1-F6EECF244321}">
                  <p14:modId xmlns:p14="http://schemas.microsoft.com/office/powerpoint/2010/main" val="3209264556"/>
                </p:ext>
              </p:extLst>
            </p:nvPr>
          </p:nvGraphicFramePr>
          <p:xfrm>
            <a:off x="4547097" y="1223945"/>
            <a:ext cx="1645919" cy="1645973"/>
          </p:xfrm>
          <a:graphic>
            <a:graphicData uri="http://schemas.openxmlformats.org/drawingml/2006/chart">
              <c:chart xmlns:c="http://schemas.openxmlformats.org/drawingml/2006/chart" xmlns:r="http://schemas.openxmlformats.org/officeDocument/2006/relationships" r:id="rId8"/>
            </a:graphicData>
          </a:graphic>
        </p:graphicFrame>
      </p:grpSp>
      <p:sp>
        <p:nvSpPr>
          <p:cNvPr id="46" name="TextBox 45">
            <a:extLst>
              <a:ext uri="{FF2B5EF4-FFF2-40B4-BE49-F238E27FC236}">
                <a16:creationId xmlns:a16="http://schemas.microsoft.com/office/drawing/2014/main" id="{D4A124A4-76DF-F7F7-F1EF-12525FC6E61C}"/>
              </a:ext>
            </a:extLst>
          </p:cNvPr>
          <p:cNvSpPr txBox="1"/>
          <p:nvPr/>
        </p:nvSpPr>
        <p:spPr>
          <a:xfrm>
            <a:off x="8902822" y="2473113"/>
            <a:ext cx="269229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i="0" u="none" strike="noStrike" kern="1200" cap="none" spc="0" normalizeH="0" dirty="0">
                <a:ln>
                  <a:noFill/>
                </a:ln>
                <a:effectLst/>
                <a:uLnTx/>
                <a:uFillTx/>
                <a:latin typeface="Segoe UI"/>
                <a:ea typeface="+mn-ea"/>
                <a:cs typeface="+mn-cs"/>
              </a:rPr>
              <a:t>Staff say are </a:t>
            </a:r>
            <a:r>
              <a:rPr lang="en-GB" sz="1600" b="1" i="0" u="none" strike="noStrike" kern="1200" cap="none" spc="0" normalizeH="0" dirty="0">
                <a:ln>
                  <a:noFill/>
                </a:ln>
                <a:effectLst/>
                <a:uLnTx/>
                <a:uFillTx/>
                <a:latin typeface="Segoe UI"/>
                <a:ea typeface="+mn-ea"/>
                <a:cs typeface="+mn-cs"/>
              </a:rPr>
              <a:t>not</a:t>
            </a:r>
            <a:r>
              <a:rPr lang="en-GB" sz="1600" b="0" i="0" u="none" strike="noStrike" kern="1200" cap="none" spc="0" normalizeH="0" dirty="0">
                <a:ln>
                  <a:noFill/>
                </a:ln>
                <a:effectLst/>
                <a:uLnTx/>
                <a:uFillTx/>
                <a:latin typeface="Segoe UI"/>
                <a:ea typeface="+mn-ea"/>
                <a:cs typeface="+mn-cs"/>
              </a:rPr>
              <a:t> </a:t>
            </a:r>
            <a:r>
              <a:rPr lang="en-GB" sz="1600" b="1" i="0" u="none" strike="noStrike" kern="1200" cap="none" spc="0" normalizeH="0" dirty="0">
                <a:ln>
                  <a:noFill/>
                </a:ln>
                <a:effectLst/>
                <a:uLnTx/>
                <a:uFillTx/>
                <a:latin typeface="Segoe UI"/>
                <a:ea typeface="+mn-ea"/>
                <a:cs typeface="+mn-cs"/>
              </a:rPr>
              <a:t>Useful</a:t>
            </a:r>
            <a:r>
              <a:rPr lang="en-GB" sz="1600" b="0" i="0" u="none" strike="noStrike" kern="1200" cap="none" spc="0" normalizeH="0" dirty="0">
                <a:ln>
                  <a:noFill/>
                </a:ln>
                <a:effectLst/>
                <a:uLnTx/>
                <a:uFillTx/>
                <a:latin typeface="Segoe UI"/>
                <a:ea typeface="+mn-ea"/>
                <a:cs typeface="+mn-cs"/>
              </a:rPr>
              <a:t> </a:t>
            </a:r>
            <a:r>
              <a:rPr lang="en-GB" sz="1600" i="0" u="none" strike="noStrike" kern="1200" cap="none" spc="0" normalizeH="0" baseline="30000" dirty="0">
                <a:ln>
                  <a:noFill/>
                </a:ln>
                <a:effectLst/>
                <a:uLnTx/>
                <a:uFillTx/>
                <a:latin typeface="Segoe UI"/>
                <a:ea typeface="+mn-ea"/>
                <a:cs typeface="+mn-cs"/>
              </a:rPr>
              <a:t>[</a:t>
            </a:r>
            <a:r>
              <a:rPr lang="en-GB" sz="1600" baseline="30000" dirty="0">
                <a:latin typeface="Segoe UI"/>
              </a:rPr>
              <a:t>8</a:t>
            </a:r>
            <a:r>
              <a:rPr lang="en-GB" sz="1600" i="0" u="none" strike="noStrike" kern="1200" cap="none" spc="0" normalizeH="0" baseline="30000" dirty="0">
                <a:ln>
                  <a:noFill/>
                </a:ln>
                <a:effectLst/>
                <a:uLnTx/>
                <a:uFillTx/>
                <a:latin typeface="Segoe UI"/>
                <a:ea typeface="+mn-ea"/>
                <a:cs typeface="+mn-cs"/>
              </a:rPr>
              <a:t>]</a:t>
            </a:r>
          </a:p>
        </p:txBody>
      </p:sp>
      <p:grpSp>
        <p:nvGrpSpPr>
          <p:cNvPr id="47" name="Percent Chart" descr="Percent chart&#10;">
            <a:extLst>
              <a:ext uri="{FF2B5EF4-FFF2-40B4-BE49-F238E27FC236}">
                <a16:creationId xmlns:a16="http://schemas.microsoft.com/office/drawing/2014/main" id="{4C8C0730-9A0F-AC37-8B79-7D1F138A7821}"/>
              </a:ext>
            </a:extLst>
          </p:cNvPr>
          <p:cNvGrpSpPr/>
          <p:nvPr/>
        </p:nvGrpSpPr>
        <p:grpSpPr>
          <a:xfrm>
            <a:off x="7794088" y="3308475"/>
            <a:ext cx="1083670" cy="1083400"/>
            <a:chOff x="4547097" y="1223945"/>
            <a:chExt cx="1645919" cy="1645973"/>
          </a:xfrm>
          <a:solidFill>
            <a:srgbClr val="FF3300"/>
          </a:solidFill>
        </p:grpSpPr>
        <p:sp>
          <p:nvSpPr>
            <p:cNvPr id="48" name="Outer Oval">
              <a:extLst>
                <a:ext uri="{FF2B5EF4-FFF2-40B4-BE49-F238E27FC236}">
                  <a16:creationId xmlns:a16="http://schemas.microsoft.com/office/drawing/2014/main" id="{C35B8ED4-8C4F-56A7-C7F5-89E4DF50732F}"/>
                </a:ext>
              </a:extLst>
            </p:cNvPr>
            <p:cNvSpPr>
              <a:spLocks noChangeAspect="1"/>
            </p:cNvSpPr>
            <p:nvPr/>
          </p:nvSpPr>
          <p:spPr>
            <a:xfrm>
              <a:off x="4646290" y="1323168"/>
              <a:ext cx="1447527" cy="1447527"/>
            </a:xfrm>
            <a:prstGeom prst="ellipse">
              <a:avLst/>
            </a:prstGeom>
            <a:grpFill/>
            <a:ln w="9525" cap="flat" cmpd="sng" algn="ctr">
              <a:noFill/>
              <a:prstDash val="solid"/>
            </a:ln>
            <a:effectLst/>
          </p:spPr>
          <p:txBody>
            <a:bodyPr wrap="none" lIns="0" tIns="0" r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2400" b="1" i="0" u="none" strike="noStrike" kern="0" cap="none" spc="0" normalizeH="0" baseline="0">
                <a:ln>
                  <a:noFill/>
                </a:ln>
                <a:solidFill>
                  <a:srgbClr val="76B141"/>
                </a:solidFill>
                <a:effectLst/>
                <a:uLnTx/>
                <a:uFillTx/>
                <a:latin typeface="Calibri"/>
                <a:ea typeface="+mn-ea"/>
                <a:cs typeface="+mn-cs"/>
              </a:endParaRPr>
            </a:p>
          </p:txBody>
        </p:sp>
        <p:sp>
          <p:nvSpPr>
            <p:cNvPr id="49" name="dots">
              <a:extLst>
                <a:ext uri="{FF2B5EF4-FFF2-40B4-BE49-F238E27FC236}">
                  <a16:creationId xmlns:a16="http://schemas.microsoft.com/office/drawing/2014/main" id="{4DDA405A-9123-D49A-0441-F6B725DC45CF}"/>
                </a:ext>
              </a:extLst>
            </p:cNvPr>
            <p:cNvSpPr>
              <a:spLocks noChangeAspect="1"/>
            </p:cNvSpPr>
            <p:nvPr/>
          </p:nvSpPr>
          <p:spPr>
            <a:xfrm>
              <a:off x="4783558" y="1460436"/>
              <a:ext cx="1172990" cy="1172990"/>
            </a:xfrm>
            <a:prstGeom prst="ellipse">
              <a:avLst/>
            </a:prstGeom>
            <a:grpFill/>
            <a:ln w="40005" cap="rnd" cmpd="sng" algn="ctr">
              <a:solidFill>
                <a:schemeClr val="bg1">
                  <a:alpha val="68000"/>
                </a:schemeClr>
              </a:solidFill>
              <a:prstDash val="sysDot"/>
            </a:ln>
            <a:effectLst/>
          </p:spPr>
          <p:txBody>
            <a:bodyPr rtlCol="0" anchor="ctr"/>
            <a:lstStyle/>
            <a:p>
              <a:pPr algn="ctr" defTabSz="457200" rtl="0"/>
              <a:endParaRPr lang="en-GB" kern="0">
                <a:solidFill>
                  <a:prstClr val="white"/>
                </a:solidFill>
                <a:latin typeface="Calibri"/>
              </a:endParaRPr>
            </a:p>
          </p:txBody>
        </p:sp>
        <p:graphicFrame>
          <p:nvGraphicFramePr>
            <p:cNvPr id="50" name="Excel Chart">
              <a:extLst>
                <a:ext uri="{FF2B5EF4-FFF2-40B4-BE49-F238E27FC236}">
                  <a16:creationId xmlns:a16="http://schemas.microsoft.com/office/drawing/2014/main" id="{603FBC86-2838-EB1E-3B82-2B56796FC4FA}"/>
                </a:ext>
              </a:extLst>
            </p:cNvPr>
            <p:cNvGraphicFramePr>
              <a:graphicFrameLocks noChangeAspect="1"/>
            </p:cNvGraphicFramePr>
            <p:nvPr>
              <p:extLst>
                <p:ext uri="{D42A27DB-BD31-4B8C-83A1-F6EECF244321}">
                  <p14:modId xmlns:p14="http://schemas.microsoft.com/office/powerpoint/2010/main" val="1050148064"/>
                </p:ext>
              </p:extLst>
            </p:nvPr>
          </p:nvGraphicFramePr>
          <p:xfrm>
            <a:off x="4547097" y="1223945"/>
            <a:ext cx="1645919" cy="1645973"/>
          </p:xfrm>
          <a:graphic>
            <a:graphicData uri="http://schemas.openxmlformats.org/drawingml/2006/chart">
              <c:chart xmlns:c="http://schemas.openxmlformats.org/drawingml/2006/chart" xmlns:r="http://schemas.openxmlformats.org/officeDocument/2006/relationships" r:id="rId9"/>
            </a:graphicData>
          </a:graphic>
        </p:graphicFrame>
      </p:grpSp>
      <p:sp>
        <p:nvSpPr>
          <p:cNvPr id="51" name="TextBox 50">
            <a:extLst>
              <a:ext uri="{FF2B5EF4-FFF2-40B4-BE49-F238E27FC236}">
                <a16:creationId xmlns:a16="http://schemas.microsoft.com/office/drawing/2014/main" id="{DB0754C1-60CA-E1D1-121F-21691A701344}"/>
              </a:ext>
            </a:extLst>
          </p:cNvPr>
          <p:cNvSpPr txBox="1"/>
          <p:nvPr/>
        </p:nvSpPr>
        <p:spPr>
          <a:xfrm>
            <a:off x="8877753" y="3680897"/>
            <a:ext cx="285303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i="0" u="none" strike="noStrike" kern="1200" cap="none" spc="0" normalizeH="0" dirty="0">
                <a:ln>
                  <a:noFill/>
                </a:ln>
                <a:effectLst/>
                <a:uLnTx/>
                <a:uFillTx/>
                <a:latin typeface="Segoe UI"/>
                <a:ea typeface="+mn-ea"/>
                <a:cs typeface="+mn-cs"/>
              </a:rPr>
              <a:t>Managers are </a:t>
            </a:r>
            <a:r>
              <a:rPr lang="en-GB" sz="1600" b="1" i="0" u="none" strike="noStrike" kern="1200" cap="none" spc="0" normalizeH="0" dirty="0">
                <a:ln>
                  <a:noFill/>
                </a:ln>
                <a:effectLst/>
                <a:uLnTx/>
                <a:uFillTx/>
                <a:latin typeface="Segoe UI"/>
                <a:ea typeface="+mn-ea"/>
                <a:cs typeface="+mn-cs"/>
              </a:rPr>
              <a:t>not</a:t>
            </a:r>
            <a:r>
              <a:rPr lang="en-GB" sz="1600" b="0" i="0" u="none" strike="noStrike" kern="1200" cap="none" spc="0" normalizeH="0" dirty="0">
                <a:ln>
                  <a:noFill/>
                </a:ln>
                <a:effectLst/>
                <a:uLnTx/>
                <a:uFillTx/>
                <a:latin typeface="Segoe UI"/>
                <a:ea typeface="+mn-ea"/>
                <a:cs typeface="+mn-cs"/>
              </a:rPr>
              <a:t> </a:t>
            </a:r>
            <a:r>
              <a:rPr lang="en-GB" sz="1600" b="1" i="0" u="none" strike="noStrike" kern="1200" cap="none" spc="0" normalizeH="0" dirty="0">
                <a:ln>
                  <a:noFill/>
                </a:ln>
                <a:effectLst/>
                <a:uLnTx/>
                <a:uFillTx/>
                <a:latin typeface="Segoe UI"/>
                <a:ea typeface="+mn-ea"/>
                <a:cs typeface="+mn-cs"/>
              </a:rPr>
              <a:t>Happy</a:t>
            </a:r>
            <a:r>
              <a:rPr lang="en-GB" sz="1600" b="0" i="0" u="none" strike="noStrike" kern="1200" cap="none" spc="0" normalizeH="0" dirty="0">
                <a:ln>
                  <a:noFill/>
                </a:ln>
                <a:effectLst/>
                <a:uLnTx/>
                <a:uFillTx/>
                <a:latin typeface="Segoe UI"/>
                <a:ea typeface="+mn-ea"/>
                <a:cs typeface="+mn-cs"/>
              </a:rPr>
              <a:t> </a:t>
            </a:r>
            <a:r>
              <a:rPr lang="en-GB" sz="1600" i="0" u="none" strike="noStrike" kern="1200" cap="none" spc="0" normalizeH="0" baseline="30000" dirty="0">
                <a:ln>
                  <a:noFill/>
                </a:ln>
                <a:effectLst/>
                <a:uLnTx/>
                <a:uFillTx/>
                <a:latin typeface="Segoe UI"/>
                <a:ea typeface="+mn-ea"/>
                <a:cs typeface="+mn-cs"/>
              </a:rPr>
              <a:t>[</a:t>
            </a:r>
            <a:r>
              <a:rPr lang="en-GB" sz="1600" baseline="30000" dirty="0">
                <a:latin typeface="Segoe UI"/>
              </a:rPr>
              <a:t>10</a:t>
            </a:r>
            <a:r>
              <a:rPr lang="en-GB" sz="1600" i="0" u="none" strike="noStrike" kern="1200" cap="none" spc="0" normalizeH="0" baseline="30000" dirty="0">
                <a:ln>
                  <a:noFill/>
                </a:ln>
                <a:effectLst/>
                <a:uLnTx/>
                <a:uFillTx/>
                <a:latin typeface="Segoe UI"/>
                <a:ea typeface="+mn-ea"/>
                <a:cs typeface="+mn-cs"/>
              </a:rPr>
              <a:t>]</a:t>
            </a:r>
          </a:p>
        </p:txBody>
      </p:sp>
      <p:grpSp>
        <p:nvGrpSpPr>
          <p:cNvPr id="53" name="Percent Chart" descr="Percent chart&#10;">
            <a:extLst>
              <a:ext uri="{FF2B5EF4-FFF2-40B4-BE49-F238E27FC236}">
                <a16:creationId xmlns:a16="http://schemas.microsoft.com/office/drawing/2014/main" id="{48217433-E61D-BAD1-EB55-B3956D5AB0C2}"/>
              </a:ext>
            </a:extLst>
          </p:cNvPr>
          <p:cNvGrpSpPr/>
          <p:nvPr/>
        </p:nvGrpSpPr>
        <p:grpSpPr>
          <a:xfrm>
            <a:off x="8603050" y="4500432"/>
            <a:ext cx="1645920" cy="1645973"/>
            <a:chOff x="4547093" y="1223945"/>
            <a:chExt cx="1645920" cy="1645973"/>
          </a:xfrm>
          <a:solidFill>
            <a:srgbClr val="FF3300"/>
          </a:solidFill>
        </p:grpSpPr>
        <p:sp>
          <p:nvSpPr>
            <p:cNvPr id="59" name="dots">
              <a:extLst>
                <a:ext uri="{FF2B5EF4-FFF2-40B4-BE49-F238E27FC236}">
                  <a16:creationId xmlns:a16="http://schemas.microsoft.com/office/drawing/2014/main" id="{CD945367-D326-ED25-5545-9CAD958F30B5}"/>
                </a:ext>
              </a:extLst>
            </p:cNvPr>
            <p:cNvSpPr>
              <a:spLocks noChangeAspect="1"/>
            </p:cNvSpPr>
            <p:nvPr/>
          </p:nvSpPr>
          <p:spPr>
            <a:xfrm>
              <a:off x="4783558" y="1460436"/>
              <a:ext cx="1172990" cy="1172990"/>
            </a:xfrm>
            <a:prstGeom prst="ellipse">
              <a:avLst/>
            </a:prstGeom>
            <a:grpFill/>
            <a:ln w="40005" cap="rnd" cmpd="sng" algn="ctr">
              <a:solidFill>
                <a:schemeClr val="bg1">
                  <a:alpha val="68000"/>
                </a:schemeClr>
              </a:solidFill>
              <a:prstDash val="sysDot"/>
            </a:ln>
            <a:effectLst/>
          </p:spPr>
          <p:txBody>
            <a:bodyPr rtlCol="0" anchor="ctr"/>
            <a:lstStyle/>
            <a:p>
              <a:pPr algn="ctr" defTabSz="457200" rtl="0"/>
              <a:endParaRPr lang="en-GB" kern="0" dirty="0">
                <a:solidFill>
                  <a:prstClr val="white"/>
                </a:solidFill>
                <a:latin typeface="Calibri"/>
              </a:endParaRPr>
            </a:p>
          </p:txBody>
        </p:sp>
        <p:sp>
          <p:nvSpPr>
            <p:cNvPr id="54" name="Outer Oval">
              <a:extLst>
                <a:ext uri="{FF2B5EF4-FFF2-40B4-BE49-F238E27FC236}">
                  <a16:creationId xmlns:a16="http://schemas.microsoft.com/office/drawing/2014/main" id="{D93B3479-DF02-E7B1-0C35-99F43144509D}"/>
                </a:ext>
              </a:extLst>
            </p:cNvPr>
            <p:cNvSpPr>
              <a:spLocks noChangeAspect="1"/>
            </p:cNvSpPr>
            <p:nvPr/>
          </p:nvSpPr>
          <p:spPr>
            <a:xfrm>
              <a:off x="4646290" y="1323168"/>
              <a:ext cx="1447527" cy="1447527"/>
            </a:xfrm>
            <a:prstGeom prst="ellipse">
              <a:avLst/>
            </a:prstGeom>
            <a:grpFill/>
            <a:ln w="9525" cap="flat" cmpd="sng" algn="ctr">
              <a:noFill/>
              <a:prstDash val="solid"/>
            </a:ln>
            <a:effectLst/>
          </p:spPr>
          <p:txBody>
            <a:bodyPr wrap="none" lIns="0" tIns="0" r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2400" b="1" i="0" u="none" strike="noStrike" kern="0" cap="none" spc="0" normalizeH="0" baseline="0">
                <a:ln>
                  <a:noFill/>
                </a:ln>
                <a:solidFill>
                  <a:srgbClr val="76B141"/>
                </a:solidFill>
                <a:effectLst/>
                <a:uLnTx/>
                <a:uFillTx/>
                <a:latin typeface="Calibri"/>
                <a:ea typeface="+mn-ea"/>
                <a:cs typeface="+mn-cs"/>
              </a:endParaRPr>
            </a:p>
          </p:txBody>
        </p:sp>
        <p:graphicFrame>
          <p:nvGraphicFramePr>
            <p:cNvPr id="56" name="Excel Chart">
              <a:extLst>
                <a:ext uri="{FF2B5EF4-FFF2-40B4-BE49-F238E27FC236}">
                  <a16:creationId xmlns:a16="http://schemas.microsoft.com/office/drawing/2014/main" id="{9AC012A6-94B2-30A9-62B4-031A95662EAA}"/>
                </a:ext>
              </a:extLst>
            </p:cNvPr>
            <p:cNvGraphicFramePr>
              <a:graphicFrameLocks noChangeAspect="1"/>
            </p:cNvGraphicFramePr>
            <p:nvPr>
              <p:extLst>
                <p:ext uri="{D42A27DB-BD31-4B8C-83A1-F6EECF244321}">
                  <p14:modId xmlns:p14="http://schemas.microsoft.com/office/powerpoint/2010/main" val="3967974831"/>
                </p:ext>
              </p:extLst>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10"/>
            </a:graphicData>
          </a:graphic>
        </p:graphicFrame>
      </p:grpSp>
      <p:sp>
        <p:nvSpPr>
          <p:cNvPr id="61" name="TextBox 60">
            <a:extLst>
              <a:ext uri="{FF2B5EF4-FFF2-40B4-BE49-F238E27FC236}">
                <a16:creationId xmlns:a16="http://schemas.microsoft.com/office/drawing/2014/main" id="{786821F8-87EB-47BE-3F99-078EADCA9A76}"/>
              </a:ext>
            </a:extLst>
          </p:cNvPr>
          <p:cNvSpPr txBox="1"/>
          <p:nvPr/>
        </p:nvSpPr>
        <p:spPr>
          <a:xfrm>
            <a:off x="8507245" y="6076351"/>
            <a:ext cx="203611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i="0" u="none" strike="noStrike" kern="1200" cap="none" spc="0" normalizeH="0" dirty="0">
                <a:ln>
                  <a:noFill/>
                </a:ln>
                <a:effectLst/>
                <a:uLnTx/>
                <a:uFillTx/>
                <a:latin typeface="Segoe UI"/>
                <a:ea typeface="+mn-ea"/>
                <a:cs typeface="+mn-cs"/>
              </a:rPr>
              <a:t>Work this way [</a:t>
            </a:r>
            <a:r>
              <a:rPr lang="en-GB" sz="1600" b="1" dirty="0">
                <a:latin typeface="Segoe UI"/>
              </a:rPr>
              <a:t>9</a:t>
            </a:r>
            <a:r>
              <a:rPr lang="en-GB" sz="1600" b="1" i="0" u="none" strike="noStrike" kern="1200" cap="none" spc="0" normalizeH="0" dirty="0">
                <a:ln>
                  <a:noFill/>
                </a:ln>
                <a:effectLst/>
                <a:uLnTx/>
                <a:uFillTx/>
                <a:latin typeface="Segoe UI"/>
                <a:ea typeface="+mn-ea"/>
                <a:cs typeface="+mn-cs"/>
              </a:rPr>
              <a:t>]</a:t>
            </a:r>
            <a:endParaRPr lang="en-GB" sz="1600" b="1" i="0" u="none" strike="noStrike" kern="1200" cap="none" spc="0" normalizeH="0" baseline="30000" dirty="0">
              <a:ln>
                <a:noFill/>
              </a:ln>
              <a:effectLst/>
              <a:uLnTx/>
              <a:uFillTx/>
              <a:latin typeface="Segoe UI"/>
              <a:ea typeface="+mn-ea"/>
              <a:cs typeface="+mn-cs"/>
            </a:endParaRPr>
          </a:p>
        </p:txBody>
      </p:sp>
      <p:sp>
        <p:nvSpPr>
          <p:cNvPr id="83" name="Rectangle 82">
            <a:extLst>
              <a:ext uri="{FF2B5EF4-FFF2-40B4-BE49-F238E27FC236}">
                <a16:creationId xmlns:a16="http://schemas.microsoft.com/office/drawing/2014/main" id="{1E649D8E-C460-8744-1AC6-CD5F4E1A2C4F}"/>
              </a:ext>
            </a:extLst>
          </p:cNvPr>
          <p:cNvSpPr/>
          <p:nvPr/>
        </p:nvSpPr>
        <p:spPr>
          <a:xfrm>
            <a:off x="1400292" y="4588448"/>
            <a:ext cx="3337357" cy="45719"/>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Rectangle 88">
            <a:extLst>
              <a:ext uri="{FF2B5EF4-FFF2-40B4-BE49-F238E27FC236}">
                <a16:creationId xmlns:a16="http://schemas.microsoft.com/office/drawing/2014/main" id="{6559F042-4F79-A70F-CCB7-C0D6BE324D5A}"/>
              </a:ext>
            </a:extLst>
          </p:cNvPr>
          <p:cNvSpPr/>
          <p:nvPr/>
        </p:nvSpPr>
        <p:spPr>
          <a:xfrm>
            <a:off x="2362816" y="2250470"/>
            <a:ext cx="2374831" cy="45719"/>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Rectangle 90">
            <a:extLst>
              <a:ext uri="{FF2B5EF4-FFF2-40B4-BE49-F238E27FC236}">
                <a16:creationId xmlns:a16="http://schemas.microsoft.com/office/drawing/2014/main" id="{B6B1E8B6-26F9-520B-A9FC-43867F1B8C66}"/>
              </a:ext>
            </a:extLst>
          </p:cNvPr>
          <p:cNvSpPr/>
          <p:nvPr/>
        </p:nvSpPr>
        <p:spPr>
          <a:xfrm flipH="1">
            <a:off x="1400291" y="3173396"/>
            <a:ext cx="45721" cy="1435912"/>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Rectangle 91">
            <a:extLst>
              <a:ext uri="{FF2B5EF4-FFF2-40B4-BE49-F238E27FC236}">
                <a16:creationId xmlns:a16="http://schemas.microsoft.com/office/drawing/2014/main" id="{AA0E2255-9F90-C701-C3BA-ED0581022B0E}"/>
              </a:ext>
            </a:extLst>
          </p:cNvPr>
          <p:cNvSpPr/>
          <p:nvPr/>
        </p:nvSpPr>
        <p:spPr>
          <a:xfrm flipH="1">
            <a:off x="2362816" y="2267468"/>
            <a:ext cx="45719" cy="841861"/>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9020056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2"/>
                                        </p:tgtEl>
                                        <p:attrNameLst>
                                          <p:attrName>style.visibility</p:attrName>
                                        </p:attrNameLst>
                                      </p:cBhvr>
                                      <p:to>
                                        <p:strVal val="visible"/>
                                      </p:to>
                                    </p:set>
                                    <p:animEffect transition="in" filter="fade">
                                      <p:cBhvr>
                                        <p:cTn id="16" dur="500"/>
                                        <p:tgtEl>
                                          <p:spTgt spid="9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500"/>
                                        <p:tgtEl>
                                          <p:spTgt spid="8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1"/>
                                        </p:tgtEl>
                                        <p:attrNameLst>
                                          <p:attrName>style.visibility</p:attrName>
                                        </p:attrNameLst>
                                      </p:cBhvr>
                                      <p:to>
                                        <p:strVal val="visible"/>
                                      </p:to>
                                    </p:set>
                                    <p:animEffect transition="in" filter="fade">
                                      <p:cBhvr>
                                        <p:cTn id="33" dur="500"/>
                                        <p:tgtEl>
                                          <p:spTgt spid="9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3"/>
                                        </p:tgtEl>
                                        <p:attrNameLst>
                                          <p:attrName>style.visibility</p:attrName>
                                        </p:attrNameLst>
                                      </p:cBhvr>
                                      <p:to>
                                        <p:strVal val="visible"/>
                                      </p:to>
                                    </p:set>
                                    <p:animEffect transition="in" filter="fade">
                                      <p:cBhvr>
                                        <p:cTn id="36" dur="500"/>
                                        <p:tgtEl>
                                          <p:spTgt spid="8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par>
                                <p:cTn id="42" presetID="10" presetClass="entr" presetSubtype="0" fill="hold"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500"/>
                                        <p:tgtEl>
                                          <p:spTgt spid="4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fade">
                                      <p:cBhvr>
                                        <p:cTn id="63" dur="500"/>
                                        <p:tgtEl>
                                          <p:spTgt spid="4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fade">
                                      <p:cBhvr>
                                        <p:cTn id="66" dur="500"/>
                                        <p:tgtEl>
                                          <p:spTgt spid="4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47"/>
                                        </p:tgtEl>
                                        <p:attrNameLst>
                                          <p:attrName>style.visibility</p:attrName>
                                        </p:attrNameLst>
                                      </p:cBhvr>
                                      <p:to>
                                        <p:strVal val="visible"/>
                                      </p:to>
                                    </p:set>
                                    <p:animEffect transition="in" filter="fade">
                                      <p:cBhvr>
                                        <p:cTn id="71" dur="500"/>
                                        <p:tgtEl>
                                          <p:spTgt spid="4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fade">
                                      <p:cBhvr>
                                        <p:cTn id="74" dur="500"/>
                                        <p:tgtEl>
                                          <p:spTgt spid="5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53"/>
                                        </p:tgtEl>
                                        <p:attrNameLst>
                                          <p:attrName>style.visibility</p:attrName>
                                        </p:attrNameLst>
                                      </p:cBhvr>
                                      <p:to>
                                        <p:strVal val="visible"/>
                                      </p:to>
                                    </p:set>
                                    <p:animEffect transition="in" filter="fade">
                                      <p:cBhvr>
                                        <p:cTn id="79" dur="500"/>
                                        <p:tgtEl>
                                          <p:spTgt spid="5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1"/>
                                        </p:tgtEl>
                                        <p:attrNameLst>
                                          <p:attrName>style.visibility</p:attrName>
                                        </p:attrNameLst>
                                      </p:cBhvr>
                                      <p:to>
                                        <p:strVal val="visible"/>
                                      </p:to>
                                    </p:set>
                                    <p:animEffect transition="in" filter="fade">
                                      <p:cBhvr>
                                        <p:cTn id="8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0" grpId="0" animBg="1"/>
      <p:bldP spid="15" grpId="0"/>
      <p:bldP spid="16" grpId="0"/>
      <p:bldP spid="17" grpId="0"/>
      <p:bldP spid="40" grpId="0"/>
      <p:bldP spid="46" grpId="0"/>
      <p:bldP spid="51" grpId="0"/>
      <p:bldP spid="61" grpId="0"/>
      <p:bldP spid="83" grpId="0" animBg="1"/>
      <p:bldP spid="89" grpId="0" animBg="1"/>
      <p:bldP spid="91" grpId="0" animBg="1"/>
      <p:bldP spid="9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2CB4C36C-CDF2-F864-975C-586B37A17F33}"/>
              </a:ext>
            </a:extLst>
          </p:cNvPr>
          <p:cNvSpPr/>
          <p:nvPr/>
        </p:nvSpPr>
        <p:spPr>
          <a:xfrm>
            <a:off x="5809965" y="1360296"/>
            <a:ext cx="6369335" cy="175432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6">
            <a:extLst>
              <a:ext uri="{FF2B5EF4-FFF2-40B4-BE49-F238E27FC236}">
                <a16:creationId xmlns:a16="http://schemas.microsoft.com/office/drawing/2014/main" id="{96778ACC-8025-47A4-A4BC-A51EA3B62F14}"/>
              </a:ext>
            </a:extLst>
          </p:cNvPr>
          <p:cNvSpPr>
            <a:spLocks noGrp="1"/>
          </p:cNvSpPr>
          <p:nvPr>
            <p:ph type="title" idx="4294967295"/>
          </p:nvPr>
        </p:nvSpPr>
        <p:spPr>
          <a:xfrm>
            <a:off x="0" y="-12192"/>
            <a:ext cx="12192000" cy="1050758"/>
          </a:xfrm>
        </p:spPr>
        <p:txBody>
          <a:bodyPr rtlCol="0"/>
          <a:lstStyle/>
          <a:p>
            <a:pPr rtl="0"/>
            <a:r>
              <a:rPr lang="en-GB" dirty="0"/>
              <a:t>Ending slide</a:t>
            </a:r>
          </a:p>
        </p:txBody>
      </p:sp>
      <p:sp>
        <p:nvSpPr>
          <p:cNvPr id="3" name="Rectangle 2">
            <a:extLst>
              <a:ext uri="{FF2B5EF4-FFF2-40B4-BE49-F238E27FC236}">
                <a16:creationId xmlns:a16="http://schemas.microsoft.com/office/drawing/2014/main" id="{CA480A17-B33A-4E1E-B9C3-7E3069563167}"/>
              </a:ext>
              <a:ext uri="{C183D7F6-B498-43B3-948B-1728B52AA6E4}">
                <adec:decorative xmlns:adec="http://schemas.microsoft.com/office/drawing/2017/decorative" val="1"/>
              </a:ext>
            </a:extLst>
          </p:cNvPr>
          <p:cNvSpPr/>
          <p:nvPr/>
        </p:nvSpPr>
        <p:spPr>
          <a:xfrm>
            <a:off x="0" y="-12192"/>
            <a:ext cx="12192000" cy="1240325"/>
          </a:xfrm>
          <a:prstGeom prst="rect">
            <a:avLst/>
          </a:prstGeom>
          <a:solidFill>
            <a:srgbClr val="004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grpSp>
        <p:nvGrpSpPr>
          <p:cNvPr id="23" name="Group 22" descr="Chart with description of what chart shows and an icon">
            <a:extLst>
              <a:ext uri="{FF2B5EF4-FFF2-40B4-BE49-F238E27FC236}">
                <a16:creationId xmlns:a16="http://schemas.microsoft.com/office/drawing/2014/main" id="{3964A244-53CA-4405-89C9-CE1B3E1869A3}"/>
              </a:ext>
            </a:extLst>
          </p:cNvPr>
          <p:cNvGrpSpPr/>
          <p:nvPr/>
        </p:nvGrpSpPr>
        <p:grpSpPr>
          <a:xfrm>
            <a:off x="301193" y="375161"/>
            <a:ext cx="4319575" cy="2520146"/>
            <a:chOff x="10736340" y="-1323458"/>
            <a:chExt cx="4319575" cy="2520146"/>
          </a:xfrm>
        </p:grpSpPr>
        <p:sp>
          <p:nvSpPr>
            <p:cNvPr id="5" name="TextBox 4">
              <a:extLst>
                <a:ext uri="{FF2B5EF4-FFF2-40B4-BE49-F238E27FC236}">
                  <a16:creationId xmlns:a16="http://schemas.microsoft.com/office/drawing/2014/main" id="{DA61607C-0E63-4B28-8C17-EF19EF25D97C}"/>
                </a:ext>
              </a:extLst>
            </p:cNvPr>
            <p:cNvSpPr txBox="1"/>
            <p:nvPr/>
          </p:nvSpPr>
          <p:spPr>
            <a:xfrm>
              <a:off x="11082537" y="-181543"/>
              <a:ext cx="397337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kern="1200" cap="none" spc="0" normalizeH="0" dirty="0">
                  <a:ln>
                    <a:noFill/>
                  </a:ln>
                  <a:effectLst/>
                  <a:uLnTx/>
                  <a:uFillTx/>
                  <a:latin typeface="Segoe UI"/>
                  <a:ea typeface="+mn-ea"/>
                  <a:cs typeface="+mn-cs"/>
                </a:rPr>
                <a:t>31% of employees are engaged by their work </a:t>
              </a:r>
              <a:r>
                <a:rPr lang="en-GB" sz="1800" b="0" i="0" u="none" strike="noStrike" kern="1200" cap="none" spc="0" normalizeH="0" baseline="30000" dirty="0">
                  <a:ln>
                    <a:noFill/>
                  </a:ln>
                  <a:effectLst/>
                  <a:uLnTx/>
                  <a:uFillTx/>
                  <a:latin typeface="Segoe UI"/>
                  <a:ea typeface="+mn-ea"/>
                  <a:cs typeface="+mn-cs"/>
                </a:rPr>
                <a:t>[1]</a:t>
              </a:r>
            </a:p>
          </p:txBody>
        </p:sp>
        <p:grpSp>
          <p:nvGrpSpPr>
            <p:cNvPr id="6" name="Group 5">
              <a:extLst>
                <a:ext uri="{FF2B5EF4-FFF2-40B4-BE49-F238E27FC236}">
                  <a16:creationId xmlns:a16="http://schemas.microsoft.com/office/drawing/2014/main" id="{CF4AAF39-8C05-4BC5-88C4-E453A1D67203}"/>
                </a:ext>
              </a:extLst>
            </p:cNvPr>
            <p:cNvGrpSpPr/>
            <p:nvPr/>
          </p:nvGrpSpPr>
          <p:grpSpPr>
            <a:xfrm>
              <a:off x="11136071" y="539391"/>
              <a:ext cx="3411506" cy="657297"/>
              <a:chOff x="4945154" y="2949891"/>
              <a:chExt cx="3411506" cy="657297"/>
            </a:xfrm>
          </p:grpSpPr>
          <p:sp>
            <p:nvSpPr>
              <p:cNvPr id="13" name="Freeform: Shape 12">
                <a:extLst>
                  <a:ext uri="{FF2B5EF4-FFF2-40B4-BE49-F238E27FC236}">
                    <a16:creationId xmlns:a16="http://schemas.microsoft.com/office/drawing/2014/main" id="{FAE81D60-47C8-4610-B2CA-18E6229C288D}"/>
                  </a:ext>
                </a:extLst>
              </p:cNvPr>
              <p:cNvSpPr>
                <a:spLocks noChangeAspect="1"/>
              </p:cNvSpPr>
              <p:nvPr/>
            </p:nvSpPr>
            <p:spPr>
              <a:xfrm>
                <a:off x="5637548"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rgbClr val="00B0F0"/>
                  </a:gs>
                </a:gsLst>
                <a:lin ang="5400000" scaled="1"/>
              </a:gradFill>
              <a:ln w="3175">
                <a:noFill/>
                <a:round/>
                <a:headEnd/>
                <a:tailEnd/>
              </a:ln>
            </p:spPr>
            <p:txBody>
              <a:bodyPr vert="horz" wrap="square" lIns="93252" tIns="46627" rIns="93252" bIns="46627" numCol="1" rtlCol="0"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GB" sz="1938" b="0" i="0" u="none" strike="noStrike" kern="1200" cap="none" spc="0" normalizeH="0" baseline="0" dirty="0">
                  <a:ln>
                    <a:noFill/>
                  </a:ln>
                  <a:solidFill>
                    <a:prstClr val="black"/>
                  </a:solidFill>
                  <a:effectLst/>
                  <a:uLnTx/>
                  <a:uFillTx/>
                  <a:latin typeface="Segoe UI"/>
                  <a:ea typeface="+mn-ea"/>
                  <a:cs typeface="+mn-cs"/>
                </a:endParaRPr>
              </a:p>
            </p:txBody>
          </p:sp>
          <p:sp>
            <p:nvSpPr>
              <p:cNvPr id="14" name="Freeform: Shape 13">
                <a:extLst>
                  <a:ext uri="{FF2B5EF4-FFF2-40B4-BE49-F238E27FC236}">
                    <a16:creationId xmlns:a16="http://schemas.microsoft.com/office/drawing/2014/main" id="{94E3223A-47DE-42B2-A739-802366FD556D}"/>
                  </a:ext>
                </a:extLst>
              </p:cNvPr>
              <p:cNvSpPr>
                <a:spLocks noChangeAspect="1"/>
              </p:cNvSpPr>
              <p:nvPr/>
            </p:nvSpPr>
            <p:spPr>
              <a:xfrm>
                <a:off x="5291351"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rgbClr val="00B0F0"/>
                  </a:gs>
                </a:gsLst>
                <a:lin ang="5400000" scaled="1"/>
              </a:gradFill>
              <a:ln w="3175">
                <a:noFill/>
                <a:round/>
                <a:headEnd/>
                <a:tailEnd/>
              </a:ln>
            </p:spPr>
            <p:txBody>
              <a:bodyPr vert="horz" wrap="square" lIns="93252" tIns="46627" rIns="93252" bIns="46627" numCol="1" rtlCol="0"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GB" sz="1938" b="0" i="0" u="none" strike="noStrike" kern="1200" cap="none" spc="0" normalizeH="0" baseline="0" dirty="0">
                  <a:ln>
                    <a:noFill/>
                  </a:ln>
                  <a:solidFill>
                    <a:prstClr val="black"/>
                  </a:solidFill>
                  <a:effectLst/>
                  <a:uLnTx/>
                  <a:uFillTx/>
                  <a:latin typeface="Segoe UI"/>
                  <a:ea typeface="+mn-ea"/>
                  <a:cs typeface="+mn-cs"/>
                </a:endParaRPr>
              </a:p>
            </p:txBody>
          </p:sp>
          <p:sp>
            <p:nvSpPr>
              <p:cNvPr id="15" name="Freeform: Shape 14">
                <a:extLst>
                  <a:ext uri="{FF2B5EF4-FFF2-40B4-BE49-F238E27FC236}">
                    <a16:creationId xmlns:a16="http://schemas.microsoft.com/office/drawing/2014/main" id="{D75681F0-337D-41C2-B056-20773EE338F9}"/>
                  </a:ext>
                </a:extLst>
              </p:cNvPr>
              <p:cNvSpPr>
                <a:spLocks noChangeAspect="1"/>
              </p:cNvSpPr>
              <p:nvPr/>
            </p:nvSpPr>
            <p:spPr>
              <a:xfrm>
                <a:off x="4945154"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rgbClr val="00B0F0"/>
                  </a:gs>
                </a:gsLst>
                <a:lin ang="5400000" scaled="1"/>
              </a:gradFill>
              <a:ln w="3175">
                <a:noFill/>
                <a:round/>
                <a:headEnd/>
                <a:tailEnd/>
              </a:ln>
            </p:spPr>
            <p:txBody>
              <a:bodyPr vert="horz" wrap="square" lIns="93252" tIns="46627" rIns="93252" bIns="46627" numCol="1" rtlCol="0"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GB" sz="1938" b="0" i="0" u="none" strike="noStrike" kern="1200" cap="none" spc="0" normalizeH="0" baseline="0" dirty="0">
                  <a:ln>
                    <a:noFill/>
                  </a:ln>
                  <a:solidFill>
                    <a:prstClr val="black"/>
                  </a:solidFill>
                  <a:effectLst/>
                  <a:uLnTx/>
                  <a:uFillTx/>
                  <a:latin typeface="Segoe UI"/>
                  <a:ea typeface="+mn-ea"/>
                  <a:cs typeface="+mn-cs"/>
                </a:endParaRPr>
              </a:p>
            </p:txBody>
          </p:sp>
          <p:sp>
            <p:nvSpPr>
              <p:cNvPr id="16" name="Freeform: Shape 15">
                <a:extLst>
                  <a:ext uri="{FF2B5EF4-FFF2-40B4-BE49-F238E27FC236}">
                    <a16:creationId xmlns:a16="http://schemas.microsoft.com/office/drawing/2014/main" id="{6204F090-5263-46C9-9B59-2970237ED59B}"/>
                  </a:ext>
                </a:extLst>
              </p:cNvPr>
              <p:cNvSpPr>
                <a:spLocks noChangeAspect="1"/>
              </p:cNvSpPr>
              <p:nvPr/>
            </p:nvSpPr>
            <p:spPr>
              <a:xfrm>
                <a:off x="6676139"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100000">
                    <a:schemeClr val="tx1">
                      <a:lumMod val="75000"/>
                    </a:schemeClr>
                  </a:gs>
                  <a:gs pos="100000">
                    <a:schemeClr val="bg2"/>
                  </a:gs>
                </a:gsLst>
                <a:lin ang="5400000" scaled="1"/>
              </a:gradFill>
              <a:ln w="3175">
                <a:noFill/>
                <a:round/>
                <a:headEnd/>
                <a:tailEnd/>
              </a:ln>
            </p:spPr>
            <p:txBody>
              <a:bodyPr vert="horz" wrap="square" lIns="93252" tIns="46627" rIns="93252" bIns="46627" numCol="1" rtlCol="0"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GB" sz="1938" b="0" i="0" u="none" strike="noStrike" kern="1200" cap="none" spc="0" normalizeH="0" baseline="0" dirty="0">
                  <a:ln>
                    <a:noFill/>
                  </a:ln>
                  <a:solidFill>
                    <a:prstClr val="black"/>
                  </a:solidFill>
                  <a:effectLst/>
                  <a:uLnTx/>
                  <a:uFillTx/>
                  <a:latin typeface="Segoe UI"/>
                  <a:ea typeface="+mn-ea"/>
                  <a:cs typeface="+mn-cs"/>
                </a:endParaRPr>
              </a:p>
            </p:txBody>
          </p:sp>
          <p:sp>
            <p:nvSpPr>
              <p:cNvPr id="17" name="Freeform: Shape 16">
                <a:extLst>
                  <a:ext uri="{FF2B5EF4-FFF2-40B4-BE49-F238E27FC236}">
                    <a16:creationId xmlns:a16="http://schemas.microsoft.com/office/drawing/2014/main" id="{73B545BC-AF0A-4CA0-940C-444481BF73BC}"/>
                  </a:ext>
                </a:extLst>
              </p:cNvPr>
              <p:cNvSpPr>
                <a:spLocks noChangeAspect="1"/>
              </p:cNvSpPr>
              <p:nvPr/>
            </p:nvSpPr>
            <p:spPr>
              <a:xfrm>
                <a:off x="6329942"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100000">
                    <a:schemeClr val="tx1">
                      <a:lumMod val="75000"/>
                    </a:schemeClr>
                  </a:gs>
                  <a:gs pos="100000">
                    <a:schemeClr val="bg2"/>
                  </a:gs>
                </a:gsLst>
                <a:lin ang="5400000" scaled="1"/>
              </a:gradFill>
              <a:ln w="3175">
                <a:noFill/>
                <a:round/>
                <a:headEnd/>
                <a:tailEnd/>
              </a:ln>
            </p:spPr>
            <p:txBody>
              <a:bodyPr vert="horz" wrap="square" lIns="93252" tIns="46627" rIns="93252" bIns="46627" numCol="1" rtlCol="0"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GB" sz="1938" b="0" i="0" u="none" strike="noStrike" kern="1200" cap="none" spc="0" normalizeH="0" baseline="0" dirty="0">
                  <a:ln>
                    <a:noFill/>
                  </a:ln>
                  <a:solidFill>
                    <a:prstClr val="black"/>
                  </a:solidFill>
                  <a:effectLst/>
                  <a:uLnTx/>
                  <a:uFillTx/>
                  <a:latin typeface="Segoe UI"/>
                  <a:ea typeface="+mn-ea"/>
                  <a:cs typeface="+mn-cs"/>
                </a:endParaRPr>
              </a:p>
            </p:txBody>
          </p:sp>
          <p:sp>
            <p:nvSpPr>
              <p:cNvPr id="18" name="Freeform: Shape 17">
                <a:extLst>
                  <a:ext uri="{FF2B5EF4-FFF2-40B4-BE49-F238E27FC236}">
                    <a16:creationId xmlns:a16="http://schemas.microsoft.com/office/drawing/2014/main" id="{353E6F1E-638A-4845-BDDF-DA2AE54B5C92}"/>
                  </a:ext>
                </a:extLst>
              </p:cNvPr>
              <p:cNvSpPr>
                <a:spLocks noChangeAspect="1"/>
              </p:cNvSpPr>
              <p:nvPr/>
            </p:nvSpPr>
            <p:spPr>
              <a:xfrm>
                <a:off x="5983745"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85000">
                    <a:schemeClr val="tx1">
                      <a:lumMod val="75000"/>
                    </a:schemeClr>
                  </a:gs>
                  <a:gs pos="100000">
                    <a:srgbClr val="00B0F0"/>
                  </a:gs>
                </a:gsLst>
                <a:lin ang="5400000" scaled="1"/>
              </a:gradFill>
              <a:ln w="3175">
                <a:noFill/>
                <a:round/>
                <a:headEnd/>
                <a:tailEnd/>
              </a:ln>
            </p:spPr>
            <p:txBody>
              <a:bodyPr vert="horz" wrap="square" lIns="93252" tIns="46627" rIns="93252" bIns="46627" numCol="1" rtlCol="0"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GB" sz="1938" b="0" i="0" u="none" strike="noStrike" kern="1200" cap="none" spc="0" normalizeH="0" baseline="0" dirty="0">
                  <a:ln>
                    <a:noFill/>
                  </a:ln>
                  <a:solidFill>
                    <a:prstClr val="black"/>
                  </a:solidFill>
                  <a:effectLst/>
                  <a:uLnTx/>
                  <a:uFillTx/>
                  <a:latin typeface="Segoe UI"/>
                  <a:ea typeface="+mn-ea"/>
                  <a:cs typeface="+mn-cs"/>
                </a:endParaRPr>
              </a:p>
            </p:txBody>
          </p:sp>
          <p:sp>
            <p:nvSpPr>
              <p:cNvPr id="19" name="Freeform: Shape 18">
                <a:extLst>
                  <a:ext uri="{FF2B5EF4-FFF2-40B4-BE49-F238E27FC236}">
                    <a16:creationId xmlns:a16="http://schemas.microsoft.com/office/drawing/2014/main" id="{86B500E0-ACB8-4709-B0C1-FFA4B82CB24F}"/>
                  </a:ext>
                </a:extLst>
              </p:cNvPr>
              <p:cNvSpPr>
                <a:spLocks noChangeAspect="1"/>
              </p:cNvSpPr>
              <p:nvPr/>
            </p:nvSpPr>
            <p:spPr>
              <a:xfrm>
                <a:off x="8060926"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solidFill>
                <a:schemeClr val="tx1">
                  <a:lumMod val="75000"/>
                </a:schemeClr>
              </a:solidFill>
              <a:ln w="3175">
                <a:noFill/>
                <a:round/>
                <a:headEnd/>
                <a:tailEnd/>
              </a:ln>
            </p:spPr>
            <p:txBody>
              <a:bodyPr vert="horz" wrap="square" lIns="93252" tIns="46627" rIns="93252" bIns="46627" numCol="1" rtlCol="0"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GB" sz="1938" b="0" i="0" u="none" strike="noStrike" kern="1200" cap="none" spc="0" normalizeH="0" baseline="0" dirty="0">
                  <a:ln>
                    <a:noFill/>
                  </a:ln>
                  <a:solidFill>
                    <a:prstClr val="black"/>
                  </a:solidFill>
                  <a:effectLst/>
                  <a:uLnTx/>
                  <a:uFillTx/>
                  <a:latin typeface="Segoe UI"/>
                  <a:ea typeface="+mn-ea"/>
                  <a:cs typeface="+mn-cs"/>
                </a:endParaRPr>
              </a:p>
            </p:txBody>
          </p:sp>
          <p:sp>
            <p:nvSpPr>
              <p:cNvPr id="20" name="Freeform: Shape 19">
                <a:extLst>
                  <a:ext uri="{FF2B5EF4-FFF2-40B4-BE49-F238E27FC236}">
                    <a16:creationId xmlns:a16="http://schemas.microsoft.com/office/drawing/2014/main" id="{F30AEE9D-6C1F-49DE-8F73-DCE97632891A}"/>
                  </a:ext>
                </a:extLst>
              </p:cNvPr>
              <p:cNvSpPr>
                <a:spLocks noChangeAspect="1"/>
              </p:cNvSpPr>
              <p:nvPr/>
            </p:nvSpPr>
            <p:spPr>
              <a:xfrm>
                <a:off x="7714730"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solidFill>
                <a:schemeClr val="tx1">
                  <a:lumMod val="75000"/>
                </a:schemeClr>
              </a:solidFill>
              <a:ln w="3175">
                <a:noFill/>
                <a:round/>
                <a:headEnd/>
                <a:tailEnd/>
              </a:ln>
            </p:spPr>
            <p:txBody>
              <a:bodyPr vert="horz" wrap="square" lIns="93252" tIns="46627" rIns="93252" bIns="46627" numCol="1" rtlCol="0"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GB" sz="1938" b="0" i="0" u="none" strike="noStrike" kern="1200" cap="none" spc="0" normalizeH="0" baseline="0" dirty="0">
                  <a:ln>
                    <a:noFill/>
                  </a:ln>
                  <a:solidFill>
                    <a:prstClr val="black"/>
                  </a:solidFill>
                  <a:effectLst/>
                  <a:uLnTx/>
                  <a:uFillTx/>
                  <a:latin typeface="Segoe UI"/>
                  <a:ea typeface="+mn-ea"/>
                  <a:cs typeface="+mn-cs"/>
                </a:endParaRPr>
              </a:p>
            </p:txBody>
          </p:sp>
          <p:sp>
            <p:nvSpPr>
              <p:cNvPr id="21" name="Freeform: Shape 20">
                <a:extLst>
                  <a:ext uri="{FF2B5EF4-FFF2-40B4-BE49-F238E27FC236}">
                    <a16:creationId xmlns:a16="http://schemas.microsoft.com/office/drawing/2014/main" id="{DC1BF6FA-A1EF-448D-A712-46391CFC5C95}"/>
                  </a:ext>
                </a:extLst>
              </p:cNvPr>
              <p:cNvSpPr>
                <a:spLocks noChangeAspect="1"/>
              </p:cNvSpPr>
              <p:nvPr/>
            </p:nvSpPr>
            <p:spPr>
              <a:xfrm>
                <a:off x="7368533"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solidFill>
                <a:schemeClr val="tx1">
                  <a:lumMod val="75000"/>
                </a:schemeClr>
              </a:solidFill>
              <a:ln w="3175">
                <a:noFill/>
                <a:round/>
                <a:headEnd/>
                <a:tailEnd/>
              </a:ln>
            </p:spPr>
            <p:txBody>
              <a:bodyPr vert="horz" wrap="square" lIns="93252" tIns="46627" rIns="93252" bIns="46627" numCol="1" rtlCol="0"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GB" sz="1938" b="0" i="0" u="none" strike="noStrike" kern="1200" cap="none" spc="0" normalizeH="0" baseline="0" dirty="0">
                  <a:ln>
                    <a:noFill/>
                  </a:ln>
                  <a:solidFill>
                    <a:prstClr val="black"/>
                  </a:solidFill>
                  <a:effectLst/>
                  <a:uLnTx/>
                  <a:uFillTx/>
                  <a:latin typeface="Segoe UI"/>
                  <a:ea typeface="+mn-ea"/>
                  <a:cs typeface="+mn-cs"/>
                </a:endParaRPr>
              </a:p>
            </p:txBody>
          </p:sp>
        </p:grpSp>
        <p:sp>
          <p:nvSpPr>
            <p:cNvPr id="22" name="Freeform 118">
              <a:extLst>
                <a:ext uri="{FF2B5EF4-FFF2-40B4-BE49-F238E27FC236}">
                  <a16:creationId xmlns:a16="http://schemas.microsoft.com/office/drawing/2014/main" id="{A93FE26E-9FA1-4A61-9A4D-73E0DF6C43A7}"/>
                </a:ext>
              </a:extLst>
            </p:cNvPr>
            <p:cNvSpPr>
              <a:spLocks noChangeAspect="1" noEditPoints="1"/>
            </p:cNvSpPr>
            <p:nvPr/>
          </p:nvSpPr>
          <p:spPr bwMode="black">
            <a:xfrm>
              <a:off x="10736340" y="-1323458"/>
              <a:ext cx="695465" cy="481075"/>
            </a:xfrm>
            <a:custGeom>
              <a:avLst/>
              <a:gdLst>
                <a:gd name="T0" fmla="*/ 40 w 80"/>
                <a:gd name="T1" fmla="*/ 0 h 56"/>
                <a:gd name="T2" fmla="*/ 0 w 80"/>
                <a:gd name="T3" fmla="*/ 28 h 56"/>
                <a:gd name="T4" fmla="*/ 40 w 80"/>
                <a:gd name="T5" fmla="*/ 56 h 56"/>
                <a:gd name="T6" fmla="*/ 80 w 80"/>
                <a:gd name="T7" fmla="*/ 28 h 56"/>
                <a:gd name="T8" fmla="*/ 40 w 80"/>
                <a:gd name="T9" fmla="*/ 0 h 56"/>
                <a:gd name="T10" fmla="*/ 40 w 80"/>
                <a:gd name="T11" fmla="*/ 48 h 56"/>
                <a:gd name="T12" fmla="*/ 20 w 80"/>
                <a:gd name="T13" fmla="*/ 28 h 56"/>
                <a:gd name="T14" fmla="*/ 40 w 80"/>
                <a:gd name="T15" fmla="*/ 8 h 56"/>
                <a:gd name="T16" fmla="*/ 60 w 80"/>
                <a:gd name="T17" fmla="*/ 28 h 56"/>
                <a:gd name="T18" fmla="*/ 40 w 80"/>
                <a:gd name="T19" fmla="*/ 48 h 56"/>
                <a:gd name="T20" fmla="*/ 52 w 80"/>
                <a:gd name="T21" fmla="*/ 28 h 56"/>
                <a:gd name="T22" fmla="*/ 40 w 80"/>
                <a:gd name="T23" fmla="*/ 40 h 56"/>
                <a:gd name="T24" fmla="*/ 28 w 80"/>
                <a:gd name="T25" fmla="*/ 28 h 56"/>
                <a:gd name="T26" fmla="*/ 40 w 80"/>
                <a:gd name="T27" fmla="*/ 16 h 56"/>
                <a:gd name="T28" fmla="*/ 52 w 80"/>
                <a:gd name="T2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56">
                  <a:moveTo>
                    <a:pt x="40" y="0"/>
                  </a:moveTo>
                  <a:cubicBezTo>
                    <a:pt x="15" y="0"/>
                    <a:pt x="0" y="28"/>
                    <a:pt x="0" y="28"/>
                  </a:cubicBezTo>
                  <a:cubicBezTo>
                    <a:pt x="0" y="28"/>
                    <a:pt x="15" y="56"/>
                    <a:pt x="40" y="56"/>
                  </a:cubicBezTo>
                  <a:cubicBezTo>
                    <a:pt x="65" y="56"/>
                    <a:pt x="80" y="28"/>
                    <a:pt x="80" y="28"/>
                  </a:cubicBezTo>
                  <a:cubicBezTo>
                    <a:pt x="80" y="28"/>
                    <a:pt x="65" y="0"/>
                    <a:pt x="40" y="0"/>
                  </a:cubicBezTo>
                  <a:close/>
                  <a:moveTo>
                    <a:pt x="40" y="48"/>
                  </a:moveTo>
                  <a:cubicBezTo>
                    <a:pt x="29" y="48"/>
                    <a:pt x="20" y="39"/>
                    <a:pt x="20" y="28"/>
                  </a:cubicBezTo>
                  <a:cubicBezTo>
                    <a:pt x="20" y="17"/>
                    <a:pt x="29" y="8"/>
                    <a:pt x="40" y="8"/>
                  </a:cubicBezTo>
                  <a:cubicBezTo>
                    <a:pt x="51" y="8"/>
                    <a:pt x="60" y="17"/>
                    <a:pt x="60" y="28"/>
                  </a:cubicBezTo>
                  <a:cubicBezTo>
                    <a:pt x="60" y="39"/>
                    <a:pt x="51" y="48"/>
                    <a:pt x="40" y="48"/>
                  </a:cubicBezTo>
                  <a:close/>
                  <a:moveTo>
                    <a:pt x="52" y="28"/>
                  </a:moveTo>
                  <a:cubicBezTo>
                    <a:pt x="52" y="35"/>
                    <a:pt x="46" y="40"/>
                    <a:pt x="40" y="40"/>
                  </a:cubicBezTo>
                  <a:cubicBezTo>
                    <a:pt x="33" y="40"/>
                    <a:pt x="28" y="35"/>
                    <a:pt x="28" y="28"/>
                  </a:cubicBezTo>
                  <a:cubicBezTo>
                    <a:pt x="28" y="22"/>
                    <a:pt x="33" y="16"/>
                    <a:pt x="40" y="16"/>
                  </a:cubicBezTo>
                  <a:cubicBezTo>
                    <a:pt x="46" y="16"/>
                    <a:pt x="52" y="22"/>
                    <a:pt x="52" y="28"/>
                  </a:cubicBezTo>
                </a:path>
              </a:pathLst>
            </a:custGeom>
            <a:solidFill>
              <a:schemeClr val="tx1"/>
            </a:solidFill>
            <a:ln>
              <a:noFill/>
            </a:ln>
          </p:spPr>
          <p:txBody>
            <a:bodyPr vert="horz" wrap="square" lIns="93278" tIns="46639" rIns="93278" bIns="46639" numCol="1" rtlCol="0" anchor="t" anchorCtr="0" compatLnSpc="1">
              <a:prstTxWarp prst="textNoShape">
                <a:avLst/>
              </a:prstTxWarp>
            </a:bodyPr>
            <a:lstStyle/>
            <a:p>
              <a:pPr rtl="0"/>
              <a:endParaRPr lang="en-GB" dirty="0">
                <a:solidFill>
                  <a:srgbClr val="000000"/>
                </a:solidFill>
              </a:endParaRPr>
            </a:p>
          </p:txBody>
        </p:sp>
      </p:grpSp>
      <p:sp>
        <p:nvSpPr>
          <p:cNvPr id="9" name="TextBox 8">
            <a:extLst>
              <a:ext uri="{FF2B5EF4-FFF2-40B4-BE49-F238E27FC236}">
                <a16:creationId xmlns:a16="http://schemas.microsoft.com/office/drawing/2014/main" id="{FEB3EEA4-C225-BFDB-07B5-CA4B0D3D68FB}"/>
              </a:ext>
            </a:extLst>
          </p:cNvPr>
          <p:cNvSpPr txBox="1"/>
          <p:nvPr/>
        </p:nvSpPr>
        <p:spPr>
          <a:xfrm>
            <a:off x="1139977" y="368671"/>
            <a:ext cx="8985586" cy="563231"/>
          </a:xfrm>
          <a:prstGeom prst="rect">
            <a:avLst/>
          </a:prstGeom>
          <a:noFill/>
        </p:spPr>
        <p:txBody>
          <a:bodyPr wrap="square" rtlCol="0">
            <a:sp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lang="en-GB" sz="3600" b="1" spc="-20" dirty="0">
                <a:solidFill>
                  <a:srgbClr val="FFFFFF"/>
                </a:solidFill>
                <a:latin typeface="Segoe UI"/>
              </a:rPr>
              <a:t>ENGAGEMENT PAYS OFF</a:t>
            </a:r>
            <a:endParaRPr lang="en-GB" sz="3600" b="1" i="0" u="none" strike="noStrike" kern="1200" cap="none" spc="-20" normalizeH="0" dirty="0">
              <a:ln>
                <a:noFill/>
              </a:ln>
              <a:solidFill>
                <a:srgbClr val="FFFFFF"/>
              </a:solidFill>
              <a:effectLst/>
              <a:uLnTx/>
              <a:uFillTx/>
              <a:latin typeface="Segoe UI"/>
              <a:ea typeface="+mn-ea"/>
              <a:cs typeface="+mn-cs"/>
            </a:endParaRPr>
          </a:p>
        </p:txBody>
      </p:sp>
      <p:sp>
        <p:nvSpPr>
          <p:cNvPr id="10" name="Freeform: Shape 9">
            <a:extLst>
              <a:ext uri="{FF2B5EF4-FFF2-40B4-BE49-F238E27FC236}">
                <a16:creationId xmlns:a16="http://schemas.microsoft.com/office/drawing/2014/main" id="{266AB917-34BB-A2BE-88C4-741AB0079C7C}"/>
              </a:ext>
            </a:extLst>
          </p:cNvPr>
          <p:cNvSpPr>
            <a:spLocks noChangeAspect="1"/>
          </p:cNvSpPr>
          <p:nvPr/>
        </p:nvSpPr>
        <p:spPr>
          <a:xfrm>
            <a:off x="2794103" y="2225310"/>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solidFill>
            <a:schemeClr val="tx1">
              <a:lumMod val="75000"/>
            </a:schemeClr>
          </a:solidFill>
          <a:ln w="3175">
            <a:noFill/>
            <a:round/>
            <a:headEnd/>
            <a:tailEnd/>
          </a:ln>
        </p:spPr>
        <p:txBody>
          <a:bodyPr vert="horz" wrap="square" lIns="93252" tIns="46627" rIns="93252" bIns="46627" numCol="1" rtlCol="0"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GB" sz="1938" b="0" i="0" u="none" strike="noStrike" kern="1200" cap="none" spc="0" normalizeH="0" baseline="0" dirty="0">
              <a:ln>
                <a:noFill/>
              </a:ln>
              <a:solidFill>
                <a:prstClr val="black"/>
              </a:solidFill>
              <a:effectLst/>
              <a:uLnTx/>
              <a:uFillTx/>
              <a:latin typeface="Segoe UI"/>
              <a:ea typeface="+mn-ea"/>
              <a:cs typeface="+mn-cs"/>
            </a:endParaRPr>
          </a:p>
        </p:txBody>
      </p:sp>
      <p:grpSp>
        <p:nvGrpSpPr>
          <p:cNvPr id="37" name="Percent Chart" descr="Percent chart&#10;">
            <a:extLst>
              <a:ext uri="{FF2B5EF4-FFF2-40B4-BE49-F238E27FC236}">
                <a16:creationId xmlns:a16="http://schemas.microsoft.com/office/drawing/2014/main" id="{FEE3F7CB-57E1-1D6B-205C-C931E386DD51}"/>
              </a:ext>
            </a:extLst>
          </p:cNvPr>
          <p:cNvGrpSpPr/>
          <p:nvPr/>
        </p:nvGrpSpPr>
        <p:grpSpPr>
          <a:xfrm>
            <a:off x="1583330" y="3050196"/>
            <a:ext cx="1083670" cy="1083400"/>
            <a:chOff x="4547097" y="1223945"/>
            <a:chExt cx="1645919" cy="1645973"/>
          </a:xfrm>
        </p:grpSpPr>
        <p:sp>
          <p:nvSpPr>
            <p:cNvPr id="39" name="Outer Oval">
              <a:extLst>
                <a:ext uri="{FF2B5EF4-FFF2-40B4-BE49-F238E27FC236}">
                  <a16:creationId xmlns:a16="http://schemas.microsoft.com/office/drawing/2014/main" id="{2CBDE47C-3231-917B-05A6-C125C724C71B}"/>
                </a:ext>
              </a:extLst>
            </p:cNvPr>
            <p:cNvSpPr>
              <a:spLocks noChangeAspect="1"/>
            </p:cNvSpPr>
            <p:nvPr/>
          </p:nvSpPr>
          <p:spPr>
            <a:xfrm>
              <a:off x="4646290" y="1323168"/>
              <a:ext cx="1447527" cy="1447527"/>
            </a:xfrm>
            <a:prstGeom prst="ellipse">
              <a:avLst/>
            </a:prstGeom>
            <a:solidFill>
              <a:srgbClr val="92D050"/>
            </a:solidFill>
            <a:ln w="9525" cap="flat" cmpd="sng" algn="ctr">
              <a:noFill/>
              <a:prstDash val="solid"/>
            </a:ln>
            <a:effectLst/>
          </p:spPr>
          <p:txBody>
            <a:bodyPr wrap="none" lIns="0" tIns="0" r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2400" b="1" i="0" u="none" strike="noStrike" kern="0" cap="none" spc="0" normalizeH="0" baseline="0">
                <a:ln>
                  <a:noFill/>
                </a:ln>
                <a:solidFill>
                  <a:srgbClr val="76B141"/>
                </a:solidFill>
                <a:effectLst/>
                <a:uLnTx/>
                <a:uFillTx/>
                <a:latin typeface="Calibri"/>
                <a:ea typeface="+mn-ea"/>
                <a:cs typeface="+mn-cs"/>
              </a:endParaRPr>
            </a:p>
          </p:txBody>
        </p:sp>
        <p:sp>
          <p:nvSpPr>
            <p:cNvPr id="42" name="dots">
              <a:extLst>
                <a:ext uri="{FF2B5EF4-FFF2-40B4-BE49-F238E27FC236}">
                  <a16:creationId xmlns:a16="http://schemas.microsoft.com/office/drawing/2014/main" id="{18F57341-C780-B2C3-358C-09F31EA335C1}"/>
                </a:ext>
              </a:extLst>
            </p:cNvPr>
            <p:cNvSpPr>
              <a:spLocks noChangeAspect="1"/>
            </p:cNvSpPr>
            <p:nvPr/>
          </p:nvSpPr>
          <p:spPr>
            <a:xfrm>
              <a:off x="4783558" y="1460436"/>
              <a:ext cx="1172990" cy="1172990"/>
            </a:xfrm>
            <a:prstGeom prst="ellipse">
              <a:avLst/>
            </a:prstGeom>
            <a:noFill/>
            <a:ln w="40005" cap="rnd" cmpd="sng" algn="ctr">
              <a:solidFill>
                <a:schemeClr val="bg1">
                  <a:alpha val="68000"/>
                </a:schemeClr>
              </a:solidFill>
              <a:prstDash val="sysDot"/>
            </a:ln>
            <a:effectLst/>
          </p:spPr>
          <p:txBody>
            <a:bodyPr rtlCol="0" anchor="ctr"/>
            <a:lstStyle/>
            <a:p>
              <a:pPr algn="ctr" defTabSz="457200" rtl="0"/>
              <a:endParaRPr lang="en-GB" kern="0">
                <a:solidFill>
                  <a:prstClr val="white"/>
                </a:solidFill>
                <a:latin typeface="Calibri"/>
              </a:endParaRPr>
            </a:p>
          </p:txBody>
        </p:sp>
        <p:graphicFrame>
          <p:nvGraphicFramePr>
            <p:cNvPr id="43" name="Excel Chart">
              <a:extLst>
                <a:ext uri="{FF2B5EF4-FFF2-40B4-BE49-F238E27FC236}">
                  <a16:creationId xmlns:a16="http://schemas.microsoft.com/office/drawing/2014/main" id="{EC1FC54D-998C-752E-F625-455F756079C2}"/>
                </a:ext>
              </a:extLst>
            </p:cNvPr>
            <p:cNvGraphicFramePr>
              <a:graphicFrameLocks noChangeAspect="1"/>
            </p:cNvGraphicFramePr>
            <p:nvPr>
              <p:extLst>
                <p:ext uri="{D42A27DB-BD31-4B8C-83A1-F6EECF244321}">
                  <p14:modId xmlns:p14="http://schemas.microsoft.com/office/powerpoint/2010/main" val="410988926"/>
                </p:ext>
              </p:extLst>
            </p:nvPr>
          </p:nvGraphicFramePr>
          <p:xfrm>
            <a:off x="4547097" y="1223945"/>
            <a:ext cx="1645919" cy="1645973"/>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4" name="Percent Chart" descr="Percent chart&#10;">
            <a:extLst>
              <a:ext uri="{FF2B5EF4-FFF2-40B4-BE49-F238E27FC236}">
                <a16:creationId xmlns:a16="http://schemas.microsoft.com/office/drawing/2014/main" id="{2C3D8943-ED6D-54CE-C93F-10378D1607DC}"/>
              </a:ext>
            </a:extLst>
          </p:cNvPr>
          <p:cNvGrpSpPr/>
          <p:nvPr/>
        </p:nvGrpSpPr>
        <p:grpSpPr>
          <a:xfrm>
            <a:off x="1583330" y="4142396"/>
            <a:ext cx="1083670" cy="1083400"/>
            <a:chOff x="4547097" y="1223945"/>
            <a:chExt cx="1645919" cy="1645973"/>
          </a:xfrm>
        </p:grpSpPr>
        <p:sp>
          <p:nvSpPr>
            <p:cNvPr id="45" name="Outer Oval">
              <a:extLst>
                <a:ext uri="{FF2B5EF4-FFF2-40B4-BE49-F238E27FC236}">
                  <a16:creationId xmlns:a16="http://schemas.microsoft.com/office/drawing/2014/main" id="{BE32E024-801A-6CF9-21A8-CD5C56C4A9E5}"/>
                </a:ext>
              </a:extLst>
            </p:cNvPr>
            <p:cNvSpPr>
              <a:spLocks noChangeAspect="1"/>
            </p:cNvSpPr>
            <p:nvPr/>
          </p:nvSpPr>
          <p:spPr>
            <a:xfrm>
              <a:off x="4646290" y="1323168"/>
              <a:ext cx="1447527" cy="1447527"/>
            </a:xfrm>
            <a:prstGeom prst="ellipse">
              <a:avLst/>
            </a:prstGeom>
            <a:solidFill>
              <a:srgbClr val="92D050"/>
            </a:solidFill>
            <a:ln w="9525" cap="flat" cmpd="sng" algn="ctr">
              <a:noFill/>
              <a:prstDash val="solid"/>
            </a:ln>
            <a:effectLst/>
          </p:spPr>
          <p:txBody>
            <a:bodyPr wrap="none" lIns="0" tIns="0" r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2400" b="1" i="0" u="none" strike="noStrike" kern="0" cap="none" spc="0" normalizeH="0" baseline="0">
                <a:ln>
                  <a:noFill/>
                </a:ln>
                <a:solidFill>
                  <a:srgbClr val="76B141"/>
                </a:solidFill>
                <a:effectLst/>
                <a:uLnTx/>
                <a:uFillTx/>
                <a:latin typeface="Calibri"/>
                <a:ea typeface="+mn-ea"/>
                <a:cs typeface="+mn-cs"/>
              </a:endParaRPr>
            </a:p>
          </p:txBody>
        </p:sp>
        <p:sp>
          <p:nvSpPr>
            <p:cNvPr id="46" name="dots">
              <a:extLst>
                <a:ext uri="{FF2B5EF4-FFF2-40B4-BE49-F238E27FC236}">
                  <a16:creationId xmlns:a16="http://schemas.microsoft.com/office/drawing/2014/main" id="{1612BDA9-D53A-13C8-019B-4BAAF9600C1D}"/>
                </a:ext>
              </a:extLst>
            </p:cNvPr>
            <p:cNvSpPr>
              <a:spLocks noChangeAspect="1"/>
            </p:cNvSpPr>
            <p:nvPr/>
          </p:nvSpPr>
          <p:spPr>
            <a:xfrm>
              <a:off x="4783558" y="1460436"/>
              <a:ext cx="1172990" cy="1172990"/>
            </a:xfrm>
            <a:prstGeom prst="ellipse">
              <a:avLst/>
            </a:prstGeom>
            <a:noFill/>
            <a:ln w="40005" cap="rnd" cmpd="sng" algn="ctr">
              <a:solidFill>
                <a:schemeClr val="bg1">
                  <a:alpha val="68000"/>
                </a:schemeClr>
              </a:solidFill>
              <a:prstDash val="sysDot"/>
            </a:ln>
            <a:effectLst/>
          </p:spPr>
          <p:txBody>
            <a:bodyPr rtlCol="0" anchor="ctr"/>
            <a:lstStyle/>
            <a:p>
              <a:pPr algn="ctr" defTabSz="457200" rtl="0"/>
              <a:endParaRPr lang="en-GB" kern="0">
                <a:solidFill>
                  <a:prstClr val="white"/>
                </a:solidFill>
                <a:latin typeface="Calibri"/>
              </a:endParaRPr>
            </a:p>
          </p:txBody>
        </p:sp>
        <p:graphicFrame>
          <p:nvGraphicFramePr>
            <p:cNvPr id="47" name="Excel Chart">
              <a:extLst>
                <a:ext uri="{FF2B5EF4-FFF2-40B4-BE49-F238E27FC236}">
                  <a16:creationId xmlns:a16="http://schemas.microsoft.com/office/drawing/2014/main" id="{04DBCD48-9211-16D0-CE23-B9DDC794C251}"/>
                </a:ext>
              </a:extLst>
            </p:cNvPr>
            <p:cNvGraphicFramePr>
              <a:graphicFrameLocks noChangeAspect="1"/>
            </p:cNvGraphicFramePr>
            <p:nvPr>
              <p:extLst>
                <p:ext uri="{D42A27DB-BD31-4B8C-83A1-F6EECF244321}">
                  <p14:modId xmlns:p14="http://schemas.microsoft.com/office/powerpoint/2010/main" val="4203785608"/>
                </p:ext>
              </p:extLst>
            </p:nvPr>
          </p:nvGraphicFramePr>
          <p:xfrm>
            <a:off x="4547097" y="1223945"/>
            <a:ext cx="1645919" cy="1645973"/>
          </p:xfrm>
          <a:graphic>
            <a:graphicData uri="http://schemas.openxmlformats.org/drawingml/2006/chart">
              <c:chart xmlns:c="http://schemas.openxmlformats.org/drawingml/2006/chart" xmlns:r="http://schemas.openxmlformats.org/officeDocument/2006/relationships" r:id="rId4"/>
            </a:graphicData>
          </a:graphic>
        </p:graphicFrame>
      </p:grpSp>
      <p:grpSp>
        <p:nvGrpSpPr>
          <p:cNvPr id="48" name="Percent Chart" descr="Percent chart&#10;">
            <a:extLst>
              <a:ext uri="{FF2B5EF4-FFF2-40B4-BE49-F238E27FC236}">
                <a16:creationId xmlns:a16="http://schemas.microsoft.com/office/drawing/2014/main" id="{BD3B02DC-1EE8-5553-E7DC-01963C359602}"/>
              </a:ext>
            </a:extLst>
          </p:cNvPr>
          <p:cNvGrpSpPr/>
          <p:nvPr/>
        </p:nvGrpSpPr>
        <p:grpSpPr>
          <a:xfrm>
            <a:off x="1583330" y="5247296"/>
            <a:ext cx="1083670" cy="1083400"/>
            <a:chOff x="4547097" y="1223945"/>
            <a:chExt cx="1645919" cy="1645973"/>
          </a:xfrm>
        </p:grpSpPr>
        <p:sp>
          <p:nvSpPr>
            <p:cNvPr id="49" name="Outer Oval">
              <a:extLst>
                <a:ext uri="{FF2B5EF4-FFF2-40B4-BE49-F238E27FC236}">
                  <a16:creationId xmlns:a16="http://schemas.microsoft.com/office/drawing/2014/main" id="{CEFD9F11-1B45-47F7-EC80-E0DF4389CB9F}"/>
                </a:ext>
              </a:extLst>
            </p:cNvPr>
            <p:cNvSpPr>
              <a:spLocks noChangeAspect="1"/>
            </p:cNvSpPr>
            <p:nvPr/>
          </p:nvSpPr>
          <p:spPr>
            <a:xfrm>
              <a:off x="4646290" y="1323168"/>
              <a:ext cx="1447527" cy="1447527"/>
            </a:xfrm>
            <a:prstGeom prst="ellipse">
              <a:avLst/>
            </a:prstGeom>
            <a:solidFill>
              <a:srgbClr val="92D050"/>
            </a:solidFill>
            <a:ln w="9525" cap="flat" cmpd="sng" algn="ctr">
              <a:noFill/>
              <a:prstDash val="solid"/>
            </a:ln>
            <a:effectLst/>
          </p:spPr>
          <p:txBody>
            <a:bodyPr wrap="none" lIns="0" tIns="0" r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2400" b="1" i="0" u="none" strike="noStrike" kern="0" cap="none" spc="0" normalizeH="0" baseline="0">
                <a:ln>
                  <a:noFill/>
                </a:ln>
                <a:solidFill>
                  <a:srgbClr val="76B141"/>
                </a:solidFill>
                <a:effectLst/>
                <a:uLnTx/>
                <a:uFillTx/>
                <a:latin typeface="Calibri"/>
                <a:ea typeface="+mn-ea"/>
                <a:cs typeface="+mn-cs"/>
              </a:endParaRPr>
            </a:p>
          </p:txBody>
        </p:sp>
        <p:sp>
          <p:nvSpPr>
            <p:cNvPr id="50" name="dots">
              <a:extLst>
                <a:ext uri="{FF2B5EF4-FFF2-40B4-BE49-F238E27FC236}">
                  <a16:creationId xmlns:a16="http://schemas.microsoft.com/office/drawing/2014/main" id="{EEF93C50-484B-70F0-284B-8B53DF9FDC51}"/>
                </a:ext>
              </a:extLst>
            </p:cNvPr>
            <p:cNvSpPr>
              <a:spLocks noChangeAspect="1"/>
            </p:cNvSpPr>
            <p:nvPr/>
          </p:nvSpPr>
          <p:spPr>
            <a:xfrm>
              <a:off x="4783558" y="1460436"/>
              <a:ext cx="1172990" cy="1172990"/>
            </a:xfrm>
            <a:prstGeom prst="ellipse">
              <a:avLst/>
            </a:prstGeom>
            <a:noFill/>
            <a:ln w="40005" cap="rnd" cmpd="sng" algn="ctr">
              <a:solidFill>
                <a:schemeClr val="bg1">
                  <a:alpha val="68000"/>
                </a:schemeClr>
              </a:solidFill>
              <a:prstDash val="sysDot"/>
            </a:ln>
            <a:effectLst/>
          </p:spPr>
          <p:txBody>
            <a:bodyPr rtlCol="0" anchor="ctr"/>
            <a:lstStyle/>
            <a:p>
              <a:pPr algn="ctr" defTabSz="457200" rtl="0"/>
              <a:endParaRPr lang="en-GB" kern="0">
                <a:solidFill>
                  <a:prstClr val="white"/>
                </a:solidFill>
                <a:latin typeface="Calibri"/>
              </a:endParaRPr>
            </a:p>
          </p:txBody>
        </p:sp>
        <p:graphicFrame>
          <p:nvGraphicFramePr>
            <p:cNvPr id="51" name="Excel Chart">
              <a:extLst>
                <a:ext uri="{FF2B5EF4-FFF2-40B4-BE49-F238E27FC236}">
                  <a16:creationId xmlns:a16="http://schemas.microsoft.com/office/drawing/2014/main" id="{5B982374-7FE5-4DD3-6DC9-5219494072F7}"/>
                </a:ext>
              </a:extLst>
            </p:cNvPr>
            <p:cNvGraphicFramePr>
              <a:graphicFrameLocks noChangeAspect="1"/>
            </p:cNvGraphicFramePr>
            <p:nvPr>
              <p:extLst>
                <p:ext uri="{D42A27DB-BD31-4B8C-83A1-F6EECF244321}">
                  <p14:modId xmlns:p14="http://schemas.microsoft.com/office/powerpoint/2010/main" val="948254881"/>
                </p:ext>
              </p:extLst>
            </p:nvPr>
          </p:nvGraphicFramePr>
          <p:xfrm>
            <a:off x="4547097" y="1223945"/>
            <a:ext cx="1645919" cy="1645973"/>
          </p:xfrm>
          <a:graphic>
            <a:graphicData uri="http://schemas.openxmlformats.org/drawingml/2006/chart">
              <c:chart xmlns:c="http://schemas.openxmlformats.org/drawingml/2006/chart" xmlns:r="http://schemas.openxmlformats.org/officeDocument/2006/relationships" r:id="rId5"/>
            </a:graphicData>
          </a:graphic>
        </p:graphicFrame>
      </p:grpSp>
      <p:sp>
        <p:nvSpPr>
          <p:cNvPr id="52" name="TextBox 51">
            <a:extLst>
              <a:ext uri="{FF2B5EF4-FFF2-40B4-BE49-F238E27FC236}">
                <a16:creationId xmlns:a16="http://schemas.microsoft.com/office/drawing/2014/main" id="{25268C4A-6539-EF70-382B-F6F9FB7F235B}"/>
              </a:ext>
            </a:extLst>
          </p:cNvPr>
          <p:cNvSpPr txBox="1"/>
          <p:nvPr/>
        </p:nvSpPr>
        <p:spPr>
          <a:xfrm>
            <a:off x="2781403" y="3381829"/>
            <a:ext cx="346504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kern="1200" cap="none" spc="0" normalizeH="0" dirty="0">
                <a:ln>
                  <a:noFill/>
                </a:ln>
                <a:effectLst/>
                <a:uLnTx/>
                <a:uFillTx/>
                <a:latin typeface="Segoe UI"/>
                <a:ea typeface="+mn-ea"/>
                <a:cs typeface="+mn-cs"/>
              </a:rPr>
              <a:t>More Likely to </a:t>
            </a:r>
            <a:r>
              <a:rPr lang="en-GB" sz="1800" b="1" i="0" u="none" strike="noStrike" kern="1200" cap="none" spc="0" normalizeH="0" dirty="0">
                <a:ln>
                  <a:noFill/>
                </a:ln>
                <a:effectLst/>
                <a:uLnTx/>
                <a:uFillTx/>
                <a:latin typeface="Segoe UI"/>
                <a:ea typeface="+mn-ea"/>
                <a:cs typeface="+mn-cs"/>
              </a:rPr>
              <a:t>Stay</a:t>
            </a:r>
            <a:r>
              <a:rPr lang="en-GB" sz="1800" b="0" i="0" u="none" strike="noStrike" kern="1200" cap="none" spc="0" normalizeH="0" dirty="0">
                <a:ln>
                  <a:noFill/>
                </a:ln>
                <a:effectLst/>
                <a:uLnTx/>
                <a:uFillTx/>
                <a:latin typeface="Segoe UI"/>
                <a:ea typeface="+mn-ea"/>
                <a:cs typeface="+mn-cs"/>
              </a:rPr>
              <a:t> </a:t>
            </a:r>
          </a:p>
        </p:txBody>
      </p:sp>
      <p:sp>
        <p:nvSpPr>
          <p:cNvPr id="53" name="TextBox 52">
            <a:extLst>
              <a:ext uri="{FF2B5EF4-FFF2-40B4-BE49-F238E27FC236}">
                <a16:creationId xmlns:a16="http://schemas.microsoft.com/office/drawing/2014/main" id="{09D97D81-AF3C-97E7-0F26-8075CA77D609}"/>
              </a:ext>
            </a:extLst>
          </p:cNvPr>
          <p:cNvSpPr txBox="1"/>
          <p:nvPr/>
        </p:nvSpPr>
        <p:spPr>
          <a:xfrm>
            <a:off x="2757377" y="4323252"/>
            <a:ext cx="269229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kern="1200" cap="none" spc="0" normalizeH="0" dirty="0">
                <a:ln>
                  <a:noFill/>
                </a:ln>
                <a:effectLst/>
                <a:uLnTx/>
                <a:uFillTx/>
                <a:latin typeface="Segoe UI"/>
                <a:ea typeface="+mn-ea"/>
                <a:cs typeface="+mn-cs"/>
              </a:rPr>
              <a:t>Greater </a:t>
            </a:r>
            <a:r>
              <a:rPr lang="en-GB" sz="1800" b="1" i="0" u="none" strike="noStrike" kern="1200" cap="none" spc="0" normalizeH="0" dirty="0">
                <a:ln>
                  <a:noFill/>
                </a:ln>
                <a:effectLst/>
                <a:uLnTx/>
                <a:uFillTx/>
                <a:latin typeface="Segoe UI"/>
                <a:ea typeface="+mn-ea"/>
                <a:cs typeface="+mn-cs"/>
              </a:rPr>
              <a:t>Discretionary Effort</a:t>
            </a:r>
          </a:p>
        </p:txBody>
      </p:sp>
      <p:sp>
        <p:nvSpPr>
          <p:cNvPr id="54" name="TextBox 53">
            <a:extLst>
              <a:ext uri="{FF2B5EF4-FFF2-40B4-BE49-F238E27FC236}">
                <a16:creationId xmlns:a16="http://schemas.microsoft.com/office/drawing/2014/main" id="{E7435223-C360-50F3-E589-9A67B01468FE}"/>
              </a:ext>
            </a:extLst>
          </p:cNvPr>
          <p:cNvSpPr txBox="1"/>
          <p:nvPr/>
        </p:nvSpPr>
        <p:spPr>
          <a:xfrm>
            <a:off x="2794103" y="5473593"/>
            <a:ext cx="269229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kern="1200" cap="none" spc="0" normalizeH="0" dirty="0">
                <a:ln>
                  <a:noFill/>
                </a:ln>
                <a:effectLst/>
                <a:uLnTx/>
                <a:uFillTx/>
                <a:latin typeface="Segoe UI"/>
                <a:ea typeface="+mn-ea"/>
                <a:cs typeface="+mn-cs"/>
              </a:rPr>
              <a:t>Increased </a:t>
            </a:r>
            <a:r>
              <a:rPr lang="en-GB" sz="1800" b="1" i="0" u="none" strike="noStrike" kern="1200" cap="none" spc="0" normalizeH="0" dirty="0">
                <a:ln>
                  <a:noFill/>
                </a:ln>
                <a:effectLst/>
                <a:uLnTx/>
                <a:uFillTx/>
                <a:latin typeface="Segoe UI"/>
                <a:ea typeface="+mn-ea"/>
                <a:cs typeface="+mn-cs"/>
              </a:rPr>
              <a:t>Work Contribution</a:t>
            </a:r>
          </a:p>
        </p:txBody>
      </p:sp>
      <p:cxnSp>
        <p:nvCxnSpPr>
          <p:cNvPr id="56" name="Straight Connector 55">
            <a:extLst>
              <a:ext uri="{FF2B5EF4-FFF2-40B4-BE49-F238E27FC236}">
                <a16:creationId xmlns:a16="http://schemas.microsoft.com/office/drawing/2014/main" id="{EBC375B9-912F-758F-7B2D-5D3CF578CE5C}"/>
              </a:ext>
            </a:extLst>
          </p:cNvPr>
          <p:cNvCxnSpPr>
            <a:cxnSpLocks/>
          </p:cNvCxnSpPr>
          <p:nvPr/>
        </p:nvCxnSpPr>
        <p:spPr>
          <a:xfrm>
            <a:off x="1194988" y="3041396"/>
            <a:ext cx="0" cy="274759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7DC6AD7-0EC1-F796-949F-0206476DBC23}"/>
              </a:ext>
            </a:extLst>
          </p:cNvPr>
          <p:cNvCxnSpPr>
            <a:cxnSpLocks/>
          </p:cNvCxnSpPr>
          <p:nvPr/>
        </p:nvCxnSpPr>
        <p:spPr>
          <a:xfrm>
            <a:off x="1182956" y="5776963"/>
            <a:ext cx="198330" cy="0"/>
          </a:xfrm>
          <a:prstGeom prst="line">
            <a:avLst/>
          </a:prstGeom>
          <a:ln w="2857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5" name="Straight Connector 64">
            <a:extLst>
              <a:ext uri="{FF2B5EF4-FFF2-40B4-BE49-F238E27FC236}">
                <a16:creationId xmlns:a16="http://schemas.microsoft.com/office/drawing/2014/main" id="{FF24B949-DADB-5258-A6FA-196A6A69745C}"/>
              </a:ext>
            </a:extLst>
          </p:cNvPr>
          <p:cNvCxnSpPr>
            <a:cxnSpLocks/>
          </p:cNvCxnSpPr>
          <p:nvPr/>
        </p:nvCxnSpPr>
        <p:spPr>
          <a:xfrm>
            <a:off x="1188988" y="4695795"/>
            <a:ext cx="198330" cy="0"/>
          </a:xfrm>
          <a:prstGeom prst="line">
            <a:avLst/>
          </a:prstGeom>
          <a:ln w="2857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6" name="Straight Connector 65">
            <a:extLst>
              <a:ext uri="{FF2B5EF4-FFF2-40B4-BE49-F238E27FC236}">
                <a16:creationId xmlns:a16="http://schemas.microsoft.com/office/drawing/2014/main" id="{998BC64C-D841-0E0D-7E92-FA127EFB57ED}"/>
              </a:ext>
            </a:extLst>
          </p:cNvPr>
          <p:cNvCxnSpPr>
            <a:cxnSpLocks/>
          </p:cNvCxnSpPr>
          <p:nvPr/>
        </p:nvCxnSpPr>
        <p:spPr>
          <a:xfrm>
            <a:off x="1196188" y="3601395"/>
            <a:ext cx="198330" cy="0"/>
          </a:xfrm>
          <a:prstGeom prst="line">
            <a:avLst/>
          </a:prstGeom>
          <a:ln w="2857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8" name="TextBox 67">
            <a:extLst>
              <a:ext uri="{FF2B5EF4-FFF2-40B4-BE49-F238E27FC236}">
                <a16:creationId xmlns:a16="http://schemas.microsoft.com/office/drawing/2014/main" id="{CDE61419-BED3-55A8-0ED8-7CE762BF3718}"/>
              </a:ext>
            </a:extLst>
          </p:cNvPr>
          <p:cNvSpPr txBox="1"/>
          <p:nvPr/>
        </p:nvSpPr>
        <p:spPr>
          <a:xfrm>
            <a:off x="5889475" y="1483585"/>
            <a:ext cx="5723965" cy="1754326"/>
          </a:xfrm>
          <a:prstGeom prst="rect">
            <a:avLst/>
          </a:prstGeom>
          <a:noFill/>
        </p:spPr>
        <p:txBody>
          <a:bodyPr wrap="square">
            <a:spAutoFit/>
          </a:bodyPr>
          <a:lstStyle/>
          <a:p>
            <a:r>
              <a:rPr lang="en-GB" dirty="0">
                <a:solidFill>
                  <a:srgbClr val="FFFFFF"/>
                </a:solidFill>
                <a:ea typeface="Tahoma" panose="020B0604030504040204" pitchFamily="34" charset="0"/>
                <a:cs typeface="Tahoma" panose="020B0604030504040204" pitchFamily="34" charset="0"/>
              </a:rPr>
              <a:t>Studies have repeatedly shown a positive relationships between aspects of employee engagement and other business metrics, including customer satisfaction, productivity, innovation, staff retention, efficiency and health and safety performance.</a:t>
            </a:r>
            <a:r>
              <a:rPr lang="en-GB" b="1" dirty="0">
                <a:solidFill>
                  <a:srgbClr val="FFFFFF"/>
                </a:solidFill>
                <a:ea typeface="Tahoma" panose="020B0604030504040204" pitchFamily="34" charset="0"/>
                <a:cs typeface="Tahoma" panose="020B0604030504040204" pitchFamily="34" charset="0"/>
              </a:rPr>
              <a:t> </a:t>
            </a:r>
            <a:r>
              <a:rPr lang="en-GB" sz="1600" dirty="0">
                <a:solidFill>
                  <a:srgbClr val="FFFFFF"/>
                </a:solidFill>
                <a:ea typeface="Tahoma" panose="020B0604030504040204" pitchFamily="34" charset="0"/>
                <a:cs typeface="Tahoma" panose="020B0604030504040204" pitchFamily="34" charset="0"/>
              </a:rPr>
              <a:t>(Baily et. el. 2017)</a:t>
            </a:r>
          </a:p>
          <a:p>
            <a:endParaRPr lang="en-GB" b="1"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pic>
        <p:nvPicPr>
          <p:cNvPr id="70" name="Picture 69">
            <a:extLst>
              <a:ext uri="{FF2B5EF4-FFF2-40B4-BE49-F238E27FC236}">
                <a16:creationId xmlns:a16="http://schemas.microsoft.com/office/drawing/2014/main" id="{254D71C7-02A1-AFF1-014B-DDB42DE071C6}"/>
              </a:ext>
            </a:extLst>
          </p:cNvPr>
          <p:cNvPicPr>
            <a:picLocks noChangeAspect="1"/>
          </p:cNvPicPr>
          <p:nvPr/>
        </p:nvPicPr>
        <p:blipFill>
          <a:blip r:embed="rId6"/>
          <a:stretch>
            <a:fillRect/>
          </a:stretch>
        </p:blipFill>
        <p:spPr>
          <a:xfrm>
            <a:off x="10543363" y="5097208"/>
            <a:ext cx="1628132" cy="1628132"/>
          </a:xfrm>
          <a:prstGeom prst="rect">
            <a:avLst/>
          </a:prstGeom>
        </p:spPr>
      </p:pic>
      <p:sp>
        <p:nvSpPr>
          <p:cNvPr id="72" name="Rectangle 71">
            <a:extLst>
              <a:ext uri="{FF2B5EF4-FFF2-40B4-BE49-F238E27FC236}">
                <a16:creationId xmlns:a16="http://schemas.microsoft.com/office/drawing/2014/main" id="{F32ADF02-595B-97D4-20AC-4083F43E0AF1}"/>
              </a:ext>
            </a:extLst>
          </p:cNvPr>
          <p:cNvSpPr/>
          <p:nvPr/>
        </p:nvSpPr>
        <p:spPr>
          <a:xfrm>
            <a:off x="0" y="6393999"/>
            <a:ext cx="865632" cy="331514"/>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A5088615-2E77-FB84-F137-771043FAFE71}"/>
              </a:ext>
            </a:extLst>
          </p:cNvPr>
          <p:cNvSpPr txBox="1"/>
          <p:nvPr/>
        </p:nvSpPr>
        <p:spPr>
          <a:xfrm>
            <a:off x="5809964" y="3408768"/>
            <a:ext cx="5882985" cy="16312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Segoe UI"/>
              </a:rPr>
              <a:t>Whilst engagement is linked to performance, disengagement cost </a:t>
            </a:r>
            <a:r>
              <a:rPr lang="en-GB" sz="1800" b="1" i="0" u="none" strike="noStrike" kern="1200" cap="none" spc="0" normalizeH="0" dirty="0">
                <a:ln>
                  <a:noFill/>
                </a:ln>
                <a:effectLst/>
                <a:uLnTx/>
                <a:uFillTx/>
                <a:latin typeface="Segoe UI"/>
                <a:ea typeface="+mn-ea"/>
                <a:cs typeface="+mn-cs"/>
              </a:rPr>
              <a:t>$8.8 trillion</a:t>
            </a:r>
            <a:r>
              <a:rPr lang="en-GB" dirty="0">
                <a:latin typeface="Segoe UI"/>
              </a:rPr>
              <a:t> in lost productivity in 2022</a:t>
            </a:r>
            <a:r>
              <a:rPr lang="en-GB" sz="1800" b="0" i="0" u="none" strike="noStrike" kern="1200" cap="none" spc="0" normalizeH="0" dirty="0">
                <a:ln>
                  <a:noFill/>
                </a:ln>
                <a:effectLst/>
                <a:uLnTx/>
                <a:uFillTx/>
                <a:latin typeface="Segoe UI"/>
                <a:ea typeface="+mn-ea"/>
                <a:cs typeface="+mn-cs"/>
              </a:rPr>
              <a:t> </a:t>
            </a:r>
            <a:r>
              <a:rPr lang="en-GB" sz="1600" b="0" i="0" u="none" strike="noStrike" kern="1200" cap="none" spc="0" normalizeH="0" baseline="30000" dirty="0">
                <a:ln>
                  <a:noFill/>
                </a:ln>
                <a:effectLst/>
                <a:uLnTx/>
                <a:uFillTx/>
                <a:latin typeface="Segoe UI"/>
                <a:ea typeface="+mn-ea"/>
                <a:cs typeface="+mn-cs"/>
              </a:rPr>
              <a:t>[2]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i="0" u="none" strike="noStrike" kern="1200" cap="none" spc="0" normalizeH="0" dirty="0">
              <a:ln>
                <a:noFill/>
              </a:ln>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u="none" strike="noStrike" kern="1200" cap="none" spc="0" normalizeH="0" dirty="0">
                <a:ln>
                  <a:noFill/>
                </a:ln>
                <a:effectLst/>
                <a:uLnTx/>
                <a:uFillTx/>
                <a:latin typeface="Segoe UI"/>
                <a:ea typeface="+mn-ea"/>
                <a:cs typeface="+mn-cs"/>
              </a:rPr>
              <a:t>That's equal to 9% of global GDP.</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latin typeface="Segoe UI"/>
              </a:rPr>
              <a:t>… or 44 times Elon Musk's current wealth!</a:t>
            </a:r>
            <a:endParaRPr lang="en-GB" sz="1400" b="0" i="0" u="none" strike="noStrike" kern="1200" cap="none" spc="0" normalizeH="0" dirty="0">
              <a:ln>
                <a:noFill/>
              </a:ln>
              <a:effectLst/>
              <a:uLnTx/>
              <a:uFillTx/>
              <a:latin typeface="Segoe UI"/>
              <a:ea typeface="+mn-ea"/>
              <a:cs typeface="+mn-cs"/>
            </a:endParaRPr>
          </a:p>
        </p:txBody>
      </p:sp>
      <p:sp>
        <p:nvSpPr>
          <p:cNvPr id="8" name="Rectangle 7">
            <a:extLst>
              <a:ext uri="{FF2B5EF4-FFF2-40B4-BE49-F238E27FC236}">
                <a16:creationId xmlns:a16="http://schemas.microsoft.com/office/drawing/2014/main" id="{8EA0B7E3-DBF1-6632-82B2-BC325B7F68E8}"/>
              </a:ext>
            </a:extLst>
          </p:cNvPr>
          <p:cNvSpPr/>
          <p:nvPr/>
        </p:nvSpPr>
        <p:spPr>
          <a:xfrm>
            <a:off x="5809964" y="3141112"/>
            <a:ext cx="6382036" cy="4571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DE4233A6-52B8-558F-3DD5-1629C0CFB702}"/>
              </a:ext>
            </a:extLst>
          </p:cNvPr>
          <p:cNvSpPr/>
          <p:nvPr/>
        </p:nvSpPr>
        <p:spPr>
          <a:xfrm>
            <a:off x="5809964" y="1285357"/>
            <a:ext cx="6382036" cy="4571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9FBD172A-7042-A3B2-C872-8D744E890173}"/>
              </a:ext>
            </a:extLst>
          </p:cNvPr>
          <p:cNvSpPr/>
          <p:nvPr/>
        </p:nvSpPr>
        <p:spPr>
          <a:xfrm>
            <a:off x="0" y="6313939"/>
            <a:ext cx="865632" cy="4571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611A9717-39C4-BB03-98A4-961F4E9F376D}"/>
              </a:ext>
            </a:extLst>
          </p:cNvPr>
          <p:cNvSpPr/>
          <p:nvPr/>
        </p:nvSpPr>
        <p:spPr>
          <a:xfrm>
            <a:off x="0" y="6747822"/>
            <a:ext cx="865632" cy="4571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567265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778ACC-8025-47A4-A4BC-A51EA3B62F14}"/>
              </a:ext>
            </a:extLst>
          </p:cNvPr>
          <p:cNvSpPr>
            <a:spLocks noGrp="1"/>
          </p:cNvSpPr>
          <p:nvPr>
            <p:ph type="title" idx="4294967295"/>
          </p:nvPr>
        </p:nvSpPr>
        <p:spPr>
          <a:xfrm>
            <a:off x="0" y="-12192"/>
            <a:ext cx="12192000" cy="1050758"/>
          </a:xfrm>
        </p:spPr>
        <p:txBody>
          <a:bodyPr rtlCol="0"/>
          <a:lstStyle/>
          <a:p>
            <a:pPr rtl="0"/>
            <a:r>
              <a:rPr lang="en-GB" dirty="0"/>
              <a:t>Ending slide</a:t>
            </a:r>
          </a:p>
        </p:txBody>
      </p:sp>
      <p:sp>
        <p:nvSpPr>
          <p:cNvPr id="3" name="Rectangle 2">
            <a:extLst>
              <a:ext uri="{FF2B5EF4-FFF2-40B4-BE49-F238E27FC236}">
                <a16:creationId xmlns:a16="http://schemas.microsoft.com/office/drawing/2014/main" id="{CA480A17-B33A-4E1E-B9C3-7E3069563167}"/>
              </a:ext>
              <a:ext uri="{C183D7F6-B498-43B3-948B-1728B52AA6E4}">
                <adec:decorative xmlns:adec="http://schemas.microsoft.com/office/drawing/2017/decorative" val="1"/>
              </a:ext>
            </a:extLst>
          </p:cNvPr>
          <p:cNvSpPr/>
          <p:nvPr/>
        </p:nvSpPr>
        <p:spPr>
          <a:xfrm>
            <a:off x="0" y="-12192"/>
            <a:ext cx="12192000" cy="1240325"/>
          </a:xfrm>
          <a:prstGeom prst="rect">
            <a:avLst/>
          </a:prstGeom>
          <a:solidFill>
            <a:srgbClr val="004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9" name="TextBox 8">
            <a:extLst>
              <a:ext uri="{FF2B5EF4-FFF2-40B4-BE49-F238E27FC236}">
                <a16:creationId xmlns:a16="http://schemas.microsoft.com/office/drawing/2014/main" id="{FEB3EEA4-C225-BFDB-07B5-CA4B0D3D68FB}"/>
              </a:ext>
            </a:extLst>
          </p:cNvPr>
          <p:cNvSpPr txBox="1"/>
          <p:nvPr/>
        </p:nvSpPr>
        <p:spPr>
          <a:xfrm>
            <a:off x="1139977" y="307711"/>
            <a:ext cx="8985586" cy="563231"/>
          </a:xfrm>
          <a:prstGeom prst="rect">
            <a:avLst/>
          </a:prstGeom>
          <a:noFill/>
        </p:spPr>
        <p:txBody>
          <a:bodyPr wrap="square" rtlCol="0">
            <a:sp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lang="en-GB" sz="3600" b="1" spc="-20" dirty="0">
                <a:solidFill>
                  <a:srgbClr val="FFFFFF"/>
                </a:solidFill>
                <a:latin typeface="Segoe UI"/>
              </a:rPr>
              <a:t>FEEDBACK FREQUENCY MATTERS</a:t>
            </a:r>
            <a:endParaRPr lang="en-GB" sz="3600" b="1" i="0" u="none" strike="noStrike" kern="1200" cap="none" spc="-20" normalizeH="0" dirty="0">
              <a:ln>
                <a:noFill/>
              </a:ln>
              <a:solidFill>
                <a:srgbClr val="FFFFFF"/>
              </a:solidFill>
              <a:effectLst/>
              <a:uLnTx/>
              <a:uFillTx/>
              <a:latin typeface="Segoe UI"/>
              <a:ea typeface="+mn-ea"/>
              <a:cs typeface="+mn-cs"/>
            </a:endParaRPr>
          </a:p>
        </p:txBody>
      </p:sp>
      <p:pic>
        <p:nvPicPr>
          <p:cNvPr id="70" name="Picture 69">
            <a:extLst>
              <a:ext uri="{FF2B5EF4-FFF2-40B4-BE49-F238E27FC236}">
                <a16:creationId xmlns:a16="http://schemas.microsoft.com/office/drawing/2014/main" id="{254D71C7-02A1-AFF1-014B-DDB42DE071C6}"/>
              </a:ext>
            </a:extLst>
          </p:cNvPr>
          <p:cNvPicPr>
            <a:picLocks noChangeAspect="1"/>
          </p:cNvPicPr>
          <p:nvPr/>
        </p:nvPicPr>
        <p:blipFill>
          <a:blip r:embed="rId4"/>
          <a:stretch>
            <a:fillRect/>
          </a:stretch>
        </p:blipFill>
        <p:spPr>
          <a:xfrm>
            <a:off x="10543363" y="5097208"/>
            <a:ext cx="1628132" cy="1628132"/>
          </a:xfrm>
          <a:prstGeom prst="rect">
            <a:avLst/>
          </a:prstGeom>
        </p:spPr>
      </p:pic>
      <p:sp>
        <p:nvSpPr>
          <p:cNvPr id="72" name="Rectangle 71">
            <a:extLst>
              <a:ext uri="{FF2B5EF4-FFF2-40B4-BE49-F238E27FC236}">
                <a16:creationId xmlns:a16="http://schemas.microsoft.com/office/drawing/2014/main" id="{F32ADF02-595B-97D4-20AC-4083F43E0AF1}"/>
              </a:ext>
            </a:extLst>
          </p:cNvPr>
          <p:cNvSpPr/>
          <p:nvPr/>
        </p:nvSpPr>
        <p:spPr>
          <a:xfrm>
            <a:off x="0" y="6393999"/>
            <a:ext cx="865632" cy="331514"/>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9FBD172A-7042-A3B2-C872-8D744E890173}"/>
              </a:ext>
            </a:extLst>
          </p:cNvPr>
          <p:cNvSpPr/>
          <p:nvPr/>
        </p:nvSpPr>
        <p:spPr>
          <a:xfrm>
            <a:off x="0" y="6313939"/>
            <a:ext cx="865632" cy="4571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611A9717-39C4-BB03-98A4-961F4E9F376D}"/>
              </a:ext>
            </a:extLst>
          </p:cNvPr>
          <p:cNvSpPr/>
          <p:nvPr/>
        </p:nvSpPr>
        <p:spPr>
          <a:xfrm>
            <a:off x="0" y="6747822"/>
            <a:ext cx="865632" cy="4571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7" name="Chart 26" descr="Chart">
            <a:extLst>
              <a:ext uri="{FF2B5EF4-FFF2-40B4-BE49-F238E27FC236}">
                <a16:creationId xmlns:a16="http://schemas.microsoft.com/office/drawing/2014/main" id="{325FF286-FB0E-E8B8-A95B-E9882465C2B0}"/>
              </a:ext>
            </a:extLst>
          </p:cNvPr>
          <p:cNvGraphicFramePr/>
          <p:nvPr>
            <p:extLst>
              <p:ext uri="{D42A27DB-BD31-4B8C-83A1-F6EECF244321}">
                <p14:modId xmlns:p14="http://schemas.microsoft.com/office/powerpoint/2010/main" val="2898405654"/>
              </p:ext>
            </p:extLst>
          </p:nvPr>
        </p:nvGraphicFramePr>
        <p:xfrm>
          <a:off x="1459895" y="2308907"/>
          <a:ext cx="7492465" cy="4027891"/>
        </p:xfrm>
        <a:graphic>
          <a:graphicData uri="http://schemas.openxmlformats.org/drawingml/2006/chart">
            <c:chart xmlns:c="http://schemas.openxmlformats.org/drawingml/2006/chart" xmlns:r="http://schemas.openxmlformats.org/officeDocument/2006/relationships" r:id="rId5"/>
          </a:graphicData>
        </a:graphic>
      </p:graphicFrame>
      <p:pic>
        <p:nvPicPr>
          <p:cNvPr id="29" name="Graphic 28" descr="Repeat with solid fill">
            <a:extLst>
              <a:ext uri="{FF2B5EF4-FFF2-40B4-BE49-F238E27FC236}">
                <a16:creationId xmlns:a16="http://schemas.microsoft.com/office/drawing/2014/main" id="{5CF14149-1416-AC15-E945-D22F1C44B02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3113" y="222242"/>
            <a:ext cx="737591" cy="737591"/>
          </a:xfrm>
          <a:prstGeom prst="rect">
            <a:avLst/>
          </a:prstGeom>
        </p:spPr>
      </p:pic>
      <p:sp>
        <p:nvSpPr>
          <p:cNvPr id="30" name="TextBox 51">
            <a:extLst>
              <a:ext uri="{FF2B5EF4-FFF2-40B4-BE49-F238E27FC236}">
                <a16:creationId xmlns:a16="http://schemas.microsoft.com/office/drawing/2014/main" id="{FDACF96A-BD3A-BB69-27EA-FB7AC9FBB184}"/>
              </a:ext>
            </a:extLst>
          </p:cNvPr>
          <p:cNvSpPr txBox="1"/>
          <p:nvPr/>
        </p:nvSpPr>
        <p:spPr>
          <a:xfrm>
            <a:off x="8238657" y="2608438"/>
            <a:ext cx="3742618" cy="64633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600" b="1" dirty="0">
                <a:latin typeface="Segoe UI"/>
              </a:rPr>
              <a:t>47%</a:t>
            </a:r>
            <a:endParaRPr lang="en-GB" sz="2800" b="0" i="0" u="none" strike="noStrike" kern="1200" cap="none" spc="0" normalizeH="0" dirty="0">
              <a:ln>
                <a:noFill/>
              </a:ln>
              <a:effectLst/>
              <a:uLnTx/>
              <a:uFillTx/>
              <a:latin typeface="Segoe UI"/>
              <a:ea typeface="+mn-ea"/>
              <a:cs typeface="+mn-cs"/>
            </a:endParaRPr>
          </a:p>
        </p:txBody>
      </p:sp>
      <p:sp>
        <p:nvSpPr>
          <p:cNvPr id="31" name="TextBox 51">
            <a:extLst>
              <a:ext uri="{FF2B5EF4-FFF2-40B4-BE49-F238E27FC236}">
                <a16:creationId xmlns:a16="http://schemas.microsoft.com/office/drawing/2014/main" id="{A047E0AA-123E-59D6-C479-F6412CA017BA}"/>
              </a:ext>
            </a:extLst>
          </p:cNvPr>
          <p:cNvSpPr txBox="1"/>
          <p:nvPr/>
        </p:nvSpPr>
        <p:spPr>
          <a:xfrm>
            <a:off x="2359613" y="5729200"/>
            <a:ext cx="4598913" cy="46166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1" dirty="0">
                <a:latin typeface="Segoe UI"/>
              </a:rPr>
              <a:t>15%</a:t>
            </a:r>
            <a:endParaRPr lang="en-GB" sz="1800" b="0" i="0" u="none" strike="noStrike" kern="1200" cap="none" spc="0" normalizeH="0" dirty="0">
              <a:ln>
                <a:noFill/>
              </a:ln>
              <a:effectLst/>
              <a:uLnTx/>
              <a:uFillTx/>
              <a:latin typeface="Segoe UI"/>
              <a:ea typeface="+mn-ea"/>
              <a:cs typeface="+mn-cs"/>
            </a:endParaRPr>
          </a:p>
        </p:txBody>
      </p:sp>
      <p:sp>
        <p:nvSpPr>
          <p:cNvPr id="38" name="TextBox 51">
            <a:extLst>
              <a:ext uri="{FF2B5EF4-FFF2-40B4-BE49-F238E27FC236}">
                <a16:creationId xmlns:a16="http://schemas.microsoft.com/office/drawing/2014/main" id="{703921F3-6896-C9AA-FBF6-9490E4C32C75}"/>
              </a:ext>
            </a:extLst>
          </p:cNvPr>
          <p:cNvSpPr txBox="1"/>
          <p:nvPr/>
        </p:nvSpPr>
        <p:spPr>
          <a:xfrm>
            <a:off x="3772478" y="4783078"/>
            <a:ext cx="4598915" cy="46166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1" dirty="0">
                <a:latin typeface="Segoe UI"/>
              </a:rPr>
              <a:t>27%</a:t>
            </a:r>
            <a:endParaRPr lang="en-GB" sz="1800" i="0" u="none" strike="noStrike" kern="1200" cap="none" spc="0" normalizeH="0" dirty="0">
              <a:ln>
                <a:noFill/>
              </a:ln>
              <a:effectLst/>
              <a:uLnTx/>
              <a:uFillTx/>
              <a:latin typeface="Segoe UI"/>
              <a:ea typeface="+mn-ea"/>
              <a:cs typeface="+mn-cs"/>
            </a:endParaRPr>
          </a:p>
        </p:txBody>
      </p:sp>
      <p:cxnSp>
        <p:nvCxnSpPr>
          <p:cNvPr id="41" name="Straight Arrow Connector 40">
            <a:extLst>
              <a:ext uri="{FF2B5EF4-FFF2-40B4-BE49-F238E27FC236}">
                <a16:creationId xmlns:a16="http://schemas.microsoft.com/office/drawing/2014/main" id="{599F5310-201D-01D4-7AF8-8DB79253B100}"/>
              </a:ext>
            </a:extLst>
          </p:cNvPr>
          <p:cNvCxnSpPr>
            <a:cxnSpLocks/>
          </p:cNvCxnSpPr>
          <p:nvPr/>
        </p:nvCxnSpPr>
        <p:spPr>
          <a:xfrm flipV="1">
            <a:off x="1650897" y="3023616"/>
            <a:ext cx="0" cy="2837703"/>
          </a:xfrm>
          <a:prstGeom prst="straightConnector1">
            <a:avLst/>
          </a:prstGeom>
          <a:ln w="60325">
            <a:solidFill>
              <a:srgbClr val="0074AF"/>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1">
            <a:extLst>
              <a:ext uri="{FF2B5EF4-FFF2-40B4-BE49-F238E27FC236}">
                <a16:creationId xmlns:a16="http://schemas.microsoft.com/office/drawing/2014/main" id="{0B29828C-3873-4D5F-9BA3-EA91939793B0}"/>
              </a:ext>
            </a:extLst>
          </p:cNvPr>
          <p:cNvSpPr txBox="1"/>
          <p:nvPr/>
        </p:nvSpPr>
        <p:spPr>
          <a:xfrm rot="16200000">
            <a:off x="-386381" y="3928296"/>
            <a:ext cx="3465040"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Segoe UI"/>
              </a:rPr>
              <a:t>Engagement</a:t>
            </a:r>
            <a:endParaRPr lang="en-GB" sz="1800" b="0" i="0" u="none" strike="noStrike" kern="1200" cap="none" spc="0" normalizeH="0" dirty="0">
              <a:ln>
                <a:noFill/>
              </a:ln>
              <a:effectLst/>
              <a:uLnTx/>
              <a:uFillTx/>
              <a:latin typeface="Segoe UI"/>
              <a:ea typeface="+mn-ea"/>
              <a:cs typeface="+mn-cs"/>
            </a:endParaRPr>
          </a:p>
        </p:txBody>
      </p:sp>
      <p:sp>
        <p:nvSpPr>
          <p:cNvPr id="57" name="TextBox 51">
            <a:extLst>
              <a:ext uri="{FF2B5EF4-FFF2-40B4-BE49-F238E27FC236}">
                <a16:creationId xmlns:a16="http://schemas.microsoft.com/office/drawing/2014/main" id="{87E1F7A1-A864-1E73-955E-36E65915A268}"/>
              </a:ext>
            </a:extLst>
          </p:cNvPr>
          <p:cNvSpPr txBox="1"/>
          <p:nvPr/>
        </p:nvSpPr>
        <p:spPr>
          <a:xfrm>
            <a:off x="5020695" y="3937184"/>
            <a:ext cx="3465039" cy="46166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1" dirty="0">
                <a:latin typeface="Segoe UI"/>
              </a:rPr>
              <a:t>37%</a:t>
            </a:r>
            <a:endParaRPr lang="en-GB" sz="1800" b="0" i="0" u="none" strike="noStrike" kern="1200" cap="none" spc="0" normalizeH="0" dirty="0">
              <a:ln>
                <a:noFill/>
              </a:ln>
              <a:effectLst/>
              <a:uLnTx/>
              <a:uFillTx/>
              <a:latin typeface="Segoe UI"/>
              <a:ea typeface="+mn-ea"/>
              <a:cs typeface="+mn-cs"/>
            </a:endParaRPr>
          </a:p>
        </p:txBody>
      </p:sp>
      <p:sp>
        <p:nvSpPr>
          <p:cNvPr id="58" name="TextBox 51">
            <a:extLst>
              <a:ext uri="{FF2B5EF4-FFF2-40B4-BE49-F238E27FC236}">
                <a16:creationId xmlns:a16="http://schemas.microsoft.com/office/drawing/2014/main" id="{30C7D37E-0DD8-77E7-CDE4-E83C80A7CC19}"/>
              </a:ext>
            </a:extLst>
          </p:cNvPr>
          <p:cNvSpPr txBox="1"/>
          <p:nvPr/>
        </p:nvSpPr>
        <p:spPr>
          <a:xfrm>
            <a:off x="6660523" y="3686568"/>
            <a:ext cx="3465040" cy="52322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b="1" dirty="0">
                <a:latin typeface="Segoe UI"/>
              </a:rPr>
              <a:t>39%</a:t>
            </a:r>
            <a:endParaRPr lang="en-GB" sz="2000" i="0" u="none" strike="noStrike" kern="1200" cap="none" spc="0" normalizeH="0" dirty="0">
              <a:ln>
                <a:noFill/>
              </a:ln>
              <a:effectLst/>
              <a:uLnTx/>
              <a:uFillTx/>
              <a:latin typeface="Segoe UI"/>
              <a:ea typeface="+mn-ea"/>
              <a:cs typeface="+mn-cs"/>
            </a:endParaRPr>
          </a:p>
        </p:txBody>
      </p:sp>
      <p:sp>
        <p:nvSpPr>
          <p:cNvPr id="64" name="Rectangle 63">
            <a:extLst>
              <a:ext uri="{FF2B5EF4-FFF2-40B4-BE49-F238E27FC236}">
                <a16:creationId xmlns:a16="http://schemas.microsoft.com/office/drawing/2014/main" id="{18B2AE8E-700F-FFD8-3C26-073A278A9624}"/>
              </a:ext>
            </a:extLst>
          </p:cNvPr>
          <p:cNvSpPr/>
          <p:nvPr/>
        </p:nvSpPr>
        <p:spPr>
          <a:xfrm>
            <a:off x="0" y="1165224"/>
            <a:ext cx="5876036" cy="132361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TextBox 66">
            <a:extLst>
              <a:ext uri="{FF2B5EF4-FFF2-40B4-BE49-F238E27FC236}">
                <a16:creationId xmlns:a16="http://schemas.microsoft.com/office/drawing/2014/main" id="{A4984F69-06FF-B6A0-B318-3B36EA74E956}"/>
              </a:ext>
            </a:extLst>
          </p:cNvPr>
          <p:cNvSpPr txBox="1"/>
          <p:nvPr/>
        </p:nvSpPr>
        <p:spPr>
          <a:xfrm>
            <a:off x="144266" y="1205593"/>
            <a:ext cx="5723965" cy="1200329"/>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GB" sz="1800" b="0" i="0" u="none" strike="noStrike" kern="1200" cap="none" spc="0" normalizeH="0" dirty="0">
                <a:ln>
                  <a:noFill/>
                </a:ln>
                <a:effectLst/>
                <a:uLnTx/>
                <a:uFillTx/>
                <a:latin typeface="Segoe UI"/>
                <a:ea typeface="+mn-ea"/>
                <a:cs typeface="+mn-cs"/>
              </a:rPr>
              <a:t>Gallup 2018 Study “Re-Engineering Performance Management” </a:t>
            </a:r>
            <a:r>
              <a:rPr lang="en-GB" sz="1800" b="0" i="0" u="none" strike="noStrike" kern="1200" cap="none" spc="0" normalizeH="0" baseline="30000" dirty="0">
                <a:ln>
                  <a:noFill/>
                </a:ln>
                <a:effectLst/>
                <a:uLnTx/>
                <a:uFillTx/>
                <a:latin typeface="Segoe UI"/>
                <a:ea typeface="+mn-ea"/>
                <a:cs typeface="+mn-cs"/>
              </a:rPr>
              <a:t>[3] </a:t>
            </a:r>
            <a:r>
              <a:rPr lang="en-GB" sz="1800" b="0" i="0" u="none" strike="noStrike" kern="1200" cap="none" spc="0" normalizeH="0" dirty="0">
                <a:ln>
                  <a:noFill/>
                </a:ln>
                <a:effectLst/>
                <a:uLnTx/>
                <a:uFillTx/>
                <a:latin typeface="Segoe UI"/>
                <a:ea typeface="+mn-ea"/>
                <a:cs typeface="+mn-cs"/>
              </a:rPr>
              <a:t>powered by data on 60+ million employees global unveiled insights between feedback frequency and engagement at work</a:t>
            </a:r>
            <a:r>
              <a:rPr lang="en-GB" dirty="0">
                <a:latin typeface="Segoe UI"/>
              </a:rPr>
              <a:t>.</a:t>
            </a:r>
            <a:endParaRPr lang="en-GB" sz="1800" b="0" i="0" u="none" strike="noStrike" kern="1200" cap="none" spc="0" normalizeH="0" dirty="0">
              <a:ln>
                <a:noFill/>
              </a:ln>
              <a:effectLst/>
              <a:uLnTx/>
              <a:uFillTx/>
              <a:latin typeface="Segoe UI"/>
              <a:ea typeface="+mn-ea"/>
              <a:cs typeface="+mn-cs"/>
            </a:endParaRPr>
          </a:p>
        </p:txBody>
      </p:sp>
      <p:sp>
        <p:nvSpPr>
          <p:cNvPr id="71" name="Rectangle 70">
            <a:extLst>
              <a:ext uri="{FF2B5EF4-FFF2-40B4-BE49-F238E27FC236}">
                <a16:creationId xmlns:a16="http://schemas.microsoft.com/office/drawing/2014/main" id="{12F9FA76-BAC5-BFB0-3B92-506ADF046CF2}"/>
              </a:ext>
            </a:extLst>
          </p:cNvPr>
          <p:cNvSpPr/>
          <p:nvPr/>
        </p:nvSpPr>
        <p:spPr>
          <a:xfrm>
            <a:off x="12700" y="1090285"/>
            <a:ext cx="5876036" cy="4571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tangle 72">
            <a:extLst>
              <a:ext uri="{FF2B5EF4-FFF2-40B4-BE49-F238E27FC236}">
                <a16:creationId xmlns:a16="http://schemas.microsoft.com/office/drawing/2014/main" id="{BB968F72-B575-8C3D-A434-45CE65A56D28}"/>
              </a:ext>
            </a:extLst>
          </p:cNvPr>
          <p:cNvSpPr/>
          <p:nvPr/>
        </p:nvSpPr>
        <p:spPr>
          <a:xfrm>
            <a:off x="37084" y="2529494"/>
            <a:ext cx="5855528" cy="4571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TextBox 51">
            <a:extLst>
              <a:ext uri="{FF2B5EF4-FFF2-40B4-BE49-F238E27FC236}">
                <a16:creationId xmlns:a16="http://schemas.microsoft.com/office/drawing/2014/main" id="{58A00CB1-9D17-05A5-975E-936246D7FBD5}"/>
              </a:ext>
            </a:extLst>
          </p:cNvPr>
          <p:cNvSpPr txBox="1"/>
          <p:nvPr/>
        </p:nvSpPr>
        <p:spPr>
          <a:xfrm>
            <a:off x="2205236" y="6079166"/>
            <a:ext cx="1089473" cy="36933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chemeClr val="tx1">
                    <a:alpha val="58000"/>
                  </a:schemeClr>
                </a:solidFill>
                <a:latin typeface="Segoe UI"/>
              </a:rPr>
              <a:t>Annually</a:t>
            </a:r>
            <a:endParaRPr lang="en-GB" sz="1800" i="0" u="none" strike="noStrike" kern="1200" cap="none" spc="0" normalizeH="0" dirty="0">
              <a:ln>
                <a:noFill/>
              </a:ln>
              <a:solidFill>
                <a:schemeClr val="tx1">
                  <a:alpha val="58000"/>
                </a:schemeClr>
              </a:solidFill>
              <a:effectLst/>
              <a:uLnTx/>
              <a:uFillTx/>
              <a:latin typeface="Segoe UI"/>
            </a:endParaRPr>
          </a:p>
        </p:txBody>
      </p:sp>
      <p:sp>
        <p:nvSpPr>
          <p:cNvPr id="85" name="TextBox 51">
            <a:extLst>
              <a:ext uri="{FF2B5EF4-FFF2-40B4-BE49-F238E27FC236}">
                <a16:creationId xmlns:a16="http://schemas.microsoft.com/office/drawing/2014/main" id="{FF5250FE-E0F1-A639-AA8E-A3ED1B25A42A}"/>
              </a:ext>
            </a:extLst>
          </p:cNvPr>
          <p:cNvSpPr txBox="1"/>
          <p:nvPr/>
        </p:nvSpPr>
        <p:spPr>
          <a:xfrm>
            <a:off x="4892116" y="4281000"/>
            <a:ext cx="1089473" cy="36933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chemeClr val="tx1">
                    <a:alpha val="58000"/>
                  </a:schemeClr>
                </a:solidFill>
                <a:latin typeface="Segoe UI"/>
              </a:rPr>
              <a:t>Monthly</a:t>
            </a:r>
            <a:endParaRPr lang="en-GB" sz="1800" i="0" u="none" strike="noStrike" kern="1200" cap="none" spc="0" normalizeH="0" dirty="0">
              <a:ln>
                <a:noFill/>
              </a:ln>
              <a:solidFill>
                <a:schemeClr val="tx1">
                  <a:alpha val="58000"/>
                </a:schemeClr>
              </a:solidFill>
              <a:effectLst/>
              <a:uLnTx/>
              <a:uFillTx/>
              <a:latin typeface="Segoe UI"/>
            </a:endParaRPr>
          </a:p>
        </p:txBody>
      </p:sp>
      <p:sp>
        <p:nvSpPr>
          <p:cNvPr id="86" name="TextBox 51">
            <a:extLst>
              <a:ext uri="{FF2B5EF4-FFF2-40B4-BE49-F238E27FC236}">
                <a16:creationId xmlns:a16="http://schemas.microsoft.com/office/drawing/2014/main" id="{C26DF5A6-35FF-B837-B59D-1E9161DD478C}"/>
              </a:ext>
            </a:extLst>
          </p:cNvPr>
          <p:cNvSpPr txBox="1"/>
          <p:nvPr/>
        </p:nvSpPr>
        <p:spPr>
          <a:xfrm>
            <a:off x="3579485" y="5111113"/>
            <a:ext cx="1302818" cy="36933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chemeClr val="tx1">
                    <a:alpha val="58000"/>
                  </a:schemeClr>
                </a:solidFill>
                <a:latin typeface="Segoe UI"/>
              </a:rPr>
              <a:t>Quarterly</a:t>
            </a:r>
            <a:endParaRPr lang="en-GB" sz="1800" i="0" u="none" strike="noStrike" kern="1200" cap="none" spc="0" normalizeH="0" dirty="0">
              <a:ln>
                <a:noFill/>
              </a:ln>
              <a:solidFill>
                <a:schemeClr val="tx1">
                  <a:alpha val="58000"/>
                </a:schemeClr>
              </a:solidFill>
              <a:effectLst/>
              <a:uLnTx/>
              <a:uFillTx/>
              <a:latin typeface="Segoe UI"/>
            </a:endParaRPr>
          </a:p>
        </p:txBody>
      </p:sp>
      <p:sp>
        <p:nvSpPr>
          <p:cNvPr id="87" name="TextBox 51">
            <a:extLst>
              <a:ext uri="{FF2B5EF4-FFF2-40B4-BE49-F238E27FC236}">
                <a16:creationId xmlns:a16="http://schemas.microsoft.com/office/drawing/2014/main" id="{CA207C89-EF23-C339-C947-165242192B81}"/>
              </a:ext>
            </a:extLst>
          </p:cNvPr>
          <p:cNvSpPr txBox="1"/>
          <p:nvPr/>
        </p:nvSpPr>
        <p:spPr>
          <a:xfrm>
            <a:off x="6647823" y="4078422"/>
            <a:ext cx="1302818" cy="36933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chemeClr val="tx1">
                    <a:alpha val="58000"/>
                  </a:schemeClr>
                </a:solidFill>
                <a:latin typeface="Segoe UI"/>
              </a:rPr>
              <a:t>Weekly</a:t>
            </a:r>
            <a:endParaRPr lang="en-GB" sz="1800" i="0" u="none" strike="noStrike" kern="1200" cap="none" spc="0" normalizeH="0" dirty="0">
              <a:ln>
                <a:noFill/>
              </a:ln>
              <a:solidFill>
                <a:schemeClr val="tx1">
                  <a:alpha val="58000"/>
                </a:schemeClr>
              </a:solidFill>
              <a:effectLst/>
              <a:uLnTx/>
              <a:uFillTx/>
              <a:latin typeface="Segoe UI"/>
            </a:endParaRPr>
          </a:p>
        </p:txBody>
      </p:sp>
      <p:sp>
        <p:nvSpPr>
          <p:cNvPr id="88" name="TextBox 51">
            <a:extLst>
              <a:ext uri="{FF2B5EF4-FFF2-40B4-BE49-F238E27FC236}">
                <a16:creationId xmlns:a16="http://schemas.microsoft.com/office/drawing/2014/main" id="{5F3254D8-2650-1343-4B45-CF4A860386D7}"/>
              </a:ext>
            </a:extLst>
          </p:cNvPr>
          <p:cNvSpPr txBox="1"/>
          <p:nvPr/>
        </p:nvSpPr>
        <p:spPr>
          <a:xfrm>
            <a:off x="8325110" y="3121191"/>
            <a:ext cx="1302818" cy="46166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schemeClr val="tx1">
                    <a:alpha val="58000"/>
                  </a:schemeClr>
                </a:solidFill>
                <a:latin typeface="Segoe UI"/>
              </a:rPr>
              <a:t>Daily</a:t>
            </a:r>
            <a:endParaRPr lang="en-GB" sz="2400" i="0" u="none" strike="noStrike" kern="1200" cap="none" spc="0" normalizeH="0" dirty="0">
              <a:ln>
                <a:noFill/>
              </a:ln>
              <a:solidFill>
                <a:schemeClr val="tx1">
                  <a:alpha val="58000"/>
                </a:schemeClr>
              </a:solidFill>
              <a:effectLst/>
              <a:uLnTx/>
              <a:uFillTx/>
              <a:latin typeface="Segoe UI"/>
            </a:endParaRPr>
          </a:p>
        </p:txBody>
      </p:sp>
      <p:sp>
        <p:nvSpPr>
          <p:cNvPr id="6" name="Arrow: Up 5">
            <a:extLst>
              <a:ext uri="{FF2B5EF4-FFF2-40B4-BE49-F238E27FC236}">
                <a16:creationId xmlns:a16="http://schemas.microsoft.com/office/drawing/2014/main" id="{866CFA08-E540-033A-9219-128F3E326220}"/>
              </a:ext>
            </a:extLst>
          </p:cNvPr>
          <p:cNvSpPr/>
          <p:nvPr/>
        </p:nvSpPr>
        <p:spPr>
          <a:xfrm>
            <a:off x="6314056" y="5388995"/>
            <a:ext cx="355121" cy="230832"/>
          </a:xfrm>
          <a:prstGeom prst="upArrow">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Up 7">
            <a:extLst>
              <a:ext uri="{FF2B5EF4-FFF2-40B4-BE49-F238E27FC236}">
                <a16:creationId xmlns:a16="http://schemas.microsoft.com/office/drawing/2014/main" id="{37825656-471C-42A1-B596-86EB6578162C}"/>
              </a:ext>
            </a:extLst>
          </p:cNvPr>
          <p:cNvSpPr/>
          <p:nvPr/>
        </p:nvSpPr>
        <p:spPr>
          <a:xfrm>
            <a:off x="6305402" y="5820582"/>
            <a:ext cx="355121" cy="230832"/>
          </a:xfrm>
          <a:prstGeom prst="upArrow">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Up 9">
            <a:extLst>
              <a:ext uri="{FF2B5EF4-FFF2-40B4-BE49-F238E27FC236}">
                <a16:creationId xmlns:a16="http://schemas.microsoft.com/office/drawing/2014/main" id="{2E7AD8E8-5AB3-971A-7227-9D19CD792C5C}"/>
              </a:ext>
            </a:extLst>
          </p:cNvPr>
          <p:cNvSpPr/>
          <p:nvPr/>
        </p:nvSpPr>
        <p:spPr>
          <a:xfrm>
            <a:off x="6313066" y="6228830"/>
            <a:ext cx="355121" cy="230832"/>
          </a:xfrm>
          <a:prstGeom prst="upArrow">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FD47714F-B01A-F4CD-9D34-B4FD9981CAF6}"/>
              </a:ext>
            </a:extLst>
          </p:cNvPr>
          <p:cNvSpPr txBox="1"/>
          <p:nvPr/>
        </p:nvSpPr>
        <p:spPr>
          <a:xfrm>
            <a:off x="6762271" y="5329344"/>
            <a:ext cx="346504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kern="1200" cap="none" spc="0" normalizeH="0" dirty="0">
                <a:ln>
                  <a:noFill/>
                </a:ln>
                <a:effectLst/>
                <a:uLnTx/>
                <a:uFillTx/>
                <a:latin typeface="Segoe UI"/>
                <a:ea typeface="+mn-ea"/>
                <a:cs typeface="+mn-cs"/>
              </a:rPr>
              <a:t>More Likely to </a:t>
            </a:r>
            <a:r>
              <a:rPr lang="en-GB" sz="1800" b="1" i="0" u="none" strike="noStrike" kern="1200" cap="none" spc="0" normalizeH="0" dirty="0">
                <a:ln>
                  <a:noFill/>
                </a:ln>
                <a:effectLst/>
                <a:uLnTx/>
                <a:uFillTx/>
                <a:latin typeface="Segoe UI"/>
                <a:ea typeface="+mn-ea"/>
                <a:cs typeface="+mn-cs"/>
              </a:rPr>
              <a:t>Stay</a:t>
            </a:r>
            <a:r>
              <a:rPr lang="en-GB" sz="1800" b="0" i="0" u="none" strike="noStrike" kern="1200" cap="none" spc="0" normalizeH="0" dirty="0">
                <a:ln>
                  <a:noFill/>
                </a:ln>
                <a:effectLst/>
                <a:uLnTx/>
                <a:uFillTx/>
                <a:latin typeface="Segoe UI"/>
                <a:ea typeface="+mn-ea"/>
                <a:cs typeface="+mn-cs"/>
              </a:rPr>
              <a:t> </a:t>
            </a:r>
          </a:p>
        </p:txBody>
      </p:sp>
      <p:sp>
        <p:nvSpPr>
          <p:cNvPr id="13" name="TextBox 12">
            <a:extLst>
              <a:ext uri="{FF2B5EF4-FFF2-40B4-BE49-F238E27FC236}">
                <a16:creationId xmlns:a16="http://schemas.microsoft.com/office/drawing/2014/main" id="{3713C301-785C-21A1-A4C1-BBAB48A9D04E}"/>
              </a:ext>
            </a:extLst>
          </p:cNvPr>
          <p:cNvSpPr txBox="1"/>
          <p:nvPr/>
        </p:nvSpPr>
        <p:spPr>
          <a:xfrm>
            <a:off x="6737392" y="5751332"/>
            <a:ext cx="32881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kern="1200" cap="none" spc="0" normalizeH="0" dirty="0">
                <a:ln>
                  <a:noFill/>
                </a:ln>
                <a:effectLst/>
                <a:uLnTx/>
                <a:uFillTx/>
                <a:latin typeface="Segoe UI"/>
                <a:ea typeface="+mn-ea"/>
                <a:cs typeface="+mn-cs"/>
              </a:rPr>
              <a:t>Greater </a:t>
            </a:r>
            <a:r>
              <a:rPr lang="en-GB" sz="1800" b="1" i="0" u="none" strike="noStrike" kern="1200" cap="none" spc="0" normalizeH="0" dirty="0">
                <a:ln>
                  <a:noFill/>
                </a:ln>
                <a:effectLst/>
                <a:uLnTx/>
                <a:uFillTx/>
                <a:latin typeface="Segoe UI"/>
                <a:ea typeface="+mn-ea"/>
                <a:cs typeface="+mn-cs"/>
              </a:rPr>
              <a:t>Discretionary Effort</a:t>
            </a:r>
          </a:p>
        </p:txBody>
      </p:sp>
      <p:sp>
        <p:nvSpPr>
          <p:cNvPr id="14" name="TextBox 13">
            <a:extLst>
              <a:ext uri="{FF2B5EF4-FFF2-40B4-BE49-F238E27FC236}">
                <a16:creationId xmlns:a16="http://schemas.microsoft.com/office/drawing/2014/main" id="{D8B0030D-46D3-F056-E2AC-0ACC535269CA}"/>
              </a:ext>
            </a:extLst>
          </p:cNvPr>
          <p:cNvSpPr txBox="1"/>
          <p:nvPr/>
        </p:nvSpPr>
        <p:spPr>
          <a:xfrm>
            <a:off x="6733702" y="6159580"/>
            <a:ext cx="327538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kern="1200" cap="none" spc="0" normalizeH="0" dirty="0">
                <a:ln>
                  <a:noFill/>
                </a:ln>
                <a:effectLst/>
                <a:uLnTx/>
                <a:uFillTx/>
                <a:latin typeface="Segoe UI"/>
                <a:ea typeface="+mn-ea"/>
                <a:cs typeface="+mn-cs"/>
              </a:rPr>
              <a:t>Increased </a:t>
            </a:r>
            <a:r>
              <a:rPr lang="en-GB" sz="1800" b="1" i="0" u="none" strike="noStrike" kern="1200" cap="none" spc="0" normalizeH="0" dirty="0">
                <a:ln>
                  <a:noFill/>
                </a:ln>
                <a:effectLst/>
                <a:uLnTx/>
                <a:uFillTx/>
                <a:latin typeface="Segoe UI"/>
                <a:ea typeface="+mn-ea"/>
                <a:cs typeface="+mn-cs"/>
              </a:rPr>
              <a:t>Work Contribution</a:t>
            </a:r>
          </a:p>
        </p:txBody>
      </p:sp>
    </p:spTree>
    <p:custDataLst>
      <p:tags r:id="rId1"/>
    </p:custDataLst>
    <p:extLst>
      <p:ext uri="{BB962C8B-B14F-4D97-AF65-F5344CB8AC3E}">
        <p14:creationId xmlns:p14="http://schemas.microsoft.com/office/powerpoint/2010/main" val="635171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down)">
                                      <p:cBhvr>
                                        <p:cTn id="10" dur="500"/>
                                        <p:tgtEl>
                                          <p:spTgt spid="55"/>
                                        </p:tgtEl>
                                      </p:cBhvr>
                                    </p:animEffect>
                                  </p:childTnLst>
                                </p:cTn>
                              </p:par>
                              <p:par>
                                <p:cTn id="11" presetID="22" presetClass="entr" presetSubtype="4"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down)">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84"/>
                                        </p:tgtEl>
                                        <p:attrNameLst>
                                          <p:attrName>style.visibility</p:attrName>
                                        </p:attrNameLst>
                                      </p:cBhvr>
                                      <p:to>
                                        <p:strVal val="visible"/>
                                      </p:to>
                                    </p:set>
                                    <p:animEffect transition="in" filter="wipe(left)">
                                      <p:cBhvr>
                                        <p:cTn id="21" dur="500"/>
                                        <p:tgtEl>
                                          <p:spTgt spid="8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left)">
                                      <p:cBhvr>
                                        <p:cTn id="26" dur="500"/>
                                        <p:tgtEl>
                                          <p:spTgt spid="38"/>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86"/>
                                        </p:tgtEl>
                                        <p:attrNameLst>
                                          <p:attrName>style.visibility</p:attrName>
                                        </p:attrNameLst>
                                      </p:cBhvr>
                                      <p:to>
                                        <p:strVal val="visible"/>
                                      </p:to>
                                    </p:set>
                                    <p:animEffect transition="in" filter="wipe(left)">
                                      <p:cBhvr>
                                        <p:cTn id="29" dur="500"/>
                                        <p:tgtEl>
                                          <p:spTgt spid="8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wipe(left)">
                                      <p:cBhvr>
                                        <p:cTn id="34" dur="500"/>
                                        <p:tgtEl>
                                          <p:spTgt spid="5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85"/>
                                        </p:tgtEl>
                                        <p:attrNameLst>
                                          <p:attrName>style.visibility</p:attrName>
                                        </p:attrNameLst>
                                      </p:cBhvr>
                                      <p:to>
                                        <p:strVal val="visible"/>
                                      </p:to>
                                    </p:set>
                                    <p:animEffect transition="in" filter="wipe(left)">
                                      <p:cBhvr>
                                        <p:cTn id="37" dur="500"/>
                                        <p:tgtEl>
                                          <p:spTgt spid="8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wipe(left)">
                                      <p:cBhvr>
                                        <p:cTn id="42" dur="500"/>
                                        <p:tgtEl>
                                          <p:spTgt spid="58"/>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87"/>
                                        </p:tgtEl>
                                        <p:attrNameLst>
                                          <p:attrName>style.visibility</p:attrName>
                                        </p:attrNameLst>
                                      </p:cBhvr>
                                      <p:to>
                                        <p:strVal val="visible"/>
                                      </p:to>
                                    </p:set>
                                    <p:animEffect transition="in" filter="wipe(left)">
                                      <p:cBhvr>
                                        <p:cTn id="45" dur="500"/>
                                        <p:tgtEl>
                                          <p:spTgt spid="8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wipe(left)">
                                      <p:cBhvr>
                                        <p:cTn id="50" dur="500"/>
                                        <p:tgtEl>
                                          <p:spTgt spid="30"/>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88"/>
                                        </p:tgtEl>
                                        <p:attrNameLst>
                                          <p:attrName>style.visibility</p:attrName>
                                        </p:attrNameLst>
                                      </p:cBhvr>
                                      <p:to>
                                        <p:strVal val="visible"/>
                                      </p:to>
                                    </p:set>
                                    <p:animEffect transition="in" filter="wipe(left)">
                                      <p:cBhvr>
                                        <p:cTn id="53" dur="500"/>
                                        <p:tgtEl>
                                          <p:spTgt spid="88"/>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6"/>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8"/>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3"/>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10"/>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7" grpId="0">
        <p:bldAsOne/>
      </p:bldGraphic>
      <p:bldP spid="30" grpId="0"/>
      <p:bldP spid="31" grpId="0"/>
      <p:bldP spid="38" grpId="0"/>
      <p:bldP spid="55" grpId="0"/>
      <p:bldP spid="57" grpId="0"/>
      <p:bldP spid="58" grpId="0"/>
      <p:bldP spid="84" grpId="0"/>
      <p:bldP spid="85" grpId="0"/>
      <p:bldP spid="86" grpId="0"/>
      <p:bldP spid="87" grpId="0"/>
      <p:bldP spid="88" grpId="0"/>
      <p:bldP spid="6" grpId="0" animBg="1"/>
      <p:bldP spid="8" grpId="0" animBg="1"/>
      <p:bldP spid="10" grpId="0" animBg="1"/>
      <p:bldP spid="11" grpId="0"/>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778ACC-8025-47A4-A4BC-A51EA3B62F14}"/>
              </a:ext>
            </a:extLst>
          </p:cNvPr>
          <p:cNvSpPr>
            <a:spLocks noGrp="1"/>
          </p:cNvSpPr>
          <p:nvPr>
            <p:ph type="title" idx="4294967295"/>
          </p:nvPr>
        </p:nvSpPr>
        <p:spPr/>
        <p:txBody>
          <a:bodyPr rtlCol="0"/>
          <a:lstStyle/>
          <a:p>
            <a:pPr rtl="0"/>
            <a:r>
              <a:rPr lang="en-GB" dirty="0"/>
              <a:t>Ending slide</a:t>
            </a:r>
          </a:p>
        </p:txBody>
      </p:sp>
      <p:sp>
        <p:nvSpPr>
          <p:cNvPr id="3" name="Rectangle 2">
            <a:extLst>
              <a:ext uri="{FF2B5EF4-FFF2-40B4-BE49-F238E27FC236}">
                <a16:creationId xmlns:a16="http://schemas.microsoft.com/office/drawing/2014/main" id="{CA480A17-B33A-4E1E-B9C3-7E3069563167}"/>
              </a:ext>
              <a:ext uri="{C183D7F6-B498-43B3-948B-1728B52AA6E4}">
                <adec:decorative xmlns:adec="http://schemas.microsoft.com/office/drawing/2017/decorative" val="1"/>
              </a:ext>
            </a:extLst>
          </p:cNvPr>
          <p:cNvSpPr/>
          <p:nvPr/>
        </p:nvSpPr>
        <p:spPr>
          <a:xfrm>
            <a:off x="0" y="0"/>
            <a:ext cx="12192000" cy="1240325"/>
          </a:xfrm>
          <a:prstGeom prst="rect">
            <a:avLst/>
          </a:prstGeom>
          <a:solidFill>
            <a:srgbClr val="004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pic>
        <p:nvPicPr>
          <p:cNvPr id="31" name="Picture 30">
            <a:extLst>
              <a:ext uri="{FF2B5EF4-FFF2-40B4-BE49-F238E27FC236}">
                <a16:creationId xmlns:a16="http://schemas.microsoft.com/office/drawing/2014/main" id="{7BF44D0C-E254-1664-CC64-E48EEC70486F}"/>
              </a:ext>
            </a:extLst>
          </p:cNvPr>
          <p:cNvPicPr>
            <a:picLocks noChangeAspect="1"/>
          </p:cNvPicPr>
          <p:nvPr/>
        </p:nvPicPr>
        <p:blipFill>
          <a:blip r:embed="rId3"/>
          <a:stretch>
            <a:fillRect/>
          </a:stretch>
        </p:blipFill>
        <p:spPr>
          <a:xfrm>
            <a:off x="2852928" y="1050758"/>
            <a:ext cx="3200697" cy="3200697"/>
          </a:xfrm>
          <a:prstGeom prst="rect">
            <a:avLst/>
          </a:prstGeom>
        </p:spPr>
      </p:pic>
      <p:sp>
        <p:nvSpPr>
          <p:cNvPr id="34" name="TextBox 33">
            <a:extLst>
              <a:ext uri="{FF2B5EF4-FFF2-40B4-BE49-F238E27FC236}">
                <a16:creationId xmlns:a16="http://schemas.microsoft.com/office/drawing/2014/main" id="{1FFBEB02-4454-7F1F-13CB-1E10D9CA155E}"/>
              </a:ext>
            </a:extLst>
          </p:cNvPr>
          <p:cNvSpPr txBox="1"/>
          <p:nvPr/>
        </p:nvSpPr>
        <p:spPr>
          <a:xfrm>
            <a:off x="5784514" y="1943309"/>
            <a:ext cx="5302586" cy="1269578"/>
          </a:xfrm>
          <a:prstGeom prst="rect">
            <a:avLst/>
          </a:prstGeom>
          <a:solidFill>
            <a:srgbClr val="004568"/>
          </a:solidFill>
        </p:spPr>
        <p:txBody>
          <a:bodyPr wrap="square" rtlCol="0">
            <a:sp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lang="en-GB" sz="3600" b="1" i="0" u="none" strike="noStrike" kern="1200" cap="none" spc="-20" normalizeH="0" dirty="0">
                <a:ln>
                  <a:noFill/>
                </a:ln>
                <a:solidFill>
                  <a:srgbClr val="FFFFFF"/>
                </a:solidFill>
                <a:effectLst/>
                <a:uLnTx/>
                <a:uFillTx/>
                <a:latin typeface="Segoe UI"/>
                <a:ea typeface="+mn-ea"/>
                <a:cs typeface="+mn-cs"/>
              </a:rPr>
              <a:t>COACH </a:t>
            </a:r>
          </a:p>
          <a:p>
            <a:pPr marL="0" marR="0" lvl="0" indent="0" algn="l" defTabSz="914400" rtl="0" eaLnBrk="1" fontAlgn="auto" latinLnBrk="0" hangingPunct="1">
              <a:lnSpc>
                <a:spcPct val="85000"/>
              </a:lnSpc>
              <a:spcBef>
                <a:spcPts val="0"/>
              </a:spcBef>
              <a:spcAft>
                <a:spcPts val="0"/>
              </a:spcAft>
              <a:buClrTx/>
              <a:buSzTx/>
              <a:buFontTx/>
              <a:buNone/>
              <a:tabLst/>
              <a:defRPr/>
            </a:pPr>
            <a:r>
              <a:rPr lang="en-GB" sz="3600" b="1" i="0" u="none" strike="noStrike" kern="1200" cap="none" spc="-20" normalizeH="0" dirty="0">
                <a:ln>
                  <a:noFill/>
                </a:ln>
                <a:solidFill>
                  <a:srgbClr val="FFFFFF"/>
                </a:solidFill>
                <a:effectLst/>
                <a:uLnTx/>
                <a:uFillTx/>
                <a:latin typeface="Segoe UI"/>
                <a:ea typeface="+mn-ea"/>
                <a:cs typeface="+mn-cs"/>
              </a:rPr>
              <a:t>CANDOR</a:t>
            </a:r>
          </a:p>
          <a:p>
            <a:pPr marL="0" marR="0" lvl="0" indent="0" algn="l" defTabSz="914400" rtl="0" eaLnBrk="1" fontAlgn="auto" latinLnBrk="0" hangingPunct="1">
              <a:lnSpc>
                <a:spcPct val="85000"/>
              </a:lnSpc>
              <a:spcBef>
                <a:spcPts val="0"/>
              </a:spcBef>
              <a:spcAft>
                <a:spcPts val="0"/>
              </a:spcAft>
              <a:buClrTx/>
              <a:buSzTx/>
              <a:buFontTx/>
              <a:buNone/>
              <a:tabLst/>
              <a:defRPr/>
            </a:pPr>
            <a:r>
              <a:rPr lang="en-GB" spc="-20" dirty="0">
                <a:solidFill>
                  <a:srgbClr val="FFFFFF"/>
                </a:solidFill>
                <a:latin typeface="Segoe UI"/>
              </a:rPr>
              <a:t>Continuous Feedback</a:t>
            </a:r>
            <a:endParaRPr lang="en-GB" u="none" strike="noStrike" kern="1200" cap="none" spc="-20" normalizeH="0" dirty="0">
              <a:ln>
                <a:noFill/>
              </a:ln>
              <a:solidFill>
                <a:srgbClr val="FFFFFF"/>
              </a:solidFill>
              <a:effectLst/>
              <a:uLnTx/>
              <a:uFillTx/>
              <a:latin typeface="Segoe UI"/>
              <a:ea typeface="+mn-ea"/>
              <a:cs typeface="+mn-cs"/>
            </a:endParaRPr>
          </a:p>
        </p:txBody>
      </p:sp>
      <p:sp>
        <p:nvSpPr>
          <p:cNvPr id="35" name="TextBox 34">
            <a:extLst>
              <a:ext uri="{FF2B5EF4-FFF2-40B4-BE49-F238E27FC236}">
                <a16:creationId xmlns:a16="http://schemas.microsoft.com/office/drawing/2014/main" id="{A616EBFE-523D-6ACC-6EAE-A1D6E3B218D6}"/>
              </a:ext>
            </a:extLst>
          </p:cNvPr>
          <p:cNvSpPr txBox="1"/>
          <p:nvPr/>
        </p:nvSpPr>
        <p:spPr>
          <a:xfrm>
            <a:off x="894082" y="4868668"/>
            <a:ext cx="10319086" cy="615553"/>
          </a:xfrm>
          <a:prstGeom prst="rect">
            <a:avLst/>
          </a:prstGeom>
          <a:noFill/>
        </p:spPr>
        <p:txBody>
          <a:bodyPr wrap="square" rtlCol="0">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lang="en-GB" sz="4000" b="1" i="0" u="none" strike="noStrike" kern="1200" cap="none" spc="-20" normalizeH="0" dirty="0">
                <a:ln>
                  <a:noFill/>
                </a:ln>
                <a:solidFill>
                  <a:srgbClr val="FFFFFF"/>
                </a:solidFill>
                <a:effectLst/>
                <a:uLnTx/>
                <a:uFillTx/>
                <a:latin typeface="Segoe UI"/>
                <a:ea typeface="+mn-ea"/>
                <a:cs typeface="+mn-cs"/>
              </a:rPr>
              <a:t>COACH CANDOR </a:t>
            </a:r>
            <a:r>
              <a:rPr lang="en-GB" sz="4000" b="1" spc="-20" dirty="0">
                <a:solidFill>
                  <a:srgbClr val="FFFFFF"/>
                </a:solidFill>
                <a:latin typeface="Segoe UI"/>
              </a:rPr>
              <a:t>APPROACH</a:t>
            </a:r>
            <a:endParaRPr lang="en-GB" sz="4000" b="1" i="0" u="none" strike="noStrike" kern="1200" cap="none" spc="-20" normalizeH="0" dirty="0">
              <a:ln>
                <a:noFill/>
              </a:ln>
              <a:solidFill>
                <a:srgbClr val="FFFFFF"/>
              </a:solidFill>
              <a:effectLst/>
              <a:uLnTx/>
              <a:uFillTx/>
              <a:latin typeface="Segoe UI"/>
              <a:ea typeface="+mn-ea"/>
              <a:cs typeface="+mn-cs"/>
            </a:endParaRPr>
          </a:p>
        </p:txBody>
      </p:sp>
      <p:sp>
        <p:nvSpPr>
          <p:cNvPr id="39" name="Rectangle 38">
            <a:extLst>
              <a:ext uri="{FF2B5EF4-FFF2-40B4-BE49-F238E27FC236}">
                <a16:creationId xmlns:a16="http://schemas.microsoft.com/office/drawing/2014/main" id="{376FB1CB-1462-D825-F9F3-98F553E63F96}"/>
              </a:ext>
            </a:extLst>
          </p:cNvPr>
          <p:cNvSpPr/>
          <p:nvPr/>
        </p:nvSpPr>
        <p:spPr>
          <a:xfrm>
            <a:off x="0" y="6393999"/>
            <a:ext cx="865632" cy="331514"/>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D445964D-F2D0-7228-0DE1-ADB16D6E5514}"/>
              </a:ext>
            </a:extLst>
          </p:cNvPr>
          <p:cNvSpPr/>
          <p:nvPr/>
        </p:nvSpPr>
        <p:spPr>
          <a:xfrm>
            <a:off x="0" y="6393999"/>
            <a:ext cx="865632" cy="331514"/>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D20A04A4-DFF4-9C19-A545-D2945FDFD8C4}"/>
              </a:ext>
            </a:extLst>
          </p:cNvPr>
          <p:cNvSpPr/>
          <p:nvPr/>
        </p:nvSpPr>
        <p:spPr>
          <a:xfrm>
            <a:off x="0" y="6313939"/>
            <a:ext cx="865632" cy="4571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6C04D06A-031A-3758-BC03-F8CACFC12672}"/>
              </a:ext>
            </a:extLst>
          </p:cNvPr>
          <p:cNvSpPr/>
          <p:nvPr/>
        </p:nvSpPr>
        <p:spPr>
          <a:xfrm>
            <a:off x="0" y="6747822"/>
            <a:ext cx="865632" cy="4571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00846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778ACC-8025-47A4-A4BC-A51EA3B62F14}"/>
              </a:ext>
            </a:extLst>
          </p:cNvPr>
          <p:cNvSpPr>
            <a:spLocks noGrp="1"/>
          </p:cNvSpPr>
          <p:nvPr>
            <p:ph type="title" idx="4294967295"/>
          </p:nvPr>
        </p:nvSpPr>
        <p:spPr/>
        <p:txBody>
          <a:bodyPr rtlCol="0"/>
          <a:lstStyle/>
          <a:p>
            <a:pPr rtl="0"/>
            <a:r>
              <a:rPr lang="en-GB" dirty="0"/>
              <a:t>Ending slide</a:t>
            </a:r>
          </a:p>
        </p:txBody>
      </p:sp>
      <p:sp>
        <p:nvSpPr>
          <p:cNvPr id="3" name="Rectangle 2">
            <a:extLst>
              <a:ext uri="{FF2B5EF4-FFF2-40B4-BE49-F238E27FC236}">
                <a16:creationId xmlns:a16="http://schemas.microsoft.com/office/drawing/2014/main" id="{CA480A17-B33A-4E1E-B9C3-7E3069563167}"/>
              </a:ext>
              <a:ext uri="{C183D7F6-B498-43B3-948B-1728B52AA6E4}">
                <adec:decorative xmlns:adec="http://schemas.microsoft.com/office/drawing/2017/decorative" val="1"/>
              </a:ext>
            </a:extLst>
          </p:cNvPr>
          <p:cNvSpPr/>
          <p:nvPr/>
        </p:nvSpPr>
        <p:spPr>
          <a:xfrm>
            <a:off x="18626" y="0"/>
            <a:ext cx="12192000" cy="1240325"/>
          </a:xfrm>
          <a:prstGeom prst="rect">
            <a:avLst/>
          </a:prstGeom>
          <a:solidFill>
            <a:srgbClr val="004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39" name="Rectangle 38">
            <a:extLst>
              <a:ext uri="{FF2B5EF4-FFF2-40B4-BE49-F238E27FC236}">
                <a16:creationId xmlns:a16="http://schemas.microsoft.com/office/drawing/2014/main" id="{376FB1CB-1462-D825-F9F3-98F553E63F96}"/>
              </a:ext>
            </a:extLst>
          </p:cNvPr>
          <p:cNvSpPr/>
          <p:nvPr/>
        </p:nvSpPr>
        <p:spPr>
          <a:xfrm>
            <a:off x="0" y="6393999"/>
            <a:ext cx="865632" cy="331514"/>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D445964D-F2D0-7228-0DE1-ADB16D6E5514}"/>
              </a:ext>
            </a:extLst>
          </p:cNvPr>
          <p:cNvSpPr/>
          <p:nvPr/>
        </p:nvSpPr>
        <p:spPr>
          <a:xfrm>
            <a:off x="0" y="6393999"/>
            <a:ext cx="865632" cy="331514"/>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6C04D06A-031A-3758-BC03-F8CACFC12672}"/>
              </a:ext>
            </a:extLst>
          </p:cNvPr>
          <p:cNvSpPr/>
          <p:nvPr/>
        </p:nvSpPr>
        <p:spPr>
          <a:xfrm>
            <a:off x="0" y="6747822"/>
            <a:ext cx="865632" cy="4571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7DBA9B8F-9190-2531-D747-961D464CFFDB}"/>
              </a:ext>
            </a:extLst>
          </p:cNvPr>
          <p:cNvSpPr txBox="1"/>
          <p:nvPr/>
        </p:nvSpPr>
        <p:spPr>
          <a:xfrm>
            <a:off x="1038374" y="306273"/>
            <a:ext cx="11814023" cy="563231"/>
          </a:xfrm>
          <a:prstGeom prst="rect">
            <a:avLst/>
          </a:prstGeom>
          <a:noFill/>
        </p:spPr>
        <p:txBody>
          <a:bodyPr wrap="square" rtlCol="0">
            <a:sp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lang="en-GB" sz="3600" b="1" spc="-20" dirty="0">
                <a:solidFill>
                  <a:srgbClr val="FFFFFF"/>
                </a:solidFill>
                <a:latin typeface="Segoe UI"/>
              </a:rPr>
              <a:t>WHAT IS GREAT FEEDBACK?</a:t>
            </a:r>
            <a:endParaRPr lang="en-GB" sz="3600" b="1" i="0" u="none" strike="noStrike" kern="1200" cap="none" spc="-20" normalizeH="0" dirty="0">
              <a:ln>
                <a:noFill/>
              </a:ln>
              <a:solidFill>
                <a:srgbClr val="FFFFFF"/>
              </a:solidFill>
              <a:effectLst/>
              <a:uLnTx/>
              <a:uFillTx/>
              <a:latin typeface="Segoe UI"/>
              <a:ea typeface="+mn-ea"/>
              <a:cs typeface="+mn-cs"/>
            </a:endParaRPr>
          </a:p>
        </p:txBody>
      </p:sp>
      <p:pic>
        <p:nvPicPr>
          <p:cNvPr id="25" name="Graphic 24" descr="Customer review with solid fill">
            <a:extLst>
              <a:ext uri="{FF2B5EF4-FFF2-40B4-BE49-F238E27FC236}">
                <a16:creationId xmlns:a16="http://schemas.microsoft.com/office/drawing/2014/main" id="{5F91E713-E9EB-D261-9870-25A223AA18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975" y="147513"/>
            <a:ext cx="914400" cy="914400"/>
          </a:xfrm>
          <a:prstGeom prst="rect">
            <a:avLst/>
          </a:prstGeom>
        </p:spPr>
      </p:pic>
      <p:sp>
        <p:nvSpPr>
          <p:cNvPr id="6" name="TextBox 51">
            <a:extLst>
              <a:ext uri="{FF2B5EF4-FFF2-40B4-BE49-F238E27FC236}">
                <a16:creationId xmlns:a16="http://schemas.microsoft.com/office/drawing/2014/main" id="{A2E076A7-BC7D-24B6-A0A4-C17FC235CDFF}"/>
              </a:ext>
            </a:extLst>
          </p:cNvPr>
          <p:cNvSpPr txBox="1"/>
          <p:nvPr/>
        </p:nvSpPr>
        <p:spPr>
          <a:xfrm>
            <a:off x="1093987" y="3433908"/>
            <a:ext cx="1298448" cy="58477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R="0" lvl="0" algn="l" defTabSz="914400" rtl="0" eaLnBrk="1" fontAlgn="auto" latinLnBrk="0" hangingPunct="1">
              <a:lnSpc>
                <a:spcPct val="100000"/>
              </a:lnSpc>
              <a:spcBef>
                <a:spcPts val="0"/>
              </a:spcBef>
              <a:spcAft>
                <a:spcPts val="0"/>
              </a:spcAft>
              <a:buClrTx/>
              <a:buSzTx/>
              <a:tabLst/>
              <a:defRPr/>
            </a:pPr>
            <a:r>
              <a:rPr lang="en-GB" sz="3200" b="1" dirty="0">
                <a:latin typeface="Segoe UI"/>
              </a:rPr>
              <a:t>Fast</a:t>
            </a:r>
            <a:endParaRPr lang="en-GB" sz="3200" dirty="0"/>
          </a:p>
        </p:txBody>
      </p:sp>
      <p:sp>
        <p:nvSpPr>
          <p:cNvPr id="12" name="TextBox 51">
            <a:extLst>
              <a:ext uri="{FF2B5EF4-FFF2-40B4-BE49-F238E27FC236}">
                <a16:creationId xmlns:a16="http://schemas.microsoft.com/office/drawing/2014/main" id="{C1E89C38-8EBD-DFFD-2151-9255D7AA359E}"/>
              </a:ext>
            </a:extLst>
          </p:cNvPr>
          <p:cNvSpPr txBox="1"/>
          <p:nvPr/>
        </p:nvSpPr>
        <p:spPr>
          <a:xfrm>
            <a:off x="6394374" y="3428999"/>
            <a:ext cx="2362391" cy="58477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R="0" lvl="0" algn="l" defTabSz="914400" rtl="0" eaLnBrk="1" fontAlgn="auto" latinLnBrk="0" hangingPunct="1">
              <a:lnSpc>
                <a:spcPct val="100000"/>
              </a:lnSpc>
              <a:spcBef>
                <a:spcPts val="0"/>
              </a:spcBef>
              <a:spcAft>
                <a:spcPts val="0"/>
              </a:spcAft>
              <a:buClrTx/>
              <a:buSzTx/>
              <a:tabLst/>
              <a:defRPr/>
            </a:pPr>
            <a:r>
              <a:rPr lang="en-GB" sz="3200" b="1" dirty="0">
                <a:latin typeface="Segoe UI"/>
              </a:rPr>
              <a:t>Focused</a:t>
            </a:r>
            <a:endParaRPr lang="en-GB" sz="3200" dirty="0">
              <a:latin typeface="Segoe UI"/>
            </a:endParaRPr>
          </a:p>
        </p:txBody>
      </p:sp>
      <p:sp>
        <p:nvSpPr>
          <p:cNvPr id="20" name="TextBox 51">
            <a:extLst>
              <a:ext uri="{FF2B5EF4-FFF2-40B4-BE49-F238E27FC236}">
                <a16:creationId xmlns:a16="http://schemas.microsoft.com/office/drawing/2014/main" id="{DDC42AAD-B31D-24C7-B835-0DBBE9C8B362}"/>
              </a:ext>
            </a:extLst>
          </p:cNvPr>
          <p:cNvSpPr txBox="1"/>
          <p:nvPr/>
        </p:nvSpPr>
        <p:spPr>
          <a:xfrm>
            <a:off x="9237874" y="3428999"/>
            <a:ext cx="1794760" cy="58477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R="0" lvl="0" algn="l" defTabSz="914400" rtl="0" eaLnBrk="1" fontAlgn="auto" latinLnBrk="0" hangingPunct="1">
              <a:lnSpc>
                <a:spcPct val="100000"/>
              </a:lnSpc>
              <a:spcBef>
                <a:spcPts val="0"/>
              </a:spcBef>
              <a:spcAft>
                <a:spcPts val="0"/>
              </a:spcAft>
              <a:buClrTx/>
              <a:buSzTx/>
              <a:tabLst/>
              <a:defRPr/>
            </a:pPr>
            <a:r>
              <a:rPr lang="en-GB" sz="3200" b="1" dirty="0">
                <a:latin typeface="Segoe UI"/>
              </a:rPr>
              <a:t>Framed</a:t>
            </a:r>
            <a:endParaRPr lang="en-GB" sz="2400" dirty="0"/>
          </a:p>
        </p:txBody>
      </p:sp>
      <p:pic>
        <p:nvPicPr>
          <p:cNvPr id="8" name="Graphic 7" descr="Stopwatch 75% with solid fill">
            <a:extLst>
              <a:ext uri="{FF2B5EF4-FFF2-40B4-BE49-F238E27FC236}">
                <a16:creationId xmlns:a16="http://schemas.microsoft.com/office/drawing/2014/main" id="{FF5BB1BE-DB71-D203-DF9D-04A09A4ABE4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15850" y="2018409"/>
            <a:ext cx="1490067" cy="1490067"/>
          </a:xfrm>
          <a:prstGeom prst="rect">
            <a:avLst/>
          </a:prstGeom>
        </p:spPr>
      </p:pic>
      <p:pic>
        <p:nvPicPr>
          <p:cNvPr id="11" name="Graphic 10" descr="Binoculars with solid fill">
            <a:extLst>
              <a:ext uri="{FF2B5EF4-FFF2-40B4-BE49-F238E27FC236}">
                <a16:creationId xmlns:a16="http://schemas.microsoft.com/office/drawing/2014/main" id="{B795F250-575C-2672-3804-0E47B30A749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538296" y="2018409"/>
            <a:ext cx="1490067" cy="1490067"/>
          </a:xfrm>
          <a:prstGeom prst="rect">
            <a:avLst/>
          </a:prstGeom>
        </p:spPr>
      </p:pic>
      <p:pic>
        <p:nvPicPr>
          <p:cNvPr id="14" name="Graphic 13" descr="Care with solid fill">
            <a:extLst>
              <a:ext uri="{FF2B5EF4-FFF2-40B4-BE49-F238E27FC236}">
                <a16:creationId xmlns:a16="http://schemas.microsoft.com/office/drawing/2014/main" id="{04AAC4F5-1000-132E-F3EF-B43CFAEE0E4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237874" y="2018409"/>
            <a:ext cx="1490067" cy="1490067"/>
          </a:xfrm>
          <a:prstGeom prst="rect">
            <a:avLst/>
          </a:prstGeom>
        </p:spPr>
      </p:pic>
      <p:sp>
        <p:nvSpPr>
          <p:cNvPr id="15" name="TextBox 51">
            <a:extLst>
              <a:ext uri="{FF2B5EF4-FFF2-40B4-BE49-F238E27FC236}">
                <a16:creationId xmlns:a16="http://schemas.microsoft.com/office/drawing/2014/main" id="{4DC455EA-A125-3C8D-8720-7869F77D4354}"/>
              </a:ext>
            </a:extLst>
          </p:cNvPr>
          <p:cNvSpPr txBox="1"/>
          <p:nvPr/>
        </p:nvSpPr>
        <p:spPr>
          <a:xfrm>
            <a:off x="3316649" y="3404616"/>
            <a:ext cx="2420515" cy="58477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R="0" lvl="0" algn="l" defTabSz="914400" rtl="0" eaLnBrk="1" fontAlgn="auto" latinLnBrk="0" hangingPunct="1">
              <a:lnSpc>
                <a:spcPct val="100000"/>
              </a:lnSpc>
              <a:spcBef>
                <a:spcPts val="0"/>
              </a:spcBef>
              <a:spcAft>
                <a:spcPts val="0"/>
              </a:spcAft>
              <a:buClrTx/>
              <a:buSzTx/>
              <a:tabLst/>
              <a:defRPr/>
            </a:pPr>
            <a:r>
              <a:rPr lang="en-GB" sz="3200" b="1" dirty="0">
                <a:latin typeface="Segoe UI"/>
              </a:rPr>
              <a:t>Frequent</a:t>
            </a:r>
            <a:endParaRPr lang="en-GB" sz="3200" dirty="0"/>
          </a:p>
        </p:txBody>
      </p:sp>
      <p:pic>
        <p:nvPicPr>
          <p:cNvPr id="17" name="Graphic 16" descr="Repeat with solid fill">
            <a:extLst>
              <a:ext uri="{FF2B5EF4-FFF2-40B4-BE49-F238E27FC236}">
                <a16:creationId xmlns:a16="http://schemas.microsoft.com/office/drawing/2014/main" id="{5D1F3FC3-2E41-CC36-B3C7-CD4CED87D6E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515428" y="2026137"/>
            <a:ext cx="1490067" cy="1490067"/>
          </a:xfrm>
          <a:prstGeom prst="rect">
            <a:avLst/>
          </a:prstGeom>
        </p:spPr>
      </p:pic>
      <p:pic>
        <p:nvPicPr>
          <p:cNvPr id="18" name="Picture 17">
            <a:extLst>
              <a:ext uri="{FF2B5EF4-FFF2-40B4-BE49-F238E27FC236}">
                <a16:creationId xmlns:a16="http://schemas.microsoft.com/office/drawing/2014/main" id="{A3834775-6FF9-1184-5D60-5E834E73C5B6}"/>
              </a:ext>
            </a:extLst>
          </p:cNvPr>
          <p:cNvPicPr>
            <a:picLocks noChangeAspect="1"/>
          </p:cNvPicPr>
          <p:nvPr/>
        </p:nvPicPr>
        <p:blipFill>
          <a:blip r:embed="rId14"/>
          <a:stretch>
            <a:fillRect/>
          </a:stretch>
        </p:blipFill>
        <p:spPr>
          <a:xfrm>
            <a:off x="10543363" y="5097208"/>
            <a:ext cx="1628132" cy="1628132"/>
          </a:xfrm>
          <a:prstGeom prst="rect">
            <a:avLst/>
          </a:prstGeom>
        </p:spPr>
      </p:pic>
    </p:spTree>
    <p:custDataLst>
      <p:tags r:id="rId1"/>
    </p:custDataLst>
    <p:extLst>
      <p:ext uri="{BB962C8B-B14F-4D97-AF65-F5344CB8AC3E}">
        <p14:creationId xmlns:p14="http://schemas.microsoft.com/office/powerpoint/2010/main" val="1562284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20"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1CFC9AF1-CC75-3483-3B51-CA8089D3F481}"/>
              </a:ext>
            </a:extLst>
          </p:cNvPr>
          <p:cNvCxnSpPr>
            <a:cxnSpLocks/>
          </p:cNvCxnSpPr>
          <p:nvPr/>
        </p:nvCxnSpPr>
        <p:spPr>
          <a:xfrm>
            <a:off x="8997696" y="5387244"/>
            <a:ext cx="870941"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96778ACC-8025-47A4-A4BC-A51EA3B62F14}"/>
              </a:ext>
            </a:extLst>
          </p:cNvPr>
          <p:cNvSpPr>
            <a:spLocks noGrp="1"/>
          </p:cNvSpPr>
          <p:nvPr>
            <p:ph type="title" idx="4294967295"/>
          </p:nvPr>
        </p:nvSpPr>
        <p:spPr/>
        <p:txBody>
          <a:bodyPr rtlCol="0"/>
          <a:lstStyle/>
          <a:p>
            <a:pPr rtl="0"/>
            <a:r>
              <a:rPr lang="en-GB" dirty="0"/>
              <a:t>Ending slide</a:t>
            </a:r>
          </a:p>
        </p:txBody>
      </p:sp>
      <p:sp>
        <p:nvSpPr>
          <p:cNvPr id="3" name="Rectangle 2">
            <a:extLst>
              <a:ext uri="{FF2B5EF4-FFF2-40B4-BE49-F238E27FC236}">
                <a16:creationId xmlns:a16="http://schemas.microsoft.com/office/drawing/2014/main" id="{CA480A17-B33A-4E1E-B9C3-7E3069563167}"/>
              </a:ext>
              <a:ext uri="{C183D7F6-B498-43B3-948B-1728B52AA6E4}">
                <adec:decorative xmlns:adec="http://schemas.microsoft.com/office/drawing/2017/decorative" val="1"/>
              </a:ext>
            </a:extLst>
          </p:cNvPr>
          <p:cNvSpPr/>
          <p:nvPr/>
        </p:nvSpPr>
        <p:spPr>
          <a:xfrm>
            <a:off x="18626" y="0"/>
            <a:ext cx="12192000" cy="1240325"/>
          </a:xfrm>
          <a:prstGeom prst="rect">
            <a:avLst/>
          </a:prstGeom>
          <a:solidFill>
            <a:srgbClr val="004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39" name="Rectangle 38">
            <a:extLst>
              <a:ext uri="{FF2B5EF4-FFF2-40B4-BE49-F238E27FC236}">
                <a16:creationId xmlns:a16="http://schemas.microsoft.com/office/drawing/2014/main" id="{376FB1CB-1462-D825-F9F3-98F553E63F96}"/>
              </a:ext>
            </a:extLst>
          </p:cNvPr>
          <p:cNvSpPr/>
          <p:nvPr/>
        </p:nvSpPr>
        <p:spPr>
          <a:xfrm>
            <a:off x="0" y="6393999"/>
            <a:ext cx="865632" cy="331514"/>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D445964D-F2D0-7228-0DE1-ADB16D6E5514}"/>
              </a:ext>
            </a:extLst>
          </p:cNvPr>
          <p:cNvSpPr/>
          <p:nvPr/>
        </p:nvSpPr>
        <p:spPr>
          <a:xfrm>
            <a:off x="0" y="6393999"/>
            <a:ext cx="865632" cy="331514"/>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6C04D06A-031A-3758-BC03-F8CACFC12672}"/>
              </a:ext>
            </a:extLst>
          </p:cNvPr>
          <p:cNvSpPr/>
          <p:nvPr/>
        </p:nvSpPr>
        <p:spPr>
          <a:xfrm>
            <a:off x="0" y="6747822"/>
            <a:ext cx="865632" cy="4571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7DBA9B8F-9190-2531-D747-961D464CFFDB}"/>
              </a:ext>
            </a:extLst>
          </p:cNvPr>
          <p:cNvSpPr txBox="1"/>
          <p:nvPr/>
        </p:nvSpPr>
        <p:spPr>
          <a:xfrm>
            <a:off x="1339164" y="323097"/>
            <a:ext cx="11814023" cy="563231"/>
          </a:xfrm>
          <a:prstGeom prst="rect">
            <a:avLst/>
          </a:prstGeom>
          <a:noFill/>
        </p:spPr>
        <p:txBody>
          <a:bodyPr wrap="square" rtlCol="0">
            <a:sp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lang="en-GB" sz="3600" b="1" spc="-20" dirty="0">
                <a:solidFill>
                  <a:srgbClr val="FFFFFF"/>
                </a:solidFill>
                <a:latin typeface="Segoe UI"/>
              </a:rPr>
              <a:t>SOLUTION</a:t>
            </a:r>
            <a:endParaRPr lang="en-GB" sz="3600" b="1" i="0" u="none" strike="noStrike" kern="1200" cap="none" spc="-20" normalizeH="0" dirty="0">
              <a:ln>
                <a:noFill/>
              </a:ln>
              <a:solidFill>
                <a:srgbClr val="FFFFFF"/>
              </a:solidFill>
              <a:effectLst/>
              <a:uLnTx/>
              <a:uFillTx/>
              <a:latin typeface="Segoe UI"/>
              <a:ea typeface="+mn-ea"/>
              <a:cs typeface="+mn-cs"/>
            </a:endParaRPr>
          </a:p>
        </p:txBody>
      </p:sp>
      <p:pic>
        <p:nvPicPr>
          <p:cNvPr id="25" name="Graphic 24" descr="Customer review with solid fill">
            <a:extLst>
              <a:ext uri="{FF2B5EF4-FFF2-40B4-BE49-F238E27FC236}">
                <a16:creationId xmlns:a16="http://schemas.microsoft.com/office/drawing/2014/main" id="{5F91E713-E9EB-D261-9870-25A223AA18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975" y="147513"/>
            <a:ext cx="914400" cy="914400"/>
          </a:xfrm>
          <a:prstGeom prst="rect">
            <a:avLst/>
          </a:prstGeom>
        </p:spPr>
      </p:pic>
      <p:pic>
        <p:nvPicPr>
          <p:cNvPr id="6" name="Graphic 5" descr="Internet with solid fill">
            <a:extLst>
              <a:ext uri="{FF2B5EF4-FFF2-40B4-BE49-F238E27FC236}">
                <a16:creationId xmlns:a16="http://schemas.microsoft.com/office/drawing/2014/main" id="{7DD41E22-E58F-B8CE-5CB4-D9741072140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808453" y="4505936"/>
            <a:ext cx="1368988" cy="1368988"/>
          </a:xfrm>
          <a:prstGeom prst="rect">
            <a:avLst/>
          </a:prstGeom>
        </p:spPr>
      </p:pic>
      <p:pic>
        <p:nvPicPr>
          <p:cNvPr id="22" name="Graphic 21" descr="Users with solid fill">
            <a:extLst>
              <a:ext uri="{FF2B5EF4-FFF2-40B4-BE49-F238E27FC236}">
                <a16:creationId xmlns:a16="http://schemas.microsoft.com/office/drawing/2014/main" id="{C672879C-CA10-0408-0EC5-67F3F8D9EE7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88205" y="4704422"/>
            <a:ext cx="2217821" cy="2217821"/>
          </a:xfrm>
          <a:prstGeom prst="rect">
            <a:avLst/>
          </a:prstGeom>
        </p:spPr>
      </p:pic>
      <p:pic>
        <p:nvPicPr>
          <p:cNvPr id="27" name="Graphic 26" descr="Chat with solid fill">
            <a:extLst>
              <a:ext uri="{FF2B5EF4-FFF2-40B4-BE49-F238E27FC236}">
                <a16:creationId xmlns:a16="http://schemas.microsoft.com/office/drawing/2014/main" id="{B33F78AE-275F-1CBD-5133-6DC512CE6A8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576833" y="4383952"/>
            <a:ext cx="1612956" cy="1612956"/>
          </a:xfrm>
          <a:prstGeom prst="rect">
            <a:avLst/>
          </a:prstGeom>
        </p:spPr>
      </p:pic>
      <p:pic>
        <p:nvPicPr>
          <p:cNvPr id="29" name="Graphic 28" descr="Monthly calendar with solid fill">
            <a:extLst>
              <a:ext uri="{FF2B5EF4-FFF2-40B4-BE49-F238E27FC236}">
                <a16:creationId xmlns:a16="http://schemas.microsoft.com/office/drawing/2014/main" id="{A544251F-CEBB-1F5A-43A4-7F5BD63D386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278527" y="3146779"/>
            <a:ext cx="1237173" cy="1237173"/>
          </a:xfrm>
          <a:prstGeom prst="rect">
            <a:avLst/>
          </a:prstGeom>
        </p:spPr>
      </p:pic>
      <p:sp>
        <p:nvSpPr>
          <p:cNvPr id="32" name="Arrow: Down 31">
            <a:extLst>
              <a:ext uri="{FF2B5EF4-FFF2-40B4-BE49-F238E27FC236}">
                <a16:creationId xmlns:a16="http://schemas.microsoft.com/office/drawing/2014/main" id="{D5989909-87A0-7F10-80C4-D3A4D62AE870}"/>
              </a:ext>
            </a:extLst>
          </p:cNvPr>
          <p:cNvSpPr/>
          <p:nvPr/>
        </p:nvSpPr>
        <p:spPr>
          <a:xfrm rot="7888502">
            <a:off x="4448675" y="5503763"/>
            <a:ext cx="238955" cy="447893"/>
          </a:xfrm>
          <a:prstGeom prst="down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Arrow: Down 32">
            <a:extLst>
              <a:ext uri="{FF2B5EF4-FFF2-40B4-BE49-F238E27FC236}">
                <a16:creationId xmlns:a16="http://schemas.microsoft.com/office/drawing/2014/main" id="{6EBD95D8-02F6-D04D-515D-E91E0D1A5675}"/>
              </a:ext>
            </a:extLst>
          </p:cNvPr>
          <p:cNvSpPr/>
          <p:nvPr/>
        </p:nvSpPr>
        <p:spPr>
          <a:xfrm rot="10800000">
            <a:off x="5775910" y="4704422"/>
            <a:ext cx="242410" cy="486007"/>
          </a:xfrm>
          <a:prstGeom prst="down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0DA71688-74CF-A92B-4723-A350394E1388}"/>
              </a:ext>
            </a:extLst>
          </p:cNvPr>
          <p:cNvSpPr/>
          <p:nvPr/>
        </p:nvSpPr>
        <p:spPr>
          <a:xfrm>
            <a:off x="293430" y="2328694"/>
            <a:ext cx="2717994" cy="43387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SKILLS PORTAL</a:t>
            </a:r>
          </a:p>
        </p:txBody>
      </p:sp>
      <p:sp>
        <p:nvSpPr>
          <p:cNvPr id="36" name="Arrow: Down 35">
            <a:extLst>
              <a:ext uri="{FF2B5EF4-FFF2-40B4-BE49-F238E27FC236}">
                <a16:creationId xmlns:a16="http://schemas.microsoft.com/office/drawing/2014/main" id="{A50BD060-F561-3F33-0267-0848633ECE0D}"/>
              </a:ext>
            </a:extLst>
          </p:cNvPr>
          <p:cNvSpPr/>
          <p:nvPr/>
        </p:nvSpPr>
        <p:spPr>
          <a:xfrm rot="13966933">
            <a:off x="7111258" y="5587797"/>
            <a:ext cx="258853" cy="451071"/>
          </a:xfrm>
          <a:prstGeom prst="down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A26121D3-887B-F3F9-6F17-4019681CF98E}"/>
              </a:ext>
            </a:extLst>
          </p:cNvPr>
          <p:cNvSpPr txBox="1"/>
          <p:nvPr/>
        </p:nvSpPr>
        <p:spPr>
          <a:xfrm>
            <a:off x="191624" y="2780898"/>
            <a:ext cx="3007671" cy="1200329"/>
          </a:xfrm>
          <a:prstGeom prst="rect">
            <a:avLst/>
          </a:prstGeom>
          <a:no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lang="en-GB" dirty="0">
                <a:latin typeface="Segoe UI"/>
              </a:rPr>
              <a:t>Colleagues can upload skill goals into the portal, v</a:t>
            </a:r>
            <a:r>
              <a:rPr lang="en-GB" sz="1800" b="0" i="0" u="none" strike="noStrike" kern="1200" cap="none" spc="0" normalizeH="0" dirty="0">
                <a:ln>
                  <a:noFill/>
                </a:ln>
                <a:effectLst/>
                <a:uLnTx/>
                <a:uFillTx/>
                <a:latin typeface="Segoe UI"/>
                <a:ea typeface="+mn-ea"/>
                <a:cs typeface="+mn-cs"/>
              </a:rPr>
              <a:t>iew feedback, trends and r</a:t>
            </a:r>
            <a:r>
              <a:rPr lang="en-GB" dirty="0">
                <a:latin typeface="Segoe UI"/>
              </a:rPr>
              <a:t>ate feedback.</a:t>
            </a:r>
            <a:endParaRPr lang="en-GB" sz="1800" b="0" i="0" u="none" strike="noStrike" kern="1200" cap="none" spc="0" normalizeH="0" dirty="0">
              <a:ln>
                <a:noFill/>
              </a:ln>
              <a:effectLst/>
              <a:uLnTx/>
              <a:uFillTx/>
              <a:latin typeface="Segoe UI"/>
              <a:ea typeface="+mn-ea"/>
              <a:cs typeface="+mn-cs"/>
            </a:endParaRPr>
          </a:p>
        </p:txBody>
      </p:sp>
      <p:sp>
        <p:nvSpPr>
          <p:cNvPr id="38" name="Rectangle 37">
            <a:extLst>
              <a:ext uri="{FF2B5EF4-FFF2-40B4-BE49-F238E27FC236}">
                <a16:creationId xmlns:a16="http://schemas.microsoft.com/office/drawing/2014/main" id="{ABA5BC7A-6B88-80EB-4AAA-E3C90B9FAF37}"/>
              </a:ext>
            </a:extLst>
          </p:cNvPr>
          <p:cNvSpPr/>
          <p:nvPr/>
        </p:nvSpPr>
        <p:spPr>
          <a:xfrm>
            <a:off x="4416912" y="1122609"/>
            <a:ext cx="2717994" cy="43387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PROMPT SCHEDULING</a:t>
            </a:r>
          </a:p>
        </p:txBody>
      </p:sp>
      <p:sp>
        <p:nvSpPr>
          <p:cNvPr id="40" name="TextBox 39">
            <a:extLst>
              <a:ext uri="{FF2B5EF4-FFF2-40B4-BE49-F238E27FC236}">
                <a16:creationId xmlns:a16="http://schemas.microsoft.com/office/drawing/2014/main" id="{E72071F0-A973-BA20-5D47-06D393B49E62}"/>
              </a:ext>
            </a:extLst>
          </p:cNvPr>
          <p:cNvSpPr txBox="1"/>
          <p:nvPr/>
        </p:nvSpPr>
        <p:spPr>
          <a:xfrm>
            <a:off x="4272075" y="1583130"/>
            <a:ext cx="3007671" cy="1200329"/>
          </a:xfrm>
          <a:prstGeom prst="rect">
            <a:avLst/>
          </a:prstGeom>
          <a:no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lang="en-GB" dirty="0">
                <a:latin typeface="Segoe UI"/>
              </a:rPr>
              <a:t>With calendar awareness we will predict when the best time to ask colleagues for feedback is.</a:t>
            </a:r>
            <a:endParaRPr lang="en-GB" sz="1800" b="0" i="0" u="none" strike="noStrike" kern="1200" cap="none" spc="0" normalizeH="0" dirty="0">
              <a:ln>
                <a:noFill/>
              </a:ln>
              <a:effectLst/>
              <a:uLnTx/>
              <a:uFillTx/>
              <a:latin typeface="Segoe UI"/>
              <a:ea typeface="+mn-ea"/>
              <a:cs typeface="+mn-cs"/>
            </a:endParaRPr>
          </a:p>
        </p:txBody>
      </p:sp>
      <p:sp>
        <p:nvSpPr>
          <p:cNvPr id="41" name="Rectangle 40">
            <a:extLst>
              <a:ext uri="{FF2B5EF4-FFF2-40B4-BE49-F238E27FC236}">
                <a16:creationId xmlns:a16="http://schemas.microsoft.com/office/drawing/2014/main" id="{BD030C12-3F51-0D18-BDE3-158961C40D7A}"/>
              </a:ext>
            </a:extLst>
          </p:cNvPr>
          <p:cNvSpPr/>
          <p:nvPr/>
        </p:nvSpPr>
        <p:spPr>
          <a:xfrm>
            <a:off x="8992707" y="2328694"/>
            <a:ext cx="2717994" cy="43387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CHAT UX</a:t>
            </a:r>
          </a:p>
        </p:txBody>
      </p:sp>
      <p:sp>
        <p:nvSpPr>
          <p:cNvPr id="42" name="TextBox 41">
            <a:extLst>
              <a:ext uri="{FF2B5EF4-FFF2-40B4-BE49-F238E27FC236}">
                <a16:creationId xmlns:a16="http://schemas.microsoft.com/office/drawing/2014/main" id="{B2AAC9F4-B041-03BE-33AE-F76D55FEE61F}"/>
              </a:ext>
            </a:extLst>
          </p:cNvPr>
          <p:cNvSpPr txBox="1"/>
          <p:nvPr/>
        </p:nvSpPr>
        <p:spPr>
          <a:xfrm>
            <a:off x="8847868" y="2788451"/>
            <a:ext cx="3007671" cy="1200329"/>
          </a:xfrm>
          <a:prstGeom prst="rect">
            <a:avLst/>
          </a:prstGeom>
          <a:no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lang="en-GB" dirty="0">
                <a:latin typeface="Segoe UI"/>
              </a:rPr>
              <a:t>Feedback Is gathered through chat and coaching opportunities are enabled with Generative AI</a:t>
            </a:r>
            <a:endParaRPr lang="en-GB" sz="1800" b="0" i="0" u="none" strike="noStrike" kern="1200" cap="none" spc="0" normalizeH="0" dirty="0">
              <a:ln>
                <a:noFill/>
              </a:ln>
              <a:effectLst/>
              <a:uLnTx/>
              <a:uFillTx/>
              <a:latin typeface="Segoe UI"/>
              <a:ea typeface="+mn-ea"/>
              <a:cs typeface="+mn-cs"/>
            </a:endParaRPr>
          </a:p>
        </p:txBody>
      </p:sp>
      <p:pic>
        <p:nvPicPr>
          <p:cNvPr id="4" name="Graphic 3" descr="Stopwatch 75% with solid fill">
            <a:extLst>
              <a:ext uri="{FF2B5EF4-FFF2-40B4-BE49-F238E27FC236}">
                <a16:creationId xmlns:a16="http://schemas.microsoft.com/office/drawing/2014/main" id="{FA95FE05-6F83-6E31-7ECC-B294E25A895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261189" y="3095154"/>
            <a:ext cx="1042907" cy="1042907"/>
          </a:xfrm>
          <a:prstGeom prst="rect">
            <a:avLst/>
          </a:prstGeom>
        </p:spPr>
      </p:pic>
      <p:pic>
        <p:nvPicPr>
          <p:cNvPr id="8" name="Graphic 7" descr="Repeat with solid fill">
            <a:extLst>
              <a:ext uri="{FF2B5EF4-FFF2-40B4-BE49-F238E27FC236}">
                <a16:creationId xmlns:a16="http://schemas.microsoft.com/office/drawing/2014/main" id="{506F4F9C-89FC-7AB1-45C5-18E5F9383C2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812851" y="3044274"/>
            <a:ext cx="985383" cy="985383"/>
          </a:xfrm>
          <a:prstGeom prst="rect">
            <a:avLst/>
          </a:prstGeom>
        </p:spPr>
      </p:pic>
      <p:pic>
        <p:nvPicPr>
          <p:cNvPr id="9" name="Graphic 8" descr="Care with solid fill">
            <a:extLst>
              <a:ext uri="{FF2B5EF4-FFF2-40B4-BE49-F238E27FC236}">
                <a16:creationId xmlns:a16="http://schemas.microsoft.com/office/drawing/2014/main" id="{D5B9A918-E056-25EB-FB2F-AF271FC6C2B8}"/>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137093" y="4511267"/>
            <a:ext cx="999281" cy="999281"/>
          </a:xfrm>
          <a:prstGeom prst="rect">
            <a:avLst/>
          </a:prstGeom>
        </p:spPr>
      </p:pic>
      <p:pic>
        <p:nvPicPr>
          <p:cNvPr id="11" name="Graphic 10" descr="Binoculars with solid fill">
            <a:extLst>
              <a:ext uri="{FF2B5EF4-FFF2-40B4-BE49-F238E27FC236}">
                <a16:creationId xmlns:a16="http://schemas.microsoft.com/office/drawing/2014/main" id="{361CB954-D2EB-1962-FBF3-8FB4847A7B9D}"/>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096691" y="4614571"/>
            <a:ext cx="1010928" cy="1010928"/>
          </a:xfrm>
          <a:prstGeom prst="rect">
            <a:avLst/>
          </a:prstGeom>
        </p:spPr>
      </p:pic>
      <p:sp>
        <p:nvSpPr>
          <p:cNvPr id="12" name="TextBox 51">
            <a:extLst>
              <a:ext uri="{FF2B5EF4-FFF2-40B4-BE49-F238E27FC236}">
                <a16:creationId xmlns:a16="http://schemas.microsoft.com/office/drawing/2014/main" id="{548E64A4-805D-633B-0093-9F1C3C7DE16A}"/>
              </a:ext>
            </a:extLst>
          </p:cNvPr>
          <p:cNvSpPr txBox="1"/>
          <p:nvPr/>
        </p:nvSpPr>
        <p:spPr>
          <a:xfrm>
            <a:off x="420959" y="5529362"/>
            <a:ext cx="2362391" cy="46166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R="0" lvl="0" algn="ctr" defTabSz="914400" rtl="0" eaLnBrk="1" fontAlgn="auto" latinLnBrk="0" hangingPunct="1">
              <a:lnSpc>
                <a:spcPct val="100000"/>
              </a:lnSpc>
              <a:spcBef>
                <a:spcPts val="0"/>
              </a:spcBef>
              <a:spcAft>
                <a:spcPts val="0"/>
              </a:spcAft>
              <a:buClrTx/>
              <a:buSzTx/>
              <a:tabLst/>
              <a:defRPr/>
            </a:pPr>
            <a:r>
              <a:rPr lang="en-GB" sz="2400" b="1" dirty="0">
                <a:latin typeface="Segoe UI"/>
              </a:rPr>
              <a:t>Focused</a:t>
            </a:r>
            <a:endParaRPr lang="en-GB" sz="2400" dirty="0">
              <a:latin typeface="Segoe UI"/>
            </a:endParaRPr>
          </a:p>
        </p:txBody>
      </p:sp>
      <p:sp>
        <p:nvSpPr>
          <p:cNvPr id="13" name="TextBox 51">
            <a:extLst>
              <a:ext uri="{FF2B5EF4-FFF2-40B4-BE49-F238E27FC236}">
                <a16:creationId xmlns:a16="http://schemas.microsoft.com/office/drawing/2014/main" id="{8D754637-EEB6-AB1C-5D5D-4636ABA15786}"/>
              </a:ext>
            </a:extLst>
          </p:cNvPr>
          <p:cNvSpPr txBox="1"/>
          <p:nvPr/>
        </p:nvSpPr>
        <p:spPr>
          <a:xfrm>
            <a:off x="3124346" y="3889705"/>
            <a:ext cx="2362391" cy="46166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R="0" lvl="0" algn="ctr" defTabSz="914400" rtl="0" eaLnBrk="1" fontAlgn="auto" latinLnBrk="0" hangingPunct="1">
              <a:lnSpc>
                <a:spcPct val="100000"/>
              </a:lnSpc>
              <a:spcBef>
                <a:spcPts val="0"/>
              </a:spcBef>
              <a:spcAft>
                <a:spcPts val="0"/>
              </a:spcAft>
              <a:buClrTx/>
              <a:buSzTx/>
              <a:tabLst/>
              <a:defRPr/>
            </a:pPr>
            <a:r>
              <a:rPr lang="en-GB" sz="2400" b="1" dirty="0">
                <a:latin typeface="Segoe UI"/>
              </a:rPr>
              <a:t>Frequent</a:t>
            </a:r>
            <a:endParaRPr lang="en-GB" sz="2400" dirty="0">
              <a:latin typeface="Segoe UI"/>
            </a:endParaRPr>
          </a:p>
        </p:txBody>
      </p:sp>
      <p:sp>
        <p:nvSpPr>
          <p:cNvPr id="14" name="TextBox 51">
            <a:extLst>
              <a:ext uri="{FF2B5EF4-FFF2-40B4-BE49-F238E27FC236}">
                <a16:creationId xmlns:a16="http://schemas.microsoft.com/office/drawing/2014/main" id="{B0536D8F-D3FE-E135-F8AC-33DE7E7DBDCD}"/>
              </a:ext>
            </a:extLst>
          </p:cNvPr>
          <p:cNvSpPr txBox="1"/>
          <p:nvPr/>
        </p:nvSpPr>
        <p:spPr>
          <a:xfrm>
            <a:off x="7412025" y="4052830"/>
            <a:ext cx="2362391" cy="46166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R="0" lvl="0" algn="l" defTabSz="914400" rtl="0" eaLnBrk="1" fontAlgn="auto" latinLnBrk="0" hangingPunct="1">
              <a:lnSpc>
                <a:spcPct val="100000"/>
              </a:lnSpc>
              <a:spcBef>
                <a:spcPts val="0"/>
              </a:spcBef>
              <a:spcAft>
                <a:spcPts val="0"/>
              </a:spcAft>
              <a:buClrTx/>
              <a:buSzTx/>
              <a:tabLst/>
              <a:defRPr/>
            </a:pPr>
            <a:r>
              <a:rPr lang="en-GB" sz="2400" b="1" dirty="0">
                <a:latin typeface="Segoe UI"/>
              </a:rPr>
              <a:t>Fast</a:t>
            </a:r>
            <a:endParaRPr lang="en-GB" sz="2400" dirty="0">
              <a:latin typeface="Segoe UI"/>
            </a:endParaRPr>
          </a:p>
        </p:txBody>
      </p:sp>
      <p:sp>
        <p:nvSpPr>
          <p:cNvPr id="15" name="TextBox 51">
            <a:extLst>
              <a:ext uri="{FF2B5EF4-FFF2-40B4-BE49-F238E27FC236}">
                <a16:creationId xmlns:a16="http://schemas.microsoft.com/office/drawing/2014/main" id="{9C71BFCB-35B4-C60E-82B7-C75B2F657C2B}"/>
              </a:ext>
            </a:extLst>
          </p:cNvPr>
          <p:cNvSpPr txBox="1"/>
          <p:nvPr/>
        </p:nvSpPr>
        <p:spPr>
          <a:xfrm>
            <a:off x="9987421" y="5447548"/>
            <a:ext cx="2362391" cy="46166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R="0" lvl="0" algn="l" defTabSz="914400" rtl="0" eaLnBrk="1" fontAlgn="auto" latinLnBrk="0" hangingPunct="1">
              <a:lnSpc>
                <a:spcPct val="100000"/>
              </a:lnSpc>
              <a:spcBef>
                <a:spcPts val="0"/>
              </a:spcBef>
              <a:spcAft>
                <a:spcPts val="0"/>
              </a:spcAft>
              <a:buClrTx/>
              <a:buSzTx/>
              <a:tabLst/>
              <a:defRPr/>
            </a:pPr>
            <a:r>
              <a:rPr lang="en-GB" sz="2400" b="1" dirty="0">
                <a:latin typeface="Segoe UI"/>
              </a:rPr>
              <a:t>Framed</a:t>
            </a:r>
            <a:endParaRPr lang="en-GB" sz="2400" dirty="0">
              <a:latin typeface="Segoe UI"/>
            </a:endParaRPr>
          </a:p>
        </p:txBody>
      </p:sp>
      <p:cxnSp>
        <p:nvCxnSpPr>
          <p:cNvPr id="17" name="Straight Connector 16">
            <a:extLst>
              <a:ext uri="{FF2B5EF4-FFF2-40B4-BE49-F238E27FC236}">
                <a16:creationId xmlns:a16="http://schemas.microsoft.com/office/drawing/2014/main" id="{9FC35413-A8C5-F17A-D25E-BF2A3CD0384A}"/>
              </a:ext>
            </a:extLst>
          </p:cNvPr>
          <p:cNvCxnSpPr>
            <a:cxnSpLocks/>
          </p:cNvCxnSpPr>
          <p:nvPr/>
        </p:nvCxnSpPr>
        <p:spPr>
          <a:xfrm flipH="1">
            <a:off x="2389632" y="5120035"/>
            <a:ext cx="621792"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8985643-68EC-6C82-039D-E1B8CCDF3907}"/>
              </a:ext>
            </a:extLst>
          </p:cNvPr>
          <p:cNvSpPr/>
          <p:nvPr/>
        </p:nvSpPr>
        <p:spPr>
          <a:xfrm>
            <a:off x="865632" y="4614571"/>
            <a:ext cx="1536192" cy="1407734"/>
          </a:xfrm>
          <a:prstGeom prst="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Straight Connector 19">
            <a:extLst>
              <a:ext uri="{FF2B5EF4-FFF2-40B4-BE49-F238E27FC236}">
                <a16:creationId xmlns:a16="http://schemas.microsoft.com/office/drawing/2014/main" id="{0F3D893F-7947-7F49-FA6F-899A4DE6218C}"/>
              </a:ext>
            </a:extLst>
          </p:cNvPr>
          <p:cNvCxnSpPr>
            <a:cxnSpLocks/>
          </p:cNvCxnSpPr>
          <p:nvPr/>
        </p:nvCxnSpPr>
        <p:spPr>
          <a:xfrm flipH="1">
            <a:off x="5103705" y="3533064"/>
            <a:ext cx="350096"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101FDDE3-2C6B-61AB-415B-DFCC0C1A0A09}"/>
              </a:ext>
            </a:extLst>
          </p:cNvPr>
          <p:cNvSpPr/>
          <p:nvPr/>
        </p:nvSpPr>
        <p:spPr>
          <a:xfrm>
            <a:off x="3546327" y="3020919"/>
            <a:ext cx="1536192" cy="1407734"/>
          </a:xfrm>
          <a:prstGeom prst="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Connector 23">
            <a:extLst>
              <a:ext uri="{FF2B5EF4-FFF2-40B4-BE49-F238E27FC236}">
                <a16:creationId xmlns:a16="http://schemas.microsoft.com/office/drawing/2014/main" id="{BBD11412-8216-C664-309F-9A74200DC048}"/>
              </a:ext>
            </a:extLst>
          </p:cNvPr>
          <p:cNvCxnSpPr>
            <a:cxnSpLocks/>
          </p:cNvCxnSpPr>
          <p:nvPr/>
        </p:nvCxnSpPr>
        <p:spPr>
          <a:xfrm flipV="1">
            <a:off x="8434423" y="4511267"/>
            <a:ext cx="0" cy="193155"/>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EEA067DC-82C6-EBF4-7D9F-665381941F38}"/>
              </a:ext>
            </a:extLst>
          </p:cNvPr>
          <p:cNvSpPr/>
          <p:nvPr/>
        </p:nvSpPr>
        <p:spPr>
          <a:xfrm>
            <a:off x="7051815" y="3098202"/>
            <a:ext cx="1536192" cy="1407734"/>
          </a:xfrm>
          <a:prstGeom prst="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EE77CB6F-1BA0-6196-5BE4-52941AC7766B}"/>
              </a:ext>
            </a:extLst>
          </p:cNvPr>
          <p:cNvSpPr/>
          <p:nvPr/>
        </p:nvSpPr>
        <p:spPr>
          <a:xfrm>
            <a:off x="9868637" y="4546523"/>
            <a:ext cx="1536192" cy="1407734"/>
          </a:xfrm>
          <a:prstGeom prst="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2241437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par>
                                <p:cTn id="36" presetID="10" presetClass="entr" presetSubtype="0" fill="hold"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500"/>
                                        <p:tgtEl>
                                          <p:spTgt spid="4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nodeType="with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500"/>
                                        <p:tgtEl>
                                          <p:spTgt spid="36"/>
                                        </p:tgtEl>
                                      </p:cBhvr>
                                    </p:animEffect>
                                  </p:childTnLst>
                                </p:cTn>
                              </p:par>
                              <p:par>
                                <p:cTn id="64" presetID="10" presetClass="entr" presetSubtype="0" fill="hold"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Effect transition="in" filter="fade">
                                      <p:cBhvr>
                                        <p:cTn id="69" dur="500"/>
                                        <p:tgtEl>
                                          <p:spTgt spid="4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fade">
                                      <p:cBhvr>
                                        <p:cTn id="72" dur="500"/>
                                        <p:tgtEl>
                                          <p:spTgt spid="4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fade">
                                      <p:cBhvr>
                                        <p:cTn id="80" dur="500"/>
                                        <p:tgtEl>
                                          <p:spTgt spid="26"/>
                                        </p:tgtEl>
                                      </p:cBhvr>
                                    </p:animEffect>
                                  </p:childTnLst>
                                </p:cTn>
                              </p:par>
                              <p:par>
                                <p:cTn id="81" presetID="10" presetClass="entr" presetSubtype="0" fill="hold" nodeType="with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fade">
                                      <p:cBhvr>
                                        <p:cTn id="83" dur="500"/>
                                        <p:tgtEl>
                                          <p:spTgt spid="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fade">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fade">
                                      <p:cBhvr>
                                        <p:cTn id="91" dur="500"/>
                                        <p:tgtEl>
                                          <p:spTgt spid="34"/>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fade">
                                      <p:cBhvr>
                                        <p:cTn id="94" dur="500"/>
                                        <p:tgtEl>
                                          <p:spTgt spid="31"/>
                                        </p:tgtEl>
                                      </p:cBhvr>
                                    </p:animEffect>
                                  </p:childTnLst>
                                </p:cTn>
                              </p:par>
                              <p:par>
                                <p:cTn id="95" presetID="10" presetClass="entr" presetSubtype="0" fill="hold" nodeType="withEffect">
                                  <p:stCondLst>
                                    <p:cond delay="0"/>
                                  </p:stCondLst>
                                  <p:childTnLst>
                                    <p:set>
                                      <p:cBhvr>
                                        <p:cTn id="96" dur="1" fill="hold">
                                          <p:stCondLst>
                                            <p:cond delay="0"/>
                                          </p:stCondLst>
                                        </p:cTn>
                                        <p:tgtEl>
                                          <p:spTgt spid="9"/>
                                        </p:tgtEl>
                                        <p:attrNameLst>
                                          <p:attrName>style.visibility</p:attrName>
                                        </p:attrNameLst>
                                      </p:cBhvr>
                                      <p:to>
                                        <p:strVal val="visible"/>
                                      </p:to>
                                    </p:set>
                                    <p:animEffect transition="in" filter="fade">
                                      <p:cBhvr>
                                        <p:cTn id="97" dur="500"/>
                                        <p:tgtEl>
                                          <p:spTgt spid="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5"/>
                                        </p:tgtEl>
                                        <p:attrNameLst>
                                          <p:attrName>style.visibility</p:attrName>
                                        </p:attrNameLst>
                                      </p:cBhvr>
                                      <p:to>
                                        <p:strVal val="visible"/>
                                      </p:to>
                                    </p:set>
                                    <p:animEffect transition="in" filter="fade">
                                      <p:cBhvr>
                                        <p:cTn id="10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5" grpId="0" animBg="1"/>
      <p:bldP spid="36" grpId="0" animBg="1"/>
      <p:bldP spid="37" grpId="0"/>
      <p:bldP spid="38" grpId="0" animBg="1"/>
      <p:bldP spid="40" grpId="0"/>
      <p:bldP spid="41" grpId="0" animBg="1"/>
      <p:bldP spid="42" grpId="0"/>
      <p:bldP spid="12" grpId="0"/>
      <p:bldP spid="13" grpId="0"/>
      <p:bldP spid="14" grpId="0"/>
      <p:bldP spid="15" grpId="0"/>
      <p:bldP spid="19" grpId="0" animBg="1"/>
      <p:bldP spid="21" grpId="0" animBg="1"/>
      <p:bldP spid="26" grpId="0" animBg="1"/>
      <p:bldP spid="3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778ACC-8025-47A4-A4BC-A51EA3B62F14}"/>
              </a:ext>
            </a:extLst>
          </p:cNvPr>
          <p:cNvSpPr>
            <a:spLocks noGrp="1"/>
          </p:cNvSpPr>
          <p:nvPr>
            <p:ph type="title" idx="4294967295"/>
          </p:nvPr>
        </p:nvSpPr>
        <p:spPr/>
        <p:txBody>
          <a:bodyPr rtlCol="0"/>
          <a:lstStyle/>
          <a:p>
            <a:pPr rtl="0"/>
            <a:r>
              <a:rPr lang="en-GB" dirty="0"/>
              <a:t>Ending slide</a:t>
            </a:r>
          </a:p>
        </p:txBody>
      </p:sp>
      <p:sp>
        <p:nvSpPr>
          <p:cNvPr id="3" name="Rectangle 2">
            <a:extLst>
              <a:ext uri="{FF2B5EF4-FFF2-40B4-BE49-F238E27FC236}">
                <a16:creationId xmlns:a16="http://schemas.microsoft.com/office/drawing/2014/main" id="{CA480A17-B33A-4E1E-B9C3-7E3069563167}"/>
              </a:ext>
              <a:ext uri="{C183D7F6-B498-43B3-948B-1728B52AA6E4}">
                <adec:decorative xmlns:adec="http://schemas.microsoft.com/office/drawing/2017/decorative" val="1"/>
              </a:ext>
            </a:extLst>
          </p:cNvPr>
          <p:cNvSpPr/>
          <p:nvPr/>
        </p:nvSpPr>
        <p:spPr>
          <a:xfrm>
            <a:off x="18626" y="0"/>
            <a:ext cx="12192000" cy="1240325"/>
          </a:xfrm>
          <a:prstGeom prst="rect">
            <a:avLst/>
          </a:prstGeom>
          <a:solidFill>
            <a:srgbClr val="004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0" name="TextBox 9">
            <a:extLst>
              <a:ext uri="{FF2B5EF4-FFF2-40B4-BE49-F238E27FC236}">
                <a16:creationId xmlns:a16="http://schemas.microsoft.com/office/drawing/2014/main" id="{7DBA9B8F-9190-2531-D747-961D464CFFDB}"/>
              </a:ext>
            </a:extLst>
          </p:cNvPr>
          <p:cNvSpPr txBox="1"/>
          <p:nvPr/>
        </p:nvSpPr>
        <p:spPr>
          <a:xfrm>
            <a:off x="1339164" y="323097"/>
            <a:ext cx="11814023" cy="563231"/>
          </a:xfrm>
          <a:prstGeom prst="rect">
            <a:avLst/>
          </a:prstGeom>
          <a:noFill/>
        </p:spPr>
        <p:txBody>
          <a:bodyPr wrap="square" rtlCol="0">
            <a:sp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lang="en-GB" sz="3600" b="1" spc="-20" dirty="0">
                <a:solidFill>
                  <a:srgbClr val="FFFFFF"/>
                </a:solidFill>
                <a:latin typeface="Segoe UI"/>
              </a:rPr>
              <a:t>SOLUTION</a:t>
            </a:r>
            <a:endParaRPr lang="en-GB" sz="3600" b="1" i="0" u="none" strike="noStrike" kern="1200" cap="none" spc="-20" normalizeH="0" dirty="0">
              <a:ln>
                <a:noFill/>
              </a:ln>
              <a:solidFill>
                <a:srgbClr val="FFFFFF"/>
              </a:solidFill>
              <a:effectLst/>
              <a:uLnTx/>
              <a:uFillTx/>
              <a:latin typeface="Segoe UI"/>
              <a:ea typeface="+mn-ea"/>
              <a:cs typeface="+mn-cs"/>
            </a:endParaRPr>
          </a:p>
        </p:txBody>
      </p:sp>
      <p:pic>
        <p:nvPicPr>
          <p:cNvPr id="25" name="Graphic 24" descr="Customer review with solid fill">
            <a:extLst>
              <a:ext uri="{FF2B5EF4-FFF2-40B4-BE49-F238E27FC236}">
                <a16:creationId xmlns:a16="http://schemas.microsoft.com/office/drawing/2014/main" id="{5F91E713-E9EB-D261-9870-25A223AA18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975" y="147513"/>
            <a:ext cx="914400" cy="914400"/>
          </a:xfrm>
          <a:prstGeom prst="rect">
            <a:avLst/>
          </a:prstGeom>
        </p:spPr>
      </p:pic>
      <p:sp>
        <p:nvSpPr>
          <p:cNvPr id="16" name="Rectangle 15">
            <a:extLst>
              <a:ext uri="{FF2B5EF4-FFF2-40B4-BE49-F238E27FC236}">
                <a16:creationId xmlns:a16="http://schemas.microsoft.com/office/drawing/2014/main" id="{3A171D00-D576-47DA-3473-6086105683DB}"/>
              </a:ext>
            </a:extLst>
          </p:cNvPr>
          <p:cNvSpPr/>
          <p:nvPr/>
        </p:nvSpPr>
        <p:spPr>
          <a:xfrm>
            <a:off x="5179238" y="332749"/>
            <a:ext cx="6369335" cy="105075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52F1B1C1-A41D-63BA-99D3-32E9ED059718}"/>
              </a:ext>
            </a:extLst>
          </p:cNvPr>
          <p:cNvSpPr txBox="1"/>
          <p:nvPr/>
        </p:nvSpPr>
        <p:spPr>
          <a:xfrm>
            <a:off x="5258748" y="456038"/>
            <a:ext cx="5723965" cy="1138773"/>
          </a:xfrm>
          <a:prstGeom prst="rect">
            <a:avLst/>
          </a:prstGeom>
          <a:noFill/>
        </p:spPr>
        <p:txBody>
          <a:bodyPr wrap="square">
            <a:spAutoFit/>
          </a:bodyPr>
          <a:lstStyle/>
          <a:p>
            <a:r>
              <a:rPr lang="en-GB" sz="1600" dirty="0">
                <a:solidFill>
                  <a:srgbClr val="FFFFFF"/>
                </a:solidFill>
                <a:ea typeface="Tahoma" panose="020B0604030504040204" pitchFamily="34" charset="0"/>
                <a:cs typeface="Tahoma" panose="020B0604030504040204" pitchFamily="34" charset="0"/>
              </a:rPr>
              <a:t>Hi Seb! You were in a meeting with Carl at 10:00 today. Carl is looking to improve his communication skills. Are you able to provide him any feedback?</a:t>
            </a:r>
          </a:p>
          <a:p>
            <a:endParaRPr lang="en-GB" b="1"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sp>
        <p:nvSpPr>
          <p:cNvPr id="23" name="Rectangle 22">
            <a:extLst>
              <a:ext uri="{FF2B5EF4-FFF2-40B4-BE49-F238E27FC236}">
                <a16:creationId xmlns:a16="http://schemas.microsoft.com/office/drawing/2014/main" id="{D7240F0F-4732-7082-29B3-F7A47AA612AC}"/>
              </a:ext>
            </a:extLst>
          </p:cNvPr>
          <p:cNvSpPr/>
          <p:nvPr/>
        </p:nvSpPr>
        <p:spPr>
          <a:xfrm>
            <a:off x="5179237" y="1401136"/>
            <a:ext cx="6382036" cy="4571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F4B67C65-38D9-744B-2E24-CA5177009729}"/>
              </a:ext>
            </a:extLst>
          </p:cNvPr>
          <p:cNvSpPr/>
          <p:nvPr/>
        </p:nvSpPr>
        <p:spPr>
          <a:xfrm>
            <a:off x="5179237" y="257810"/>
            <a:ext cx="6382036" cy="4571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Picture 29">
            <a:extLst>
              <a:ext uri="{FF2B5EF4-FFF2-40B4-BE49-F238E27FC236}">
                <a16:creationId xmlns:a16="http://schemas.microsoft.com/office/drawing/2014/main" id="{CEF8B27B-AEC4-8830-970B-29F562C04461}"/>
              </a:ext>
            </a:extLst>
          </p:cNvPr>
          <p:cNvPicPr>
            <a:picLocks noChangeAspect="1"/>
          </p:cNvPicPr>
          <p:nvPr/>
        </p:nvPicPr>
        <p:blipFill>
          <a:blip r:embed="rId6"/>
          <a:stretch>
            <a:fillRect/>
          </a:stretch>
        </p:blipFill>
        <p:spPr>
          <a:xfrm>
            <a:off x="3978667" y="290105"/>
            <a:ext cx="1240325" cy="1240325"/>
          </a:xfrm>
          <a:prstGeom prst="rect">
            <a:avLst/>
          </a:prstGeom>
        </p:spPr>
      </p:pic>
      <p:sp>
        <p:nvSpPr>
          <p:cNvPr id="47" name="Rectangle 46">
            <a:extLst>
              <a:ext uri="{FF2B5EF4-FFF2-40B4-BE49-F238E27FC236}">
                <a16:creationId xmlns:a16="http://schemas.microsoft.com/office/drawing/2014/main" id="{7296BDA3-0722-D3CB-980C-7A79AD4A01C4}"/>
              </a:ext>
            </a:extLst>
          </p:cNvPr>
          <p:cNvSpPr/>
          <p:nvPr/>
        </p:nvSpPr>
        <p:spPr>
          <a:xfrm>
            <a:off x="469778" y="1827575"/>
            <a:ext cx="6369335" cy="577324"/>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a:extLst>
              <a:ext uri="{FF2B5EF4-FFF2-40B4-BE49-F238E27FC236}">
                <a16:creationId xmlns:a16="http://schemas.microsoft.com/office/drawing/2014/main" id="{965FDC02-EE7B-762F-3F23-2E737A105D3D}"/>
              </a:ext>
            </a:extLst>
          </p:cNvPr>
          <p:cNvSpPr txBox="1"/>
          <p:nvPr/>
        </p:nvSpPr>
        <p:spPr>
          <a:xfrm>
            <a:off x="549288" y="1950863"/>
            <a:ext cx="5723965" cy="338554"/>
          </a:xfrm>
          <a:prstGeom prst="rect">
            <a:avLst/>
          </a:prstGeom>
          <a:noFill/>
        </p:spPr>
        <p:txBody>
          <a:bodyPr wrap="square">
            <a:spAutoFit/>
          </a:bodyPr>
          <a:lstStyle/>
          <a:p>
            <a:r>
              <a:rPr lang="en-GB" sz="1600" dirty="0">
                <a:solidFill>
                  <a:srgbClr val="FFFFFF"/>
                </a:solidFill>
                <a:ea typeface="Tahoma" panose="020B0604030504040204" pitchFamily="34" charset="0"/>
                <a:cs typeface="Tahoma" panose="020B0604030504040204" pitchFamily="34" charset="0"/>
              </a:rPr>
              <a:t>It was OK, can you help me write something?</a:t>
            </a:r>
            <a:endParaRPr lang="en-GB" b="1"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sp>
        <p:nvSpPr>
          <p:cNvPr id="49" name="Rectangle 48">
            <a:extLst>
              <a:ext uri="{FF2B5EF4-FFF2-40B4-BE49-F238E27FC236}">
                <a16:creationId xmlns:a16="http://schemas.microsoft.com/office/drawing/2014/main" id="{65B1F086-B8BF-0C3A-8CCA-C52EABD6D338}"/>
              </a:ext>
            </a:extLst>
          </p:cNvPr>
          <p:cNvSpPr/>
          <p:nvPr/>
        </p:nvSpPr>
        <p:spPr>
          <a:xfrm>
            <a:off x="469777" y="2416238"/>
            <a:ext cx="6382036" cy="4571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a:extLst>
              <a:ext uri="{FF2B5EF4-FFF2-40B4-BE49-F238E27FC236}">
                <a16:creationId xmlns:a16="http://schemas.microsoft.com/office/drawing/2014/main" id="{15BFA73A-E8AF-F97E-83FA-C2BEA7002A47}"/>
              </a:ext>
            </a:extLst>
          </p:cNvPr>
          <p:cNvSpPr/>
          <p:nvPr/>
        </p:nvSpPr>
        <p:spPr>
          <a:xfrm>
            <a:off x="469777" y="1772513"/>
            <a:ext cx="6382036" cy="4571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122" name="Picture 2" descr="Photo of Sebastian Coles">
            <a:extLst>
              <a:ext uri="{FF2B5EF4-FFF2-40B4-BE49-F238E27FC236}">
                <a16:creationId xmlns:a16="http://schemas.microsoft.com/office/drawing/2014/main" id="{6B7D1976-6A21-A344-DD9B-1E14833382F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8230" y="1662719"/>
            <a:ext cx="952500" cy="9525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52" name="Rectangle 51">
            <a:extLst>
              <a:ext uri="{FF2B5EF4-FFF2-40B4-BE49-F238E27FC236}">
                <a16:creationId xmlns:a16="http://schemas.microsoft.com/office/drawing/2014/main" id="{1894A55C-3A26-5053-E132-D1C44DB5874B}"/>
              </a:ext>
            </a:extLst>
          </p:cNvPr>
          <p:cNvSpPr/>
          <p:nvPr/>
        </p:nvSpPr>
        <p:spPr>
          <a:xfrm>
            <a:off x="5007658" y="2879681"/>
            <a:ext cx="6369335" cy="861774"/>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a:extLst>
              <a:ext uri="{FF2B5EF4-FFF2-40B4-BE49-F238E27FC236}">
                <a16:creationId xmlns:a16="http://schemas.microsoft.com/office/drawing/2014/main" id="{86369E9E-AF51-A076-06C7-16086A3B06DF}"/>
              </a:ext>
            </a:extLst>
          </p:cNvPr>
          <p:cNvSpPr txBox="1"/>
          <p:nvPr/>
        </p:nvSpPr>
        <p:spPr>
          <a:xfrm>
            <a:off x="5087168" y="3002969"/>
            <a:ext cx="5723965" cy="861774"/>
          </a:xfrm>
          <a:prstGeom prst="rect">
            <a:avLst/>
          </a:prstGeom>
          <a:noFill/>
        </p:spPr>
        <p:txBody>
          <a:bodyPr wrap="square">
            <a:spAutoFit/>
          </a:bodyPr>
          <a:lstStyle/>
          <a:p>
            <a:r>
              <a:rPr lang="en-GB" sz="1600" dirty="0">
                <a:solidFill>
                  <a:srgbClr val="FFFFFF"/>
                </a:solidFill>
                <a:ea typeface="Tahoma" panose="020B0604030504040204" pitchFamily="34" charset="0"/>
                <a:cs typeface="Tahoma" panose="020B0604030504040204" pitchFamily="34" charset="0"/>
              </a:rPr>
              <a:t>Sure! It sounds like it was a positive experience? Were there any moment that stood out to you on the call?</a:t>
            </a:r>
          </a:p>
          <a:p>
            <a:endParaRPr lang="en-GB" b="1"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sp>
        <p:nvSpPr>
          <p:cNvPr id="54" name="Rectangle 53">
            <a:extLst>
              <a:ext uri="{FF2B5EF4-FFF2-40B4-BE49-F238E27FC236}">
                <a16:creationId xmlns:a16="http://schemas.microsoft.com/office/drawing/2014/main" id="{4F7C9FB4-BC77-2293-B67B-8C1E8AD9416D}"/>
              </a:ext>
            </a:extLst>
          </p:cNvPr>
          <p:cNvSpPr/>
          <p:nvPr/>
        </p:nvSpPr>
        <p:spPr>
          <a:xfrm>
            <a:off x="5007657" y="3755362"/>
            <a:ext cx="6382036" cy="4571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a:extLst>
              <a:ext uri="{FF2B5EF4-FFF2-40B4-BE49-F238E27FC236}">
                <a16:creationId xmlns:a16="http://schemas.microsoft.com/office/drawing/2014/main" id="{C17ABC95-03AC-FFEE-FC21-881C41EBBC71}"/>
              </a:ext>
            </a:extLst>
          </p:cNvPr>
          <p:cNvSpPr/>
          <p:nvPr/>
        </p:nvSpPr>
        <p:spPr>
          <a:xfrm>
            <a:off x="5007657" y="2804741"/>
            <a:ext cx="6382036" cy="4571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6" name="Picture 55">
            <a:extLst>
              <a:ext uri="{FF2B5EF4-FFF2-40B4-BE49-F238E27FC236}">
                <a16:creationId xmlns:a16="http://schemas.microsoft.com/office/drawing/2014/main" id="{53473B8B-ED21-2F4E-EDE3-B1E0C98EF2E2}"/>
              </a:ext>
            </a:extLst>
          </p:cNvPr>
          <p:cNvPicPr>
            <a:picLocks noChangeAspect="1"/>
          </p:cNvPicPr>
          <p:nvPr/>
        </p:nvPicPr>
        <p:blipFill>
          <a:blip r:embed="rId6"/>
          <a:stretch>
            <a:fillRect/>
          </a:stretch>
        </p:blipFill>
        <p:spPr>
          <a:xfrm>
            <a:off x="3654445" y="2690405"/>
            <a:ext cx="1240325" cy="1240325"/>
          </a:xfrm>
          <a:prstGeom prst="rect">
            <a:avLst/>
          </a:prstGeom>
        </p:spPr>
      </p:pic>
      <p:sp>
        <p:nvSpPr>
          <p:cNvPr id="57" name="Rectangle 56">
            <a:extLst>
              <a:ext uri="{FF2B5EF4-FFF2-40B4-BE49-F238E27FC236}">
                <a16:creationId xmlns:a16="http://schemas.microsoft.com/office/drawing/2014/main" id="{A56262C4-88F4-DE58-4776-07333FCF090B}"/>
              </a:ext>
            </a:extLst>
          </p:cNvPr>
          <p:cNvSpPr/>
          <p:nvPr/>
        </p:nvSpPr>
        <p:spPr>
          <a:xfrm>
            <a:off x="457078" y="4230886"/>
            <a:ext cx="6369335" cy="577324"/>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TextBox 57">
            <a:extLst>
              <a:ext uri="{FF2B5EF4-FFF2-40B4-BE49-F238E27FC236}">
                <a16:creationId xmlns:a16="http://schemas.microsoft.com/office/drawing/2014/main" id="{C1316820-7E24-7E7F-A0E2-BC0C4613C725}"/>
              </a:ext>
            </a:extLst>
          </p:cNvPr>
          <p:cNvSpPr txBox="1"/>
          <p:nvPr/>
        </p:nvSpPr>
        <p:spPr>
          <a:xfrm>
            <a:off x="536588" y="4354174"/>
            <a:ext cx="5723965" cy="338554"/>
          </a:xfrm>
          <a:prstGeom prst="rect">
            <a:avLst/>
          </a:prstGeom>
          <a:noFill/>
        </p:spPr>
        <p:txBody>
          <a:bodyPr wrap="square">
            <a:spAutoFit/>
          </a:bodyPr>
          <a:lstStyle/>
          <a:p>
            <a:r>
              <a:rPr lang="en-GB" sz="1600" dirty="0">
                <a:solidFill>
                  <a:srgbClr val="FFFFFF"/>
                </a:solidFill>
                <a:ea typeface="Tahoma" panose="020B0604030504040204" pitchFamily="34" charset="0"/>
                <a:cs typeface="Tahoma" panose="020B0604030504040204" pitchFamily="34" charset="0"/>
              </a:rPr>
              <a:t>He was prepared with a diagram, that was helpful</a:t>
            </a:r>
            <a:endParaRPr lang="en-GB" b="1"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sp>
        <p:nvSpPr>
          <p:cNvPr id="59" name="Rectangle 58">
            <a:extLst>
              <a:ext uri="{FF2B5EF4-FFF2-40B4-BE49-F238E27FC236}">
                <a16:creationId xmlns:a16="http://schemas.microsoft.com/office/drawing/2014/main" id="{DBB75C27-A676-F79A-C7E9-ACAF3BB54497}"/>
              </a:ext>
            </a:extLst>
          </p:cNvPr>
          <p:cNvSpPr/>
          <p:nvPr/>
        </p:nvSpPr>
        <p:spPr>
          <a:xfrm>
            <a:off x="457077" y="4824485"/>
            <a:ext cx="6382036" cy="4571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a:extLst>
              <a:ext uri="{FF2B5EF4-FFF2-40B4-BE49-F238E27FC236}">
                <a16:creationId xmlns:a16="http://schemas.microsoft.com/office/drawing/2014/main" id="{B47467BE-F938-D04F-B470-DB308FD4D5E0}"/>
              </a:ext>
            </a:extLst>
          </p:cNvPr>
          <p:cNvSpPr/>
          <p:nvPr/>
        </p:nvSpPr>
        <p:spPr>
          <a:xfrm>
            <a:off x="457077" y="4175824"/>
            <a:ext cx="6382036" cy="4571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1" name="Picture 2" descr="Photo of Sebastian Coles">
            <a:extLst>
              <a:ext uri="{FF2B5EF4-FFF2-40B4-BE49-F238E27FC236}">
                <a16:creationId xmlns:a16="http://schemas.microsoft.com/office/drawing/2014/main" id="{3F35849E-9449-6687-44C9-5454FCEBFC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55530" y="4066030"/>
            <a:ext cx="952500" cy="9525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62" name="Rectangle 61">
            <a:extLst>
              <a:ext uri="{FF2B5EF4-FFF2-40B4-BE49-F238E27FC236}">
                <a16:creationId xmlns:a16="http://schemas.microsoft.com/office/drawing/2014/main" id="{ABA0EB34-5421-F9F4-B0D2-D338926369E8}"/>
              </a:ext>
            </a:extLst>
          </p:cNvPr>
          <p:cNvSpPr/>
          <p:nvPr/>
        </p:nvSpPr>
        <p:spPr>
          <a:xfrm>
            <a:off x="5100677" y="5332028"/>
            <a:ext cx="6382035" cy="961427"/>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a:extLst>
              <a:ext uri="{FF2B5EF4-FFF2-40B4-BE49-F238E27FC236}">
                <a16:creationId xmlns:a16="http://schemas.microsoft.com/office/drawing/2014/main" id="{FABC3BF8-AB8B-2424-2B49-FD82A7146FB1}"/>
              </a:ext>
            </a:extLst>
          </p:cNvPr>
          <p:cNvSpPr txBox="1"/>
          <p:nvPr/>
        </p:nvSpPr>
        <p:spPr>
          <a:xfrm>
            <a:off x="5180187" y="5455317"/>
            <a:ext cx="6196806" cy="1107996"/>
          </a:xfrm>
          <a:prstGeom prst="rect">
            <a:avLst/>
          </a:prstGeom>
          <a:noFill/>
        </p:spPr>
        <p:txBody>
          <a:bodyPr wrap="square">
            <a:spAutoFit/>
          </a:bodyPr>
          <a:lstStyle/>
          <a:p>
            <a:r>
              <a:rPr lang="en-GB" sz="1600" dirty="0">
                <a:solidFill>
                  <a:srgbClr val="FFFFFF"/>
                </a:solidFill>
                <a:ea typeface="Tahoma" panose="020B0604030504040204" pitchFamily="34" charset="0"/>
                <a:cs typeface="Tahoma" panose="020B0604030504040204" pitchFamily="34" charset="0"/>
              </a:rPr>
              <a:t>Great, I’ll feedback to Carl that you found that diagram helpful. Diagrams work well to explain complex subjects and some people respond better to visual cues. Let me pass that on…</a:t>
            </a:r>
          </a:p>
          <a:p>
            <a:endParaRPr lang="en-GB" b="1"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sp>
        <p:nvSpPr>
          <p:cNvPr id="5120" name="Rectangle 5119">
            <a:extLst>
              <a:ext uri="{FF2B5EF4-FFF2-40B4-BE49-F238E27FC236}">
                <a16:creationId xmlns:a16="http://schemas.microsoft.com/office/drawing/2014/main" id="{51E64199-8B4F-871D-AE93-C6057422C9A3}"/>
              </a:ext>
            </a:extLst>
          </p:cNvPr>
          <p:cNvSpPr/>
          <p:nvPr/>
        </p:nvSpPr>
        <p:spPr>
          <a:xfrm>
            <a:off x="5100676" y="6322013"/>
            <a:ext cx="6382036" cy="4571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21" name="Rectangle 5120">
            <a:extLst>
              <a:ext uri="{FF2B5EF4-FFF2-40B4-BE49-F238E27FC236}">
                <a16:creationId xmlns:a16="http://schemas.microsoft.com/office/drawing/2014/main" id="{6714DB7B-CAC9-44DA-0EEB-1C2055CFFD14}"/>
              </a:ext>
            </a:extLst>
          </p:cNvPr>
          <p:cNvSpPr/>
          <p:nvPr/>
        </p:nvSpPr>
        <p:spPr>
          <a:xfrm>
            <a:off x="5100676" y="5257089"/>
            <a:ext cx="6382036" cy="4571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123" name="Picture 5122">
            <a:extLst>
              <a:ext uri="{FF2B5EF4-FFF2-40B4-BE49-F238E27FC236}">
                <a16:creationId xmlns:a16="http://schemas.microsoft.com/office/drawing/2014/main" id="{C3CD884F-8406-09AD-DCB5-95D8C855CC46}"/>
              </a:ext>
            </a:extLst>
          </p:cNvPr>
          <p:cNvPicPr>
            <a:picLocks noChangeAspect="1"/>
          </p:cNvPicPr>
          <p:nvPr/>
        </p:nvPicPr>
        <p:blipFill>
          <a:blip r:embed="rId6"/>
          <a:stretch>
            <a:fillRect/>
          </a:stretch>
        </p:blipFill>
        <p:spPr>
          <a:xfrm>
            <a:off x="3747464" y="5142753"/>
            <a:ext cx="1240325" cy="1240325"/>
          </a:xfrm>
          <a:prstGeom prst="rect">
            <a:avLst/>
          </a:prstGeom>
        </p:spPr>
      </p:pic>
    </p:spTree>
    <p:custDataLst>
      <p:tags r:id="rId1"/>
    </p:custDataLst>
    <p:extLst>
      <p:ext uri="{BB962C8B-B14F-4D97-AF65-F5344CB8AC3E}">
        <p14:creationId xmlns:p14="http://schemas.microsoft.com/office/powerpoint/2010/main" val="3023406100"/>
      </p:ext>
    </p:extLst>
  </p:cSld>
  <p:clrMapOvr>
    <a:masterClrMapping/>
  </p:clrMapOvr>
  <mc:AlternateContent xmlns:mc="http://schemas.openxmlformats.org/markup-compatibility/2006" xmlns:p14="http://schemas.microsoft.com/office/powerpoint/2010/main">
    <mc:Choice Requires="p14">
      <p:transition p14:dur="0" advTm="11034"/>
    </mc:Choice>
    <mc:Fallback xmlns="">
      <p:transition advTm="1103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250" fill="hold"/>
                                        <p:tgtEl>
                                          <p:spTgt spid="16"/>
                                        </p:tgtEl>
                                        <p:attrNameLst>
                                          <p:attrName>ppt_x</p:attrName>
                                        </p:attrNameLst>
                                      </p:cBhvr>
                                      <p:tavLst>
                                        <p:tav tm="0">
                                          <p:val>
                                            <p:strVal val="#ppt_x"/>
                                          </p:val>
                                        </p:tav>
                                        <p:tav tm="100000">
                                          <p:val>
                                            <p:strVal val="#ppt_x"/>
                                          </p:val>
                                        </p:tav>
                                      </p:tavLst>
                                    </p:anim>
                                    <p:anim calcmode="lin" valueType="num">
                                      <p:cBhvr additive="base">
                                        <p:cTn id="8" dur="25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250" fill="hold"/>
                                        <p:tgtEl>
                                          <p:spTgt spid="18"/>
                                        </p:tgtEl>
                                        <p:attrNameLst>
                                          <p:attrName>ppt_x</p:attrName>
                                        </p:attrNameLst>
                                      </p:cBhvr>
                                      <p:tavLst>
                                        <p:tav tm="0">
                                          <p:val>
                                            <p:strVal val="#ppt_x"/>
                                          </p:val>
                                        </p:tav>
                                        <p:tav tm="100000">
                                          <p:val>
                                            <p:strVal val="#ppt_x"/>
                                          </p:val>
                                        </p:tav>
                                      </p:tavLst>
                                    </p:anim>
                                    <p:anim calcmode="lin" valueType="num">
                                      <p:cBhvr additive="base">
                                        <p:cTn id="12" dur="25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250" fill="hold"/>
                                        <p:tgtEl>
                                          <p:spTgt spid="23"/>
                                        </p:tgtEl>
                                        <p:attrNameLst>
                                          <p:attrName>ppt_x</p:attrName>
                                        </p:attrNameLst>
                                      </p:cBhvr>
                                      <p:tavLst>
                                        <p:tav tm="0">
                                          <p:val>
                                            <p:strVal val="#ppt_x"/>
                                          </p:val>
                                        </p:tav>
                                        <p:tav tm="100000">
                                          <p:val>
                                            <p:strVal val="#ppt_x"/>
                                          </p:val>
                                        </p:tav>
                                      </p:tavLst>
                                    </p:anim>
                                    <p:anim calcmode="lin" valueType="num">
                                      <p:cBhvr additive="base">
                                        <p:cTn id="16" dur="25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250" fill="hold"/>
                                        <p:tgtEl>
                                          <p:spTgt spid="28"/>
                                        </p:tgtEl>
                                        <p:attrNameLst>
                                          <p:attrName>ppt_x</p:attrName>
                                        </p:attrNameLst>
                                      </p:cBhvr>
                                      <p:tavLst>
                                        <p:tav tm="0">
                                          <p:val>
                                            <p:strVal val="#ppt_x"/>
                                          </p:val>
                                        </p:tav>
                                        <p:tav tm="100000">
                                          <p:val>
                                            <p:strVal val="#ppt_x"/>
                                          </p:val>
                                        </p:tav>
                                      </p:tavLst>
                                    </p:anim>
                                    <p:anim calcmode="lin" valueType="num">
                                      <p:cBhvr additive="base">
                                        <p:cTn id="20" dur="25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250" fill="hold"/>
                                        <p:tgtEl>
                                          <p:spTgt spid="30"/>
                                        </p:tgtEl>
                                        <p:attrNameLst>
                                          <p:attrName>ppt_x</p:attrName>
                                        </p:attrNameLst>
                                      </p:cBhvr>
                                      <p:tavLst>
                                        <p:tav tm="0">
                                          <p:val>
                                            <p:strVal val="#ppt_x"/>
                                          </p:val>
                                        </p:tav>
                                        <p:tav tm="100000">
                                          <p:val>
                                            <p:strVal val="#ppt_x"/>
                                          </p:val>
                                        </p:tav>
                                      </p:tavLst>
                                    </p:anim>
                                    <p:anim calcmode="lin" valueType="num">
                                      <p:cBhvr additive="base">
                                        <p:cTn id="24" dur="25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additive="base">
                                        <p:cTn id="29" dur="250" fill="hold"/>
                                        <p:tgtEl>
                                          <p:spTgt spid="47"/>
                                        </p:tgtEl>
                                        <p:attrNameLst>
                                          <p:attrName>ppt_x</p:attrName>
                                        </p:attrNameLst>
                                      </p:cBhvr>
                                      <p:tavLst>
                                        <p:tav tm="0">
                                          <p:val>
                                            <p:strVal val="#ppt_x"/>
                                          </p:val>
                                        </p:tav>
                                        <p:tav tm="100000">
                                          <p:val>
                                            <p:strVal val="#ppt_x"/>
                                          </p:val>
                                        </p:tav>
                                      </p:tavLst>
                                    </p:anim>
                                    <p:anim calcmode="lin" valueType="num">
                                      <p:cBhvr additive="base">
                                        <p:cTn id="30" dur="250" fill="hold"/>
                                        <p:tgtEl>
                                          <p:spTgt spid="4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anim calcmode="lin" valueType="num">
                                      <p:cBhvr additive="base">
                                        <p:cTn id="33" dur="250" fill="hold"/>
                                        <p:tgtEl>
                                          <p:spTgt spid="48"/>
                                        </p:tgtEl>
                                        <p:attrNameLst>
                                          <p:attrName>ppt_x</p:attrName>
                                        </p:attrNameLst>
                                      </p:cBhvr>
                                      <p:tavLst>
                                        <p:tav tm="0">
                                          <p:val>
                                            <p:strVal val="#ppt_x"/>
                                          </p:val>
                                        </p:tav>
                                        <p:tav tm="100000">
                                          <p:val>
                                            <p:strVal val="#ppt_x"/>
                                          </p:val>
                                        </p:tav>
                                      </p:tavLst>
                                    </p:anim>
                                    <p:anim calcmode="lin" valueType="num">
                                      <p:cBhvr additive="base">
                                        <p:cTn id="34" dur="250" fill="hold"/>
                                        <p:tgtEl>
                                          <p:spTgt spid="4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additive="base">
                                        <p:cTn id="37" dur="250" fill="hold"/>
                                        <p:tgtEl>
                                          <p:spTgt spid="49"/>
                                        </p:tgtEl>
                                        <p:attrNameLst>
                                          <p:attrName>ppt_x</p:attrName>
                                        </p:attrNameLst>
                                      </p:cBhvr>
                                      <p:tavLst>
                                        <p:tav tm="0">
                                          <p:val>
                                            <p:strVal val="#ppt_x"/>
                                          </p:val>
                                        </p:tav>
                                        <p:tav tm="100000">
                                          <p:val>
                                            <p:strVal val="#ppt_x"/>
                                          </p:val>
                                        </p:tav>
                                      </p:tavLst>
                                    </p:anim>
                                    <p:anim calcmode="lin" valueType="num">
                                      <p:cBhvr additive="base">
                                        <p:cTn id="38" dur="250" fill="hold"/>
                                        <p:tgtEl>
                                          <p:spTgt spid="4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anim calcmode="lin" valueType="num">
                                      <p:cBhvr additive="base">
                                        <p:cTn id="41" dur="250" fill="hold"/>
                                        <p:tgtEl>
                                          <p:spTgt spid="50"/>
                                        </p:tgtEl>
                                        <p:attrNameLst>
                                          <p:attrName>ppt_x</p:attrName>
                                        </p:attrNameLst>
                                      </p:cBhvr>
                                      <p:tavLst>
                                        <p:tav tm="0">
                                          <p:val>
                                            <p:strVal val="#ppt_x"/>
                                          </p:val>
                                        </p:tav>
                                        <p:tav tm="100000">
                                          <p:val>
                                            <p:strVal val="#ppt_x"/>
                                          </p:val>
                                        </p:tav>
                                      </p:tavLst>
                                    </p:anim>
                                    <p:anim calcmode="lin" valueType="num">
                                      <p:cBhvr additive="base">
                                        <p:cTn id="42" dur="250" fill="hold"/>
                                        <p:tgtEl>
                                          <p:spTgt spid="50"/>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122"/>
                                        </p:tgtEl>
                                        <p:attrNameLst>
                                          <p:attrName>style.visibility</p:attrName>
                                        </p:attrNameLst>
                                      </p:cBhvr>
                                      <p:to>
                                        <p:strVal val="visible"/>
                                      </p:to>
                                    </p:set>
                                    <p:anim calcmode="lin" valueType="num">
                                      <p:cBhvr additive="base">
                                        <p:cTn id="45" dur="250" fill="hold"/>
                                        <p:tgtEl>
                                          <p:spTgt spid="5122"/>
                                        </p:tgtEl>
                                        <p:attrNameLst>
                                          <p:attrName>ppt_x</p:attrName>
                                        </p:attrNameLst>
                                      </p:cBhvr>
                                      <p:tavLst>
                                        <p:tav tm="0">
                                          <p:val>
                                            <p:strVal val="#ppt_x"/>
                                          </p:val>
                                        </p:tav>
                                        <p:tav tm="100000">
                                          <p:val>
                                            <p:strVal val="#ppt_x"/>
                                          </p:val>
                                        </p:tav>
                                      </p:tavLst>
                                    </p:anim>
                                    <p:anim calcmode="lin" valueType="num">
                                      <p:cBhvr additive="base">
                                        <p:cTn id="46" dur="25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52"/>
                                        </p:tgtEl>
                                        <p:attrNameLst>
                                          <p:attrName>style.visibility</p:attrName>
                                        </p:attrNameLst>
                                      </p:cBhvr>
                                      <p:to>
                                        <p:strVal val="visible"/>
                                      </p:to>
                                    </p:set>
                                    <p:anim calcmode="lin" valueType="num">
                                      <p:cBhvr additive="base">
                                        <p:cTn id="51" dur="250" fill="hold"/>
                                        <p:tgtEl>
                                          <p:spTgt spid="52"/>
                                        </p:tgtEl>
                                        <p:attrNameLst>
                                          <p:attrName>ppt_x</p:attrName>
                                        </p:attrNameLst>
                                      </p:cBhvr>
                                      <p:tavLst>
                                        <p:tav tm="0">
                                          <p:val>
                                            <p:strVal val="#ppt_x"/>
                                          </p:val>
                                        </p:tav>
                                        <p:tav tm="100000">
                                          <p:val>
                                            <p:strVal val="#ppt_x"/>
                                          </p:val>
                                        </p:tav>
                                      </p:tavLst>
                                    </p:anim>
                                    <p:anim calcmode="lin" valueType="num">
                                      <p:cBhvr additive="base">
                                        <p:cTn id="52" dur="250" fill="hold"/>
                                        <p:tgtEl>
                                          <p:spTgt spid="5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anim calcmode="lin" valueType="num">
                                      <p:cBhvr additive="base">
                                        <p:cTn id="55" dur="250" fill="hold"/>
                                        <p:tgtEl>
                                          <p:spTgt spid="53"/>
                                        </p:tgtEl>
                                        <p:attrNameLst>
                                          <p:attrName>ppt_x</p:attrName>
                                        </p:attrNameLst>
                                      </p:cBhvr>
                                      <p:tavLst>
                                        <p:tav tm="0">
                                          <p:val>
                                            <p:strVal val="#ppt_x"/>
                                          </p:val>
                                        </p:tav>
                                        <p:tav tm="100000">
                                          <p:val>
                                            <p:strVal val="#ppt_x"/>
                                          </p:val>
                                        </p:tav>
                                      </p:tavLst>
                                    </p:anim>
                                    <p:anim calcmode="lin" valueType="num">
                                      <p:cBhvr additive="base">
                                        <p:cTn id="56" dur="250" fill="hold"/>
                                        <p:tgtEl>
                                          <p:spTgt spid="5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anim calcmode="lin" valueType="num">
                                      <p:cBhvr additive="base">
                                        <p:cTn id="59" dur="250" fill="hold"/>
                                        <p:tgtEl>
                                          <p:spTgt spid="54"/>
                                        </p:tgtEl>
                                        <p:attrNameLst>
                                          <p:attrName>ppt_x</p:attrName>
                                        </p:attrNameLst>
                                      </p:cBhvr>
                                      <p:tavLst>
                                        <p:tav tm="0">
                                          <p:val>
                                            <p:strVal val="#ppt_x"/>
                                          </p:val>
                                        </p:tav>
                                        <p:tav tm="100000">
                                          <p:val>
                                            <p:strVal val="#ppt_x"/>
                                          </p:val>
                                        </p:tav>
                                      </p:tavLst>
                                    </p:anim>
                                    <p:anim calcmode="lin" valueType="num">
                                      <p:cBhvr additive="base">
                                        <p:cTn id="60" dur="250" fill="hold"/>
                                        <p:tgtEl>
                                          <p:spTgt spid="5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5"/>
                                        </p:tgtEl>
                                        <p:attrNameLst>
                                          <p:attrName>style.visibility</p:attrName>
                                        </p:attrNameLst>
                                      </p:cBhvr>
                                      <p:to>
                                        <p:strVal val="visible"/>
                                      </p:to>
                                    </p:set>
                                    <p:anim calcmode="lin" valueType="num">
                                      <p:cBhvr additive="base">
                                        <p:cTn id="63" dur="250" fill="hold"/>
                                        <p:tgtEl>
                                          <p:spTgt spid="55"/>
                                        </p:tgtEl>
                                        <p:attrNameLst>
                                          <p:attrName>ppt_x</p:attrName>
                                        </p:attrNameLst>
                                      </p:cBhvr>
                                      <p:tavLst>
                                        <p:tav tm="0">
                                          <p:val>
                                            <p:strVal val="#ppt_x"/>
                                          </p:val>
                                        </p:tav>
                                        <p:tav tm="100000">
                                          <p:val>
                                            <p:strVal val="#ppt_x"/>
                                          </p:val>
                                        </p:tav>
                                      </p:tavLst>
                                    </p:anim>
                                    <p:anim calcmode="lin" valueType="num">
                                      <p:cBhvr additive="base">
                                        <p:cTn id="64" dur="250" fill="hold"/>
                                        <p:tgtEl>
                                          <p:spTgt spid="55"/>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anim calcmode="lin" valueType="num">
                                      <p:cBhvr additive="base">
                                        <p:cTn id="67" dur="250" fill="hold"/>
                                        <p:tgtEl>
                                          <p:spTgt spid="56"/>
                                        </p:tgtEl>
                                        <p:attrNameLst>
                                          <p:attrName>ppt_x</p:attrName>
                                        </p:attrNameLst>
                                      </p:cBhvr>
                                      <p:tavLst>
                                        <p:tav tm="0">
                                          <p:val>
                                            <p:strVal val="#ppt_x"/>
                                          </p:val>
                                        </p:tav>
                                        <p:tav tm="100000">
                                          <p:val>
                                            <p:strVal val="#ppt_x"/>
                                          </p:val>
                                        </p:tav>
                                      </p:tavLst>
                                    </p:anim>
                                    <p:anim calcmode="lin" valueType="num">
                                      <p:cBhvr additive="base">
                                        <p:cTn id="68" dur="25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7"/>
                                        </p:tgtEl>
                                        <p:attrNameLst>
                                          <p:attrName>style.visibility</p:attrName>
                                        </p:attrNameLst>
                                      </p:cBhvr>
                                      <p:to>
                                        <p:strVal val="visible"/>
                                      </p:to>
                                    </p:set>
                                    <p:anim calcmode="lin" valueType="num">
                                      <p:cBhvr additive="base">
                                        <p:cTn id="73" dur="250" fill="hold"/>
                                        <p:tgtEl>
                                          <p:spTgt spid="57"/>
                                        </p:tgtEl>
                                        <p:attrNameLst>
                                          <p:attrName>ppt_x</p:attrName>
                                        </p:attrNameLst>
                                      </p:cBhvr>
                                      <p:tavLst>
                                        <p:tav tm="0">
                                          <p:val>
                                            <p:strVal val="#ppt_x"/>
                                          </p:val>
                                        </p:tav>
                                        <p:tav tm="100000">
                                          <p:val>
                                            <p:strVal val="#ppt_x"/>
                                          </p:val>
                                        </p:tav>
                                      </p:tavLst>
                                    </p:anim>
                                    <p:anim calcmode="lin" valueType="num">
                                      <p:cBhvr additive="base">
                                        <p:cTn id="74" dur="250" fill="hold"/>
                                        <p:tgtEl>
                                          <p:spTgt spid="5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8"/>
                                        </p:tgtEl>
                                        <p:attrNameLst>
                                          <p:attrName>style.visibility</p:attrName>
                                        </p:attrNameLst>
                                      </p:cBhvr>
                                      <p:to>
                                        <p:strVal val="visible"/>
                                      </p:to>
                                    </p:set>
                                    <p:anim calcmode="lin" valueType="num">
                                      <p:cBhvr additive="base">
                                        <p:cTn id="77" dur="250" fill="hold"/>
                                        <p:tgtEl>
                                          <p:spTgt spid="58"/>
                                        </p:tgtEl>
                                        <p:attrNameLst>
                                          <p:attrName>ppt_x</p:attrName>
                                        </p:attrNameLst>
                                      </p:cBhvr>
                                      <p:tavLst>
                                        <p:tav tm="0">
                                          <p:val>
                                            <p:strVal val="#ppt_x"/>
                                          </p:val>
                                        </p:tav>
                                        <p:tav tm="100000">
                                          <p:val>
                                            <p:strVal val="#ppt_x"/>
                                          </p:val>
                                        </p:tav>
                                      </p:tavLst>
                                    </p:anim>
                                    <p:anim calcmode="lin" valueType="num">
                                      <p:cBhvr additive="base">
                                        <p:cTn id="78" dur="250" fill="hold"/>
                                        <p:tgtEl>
                                          <p:spTgt spid="58"/>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59"/>
                                        </p:tgtEl>
                                        <p:attrNameLst>
                                          <p:attrName>style.visibility</p:attrName>
                                        </p:attrNameLst>
                                      </p:cBhvr>
                                      <p:to>
                                        <p:strVal val="visible"/>
                                      </p:to>
                                    </p:set>
                                    <p:anim calcmode="lin" valueType="num">
                                      <p:cBhvr additive="base">
                                        <p:cTn id="81" dur="250" fill="hold"/>
                                        <p:tgtEl>
                                          <p:spTgt spid="59"/>
                                        </p:tgtEl>
                                        <p:attrNameLst>
                                          <p:attrName>ppt_x</p:attrName>
                                        </p:attrNameLst>
                                      </p:cBhvr>
                                      <p:tavLst>
                                        <p:tav tm="0">
                                          <p:val>
                                            <p:strVal val="#ppt_x"/>
                                          </p:val>
                                        </p:tav>
                                        <p:tav tm="100000">
                                          <p:val>
                                            <p:strVal val="#ppt_x"/>
                                          </p:val>
                                        </p:tav>
                                      </p:tavLst>
                                    </p:anim>
                                    <p:anim calcmode="lin" valueType="num">
                                      <p:cBhvr additive="base">
                                        <p:cTn id="82" dur="250" fill="hold"/>
                                        <p:tgtEl>
                                          <p:spTgt spid="59"/>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60"/>
                                        </p:tgtEl>
                                        <p:attrNameLst>
                                          <p:attrName>style.visibility</p:attrName>
                                        </p:attrNameLst>
                                      </p:cBhvr>
                                      <p:to>
                                        <p:strVal val="visible"/>
                                      </p:to>
                                    </p:set>
                                    <p:anim calcmode="lin" valueType="num">
                                      <p:cBhvr additive="base">
                                        <p:cTn id="85" dur="250" fill="hold"/>
                                        <p:tgtEl>
                                          <p:spTgt spid="60"/>
                                        </p:tgtEl>
                                        <p:attrNameLst>
                                          <p:attrName>ppt_x</p:attrName>
                                        </p:attrNameLst>
                                      </p:cBhvr>
                                      <p:tavLst>
                                        <p:tav tm="0">
                                          <p:val>
                                            <p:strVal val="#ppt_x"/>
                                          </p:val>
                                        </p:tav>
                                        <p:tav tm="100000">
                                          <p:val>
                                            <p:strVal val="#ppt_x"/>
                                          </p:val>
                                        </p:tav>
                                      </p:tavLst>
                                    </p:anim>
                                    <p:anim calcmode="lin" valueType="num">
                                      <p:cBhvr additive="base">
                                        <p:cTn id="86" dur="250" fill="hold"/>
                                        <p:tgtEl>
                                          <p:spTgt spid="60"/>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61"/>
                                        </p:tgtEl>
                                        <p:attrNameLst>
                                          <p:attrName>style.visibility</p:attrName>
                                        </p:attrNameLst>
                                      </p:cBhvr>
                                      <p:to>
                                        <p:strVal val="visible"/>
                                      </p:to>
                                    </p:set>
                                    <p:anim calcmode="lin" valueType="num">
                                      <p:cBhvr additive="base">
                                        <p:cTn id="89" dur="250" fill="hold"/>
                                        <p:tgtEl>
                                          <p:spTgt spid="61"/>
                                        </p:tgtEl>
                                        <p:attrNameLst>
                                          <p:attrName>ppt_x</p:attrName>
                                        </p:attrNameLst>
                                      </p:cBhvr>
                                      <p:tavLst>
                                        <p:tav tm="0">
                                          <p:val>
                                            <p:strVal val="#ppt_x"/>
                                          </p:val>
                                        </p:tav>
                                        <p:tav tm="100000">
                                          <p:val>
                                            <p:strVal val="#ppt_x"/>
                                          </p:val>
                                        </p:tav>
                                      </p:tavLst>
                                    </p:anim>
                                    <p:anim calcmode="lin" valueType="num">
                                      <p:cBhvr additive="base">
                                        <p:cTn id="90" dur="25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62"/>
                                        </p:tgtEl>
                                        <p:attrNameLst>
                                          <p:attrName>style.visibility</p:attrName>
                                        </p:attrNameLst>
                                      </p:cBhvr>
                                      <p:to>
                                        <p:strVal val="visible"/>
                                      </p:to>
                                    </p:set>
                                    <p:anim calcmode="lin" valueType="num">
                                      <p:cBhvr additive="base">
                                        <p:cTn id="95" dur="250" fill="hold"/>
                                        <p:tgtEl>
                                          <p:spTgt spid="62"/>
                                        </p:tgtEl>
                                        <p:attrNameLst>
                                          <p:attrName>ppt_x</p:attrName>
                                        </p:attrNameLst>
                                      </p:cBhvr>
                                      <p:tavLst>
                                        <p:tav tm="0">
                                          <p:val>
                                            <p:strVal val="#ppt_x"/>
                                          </p:val>
                                        </p:tav>
                                        <p:tav tm="100000">
                                          <p:val>
                                            <p:strVal val="#ppt_x"/>
                                          </p:val>
                                        </p:tav>
                                      </p:tavLst>
                                    </p:anim>
                                    <p:anim calcmode="lin" valueType="num">
                                      <p:cBhvr additive="base">
                                        <p:cTn id="96" dur="250" fill="hold"/>
                                        <p:tgtEl>
                                          <p:spTgt spid="62"/>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63"/>
                                        </p:tgtEl>
                                        <p:attrNameLst>
                                          <p:attrName>style.visibility</p:attrName>
                                        </p:attrNameLst>
                                      </p:cBhvr>
                                      <p:to>
                                        <p:strVal val="visible"/>
                                      </p:to>
                                    </p:set>
                                    <p:anim calcmode="lin" valueType="num">
                                      <p:cBhvr additive="base">
                                        <p:cTn id="99" dur="250" fill="hold"/>
                                        <p:tgtEl>
                                          <p:spTgt spid="63"/>
                                        </p:tgtEl>
                                        <p:attrNameLst>
                                          <p:attrName>ppt_x</p:attrName>
                                        </p:attrNameLst>
                                      </p:cBhvr>
                                      <p:tavLst>
                                        <p:tav tm="0">
                                          <p:val>
                                            <p:strVal val="#ppt_x"/>
                                          </p:val>
                                        </p:tav>
                                        <p:tav tm="100000">
                                          <p:val>
                                            <p:strVal val="#ppt_x"/>
                                          </p:val>
                                        </p:tav>
                                      </p:tavLst>
                                    </p:anim>
                                    <p:anim calcmode="lin" valueType="num">
                                      <p:cBhvr additive="base">
                                        <p:cTn id="100" dur="250" fill="hold"/>
                                        <p:tgtEl>
                                          <p:spTgt spid="63"/>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5120"/>
                                        </p:tgtEl>
                                        <p:attrNameLst>
                                          <p:attrName>style.visibility</p:attrName>
                                        </p:attrNameLst>
                                      </p:cBhvr>
                                      <p:to>
                                        <p:strVal val="visible"/>
                                      </p:to>
                                    </p:set>
                                    <p:anim calcmode="lin" valueType="num">
                                      <p:cBhvr additive="base">
                                        <p:cTn id="103" dur="250" fill="hold"/>
                                        <p:tgtEl>
                                          <p:spTgt spid="5120"/>
                                        </p:tgtEl>
                                        <p:attrNameLst>
                                          <p:attrName>ppt_x</p:attrName>
                                        </p:attrNameLst>
                                      </p:cBhvr>
                                      <p:tavLst>
                                        <p:tav tm="0">
                                          <p:val>
                                            <p:strVal val="#ppt_x"/>
                                          </p:val>
                                        </p:tav>
                                        <p:tav tm="100000">
                                          <p:val>
                                            <p:strVal val="#ppt_x"/>
                                          </p:val>
                                        </p:tav>
                                      </p:tavLst>
                                    </p:anim>
                                    <p:anim calcmode="lin" valueType="num">
                                      <p:cBhvr additive="base">
                                        <p:cTn id="104" dur="250" fill="hold"/>
                                        <p:tgtEl>
                                          <p:spTgt spid="5120"/>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5121"/>
                                        </p:tgtEl>
                                        <p:attrNameLst>
                                          <p:attrName>style.visibility</p:attrName>
                                        </p:attrNameLst>
                                      </p:cBhvr>
                                      <p:to>
                                        <p:strVal val="visible"/>
                                      </p:to>
                                    </p:set>
                                    <p:anim calcmode="lin" valueType="num">
                                      <p:cBhvr additive="base">
                                        <p:cTn id="107" dur="250" fill="hold"/>
                                        <p:tgtEl>
                                          <p:spTgt spid="5121"/>
                                        </p:tgtEl>
                                        <p:attrNameLst>
                                          <p:attrName>ppt_x</p:attrName>
                                        </p:attrNameLst>
                                      </p:cBhvr>
                                      <p:tavLst>
                                        <p:tav tm="0">
                                          <p:val>
                                            <p:strVal val="#ppt_x"/>
                                          </p:val>
                                        </p:tav>
                                        <p:tav tm="100000">
                                          <p:val>
                                            <p:strVal val="#ppt_x"/>
                                          </p:val>
                                        </p:tav>
                                      </p:tavLst>
                                    </p:anim>
                                    <p:anim calcmode="lin" valueType="num">
                                      <p:cBhvr additive="base">
                                        <p:cTn id="108" dur="250" fill="hold"/>
                                        <p:tgtEl>
                                          <p:spTgt spid="5121"/>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5123"/>
                                        </p:tgtEl>
                                        <p:attrNameLst>
                                          <p:attrName>style.visibility</p:attrName>
                                        </p:attrNameLst>
                                      </p:cBhvr>
                                      <p:to>
                                        <p:strVal val="visible"/>
                                      </p:to>
                                    </p:set>
                                    <p:anim calcmode="lin" valueType="num">
                                      <p:cBhvr additive="base">
                                        <p:cTn id="111" dur="250" fill="hold"/>
                                        <p:tgtEl>
                                          <p:spTgt spid="5123"/>
                                        </p:tgtEl>
                                        <p:attrNameLst>
                                          <p:attrName>ppt_x</p:attrName>
                                        </p:attrNameLst>
                                      </p:cBhvr>
                                      <p:tavLst>
                                        <p:tav tm="0">
                                          <p:val>
                                            <p:strVal val="#ppt_x"/>
                                          </p:val>
                                        </p:tav>
                                        <p:tav tm="100000">
                                          <p:val>
                                            <p:strVal val="#ppt_x"/>
                                          </p:val>
                                        </p:tav>
                                      </p:tavLst>
                                    </p:anim>
                                    <p:anim calcmode="lin" valueType="num">
                                      <p:cBhvr additive="base">
                                        <p:cTn id="112" dur="250" fill="hold"/>
                                        <p:tgtEl>
                                          <p:spTgt spid="5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p:bldP spid="23" grpId="0" animBg="1"/>
      <p:bldP spid="28" grpId="0" animBg="1"/>
      <p:bldP spid="47" grpId="0" animBg="1"/>
      <p:bldP spid="48" grpId="0"/>
      <p:bldP spid="49" grpId="0" animBg="1"/>
      <p:bldP spid="50" grpId="0" animBg="1"/>
      <p:bldP spid="52" grpId="0" animBg="1"/>
      <p:bldP spid="53" grpId="0"/>
      <p:bldP spid="54" grpId="0" animBg="1"/>
      <p:bldP spid="55" grpId="0" animBg="1"/>
      <p:bldP spid="57" grpId="0" animBg="1"/>
      <p:bldP spid="58" grpId="0"/>
      <p:bldP spid="59" grpId="0" animBg="1"/>
      <p:bldP spid="60" grpId="0" animBg="1"/>
      <p:bldP spid="62" grpId="0" animBg="1"/>
      <p:bldP spid="63" grpId="0"/>
      <p:bldP spid="5120" grpId="0" animBg="1"/>
      <p:bldP spid="512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5|11.4|8.6|15.2|2.9|3.6|4.1"/>
</p:tagLst>
</file>

<file path=ppt/tags/tag2.xml><?xml version="1.0" encoding="utf-8"?>
<p:tagLst xmlns:a="http://schemas.openxmlformats.org/drawingml/2006/main" xmlns:r="http://schemas.openxmlformats.org/officeDocument/2006/relationships" xmlns:p="http://schemas.openxmlformats.org/presentationml/2006/main">
  <p:tag name="TIMING" val="|13.4|2.7|3.6|2.9|2.5|0.9|5.4|4.4|1.7"/>
</p:tagLst>
</file>

<file path=ppt/tags/tag3.xml><?xml version="1.0" encoding="utf-8"?>
<p:tagLst xmlns:a="http://schemas.openxmlformats.org/drawingml/2006/main" xmlns:r="http://schemas.openxmlformats.org/officeDocument/2006/relationships" xmlns:p="http://schemas.openxmlformats.org/presentationml/2006/main">
  <p:tag name="TIMING" val="|4.4|8.5|8.1|6.7"/>
</p:tagLst>
</file>

<file path=ppt/tags/tag4.xml><?xml version="1.0" encoding="utf-8"?>
<p:tagLst xmlns:a="http://schemas.openxmlformats.org/drawingml/2006/main" xmlns:r="http://schemas.openxmlformats.org/officeDocument/2006/relationships" xmlns:p="http://schemas.openxmlformats.org/presentationml/2006/main">
  <p:tag name="TIMING" val="|3.5|19|3.9|20.9|4.5|9.5|21.6"/>
</p:tagLst>
</file>

<file path=ppt/tags/tag5.xml><?xml version="1.0" encoding="utf-8"?>
<p:tagLst xmlns:a="http://schemas.openxmlformats.org/drawingml/2006/main" xmlns:r="http://schemas.openxmlformats.org/officeDocument/2006/relationships" xmlns:p="http://schemas.openxmlformats.org/presentationml/2006/main">
  <p:tag name="TIMING" val="|1.3|2.1|1.5|1.5|1.3"/>
</p:tagLst>
</file>

<file path=ppt/tags/tag6.xml><?xml version="1.0" encoding="utf-8"?>
<p:tagLst xmlns:a="http://schemas.openxmlformats.org/drawingml/2006/main" xmlns:r="http://schemas.openxmlformats.org/officeDocument/2006/relationships" xmlns:p="http://schemas.openxmlformats.org/presentationml/2006/main">
  <p:tag name="TIMING" val="|20.4|10.5|7.6|8|22.2"/>
</p:tagLst>
</file>

<file path=ppt/tags/tag7.xml><?xml version="1.0" encoding="utf-8"?>
<p:tagLst xmlns:a="http://schemas.openxmlformats.org/drawingml/2006/main" xmlns:r="http://schemas.openxmlformats.org/officeDocument/2006/relationships" xmlns:p="http://schemas.openxmlformats.org/presentationml/2006/main">
  <p:tag name="TIMING" val="|1.7|15|5.9|6.7"/>
</p:tagLst>
</file>

<file path=ppt/tags/tag8.xml><?xml version="1.0" encoding="utf-8"?>
<p:tagLst xmlns:a="http://schemas.openxmlformats.org/drawingml/2006/main" xmlns:r="http://schemas.openxmlformats.org/officeDocument/2006/relationships" xmlns:p="http://schemas.openxmlformats.org/presentationml/2006/main">
  <p:tag name="TIMING" val="|2.3|1.9|1.8|2|1.8"/>
</p:tagLst>
</file>

<file path=ppt/theme/theme1.xml><?xml version="1.0" encoding="utf-8"?>
<a:theme xmlns:a="http://schemas.openxmlformats.org/drawingml/2006/main" name="1_Smart Graphics Sampler Neal Creative">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0959290_TF55917490_Win32" id="{EEAC71E2-B7E6-482F-83F2-983C120B4A1C}" vid="{0A6324A8-3242-47F4-AD39-099103C465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B45F1027FF1840BDE002EF28354D67" ma:contentTypeVersion="12" ma:contentTypeDescription="Create a new document." ma:contentTypeScope="" ma:versionID="53a5a661ebc86e3ab5220c3d42724c05">
  <xsd:schema xmlns:xsd="http://www.w3.org/2001/XMLSchema" xmlns:xs="http://www.w3.org/2001/XMLSchema" xmlns:p="http://schemas.microsoft.com/office/2006/metadata/properties" xmlns:ns2="03adc0c6-8ae2-4126-affe-aa978b9b3a9f" xmlns:ns3="656b2690-3407-41e5-bff0-00838c7ab399" targetNamespace="http://schemas.microsoft.com/office/2006/metadata/properties" ma:root="true" ma:fieldsID="82f74250116f890ad146c6078f094f09" ns2:_="" ns3:_="">
    <xsd:import namespace="03adc0c6-8ae2-4126-affe-aa978b9b3a9f"/>
    <xsd:import namespace="656b2690-3407-41e5-bff0-00838c7ab399"/>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adc0c6-8ae2-4126-affe-aa978b9b3a9f"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20ebb355-1d21-4539-80ed-145f71df5e80"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56b2690-3407-41e5-bff0-00838c7ab399"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3979df77-7497-41bc-b9b2-8adb77e0c766}" ma:internalName="TaxCatchAll" ma:showField="CatchAllData" ma:web="656b2690-3407-41e5-bff0-00838c7ab39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3adc0c6-8ae2-4126-affe-aa978b9b3a9f">
      <Terms xmlns="http://schemas.microsoft.com/office/infopath/2007/PartnerControls"/>
    </lcf76f155ced4ddcb4097134ff3c332f>
    <TaxCatchAll xmlns="656b2690-3407-41e5-bff0-00838c7ab399" xsi:nil="true"/>
  </documentManagement>
</p:properties>
</file>

<file path=customXml/itemProps1.xml><?xml version="1.0" encoding="utf-8"?>
<ds:datastoreItem xmlns:ds="http://schemas.openxmlformats.org/officeDocument/2006/customXml" ds:itemID="{2C251454-4A63-4D81-B821-4ED28093F8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adc0c6-8ae2-4126-affe-aa978b9b3a9f"/>
    <ds:schemaRef ds:uri="656b2690-3407-41e5-bff0-00838c7ab3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02EF5B2-CBEE-4A4B-BB9C-160CCB64267A}">
  <ds:schemaRefs>
    <ds:schemaRef ds:uri="http://schemas.microsoft.com/sharepoint/v3/contenttype/forms"/>
  </ds:schemaRefs>
</ds:datastoreItem>
</file>

<file path=customXml/itemProps3.xml><?xml version="1.0" encoding="utf-8"?>
<ds:datastoreItem xmlns:ds="http://schemas.openxmlformats.org/officeDocument/2006/customXml" ds:itemID="{46AF4CD2-1ABF-4439-822E-DA95E2FB8B06}">
  <ds:schemaRefs>
    <ds:schemaRef ds:uri="http://schemas.microsoft.com/office/2006/metadata/properties"/>
    <ds:schemaRef ds:uri="http://schemas.microsoft.com/office/infopath/2007/PartnerControls"/>
    <ds:schemaRef ds:uri="03adc0c6-8ae2-4126-affe-aa978b9b3a9f"/>
    <ds:schemaRef ds:uri="656b2690-3407-41e5-bff0-00838c7ab399"/>
  </ds:schemaRefs>
</ds:datastoreItem>
</file>

<file path=docProps/app.xml><?xml version="1.0" encoding="utf-8"?>
<Properties xmlns="http://schemas.openxmlformats.org/officeDocument/2006/extended-properties" xmlns:vt="http://schemas.openxmlformats.org/officeDocument/2006/docPropsVTypes">
  <Template>Smart Graphics Sampler</Template>
  <TotalTime>22061</TotalTime>
  <Words>2900</Words>
  <Application>Microsoft Office PowerPoint</Application>
  <PresentationFormat>Widescreen</PresentationFormat>
  <Paragraphs>181</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Segoe UI</vt:lpstr>
      <vt:lpstr>Segoe UI Light</vt:lpstr>
      <vt:lpstr>Segoe UI Semibold</vt:lpstr>
      <vt:lpstr>Tahoma</vt:lpstr>
      <vt:lpstr>1_Smart Graphics Sampler Neal Creative</vt:lpstr>
      <vt:lpstr>Ending slide</vt:lpstr>
      <vt:lpstr>Ending slide</vt:lpstr>
      <vt:lpstr>Ending slide</vt:lpstr>
      <vt:lpstr>Ending slide</vt:lpstr>
      <vt:lpstr>Ending slide</vt:lpstr>
      <vt:lpstr>Ending slide</vt:lpstr>
      <vt:lpstr>Ending slide</vt:lpstr>
      <vt:lpstr>Ending slide</vt:lpstr>
      <vt:lpstr>Ending slide</vt:lpstr>
      <vt:lpstr>Ending slide</vt:lpstr>
      <vt:lpstr>Ending slide</vt:lpstr>
      <vt:lpstr>Ending slide</vt:lpstr>
      <vt:lpstr>Ending slide</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Ending slide</dc:title>
  <dc:subject/>
  <dc:creator>Sebastian Coles</dc:creator>
  <cp:keywords/>
  <dc:description/>
  <cp:lastModifiedBy>Sebastian Coles</cp:lastModifiedBy>
  <cp:revision>4</cp:revision>
  <dcterms:created xsi:type="dcterms:W3CDTF">2024-06-12T18:38:41Z</dcterms:created>
  <dcterms:modified xsi:type="dcterms:W3CDTF">2024-07-24T15:28:31Z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0x0101004CB45F1027FF1840BDE002EF28354D67</vt:lpwstr>
  </property>
  <property fmtid="{D5CDD505-2E9C-101B-9397-08002B2CF9AE}" pid="3" name="MediaServiceImageTags">
    <vt:lpwstr/>
  </property>
</Properties>
</file>