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9" r:id="rId4"/>
    <p:sldId id="283" r:id="rId5"/>
    <p:sldId id="271" r:id="rId6"/>
    <p:sldId id="284" r:id="rId7"/>
    <p:sldId id="270" r:id="rId8"/>
    <p:sldId id="260" r:id="rId9"/>
    <p:sldId id="261" r:id="rId10"/>
    <p:sldId id="258" r:id="rId11"/>
    <p:sldId id="262" r:id="rId12"/>
    <p:sldId id="277" r:id="rId13"/>
    <p:sldId id="265" r:id="rId14"/>
    <p:sldId id="263" r:id="rId15"/>
    <p:sldId id="282" r:id="rId16"/>
    <p:sldId id="280" r:id="rId17"/>
    <p:sldId id="279" r:id="rId18"/>
    <p:sldId id="278" r:id="rId19"/>
    <p:sldId id="281" r:id="rId20"/>
    <p:sldId id="267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59986-8D66-494A-A891-F2B81DE41C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6BDD5-3CAB-47D9-AF22-F863B11A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9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C95403-B351-45BF-8F56-E1D03DED0D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16573C-D771-4F79-B9D5-8B06DB652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9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4" y="2238233"/>
            <a:ext cx="8767886" cy="91439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67302" y="3780430"/>
            <a:ext cx="8767886" cy="534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EZRA LANG’AT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1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 Amount(Ksh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35" y="745074"/>
            <a:ext cx="11139841" cy="611292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745074"/>
            <a:ext cx="11723427" cy="55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Containing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967" y="745075"/>
            <a:ext cx="10918209" cy="566937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5" y="745074"/>
            <a:ext cx="11235375" cy="55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Expenditure by Subcategory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967" y="745075"/>
            <a:ext cx="8284191" cy="521899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3" y="745074"/>
            <a:ext cx="8802807" cy="55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Cash Outflow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35" y="745075"/>
            <a:ext cx="11549274" cy="55601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5" y="745074"/>
            <a:ext cx="10418686" cy="53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67683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showing Year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Amount(Ksh)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312" y="745074"/>
            <a:ext cx="8084121" cy="53827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" y="676835"/>
            <a:ext cx="10348271" cy="55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7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67683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showing Year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Amount(Ksh)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312" y="745074"/>
            <a:ext cx="8084121" cy="53827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" y="676835"/>
            <a:ext cx="10348271" cy="55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67683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showing Office Location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Amount(Ksh)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312" y="745074"/>
            <a:ext cx="8084121" cy="53827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1" y="676835"/>
            <a:ext cx="9976513" cy="56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showing Cost Subcategory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Amount(Ksh)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35" y="745074"/>
            <a:ext cx="11139841" cy="611292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745074"/>
            <a:ext cx="11494683" cy="55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3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showing Cost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ategory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Amount(Ksh)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278" y="996287"/>
            <a:ext cx="7506268" cy="474942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2" y="715003"/>
            <a:ext cx="10054846" cy="55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58685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Construction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27" y="1119115"/>
            <a:ext cx="8572171" cy="518615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464023"/>
            <a:ext cx="11586950" cy="59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7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6" y="745074"/>
            <a:ext cx="11139841" cy="3567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creating a dashboard or report in Tableau,  there should requirements to be met by the project being done.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 results should be able to address all the requirements that had been raised earlier on.</a:t>
            </a:r>
          </a:p>
        </p:txBody>
      </p:sp>
    </p:spTree>
    <p:extLst>
      <p:ext uri="{BB962C8B-B14F-4D97-AF65-F5344CB8AC3E}">
        <p14:creationId xmlns:p14="http://schemas.microsoft.com/office/powerpoint/2010/main" val="276437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1945" y="745075"/>
            <a:ext cx="10140287" cy="55601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3" y="649539"/>
            <a:ext cx="11423176" cy="56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4640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the CODA Payment System Dashboard.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6" y="1296537"/>
            <a:ext cx="11139841" cy="30161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562518"/>
            <a:ext cx="11436824" cy="58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8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4640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 Payment System Dashboard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to guide in meeting the requirements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6" y="1296537"/>
            <a:ext cx="11139841" cy="30161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7" y="592215"/>
            <a:ext cx="11616284" cy="56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38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36849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Yearly Expenditure by Cost Subcategory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35" y="745075"/>
            <a:ext cx="11549274" cy="55601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441093"/>
            <a:ext cx="11549274" cy="57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0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36849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 Payment System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35" y="745075"/>
            <a:ext cx="11549274" cy="55601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0" y="368490"/>
            <a:ext cx="11682484" cy="5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4640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the House Construction Dashboard.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6" y="1296537"/>
            <a:ext cx="11139841" cy="30161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733049"/>
            <a:ext cx="11586949" cy="56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4640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Requirements for the House Construction Dashboard.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6" y="1296537"/>
            <a:ext cx="11139841" cy="30161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818866"/>
            <a:ext cx="11818961" cy="35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7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4640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 for House Construction Dashboard created to guide in meeting the requirements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6" y="1296537"/>
            <a:ext cx="11139841" cy="30161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687048"/>
            <a:ext cx="11818961" cy="54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4640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 for Detailed Dashboard Report created to guide in meeting the requirements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6" y="1296537"/>
            <a:ext cx="11139841" cy="30161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2" y="669672"/>
            <a:ext cx="11250955" cy="55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2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2" y="0"/>
            <a:ext cx="8767886" cy="74507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and Parameters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6" y="745074"/>
            <a:ext cx="11139841" cy="356761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one of the dimensions being used in the work sheet could be having a large amount of numbers. Therefore it may not be suitable to show all of the at once in the dashboard being worked 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lead to  a need  to select top N amount of one of the dimensions against one or several of the measures.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this, a new Parameter will be created, given a new name, data types set correctly and the allowable values are entered.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after, a new Set will be created and linked to the Parameter created earlier on. You then will be able to filter a particular dimension on a chart on the dashboard by any value desired.</a:t>
            </a:r>
          </a:p>
        </p:txBody>
      </p:sp>
    </p:spTree>
    <p:extLst>
      <p:ext uri="{BB962C8B-B14F-4D97-AF65-F5344CB8AC3E}">
        <p14:creationId xmlns:p14="http://schemas.microsoft.com/office/powerpoint/2010/main" val="165140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4776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Parameter to be used in selecting top N Expenses by Amount(Ksh)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600075"/>
            <a:ext cx="11354937" cy="5674930"/>
          </a:xfrm>
        </p:spPr>
      </p:pic>
    </p:spTree>
    <p:extLst>
      <p:ext uri="{BB962C8B-B14F-4D97-AF65-F5344CB8AC3E}">
        <p14:creationId xmlns:p14="http://schemas.microsoft.com/office/powerpoint/2010/main" val="47580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96" y="0"/>
            <a:ext cx="10058400" cy="75062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Set is created being connected with the Parameter that was created earlier in order to be used in selecting top N Expenses by Amount(Ksh).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9" y="750627"/>
            <a:ext cx="10598735" cy="5524378"/>
          </a:xfrm>
        </p:spPr>
      </p:pic>
    </p:spTree>
    <p:extLst>
      <p:ext uri="{BB962C8B-B14F-4D97-AF65-F5344CB8AC3E}">
        <p14:creationId xmlns:p14="http://schemas.microsoft.com/office/powerpoint/2010/main" val="3865086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2027</TotalTime>
  <Words>345</Words>
  <Application>Microsoft Office PowerPoint</Application>
  <PresentationFormat>Widescreen</PresentationFormat>
  <Paragraphs>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Times New Roman</vt:lpstr>
      <vt:lpstr>Wingdings</vt:lpstr>
      <vt:lpstr>Retrospect</vt:lpstr>
      <vt:lpstr>TABLEAU</vt:lpstr>
      <vt:lpstr>Requirements</vt:lpstr>
      <vt:lpstr>Requirements for the House Construction Dashboard.</vt:lpstr>
      <vt:lpstr>1 - Requirements for the House Construction Dashboard.</vt:lpstr>
      <vt:lpstr>Wireframe for House Construction Dashboard created to guide in meeting the requirements</vt:lpstr>
      <vt:lpstr>Wireframe for Detailed Dashboard Report created to guide in meeting the requirements</vt:lpstr>
      <vt:lpstr>Sets and Parameters</vt:lpstr>
      <vt:lpstr>Creating a Parameter to be used in selecting top N Expenses by Amount(Ksh)</vt:lpstr>
      <vt:lpstr>A new Set is created being connected with the Parameter that was created earlier in order to be used in selecting top N Expenses by Amount(Ksh).</vt:lpstr>
      <vt:lpstr>Chart showing Amount(Ksh) by Description</vt:lpstr>
      <vt:lpstr>Snapshot Containing Highlights</vt:lpstr>
      <vt:lpstr>Highlights of Expenditure by Subcategory </vt:lpstr>
      <vt:lpstr>Total Cash Outflow</vt:lpstr>
      <vt:lpstr>Chart showing Year by Amount(Ksh)</vt:lpstr>
      <vt:lpstr>Chart showing Year by Amount(Ksh)</vt:lpstr>
      <vt:lpstr>Chart showing Office Location by Amount(Ksh)</vt:lpstr>
      <vt:lpstr>Chart showing Cost Subcategory by Amount(Ksh)</vt:lpstr>
      <vt:lpstr>Chart showing Cost Category by Amount(Ksh)</vt:lpstr>
      <vt:lpstr>House Construction Dashboard</vt:lpstr>
      <vt:lpstr>Detailed Report Dashboard</vt:lpstr>
      <vt:lpstr>Requirements for the CODA Payment System Dashboard.</vt:lpstr>
      <vt:lpstr>Wireframe for CODA Payment System Dashboard created to guide in meeting the requirements</vt:lpstr>
      <vt:lpstr>Yearly Expenditure by Cost Subcategory</vt:lpstr>
      <vt:lpstr>CODA Payment System 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user</dc:creator>
  <cp:lastModifiedBy>user</cp:lastModifiedBy>
  <cp:revision>301</cp:revision>
  <dcterms:created xsi:type="dcterms:W3CDTF">2020-07-30T19:15:57Z</dcterms:created>
  <dcterms:modified xsi:type="dcterms:W3CDTF">2020-08-26T18:51:28Z</dcterms:modified>
</cp:coreProperties>
</file>