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70D0-CAAC-4B92-804B-BE564BEE7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C2ACD-82C6-46DF-A4FE-97C02F9BB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1012C-B0AE-4CC8-90EE-40F043314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B063-14E2-4061-81F5-618BC32A213E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F6EE3-109A-4F46-9DBF-C3E77EB3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CC04C-68C5-4138-A3AF-8BE6F527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985B-DD4C-48D5-A3D5-07703E7BC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3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3BCE-BCE9-4449-8EF8-14C93324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99187-66A4-40DE-97E6-6F7802FE5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FD84A-6BDE-48F3-BAA6-EBE10BFB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B063-14E2-4061-81F5-618BC32A213E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75DE8-72E8-4B14-A0BD-6A44BCC3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AE634-E144-46DA-A481-788C7F2A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985B-DD4C-48D5-A3D5-07703E7BC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7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26F177-9A82-45AE-9E43-D32D4B8BC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DC771-0938-4344-B720-3596E5794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49CFB-05F9-4495-874B-A924C897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B063-14E2-4061-81F5-618BC32A213E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E51FB-8290-4A61-93F3-025AE75C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0AE1A-B0CA-4F3D-BCE6-5BACE958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985B-DD4C-48D5-A3D5-07703E7BC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3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3BDD-DFED-4C99-952E-A6436CED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03579-B644-4C14-9962-B5EA6B55E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6A351-E439-470D-BB52-D8B4F2FB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B063-14E2-4061-81F5-618BC32A213E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91B57-4DCB-4431-A4F8-12B2AA32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140F2-BAC1-4412-8849-31A0A75F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985B-DD4C-48D5-A3D5-07703E7BC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8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4727-1D5F-4C43-B1B8-FEF6D647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FD946-4C84-4488-AA91-990F32959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BD843-56E9-4721-8C72-7CD5A8E4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B063-14E2-4061-81F5-618BC32A213E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F4FB1-71E2-4615-A821-B575A7D2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01965-D2F6-49C3-A238-180AB533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985B-DD4C-48D5-A3D5-07703E7BC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86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1EA6-47A5-4BCE-BEA0-8C15E615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DA80E-1AF3-47A1-B4D7-07BB13B64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F717C-4B65-4C40-BBFA-E38546843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77FE9-9EB5-49D9-AD44-580B6EB8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B063-14E2-4061-81F5-618BC32A213E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F3340-B374-4A1D-A423-292CC358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2B44E-A15C-4E57-82E5-0AB3F2A8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985B-DD4C-48D5-A3D5-07703E7BC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4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F43F-AE97-4EC6-990B-A77A4C68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BDB11-49B3-41AF-8E2A-8D96C675F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E6C1E-CDF1-4F9B-844E-BBB89DF8D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49BA6E-9766-4078-8F78-BD8034D0B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084DE7-40A6-4431-80D0-91FA78993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D6CF5-82D9-4D06-8CAA-43EE65F0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B063-14E2-4061-81F5-618BC32A213E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AE8739-0351-484A-8E0A-575BFDD8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B10AC-CC21-459C-80B5-341B5A97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985B-DD4C-48D5-A3D5-07703E7BC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986C-380B-4823-8BC4-A1242DDD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A34E3-00FC-4EF0-BC7F-1E4DF5DB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B063-14E2-4061-81F5-618BC32A213E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A393F-6103-42E6-94C5-BDA927C1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28217-1424-4F92-9B3F-B52F54DD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985B-DD4C-48D5-A3D5-07703E7BC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5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DC070A-18CF-461A-904F-02A57F03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B063-14E2-4061-81F5-618BC32A213E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BA3256-439E-46F6-BE42-8D0C0D98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BDBEA-366D-4279-BC68-64DE0ECA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985B-DD4C-48D5-A3D5-07703E7BC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11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1327-DB73-4769-82E7-23252C99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1B7C-8A38-43F8-8F36-EF86D5DC6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60190-8ED6-4C32-8812-4CB81CCF9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4AB3B-3BC7-4276-9F78-F6A3B574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B063-14E2-4061-81F5-618BC32A213E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9CC9D-0C17-4763-9C16-F956BEE84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6C1E1-D1EB-4CC5-9D59-6DEAFD7D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985B-DD4C-48D5-A3D5-07703E7BC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8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757E-F879-4891-8062-EEDE9210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18F09-7D7E-4646-8859-1BDD5CA9F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8FE34-6DF5-4167-A4A3-A22BEAEA2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63AD0-AB10-4BA2-B37F-091F6FCF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B063-14E2-4061-81F5-618BC32A213E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79296-DBC6-4356-9C6A-0BA2A1EB1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FEB0F-92A8-4CFC-893C-6F46A0F8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985B-DD4C-48D5-A3D5-07703E7BC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2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A34CD-55B6-45BC-A6CC-93108EE9C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6E857-EBE5-42B8-826E-8F16D16C5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17830-A057-422E-B60B-0174A5304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5B063-14E2-4061-81F5-618BC32A213E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59570-1E32-4F08-A375-1562591B8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80BB8-81CC-4E3F-ADC3-011029DC3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3985B-DD4C-48D5-A3D5-07703E7BC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59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088A-8E76-4CE1-B1A6-ABFA69762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Tableau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D42E8-7968-40C6-8C0A-192732BFC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app and try the free trial</a:t>
            </a:r>
          </a:p>
          <a:p>
            <a:r>
              <a:rPr lang="en-US" dirty="0"/>
              <a:t>Create an account on the free trial and open for analysis</a:t>
            </a:r>
          </a:p>
          <a:p>
            <a:r>
              <a:rPr lang="en-US" dirty="0"/>
              <a:t>Select the type of data required for analysis in its format </a:t>
            </a:r>
            <a:r>
              <a:rPr lang="en-US" dirty="0" err="1"/>
              <a:t>e.g</a:t>
            </a:r>
            <a:r>
              <a:rPr lang="en-US" dirty="0"/>
              <a:t> excel data</a:t>
            </a:r>
          </a:p>
        </p:txBody>
      </p:sp>
    </p:spTree>
    <p:extLst>
      <p:ext uri="{BB962C8B-B14F-4D97-AF65-F5344CB8AC3E}">
        <p14:creationId xmlns:p14="http://schemas.microsoft.com/office/powerpoint/2010/main" val="130974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A2E9E6-5F83-4801-806A-7FD2ADB95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262" y="1552575"/>
            <a:ext cx="49434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8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B4DB-166E-48C8-A849-61BF637EE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27621" cy="19215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CD7C51-EF85-404A-AE05-242188846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432" y="457200"/>
            <a:ext cx="6704012" cy="521963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3710F-01C8-4EF0-86A0-E4596465A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1. Place the discrete data on columns.</a:t>
            </a:r>
          </a:p>
          <a:p>
            <a:r>
              <a:rPr lang="en-US" dirty="0"/>
              <a:t>2.  Put the continuous data on the rows</a:t>
            </a:r>
          </a:p>
        </p:txBody>
      </p:sp>
    </p:spTree>
    <p:extLst>
      <p:ext uri="{BB962C8B-B14F-4D97-AF65-F5344CB8AC3E}">
        <p14:creationId xmlns:p14="http://schemas.microsoft.com/office/powerpoint/2010/main" val="220375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2D57-A3BA-4426-8C81-30BFE960F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83" y="569843"/>
            <a:ext cx="74613" cy="79514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0A897F2-DFF1-4433-A05C-49C82147D3A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2" r="14502"/>
          <a:stretch>
            <a:fillRect/>
          </a:stretch>
        </p:blipFill>
        <p:spPr>
          <a:xfrm>
            <a:off x="4916557" y="457201"/>
            <a:ext cx="6811617" cy="603636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2C625-9E40-445B-9DF5-81FF22B24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Click on the type of visualization required and check whether the data is displayed on the form of </a:t>
            </a:r>
            <a:r>
              <a:rPr lang="en-US" dirty="0" err="1"/>
              <a:t>visualisation</a:t>
            </a:r>
            <a:r>
              <a:rPr lang="en-US" dirty="0"/>
              <a:t> selected.</a:t>
            </a:r>
          </a:p>
        </p:txBody>
      </p:sp>
    </p:spTree>
    <p:extLst>
      <p:ext uri="{BB962C8B-B14F-4D97-AF65-F5344CB8AC3E}">
        <p14:creationId xmlns:p14="http://schemas.microsoft.com/office/powerpoint/2010/main" val="344595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13E88-76B5-4D07-AF89-5D9B414F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154124" cy="11264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4DB6626-E73C-48DB-AA0D-17BF5AC0F9F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" r="3118"/>
          <a:stretch>
            <a:fillRect/>
          </a:stretch>
        </p:blipFill>
        <p:spPr>
          <a:xfrm>
            <a:off x="4982817" y="457200"/>
            <a:ext cx="6639339" cy="591709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F207F-3BC2-46F1-8809-B71C7FD80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Add other variables on the columns and rows and check how they are displayed on the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235475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4554B-CFF0-4316-BCD3-25620AEF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filters on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2F8E66-E5C1-42D1-81B6-2DC83477A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025" y="457201"/>
            <a:ext cx="6580187" cy="603636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CE003-53C2-4B3C-850A-86C88B076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Select the descriptive data and move it on filters </a:t>
            </a:r>
            <a:r>
              <a:rPr lang="en-US" dirty="0" err="1"/>
              <a:t>e.g</a:t>
            </a:r>
            <a:r>
              <a:rPr lang="en-US" dirty="0"/>
              <a:t> select month or description</a:t>
            </a:r>
          </a:p>
        </p:txBody>
      </p:sp>
    </p:spTree>
    <p:extLst>
      <p:ext uri="{BB962C8B-B14F-4D97-AF65-F5344CB8AC3E}">
        <p14:creationId xmlns:p14="http://schemas.microsoft.com/office/powerpoint/2010/main" val="424122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806B-6919-4822-A567-1F39B4C8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dashboard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EC83AEF-F18D-4D78-9EF4-230DE15B051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9" r="12509"/>
          <a:stretch>
            <a:fillRect/>
          </a:stretch>
        </p:blipFill>
        <p:spPr>
          <a:xfrm>
            <a:off x="4772025" y="457200"/>
            <a:ext cx="6744114" cy="595685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81263-1AEB-4A13-B149-6A8080818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Create a dashboard for analysis and open the analysis on the dashboard</a:t>
            </a:r>
          </a:p>
        </p:txBody>
      </p:sp>
    </p:spTree>
    <p:extLst>
      <p:ext uri="{BB962C8B-B14F-4D97-AF65-F5344CB8AC3E}">
        <p14:creationId xmlns:p14="http://schemas.microsoft.com/office/powerpoint/2010/main" val="326395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CF5EE0-EDD8-43A2-BFA9-D72B607CD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5" y="318052"/>
            <a:ext cx="11555895" cy="630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8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130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Tableau Training</vt:lpstr>
      <vt:lpstr>PowerPoint Presentation</vt:lpstr>
      <vt:lpstr>PowerPoint Presentation</vt:lpstr>
      <vt:lpstr>PowerPoint Presentation</vt:lpstr>
      <vt:lpstr>PowerPoint Presentation</vt:lpstr>
      <vt:lpstr>Create filters on the data</vt:lpstr>
      <vt:lpstr>Creating a 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joseph kitonga</dc:creator>
  <cp:lastModifiedBy>joseph kitonga</cp:lastModifiedBy>
  <cp:revision>7</cp:revision>
  <dcterms:created xsi:type="dcterms:W3CDTF">2020-09-12T06:12:30Z</dcterms:created>
  <dcterms:modified xsi:type="dcterms:W3CDTF">2020-09-20T14:48:20Z</dcterms:modified>
</cp:coreProperties>
</file>