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7559675" cy="1069181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</a:t>
            </a:r>
            <a:r>
              <a:rPr b="0" lang="en-CA" sz="4400" spc="-1" strike="noStrike">
                <a:latin typeface="Arial"/>
              </a:rPr>
              <a:t>move </a:t>
            </a:r>
            <a:r>
              <a:rPr b="0" lang="en-CA" sz="4400" spc="-1" strike="noStrike">
                <a:latin typeface="Arial"/>
              </a:rPr>
              <a:t>the </a:t>
            </a:r>
            <a:r>
              <a:rPr b="0" lang="en-CA" sz="4400" spc="-1" strike="noStrike">
                <a:latin typeface="Arial"/>
              </a:rPr>
              <a:t>slide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CA" sz="2000" spc="-1" strike="noStrike">
                <a:latin typeface="Arial"/>
              </a:rPr>
              <a:t>Click to edit the </a:t>
            </a:r>
            <a:r>
              <a:rPr b="0" lang="en-CA" sz="2000" spc="-1" strike="noStrike">
                <a:latin typeface="Arial"/>
              </a:rPr>
              <a:t>notes format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CA" sz="1400" spc="-1" strike="noStrike">
                <a:latin typeface="Times New Roman"/>
              </a:rPr>
              <a:t>&lt;header&gt;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CA" sz="1400" spc="-1" strike="noStrike">
                <a:latin typeface="Times New Roman"/>
              </a:defRPr>
            </a:lvl1pPr>
          </a:lstStyle>
          <a:p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F5292EE-D017-41B5-BC3E-C0F35174B63F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2338560" y="1143000"/>
            <a:ext cx="2180520" cy="3085560"/>
          </a:xfrm>
          <a:prstGeom prst="rect">
            <a:avLst/>
          </a:prstGeom>
          <a:ln w="0">
            <a:noFill/>
          </a:ln>
        </p:spPr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909090"/>
                </a:solidFill>
                <a:latin typeface="Roboto"/>
              </a:rPr>
              <a:t>Copyright © www.free-cv-design.com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CA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CA6C96-CF68-48B7-908F-8F920ADE2CAB}" type="slidenum">
              <a:rPr b="0" lang="en-CA" sz="1200" spc="-1" strike="noStrike">
                <a:latin typeface="Times New Roman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28A55C-40BD-4B2E-A3E3-8FD82869EF3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77640" y="2501640"/>
            <a:ext cx="6803280" cy="295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CAF2BD-F34C-449B-A514-3B278139FA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D492BB-B9BD-4FBE-811C-B3311366FD8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77640" y="2501640"/>
            <a:ext cx="2190240" cy="295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2677680" y="2501640"/>
            <a:ext cx="2190240" cy="295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978080" y="2501640"/>
            <a:ext cx="2190240" cy="295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377640" y="5740560"/>
            <a:ext cx="2190240" cy="295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2677680" y="5740560"/>
            <a:ext cx="2190240" cy="295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4978080" y="5740560"/>
            <a:ext cx="2190240" cy="295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C6641A-3F12-42B5-9729-86ADB7B36B1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C330BC-9B56-4520-948B-65C2BF2695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2CB80F-F95C-43C2-B65B-9B51297454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AC769F-508B-40A1-ADB0-219B9A20BE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095766-9FDF-4879-9F4E-04CC402C09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77640" y="426240"/>
            <a:ext cx="6803280" cy="827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7C778E-E29D-454D-9C4B-E52BDF8286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DB59E5-68C5-48B5-984F-3D5D8B245E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B283D9-BDB9-4950-9B06-DA4ACEECA6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42B2BA-FF20-4AB9-8534-22FDCF56AA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Box 6"/>
          <p:cNvSpPr/>
          <p:nvPr/>
        </p:nvSpPr>
        <p:spPr>
          <a:xfrm>
            <a:off x="1889280" y="10713240"/>
            <a:ext cx="378072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Copyright © www.free-cv-design.com</a:t>
            </a:r>
            <a:endParaRPr b="0" lang="en-CA" sz="1600" spc="-1" strike="noStrike"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2583000" y="9909720"/>
            <a:ext cx="2393280" cy="56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CA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5417640" y="9909720"/>
            <a:ext cx="1763280" cy="56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fr-FR" sz="111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DEB2A3-9B74-40A9-9E95-709277385AC9}" type="slidenum">
              <a:rPr b="0" lang="fr-FR" sz="111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CA" sz="111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378000" y="9909720"/>
            <a:ext cx="1763280" cy="56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CA" sz="1400" spc="-1" strike="noStrike">
                <a:latin typeface="Times New Roman"/>
              </a:defRPr>
            </a:lvl1pPr>
          </a:lstStyle>
          <a:p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67"/>
          <p:cNvSpPr/>
          <p:nvPr/>
        </p:nvSpPr>
        <p:spPr>
          <a:xfrm rot="2950200">
            <a:off x="5303520" y="-95760"/>
            <a:ext cx="3553200" cy="1826640"/>
          </a:xfrm>
          <a:custGeom>
            <a:avLst/>
            <a:gdLst/>
            <a:ahLst/>
            <a:rect l="l" t="t" r="r" b="b"/>
            <a:pathLst>
              <a:path w="3292790" h="1693201">
                <a:moveTo>
                  <a:pt x="1373063" y="0"/>
                </a:moveTo>
                <a:lnTo>
                  <a:pt x="3292790" y="1693201"/>
                </a:lnTo>
                <a:lnTo>
                  <a:pt x="2985026" y="1683472"/>
                </a:lnTo>
                <a:lnTo>
                  <a:pt x="1378561" y="294625"/>
                </a:lnTo>
                <a:lnTo>
                  <a:pt x="252536" y="1597087"/>
                </a:lnTo>
                <a:lnTo>
                  <a:pt x="0" y="1589103"/>
                </a:lnTo>
                <a:close/>
              </a:path>
            </a:pathLst>
          </a:custGeom>
          <a:solidFill>
            <a:srgbClr val="455069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Rectangle 98"/>
          <p:cNvSpPr/>
          <p:nvPr/>
        </p:nvSpPr>
        <p:spPr>
          <a:xfrm>
            <a:off x="0" y="0"/>
            <a:ext cx="2656800" cy="10690920"/>
          </a:xfrm>
          <a:prstGeom prst="rect">
            <a:avLst/>
          </a:prstGeom>
          <a:solidFill>
            <a:srgbClr val="455069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Rectangle 24"/>
          <p:cNvSpPr/>
          <p:nvPr/>
        </p:nvSpPr>
        <p:spPr>
          <a:xfrm>
            <a:off x="2682000" y="2007360"/>
            <a:ext cx="3144960" cy="348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rtl="1">
              <a:lnSpc>
                <a:spcPct val="107000"/>
              </a:lnSpc>
              <a:spcAft>
                <a:spcPts val="737"/>
              </a:spcAft>
              <a:buNone/>
            </a:pPr>
            <a:r>
              <a:rPr b="1" lang="fr-MA" sz="1480" spc="-1" strike="noStrike">
                <a:solidFill>
                  <a:srgbClr val="242424"/>
                </a:solidFill>
                <a:latin typeface="Calibri"/>
                <a:ea typeface="Open Sans"/>
              </a:rPr>
              <a:t>EXPERIENCE</a:t>
            </a:r>
            <a:endParaRPr b="0" lang="en-CA" sz="1480" spc="-1" strike="noStrike">
              <a:latin typeface="Arial"/>
            </a:endParaRPr>
          </a:p>
        </p:txBody>
      </p:sp>
      <p:sp>
        <p:nvSpPr>
          <p:cNvPr id="49" name="Rectangle 27"/>
          <p:cNvSpPr/>
          <p:nvPr/>
        </p:nvSpPr>
        <p:spPr>
          <a:xfrm>
            <a:off x="2695320" y="6384240"/>
            <a:ext cx="3144960" cy="348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fr-MA" sz="1480" spc="-1" strike="noStrike">
                <a:solidFill>
                  <a:srgbClr val="242424"/>
                </a:solidFill>
                <a:latin typeface="Calibri"/>
                <a:ea typeface="Open Sans"/>
              </a:rPr>
              <a:t>EDUCATION</a:t>
            </a:r>
            <a:endParaRPr b="0" lang="en-CA" sz="1480" spc="-1" strike="noStrike">
              <a:latin typeface="Arial"/>
            </a:endParaRPr>
          </a:p>
        </p:txBody>
      </p:sp>
      <p:sp>
        <p:nvSpPr>
          <p:cNvPr id="50" name="Rectangle 121"/>
          <p:cNvSpPr/>
          <p:nvPr/>
        </p:nvSpPr>
        <p:spPr>
          <a:xfrm>
            <a:off x="210960" y="6081480"/>
            <a:ext cx="2149920" cy="348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38520">
              <a:lnSpc>
                <a:spcPct val="107000"/>
              </a:lnSpc>
              <a:spcAft>
                <a:spcPts val="737"/>
              </a:spcAft>
              <a:buNone/>
            </a:pPr>
            <a:r>
              <a:rPr b="1" lang="fr-MA" sz="1480" spc="-1" strike="noStrike">
                <a:solidFill>
                  <a:srgbClr val="ffffff"/>
                </a:solidFill>
                <a:latin typeface="Calibri"/>
                <a:ea typeface="Open Sans"/>
              </a:rPr>
              <a:t>FRAMEWORKS</a:t>
            </a:r>
            <a:endParaRPr b="0" lang="en-CA" sz="1480" spc="-1" strike="noStrike">
              <a:latin typeface="Arial"/>
            </a:endParaRPr>
          </a:p>
        </p:txBody>
      </p:sp>
      <p:sp>
        <p:nvSpPr>
          <p:cNvPr id="51" name="Rectangle 44"/>
          <p:cNvSpPr/>
          <p:nvPr/>
        </p:nvSpPr>
        <p:spPr>
          <a:xfrm>
            <a:off x="39960" y="2293200"/>
            <a:ext cx="2576880" cy="575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lIns="89640" rIns="89640" tIns="44640" bIns="44640" anchor="ctr">
            <a:noAutofit/>
          </a:bodyPr>
          <a:p>
            <a:pPr algn="ctr">
              <a:lnSpc>
                <a:spcPct val="80000"/>
              </a:lnSpc>
              <a:buNone/>
            </a:pPr>
            <a:r>
              <a:rPr b="1" lang="fr-FR" sz="2590" spc="-1" strike="noStrike">
                <a:solidFill>
                  <a:srgbClr val="000000"/>
                </a:solidFill>
                <a:latin typeface="Calibri"/>
                <a:ea typeface="Open Sans"/>
              </a:rPr>
              <a:t>Shon Hogan</a:t>
            </a:r>
            <a:endParaRPr b="0" lang="en-CA" sz="2590" spc="-1" strike="noStrike">
              <a:latin typeface="Arial"/>
            </a:endParaRPr>
          </a:p>
        </p:txBody>
      </p:sp>
      <p:grpSp>
        <p:nvGrpSpPr>
          <p:cNvPr id="52" name="Group 88"/>
          <p:cNvGrpSpPr/>
          <p:nvPr/>
        </p:nvGrpSpPr>
        <p:grpSpPr>
          <a:xfrm>
            <a:off x="344880" y="3099240"/>
            <a:ext cx="1895400" cy="932040"/>
            <a:chOff x="344880" y="3099240"/>
            <a:chExt cx="1895400" cy="932040"/>
          </a:xfrm>
        </p:grpSpPr>
        <p:grpSp>
          <p:nvGrpSpPr>
            <p:cNvPr id="53" name="Group 90"/>
            <p:cNvGrpSpPr/>
            <p:nvPr/>
          </p:nvGrpSpPr>
          <p:grpSpPr>
            <a:xfrm>
              <a:off x="576360" y="3137040"/>
              <a:ext cx="1663920" cy="887040"/>
              <a:chOff x="576360" y="3137040"/>
              <a:chExt cx="1663920" cy="887040"/>
            </a:xfrm>
          </p:grpSpPr>
          <p:sp>
            <p:nvSpPr>
              <p:cNvPr id="54" name="Rectangle 94"/>
              <p:cNvSpPr/>
              <p:nvPr/>
            </p:nvSpPr>
            <p:spPr>
              <a:xfrm>
                <a:off x="625320" y="3859560"/>
                <a:ext cx="1614960" cy="164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80" spc="-1" strike="noStrike">
                    <a:solidFill>
                      <a:srgbClr val="ffffff"/>
                    </a:solidFill>
                    <a:latin typeface="Calibri"/>
                    <a:ea typeface="Times New Roman"/>
                  </a:rPr>
                  <a:t>Quebec, Canada, World</a:t>
                </a:r>
                <a:endParaRPr b="0" lang="en-CA" sz="1080" spc="-1" strike="noStrike">
                  <a:latin typeface="Arial"/>
                </a:endParaRPr>
              </a:p>
            </p:txBody>
          </p:sp>
          <p:sp>
            <p:nvSpPr>
              <p:cNvPr id="55" name="Rectangle 95"/>
              <p:cNvSpPr/>
              <p:nvPr/>
            </p:nvSpPr>
            <p:spPr>
              <a:xfrm>
                <a:off x="681120" y="3137040"/>
                <a:ext cx="1255680" cy="164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80" spc="-1" strike="noStrike">
                    <a:solidFill>
                      <a:srgbClr val="ffffff"/>
                    </a:solidFill>
                    <a:latin typeface="Calibri"/>
                    <a:ea typeface="Times New Roman"/>
                  </a:rPr>
                  <a:t>+1 999-999-9999</a:t>
                </a:r>
                <a:r>
                  <a:rPr b="0" lang="en-US" sz="1080" spc="-1" strike="noStrike">
                    <a:solidFill>
                      <a:srgbClr val="ffffff"/>
                    </a:solidFill>
                    <a:latin typeface="Calibri"/>
                    <a:ea typeface="Open Sans"/>
                  </a:rPr>
                  <a:t> </a:t>
                </a:r>
                <a:endParaRPr b="0" lang="en-CA" sz="1080" spc="-1" strike="noStrike">
                  <a:latin typeface="Arial"/>
                </a:endParaRPr>
              </a:p>
            </p:txBody>
          </p:sp>
          <p:sp>
            <p:nvSpPr>
              <p:cNvPr id="56" name="Rectangle 96"/>
              <p:cNvSpPr/>
              <p:nvPr/>
            </p:nvSpPr>
            <p:spPr>
              <a:xfrm>
                <a:off x="576360" y="3488400"/>
                <a:ext cx="1656360" cy="164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80" spc="-1" strike="noStrike">
                    <a:solidFill>
                      <a:srgbClr val="ffffff"/>
                    </a:solidFill>
                    <a:latin typeface="Calibri"/>
                    <a:ea typeface="Open Sans"/>
                  </a:rPr>
                  <a:t>shon.hogan@gmail.com</a:t>
                </a:r>
                <a:endParaRPr b="0" lang="en-CA" sz="1080" spc="-1" strike="noStrike">
                  <a:latin typeface="Arial"/>
                </a:endParaRPr>
              </a:p>
            </p:txBody>
          </p:sp>
        </p:grpSp>
        <p:sp>
          <p:nvSpPr>
            <p:cNvPr id="57" name="شكل حر 78"/>
            <p:cNvSpPr/>
            <p:nvPr/>
          </p:nvSpPr>
          <p:spPr>
            <a:xfrm>
              <a:off x="379440" y="3817440"/>
              <a:ext cx="141480" cy="213840"/>
            </a:xfrm>
            <a:custGeom>
              <a:avLst/>
              <a:gdLst/>
              <a:ahLst/>
              <a:rect l="l" t="t" r="r" b="b"/>
              <a:pathLst>
                <a:path w="2647950" h="3976070">
                  <a:moveTo>
                    <a:pt x="1316986" y="704850"/>
                  </a:moveTo>
                  <a:cubicBezTo>
                    <a:pt x="1018537" y="704850"/>
                    <a:pt x="776597" y="946790"/>
                    <a:pt x="776597" y="1245239"/>
                  </a:cubicBezTo>
                  <a:cubicBezTo>
                    <a:pt x="776597" y="1543688"/>
                    <a:pt x="1018537" y="1785628"/>
                    <a:pt x="1316986" y="1785628"/>
                  </a:cubicBezTo>
                  <a:cubicBezTo>
                    <a:pt x="1615435" y="1785628"/>
                    <a:pt x="1857375" y="1543688"/>
                    <a:pt x="1857375" y="1245239"/>
                  </a:cubicBezTo>
                  <a:cubicBezTo>
                    <a:pt x="1857375" y="946790"/>
                    <a:pt x="1615435" y="704850"/>
                    <a:pt x="1316986" y="704850"/>
                  </a:cubicBezTo>
                  <a:close/>
                  <a:moveTo>
                    <a:pt x="1323975" y="0"/>
                  </a:moveTo>
                  <a:cubicBezTo>
                    <a:pt x="2055186" y="0"/>
                    <a:pt x="2647950" y="592764"/>
                    <a:pt x="2647950" y="1323975"/>
                  </a:cubicBezTo>
                  <a:cubicBezTo>
                    <a:pt x="2647950" y="1598179"/>
                    <a:pt x="2564593" y="1852914"/>
                    <a:pt x="2421836" y="2064222"/>
                  </a:cubicBezTo>
                  <a:lnTo>
                    <a:pt x="2358543" y="2148863"/>
                  </a:lnTo>
                  <a:lnTo>
                    <a:pt x="1334733" y="3976070"/>
                  </a:lnTo>
                  <a:lnTo>
                    <a:pt x="273757" y="2127934"/>
                  </a:lnTo>
                  <a:lnTo>
                    <a:pt x="226114" y="2064222"/>
                  </a:lnTo>
                  <a:cubicBezTo>
                    <a:pt x="83358" y="1852914"/>
                    <a:pt x="0" y="1598179"/>
                    <a:pt x="0" y="1323975"/>
                  </a:cubicBezTo>
                  <a:cubicBezTo>
                    <a:pt x="0" y="592764"/>
                    <a:pt x="592764" y="0"/>
                    <a:pt x="1323975" y="0"/>
                  </a:cubicBezTo>
                  <a:close/>
                </a:path>
              </a:pathLst>
            </a:custGeom>
            <a:solidFill>
              <a:schemeClr val="bg1"/>
            </a:solidFill>
            <a:ln w="793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شكل حر 85"/>
            <p:cNvSpPr/>
            <p:nvPr/>
          </p:nvSpPr>
          <p:spPr>
            <a:xfrm>
              <a:off x="344880" y="3492720"/>
              <a:ext cx="199800" cy="142200"/>
            </a:xfrm>
            <a:custGeom>
              <a:avLst/>
              <a:gdLst/>
              <a:ahLst/>
              <a:rect l="l" t="t" r="r" b="b"/>
              <a:pathLst>
                <a:path w="8372474" h="5981701">
                  <a:moveTo>
                    <a:pt x="3316236" y="3531540"/>
                  </a:moveTo>
                  <a:lnTo>
                    <a:pt x="1307076" y="5537782"/>
                  </a:lnTo>
                  <a:lnTo>
                    <a:pt x="7035211" y="5534939"/>
                  </a:lnTo>
                  <a:lnTo>
                    <a:pt x="5064612" y="3558654"/>
                  </a:lnTo>
                  <a:lnTo>
                    <a:pt x="4317667" y="4306522"/>
                  </a:lnTo>
                  <a:cubicBezTo>
                    <a:pt x="4246947" y="4383516"/>
                    <a:pt x="4152413" y="4365259"/>
                    <a:pt x="4091217" y="4308903"/>
                  </a:cubicBezTo>
                  <a:close/>
                  <a:moveTo>
                    <a:pt x="7887285" y="736631"/>
                  </a:moveTo>
                  <a:lnTo>
                    <a:pt x="5379748" y="3243523"/>
                  </a:lnTo>
                  <a:lnTo>
                    <a:pt x="7665088" y="5527516"/>
                  </a:lnTo>
                  <a:cubicBezTo>
                    <a:pt x="7783318" y="5489862"/>
                    <a:pt x="7896785" y="5392677"/>
                    <a:pt x="7884020" y="5078798"/>
                  </a:cubicBezTo>
                  <a:cubicBezTo>
                    <a:pt x="7877170" y="3582196"/>
                    <a:pt x="7894135" y="2233232"/>
                    <a:pt x="7887285" y="736631"/>
                  </a:cubicBezTo>
                  <a:close/>
                  <a:moveTo>
                    <a:pt x="494711" y="712818"/>
                  </a:moveTo>
                  <a:cubicBezTo>
                    <a:pt x="487861" y="2209420"/>
                    <a:pt x="504824" y="3558384"/>
                    <a:pt x="497974" y="5054986"/>
                  </a:cubicBezTo>
                  <a:cubicBezTo>
                    <a:pt x="485212" y="5368865"/>
                    <a:pt x="598656" y="5466050"/>
                    <a:pt x="716862" y="5503704"/>
                  </a:cubicBezTo>
                  <a:lnTo>
                    <a:pt x="3001739" y="3219711"/>
                  </a:lnTo>
                  <a:close/>
                  <a:moveTo>
                    <a:pt x="881060" y="472017"/>
                  </a:moveTo>
                  <a:lnTo>
                    <a:pt x="4067173" y="3655748"/>
                  </a:lnTo>
                  <a:cubicBezTo>
                    <a:pt x="4101304" y="3685117"/>
                    <a:pt x="4099716" y="3719248"/>
                    <a:pt x="4212429" y="3729567"/>
                  </a:cubicBezTo>
                  <a:cubicBezTo>
                    <a:pt x="4298154" y="3712104"/>
                    <a:pt x="4312442" y="3685118"/>
                    <a:pt x="4348161" y="3641461"/>
                  </a:cubicBezTo>
                  <a:lnTo>
                    <a:pt x="7519985" y="472017"/>
                  </a:lnTo>
                  <a:close/>
                  <a:moveTo>
                    <a:pt x="892290" y="0"/>
                  </a:moveTo>
                  <a:lnTo>
                    <a:pt x="7480184" y="0"/>
                  </a:lnTo>
                  <a:cubicBezTo>
                    <a:pt x="7972982" y="0"/>
                    <a:pt x="8372474" y="399492"/>
                    <a:pt x="8372474" y="892290"/>
                  </a:cubicBezTo>
                  <a:lnTo>
                    <a:pt x="8372474" y="5089411"/>
                  </a:lnTo>
                  <a:cubicBezTo>
                    <a:pt x="8372474" y="5582209"/>
                    <a:pt x="7972982" y="5981701"/>
                    <a:pt x="7480184" y="5981701"/>
                  </a:cubicBezTo>
                  <a:lnTo>
                    <a:pt x="892290" y="5981701"/>
                  </a:lnTo>
                  <a:cubicBezTo>
                    <a:pt x="399492" y="5981701"/>
                    <a:pt x="0" y="5582209"/>
                    <a:pt x="0" y="5089411"/>
                  </a:cubicBezTo>
                  <a:lnTo>
                    <a:pt x="0" y="892290"/>
                  </a:lnTo>
                  <a:cubicBezTo>
                    <a:pt x="0" y="399492"/>
                    <a:pt x="399492" y="0"/>
                    <a:pt x="89229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Freeform: Shape 93"/>
            <p:cNvSpPr/>
            <p:nvPr/>
          </p:nvSpPr>
          <p:spPr>
            <a:xfrm>
              <a:off x="345960" y="3099240"/>
              <a:ext cx="213840" cy="213840"/>
            </a:xfrm>
            <a:custGeom>
              <a:avLst/>
              <a:gdLst/>
              <a:ahLst/>
              <a:rect l="l" t="t" r="r" b="b"/>
              <a:pathLst>
                <a:path w="108660" h="115365">
                  <a:moveTo>
                    <a:pt x="67377" y="71902"/>
                  </a:moveTo>
                  <a:cubicBezTo>
                    <a:pt x="68734" y="71731"/>
                    <a:pt x="70124" y="72369"/>
                    <a:pt x="70853" y="73629"/>
                  </a:cubicBezTo>
                  <a:lnTo>
                    <a:pt x="86114" y="100034"/>
                  </a:lnTo>
                  <a:cubicBezTo>
                    <a:pt x="87085" y="101715"/>
                    <a:pt x="86513" y="103867"/>
                    <a:pt x="84836" y="104841"/>
                  </a:cubicBezTo>
                  <a:lnTo>
                    <a:pt x="76774" y="109523"/>
                  </a:lnTo>
                  <a:cubicBezTo>
                    <a:pt x="75097" y="110497"/>
                    <a:pt x="72950" y="109924"/>
                    <a:pt x="71978" y="108243"/>
                  </a:cubicBezTo>
                  <a:lnTo>
                    <a:pt x="56717" y="81838"/>
                  </a:lnTo>
                  <a:cubicBezTo>
                    <a:pt x="55746" y="80157"/>
                    <a:pt x="56318" y="78005"/>
                    <a:pt x="57995" y="77031"/>
                  </a:cubicBezTo>
                  <a:lnTo>
                    <a:pt x="66057" y="72349"/>
                  </a:lnTo>
                  <a:cubicBezTo>
                    <a:pt x="66477" y="72106"/>
                    <a:pt x="66925" y="71959"/>
                    <a:pt x="67377" y="71902"/>
                  </a:cubicBezTo>
                  <a:close/>
                  <a:moveTo>
                    <a:pt x="90660" y="11963"/>
                  </a:moveTo>
                  <a:cubicBezTo>
                    <a:pt x="100601" y="11963"/>
                    <a:pt x="108660" y="20022"/>
                    <a:pt x="108660" y="29963"/>
                  </a:cubicBezTo>
                  <a:cubicBezTo>
                    <a:pt x="108660" y="39904"/>
                    <a:pt x="100601" y="47963"/>
                    <a:pt x="90660" y="47963"/>
                  </a:cubicBezTo>
                  <a:cubicBezTo>
                    <a:pt x="80719" y="47963"/>
                    <a:pt x="72660" y="39904"/>
                    <a:pt x="72660" y="29963"/>
                  </a:cubicBezTo>
                  <a:cubicBezTo>
                    <a:pt x="72660" y="20022"/>
                    <a:pt x="80719" y="11963"/>
                    <a:pt x="90660" y="11963"/>
                  </a:cubicBezTo>
                  <a:close/>
                  <a:moveTo>
                    <a:pt x="12883" y="10583"/>
                  </a:moveTo>
                  <a:lnTo>
                    <a:pt x="28856" y="38492"/>
                  </a:lnTo>
                  <a:cubicBezTo>
                    <a:pt x="19525" y="44628"/>
                    <a:pt x="25413" y="61107"/>
                    <a:pt x="29670" y="68633"/>
                  </a:cubicBezTo>
                  <a:cubicBezTo>
                    <a:pt x="34137" y="76158"/>
                    <a:pt x="44638" y="88577"/>
                    <a:pt x="54537" y="82872"/>
                  </a:cubicBezTo>
                  <a:lnTo>
                    <a:pt x="70535" y="110710"/>
                  </a:lnTo>
                  <a:cubicBezTo>
                    <a:pt x="62330" y="115705"/>
                    <a:pt x="59819" y="115213"/>
                    <a:pt x="56894" y="115365"/>
                  </a:cubicBezTo>
                  <a:cubicBezTo>
                    <a:pt x="52780" y="115307"/>
                    <a:pt x="47969" y="112616"/>
                    <a:pt x="45294" y="110850"/>
                  </a:cubicBezTo>
                  <a:cubicBezTo>
                    <a:pt x="32483" y="102989"/>
                    <a:pt x="-936" y="61099"/>
                    <a:pt x="20" y="26785"/>
                  </a:cubicBezTo>
                  <a:cubicBezTo>
                    <a:pt x="137" y="22672"/>
                    <a:pt x="1794" y="19675"/>
                    <a:pt x="3356" y="17711"/>
                  </a:cubicBezTo>
                  <a:cubicBezTo>
                    <a:pt x="5476" y="15116"/>
                    <a:pt x="9518" y="12492"/>
                    <a:pt x="12883" y="10583"/>
                  </a:cubicBezTo>
                  <a:close/>
                  <a:moveTo>
                    <a:pt x="26146" y="27"/>
                  </a:moveTo>
                  <a:cubicBezTo>
                    <a:pt x="27503" y="-144"/>
                    <a:pt x="28893" y="494"/>
                    <a:pt x="29622" y="1755"/>
                  </a:cubicBezTo>
                  <a:lnTo>
                    <a:pt x="44882" y="28160"/>
                  </a:lnTo>
                  <a:cubicBezTo>
                    <a:pt x="45854" y="29841"/>
                    <a:pt x="45282" y="31993"/>
                    <a:pt x="43605" y="32967"/>
                  </a:cubicBezTo>
                  <a:lnTo>
                    <a:pt x="35542" y="37649"/>
                  </a:lnTo>
                  <a:cubicBezTo>
                    <a:pt x="33866" y="38622"/>
                    <a:pt x="31719" y="38049"/>
                    <a:pt x="30747" y="36368"/>
                  </a:cubicBezTo>
                  <a:lnTo>
                    <a:pt x="15486" y="9963"/>
                  </a:lnTo>
                  <a:cubicBezTo>
                    <a:pt x="14515" y="8282"/>
                    <a:pt x="15087" y="6130"/>
                    <a:pt x="16764" y="5156"/>
                  </a:cubicBezTo>
                  <a:lnTo>
                    <a:pt x="24826" y="474"/>
                  </a:lnTo>
                  <a:cubicBezTo>
                    <a:pt x="25245" y="231"/>
                    <a:pt x="25694" y="84"/>
                    <a:pt x="2614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0" name="Rectangle 115"/>
          <p:cNvSpPr/>
          <p:nvPr/>
        </p:nvSpPr>
        <p:spPr>
          <a:xfrm>
            <a:off x="2691000" y="7625520"/>
            <a:ext cx="2292120" cy="348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80" spc="-1" strike="noStrike">
                <a:solidFill>
                  <a:srgbClr val="242424"/>
                </a:solidFill>
                <a:latin typeface="Calibri"/>
                <a:ea typeface="Open Sans"/>
              </a:rPr>
              <a:t>SKILL HIGHLIGHTS</a:t>
            </a:r>
            <a:endParaRPr b="0" lang="en-CA" sz="1480" spc="-1" strike="noStrike">
              <a:latin typeface="Arial"/>
            </a:endParaRPr>
          </a:p>
        </p:txBody>
      </p:sp>
      <p:sp>
        <p:nvSpPr>
          <p:cNvPr id="61" name="Rectangle 116"/>
          <p:cNvSpPr/>
          <p:nvPr/>
        </p:nvSpPr>
        <p:spPr>
          <a:xfrm>
            <a:off x="274680" y="4606200"/>
            <a:ext cx="2149920" cy="348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fr-MA" sz="1480" spc="-1" strike="noStrike">
                <a:solidFill>
                  <a:srgbClr val="ffffff"/>
                </a:solidFill>
                <a:latin typeface="Calibri"/>
                <a:ea typeface="Open Sans"/>
              </a:rPr>
              <a:t>LANGUAGES</a:t>
            </a:r>
            <a:endParaRPr b="0" lang="en-CA" sz="1480" spc="-1" strike="noStrike">
              <a:latin typeface="Arial"/>
            </a:endParaRPr>
          </a:p>
        </p:txBody>
      </p:sp>
      <p:sp>
        <p:nvSpPr>
          <p:cNvPr id="62" name="Straight Connector 77"/>
          <p:cNvSpPr/>
          <p:nvPr/>
        </p:nvSpPr>
        <p:spPr>
          <a:xfrm>
            <a:off x="340200" y="4942440"/>
            <a:ext cx="2031480" cy="360"/>
          </a:xfrm>
          <a:prstGeom prst="line">
            <a:avLst/>
          </a:prstGeom>
          <a:ln w="15875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3" name="Straight Connector 78"/>
          <p:cNvSpPr/>
          <p:nvPr/>
        </p:nvSpPr>
        <p:spPr>
          <a:xfrm>
            <a:off x="337320" y="6393960"/>
            <a:ext cx="2031120" cy="360"/>
          </a:xfrm>
          <a:prstGeom prst="line">
            <a:avLst/>
          </a:prstGeom>
          <a:ln w="15875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4" name="Straight Connector 11"/>
          <p:cNvSpPr/>
          <p:nvPr/>
        </p:nvSpPr>
        <p:spPr>
          <a:xfrm>
            <a:off x="2791440" y="6733800"/>
            <a:ext cx="4200120" cy="360"/>
          </a:xfrm>
          <a:prstGeom prst="line">
            <a:avLst/>
          </a:prstGeom>
          <a:ln w="15875">
            <a:solidFill>
              <a:srgbClr val="242424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" name="Straight Connector 79"/>
          <p:cNvSpPr/>
          <p:nvPr/>
        </p:nvSpPr>
        <p:spPr>
          <a:xfrm>
            <a:off x="2788200" y="2337480"/>
            <a:ext cx="4200120" cy="360"/>
          </a:xfrm>
          <a:prstGeom prst="line">
            <a:avLst/>
          </a:prstGeom>
          <a:ln w="15875">
            <a:solidFill>
              <a:srgbClr val="242424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6" name="Straight Connector 80"/>
          <p:cNvSpPr/>
          <p:nvPr/>
        </p:nvSpPr>
        <p:spPr>
          <a:xfrm>
            <a:off x="2774520" y="7933320"/>
            <a:ext cx="4200120" cy="360"/>
          </a:xfrm>
          <a:prstGeom prst="line">
            <a:avLst/>
          </a:prstGeom>
          <a:ln w="15875">
            <a:solidFill>
              <a:srgbClr val="242424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Rectangle 69"/>
          <p:cNvSpPr/>
          <p:nvPr/>
        </p:nvSpPr>
        <p:spPr>
          <a:xfrm>
            <a:off x="2687760" y="9408240"/>
            <a:ext cx="2292120" cy="348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80" spc="-1" strike="noStrike">
                <a:solidFill>
                  <a:srgbClr val="242424"/>
                </a:solidFill>
                <a:latin typeface="Calibri"/>
                <a:ea typeface="Open Sans"/>
              </a:rPr>
              <a:t>CERTIFICATIONS</a:t>
            </a:r>
            <a:endParaRPr b="0" lang="en-CA" sz="1480" spc="-1" strike="noStrike">
              <a:latin typeface="Arial"/>
            </a:endParaRPr>
          </a:p>
        </p:txBody>
      </p:sp>
      <p:sp>
        <p:nvSpPr>
          <p:cNvPr id="68" name="Straight Connector 73"/>
          <p:cNvSpPr/>
          <p:nvPr/>
        </p:nvSpPr>
        <p:spPr>
          <a:xfrm>
            <a:off x="2770920" y="9716040"/>
            <a:ext cx="4200120" cy="360"/>
          </a:xfrm>
          <a:prstGeom prst="line">
            <a:avLst/>
          </a:prstGeom>
          <a:ln w="15875">
            <a:solidFill>
              <a:srgbClr val="242424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" name="Rectangle 75"/>
          <p:cNvSpPr/>
          <p:nvPr/>
        </p:nvSpPr>
        <p:spPr>
          <a:xfrm>
            <a:off x="2788560" y="9893160"/>
            <a:ext cx="4236480" cy="86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Rectangle 36"/>
          <p:cNvSpPr/>
          <p:nvPr/>
        </p:nvSpPr>
        <p:spPr>
          <a:xfrm>
            <a:off x="2682000" y="384480"/>
            <a:ext cx="3144960" cy="348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rtl="1">
              <a:lnSpc>
                <a:spcPct val="107000"/>
              </a:lnSpc>
              <a:spcAft>
                <a:spcPts val="737"/>
              </a:spcAft>
              <a:buNone/>
            </a:pPr>
            <a:r>
              <a:rPr b="1" lang="fr-MA" sz="1480" spc="-1" strike="noStrike">
                <a:solidFill>
                  <a:srgbClr val="242424"/>
                </a:solidFill>
                <a:latin typeface="Calibri"/>
                <a:ea typeface="Open Sans"/>
              </a:rPr>
              <a:t>SUMMARY</a:t>
            </a:r>
            <a:endParaRPr b="0" lang="en-CA" sz="1480" spc="-1" strike="noStrike">
              <a:latin typeface="Arial"/>
            </a:endParaRPr>
          </a:p>
        </p:txBody>
      </p:sp>
      <p:sp>
        <p:nvSpPr>
          <p:cNvPr id="71" name="Straight Connector 37"/>
          <p:cNvSpPr/>
          <p:nvPr/>
        </p:nvSpPr>
        <p:spPr>
          <a:xfrm>
            <a:off x="2788200" y="714600"/>
            <a:ext cx="4200120" cy="360"/>
          </a:xfrm>
          <a:prstGeom prst="line">
            <a:avLst/>
          </a:prstGeom>
          <a:ln w="15875">
            <a:solidFill>
              <a:srgbClr val="242424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2" name="Rectangle 2"/>
          <p:cNvSpPr/>
          <p:nvPr/>
        </p:nvSpPr>
        <p:spPr>
          <a:xfrm>
            <a:off x="326160" y="5100480"/>
            <a:ext cx="2290680" cy="732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lIns="78120" rIns="78120" tIns="39240" bIns="39240" anchor="t">
            <a:spAutoFit/>
          </a:bodyPr>
          <a:p>
            <a:pPr marL="179280" indent="-1792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1100" spc="-1" strike="noStrike">
                <a:solidFill>
                  <a:srgbClr val="ffffff"/>
                </a:solidFill>
                <a:latin typeface="Calibri"/>
                <a:ea typeface="Open Sans"/>
              </a:rPr>
              <a:t>Web: JS, HTML, CSS</a:t>
            </a:r>
            <a:endParaRPr b="0" lang="en-CA" sz="1100" spc="-1" strike="noStrike">
              <a:latin typeface="Arial"/>
            </a:endParaRPr>
          </a:p>
          <a:p>
            <a:pPr marL="179280" indent="-1792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1100" spc="-1" strike="noStrike">
                <a:solidFill>
                  <a:srgbClr val="ffffff"/>
                </a:solidFill>
                <a:latin typeface="Calibri"/>
                <a:ea typeface="Open Sans"/>
              </a:rPr>
              <a:t>Node.js</a:t>
            </a:r>
            <a:endParaRPr b="0" lang="en-CA" sz="1100" spc="-1" strike="noStrike">
              <a:latin typeface="Arial"/>
            </a:endParaRPr>
          </a:p>
          <a:p>
            <a:pPr marL="179280" indent="-1792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1100" spc="-1" strike="noStrike">
                <a:solidFill>
                  <a:srgbClr val="ffffff"/>
                </a:solidFill>
                <a:latin typeface="Calibri"/>
                <a:ea typeface="Open Sans"/>
              </a:rPr>
              <a:t>C#</a:t>
            </a:r>
            <a:endParaRPr b="0" lang="en-CA" sz="1100" spc="-1" strike="noStrike">
              <a:latin typeface="Arial"/>
            </a:endParaRPr>
          </a:p>
        </p:txBody>
      </p:sp>
      <p:sp>
        <p:nvSpPr>
          <p:cNvPr id="73" name="Rectangle 3"/>
          <p:cNvSpPr/>
          <p:nvPr/>
        </p:nvSpPr>
        <p:spPr>
          <a:xfrm>
            <a:off x="326160" y="6606000"/>
            <a:ext cx="2290680" cy="767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lIns="78120" rIns="78120" tIns="39240" bIns="39240" anchor="t">
            <a:spAutoFit/>
          </a:bodyPr>
          <a:p>
            <a:pPr marL="179280" indent="-17928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1100" spc="-1" strike="noStrike">
                <a:solidFill>
                  <a:srgbClr val="ffffff"/>
                </a:solidFill>
                <a:latin typeface="Calibri"/>
                <a:ea typeface="Open Sans"/>
              </a:rPr>
              <a:t>React</a:t>
            </a:r>
            <a:endParaRPr b="0" lang="en-CA" sz="1100" spc="-1" strike="noStrike">
              <a:latin typeface="Arial"/>
            </a:endParaRPr>
          </a:p>
          <a:p>
            <a:pPr marL="179280" indent="-17928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1100" spc="-1" strike="noStrike">
                <a:solidFill>
                  <a:srgbClr val="ffffff"/>
                </a:solidFill>
                <a:latin typeface="Calibri"/>
                <a:ea typeface="Open Sans"/>
              </a:rPr>
              <a:t>Next.js</a:t>
            </a:r>
            <a:endParaRPr b="0" lang="en-CA" sz="1100" spc="-1" strike="noStrike">
              <a:latin typeface="Arial"/>
            </a:endParaRPr>
          </a:p>
          <a:p>
            <a:pPr marL="179280" indent="-17928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1100" spc="-1" strike="noStrike">
                <a:solidFill>
                  <a:srgbClr val="ffffff"/>
                </a:solidFill>
                <a:latin typeface="Calibri"/>
                <a:ea typeface="Open Sans"/>
              </a:rPr>
              <a:t>Ext.js</a:t>
            </a:r>
            <a:endParaRPr b="0" lang="en-CA" sz="11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450000" y="401760"/>
            <a:ext cx="1709640" cy="1891080"/>
          </a:xfrm>
          <a:prstGeom prst="rect">
            <a:avLst/>
          </a:prstGeom>
          <a:ln w="0">
            <a:noFill/>
          </a:ln>
        </p:spPr>
      </p:pic>
      <p:sp>
        <p:nvSpPr>
          <p:cNvPr id="75" name="Rectangle 1"/>
          <p:cNvSpPr/>
          <p:nvPr/>
        </p:nvSpPr>
        <p:spPr>
          <a:xfrm>
            <a:off x="210960" y="7629480"/>
            <a:ext cx="2149920" cy="348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38520">
              <a:lnSpc>
                <a:spcPct val="107000"/>
              </a:lnSpc>
              <a:spcAft>
                <a:spcPts val="737"/>
              </a:spcAft>
              <a:buNone/>
            </a:pPr>
            <a:r>
              <a:rPr b="1" lang="fr-MA" sz="1480" spc="-1" strike="noStrike">
                <a:solidFill>
                  <a:srgbClr val="ffffff"/>
                </a:solidFill>
                <a:latin typeface="Calibri"/>
                <a:ea typeface="Open Sans"/>
              </a:rPr>
              <a:t>DATABASES</a:t>
            </a:r>
            <a:endParaRPr b="0" lang="en-CA" sz="1480" spc="-1" strike="noStrike">
              <a:latin typeface="Arial"/>
            </a:endParaRPr>
          </a:p>
        </p:txBody>
      </p:sp>
      <p:sp>
        <p:nvSpPr>
          <p:cNvPr id="76" name="Straight Connector 1"/>
          <p:cNvSpPr/>
          <p:nvPr/>
        </p:nvSpPr>
        <p:spPr>
          <a:xfrm>
            <a:off x="337320" y="7998480"/>
            <a:ext cx="2031120" cy="360"/>
          </a:xfrm>
          <a:prstGeom prst="line">
            <a:avLst/>
          </a:prstGeom>
          <a:ln w="15875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7" name="Rectangle 4"/>
          <p:cNvSpPr/>
          <p:nvPr/>
        </p:nvSpPr>
        <p:spPr>
          <a:xfrm>
            <a:off x="326160" y="8118000"/>
            <a:ext cx="2290680" cy="767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lIns="78120" rIns="78120" tIns="39240" bIns="39240" anchor="t">
            <a:spAutoFit/>
          </a:bodyPr>
          <a:p>
            <a:pPr marL="179280" indent="-17928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1100" spc="-1" strike="noStrike">
                <a:solidFill>
                  <a:srgbClr val="ffffff"/>
                </a:solidFill>
                <a:latin typeface="Calibri"/>
                <a:ea typeface="Open Sans"/>
              </a:rPr>
              <a:t>Postgres</a:t>
            </a:r>
            <a:endParaRPr b="0" lang="en-CA" sz="1100" spc="-1" strike="noStrike">
              <a:latin typeface="Arial"/>
            </a:endParaRPr>
          </a:p>
          <a:p>
            <a:pPr marL="179280" indent="-17928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1100" spc="-1" strike="noStrike">
                <a:solidFill>
                  <a:srgbClr val="ffffff"/>
                </a:solidFill>
                <a:latin typeface="Calibri"/>
                <a:ea typeface="Open Sans"/>
              </a:rPr>
              <a:t>SQL</a:t>
            </a:r>
            <a:endParaRPr b="0" lang="en-CA" sz="1100" spc="-1" strike="noStrike">
              <a:latin typeface="Arial"/>
            </a:endParaRPr>
          </a:p>
          <a:p>
            <a:pPr marL="179280" indent="-17928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1100" spc="-1" strike="noStrike">
                <a:solidFill>
                  <a:srgbClr val="ffffff"/>
                </a:solidFill>
                <a:latin typeface="Calibri"/>
                <a:ea typeface="Open Sans"/>
              </a:rPr>
              <a:t>NoSQL</a:t>
            </a:r>
            <a:endParaRPr b="0" lang="en-CA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1894</TotalTime>
  <Application>LibreOffice/7.3.6.2$Linux_X86_64 LibreOffice_project/30$Build-2</Application>
  <AppVersion>15.0000</AppVersion>
  <Words>338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>Copyright © www.free-cv-design.com</cp:category>
  <dcterms:created xsi:type="dcterms:W3CDTF">2015-07-03T12:55:42Z</dcterms:created>
  <dc:creator>YOUSSEFF BAHLA</dc:creator>
  <dc:description/>
  <cp:keywords>Copyright © www.free-cv-design.com</cp:keywords>
  <dc:language>en-CA</dc:language>
  <cp:lastModifiedBy/>
  <dcterms:modified xsi:type="dcterms:W3CDTF">2024-03-21T17:45:21Z</dcterms:modified>
  <cp:revision>255</cp:revision>
  <dc:subject/>
  <dc:title>Copyright © www.free-cv-design.com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Custom</vt:lpwstr>
  </property>
  <property fmtid="{D5CDD505-2E9C-101B-9397-08002B2CF9AE}" pid="4" name="Slides">
    <vt:i4>1</vt:i4>
  </property>
</Properties>
</file>