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A43F98-846A-45D3-9135-91C284BC2758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8EDDD3-89E4-4185-A2EE-0F12CE306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IBM </a:t>
            </a:r>
            <a:r>
              <a:rPr lang="en-US" sz="2200" dirty="0" smtClean="0">
                <a:solidFill>
                  <a:srgbClr val="0070C0"/>
                </a:solidFill>
              </a:rPr>
              <a:t>Capstone </a:t>
            </a:r>
            <a:r>
              <a:rPr lang="en-US" sz="2200" dirty="0">
                <a:solidFill>
                  <a:srgbClr val="0070C0"/>
                </a:solidFill>
              </a:rPr>
              <a:t>Peer-graded </a:t>
            </a:r>
            <a:r>
              <a:rPr lang="en-US" sz="2200" dirty="0" smtClean="0">
                <a:solidFill>
                  <a:srgbClr val="0070C0"/>
                </a:solidFill>
              </a:rPr>
              <a:t>Assignment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Best Locations to </a:t>
            </a:r>
            <a:r>
              <a:rPr lang="en-US" b="1" dirty="0" smtClean="0"/>
              <a:t>open </a:t>
            </a:r>
            <a:r>
              <a:rPr lang="en-US" b="1" dirty="0"/>
              <a:t>an Asian restaurant in Toronto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900" dirty="0" err="1" smtClean="0">
                <a:solidFill>
                  <a:srgbClr val="0070C0"/>
                </a:solidFill>
              </a:rPr>
              <a:t>Vinay</a:t>
            </a:r>
            <a:r>
              <a:rPr lang="en-US" sz="2900" dirty="0" smtClean="0">
                <a:solidFill>
                  <a:srgbClr val="0070C0"/>
                </a:solidFill>
              </a:rPr>
              <a:t> </a:t>
            </a:r>
            <a:r>
              <a:rPr lang="en-US" sz="2900" dirty="0">
                <a:solidFill>
                  <a:srgbClr val="0070C0"/>
                </a:solidFill>
              </a:rPr>
              <a:t>Kumar </a:t>
            </a:r>
            <a:r>
              <a:rPr lang="en-US" sz="2900" dirty="0" err="1">
                <a:solidFill>
                  <a:srgbClr val="0070C0"/>
                </a:solidFill>
              </a:rPr>
              <a:t>Makina</a:t>
            </a:r>
            <a:endParaRPr lang="en-US" sz="2900" dirty="0">
              <a:solidFill>
                <a:srgbClr val="0070C0"/>
              </a:solidFill>
            </a:endParaRPr>
          </a:p>
          <a:p>
            <a:r>
              <a:rPr lang="en-US" sz="2900" dirty="0">
                <a:solidFill>
                  <a:srgbClr val="0070C0"/>
                </a:solidFill>
              </a:rPr>
              <a:t>IBM Data Science Professional Certificate course</a:t>
            </a:r>
          </a:p>
          <a:p>
            <a:r>
              <a:rPr lang="en-US" sz="2900" dirty="0" err="1">
                <a:solidFill>
                  <a:srgbClr val="0070C0"/>
                </a:solidFill>
              </a:rPr>
              <a:t>Coursera</a:t>
            </a:r>
            <a:endParaRPr lang="en-US" sz="29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Statement</a:t>
            </a:r>
          </a:p>
          <a:p>
            <a:pPr>
              <a:buNone/>
            </a:pPr>
            <a:r>
              <a:rPr lang="en-US" dirty="0" smtClean="0"/>
              <a:t>In Toronto-Canada, if someone is looking to open an Asian restaurant, where would you recommend that they open it?</a:t>
            </a:r>
          </a:p>
          <a:p>
            <a:r>
              <a:rPr lang="en-US" b="1" dirty="0" smtClean="0"/>
              <a:t>Description/Objective</a:t>
            </a:r>
          </a:p>
          <a:p>
            <a:pPr>
              <a:buNone/>
            </a:pPr>
            <a:r>
              <a:rPr lang="en-US" dirty="0" smtClean="0"/>
              <a:t>The objective of this project is to find the best suitable location(s) to open a new Asian restaurant in Toronto, Canada. To be more Specific, this project tries to find the locations where there is </a:t>
            </a:r>
            <a:r>
              <a:rPr lang="en-US" dirty="0" smtClean="0"/>
              <a:t>high popularity </a:t>
            </a:r>
            <a:r>
              <a:rPr lang="en-US" dirty="0" smtClean="0"/>
              <a:t>for </a:t>
            </a:r>
            <a:r>
              <a:rPr lang="en-US" dirty="0" smtClean="0"/>
              <a:t>the Asian food. There might me many other factors to be considered to open a restaurant but in this project we are considering only the </a:t>
            </a:r>
            <a:r>
              <a:rPr lang="en-US" dirty="0" smtClean="0"/>
              <a:t>number </a:t>
            </a:r>
            <a:r>
              <a:rPr lang="en-US" dirty="0" smtClean="0"/>
              <a:t>of Asian restaurants already present in that area to recommend a location.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List of Required Datasets</a:t>
            </a:r>
            <a:endParaRPr lang="en-US" dirty="0" smtClean="0"/>
          </a:p>
          <a:p>
            <a:r>
              <a:rPr lang="en-US" dirty="0" smtClean="0"/>
              <a:t>     1.	Neighborhood-Postcode data from Wikipedia. </a:t>
            </a:r>
          </a:p>
          <a:p>
            <a:r>
              <a:rPr lang="en-US" dirty="0" smtClean="0"/>
              <a:t>     2.	Postcode-coordinates (Latitude and Longitude) from Geospatial data.</a:t>
            </a:r>
          </a:p>
          <a:p>
            <a:r>
              <a:rPr lang="en-US" dirty="0" smtClean="0"/>
              <a:t>     3.	venue-locations using Foursquare API.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to the solution, I want to create a k-means cluster of the neighborhoods into 3 clusters, depending on the Asian restaurant count per neighborhood, with the intention of finding the cluster with neighborhoods which are highly popular for Asian restaurant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Locate the neighborhoods in Toronto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19318" t="27988" r="10899" b="5831"/>
          <a:stretch>
            <a:fillRect/>
          </a:stretch>
        </p:blipFill>
        <p:spPr bwMode="auto">
          <a:xfrm>
            <a:off x="457200" y="1550087"/>
            <a:ext cx="8229600" cy="438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Looking at the resultant clusters it is clear that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Cluster 0: group of the neighborhoods with medium popularity for Asian food</a:t>
            </a:r>
          </a:p>
          <a:p>
            <a:pPr>
              <a:buNone/>
            </a:pPr>
            <a:r>
              <a:rPr lang="en-US" b="1" dirty="0" smtClean="0"/>
              <a:t>Cluster 1: group of the neighborhoods with high popularity for Asian food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Cluster 2: group of the neighborhoods with low popularity for Asian food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800" dirty="0" smtClean="0"/>
              <a:t>Recommended areas marked in red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19217" t="26847" r="10808" b="5373"/>
          <a:stretch>
            <a:fillRect/>
          </a:stretch>
        </p:blipFill>
        <p:spPr bwMode="auto">
          <a:xfrm>
            <a:off x="457200" y="1503242"/>
            <a:ext cx="8229600" cy="448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recommended areas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1336" t="50877" r="60019" b="30948"/>
          <a:stretch>
            <a:fillRect/>
          </a:stretch>
        </p:blipFill>
        <p:spPr bwMode="auto">
          <a:xfrm>
            <a:off x="838200" y="1600200"/>
            <a:ext cx="60959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Wiki for postal code details.</a:t>
            </a:r>
          </a:p>
          <a:p>
            <a:r>
              <a:rPr lang="en-US" dirty="0" smtClean="0"/>
              <a:t>Geospatial data for location details.</a:t>
            </a:r>
          </a:p>
          <a:p>
            <a:r>
              <a:rPr lang="en-US" dirty="0" smtClean="0"/>
              <a:t>Foursquare API for venue details.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250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IBM Capstone Peer-graded Assignment Best Locations to open an Asian restaurant in Toronto</vt:lpstr>
      <vt:lpstr>   Problem</vt:lpstr>
      <vt:lpstr>Data</vt:lpstr>
      <vt:lpstr>Methodology</vt:lpstr>
      <vt:lpstr>Locate the neighborhoods in Toronto</vt:lpstr>
      <vt:lpstr>Results </vt:lpstr>
      <vt:lpstr> Results  Recommended areas marked in red </vt:lpstr>
      <vt:lpstr>List of recommended areas</vt:lpstr>
      <vt:lpstr> 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Peer-graded Assignment Best Locations to open an Asian restaurant in Toronto</dc:title>
  <dc:creator>VK.Makina</dc:creator>
  <cp:lastModifiedBy>VK.Makina</cp:lastModifiedBy>
  <cp:revision>5</cp:revision>
  <dcterms:created xsi:type="dcterms:W3CDTF">2020-02-02T05:17:06Z</dcterms:created>
  <dcterms:modified xsi:type="dcterms:W3CDTF">2020-02-02T05:53:36Z</dcterms:modified>
</cp:coreProperties>
</file>