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A4F4-C9DF-4DE2-BF95-397D43BA1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3284697"/>
          </a:xfrm>
        </p:spPr>
        <p:txBody>
          <a:bodyPr>
            <a:normAutofit fontScale="90000"/>
          </a:bodyPr>
          <a:lstStyle/>
          <a:p>
            <a:r>
              <a:rPr lang="en-US" dirty="0"/>
              <a:t>Interna </a:t>
            </a:r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organizacija</a:t>
            </a:r>
            <a:r>
              <a:rPr lang="en-US" dirty="0"/>
              <a:t> </a:t>
            </a:r>
            <a:r>
              <a:rPr lang="en-US" dirty="0" err="1"/>
              <a:t>skladišta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MS SQL Server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AB9AC-1231-4AC0-B372-EC4CED53D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5477931"/>
            <a:ext cx="6987645" cy="551807"/>
          </a:xfrm>
        </p:spPr>
        <p:txBody>
          <a:bodyPr/>
          <a:lstStyle/>
          <a:p>
            <a:r>
              <a:rPr lang="en-US" dirty="0"/>
              <a:t>Aleksandar Mladenovic, 883</a:t>
            </a:r>
          </a:p>
        </p:txBody>
      </p:sp>
    </p:spTree>
    <p:extLst>
      <p:ext uri="{BB962C8B-B14F-4D97-AF65-F5344CB8AC3E}">
        <p14:creationId xmlns:p14="http://schemas.microsoft.com/office/powerpoint/2010/main" val="28633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7CBE-95D5-4B2B-BA2D-64889FEA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8310-42CE-479D-B19E-24E8371C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76669"/>
            <a:ext cx="10018713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sr-Latn-RS" sz="4000" dirty="0"/>
          </a:p>
          <a:p>
            <a:r>
              <a:rPr lang="sr-Latn-RS" sz="4000" dirty="0"/>
              <a:t>Struktura i organizacija skladišta</a:t>
            </a:r>
          </a:p>
          <a:p>
            <a:endParaRPr lang="sr-Latn-RS" sz="4000" dirty="0"/>
          </a:p>
          <a:p>
            <a:r>
              <a:rPr lang="sr-Latn-RS" sz="4000" dirty="0"/>
              <a:t>MS SQL Server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2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EEDF-AEDE-43A1-BAED-6FACE18D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dirty="0"/>
              <a:t>Struktura i organizacija skladišta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B83DF-A1BF-4B6C-A99F-64BA5DD54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62539"/>
            <a:ext cx="10018713" cy="4028661"/>
          </a:xfrm>
        </p:spPr>
        <p:txBody>
          <a:bodyPr/>
          <a:lstStyle/>
          <a:p>
            <a:r>
              <a:rPr lang="sr-Latn-RS" dirty="0"/>
              <a:t>Primarno skladište</a:t>
            </a:r>
          </a:p>
          <a:p>
            <a:pPr lvl="1"/>
            <a:r>
              <a:rPr lang="sr-Latn-RS" dirty="0"/>
              <a:t>Glavna memorija računara</a:t>
            </a:r>
          </a:p>
          <a:p>
            <a:pPr lvl="1"/>
            <a:r>
              <a:rPr lang="sr-Latn-RS" dirty="0"/>
              <a:t>Keš memorija</a:t>
            </a:r>
          </a:p>
          <a:p>
            <a:r>
              <a:rPr lang="sr-Latn-RS" dirty="0"/>
              <a:t>Sekundarno i tercijarno skladište</a:t>
            </a:r>
          </a:p>
          <a:p>
            <a:pPr lvl="1"/>
            <a:r>
              <a:rPr lang="sr-Latn-RS" dirty="0"/>
              <a:t>Magnetni diskovi</a:t>
            </a:r>
          </a:p>
          <a:p>
            <a:pPr lvl="1"/>
            <a:r>
              <a:rPr lang="sr-Latn-RS" dirty="0"/>
              <a:t>Optički diskovi</a:t>
            </a:r>
          </a:p>
          <a:p>
            <a:pPr lvl="1"/>
            <a:r>
              <a:rPr lang="sr-Latn-RS" dirty="0"/>
              <a:t>Trake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9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9920-7FDF-4AD4-A39A-342B2164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/>
              <a:t>Struktura i organizacija skladišta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1F499-6609-42E7-9407-1D3A0A627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Organizacija na disku</a:t>
            </a:r>
          </a:p>
          <a:p>
            <a:pPr lvl="1"/>
            <a:r>
              <a:rPr lang="sr-Latn-RS" dirty="0"/>
              <a:t>Blokovi (stranice)</a:t>
            </a:r>
          </a:p>
          <a:p>
            <a:pPr lvl="1"/>
            <a:r>
              <a:rPr lang="sr-Latn-RS" dirty="0"/>
              <a:t>Slogovi</a:t>
            </a:r>
          </a:p>
          <a:p>
            <a:pPr lvl="1"/>
            <a:r>
              <a:rPr lang="sr-Latn-RS" dirty="0"/>
              <a:t>Datoteke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9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32AB-6944-4103-BD9A-082172A5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/>
              <a:t>Struktura i organizacija skladišta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E10C-ECAA-45F7-80F2-D4A891240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Organizacija datoteka</a:t>
            </a:r>
          </a:p>
          <a:p>
            <a:pPr lvl="1"/>
            <a:r>
              <a:rPr lang="sr-Latn-RS" dirty="0"/>
              <a:t>Heap Files</a:t>
            </a:r>
          </a:p>
          <a:p>
            <a:pPr lvl="1"/>
            <a:r>
              <a:rPr lang="sr-Latn-RS" dirty="0"/>
              <a:t>Sorted Files</a:t>
            </a:r>
          </a:p>
          <a:p>
            <a:pPr lvl="1"/>
            <a:r>
              <a:rPr lang="sr-Latn-RS" dirty="0"/>
              <a:t>Hashed Files</a:t>
            </a:r>
          </a:p>
          <a:p>
            <a:pPr lvl="1"/>
            <a:r>
              <a:rPr lang="sr-Latn-RS" dirty="0"/>
              <a:t>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1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E6C8-3318-4779-9F16-12D93EE0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/>
              <a:t>MS SQL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817E-C325-403C-A820-9663D6F02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Relaciona baza</a:t>
            </a:r>
          </a:p>
          <a:p>
            <a:r>
              <a:rPr lang="pl-PL" dirty="0"/>
              <a:t>Organizovan je kao skup tabela sa kolonama za raziličite tipove podataka</a:t>
            </a:r>
          </a:p>
          <a:p>
            <a:r>
              <a:rPr lang="pl-PL" dirty="0"/>
              <a:t>Organizacija skladišta</a:t>
            </a:r>
          </a:p>
          <a:p>
            <a:pPr lvl="1"/>
            <a:r>
              <a:rPr lang="pl-PL" dirty="0"/>
              <a:t>Datoteke podataka (Data files)</a:t>
            </a:r>
          </a:p>
          <a:p>
            <a:pPr lvl="1"/>
            <a:r>
              <a:rPr lang="pl-PL" dirty="0"/>
              <a:t>Datoteke evidencije (Log files)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8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891A-9EC1-4DFB-AEA3-9061A4B1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/>
              <a:t>MS SQL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34BC-EDB8-450E-848D-AE822C7B5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Microsoft SQL Server Management Studio 18</a:t>
            </a:r>
          </a:p>
          <a:p>
            <a:r>
              <a:rPr lang="sr-Latn-RS" dirty="0"/>
              <a:t>Primer kreiranja baze sa jednom tabelom</a:t>
            </a:r>
          </a:p>
          <a:p>
            <a:r>
              <a:rPr lang="sr-Latn-RS" dirty="0"/>
              <a:t>Uvid u njenu organizaciju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7132-D420-497F-ABB5-25697422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564" y="2552700"/>
            <a:ext cx="10018713" cy="1752599"/>
          </a:xfrm>
        </p:spPr>
        <p:txBody>
          <a:bodyPr/>
          <a:lstStyle/>
          <a:p>
            <a:r>
              <a:rPr lang="sr-Latn-RS" dirty="0"/>
              <a:t>Hvala na pažnji!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61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</TotalTime>
  <Words>122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Interna struktura i organizacija skladišta podataka kod MS SQL Server baze podataka</vt:lpstr>
      <vt:lpstr>PowerPoint Presentation</vt:lpstr>
      <vt:lpstr>Struktura i organizacija skladišta</vt:lpstr>
      <vt:lpstr>Struktura i organizacija skladišta</vt:lpstr>
      <vt:lpstr>Struktura i organizacija skladišta</vt:lpstr>
      <vt:lpstr>MS SQL Server</vt:lpstr>
      <vt:lpstr>MS SQL Server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 struktura i organizacija skladišta podataka kod MS SQL Server baze podataka</dc:title>
  <dc:creator>Aleksandar Mladenovic</dc:creator>
  <cp:lastModifiedBy>Aleksandar Mladenovic</cp:lastModifiedBy>
  <cp:revision>3</cp:revision>
  <dcterms:created xsi:type="dcterms:W3CDTF">2021-04-14T18:45:01Z</dcterms:created>
  <dcterms:modified xsi:type="dcterms:W3CDTF">2021-04-14T19:06:52Z</dcterms:modified>
</cp:coreProperties>
</file>