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4F4-C9DF-4DE2-BF95-397D43BA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3284697"/>
          </a:xfrm>
        </p:spPr>
        <p:txBody>
          <a:bodyPr>
            <a:normAutofit/>
          </a:bodyPr>
          <a:lstStyle/>
          <a:p>
            <a:r>
              <a:rPr lang="sr-Latn-RS" dirty="0"/>
              <a:t>Oporavak MS SQL </a:t>
            </a:r>
            <a:br>
              <a:rPr lang="sr-Latn-RS" dirty="0"/>
            </a:br>
            <a:r>
              <a:rPr lang="sr-Latn-RS" dirty="0"/>
              <a:t>Server baze podataka</a:t>
            </a:r>
            <a:br>
              <a:rPr lang="sr-Latn-R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AB9AC-1231-4AC0-B372-EC4CED53D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5477931"/>
            <a:ext cx="6987645" cy="551807"/>
          </a:xfrm>
        </p:spPr>
        <p:txBody>
          <a:bodyPr/>
          <a:lstStyle/>
          <a:p>
            <a:r>
              <a:rPr lang="en-US" dirty="0"/>
              <a:t>Aleksandar Mladenovic, 883</a:t>
            </a:r>
          </a:p>
        </p:txBody>
      </p:sp>
    </p:spTree>
    <p:extLst>
      <p:ext uri="{BB962C8B-B14F-4D97-AF65-F5344CB8AC3E}">
        <p14:creationId xmlns:p14="http://schemas.microsoft.com/office/powerpoint/2010/main" val="28633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5750-D1A4-47FE-86A1-B534126E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Oporavak kod MS SQL 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06DF1-EC97-41E9-85BA-95DB385508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97" y="2438399"/>
            <a:ext cx="7168337" cy="384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D413-288D-4E4A-8C82-37F68389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Oporavak kod MS 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24EB-43C1-4EA7-8DB6-6CAA5810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oporavka</a:t>
            </a:r>
            <a:endParaRPr lang="en-US" dirty="0"/>
          </a:p>
          <a:p>
            <a:pPr lvl="1"/>
            <a:r>
              <a:rPr lang="en-US" dirty="0" err="1"/>
              <a:t>Transakcija</a:t>
            </a:r>
            <a:r>
              <a:rPr lang="en-US" dirty="0"/>
              <a:t> T1 a</a:t>
            </a:r>
            <a:r>
              <a:rPr lang="sr-Latn-RS" dirty="0"/>
              <a:t>žurira stranicu C</a:t>
            </a:r>
          </a:p>
          <a:p>
            <a:pPr lvl="1"/>
            <a:r>
              <a:rPr lang="sr-Latn-RS" dirty="0"/>
              <a:t>Transakcija T2 ažurira stranicu B i stranicu C</a:t>
            </a:r>
          </a:p>
          <a:p>
            <a:pPr lvl="1"/>
            <a:r>
              <a:rPr lang="sr-Latn-RS" dirty="0"/>
              <a:t>Transakcija T3 ažurira stranicu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947E-87A9-4F77-B1BF-8CA3F6FA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Oporavak kod MS SQL 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A4370-334A-43BA-9F0E-B456EB19F9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45" y="2438399"/>
            <a:ext cx="5759243" cy="40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7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066D-AA7C-40B5-9C42-7DC1466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Oporavak kod MS SQL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1BED-BB40-44CE-8BF5-8298161A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</a:t>
            </a:r>
            <a:r>
              <a:rPr lang="sr-Latn-RS" dirty="0"/>
              <a:t> </a:t>
            </a:r>
            <a:r>
              <a:rPr lang="en-US" dirty="0" err="1"/>
              <a:t>Evidencija</a:t>
            </a:r>
            <a:r>
              <a:rPr lang="en-US" dirty="0"/>
              <a:t> u </a:t>
            </a:r>
            <a:r>
              <a:rPr lang="en-US" dirty="0" err="1"/>
              <a:t>trenutku</a:t>
            </a:r>
            <a:r>
              <a:rPr lang="en-US" dirty="0"/>
              <a:t> pada </a:t>
            </a:r>
            <a:r>
              <a:rPr lang="en-US" dirty="0" err="1"/>
              <a:t>baze</a:t>
            </a:r>
            <a:endParaRPr lang="en-US" dirty="0"/>
          </a:p>
          <a:p>
            <a:r>
              <a:rPr lang="en-US" dirty="0"/>
              <a:t>(b)</a:t>
            </a:r>
            <a:r>
              <a:rPr lang="sr-Latn-R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ažuriranih</a:t>
            </a:r>
            <a:r>
              <a:rPr lang="en-US" dirty="0"/>
              <a:t> </a:t>
            </a:r>
            <a:r>
              <a:rPr lang="en-US" dirty="0" err="1"/>
              <a:t>stranica</a:t>
            </a:r>
            <a:r>
              <a:rPr lang="en-US" dirty="0"/>
              <a:t> u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kontrolne</a:t>
            </a:r>
            <a:r>
              <a:rPr lang="en-US" dirty="0"/>
              <a:t> </a:t>
            </a:r>
            <a:r>
              <a:rPr lang="en-US" dirty="0" err="1"/>
              <a:t>tačke</a:t>
            </a:r>
            <a:endParaRPr lang="en-US" dirty="0"/>
          </a:p>
          <a:p>
            <a:r>
              <a:rPr lang="en-US" dirty="0"/>
              <a:t>(c)</a:t>
            </a:r>
            <a:r>
              <a:rPr lang="sr-Latn-R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ažuriranih</a:t>
            </a:r>
            <a:r>
              <a:rPr lang="en-US" dirty="0"/>
              <a:t> </a:t>
            </a:r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faze </a:t>
            </a:r>
            <a:r>
              <a:rPr lang="en-US" dirty="0" err="1"/>
              <a:t>analize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3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7132-D420-497F-ABB5-25697422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4" y="2552700"/>
            <a:ext cx="10018713" cy="1752599"/>
          </a:xfrm>
        </p:spPr>
        <p:txBody>
          <a:bodyPr/>
          <a:lstStyle/>
          <a:p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7CBE-95D5-4B2B-BA2D-64889FEA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8310-42CE-479D-B19E-24E8371C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7666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4000" dirty="0"/>
          </a:p>
          <a:p>
            <a:r>
              <a:rPr lang="sr-Latn-RS" sz="4000" dirty="0"/>
              <a:t>Pregled oporavka i kategorizacija algoritama</a:t>
            </a:r>
          </a:p>
          <a:p>
            <a:r>
              <a:rPr lang="sr-Latn-RS" sz="4000" dirty="0"/>
              <a:t>Oporavak kod MS SQL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2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EEDF-AEDE-43A1-BAED-6FACE18D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Pregled oporavka i kategorizacija algoritama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83DF-A1BF-4B6C-A99F-64BA5DD5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2539"/>
            <a:ext cx="10018713" cy="4028661"/>
          </a:xfrm>
        </p:spPr>
        <p:txBody>
          <a:bodyPr/>
          <a:lstStyle/>
          <a:p>
            <a:r>
              <a:rPr lang="sr-Latn-RS" dirty="0"/>
              <a:t>Kategorije oporavka</a:t>
            </a:r>
          </a:p>
          <a:p>
            <a:pPr lvl="1"/>
            <a:r>
              <a:rPr lang="sr-Latn-RS" dirty="0"/>
              <a:t>Veliko oštećenje prilikom pada baze (pad diska)</a:t>
            </a:r>
          </a:p>
          <a:p>
            <a:pPr lvl="1"/>
            <a:r>
              <a:rPr lang="sr-Latn-RS" dirty="0"/>
              <a:t>Disk nije fizički oštećen (blaže oštećenje)</a:t>
            </a:r>
          </a:p>
        </p:txBody>
      </p:sp>
    </p:spTree>
    <p:extLst>
      <p:ext uri="{BB962C8B-B14F-4D97-AF65-F5344CB8AC3E}">
        <p14:creationId xmlns:p14="http://schemas.microsoft.com/office/powerpoint/2010/main" val="53329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9920-7FDF-4AD4-A39A-342B216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Pregled oporavka i kategorizacija algoritama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F499-6609-42E7-9407-1D3A0A62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Dve glavne tehnioke kod blažeg oštećenja</a:t>
            </a:r>
          </a:p>
          <a:p>
            <a:pPr lvl="1"/>
            <a:r>
              <a:rPr lang="sr-Latn-RS" dirty="0"/>
              <a:t>odloženo ažuriranje (</a:t>
            </a:r>
            <a:r>
              <a:rPr lang="sr-Latn-RS" b="1" dirty="0"/>
              <a:t>deferred update – NO-UNDO</a:t>
            </a:r>
            <a:r>
              <a:rPr lang="en-US" b="1" dirty="0"/>
              <a:t>/REDO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neposredno ažuriranje (</a:t>
            </a:r>
            <a:r>
              <a:rPr lang="sr-Latn-RS" b="1" dirty="0"/>
              <a:t>immediate update</a:t>
            </a:r>
            <a:r>
              <a:rPr lang="en-US" b="1" dirty="0"/>
              <a:t> – UNDO/NO-REDO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469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32AB-6944-4103-BD9A-082172A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Pregled oporavka i kategorizacija algoritama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E10C-ECAA-45F7-80F2-D4A89124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Keširanje blokova diskova</a:t>
            </a:r>
          </a:p>
          <a:p>
            <a:pPr lvl="1"/>
            <a:r>
              <a:rPr lang="en-US" dirty="0" err="1"/>
              <a:t>Upravlja</a:t>
            </a:r>
            <a:r>
              <a:rPr lang="en-US" dirty="0"/>
              <a:t> DBMS</a:t>
            </a:r>
            <a:endParaRPr lang="sr-Latn-RS" dirty="0"/>
          </a:p>
          <a:p>
            <a:pPr lvl="1"/>
            <a:r>
              <a:rPr lang="en-US" dirty="0"/>
              <a:t>Sadr</a:t>
            </a:r>
            <a:r>
              <a:rPr lang="sr-Latn-RS" dirty="0"/>
              <a:t>žaj bafera predstavljen kao tabela unosa</a:t>
            </a:r>
          </a:p>
          <a:p>
            <a:pPr lvl="1"/>
            <a:r>
              <a:rPr lang="sr-Latn-RS" dirty="0"/>
              <a:t>Strategije vraćanje modifikovanog bafera na disk</a:t>
            </a:r>
          </a:p>
          <a:p>
            <a:pPr lvl="2"/>
            <a:r>
              <a:rPr lang="sr-Latn-RS" dirty="0"/>
              <a:t>A</a:t>
            </a:r>
            <a:r>
              <a:rPr lang="en-US" dirty="0" err="1"/>
              <a:t>žuriranje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mestu</a:t>
            </a:r>
            <a:r>
              <a:rPr lang="en-US" dirty="0"/>
              <a:t> (</a:t>
            </a:r>
            <a:r>
              <a:rPr lang="en-US" b="1" dirty="0"/>
              <a:t>in-place updating</a:t>
            </a:r>
            <a:r>
              <a:rPr lang="en-US" dirty="0"/>
              <a:t>)</a:t>
            </a:r>
            <a:endParaRPr lang="sr-Latn-RS" dirty="0"/>
          </a:p>
          <a:p>
            <a:pPr lvl="2"/>
            <a:r>
              <a:rPr lang="sr-Latn-RS" dirty="0"/>
              <a:t>S</a:t>
            </a:r>
            <a:r>
              <a:rPr lang="en-US" dirty="0" err="1"/>
              <a:t>enčenje</a:t>
            </a:r>
            <a:r>
              <a:rPr lang="en-US" dirty="0"/>
              <a:t> (</a:t>
            </a:r>
            <a:r>
              <a:rPr lang="en-US" b="1" dirty="0"/>
              <a:t>shadowing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281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E6C8-3318-4779-9F16-12D93EE0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Pregled oporavka i kategorizacija algoritama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17E-C325-403C-A820-9663D6F0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</a:t>
            </a:r>
            <a:r>
              <a:rPr lang="en-US" dirty="0" err="1"/>
              <a:t>žuriranje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mestu</a:t>
            </a:r>
            <a:r>
              <a:rPr lang="en-US" dirty="0"/>
              <a:t> (in-place updating)</a:t>
            </a:r>
            <a:endParaRPr lang="sr-Latn-RS" dirty="0"/>
          </a:p>
          <a:p>
            <a:pPr lvl="1"/>
            <a:r>
              <a:rPr lang="sr-Latn-R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sr-Latn-R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apisivanje pre evidenrtiranja (</a:t>
            </a:r>
            <a:r>
              <a:rPr lang="sr-Latn-R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write-ahead logging</a:t>
            </a:r>
            <a:r>
              <a:rPr lang="sr-Latn-R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r-Latn-R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Zapisivanje stranica iz baze iz keš memorije na disk</a:t>
            </a:r>
          </a:p>
          <a:p>
            <a:pPr lvl="1"/>
            <a:r>
              <a:rPr lang="it-IT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kradi/ne kradi (</a:t>
            </a:r>
            <a:r>
              <a:rPr lang="it-IT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steal/no-steal</a:t>
            </a:r>
            <a:r>
              <a:rPr lang="it-IT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r-Latn-R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R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prisilno/neprisilno (</a:t>
            </a:r>
            <a:r>
              <a:rPr lang="sr-Latn-R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force/no-force</a:t>
            </a:r>
            <a:r>
              <a:rPr lang="sr-Latn-R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948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891A-9EC1-4DFB-AEA3-9061A4B1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Pregled oporavka i kategorizacija algoritama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34BC-EDB8-450E-848D-AE822C7B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</a:t>
            </a:r>
            <a:r>
              <a:rPr lang="en-US" dirty="0" err="1"/>
              <a:t>ntrolna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(</a:t>
            </a:r>
            <a:r>
              <a:rPr lang="en-US" b="1" dirty="0"/>
              <a:t>checkpoint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/>
              <a:t>Vraćanje transakcija (</a:t>
            </a:r>
            <a:r>
              <a:rPr lang="sr-Latn-RS" b="1" dirty="0"/>
              <a:t>t</a:t>
            </a:r>
            <a:r>
              <a:rPr lang="en-US" b="1" dirty="0" err="1"/>
              <a:t>ransaction</a:t>
            </a:r>
            <a:r>
              <a:rPr lang="en-US" b="1" dirty="0"/>
              <a:t> </a:t>
            </a:r>
            <a:r>
              <a:rPr lang="sr-Latn-RS" b="1" dirty="0"/>
              <a:t>r</a:t>
            </a:r>
            <a:r>
              <a:rPr lang="en-US" b="1" dirty="0" err="1"/>
              <a:t>ollback</a:t>
            </a:r>
            <a:r>
              <a:rPr lang="sr-Latn-R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05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02E4-907F-451D-996D-FDD7667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Oporavak kod MS SQL Server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56601-4861-46FB-8527-550DE585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ARIES (</a:t>
            </a:r>
            <a:r>
              <a:rPr lang="en-US" b="1" dirty="0"/>
              <a:t>Algorithms for Recovery and Isolation Exploiting Semantics</a:t>
            </a:r>
            <a:r>
              <a:rPr lang="en-US" dirty="0"/>
              <a:t>)</a:t>
            </a:r>
            <a:endParaRPr lang="sr-Latn-RS" dirty="0"/>
          </a:p>
          <a:p>
            <a:pPr lvl="1"/>
            <a:r>
              <a:rPr lang="en-US" dirty="0"/>
              <a:t>S</a:t>
            </a:r>
            <a:r>
              <a:rPr lang="sr-Latn-RS" dirty="0"/>
              <a:t>teal</a:t>
            </a:r>
            <a:r>
              <a:rPr lang="en-US" dirty="0"/>
              <a:t>/no-force</a:t>
            </a:r>
          </a:p>
          <a:p>
            <a:pPr lvl="1"/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tri </a:t>
            </a:r>
            <a:r>
              <a:rPr lang="en-US" dirty="0" err="1"/>
              <a:t>koncepta</a:t>
            </a:r>
            <a:endParaRPr lang="en-US" dirty="0"/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 err="1"/>
              <a:t>Ponavljanje</a:t>
            </a:r>
            <a:r>
              <a:rPr lang="en-US" dirty="0"/>
              <a:t> </a:t>
            </a:r>
            <a:r>
              <a:rPr lang="en-US" dirty="0" err="1"/>
              <a:t>istorije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REDO</a:t>
            </a:r>
          </a:p>
          <a:p>
            <a:pPr lvl="2"/>
            <a:r>
              <a:rPr lang="en-US" dirty="0" err="1"/>
              <a:t>Eviodentiranje</a:t>
            </a:r>
            <a:r>
              <a:rPr lang="en-US" dirty="0"/>
              <a:t> </a:t>
            </a:r>
            <a:r>
              <a:rPr lang="en-US" dirty="0" err="1"/>
              <a:t>promene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UNDO</a:t>
            </a:r>
          </a:p>
        </p:txBody>
      </p:sp>
    </p:spTree>
    <p:extLst>
      <p:ext uri="{BB962C8B-B14F-4D97-AF65-F5344CB8AC3E}">
        <p14:creationId xmlns:p14="http://schemas.microsoft.com/office/powerpoint/2010/main" val="174880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1389-4C23-492A-9A98-E0B592C1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Oporavak kod MS SQL Server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BD0F741-EF5D-4F18-85E8-2F9B1D73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Sastoji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tri faze</a:t>
            </a:r>
          </a:p>
          <a:p>
            <a:pPr lvl="1"/>
            <a:r>
              <a:rPr lang="en-US" dirty="0" err="1"/>
              <a:t>Analiza</a:t>
            </a:r>
            <a:endParaRPr lang="en-US" dirty="0"/>
          </a:p>
          <a:p>
            <a:pPr lvl="1"/>
            <a:r>
              <a:rPr lang="en-US" dirty="0"/>
              <a:t>REDO</a:t>
            </a:r>
          </a:p>
          <a:p>
            <a:pPr lvl="1"/>
            <a:r>
              <a:rPr lang="en-US" dirty="0"/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1128823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352</TotalTime>
  <Words>303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Oporavak MS SQL  Server baze podataka </vt:lpstr>
      <vt:lpstr>PowerPoint Presentation</vt:lpstr>
      <vt:lpstr>Pregled oporavka i kategorizacija algoritama</vt:lpstr>
      <vt:lpstr>Pregled oporavka i kategorizacija algoritama</vt:lpstr>
      <vt:lpstr>Pregled oporavka i kategorizacija algoritama</vt:lpstr>
      <vt:lpstr>Pregled oporavka i kategorizacija algoritama</vt:lpstr>
      <vt:lpstr>Pregled oporavka i kategorizacija algoritama</vt:lpstr>
      <vt:lpstr>Oporavak kod MS SQL Server</vt:lpstr>
      <vt:lpstr>Oporavak kod MS SQL Server</vt:lpstr>
      <vt:lpstr>Oporavak kod MS SQL Server</vt:lpstr>
      <vt:lpstr>Oporavak kod MS SQL Server</vt:lpstr>
      <vt:lpstr>Oporavak kod MS SQL Server</vt:lpstr>
      <vt:lpstr>Oporavak kod MS SQL Server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skladišta podataka kod MS SQL Server baze podataka</dc:title>
  <dc:creator>Aleksandar Mladenovic</dc:creator>
  <cp:lastModifiedBy>Aleksandar Mladenovic</cp:lastModifiedBy>
  <cp:revision>14</cp:revision>
  <dcterms:created xsi:type="dcterms:W3CDTF">2021-04-14T18:45:01Z</dcterms:created>
  <dcterms:modified xsi:type="dcterms:W3CDTF">2021-05-23T21:37:52Z</dcterms:modified>
</cp:coreProperties>
</file>