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4"/>
  </p:sldMasterIdLst>
  <p:sldIdLst>
    <p:sldId id="256" r:id="rId5"/>
    <p:sldId id="257" r:id="rId6"/>
    <p:sldId id="258" r:id="rId7"/>
    <p:sldId id="271" r:id="rId8"/>
    <p:sldId id="259" r:id="rId9"/>
    <p:sldId id="272" r:id="rId10"/>
    <p:sldId id="260" r:id="rId11"/>
    <p:sldId id="273" r:id="rId12"/>
    <p:sldId id="261" r:id="rId13"/>
    <p:sldId id="274" r:id="rId14"/>
    <p:sldId id="275" r:id="rId15"/>
    <p:sldId id="276" r:id="rId16"/>
    <p:sldId id="268" r:id="rId17"/>
    <p:sldId id="265" r:id="rId18"/>
    <p:sldId id="266" r:id="rId19"/>
    <p:sldId id="267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8F7E3-3A10-8346-8EC2-2B32E6FD49D2}" v="219" dt="2025-09-30T19:15:32.921"/>
    <p1510:client id="{D16E3915-6702-4CEF-9F21-56A14135C119}" v="4409" dt="2025-09-30T19:00:42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Uhl" userId="11fec3ed-fd1b-48f9-9f9a-aac12487f9a5" providerId="ADAL" clId="{E9CBC724-D3D6-5FBB-BA83-D5D8D8110B5F}"/>
    <pc:docChg chg="custSel addSld delSld modSld sldOrd addMainMaster delMainMaster">
      <pc:chgData name="Cody Uhl" userId="11fec3ed-fd1b-48f9-9f9a-aac12487f9a5" providerId="ADAL" clId="{E9CBC724-D3D6-5FBB-BA83-D5D8D8110B5F}" dt="2025-09-30T19:15:32.921" v="283" actId="20577"/>
      <pc:docMkLst>
        <pc:docMk/>
      </pc:docMkLst>
      <pc:sldChg chg="addSp modSp new mod setBg modClrScheme chgLayout">
        <pc:chgData name="Cody Uhl" userId="11fec3ed-fd1b-48f9-9f9a-aac12487f9a5" providerId="ADAL" clId="{E9CBC724-D3D6-5FBB-BA83-D5D8D8110B5F}" dt="2025-09-30T15:59:21.579" v="61" actId="115"/>
        <pc:sldMkLst>
          <pc:docMk/>
          <pc:sldMk cId="3937862850" sldId="256"/>
        </pc:sldMkLst>
        <pc:spChg chg="mod">
          <ac:chgData name="Cody Uhl" userId="11fec3ed-fd1b-48f9-9f9a-aac12487f9a5" providerId="ADAL" clId="{E9CBC724-D3D6-5FBB-BA83-D5D8D8110B5F}" dt="2025-09-30T15:58:54.665" v="28" actId="20577"/>
          <ac:spMkLst>
            <pc:docMk/>
            <pc:sldMk cId="3937862850" sldId="256"/>
            <ac:spMk id="2" creationId="{78199A4B-488C-4FBD-7ED3-1CDB5D38D3D5}"/>
          </ac:spMkLst>
        </pc:spChg>
        <pc:spChg chg="mod">
          <ac:chgData name="Cody Uhl" userId="11fec3ed-fd1b-48f9-9f9a-aac12487f9a5" providerId="ADAL" clId="{E9CBC724-D3D6-5FBB-BA83-D5D8D8110B5F}" dt="2025-09-30T15:59:21.579" v="61" actId="115"/>
          <ac:spMkLst>
            <pc:docMk/>
            <pc:sldMk cId="3937862850" sldId="256"/>
            <ac:spMk id="3" creationId="{758142CD-358F-0BA1-2AAD-8683332DD1C3}"/>
          </ac:spMkLst>
        </pc:spChg>
        <pc:spChg chg="add">
          <ac:chgData name="Cody Uhl" userId="11fec3ed-fd1b-48f9-9f9a-aac12487f9a5" providerId="ADAL" clId="{E9CBC724-D3D6-5FBB-BA83-D5D8D8110B5F}" dt="2025-09-30T15:58:39.026" v="1" actId="26606"/>
          <ac:spMkLst>
            <pc:docMk/>
            <pc:sldMk cId="3937862850" sldId="256"/>
            <ac:spMk id="9" creationId="{A1D7EC86-7CB9-431D-8AC3-8AAF0440B162}"/>
          </ac:spMkLst>
        </pc:spChg>
        <pc:spChg chg="add">
          <ac:chgData name="Cody Uhl" userId="11fec3ed-fd1b-48f9-9f9a-aac12487f9a5" providerId="ADAL" clId="{E9CBC724-D3D6-5FBB-BA83-D5D8D8110B5F}" dt="2025-09-30T15:58:39.026" v="1" actId="26606"/>
          <ac:spMkLst>
            <pc:docMk/>
            <pc:sldMk cId="3937862850" sldId="256"/>
            <ac:spMk id="11" creationId="{D4B9777F-B610-419B-9193-80306388F3E2}"/>
          </ac:spMkLst>
        </pc:spChg>
        <pc:spChg chg="add">
          <ac:chgData name="Cody Uhl" userId="11fec3ed-fd1b-48f9-9f9a-aac12487f9a5" providerId="ADAL" clId="{E9CBC724-D3D6-5FBB-BA83-D5D8D8110B5F}" dt="2025-09-30T15:58:39.026" v="1" actId="26606"/>
          <ac:spMkLst>
            <pc:docMk/>
            <pc:sldMk cId="3937862850" sldId="256"/>
            <ac:spMk id="13" creationId="{311F016A-A753-449B-9EA6-322199B7119E}"/>
          </ac:spMkLst>
        </pc:spChg>
        <pc:spChg chg="add">
          <ac:chgData name="Cody Uhl" userId="11fec3ed-fd1b-48f9-9f9a-aac12487f9a5" providerId="ADAL" clId="{E9CBC724-D3D6-5FBB-BA83-D5D8D8110B5F}" dt="2025-09-30T15:58:39.026" v="1" actId="26606"/>
          <ac:spMkLst>
            <pc:docMk/>
            <pc:sldMk cId="3937862850" sldId="256"/>
            <ac:spMk id="15" creationId="{95106A28-883A-4993-BF9E-C403B81A8D66}"/>
          </ac:spMkLst>
        </pc:spChg>
        <pc:spChg chg="add">
          <ac:chgData name="Cody Uhl" userId="11fec3ed-fd1b-48f9-9f9a-aac12487f9a5" providerId="ADAL" clId="{E9CBC724-D3D6-5FBB-BA83-D5D8D8110B5F}" dt="2025-09-30T15:58:39.026" v="1" actId="26606"/>
          <ac:spMkLst>
            <pc:docMk/>
            <pc:sldMk cId="3937862850" sldId="256"/>
            <ac:spMk id="17" creationId="{F5AE4E4F-9F4C-43ED-8299-9BD63B74E8F0}"/>
          </ac:spMkLst>
        </pc:spChg>
        <pc:picChg chg="add">
          <ac:chgData name="Cody Uhl" userId="11fec3ed-fd1b-48f9-9f9a-aac12487f9a5" providerId="ADAL" clId="{E9CBC724-D3D6-5FBB-BA83-D5D8D8110B5F}" dt="2025-09-30T15:58:39.026" v="1" actId="26606"/>
          <ac:picMkLst>
            <pc:docMk/>
            <pc:sldMk cId="3937862850" sldId="256"/>
            <ac:picMk id="4" creationId="{48D05C03-3553-B757-BEA4-88D3C9BBF14A}"/>
          </ac:picMkLst>
        </pc:picChg>
      </pc:sldChg>
      <pc:sldChg chg="new">
        <pc:chgData name="Cody Uhl" userId="11fec3ed-fd1b-48f9-9f9a-aac12487f9a5" providerId="ADAL" clId="{E9CBC724-D3D6-5FBB-BA83-D5D8D8110B5F}" dt="2025-09-30T15:59:28.040" v="62" actId="680"/>
        <pc:sldMkLst>
          <pc:docMk/>
          <pc:sldMk cId="2191983223" sldId="257"/>
        </pc:sldMkLst>
      </pc:sldChg>
      <pc:sldChg chg="addSp delSp modSp del mod">
        <pc:chgData name="Cody Uhl" userId="11fec3ed-fd1b-48f9-9f9a-aac12487f9a5" providerId="ADAL" clId="{E9CBC724-D3D6-5FBB-BA83-D5D8D8110B5F}" dt="2025-09-30T18:50:52.576" v="143" actId="2696"/>
        <pc:sldMkLst>
          <pc:docMk/>
          <pc:sldMk cId="2854685337" sldId="262"/>
        </pc:sldMkLst>
        <pc:spChg chg="del">
          <ac:chgData name="Cody Uhl" userId="11fec3ed-fd1b-48f9-9f9a-aac12487f9a5" providerId="ADAL" clId="{E9CBC724-D3D6-5FBB-BA83-D5D8D8110B5F}" dt="2025-09-30T18:18:33.318" v="63"/>
          <ac:spMkLst>
            <pc:docMk/>
            <pc:sldMk cId="2854685337" sldId="262"/>
            <ac:spMk id="3" creationId="{463F13E8-E4A1-BA7B-29C3-B036A4C90DF5}"/>
          </ac:spMkLst>
        </pc:spChg>
        <pc:spChg chg="mod">
          <ac:chgData name="Cody Uhl" userId="11fec3ed-fd1b-48f9-9f9a-aac12487f9a5" providerId="ADAL" clId="{E9CBC724-D3D6-5FBB-BA83-D5D8D8110B5F}" dt="2025-09-30T18:39:33.804" v="121" actId="5793"/>
          <ac:spMkLst>
            <pc:docMk/>
            <pc:sldMk cId="2854685337" sldId="262"/>
            <ac:spMk id="6" creationId="{97D1FC46-1B2A-B817-00EB-6CEB42F4B700}"/>
          </ac:spMkLst>
        </pc:spChg>
        <pc:picChg chg="add mod">
          <ac:chgData name="Cody Uhl" userId="11fec3ed-fd1b-48f9-9f9a-aac12487f9a5" providerId="ADAL" clId="{E9CBC724-D3D6-5FBB-BA83-D5D8D8110B5F}" dt="2025-09-30T18:18:35.768" v="65" actId="962"/>
          <ac:picMkLst>
            <pc:docMk/>
            <pc:sldMk cId="2854685337" sldId="262"/>
            <ac:picMk id="5" creationId="{44E42FB8-F0EB-DA42-8499-487003F5F7FB}"/>
          </ac:picMkLst>
        </pc:picChg>
        <pc:picChg chg="del mod">
          <ac:chgData name="Cody Uhl" userId="11fec3ed-fd1b-48f9-9f9a-aac12487f9a5" providerId="ADAL" clId="{E9CBC724-D3D6-5FBB-BA83-D5D8D8110B5F}" dt="2025-09-30T18:50:13.933" v="132" actId="21"/>
          <ac:picMkLst>
            <pc:docMk/>
            <pc:sldMk cId="2854685337" sldId="262"/>
            <ac:picMk id="8" creationId="{73DEA1EA-B4AE-3D23-D9CC-2A307A89731A}"/>
          </ac:picMkLst>
        </pc:picChg>
      </pc:sldChg>
      <pc:sldChg chg="addSp delSp modSp del mod">
        <pc:chgData name="Cody Uhl" userId="11fec3ed-fd1b-48f9-9f9a-aac12487f9a5" providerId="ADAL" clId="{E9CBC724-D3D6-5FBB-BA83-D5D8D8110B5F}" dt="2025-09-30T18:51:07.060" v="145" actId="2696"/>
        <pc:sldMkLst>
          <pc:docMk/>
          <pc:sldMk cId="4115956543" sldId="263"/>
        </pc:sldMkLst>
        <pc:spChg chg="del">
          <ac:chgData name="Cody Uhl" userId="11fec3ed-fd1b-48f9-9f9a-aac12487f9a5" providerId="ADAL" clId="{E9CBC724-D3D6-5FBB-BA83-D5D8D8110B5F}" dt="2025-09-30T18:19:12.369" v="66"/>
          <ac:spMkLst>
            <pc:docMk/>
            <pc:sldMk cId="4115956543" sldId="263"/>
            <ac:spMk id="3" creationId="{35A0E800-D1E2-7ABA-7682-94468EBB4381}"/>
          </ac:spMkLst>
        </pc:spChg>
        <pc:spChg chg="mod">
          <ac:chgData name="Cody Uhl" userId="11fec3ed-fd1b-48f9-9f9a-aac12487f9a5" providerId="ADAL" clId="{E9CBC724-D3D6-5FBB-BA83-D5D8D8110B5F}" dt="2025-09-30T18:39:43.984" v="125" actId="5793"/>
          <ac:spMkLst>
            <pc:docMk/>
            <pc:sldMk cId="4115956543" sldId="263"/>
            <ac:spMk id="6" creationId="{50B7BFF8-3A9B-B628-C575-8DE69B1C3470}"/>
          </ac:spMkLst>
        </pc:spChg>
        <pc:picChg chg="add mod">
          <ac:chgData name="Cody Uhl" userId="11fec3ed-fd1b-48f9-9f9a-aac12487f9a5" providerId="ADAL" clId="{E9CBC724-D3D6-5FBB-BA83-D5D8D8110B5F}" dt="2025-09-30T18:19:13.583" v="68" actId="962"/>
          <ac:picMkLst>
            <pc:docMk/>
            <pc:sldMk cId="4115956543" sldId="263"/>
            <ac:picMk id="5" creationId="{8EC852E2-F6C6-334C-550D-189D68ADBE52}"/>
          </ac:picMkLst>
        </pc:picChg>
        <pc:picChg chg="del mod">
          <ac:chgData name="Cody Uhl" userId="11fec3ed-fd1b-48f9-9f9a-aac12487f9a5" providerId="ADAL" clId="{E9CBC724-D3D6-5FBB-BA83-D5D8D8110B5F}" dt="2025-09-30T18:50:03.717" v="130" actId="21"/>
          <ac:picMkLst>
            <pc:docMk/>
            <pc:sldMk cId="4115956543" sldId="263"/>
            <ac:picMk id="8" creationId="{3613D170-E5C8-F8A1-D010-750554DD0EFF}"/>
          </ac:picMkLst>
        </pc:picChg>
      </pc:sldChg>
      <pc:sldChg chg="addSp delSp modSp del mod">
        <pc:chgData name="Cody Uhl" userId="11fec3ed-fd1b-48f9-9f9a-aac12487f9a5" providerId="ADAL" clId="{E9CBC724-D3D6-5FBB-BA83-D5D8D8110B5F}" dt="2025-09-30T18:51:11.042" v="146" actId="2696"/>
        <pc:sldMkLst>
          <pc:docMk/>
          <pc:sldMk cId="3770326915" sldId="264"/>
        </pc:sldMkLst>
        <pc:spChg chg="del">
          <ac:chgData name="Cody Uhl" userId="11fec3ed-fd1b-48f9-9f9a-aac12487f9a5" providerId="ADAL" clId="{E9CBC724-D3D6-5FBB-BA83-D5D8D8110B5F}" dt="2025-09-30T18:33:35.971" v="77"/>
          <ac:spMkLst>
            <pc:docMk/>
            <pc:sldMk cId="3770326915" sldId="264"/>
            <ac:spMk id="3" creationId="{88A66F3D-6370-D9EA-BDAE-BBE45AE35C42}"/>
          </ac:spMkLst>
        </pc:spChg>
        <pc:spChg chg="add mod">
          <ac:chgData name="Cody Uhl" userId="11fec3ed-fd1b-48f9-9f9a-aac12487f9a5" providerId="ADAL" clId="{E9CBC724-D3D6-5FBB-BA83-D5D8D8110B5F}" dt="2025-09-30T18:49:49.002" v="128" actId="21"/>
          <ac:spMkLst>
            <pc:docMk/>
            <pc:sldMk cId="3770326915" sldId="264"/>
            <ac:spMk id="5" creationId="{06A40C01-16D7-2C18-D07E-A421289FF003}"/>
          </ac:spMkLst>
        </pc:spChg>
        <pc:spChg chg="add del mod">
          <ac:chgData name="Cody Uhl" userId="11fec3ed-fd1b-48f9-9f9a-aac12487f9a5" providerId="ADAL" clId="{E9CBC724-D3D6-5FBB-BA83-D5D8D8110B5F}" dt="2025-09-30T18:39:25.426" v="117"/>
          <ac:spMkLst>
            <pc:docMk/>
            <pc:sldMk cId="3770326915" sldId="264"/>
            <ac:spMk id="5" creationId="{4957CF53-CECE-33CC-BC44-C9A17480BD83}"/>
          </ac:spMkLst>
        </pc:spChg>
        <pc:spChg chg="add mod">
          <ac:chgData name="Cody Uhl" userId="11fec3ed-fd1b-48f9-9f9a-aac12487f9a5" providerId="ADAL" clId="{E9CBC724-D3D6-5FBB-BA83-D5D8D8110B5F}" dt="2025-09-30T18:39:48.229" v="127" actId="5793"/>
          <ac:spMkLst>
            <pc:docMk/>
            <pc:sldMk cId="3770326915" sldId="264"/>
            <ac:spMk id="6" creationId="{9B4AB48C-DF81-5CD1-F0B5-3C8ABCB67E04}"/>
          </ac:spMkLst>
        </pc:spChg>
        <pc:picChg chg="add del mod">
          <ac:chgData name="Cody Uhl" userId="11fec3ed-fd1b-48f9-9f9a-aac12487f9a5" providerId="ADAL" clId="{E9CBC724-D3D6-5FBB-BA83-D5D8D8110B5F}" dt="2025-09-30T18:49:49.002" v="128" actId="21"/>
          <ac:picMkLst>
            <pc:docMk/>
            <pc:sldMk cId="3770326915" sldId="264"/>
            <ac:picMk id="4" creationId="{B4A89825-22E1-2FAE-0F36-7CC9D7FE1327}"/>
          </ac:picMkLst>
        </pc:picChg>
      </pc:sldChg>
      <pc:sldChg chg="addSp delSp modSp mod ord">
        <pc:chgData name="Cody Uhl" userId="11fec3ed-fd1b-48f9-9f9a-aac12487f9a5" providerId="ADAL" clId="{E9CBC724-D3D6-5FBB-BA83-D5D8D8110B5F}" dt="2025-09-30T18:59:02.218" v="191" actId="1076"/>
        <pc:sldMkLst>
          <pc:docMk/>
          <pc:sldMk cId="718699312" sldId="268"/>
        </pc:sldMkLst>
        <pc:spChg chg="add del mod">
          <ac:chgData name="Cody Uhl" userId="11fec3ed-fd1b-48f9-9f9a-aac12487f9a5" providerId="ADAL" clId="{E9CBC724-D3D6-5FBB-BA83-D5D8D8110B5F}" dt="2025-09-30T18:55:38.894" v="164" actId="478"/>
          <ac:spMkLst>
            <pc:docMk/>
            <pc:sldMk cId="718699312" sldId="268"/>
            <ac:spMk id="3" creationId="{4EF90EBC-C735-7F99-27E6-3CE2F00383E2}"/>
          </ac:spMkLst>
        </pc:spChg>
        <pc:spChg chg="del">
          <ac:chgData name="Cody Uhl" userId="11fec3ed-fd1b-48f9-9f9a-aac12487f9a5" providerId="ADAL" clId="{E9CBC724-D3D6-5FBB-BA83-D5D8D8110B5F}" dt="2025-09-30T18:30:43.392" v="69"/>
          <ac:spMkLst>
            <pc:docMk/>
            <pc:sldMk cId="718699312" sldId="268"/>
            <ac:spMk id="3" creationId="{9A3352CF-EE98-A915-7275-3091C69D0C29}"/>
          </ac:spMkLst>
        </pc:spChg>
        <pc:spChg chg="add mod">
          <ac:chgData name="Cody Uhl" userId="11fec3ed-fd1b-48f9-9f9a-aac12487f9a5" providerId="ADAL" clId="{E9CBC724-D3D6-5FBB-BA83-D5D8D8110B5F}" dt="2025-09-30T18:59:02.218" v="191" actId="1076"/>
          <ac:spMkLst>
            <pc:docMk/>
            <pc:sldMk cId="718699312" sldId="268"/>
            <ac:spMk id="4" creationId="{316B0545-4CAF-1EF3-3049-831BB67D23BA}"/>
          </ac:spMkLst>
        </pc:spChg>
        <pc:spChg chg="add del mod">
          <ac:chgData name="Cody Uhl" userId="11fec3ed-fd1b-48f9-9f9a-aac12487f9a5" providerId="ADAL" clId="{E9CBC724-D3D6-5FBB-BA83-D5D8D8110B5F}" dt="2025-09-30T18:55:46.742" v="166" actId="478"/>
          <ac:spMkLst>
            <pc:docMk/>
            <pc:sldMk cId="718699312" sldId="268"/>
            <ac:spMk id="5" creationId="{578C0474-FCCA-792E-50EF-3003B5DE8A67}"/>
          </ac:spMkLst>
        </pc:spChg>
        <pc:spChg chg="add del mod">
          <ac:chgData name="Cody Uhl" userId="11fec3ed-fd1b-48f9-9f9a-aac12487f9a5" providerId="ADAL" clId="{E9CBC724-D3D6-5FBB-BA83-D5D8D8110B5F}" dt="2025-09-30T18:53:09.595" v="151"/>
          <ac:spMkLst>
            <pc:docMk/>
            <pc:sldMk cId="718699312" sldId="268"/>
            <ac:spMk id="7" creationId="{BDF148D5-DE86-78C0-EB1A-71A374AB1765}"/>
          </ac:spMkLst>
        </pc:spChg>
        <pc:picChg chg="add del mod">
          <ac:chgData name="Cody Uhl" userId="11fec3ed-fd1b-48f9-9f9a-aac12487f9a5" providerId="ADAL" clId="{E9CBC724-D3D6-5FBB-BA83-D5D8D8110B5F}" dt="2025-09-30T18:33:32.990" v="76" actId="21"/>
          <ac:picMkLst>
            <pc:docMk/>
            <pc:sldMk cId="718699312" sldId="268"/>
            <ac:picMk id="5" creationId="{7013A0E6-8EE8-0961-3EDC-5DCABD3D113E}"/>
          </ac:picMkLst>
        </pc:picChg>
      </pc:sldChg>
      <pc:sldChg chg="addSp delSp modSp mod">
        <pc:chgData name="Cody Uhl" userId="11fec3ed-fd1b-48f9-9f9a-aac12487f9a5" providerId="ADAL" clId="{E9CBC724-D3D6-5FBB-BA83-D5D8D8110B5F}" dt="2025-09-30T18:58:53.019" v="190" actId="1076"/>
        <pc:sldMkLst>
          <pc:docMk/>
          <pc:sldMk cId="677502893" sldId="270"/>
        </pc:sldMkLst>
        <pc:spChg chg="del">
          <ac:chgData name="Cody Uhl" userId="11fec3ed-fd1b-48f9-9f9a-aac12487f9a5" providerId="ADAL" clId="{E9CBC724-D3D6-5FBB-BA83-D5D8D8110B5F}" dt="2025-09-30T18:49:54.208" v="129"/>
          <ac:spMkLst>
            <pc:docMk/>
            <pc:sldMk cId="677502893" sldId="270"/>
            <ac:spMk id="3" creationId="{D41E8D83-F52D-FA78-280F-D9B64AC1A47E}"/>
          </ac:spMkLst>
        </pc:spChg>
        <pc:spChg chg="add del mod">
          <ac:chgData name="Cody Uhl" userId="11fec3ed-fd1b-48f9-9f9a-aac12487f9a5" providerId="ADAL" clId="{E9CBC724-D3D6-5FBB-BA83-D5D8D8110B5F}" dt="2025-09-30T18:58:36.451" v="186"/>
          <ac:spMkLst>
            <pc:docMk/>
            <pc:sldMk cId="677502893" sldId="270"/>
            <ac:spMk id="7" creationId="{403D2B74-E6BE-49AC-D2BB-75F8A0DF35E8}"/>
          </ac:spMkLst>
        </pc:spChg>
        <pc:spChg chg="add mod">
          <ac:chgData name="Cody Uhl" userId="11fec3ed-fd1b-48f9-9f9a-aac12487f9a5" providerId="ADAL" clId="{E9CBC724-D3D6-5FBB-BA83-D5D8D8110B5F}" dt="2025-09-30T18:58:53.019" v="190" actId="1076"/>
          <ac:spMkLst>
            <pc:docMk/>
            <pc:sldMk cId="677502893" sldId="270"/>
            <ac:spMk id="8" creationId="{57AFA128-7942-3068-D5B8-C42405CA3F67}"/>
          </ac:spMkLst>
        </pc:spChg>
        <pc:picChg chg="add mod">
          <ac:chgData name="Cody Uhl" userId="11fec3ed-fd1b-48f9-9f9a-aac12487f9a5" providerId="ADAL" clId="{E9CBC724-D3D6-5FBB-BA83-D5D8D8110B5F}" dt="2025-09-30T18:58:33.868" v="184" actId="14100"/>
          <ac:picMkLst>
            <pc:docMk/>
            <pc:sldMk cId="677502893" sldId="270"/>
            <ac:picMk id="4" creationId="{F2AEF691-693A-ADFF-16E7-9F0D63DC677C}"/>
          </ac:picMkLst>
        </pc:picChg>
        <pc:picChg chg="add mod">
          <ac:chgData name="Cody Uhl" userId="11fec3ed-fd1b-48f9-9f9a-aac12487f9a5" providerId="ADAL" clId="{E9CBC724-D3D6-5FBB-BA83-D5D8D8110B5F}" dt="2025-09-30T18:58:48.051" v="189" actId="1076"/>
          <ac:picMkLst>
            <pc:docMk/>
            <pc:sldMk cId="677502893" sldId="270"/>
            <ac:picMk id="5" creationId="{010B824A-E5FA-17FB-C7ED-1A28E1B6E50B}"/>
          </ac:picMkLst>
        </pc:picChg>
        <pc:picChg chg="add mod">
          <ac:chgData name="Cody Uhl" userId="11fec3ed-fd1b-48f9-9f9a-aac12487f9a5" providerId="ADAL" clId="{E9CBC724-D3D6-5FBB-BA83-D5D8D8110B5F}" dt="2025-09-30T18:58:40.234" v="187" actId="1076"/>
          <ac:picMkLst>
            <pc:docMk/>
            <pc:sldMk cId="677502893" sldId="270"/>
            <ac:picMk id="6" creationId="{FB23F65F-0958-C773-8AEA-DC97AF18D240}"/>
          </ac:picMkLst>
        </pc:picChg>
      </pc:sldChg>
      <pc:sldChg chg="modSp add mod">
        <pc:chgData name="Cody Uhl" userId="11fec3ed-fd1b-48f9-9f9a-aac12487f9a5" providerId="ADAL" clId="{E9CBC724-D3D6-5FBB-BA83-D5D8D8110B5F}" dt="2025-09-30T19:15:32.921" v="283" actId="20577"/>
        <pc:sldMkLst>
          <pc:docMk/>
          <pc:sldMk cId="1577759225" sldId="274"/>
        </pc:sldMkLst>
        <pc:spChg chg="mod">
          <ac:chgData name="Cody Uhl" userId="11fec3ed-fd1b-48f9-9f9a-aac12487f9a5" providerId="ADAL" clId="{E9CBC724-D3D6-5FBB-BA83-D5D8D8110B5F}" dt="2025-09-30T19:15:32.921" v="283" actId="20577"/>
          <ac:spMkLst>
            <pc:docMk/>
            <pc:sldMk cId="1577759225" sldId="274"/>
            <ac:spMk id="6" creationId="{97D1FC46-1B2A-B817-00EB-6CEB42F4B700}"/>
          </ac:spMkLst>
        </pc:spChg>
        <pc:picChg chg="mod">
          <ac:chgData name="Cody Uhl" userId="11fec3ed-fd1b-48f9-9f9a-aac12487f9a5" providerId="ADAL" clId="{E9CBC724-D3D6-5FBB-BA83-D5D8D8110B5F}" dt="2025-09-30T18:54:06.497" v="157" actId="1076"/>
          <ac:picMkLst>
            <pc:docMk/>
            <pc:sldMk cId="1577759225" sldId="274"/>
            <ac:picMk id="9" creationId="{27223695-19F6-B025-3714-508EB46E2DEA}"/>
          </ac:picMkLst>
        </pc:picChg>
      </pc:sldChg>
      <pc:sldChg chg="modSp add mod">
        <pc:chgData name="Cody Uhl" userId="11fec3ed-fd1b-48f9-9f9a-aac12487f9a5" providerId="ADAL" clId="{E9CBC724-D3D6-5FBB-BA83-D5D8D8110B5F}" dt="2025-09-30T19:15:22.015" v="277" actId="20577"/>
        <pc:sldMkLst>
          <pc:docMk/>
          <pc:sldMk cId="3536959818" sldId="275"/>
        </pc:sldMkLst>
        <pc:spChg chg="mod">
          <ac:chgData name="Cody Uhl" userId="11fec3ed-fd1b-48f9-9f9a-aac12487f9a5" providerId="ADAL" clId="{E9CBC724-D3D6-5FBB-BA83-D5D8D8110B5F}" dt="2025-09-30T19:15:22.015" v="277" actId="20577"/>
          <ac:spMkLst>
            <pc:docMk/>
            <pc:sldMk cId="3536959818" sldId="275"/>
            <ac:spMk id="6" creationId="{50B7BFF8-3A9B-B628-C575-8DE69B1C3470}"/>
          </ac:spMkLst>
        </pc:spChg>
        <pc:picChg chg="mod">
          <ac:chgData name="Cody Uhl" userId="11fec3ed-fd1b-48f9-9f9a-aac12487f9a5" providerId="ADAL" clId="{E9CBC724-D3D6-5FBB-BA83-D5D8D8110B5F}" dt="2025-09-30T18:54:11.864" v="159" actId="1076"/>
          <ac:picMkLst>
            <pc:docMk/>
            <pc:sldMk cId="3536959818" sldId="275"/>
            <ac:picMk id="9" creationId="{06A61DDF-6A9A-75AC-0DBF-60271DBC049E}"/>
          </ac:picMkLst>
        </pc:picChg>
      </pc:sldChg>
      <pc:sldChg chg="modSp add mod">
        <pc:chgData name="Cody Uhl" userId="11fec3ed-fd1b-48f9-9f9a-aac12487f9a5" providerId="ADAL" clId="{E9CBC724-D3D6-5FBB-BA83-D5D8D8110B5F}" dt="2025-09-30T19:15:26.821" v="279" actId="20577"/>
        <pc:sldMkLst>
          <pc:docMk/>
          <pc:sldMk cId="3776773589" sldId="276"/>
        </pc:sldMkLst>
        <pc:spChg chg="mod">
          <ac:chgData name="Cody Uhl" userId="11fec3ed-fd1b-48f9-9f9a-aac12487f9a5" providerId="ADAL" clId="{E9CBC724-D3D6-5FBB-BA83-D5D8D8110B5F}" dt="2025-09-30T19:15:26.821" v="279" actId="20577"/>
          <ac:spMkLst>
            <pc:docMk/>
            <pc:sldMk cId="3776773589" sldId="276"/>
            <ac:spMk id="6" creationId="{9B4AB48C-DF81-5CD1-F0B5-3C8ABCB67E04}"/>
          </ac:spMkLst>
        </pc:spChg>
        <pc:picChg chg="mod">
          <ac:chgData name="Cody Uhl" userId="11fec3ed-fd1b-48f9-9f9a-aac12487f9a5" providerId="ADAL" clId="{E9CBC724-D3D6-5FBB-BA83-D5D8D8110B5F}" dt="2025-09-30T18:54:17.210" v="161" actId="1076"/>
          <ac:picMkLst>
            <pc:docMk/>
            <pc:sldMk cId="3776773589" sldId="276"/>
            <ac:picMk id="10" creationId="{699558E8-9801-47A9-2041-390AFCA2342E}"/>
          </ac:picMkLst>
        </pc:picChg>
      </pc:sldChg>
      <pc:sldMasterChg chg="del delSldLayout">
        <pc:chgData name="Cody Uhl" userId="11fec3ed-fd1b-48f9-9f9a-aac12487f9a5" providerId="ADAL" clId="{E9CBC724-D3D6-5FBB-BA83-D5D8D8110B5F}" dt="2025-09-30T15:58:39.026" v="1" actId="26606"/>
        <pc:sldMasterMkLst>
          <pc:docMk/>
          <pc:sldMasterMk cId="3165996241" sldId="2147483648"/>
        </pc:sldMasterMkLst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1009311421" sldId="2147483649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1199302215" sldId="2147483650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201558605" sldId="2147483651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3328867211" sldId="2147483652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2334341475" sldId="2147483653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3856406370" sldId="2147483654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4162877720" sldId="2147483655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618407202" sldId="2147483656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599224222" sldId="2147483657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1630369498" sldId="2147483658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2080640469" sldId="2147483659"/>
          </pc:sldLayoutMkLst>
        </pc:sldLayoutChg>
      </pc:sldMasterChg>
      <pc:sldMasterChg chg="add addSldLayout">
        <pc:chgData name="Cody Uhl" userId="11fec3ed-fd1b-48f9-9f9a-aac12487f9a5" providerId="ADAL" clId="{E9CBC724-D3D6-5FBB-BA83-D5D8D8110B5F}" dt="2025-09-30T15:58:39.026" v="1" actId="26606"/>
        <pc:sldMasterMkLst>
          <pc:docMk/>
          <pc:sldMasterMk cId="1540104944" sldId="2147483751"/>
        </pc:sldMasterMkLst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494180206" sldId="2147483740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412957190" sldId="2147483741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3580687011" sldId="2147483742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1761658336" sldId="2147483743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2684468751" sldId="2147483744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1775949838" sldId="2147483745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1276315295" sldId="2147483746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2144767480" sldId="2147483747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1832697904" sldId="2147483748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1501743938" sldId="2147483749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3411771031" sldId="2147483750"/>
          </pc:sldLayoutMkLst>
        </pc:sldLayoutChg>
      </pc:sldMasterChg>
    </pc:docChg>
  </pc:docChgLst>
  <pc:docChgLst>
    <pc:chgData name="Jaxon Ham" userId="9d0789b0-281b-48a4-a011-36aa65ce5d06" providerId="ADAL" clId="{4885F386-4F9D-4C92-9506-D362F46B41D9}"/>
    <pc:docChg chg="undo custSel addSld modSld">
      <pc:chgData name="Jaxon Ham" userId="9d0789b0-281b-48a4-a011-36aa65ce5d06" providerId="ADAL" clId="{4885F386-4F9D-4C92-9506-D362F46B41D9}" dt="2025-09-30T19:00:42.764" v="4418" actId="2711"/>
      <pc:docMkLst>
        <pc:docMk/>
      </pc:docMkLst>
      <pc:sldChg chg="modSp mod">
        <pc:chgData name="Jaxon Ham" userId="9d0789b0-281b-48a4-a011-36aa65ce5d06" providerId="ADAL" clId="{4885F386-4F9D-4C92-9506-D362F46B41D9}" dt="2025-09-30T18:22:00.090" v="4039" actId="403"/>
        <pc:sldMkLst>
          <pc:docMk/>
          <pc:sldMk cId="2191983223" sldId="257"/>
        </pc:sldMkLst>
        <pc:spChg chg="mod">
          <ac:chgData name="Jaxon Ham" userId="9d0789b0-281b-48a4-a011-36aa65ce5d06" providerId="ADAL" clId="{4885F386-4F9D-4C92-9506-D362F46B41D9}" dt="2025-09-30T16:50:12.545" v="12" actId="20577"/>
          <ac:spMkLst>
            <pc:docMk/>
            <pc:sldMk cId="2191983223" sldId="257"/>
            <ac:spMk id="2" creationId="{0B0436C4-690A-2EEE-419C-5E67FCF9B803}"/>
          </ac:spMkLst>
        </pc:spChg>
        <pc:spChg chg="mod">
          <ac:chgData name="Jaxon Ham" userId="9d0789b0-281b-48a4-a011-36aa65ce5d06" providerId="ADAL" clId="{4885F386-4F9D-4C92-9506-D362F46B41D9}" dt="2025-09-30T18:22:00.090" v="4039" actId="403"/>
          <ac:spMkLst>
            <pc:docMk/>
            <pc:sldMk cId="2191983223" sldId="257"/>
            <ac:spMk id="3" creationId="{8CE30B1E-6ED1-9407-DCAC-8042838D24D5}"/>
          </ac:spMkLst>
        </pc:spChg>
      </pc:sldChg>
      <pc:sldChg chg="modSp add mod">
        <pc:chgData name="Jaxon Ham" userId="9d0789b0-281b-48a4-a011-36aa65ce5d06" providerId="ADAL" clId="{4885F386-4F9D-4C92-9506-D362F46B41D9}" dt="2025-09-30T18:41:14.434" v="4376" actId="20577"/>
        <pc:sldMkLst>
          <pc:docMk/>
          <pc:sldMk cId="450176264" sldId="258"/>
        </pc:sldMkLst>
        <pc:spChg chg="mod">
          <ac:chgData name="Jaxon Ham" userId="9d0789b0-281b-48a4-a011-36aa65ce5d06" providerId="ADAL" clId="{4885F386-4F9D-4C92-9506-D362F46B41D9}" dt="2025-09-30T16:51:02.732" v="25" actId="20577"/>
          <ac:spMkLst>
            <pc:docMk/>
            <pc:sldMk cId="450176264" sldId="258"/>
            <ac:spMk id="2" creationId="{02BD76C6-6BE8-0923-89FC-332B2C26CC07}"/>
          </ac:spMkLst>
        </pc:spChg>
        <pc:spChg chg="mod">
          <ac:chgData name="Jaxon Ham" userId="9d0789b0-281b-48a4-a011-36aa65ce5d06" providerId="ADAL" clId="{4885F386-4F9D-4C92-9506-D362F46B41D9}" dt="2025-09-30T18:41:14.434" v="4376" actId="20577"/>
          <ac:spMkLst>
            <pc:docMk/>
            <pc:sldMk cId="450176264" sldId="258"/>
            <ac:spMk id="3" creationId="{6C5BA4ED-C0C9-F7EA-9BAD-D19B0CE0B1E5}"/>
          </ac:spMkLst>
        </pc:spChg>
      </pc:sldChg>
      <pc:sldChg chg="addSp delSp modSp new mod">
        <pc:chgData name="Jaxon Ham" userId="9d0789b0-281b-48a4-a011-36aa65ce5d06" providerId="ADAL" clId="{4885F386-4F9D-4C92-9506-D362F46B41D9}" dt="2025-09-30T18:47:27.572" v="4404" actId="12"/>
        <pc:sldMkLst>
          <pc:docMk/>
          <pc:sldMk cId="230390991" sldId="259"/>
        </pc:sldMkLst>
        <pc:spChg chg="mod">
          <ac:chgData name="Jaxon Ham" userId="9d0789b0-281b-48a4-a011-36aa65ce5d06" providerId="ADAL" clId="{4885F386-4F9D-4C92-9506-D362F46B41D9}" dt="2025-09-30T16:51:12.130" v="39" actId="20577"/>
          <ac:spMkLst>
            <pc:docMk/>
            <pc:sldMk cId="230390991" sldId="259"/>
            <ac:spMk id="2" creationId="{49401605-1039-81FA-0BC4-71D8F417892C}"/>
          </ac:spMkLst>
        </pc:spChg>
        <pc:spChg chg="add del mod">
          <ac:chgData name="Jaxon Ham" userId="9d0789b0-281b-48a4-a011-36aa65ce5d06" providerId="ADAL" clId="{4885F386-4F9D-4C92-9506-D362F46B41D9}" dt="2025-09-30T18:47:27.572" v="4404" actId="12"/>
          <ac:spMkLst>
            <pc:docMk/>
            <pc:sldMk cId="230390991" sldId="259"/>
            <ac:spMk id="3" creationId="{17BCBAA3-5037-4267-CBCD-7D197303E09A}"/>
          </ac:spMkLst>
        </pc:spChg>
        <pc:spChg chg="add mod">
          <ac:chgData name="Jaxon Ham" userId="9d0789b0-281b-48a4-a011-36aa65ce5d06" providerId="ADAL" clId="{4885F386-4F9D-4C92-9506-D362F46B41D9}" dt="2025-09-30T17:04:02.763" v="773"/>
          <ac:spMkLst>
            <pc:docMk/>
            <pc:sldMk cId="230390991" sldId="259"/>
            <ac:spMk id="4" creationId="{43825978-39FC-6962-7317-76DF1DD4ACC9}"/>
          </ac:spMkLst>
        </pc:spChg>
      </pc:sldChg>
      <pc:sldChg chg="modSp new mod">
        <pc:chgData name="Jaxon Ham" userId="9d0789b0-281b-48a4-a011-36aa65ce5d06" providerId="ADAL" clId="{4885F386-4F9D-4C92-9506-D362F46B41D9}" dt="2025-09-30T18:42:43.923" v="4386" actId="14100"/>
        <pc:sldMkLst>
          <pc:docMk/>
          <pc:sldMk cId="2902137517" sldId="260"/>
        </pc:sldMkLst>
        <pc:spChg chg="mod">
          <ac:chgData name="Jaxon Ham" userId="9d0789b0-281b-48a4-a011-36aa65ce5d06" providerId="ADAL" clId="{4885F386-4F9D-4C92-9506-D362F46B41D9}" dt="2025-09-30T16:51:19.135" v="52" actId="20577"/>
          <ac:spMkLst>
            <pc:docMk/>
            <pc:sldMk cId="2902137517" sldId="260"/>
            <ac:spMk id="2" creationId="{58D1C25E-C37C-789E-5EC1-91D36D9226CC}"/>
          </ac:spMkLst>
        </pc:spChg>
        <pc:spChg chg="mod">
          <ac:chgData name="Jaxon Ham" userId="9d0789b0-281b-48a4-a011-36aa65ce5d06" providerId="ADAL" clId="{4885F386-4F9D-4C92-9506-D362F46B41D9}" dt="2025-09-30T18:42:43.923" v="4386" actId="14100"/>
          <ac:spMkLst>
            <pc:docMk/>
            <pc:sldMk cId="2902137517" sldId="260"/>
            <ac:spMk id="3" creationId="{6D107F63-21E0-CF16-DDE8-F05585D86991}"/>
          </ac:spMkLst>
        </pc:spChg>
      </pc:sldChg>
      <pc:sldChg chg="addSp modSp new mod modClrScheme chgLayout">
        <pc:chgData name="Jaxon Ham" userId="9d0789b0-281b-48a4-a011-36aa65ce5d06" providerId="ADAL" clId="{4885F386-4F9D-4C92-9506-D362F46B41D9}" dt="2025-09-30T18:41:24.097" v="4378" actId="20577"/>
        <pc:sldMkLst>
          <pc:docMk/>
          <pc:sldMk cId="4173577129" sldId="261"/>
        </pc:sldMkLst>
        <pc:spChg chg="mod ord">
          <ac:chgData name="Jaxon Ham" userId="9d0789b0-281b-48a4-a011-36aa65ce5d06" providerId="ADAL" clId="{4885F386-4F9D-4C92-9506-D362F46B41D9}" dt="2025-09-30T18:38:26.598" v="4058" actId="700"/>
          <ac:spMkLst>
            <pc:docMk/>
            <pc:sldMk cId="4173577129" sldId="261"/>
            <ac:spMk id="2" creationId="{56E6506C-D359-114F-5638-F63463E7286A}"/>
          </ac:spMkLst>
        </pc:spChg>
        <pc:spChg chg="mod ord">
          <ac:chgData name="Jaxon Ham" userId="9d0789b0-281b-48a4-a011-36aa65ce5d06" providerId="ADAL" clId="{4885F386-4F9D-4C92-9506-D362F46B41D9}" dt="2025-09-30T18:41:24.097" v="4378" actId="20577"/>
          <ac:spMkLst>
            <pc:docMk/>
            <pc:sldMk cId="4173577129" sldId="261"/>
            <ac:spMk id="3" creationId="{5BAB4DD1-66F0-FC23-3885-CBADA18599D1}"/>
          </ac:spMkLst>
        </pc:spChg>
        <pc:spChg chg="add mod ord">
          <ac:chgData name="Jaxon Ham" userId="9d0789b0-281b-48a4-a011-36aa65ce5d06" providerId="ADAL" clId="{4885F386-4F9D-4C92-9506-D362F46B41D9}" dt="2025-09-30T18:38:40.620" v="4089" actId="20577"/>
          <ac:spMkLst>
            <pc:docMk/>
            <pc:sldMk cId="4173577129" sldId="261"/>
            <ac:spMk id="4" creationId="{A468150C-44D7-832A-A688-0703489AE7EA}"/>
          </ac:spMkLst>
        </pc:spChg>
        <pc:spChg chg="add mod ord">
          <ac:chgData name="Jaxon Ham" userId="9d0789b0-281b-48a4-a011-36aa65ce5d06" providerId="ADAL" clId="{4885F386-4F9D-4C92-9506-D362F46B41D9}" dt="2025-09-30T18:38:45.746" v="4107" actId="20577"/>
          <ac:spMkLst>
            <pc:docMk/>
            <pc:sldMk cId="4173577129" sldId="261"/>
            <ac:spMk id="5" creationId="{7AF97783-43AC-5D19-5AD6-123EC1E4D954}"/>
          </ac:spMkLst>
        </pc:spChg>
        <pc:spChg chg="add mod ord">
          <ac:chgData name="Jaxon Ham" userId="9d0789b0-281b-48a4-a011-36aa65ce5d06" providerId="ADAL" clId="{4885F386-4F9D-4C92-9506-D362F46B41D9}" dt="2025-09-30T18:40:46.912" v="4374" actId="20577"/>
          <ac:spMkLst>
            <pc:docMk/>
            <pc:sldMk cId="4173577129" sldId="261"/>
            <ac:spMk id="6" creationId="{F75C1236-7A21-1842-33B8-5F98065773B1}"/>
          </ac:spMkLst>
        </pc:spChg>
      </pc:sldChg>
      <pc:sldChg chg="addSp delSp modSp new mod">
        <pc:chgData name="Jaxon Ham" userId="9d0789b0-281b-48a4-a011-36aa65ce5d06" providerId="ADAL" clId="{4885F386-4F9D-4C92-9506-D362F46B41D9}" dt="2025-09-30T18:20:40.136" v="4033" actId="1076"/>
        <pc:sldMkLst>
          <pc:docMk/>
          <pc:sldMk cId="2854685337" sldId="262"/>
        </pc:sldMkLst>
        <pc:spChg chg="mod">
          <ac:chgData name="Jaxon Ham" userId="9d0789b0-281b-48a4-a011-36aa65ce5d06" providerId="ADAL" clId="{4885F386-4F9D-4C92-9506-D362F46B41D9}" dt="2025-09-30T16:52:49.887" v="108" actId="20577"/>
          <ac:spMkLst>
            <pc:docMk/>
            <pc:sldMk cId="2854685337" sldId="262"/>
            <ac:spMk id="2" creationId="{6E0878A0-8AEA-6EE1-30B5-9B994F13DCC9}"/>
          </ac:spMkLst>
        </pc:spChg>
        <pc:spChg chg="add mod">
          <ac:chgData name="Jaxon Ham" userId="9d0789b0-281b-48a4-a011-36aa65ce5d06" providerId="ADAL" clId="{4885F386-4F9D-4C92-9506-D362F46B41D9}" dt="2025-09-30T18:20:31.864" v="4031" actId="478"/>
          <ac:spMkLst>
            <pc:docMk/>
            <pc:sldMk cId="2854685337" sldId="262"/>
            <ac:spMk id="6" creationId="{97D1FC46-1B2A-B817-00EB-6CEB42F4B700}"/>
          </ac:spMkLst>
        </pc:spChg>
        <pc:picChg chg="del">
          <ac:chgData name="Jaxon Ham" userId="9d0789b0-281b-48a4-a011-36aa65ce5d06" providerId="ADAL" clId="{4885F386-4F9D-4C92-9506-D362F46B41D9}" dt="2025-09-30T18:20:31.864" v="4031" actId="478"/>
          <ac:picMkLst>
            <pc:docMk/>
            <pc:sldMk cId="2854685337" sldId="262"/>
            <ac:picMk id="5" creationId="{44E42FB8-F0EB-DA42-8499-487003F5F7FB}"/>
          </ac:picMkLst>
        </pc:picChg>
        <pc:picChg chg="add mod">
          <ac:chgData name="Jaxon Ham" userId="9d0789b0-281b-48a4-a011-36aa65ce5d06" providerId="ADAL" clId="{4885F386-4F9D-4C92-9506-D362F46B41D9}" dt="2025-09-30T18:20:40.136" v="4033" actId="1076"/>
          <ac:picMkLst>
            <pc:docMk/>
            <pc:sldMk cId="2854685337" sldId="262"/>
            <ac:picMk id="8" creationId="{73DEA1EA-B4AE-3D23-D9CC-2A307A89731A}"/>
          </ac:picMkLst>
        </pc:picChg>
      </pc:sldChg>
      <pc:sldChg chg="addSp delSp modSp new mod">
        <pc:chgData name="Jaxon Ham" userId="9d0789b0-281b-48a4-a011-36aa65ce5d06" providerId="ADAL" clId="{4885F386-4F9D-4C92-9506-D362F46B41D9}" dt="2025-09-30T18:20:56.590" v="4035" actId="22"/>
        <pc:sldMkLst>
          <pc:docMk/>
          <pc:sldMk cId="4115956543" sldId="263"/>
        </pc:sldMkLst>
        <pc:spChg chg="mod">
          <ac:chgData name="Jaxon Ham" userId="9d0789b0-281b-48a4-a011-36aa65ce5d06" providerId="ADAL" clId="{4885F386-4F9D-4C92-9506-D362F46B41D9}" dt="2025-09-30T16:53:23.861" v="140" actId="20577"/>
          <ac:spMkLst>
            <pc:docMk/>
            <pc:sldMk cId="4115956543" sldId="263"/>
            <ac:spMk id="2" creationId="{6A4A9E19-E394-1D39-678C-EF295E79701F}"/>
          </ac:spMkLst>
        </pc:spChg>
        <pc:spChg chg="add mod">
          <ac:chgData name="Jaxon Ham" userId="9d0789b0-281b-48a4-a011-36aa65ce5d06" providerId="ADAL" clId="{4885F386-4F9D-4C92-9506-D362F46B41D9}" dt="2025-09-30T18:20:54.135" v="4034" actId="478"/>
          <ac:spMkLst>
            <pc:docMk/>
            <pc:sldMk cId="4115956543" sldId="263"/>
            <ac:spMk id="6" creationId="{50B7BFF8-3A9B-B628-C575-8DE69B1C3470}"/>
          </ac:spMkLst>
        </pc:spChg>
        <pc:picChg chg="del">
          <ac:chgData name="Jaxon Ham" userId="9d0789b0-281b-48a4-a011-36aa65ce5d06" providerId="ADAL" clId="{4885F386-4F9D-4C92-9506-D362F46B41D9}" dt="2025-09-30T18:20:54.135" v="4034" actId="478"/>
          <ac:picMkLst>
            <pc:docMk/>
            <pc:sldMk cId="4115956543" sldId="263"/>
            <ac:picMk id="5" creationId="{8EC852E2-F6C6-334C-550D-189D68ADBE52}"/>
          </ac:picMkLst>
        </pc:picChg>
        <pc:picChg chg="add">
          <ac:chgData name="Jaxon Ham" userId="9d0789b0-281b-48a4-a011-36aa65ce5d06" providerId="ADAL" clId="{4885F386-4F9D-4C92-9506-D362F46B41D9}" dt="2025-09-30T18:20:56.590" v="4035" actId="22"/>
          <ac:picMkLst>
            <pc:docMk/>
            <pc:sldMk cId="4115956543" sldId="263"/>
            <ac:picMk id="8" creationId="{3613D170-E5C8-F8A1-D010-750554DD0EFF}"/>
          </ac:picMkLst>
        </pc:picChg>
      </pc:sldChg>
      <pc:sldChg chg="modSp new mod">
        <pc:chgData name="Jaxon Ham" userId="9d0789b0-281b-48a4-a011-36aa65ce5d06" providerId="ADAL" clId="{4885F386-4F9D-4C92-9506-D362F46B41D9}" dt="2025-09-30T16:54:26.208" v="167" actId="20577"/>
        <pc:sldMkLst>
          <pc:docMk/>
          <pc:sldMk cId="3770326915" sldId="264"/>
        </pc:sldMkLst>
        <pc:spChg chg="mod">
          <ac:chgData name="Jaxon Ham" userId="9d0789b0-281b-48a4-a011-36aa65ce5d06" providerId="ADAL" clId="{4885F386-4F9D-4C92-9506-D362F46B41D9}" dt="2025-09-30T16:54:26.208" v="167" actId="20577"/>
          <ac:spMkLst>
            <pc:docMk/>
            <pc:sldMk cId="3770326915" sldId="264"/>
            <ac:spMk id="2" creationId="{00E8CD00-ED4B-054A-AE07-8A83A202D246}"/>
          </ac:spMkLst>
        </pc:spChg>
      </pc:sldChg>
      <pc:sldChg chg="addSp delSp modSp new mod">
        <pc:chgData name="Jaxon Ham" userId="9d0789b0-281b-48a4-a011-36aa65ce5d06" providerId="ADAL" clId="{4885F386-4F9D-4C92-9506-D362F46B41D9}" dt="2025-09-30T18:43:37.280" v="4391" actId="403"/>
        <pc:sldMkLst>
          <pc:docMk/>
          <pc:sldMk cId="860459229" sldId="265"/>
        </pc:sldMkLst>
        <pc:spChg chg="mod">
          <ac:chgData name="Jaxon Ham" userId="9d0789b0-281b-48a4-a011-36aa65ce5d06" providerId="ADAL" clId="{4885F386-4F9D-4C92-9506-D362F46B41D9}" dt="2025-09-30T16:55:02.321" v="237" actId="20577"/>
          <ac:spMkLst>
            <pc:docMk/>
            <pc:sldMk cId="860459229" sldId="265"/>
            <ac:spMk id="2" creationId="{D938B74E-AF86-1CA8-AB10-0C981464A3A1}"/>
          </ac:spMkLst>
        </pc:spChg>
        <pc:spChg chg="add del mod">
          <ac:chgData name="Jaxon Ham" userId="9d0789b0-281b-48a4-a011-36aa65ce5d06" providerId="ADAL" clId="{4885F386-4F9D-4C92-9506-D362F46B41D9}" dt="2025-09-30T18:43:37.280" v="4391" actId="403"/>
          <ac:spMkLst>
            <pc:docMk/>
            <pc:sldMk cId="860459229" sldId="265"/>
            <ac:spMk id="3" creationId="{8076C966-B95A-B230-A034-3053069C2226}"/>
          </ac:spMkLst>
        </pc:spChg>
        <pc:spChg chg="add mod">
          <ac:chgData name="Jaxon Ham" userId="9d0789b0-281b-48a4-a011-36aa65ce5d06" providerId="ADAL" clId="{4885F386-4F9D-4C92-9506-D362F46B41D9}" dt="2025-09-30T18:01:56.096" v="2481"/>
          <ac:spMkLst>
            <pc:docMk/>
            <pc:sldMk cId="860459229" sldId="265"/>
            <ac:spMk id="4" creationId="{93DFA191-5B41-0192-AE37-A3080A9B5152}"/>
          </ac:spMkLst>
        </pc:spChg>
      </pc:sldChg>
      <pc:sldChg chg="addSp delSp modSp new mod modClrScheme chgLayout">
        <pc:chgData name="Jaxon Ham" userId="9d0789b0-281b-48a4-a011-36aa65ce5d06" providerId="ADAL" clId="{4885F386-4F9D-4C92-9506-D362F46B41D9}" dt="2025-09-30T18:07:07.166" v="3170" actId="20577"/>
        <pc:sldMkLst>
          <pc:docMk/>
          <pc:sldMk cId="4196355125" sldId="266"/>
        </pc:sldMkLst>
        <pc:spChg chg="mod ord">
          <ac:chgData name="Jaxon Ham" userId="9d0789b0-281b-48a4-a011-36aa65ce5d06" providerId="ADAL" clId="{4885F386-4F9D-4C92-9506-D362F46B41D9}" dt="2025-09-30T18:05:20.535" v="2802" actId="700"/>
          <ac:spMkLst>
            <pc:docMk/>
            <pc:sldMk cId="4196355125" sldId="266"/>
            <ac:spMk id="2" creationId="{7BEEA381-287B-E9F7-8F1F-379AC930D0B0}"/>
          </ac:spMkLst>
        </pc:spChg>
        <pc:spChg chg="del mod ord">
          <ac:chgData name="Jaxon Ham" userId="9d0789b0-281b-48a4-a011-36aa65ce5d06" providerId="ADAL" clId="{4885F386-4F9D-4C92-9506-D362F46B41D9}" dt="2025-09-30T18:05:20.535" v="2802" actId="700"/>
          <ac:spMkLst>
            <pc:docMk/>
            <pc:sldMk cId="4196355125" sldId="266"/>
            <ac:spMk id="3" creationId="{3E519801-A9A3-3B8B-0CA0-7D820159381B}"/>
          </ac:spMkLst>
        </pc:spChg>
        <pc:spChg chg="add mod ord">
          <ac:chgData name="Jaxon Ham" userId="9d0789b0-281b-48a4-a011-36aa65ce5d06" providerId="ADAL" clId="{4885F386-4F9D-4C92-9506-D362F46B41D9}" dt="2025-09-30T18:05:26.780" v="2826" actId="20577"/>
          <ac:spMkLst>
            <pc:docMk/>
            <pc:sldMk cId="4196355125" sldId="266"/>
            <ac:spMk id="4" creationId="{60FBB85D-DC32-B188-244B-A4ABD55E9156}"/>
          </ac:spMkLst>
        </pc:spChg>
        <pc:spChg chg="add mod ord">
          <ac:chgData name="Jaxon Ham" userId="9d0789b0-281b-48a4-a011-36aa65ce5d06" providerId="ADAL" clId="{4885F386-4F9D-4C92-9506-D362F46B41D9}" dt="2025-09-30T18:06:24.378" v="2996" actId="20577"/>
          <ac:spMkLst>
            <pc:docMk/>
            <pc:sldMk cId="4196355125" sldId="266"/>
            <ac:spMk id="5" creationId="{5F124E18-1B44-F273-2A04-FB01AFE2C07A}"/>
          </ac:spMkLst>
        </pc:spChg>
        <pc:spChg chg="add mod ord">
          <ac:chgData name="Jaxon Ham" userId="9d0789b0-281b-48a4-a011-36aa65ce5d06" providerId="ADAL" clId="{4885F386-4F9D-4C92-9506-D362F46B41D9}" dt="2025-09-30T18:05:32.530" v="2853" actId="20577"/>
          <ac:spMkLst>
            <pc:docMk/>
            <pc:sldMk cId="4196355125" sldId="266"/>
            <ac:spMk id="6" creationId="{C02FE023-675A-5EEB-6E1E-C2CA01C69E63}"/>
          </ac:spMkLst>
        </pc:spChg>
        <pc:spChg chg="add mod ord">
          <ac:chgData name="Jaxon Ham" userId="9d0789b0-281b-48a4-a011-36aa65ce5d06" providerId="ADAL" clId="{4885F386-4F9D-4C92-9506-D362F46B41D9}" dt="2025-09-30T18:07:07.166" v="3170" actId="20577"/>
          <ac:spMkLst>
            <pc:docMk/>
            <pc:sldMk cId="4196355125" sldId="266"/>
            <ac:spMk id="7" creationId="{05472CAD-652E-1817-B0DD-2AE5B4A83C3D}"/>
          </ac:spMkLst>
        </pc:spChg>
      </pc:sldChg>
      <pc:sldChg chg="modSp new mod">
        <pc:chgData name="Jaxon Ham" userId="9d0789b0-281b-48a4-a011-36aa65ce5d06" providerId="ADAL" clId="{4885F386-4F9D-4C92-9506-D362F46B41D9}" dt="2025-09-30T18:45:53.240" v="4392" actId="403"/>
        <pc:sldMkLst>
          <pc:docMk/>
          <pc:sldMk cId="2620882712" sldId="267"/>
        </pc:sldMkLst>
        <pc:spChg chg="mod">
          <ac:chgData name="Jaxon Ham" userId="9d0789b0-281b-48a4-a011-36aa65ce5d06" providerId="ADAL" clId="{4885F386-4F9D-4C92-9506-D362F46B41D9}" dt="2025-09-30T18:30:27.325" v="4057" actId="20577"/>
          <ac:spMkLst>
            <pc:docMk/>
            <pc:sldMk cId="2620882712" sldId="267"/>
            <ac:spMk id="2" creationId="{45CD995E-C4BD-AD8E-1758-42BB5DD1F346}"/>
          </ac:spMkLst>
        </pc:spChg>
        <pc:spChg chg="mod">
          <ac:chgData name="Jaxon Ham" userId="9d0789b0-281b-48a4-a011-36aa65ce5d06" providerId="ADAL" clId="{4885F386-4F9D-4C92-9506-D362F46B41D9}" dt="2025-09-30T18:45:53.240" v="4392" actId="403"/>
          <ac:spMkLst>
            <pc:docMk/>
            <pc:sldMk cId="2620882712" sldId="267"/>
            <ac:spMk id="3" creationId="{9DAD1E0E-FA06-AD22-20C9-9375A0AE3B03}"/>
          </ac:spMkLst>
        </pc:spChg>
      </pc:sldChg>
      <pc:sldChg chg="modSp new mod">
        <pc:chgData name="Jaxon Ham" userId="9d0789b0-281b-48a4-a011-36aa65ce5d06" providerId="ADAL" clId="{4885F386-4F9D-4C92-9506-D362F46B41D9}" dt="2025-09-30T19:00:16.472" v="4417" actId="20577"/>
        <pc:sldMkLst>
          <pc:docMk/>
          <pc:sldMk cId="718699312" sldId="268"/>
        </pc:sldMkLst>
        <pc:spChg chg="mod">
          <ac:chgData name="Jaxon Ham" userId="9d0789b0-281b-48a4-a011-36aa65ce5d06" providerId="ADAL" clId="{4885F386-4F9D-4C92-9506-D362F46B41D9}" dt="2025-09-30T16:56:23.390" v="372" actId="20577"/>
          <ac:spMkLst>
            <pc:docMk/>
            <pc:sldMk cId="718699312" sldId="268"/>
            <ac:spMk id="2" creationId="{5386DC47-DC3E-9154-8044-B9592DA10808}"/>
          </ac:spMkLst>
        </pc:spChg>
        <pc:spChg chg="mod">
          <ac:chgData name="Jaxon Ham" userId="9d0789b0-281b-48a4-a011-36aa65ce5d06" providerId="ADAL" clId="{4885F386-4F9D-4C92-9506-D362F46B41D9}" dt="2025-09-30T19:00:16.472" v="4417" actId="20577"/>
          <ac:spMkLst>
            <pc:docMk/>
            <pc:sldMk cId="718699312" sldId="268"/>
            <ac:spMk id="4" creationId="{316B0545-4CAF-1EF3-3049-831BB67D23BA}"/>
          </ac:spMkLst>
        </pc:spChg>
      </pc:sldChg>
      <pc:sldChg chg="modSp new mod">
        <pc:chgData name="Jaxon Ham" userId="9d0789b0-281b-48a4-a011-36aa65ce5d06" providerId="ADAL" clId="{4885F386-4F9D-4C92-9506-D362F46B41D9}" dt="2025-09-30T18:46:16.663" v="4396" actId="27636"/>
        <pc:sldMkLst>
          <pc:docMk/>
          <pc:sldMk cId="1030513007" sldId="269"/>
        </pc:sldMkLst>
        <pc:spChg chg="mod">
          <ac:chgData name="Jaxon Ham" userId="9d0789b0-281b-48a4-a011-36aa65ce5d06" providerId="ADAL" clId="{4885F386-4F9D-4C92-9506-D362F46B41D9}" dt="2025-09-30T16:56:44.979" v="426" actId="20577"/>
          <ac:spMkLst>
            <pc:docMk/>
            <pc:sldMk cId="1030513007" sldId="269"/>
            <ac:spMk id="2" creationId="{D015266E-77FA-7F7A-FB12-333376BF1FE6}"/>
          </ac:spMkLst>
        </pc:spChg>
        <pc:spChg chg="mod">
          <ac:chgData name="Jaxon Ham" userId="9d0789b0-281b-48a4-a011-36aa65ce5d06" providerId="ADAL" clId="{4885F386-4F9D-4C92-9506-D362F46B41D9}" dt="2025-09-30T18:46:16.663" v="4396" actId="27636"/>
          <ac:spMkLst>
            <pc:docMk/>
            <pc:sldMk cId="1030513007" sldId="269"/>
            <ac:spMk id="3" creationId="{05308AC2-DB39-9F9F-6311-A6DAA162DDFB}"/>
          </ac:spMkLst>
        </pc:spChg>
      </pc:sldChg>
      <pc:sldChg chg="modSp new mod">
        <pc:chgData name="Jaxon Ham" userId="9d0789b0-281b-48a4-a011-36aa65ce5d06" providerId="ADAL" clId="{4885F386-4F9D-4C92-9506-D362F46B41D9}" dt="2025-09-30T19:00:42.764" v="4418" actId="2711"/>
        <pc:sldMkLst>
          <pc:docMk/>
          <pc:sldMk cId="677502893" sldId="270"/>
        </pc:sldMkLst>
        <pc:spChg chg="mod">
          <ac:chgData name="Jaxon Ham" userId="9d0789b0-281b-48a4-a011-36aa65ce5d06" providerId="ADAL" clId="{4885F386-4F9D-4C92-9506-D362F46B41D9}" dt="2025-09-30T16:57:22.242" v="477" actId="20577"/>
          <ac:spMkLst>
            <pc:docMk/>
            <pc:sldMk cId="677502893" sldId="270"/>
            <ac:spMk id="2" creationId="{F7AEE9DC-5E36-A16E-30F4-E302BB6FC08C}"/>
          </ac:spMkLst>
        </pc:spChg>
        <pc:spChg chg="mod">
          <ac:chgData name="Jaxon Ham" userId="9d0789b0-281b-48a4-a011-36aa65ce5d06" providerId="ADAL" clId="{4885F386-4F9D-4C92-9506-D362F46B41D9}" dt="2025-09-30T19:00:42.764" v="4418" actId="2711"/>
          <ac:spMkLst>
            <pc:docMk/>
            <pc:sldMk cId="677502893" sldId="270"/>
            <ac:spMk id="8" creationId="{57AFA128-7942-3068-D5B8-C42405CA3F67}"/>
          </ac:spMkLst>
        </pc:spChg>
      </pc:sldChg>
      <pc:sldChg chg="addSp delSp modSp add mod">
        <pc:chgData name="Jaxon Ham" userId="9d0789b0-281b-48a4-a011-36aa65ce5d06" providerId="ADAL" clId="{4885F386-4F9D-4C92-9506-D362F46B41D9}" dt="2025-09-30T18:42:23.375" v="4380" actId="1076"/>
        <pc:sldMkLst>
          <pc:docMk/>
          <pc:sldMk cId="315101355" sldId="271"/>
        </pc:sldMkLst>
        <pc:spChg chg="mod">
          <ac:chgData name="Jaxon Ham" userId="9d0789b0-281b-48a4-a011-36aa65ce5d06" providerId="ADAL" clId="{4885F386-4F9D-4C92-9506-D362F46B41D9}" dt="2025-09-30T17:55:03.707" v="2433" actId="20577"/>
          <ac:spMkLst>
            <pc:docMk/>
            <pc:sldMk cId="315101355" sldId="271"/>
            <ac:spMk id="2" creationId="{3C7C9BE4-BB4B-5737-9196-2B578E9CE7A3}"/>
          </ac:spMkLst>
        </pc:spChg>
        <pc:spChg chg="mod">
          <ac:chgData name="Jaxon Ham" userId="9d0789b0-281b-48a4-a011-36aa65ce5d06" providerId="ADAL" clId="{4885F386-4F9D-4C92-9506-D362F46B41D9}" dt="2025-09-30T18:42:20.008" v="4379" actId="403"/>
          <ac:spMkLst>
            <pc:docMk/>
            <pc:sldMk cId="315101355" sldId="271"/>
            <ac:spMk id="3" creationId="{C597B082-DDB2-7537-2F0E-B35CCCB2FA2F}"/>
          </ac:spMkLst>
        </pc:spChg>
        <pc:spChg chg="add mod">
          <ac:chgData name="Jaxon Ham" userId="9d0789b0-281b-48a4-a011-36aa65ce5d06" providerId="ADAL" clId="{4885F386-4F9D-4C92-9506-D362F46B41D9}" dt="2025-09-30T17:32:04.785" v="1411"/>
          <ac:spMkLst>
            <pc:docMk/>
            <pc:sldMk cId="315101355" sldId="271"/>
            <ac:spMk id="4" creationId="{08D096DD-1BF4-D555-F5CB-446849E02348}"/>
          </ac:spMkLst>
        </pc:spChg>
        <pc:spChg chg="add del mod">
          <ac:chgData name="Jaxon Ham" userId="9d0789b0-281b-48a4-a011-36aa65ce5d06" providerId="ADAL" clId="{4885F386-4F9D-4C92-9506-D362F46B41D9}" dt="2025-09-30T17:32:13.028" v="1414" actId="478"/>
          <ac:spMkLst>
            <pc:docMk/>
            <pc:sldMk cId="315101355" sldId="271"/>
            <ac:spMk id="5" creationId="{B43476E1-2D97-2563-6443-462E79635931}"/>
          </ac:spMkLst>
        </pc:spChg>
        <pc:picChg chg="add mod">
          <ac:chgData name="Jaxon Ham" userId="9d0789b0-281b-48a4-a011-36aa65ce5d06" providerId="ADAL" clId="{4885F386-4F9D-4C92-9506-D362F46B41D9}" dt="2025-09-30T18:42:23.375" v="4380" actId="1076"/>
          <ac:picMkLst>
            <pc:docMk/>
            <pc:sldMk cId="315101355" sldId="271"/>
            <ac:picMk id="7" creationId="{7C68C903-8F63-F5E7-DDF6-EB5101D62256}"/>
          </ac:picMkLst>
        </pc:picChg>
      </pc:sldChg>
      <pc:sldChg chg="addSp modSp add mod">
        <pc:chgData name="Jaxon Ham" userId="9d0789b0-281b-48a4-a011-36aa65ce5d06" providerId="ADAL" clId="{4885F386-4F9D-4C92-9506-D362F46B41D9}" dt="2025-09-30T18:42:32.346" v="4381" actId="403"/>
        <pc:sldMkLst>
          <pc:docMk/>
          <pc:sldMk cId="2560830573" sldId="272"/>
        </pc:sldMkLst>
        <pc:spChg chg="mod">
          <ac:chgData name="Jaxon Ham" userId="9d0789b0-281b-48a4-a011-36aa65ce5d06" providerId="ADAL" clId="{4885F386-4F9D-4C92-9506-D362F46B41D9}" dt="2025-09-30T18:42:32.346" v="4381" actId="403"/>
          <ac:spMkLst>
            <pc:docMk/>
            <pc:sldMk cId="2560830573" sldId="272"/>
            <ac:spMk id="3" creationId="{7DE84037-8B7C-F8E4-2127-4FBE09228B44}"/>
          </ac:spMkLst>
        </pc:spChg>
        <pc:picChg chg="add mod">
          <ac:chgData name="Jaxon Ham" userId="9d0789b0-281b-48a4-a011-36aa65ce5d06" providerId="ADAL" clId="{4885F386-4F9D-4C92-9506-D362F46B41D9}" dt="2025-09-30T17:35:56.183" v="1606" actId="1076"/>
          <ac:picMkLst>
            <pc:docMk/>
            <pc:sldMk cId="2560830573" sldId="272"/>
            <ac:picMk id="5" creationId="{B103073B-5BA4-1F4F-4041-920597B06003}"/>
          </ac:picMkLst>
        </pc:picChg>
      </pc:sldChg>
      <pc:sldChg chg="addSp delSp modSp add mod">
        <pc:chgData name="Jaxon Ham" userId="9d0789b0-281b-48a4-a011-36aa65ce5d06" providerId="ADAL" clId="{4885F386-4F9D-4C92-9506-D362F46B41D9}" dt="2025-09-30T18:43:18.876" v="4390" actId="14100"/>
        <pc:sldMkLst>
          <pc:docMk/>
          <pc:sldMk cId="285976854" sldId="273"/>
        </pc:sldMkLst>
        <pc:spChg chg="mod">
          <ac:chgData name="Jaxon Ham" userId="9d0789b0-281b-48a4-a011-36aa65ce5d06" providerId="ADAL" clId="{4885F386-4F9D-4C92-9506-D362F46B41D9}" dt="2025-09-30T18:43:13.765" v="4388" actId="14100"/>
          <ac:spMkLst>
            <pc:docMk/>
            <pc:sldMk cId="285976854" sldId="273"/>
            <ac:spMk id="3" creationId="{17C7E27C-1413-2459-A401-E0B2BB569F07}"/>
          </ac:spMkLst>
        </pc:spChg>
        <pc:spChg chg="add del">
          <ac:chgData name="Jaxon Ham" userId="9d0789b0-281b-48a4-a011-36aa65ce5d06" providerId="ADAL" clId="{4885F386-4F9D-4C92-9506-D362F46B41D9}" dt="2025-09-30T17:53:09.243" v="2418" actId="478"/>
          <ac:spMkLst>
            <pc:docMk/>
            <pc:sldMk cId="285976854" sldId="273"/>
            <ac:spMk id="5" creationId="{71B5A94C-1D98-EB0E-8777-488B4ABEF1A2}"/>
          </ac:spMkLst>
        </pc:spChg>
        <pc:picChg chg="add mod">
          <ac:chgData name="Jaxon Ham" userId="9d0789b0-281b-48a4-a011-36aa65ce5d06" providerId="ADAL" clId="{4885F386-4F9D-4C92-9506-D362F46B41D9}" dt="2025-09-30T18:43:18.876" v="4390" actId="14100"/>
          <ac:picMkLst>
            <pc:docMk/>
            <pc:sldMk cId="285976854" sldId="273"/>
            <ac:picMk id="7" creationId="{24897007-1E79-0916-77B7-2ACC009F0A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76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94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3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7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7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1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5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6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65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4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99A4B-488C-4FBD-7ED3-1CDB5D38D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Project 1</a:t>
            </a:r>
            <a:br>
              <a:rPr lang="en-US"/>
            </a:br>
            <a:r>
              <a:rPr lang="en-US"/>
              <a:t>ML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142CD-358F-0BA1-2AAD-8683332DD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u="sng"/>
              <a:t>Group 5</a:t>
            </a:r>
            <a:br>
              <a:rPr lang="en-US"/>
            </a:br>
            <a:r>
              <a:rPr lang="en-US"/>
              <a:t>Jaxon Ham</a:t>
            </a:r>
          </a:p>
          <a:p>
            <a:pPr algn="l"/>
            <a:r>
              <a:rPr lang="en-US"/>
              <a:t>Cody Uhl</a:t>
            </a: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48D05C03-3553-B757-BEA4-88D3C9BB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53" r="22187" b="-2"/>
          <a:stretch>
            <a:fillRect/>
          </a:stretch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8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78A0-8AEA-6EE1-30B5-9B994F13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Reg + </a:t>
            </a:r>
            <a:r>
              <a:rPr lang="en-US" err="1"/>
              <a:t>GridSearchCV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1FC46-1B2A-B817-00EB-6CEB42F4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Best params:</a:t>
            </a:r>
          </a:p>
          <a:p>
            <a:pPr marL="0" indent="0">
              <a:buNone/>
            </a:pPr>
            <a:r>
              <a:rPr lang="en-US"/>
              <a:t> C: 1.0</a:t>
            </a:r>
          </a:p>
          <a:p>
            <a:r>
              <a:rPr lang="en-US"/>
              <a:t>Accuracy:</a:t>
            </a:r>
          </a:p>
          <a:p>
            <a:pPr marL="0" indent="0">
              <a:buNone/>
            </a:pPr>
            <a:r>
              <a:rPr lang="en-US"/>
              <a:t> 0.8486</a:t>
            </a:r>
          </a:p>
        </p:txBody>
      </p:sp>
      <p:pic>
        <p:nvPicPr>
          <p:cNvPr id="9" name="Picture 8" descr="A diagram of a logistic regression&#10;&#10;AI-generated content may be incorrect.">
            <a:extLst>
              <a:ext uri="{FF2B5EF4-FFF2-40B4-BE49-F238E27FC236}">
                <a16:creationId xmlns:a16="http://schemas.microsoft.com/office/drawing/2014/main" id="{27223695-19F6-B025-3714-508EB46E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72" y="1690688"/>
            <a:ext cx="5511784" cy="45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59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E19-E394-1D39-678C-EF295E79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SVM + </a:t>
            </a:r>
            <a:r>
              <a:rPr lang="en-US" err="1"/>
              <a:t>GridSearchCV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7BFF8-3A9B-B628-C575-8DE69B1C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Best params:</a:t>
            </a:r>
          </a:p>
          <a:p>
            <a:pPr marL="0" indent="0">
              <a:buNone/>
            </a:pPr>
            <a:r>
              <a:rPr lang="en-US"/>
              <a:t> C: 1.0</a:t>
            </a:r>
          </a:p>
          <a:p>
            <a:r>
              <a:rPr lang="en-US"/>
              <a:t>Accuracy:</a:t>
            </a:r>
          </a:p>
          <a:p>
            <a:pPr marL="0" indent="0">
              <a:buNone/>
            </a:pPr>
            <a:r>
              <a:rPr lang="en-US"/>
              <a:t> 0.8463</a:t>
            </a:r>
          </a:p>
        </p:txBody>
      </p:sp>
      <p:pic>
        <p:nvPicPr>
          <p:cNvPr id="9" name="Picture 8" descr="A diagram of a decision boundary&#10;&#10;AI-generated content may be incorrect.">
            <a:extLst>
              <a:ext uri="{FF2B5EF4-FFF2-40B4-BE49-F238E27FC236}">
                <a16:creationId xmlns:a16="http://schemas.microsoft.com/office/drawing/2014/main" id="{06A61DDF-6A9A-75AC-0DBF-60271DBC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90" y="1690688"/>
            <a:ext cx="5451932" cy="45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5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D00-ED4B-054A-AE07-8A83A202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RBF SVM + </a:t>
            </a:r>
            <a:r>
              <a:rPr lang="en-US" err="1"/>
              <a:t>GridSearchCV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AB48C-DF81-5CD1-F0B5-3C8ABCB67E0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Best params:</a:t>
            </a:r>
          </a:p>
          <a:p>
            <a:pPr marL="0" indent="0">
              <a:buNone/>
            </a:pPr>
            <a:r>
              <a:rPr lang="en-US"/>
              <a:t> C: 1.0</a:t>
            </a:r>
          </a:p>
          <a:p>
            <a:pPr marL="0" indent="0">
              <a:buNone/>
            </a:pPr>
            <a:r>
              <a:rPr lang="en-US"/>
              <a:t>gamma: 0.05</a:t>
            </a:r>
          </a:p>
          <a:p>
            <a:r>
              <a:rPr lang="en-US"/>
              <a:t>Accuracy:</a:t>
            </a:r>
          </a:p>
          <a:p>
            <a:pPr marL="0" indent="0">
              <a:buNone/>
            </a:pPr>
            <a:r>
              <a:rPr lang="en-US"/>
              <a:t> 0.8488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9558E8-9801-47A9-2041-390AFCA23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822" y="1690688"/>
            <a:ext cx="5426415" cy="4522012"/>
          </a:xfrm>
        </p:spPr>
      </p:pic>
    </p:spTree>
    <p:extLst>
      <p:ext uri="{BB962C8B-B14F-4D97-AF65-F5344CB8AC3E}">
        <p14:creationId xmlns:p14="http://schemas.microsoft.com/office/powerpoint/2010/main" val="377677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DC47-DC3E-9154-8044-B9592DA1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Boundaries – Log Reg. vs. SVM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6B0545-4CAF-1EF3-3049-831BB67D2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30" y="1536173"/>
            <a:ext cx="1075814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Logistic Regression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Linear boundary, probability-based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Linear SVM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Linear margin, relies on support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RBF SVM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Nonlinear boundary, adapts to complex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Key Difference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RBF captures curves; linear models stick to straight 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Observation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RBF gave the highest accuracy (0.8488)</a:t>
            </a:r>
          </a:p>
        </p:txBody>
      </p:sp>
    </p:spTree>
    <p:extLst>
      <p:ext uri="{BB962C8B-B14F-4D97-AF65-F5344CB8AC3E}">
        <p14:creationId xmlns:p14="http://schemas.microsoft.com/office/powerpoint/2010/main" val="71869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B74E-AF86-1CA8-AB10-0C981464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Feature Scaling Important for Gradient-Based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C966-B95A-B230-A034-3053069C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Gradient descent updates depend on feature magnitudes</a:t>
            </a:r>
          </a:p>
          <a:p>
            <a:r>
              <a:rPr lang="en-US" sz="2800"/>
              <a:t>Without scaling, large-scale features dominate updates</a:t>
            </a:r>
          </a:p>
          <a:p>
            <a:r>
              <a:rPr lang="en-US" sz="2800"/>
              <a:t>Leads to slow convergence or unstable learning</a:t>
            </a:r>
          </a:p>
          <a:p>
            <a:r>
              <a:rPr lang="en-US" sz="2800"/>
              <a:t>Standardizing features puts them on the same scale</a:t>
            </a:r>
          </a:p>
          <a:p>
            <a:r>
              <a:rPr lang="en-US" sz="2800"/>
              <a:t>Result: smoother, faster, and more reliable convergence (as seen in </a:t>
            </a:r>
            <a:r>
              <a:rPr lang="en-US" sz="2800" err="1"/>
              <a:t>AdalineGD</a:t>
            </a:r>
            <a:r>
              <a:rPr lang="en-US" sz="2800"/>
              <a:t>/SGD curves)</a:t>
            </a:r>
          </a:p>
        </p:txBody>
      </p:sp>
    </p:spTree>
    <p:extLst>
      <p:ext uri="{BB962C8B-B14F-4D97-AF65-F5344CB8AC3E}">
        <p14:creationId xmlns:p14="http://schemas.microsoft.com/office/powerpoint/2010/main" val="860459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A381-287B-E9F7-8F1F-379AC930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Gradient Descent vs. Stochastic Gradient Descent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B85D-DC32-B188-244B-A4ABD55E9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Batch Gradient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24E18-1B44-F273-2A04-FB01AFE2C0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Updates weights once per epoch using entire dataset</a:t>
            </a:r>
          </a:p>
          <a:p>
            <a:r>
              <a:rPr lang="en-US"/>
              <a:t>Produces smooth, gradually declining MSE curve</a:t>
            </a:r>
          </a:p>
          <a:p>
            <a:r>
              <a:rPr lang="en-US"/>
              <a:t>Slower to converge</a:t>
            </a:r>
          </a:p>
          <a:p>
            <a:r>
              <a:rPr lang="en-US"/>
              <a:t>More stable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2FE023-675A-5EEB-6E1E-C2CA01C69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Stochastic Gradient Descent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472CAD-652E-1817-B0DD-2AE5B4A83C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Updates weights after each training sample</a:t>
            </a:r>
          </a:p>
          <a:p>
            <a:r>
              <a:rPr lang="en-US"/>
              <a:t>Learns much faster</a:t>
            </a:r>
          </a:p>
          <a:p>
            <a:r>
              <a:rPr lang="en-US"/>
              <a:t>Sharper early drop in MSE</a:t>
            </a:r>
          </a:p>
          <a:p>
            <a:r>
              <a:rPr lang="en-US"/>
              <a:t>Curve can be noisier, but converges quicker on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4196355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995E-C4BD-AD8E-1758-42BB5DD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Perceptron &amp; Adaline vs. </a:t>
            </a:r>
            <a:r>
              <a:rPr lang="en-US" err="1"/>
              <a:t>SKLearn</a:t>
            </a:r>
            <a:br>
              <a:rPr lang="en-US"/>
            </a:br>
            <a:r>
              <a:rPr lang="en-US"/>
              <a:t>Why does </a:t>
            </a:r>
            <a:r>
              <a:rPr lang="en-US" err="1"/>
              <a:t>SKLearn</a:t>
            </a:r>
            <a:r>
              <a:rPr lang="en-US"/>
              <a:t> outperform the book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1E0E-FA06-AD22-20C9-9375A0AE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Optimized Implementation: scikit-learn is highly optimized </a:t>
            </a:r>
            <a:r>
              <a:rPr lang="en-US" sz="2800">
                <a:sym typeface="Wingdings" panose="05000000000000000000" pitchFamily="2" charset="2"/>
              </a:rPr>
              <a:t> faster and more efficient than our python loops</a:t>
            </a:r>
          </a:p>
          <a:p>
            <a:r>
              <a:rPr lang="en-US" sz="2800">
                <a:sym typeface="Wingdings" panose="05000000000000000000" pitchFamily="2" charset="2"/>
              </a:rPr>
              <a:t>Regularization: built in options like alpha helps prevent overfitting</a:t>
            </a:r>
          </a:p>
          <a:p>
            <a:r>
              <a:rPr lang="en-US" sz="2800">
                <a:sym typeface="Wingdings" panose="05000000000000000000" pitchFamily="2" charset="2"/>
              </a:rPr>
              <a:t>Better Learning Rate Handling: Adaptive learning rate schedules vs. our fixed learning rate</a:t>
            </a:r>
          </a:p>
          <a:p>
            <a:r>
              <a:rPr lang="en-US" sz="2800">
                <a:sym typeface="Wingdings" panose="05000000000000000000" pitchFamily="2" charset="2"/>
              </a:rPr>
              <a:t>Robustness: handles edge cases (non-separable data, convergence issues) more gracefully</a:t>
            </a:r>
          </a:p>
        </p:txBody>
      </p:sp>
    </p:spTree>
    <p:extLst>
      <p:ext uri="{BB962C8B-B14F-4D97-AF65-F5344CB8AC3E}">
        <p14:creationId xmlns:p14="http://schemas.microsoft.com/office/powerpoint/2010/main" val="262088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66E-77FA-7F7A-FB12-333376BF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Regularization to Prevent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8AC2-DB39-9F9F-6311-A6DAA162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2653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/>
              <a:t>Role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Adds a penalty term to the loss function</a:t>
            </a:r>
          </a:p>
          <a:p>
            <a:pPr lvl="1"/>
            <a:r>
              <a:rPr lang="en-US" sz="2400"/>
              <a:t>Discourages overly large weights</a:t>
            </a:r>
          </a:p>
          <a:p>
            <a:pPr lvl="1"/>
            <a:r>
              <a:rPr lang="en-US" sz="2400"/>
              <a:t>Simplifies the decision boundary</a:t>
            </a:r>
          </a:p>
          <a:p>
            <a:r>
              <a:rPr lang="en-US" sz="2800" b="1"/>
              <a:t>Effect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Reduces variance &amp; improves generalization</a:t>
            </a:r>
          </a:p>
          <a:p>
            <a:pPr lvl="1"/>
            <a:r>
              <a:rPr lang="en-US" sz="2400"/>
              <a:t>Helps balance bias-variance tradeoff</a:t>
            </a:r>
          </a:p>
          <a:p>
            <a:r>
              <a:rPr lang="en-US" sz="2800" b="1"/>
              <a:t>In Code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Log Reg &amp; SVM in scikit-learn use C as a regularization strength</a:t>
            </a:r>
          </a:p>
          <a:p>
            <a:pPr lvl="1"/>
            <a:r>
              <a:rPr lang="en-US" sz="2400"/>
              <a:t>Smaller C = stronger regularization = smoother boundaries &amp; less overfitting</a:t>
            </a:r>
          </a:p>
        </p:txBody>
      </p:sp>
    </p:spTree>
    <p:extLst>
      <p:ext uri="{BB962C8B-B14F-4D97-AF65-F5344CB8AC3E}">
        <p14:creationId xmlns:p14="http://schemas.microsoft.com/office/powerpoint/2010/main" val="103051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E9DC-5E36-A16E-30F4-E302BB6F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Varying C in Log Reg and Linear SVC Models</a:t>
            </a:r>
          </a:p>
        </p:txBody>
      </p:sp>
      <p:pic>
        <p:nvPicPr>
          <p:cNvPr id="4" name="Content Placeholder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F2AEF691-693A-ADFF-16E7-9F0D63DC6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6209" y="1690689"/>
            <a:ext cx="3454400" cy="2514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B824A-E5FA-17FB-C7ED-1A28E1B6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611" y="1682284"/>
            <a:ext cx="3586999" cy="2523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3F65F-0958-C773-8AEA-DC97AF18D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2" y="1736079"/>
            <a:ext cx="3454400" cy="246921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7AFA128-7942-3068-D5B8-C42405CA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065" y="4535085"/>
            <a:ext cx="846577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 = 0.01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strong regularization → smoother boundaries, lower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 = 1.0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balanced regularization → best performance across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 = 100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weak regularization → tighter fit, small drop in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Linear models (</a:t>
            </a:r>
            <a:r>
              <a:rPr kumimoji="0" lang="en-US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LogReg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&amp; Linear SVM):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accuracy stable around 0.85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RBF SVM: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more sensitive to C &amp; γ, peaked near C=1, γ=0.05 (~0.8488)</a:t>
            </a:r>
          </a:p>
        </p:txBody>
      </p:sp>
    </p:spTree>
    <p:extLst>
      <p:ext uri="{BB962C8B-B14F-4D97-AF65-F5344CB8AC3E}">
        <p14:creationId xmlns:p14="http://schemas.microsoft.com/office/powerpoint/2010/main" val="6775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36C4-690A-2EEE-419C-5E67FCF9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0B1E-6ED1-9407-DCAC-8042838D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Main Steps</a:t>
            </a:r>
            <a:r>
              <a:rPr lang="en-US" sz="3200"/>
              <a:t>:</a:t>
            </a:r>
          </a:p>
          <a:p>
            <a:pPr lvl="1"/>
            <a:r>
              <a:rPr lang="en-US" sz="2800"/>
              <a:t>Handling Missing Values (no NANs or ‘?’ placeholders)</a:t>
            </a:r>
          </a:p>
          <a:p>
            <a:pPr lvl="1"/>
            <a:r>
              <a:rPr lang="en-US" sz="2800"/>
              <a:t>Encoding Categorical values</a:t>
            </a:r>
          </a:p>
          <a:p>
            <a:pPr lvl="2"/>
            <a:r>
              <a:rPr lang="en-US" sz="2400"/>
              <a:t>Turning string cats into numeric via one-hot encoding</a:t>
            </a:r>
          </a:p>
          <a:p>
            <a:pPr lvl="1"/>
            <a:r>
              <a:rPr lang="en-US" sz="2800"/>
              <a:t>Standardizing numerical features to be on a consistent scale</a:t>
            </a:r>
          </a:p>
          <a:p>
            <a:pPr lvl="2"/>
            <a:r>
              <a:rPr lang="en-US" sz="2400"/>
              <a:t>Important for gradient-based methods</a:t>
            </a:r>
          </a:p>
        </p:txBody>
      </p:sp>
    </p:spTree>
    <p:extLst>
      <p:ext uri="{BB962C8B-B14F-4D97-AF65-F5344CB8AC3E}">
        <p14:creationId xmlns:p14="http://schemas.microsoft.com/office/powerpoint/2010/main" val="219198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83CAA-1759-7792-FA0F-FE01C8AB2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76C6-6BE8-0923-89FC-332B2C26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PerceptronGD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A4ED-C0C9-F7EA-9BAD-D19B0CE0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Init</a:t>
            </a:r>
            <a:r>
              <a:rPr lang="en-US"/>
              <a:t>: Sets learning rate, epochs, random seed, random weights, and error tracker.</a:t>
            </a:r>
          </a:p>
          <a:p>
            <a:r>
              <a:rPr lang="en-US" b="1"/>
              <a:t>Fit</a:t>
            </a:r>
            <a:r>
              <a:rPr lang="en-US"/>
              <a:t>: For each epoch and sample, predicts output, calculates update = eta * (target - prediction), adjusts weights/bias, and counts misclassifications.</a:t>
            </a:r>
          </a:p>
          <a:p>
            <a:r>
              <a:rPr lang="en-US" b="1"/>
              <a:t>Predict</a:t>
            </a:r>
            <a:r>
              <a:rPr lang="en-US"/>
              <a:t>: Uses weighted sum + step function to classify new inputs.</a:t>
            </a:r>
          </a:p>
          <a:p>
            <a:r>
              <a:rPr lang="en-US" b="1"/>
              <a:t>Tracks</a:t>
            </a:r>
            <a:r>
              <a:rPr lang="en-US"/>
              <a:t>: Errors per epoch for plotting convergence.</a:t>
            </a:r>
            <a:br>
              <a:rPr lang="en-US"/>
            </a:br>
            <a:br>
              <a:rPr lang="en-US"/>
            </a:br>
            <a:r>
              <a:rPr lang="en-US"/>
              <a:t>Model Accuracy: 0.7835</a:t>
            </a:r>
          </a:p>
        </p:txBody>
      </p:sp>
    </p:spTree>
    <p:extLst>
      <p:ext uri="{BB962C8B-B14F-4D97-AF65-F5344CB8AC3E}">
        <p14:creationId xmlns:p14="http://schemas.microsoft.com/office/powerpoint/2010/main" val="45017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DCF7-2CF8-F734-8EAF-0F7B9E65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9BE4-BB4B-5737-9196-2B578E9C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PerceptronGD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B082-DDB2-7537-2F0E-B35CCCB2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3859742"/>
          </a:xfrm>
        </p:spPr>
        <p:txBody>
          <a:bodyPr>
            <a:normAutofit/>
          </a:bodyPr>
          <a:lstStyle/>
          <a:p>
            <a:r>
              <a:rPr lang="en-US" sz="2800" b="1"/>
              <a:t>Why Doesn’t it Converge?</a:t>
            </a:r>
          </a:p>
          <a:p>
            <a:pPr lvl="1"/>
            <a:r>
              <a:rPr lang="en-US" sz="2400"/>
              <a:t>Only updates weights when sample is misclassified</a:t>
            </a:r>
          </a:p>
          <a:p>
            <a:pPr lvl="1"/>
            <a:r>
              <a:rPr lang="en-US" sz="2400"/>
              <a:t>Non-linearly separable data</a:t>
            </a:r>
          </a:p>
          <a:p>
            <a:pPr lvl="1"/>
            <a:r>
              <a:rPr lang="en-US" sz="2400"/>
              <a:t>Learning rate Sensitivity</a:t>
            </a:r>
          </a:p>
          <a:p>
            <a:pPr lvl="1"/>
            <a:r>
              <a:rPr lang="en-US" sz="2400"/>
              <a:t>High-Dimensional, imbalanced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8D096DD-1BF4-D555-F5CB-446849E023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8C903-8F63-F5E7-DDF6-EB5101D6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2" y="1357295"/>
            <a:ext cx="5959461" cy="44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1605-1039-81FA-0BC4-71D8F417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AdalineGD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BAA3-5037-4267-CBCD-7D197303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9540"/>
          </a:xfrm>
        </p:spPr>
        <p:txBody>
          <a:bodyPr>
            <a:normAutofit lnSpcReduction="10000"/>
          </a:bodyPr>
          <a:lstStyle/>
          <a:p>
            <a:r>
              <a:rPr lang="en-US" b="1"/>
              <a:t>Init</a:t>
            </a:r>
            <a:r>
              <a:rPr lang="en-US"/>
              <a:t>: Sets learning rate, epochs, random seed, random weights, and loss tracker.</a:t>
            </a:r>
          </a:p>
          <a:p>
            <a:r>
              <a:rPr lang="en-US" b="1"/>
              <a:t>Fit</a:t>
            </a:r>
            <a:r>
              <a:rPr lang="en-US"/>
              <a:t>: Each epoch computes net input for all samples, applies linear activation, calculates errors (y – output), updates weights using gradient descent, and record MSE</a:t>
            </a:r>
          </a:p>
          <a:p>
            <a:r>
              <a:rPr lang="en-US" b="1"/>
              <a:t>Predict</a:t>
            </a:r>
            <a:r>
              <a:rPr lang="en-US"/>
              <a:t>: Uses linear activation followed by a step function to classify inputs.</a:t>
            </a:r>
          </a:p>
          <a:p>
            <a:r>
              <a:rPr lang="en-US" b="1"/>
              <a:t>Tracks</a:t>
            </a:r>
            <a:r>
              <a:rPr lang="en-US"/>
              <a:t>: MSE per epoch to monitor convergence.</a:t>
            </a:r>
          </a:p>
          <a:p>
            <a:r>
              <a:rPr lang="en-US"/>
              <a:t>Updates weights using magnitude of errors instead of just misclassifications, which gives smoother learning.</a:t>
            </a:r>
          </a:p>
          <a:p>
            <a:pPr marL="0" indent="0">
              <a:buNone/>
            </a:pPr>
            <a:r>
              <a:rPr lang="en-US"/>
              <a:t>Model Accuracy: 0.7852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B5A53-C5A1-476D-013F-7395537A2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6904-D5F1-BA4A-12DE-D5857A3A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AdalineGD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4037-8B7C-F8E4-2127-4FBE09228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5289" cy="3859742"/>
          </a:xfrm>
        </p:spPr>
        <p:txBody>
          <a:bodyPr>
            <a:normAutofit/>
          </a:bodyPr>
          <a:lstStyle/>
          <a:p>
            <a:r>
              <a:rPr lang="en-US" sz="2800"/>
              <a:t>MSE steadily decreases</a:t>
            </a:r>
          </a:p>
          <a:p>
            <a:r>
              <a:rPr lang="en-US" sz="2800"/>
              <a:t>About 0.28 after 50 epochs</a:t>
            </a:r>
          </a:p>
          <a:p>
            <a:r>
              <a:rPr lang="en-US" sz="2800"/>
              <a:t>Curve flattening toward the end </a:t>
            </a:r>
            <a:r>
              <a:rPr lang="en-US" sz="2800">
                <a:sym typeface="Wingdings" panose="05000000000000000000" pitchFamily="2" charset="2"/>
              </a:rPr>
              <a:t> approaching a minimum</a:t>
            </a:r>
          </a:p>
          <a:p>
            <a:r>
              <a:rPr lang="en-US" sz="2800">
                <a:sym typeface="Wingdings" panose="05000000000000000000" pitchFamily="2" charset="2"/>
              </a:rPr>
              <a:t>Learning Rate = 0.01 was appropriate</a:t>
            </a:r>
            <a:endParaRPr lang="en-US" sz="2800"/>
          </a:p>
          <a:p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3073B-5BA4-1F4F-4041-920597B0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89" y="1465305"/>
            <a:ext cx="5940873" cy="446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3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C25E-C37C-789E-5EC1-91D36D92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AdalineSGD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7F63-21E0-CF16-DDE8-F05585D8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/>
              <a:t>Init</a:t>
            </a:r>
            <a:r>
              <a:rPr lang="en-US"/>
              <a:t>: Sets learning rate, epochs, random seed, random seed, random weights, shuffle option, and cost tracker.</a:t>
            </a:r>
          </a:p>
          <a:p>
            <a:r>
              <a:rPr lang="en-US" b="1"/>
              <a:t>Fit</a:t>
            </a:r>
            <a:r>
              <a:rPr lang="en-US"/>
              <a:t>: For each epoch, shuffles samples, then for each sample computes output, error, updates weights immediately, and accumulates cost.</a:t>
            </a:r>
          </a:p>
          <a:p>
            <a:r>
              <a:rPr lang="en-US" b="1"/>
              <a:t>Predict</a:t>
            </a:r>
            <a:r>
              <a:rPr lang="en-US"/>
              <a:t>: uses linear activation (net input) followed by a step function or classification.</a:t>
            </a:r>
          </a:p>
          <a:p>
            <a:r>
              <a:rPr lang="en-US" b="1"/>
              <a:t>Tracks</a:t>
            </a:r>
            <a:r>
              <a:rPr lang="en-US"/>
              <a:t>: Average cost (MSE per sample) per epoch </a:t>
            </a:r>
            <a:r>
              <a:rPr lang="en-US">
                <a:sym typeface="Wingdings" panose="05000000000000000000" pitchFamily="2" charset="2"/>
              </a:rPr>
              <a:t> faster but </a:t>
            </a:r>
            <a:r>
              <a:rPr lang="en-US" err="1">
                <a:sym typeface="Wingdings" panose="05000000000000000000" pitchFamily="2" charset="2"/>
              </a:rPr>
              <a:t>noiser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convergance</a:t>
            </a:r>
            <a:r>
              <a:rPr lang="en-US">
                <a:sym typeface="Wingdings" panose="05000000000000000000" pitchFamily="2" charset="2"/>
              </a:rPr>
              <a:t> than </a:t>
            </a:r>
            <a:r>
              <a:rPr lang="en-US" err="1">
                <a:sym typeface="Wingdings" panose="05000000000000000000" pitchFamily="2" charset="2"/>
              </a:rPr>
              <a:t>AdalineGD</a:t>
            </a:r>
            <a:r>
              <a:rPr lang="en-US">
                <a:sym typeface="Wingdings" panose="05000000000000000000" pitchFamily="2" charset="2"/>
              </a:rPr>
              <a:t>.</a:t>
            </a:r>
          </a:p>
          <a:p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/>
              <a:t>Model Accuracy: 0.7858</a:t>
            </a:r>
          </a:p>
        </p:txBody>
      </p:sp>
    </p:spTree>
    <p:extLst>
      <p:ext uri="{BB962C8B-B14F-4D97-AF65-F5344CB8AC3E}">
        <p14:creationId xmlns:p14="http://schemas.microsoft.com/office/powerpoint/2010/main" val="290213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B717D-6135-9E8A-8EE4-28EEC6CC5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5E9-5A00-293C-654C-B7B01E14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AdalineSGD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E27C-1413-2459-A401-E0B2BB56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5880" cy="2430491"/>
          </a:xfrm>
        </p:spPr>
        <p:txBody>
          <a:bodyPr>
            <a:normAutofit/>
          </a:bodyPr>
          <a:lstStyle/>
          <a:p>
            <a:r>
              <a:rPr lang="en-US" sz="2800"/>
              <a:t>sharper early drop</a:t>
            </a:r>
          </a:p>
          <a:p>
            <a:r>
              <a:rPr lang="en-US" sz="2800"/>
              <a:t>converges faster (updates after each sample)</a:t>
            </a:r>
          </a:p>
          <a:p>
            <a:r>
              <a:rPr lang="en-US" sz="2800"/>
              <a:t>though sometimes noisier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97007-1E79-0916-77B7-2ACC009F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142" y="1200149"/>
            <a:ext cx="6225309" cy="45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06C-D359-114F-5638-F63463E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SKLearn</a:t>
            </a:r>
            <a:r>
              <a:rPr lang="en-US"/>
              <a:t> Perceptron &amp; Adaline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8150C-44D7-832A-A688-0703489AE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SKLearn</a:t>
            </a:r>
            <a:r>
              <a:rPr lang="en-US"/>
              <a:t> Perceptron: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4DD1-66F0-FC23-3885-CBADA18599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Efficient perceptron using SGD</a:t>
            </a:r>
          </a:p>
          <a:p>
            <a:r>
              <a:rPr lang="en-US"/>
              <a:t>Supports regularization, learning rate tuning, and class weights</a:t>
            </a:r>
          </a:p>
          <a:p>
            <a:r>
              <a:rPr lang="en-US"/>
              <a:t>Faster and more stable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Perceptron </a:t>
            </a:r>
            <a:r>
              <a:rPr lang="en-US" err="1"/>
              <a:t>SKLearn</a:t>
            </a:r>
            <a:r>
              <a:rPr lang="en-US"/>
              <a:t> Accuracy: 0.7950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97783-43AC-5D19-5AD6-123EC1E4D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/>
              <a:t>SKLearn</a:t>
            </a:r>
            <a:r>
              <a:rPr lang="en-US"/>
              <a:t> Adaline: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1236-7A21-1842-33B8-5F98065773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/>
              <a:t>Adaline with SGD</a:t>
            </a:r>
          </a:p>
          <a:p>
            <a:r>
              <a:rPr lang="en-US"/>
              <a:t>Minimizes mean squared error</a:t>
            </a:r>
          </a:p>
          <a:p>
            <a:r>
              <a:rPr lang="en-US"/>
              <a:t>Includes regularization, adaptive learning rates, and shuffling</a:t>
            </a:r>
          </a:p>
          <a:p>
            <a:pPr marL="0" indent="0">
              <a:buNone/>
            </a:pPr>
            <a:r>
              <a:rPr lang="en-US"/>
              <a:t>Adaline </a:t>
            </a:r>
            <a:r>
              <a:rPr lang="en-US" err="1"/>
              <a:t>SKLearn</a:t>
            </a:r>
            <a:r>
              <a:rPr lang="en-US"/>
              <a:t> Accuracy: 0.8301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712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4C45B84D53ED47AA1B22C6BD980C55" ma:contentTypeVersion="3" ma:contentTypeDescription="Create a new document." ma:contentTypeScope="" ma:versionID="46df5de2b64f9f6488382a4a86222ba0">
  <xsd:schema xmlns:xsd="http://www.w3.org/2001/XMLSchema" xmlns:xs="http://www.w3.org/2001/XMLSchema" xmlns:p="http://schemas.microsoft.com/office/2006/metadata/properties" xmlns:ns2="75bd106b-5607-45a5-8c15-c49f8136fac0" targetNamespace="http://schemas.microsoft.com/office/2006/metadata/properties" ma:root="true" ma:fieldsID="914abc914a3b605ea70a263b6a545db6" ns2:_="">
    <xsd:import namespace="75bd106b-5607-45a5-8c15-c49f8136f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d106b-5607-45a5-8c15-c49f8136f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448182-2B05-4F70-A98D-D85B79ADA6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DA54FF-8AA7-4E64-800A-ECA2F669E9AE}">
  <ds:schemaRefs>
    <ds:schemaRef ds:uri="75bd106b-5607-45a5-8c15-c49f8136fa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F5F132-9492-4456-A8C7-D56E6F741D81}">
  <ds:schemaRefs>
    <ds:schemaRef ds:uri="75bd106b-5607-45a5-8c15-c49f8136fa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ShapesVTI</vt:lpstr>
      <vt:lpstr>Project 1 ML Classifiers</vt:lpstr>
      <vt:lpstr>Preprocessing</vt:lpstr>
      <vt:lpstr>PerceptronGD</vt:lpstr>
      <vt:lpstr>PerceptronGD</vt:lpstr>
      <vt:lpstr>AdalineGD</vt:lpstr>
      <vt:lpstr>AdalineGD</vt:lpstr>
      <vt:lpstr>AdalineSGD</vt:lpstr>
      <vt:lpstr>AdalineSGD</vt:lpstr>
      <vt:lpstr>SKLearn Perceptron &amp; Adaline</vt:lpstr>
      <vt:lpstr>Log Reg + GridSearchCV</vt:lpstr>
      <vt:lpstr>Linear SVM + GridSearchCV</vt:lpstr>
      <vt:lpstr>RBF SVM + GridSearchCV</vt:lpstr>
      <vt:lpstr>Decision Boundaries – Log Reg. vs. SVM</vt:lpstr>
      <vt:lpstr>Why is Feature Scaling Important for Gradient-Based Algorithms?</vt:lpstr>
      <vt:lpstr>Batch Gradient Descent vs. Stochastic Gradient Descent</vt:lpstr>
      <vt:lpstr>Custom Perceptron &amp; Adaline vs. SKLearn Why does SKLearn outperform the book code?</vt:lpstr>
      <vt:lpstr>Using Regularization to Prevent Overfitting</vt:lpstr>
      <vt:lpstr>Varying C in Log Reg and Linear SVC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Cody Uhl</dc:creator>
  <cp:revision>1</cp:revision>
  <dcterms:created xsi:type="dcterms:W3CDTF">2025-09-30T15:56:47Z</dcterms:created>
  <dcterms:modified xsi:type="dcterms:W3CDTF">2025-09-30T19:15:56Z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0x0101009F4C45B84D53ED47AA1B22C6BD980C55</vt:lpwstr>
  </property>
</Properties>
</file>