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_rels/notesSlide10.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notesSlide9.xml" ContentType="application/vnd.openxmlformats-officedocument.presentationml.notesSlide+xml"/>
  <Override PartName="/ppt/media/image6.wmf" ContentType="image/x-wmf"/>
  <Override PartName="/ppt/media/image5.wmf" ContentType="image/x-wmf"/>
  <Override PartName="/ppt/media/image3.wmf" ContentType="image/x-wmf"/>
  <Override PartName="/ppt/media/image4.wmf" ContentType="image/x-wmf"/>
  <Override PartName="/ppt/media/image2.wmf" ContentType="image/x-wmf"/>
  <Override PartName="/ppt/media/image7.wmf" ContentType="image/x-wmf"/>
  <Override PartName="/ppt/media/image8.png" ContentType="image/png"/>
  <Override PartName="/ppt/media/image9.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jpeg" ContentType="image/jpeg"/>
  <Override PartName="/ppt/media/image14.png" ContentType="image/png"/>
  <Override PartName="/ppt/media/image10.png" ContentType="image/png"/>
  <Override PartName="/ppt/media/image11.png" ContentType="image/png"/>
  <Override PartName="/ppt/media/image12.png" ContentType="image/png"/>
  <Override PartName="/ppt/media/image13.png" ContentType="image/png"/>
  <Override PartName="/ppt/slideMasters/_rels/slideMaster7.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7.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8.xml" ContentType="application/vnd.openxmlformats-officedocument.theme+xml"/>
  <Override PartName="/ppt/theme/theme7.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82.xml.rels" ContentType="application/vnd.openxmlformats-package.relationships+xml"/>
  <Override PartName="/ppt/slideLayouts/_rels/slideLayout79.xml.rels" ContentType="application/vnd.openxmlformats-package.relationships+xml"/>
  <Override PartName="/ppt/slideLayouts/_rels/slideLayout36.xml.rels" ContentType="application/vnd.openxmlformats-package.relationships+xml"/>
  <Override PartName="/ppt/slideLayouts/_rels/slideLayout84.xml.rels" ContentType="application/vnd.openxmlformats-package.relationships+xml"/>
  <Override PartName="/ppt/slideLayouts/_rels/slideLayout35.xml.rels" ContentType="application/vnd.openxmlformats-package.relationships+xml"/>
  <Override PartName="/ppt/slideLayouts/_rels/slideLayout83.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10.xml.rels" ContentType="application/vnd.openxmlformats-package.relationships+xml"/>
  <Override PartName="/ppt/slideLayouts/_rels/slideLayout81.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80.xml.rels" ContentType="application/vnd.openxmlformats-package.relationships+xml"/>
  <Override PartName="/ppt/slideLayouts/_rels/slideLayout31.xml.rels" ContentType="application/vnd.openxmlformats-package.relationships+xml"/>
  <Override PartName="/ppt/slideLayouts/_rels/slideLayout29.xml.rels" ContentType="application/vnd.openxmlformats-package.relationships+xml"/>
  <Override PartName="/ppt/slideLayouts/_rels/slideLayout78.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77.xml.rels" ContentType="application/vnd.openxmlformats-package.relationships+xml"/>
  <Override PartName="/ppt/slideLayouts/_rels/slideLayout39.xml.rels" ContentType="application/vnd.openxmlformats-package.relationships+xml"/>
  <Override PartName="/ppt/slideLayouts/_rels/slideLayout3.xml.rels" ContentType="application/vnd.openxmlformats-package.relationships+xml"/>
  <Override PartName="/ppt/slideLayouts/_rels/slideLayout4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9.xml.rels" ContentType="application/vnd.openxmlformats-package.relationships+xml"/>
  <Override PartName="/ppt/slideLayouts/_rels/slideLayout14.xml.rels" ContentType="application/vnd.openxmlformats-package.relationships+xml"/>
  <Override PartName="/ppt/slideLayouts/_rels/slideLayout2.xml.rels" ContentType="application/vnd.openxmlformats-package.relationships+xml"/>
  <Override PartName="/ppt/slideLayouts/_rels/slideLayout46.xml.rels" ContentType="application/vnd.openxmlformats-package.relationships+xml"/>
  <Override PartName="/ppt/slideLayouts/_rels/slideLayout4.xml.rels" ContentType="application/vnd.openxmlformats-package.relationships+xml"/>
  <Override PartName="/ppt/slideLayouts/_rels/slideLayout48.xml.rels" ContentType="application/vnd.openxmlformats-package.relationships+xml"/>
  <Override PartName="/ppt/slideLayouts/_rels/slideLayout59.xml.rels" ContentType="application/vnd.openxmlformats-package.relationships+xml"/>
  <Override PartName="/ppt/slideLayouts/_rels/slideLayout1.xml.rels" ContentType="application/vnd.openxmlformats-package.relationships+xml"/>
  <Override PartName="/ppt/slideLayouts/_rels/slideLayout60.xml.rels" ContentType="application/vnd.openxmlformats-package.relationships+xml"/>
  <Override PartName="/ppt/slideLayouts/_rels/slideLayout11.xml.rels" ContentType="application/vnd.openxmlformats-package.relationships+xml"/>
  <Override PartName="/ppt/slideLayouts/_rels/slideLayout58.xml.rels" ContentType="application/vnd.openxmlformats-package.relationships+xml"/>
  <Override PartName="/ppt/slideLayouts/_rels/slideLayout20.xml.rels" ContentType="application/vnd.openxmlformats-package.relationships+xml"/>
  <Override PartName="/ppt/slideLayouts/_rels/slideLayout7.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70.xml.rels" ContentType="application/vnd.openxmlformats-package.relationships+xml"/>
  <Override PartName="/ppt/slideLayouts/_rels/slideLayout43.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71.xml.rels" ContentType="application/vnd.openxmlformats-package.relationships+xml"/>
  <Override PartName="/ppt/slideLayouts/_rels/slideLayout44.xml.rels" ContentType="application/vnd.openxmlformats-package.relationships+xml"/>
  <Override PartName="/ppt/slideLayouts/_rels/slideLayout23.xml.rels" ContentType="application/vnd.openxmlformats-package.relationships+xml"/>
  <Override PartName="/ppt/slideLayouts/_rels/slideLayout72.xml.rels" ContentType="application/vnd.openxmlformats-package.relationships+xml"/>
  <Override PartName="/ppt/slideLayouts/_rels/slideLayout45.xml.rels" ContentType="application/vnd.openxmlformats-package.relationships+xml"/>
  <Override PartName="/ppt/slideLayouts/_rels/slideLayout24.xml.rels" ContentType="application/vnd.openxmlformats-package.relationships+xml"/>
  <Override PartName="/ppt/slideLayouts/_rels/slideLayout73.xml.rels" ContentType="application/vnd.openxmlformats-package.relationships+xml"/>
  <Override PartName="/ppt/slideLayouts/_rels/slideLayout50.xml.rels" ContentType="application/vnd.openxmlformats-package.relationships+xml"/>
  <Override PartName="/ppt/slideLayouts/_rels/slideLayout69.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53.xml.rels" ContentType="application/vnd.openxmlformats-package.relationships+xml"/>
  <Override PartName="/ppt/slideLayouts/_rels/slideLayout54.xml.rels" ContentType="application/vnd.openxmlformats-package.relationships+xml"/>
  <Override PartName="/ppt/slideLayouts/_rels/slideLayout55.xml.rels" ContentType="application/vnd.openxmlformats-package.relationships+xml"/>
  <Override PartName="/ppt/slideLayouts/_rels/slideLayout56.xml.rels" ContentType="application/vnd.openxmlformats-package.relationships+xml"/>
  <Override PartName="/ppt/slideLayouts/_rels/slideLayout57.xml.rels" ContentType="application/vnd.openxmlformats-package.relationships+xml"/>
  <Override PartName="/ppt/slideLayouts/_rels/slideLayout12.xml.rels" ContentType="application/vnd.openxmlformats-package.relationships+xml"/>
  <Override PartName="/ppt/slideLayouts/_rels/slideLayout61.xml.rels" ContentType="application/vnd.openxmlformats-package.relationships+xml"/>
  <Override PartName="/ppt/slideLayouts/_rels/slideLayout13.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15.xml.rels" ContentType="application/vnd.openxmlformats-package.relationships+xml"/>
  <Override PartName="/ppt/slideLayouts/_rels/slideLayout64.xml.rels" ContentType="application/vnd.openxmlformats-package.relationships+xml"/>
  <Override PartName="/ppt/slideLayouts/_rels/slideLayout16.xml.rels" ContentType="application/vnd.openxmlformats-package.relationships+xml"/>
  <Override PartName="/ppt/slideLayouts/_rels/slideLayout65.xml.rels" ContentType="application/vnd.openxmlformats-package.relationships+xml"/>
  <Override PartName="/ppt/slideLayouts/_rels/slideLayout17.xml.rels" ContentType="application/vnd.openxmlformats-package.relationships+xml"/>
  <Override PartName="/ppt/slideLayouts/_rels/slideLayout66.xml.rels" ContentType="application/vnd.openxmlformats-package.relationships+xml"/>
  <Override PartName="/ppt/slideLayouts/_rels/slideLayout18.xml.rels" ContentType="application/vnd.openxmlformats-package.relationships+xml"/>
  <Override PartName="/ppt/slideLayouts/_rels/slideLayout67.xml.rels" ContentType="application/vnd.openxmlformats-package.relationships+xml"/>
  <Override PartName="/ppt/slideLayouts/_rels/slideLayout19.xml.rels" ContentType="application/vnd.openxmlformats-package.relationships+xml"/>
  <Override PartName="/ppt/slideLayouts/_rels/slideLayout68.xml.rels" ContentType="application/vnd.openxmlformats-package.relationships+xml"/>
  <Override PartName="/ppt/slideLayouts/_rels/slideLayout25.xml.rels" ContentType="application/vnd.openxmlformats-package.relationships+xml"/>
  <Override PartName="/ppt/slideLayouts/_rels/slideLayout74.xml.rels" ContentType="application/vnd.openxmlformats-package.relationships+xml"/>
  <Override PartName="/ppt/slideLayouts/_rels/slideLayout26.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82.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79.xml" ContentType="application/vnd.openxmlformats-officedocument.presentationml.slideLayout+xml"/>
  <Override PartName="/ppt/slideLayouts/slideLayout42.xml" ContentType="application/vnd.openxmlformats-officedocument.presentationml.slideLayout+xml"/>
  <Override PartName="/ppt/slideLayouts/slideLayout67.xml" ContentType="application/vnd.openxmlformats-officedocument.presentationml.slideLayout+xml"/>
  <Override PartName="/ppt/slideLayouts/slideLayout41.xml" ContentType="application/vnd.openxmlformats-officedocument.presentationml.slideLayout+xml"/>
  <Override PartName="/ppt/slideLayouts/slideLayout66.xml" ContentType="application/vnd.openxmlformats-officedocument.presentationml.slideLayout+xml"/>
  <Override PartName="/ppt/slideLayouts/slideLayout40.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7.xml" ContentType="application/vnd.openxmlformats-officedocument.presentationml.slideLayout+xml"/>
  <Override PartName="/ppt/slideLayouts/slideLayout43.xml" ContentType="application/vnd.openxmlformats-officedocument.presentationml.slideLayout+xml"/>
  <Override PartName="/ppt/slideLayouts/slideLayout68.xml" ContentType="application/vnd.openxmlformats-officedocument.presentationml.slideLayout+xml"/>
  <Override PartName="/ppt/slideLayouts/slideLayout8.xml" ContentType="application/vnd.openxmlformats-officedocument.presentationml.slideLayout+xml"/>
  <Override PartName="/ppt/slideLayouts/slideLayout44.xml" ContentType="application/vnd.openxmlformats-officedocument.presentationml.slideLayout+xml"/>
  <Override PartName="/ppt/slideLayouts/slideLayout69.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45.xml" ContentType="application/vnd.openxmlformats-officedocument.presentationml.slideLayout+xml"/>
  <Override PartName="/ppt/slideLayouts/slideLayout36.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59.xml" ContentType="application/vnd.openxmlformats-officedocument.presentationml.slideLayout+xml"/>
  <Override PartName="/ppt/slideLayouts/slideLayout33.xml" ContentType="application/vnd.openxmlformats-officedocument.presentationml.slideLayout+xml"/>
  <Override PartName="/ppt/slideLayouts/slideLayout58.xml" ContentType="application/vnd.openxmlformats-officedocument.presentationml.slideLayout+xml"/>
  <Override PartName="/ppt/slideLayouts/slideLayout32.xml" ContentType="application/vnd.openxmlformats-officedocument.presentationml.slideLayout+xml"/>
  <Override PartName="/ppt/slideLayouts/slideLayout57.xml" ContentType="application/vnd.openxmlformats-officedocument.presentationml.slideLayout+xml"/>
  <Override PartName="/ppt/slideLayouts/slideLayout31.xml" ContentType="application/vnd.openxmlformats-officedocument.presentationml.slideLayout+xml"/>
  <Override PartName="/ppt/slideLayouts/slideLayout56.xml" ContentType="application/vnd.openxmlformats-officedocument.presentationml.slideLayout+xml"/>
  <Override PartName="/ppt/slideLayouts/slideLayout30.xml" ContentType="application/vnd.openxmlformats-officedocument.presentationml.slideLayout+xml"/>
  <Override PartName="/ppt/slideLayouts/slideLayout55.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49.xml" ContentType="application/vnd.openxmlformats-officedocument.presentationml.slideLayout+xml"/>
  <Override PartName="/ppt/slideLayouts/slideLayout23.xml" ContentType="application/vnd.openxmlformats-officedocument.presentationml.slideLayout+xml"/>
  <Override PartName="/ppt/slideLayouts/slideLayout48.xml" ContentType="application/vnd.openxmlformats-officedocument.presentationml.slideLayout+xml"/>
  <Override PartName="/ppt/slideLayouts/slideLayout22.xml" ContentType="application/vnd.openxmlformats-officedocument.presentationml.slideLayout+xml"/>
  <Override PartName="/ppt/slideLayouts/slideLayout47.xml" ContentType="application/vnd.openxmlformats-officedocument.presentationml.slideLayout+xml"/>
  <Override PartName="/ppt/slideLayouts/slideLayout21.xml" ContentType="application/vnd.openxmlformats-officedocument.presentationml.slideLayout+xml"/>
  <Override PartName="/ppt/slideLayouts/slideLayout46.xml" ContentType="application/vnd.openxmlformats-officedocument.presentationml.slideLayout+xml"/>
  <Override PartName="/ppt/slideLayouts/slideLayout6.xml" ContentType="application/vnd.openxmlformats-officedocument.presentationml.slideLayout+xml"/>
  <Override PartName="/ppt/slideLayouts/slideLayout19.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4.xml" ContentType="application/vnd.openxmlformats-officedocument.presentationml.slideLayout+xml"/>
  <Override PartName="/ppt/slideLayouts/slideLayout17.xml" ContentType="application/vnd.openxmlformats-officedocument.presentationml.slideLayout+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37.xml" ContentType="application/vnd.openxmlformats-officedocument.presentationml.slideLayout+xml"/>
  <Override PartName="/ppt/slideLayouts/slideLayout13.xml" ContentType="application/vnd.openxmlformats-officedocument.presentationml.slideLayout+xml"/>
  <Override PartName="/ppt/slideLayouts/slideLayout38.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50.xml" ContentType="application/vnd.openxmlformats-officedocument.presentationml.slideLayout+xml"/>
  <Override PartName="/ppt/slideLayouts/slideLayout75.xml" ContentType="application/vnd.openxmlformats-officedocument.presentationml.slideLayout+xml"/>
  <Override PartName="/ppt/slideLayouts/slideLayout51.xml" ContentType="application/vnd.openxmlformats-officedocument.presentationml.slideLayout+xml"/>
  <Override PartName="/ppt/slideLayouts/slideLayout76.xml" ContentType="application/vnd.openxmlformats-officedocument.presentationml.slideLayout+xml"/>
  <Override PartName="/ppt/slideLayouts/slideLayout52.xml" ContentType="application/vnd.openxmlformats-officedocument.presentationml.slideLayout+xml"/>
  <Override PartName="/ppt/slideLayouts/slideLayout77.xml" ContentType="application/vnd.openxmlformats-officedocument.presentationml.slideLayout+xml"/>
  <Override PartName="/ppt/slideLayouts/slideLayout53.xml" ContentType="application/vnd.openxmlformats-officedocument.presentationml.slideLayout+xml"/>
  <Override PartName="/ppt/slideLayouts/slideLayout78.xml" ContentType="application/vnd.openxmlformats-officedocument.presentationml.slideLayout+xml"/>
  <Override PartName="/ppt/slideLayouts/slideLayout5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notesMaster" Target="notesMasters/notesMaster1.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
</Relationships>
</file>

<file path=ppt/notesMasters/_rels/notesMaster1.xml.rels><?xml version="1.0" encoding="UTF-8"?>
<Relationships xmlns="http://schemas.openxmlformats.org/package/2006/relationships"><Relationship Id="rId1" Type="http://schemas.openxmlformats.org/officeDocument/2006/relationships/theme" Target="../theme/theme8.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6" name="PlaceHolder 1"/>
          <p:cNvSpPr>
            <a:spLocks noGrp="1"/>
          </p:cNvSpPr>
          <p:nvPr>
            <p:ph type="sldImg"/>
          </p:nvPr>
        </p:nvSpPr>
        <p:spPr>
          <a:xfrm>
            <a:off x="533520" y="764280"/>
            <a:ext cx="6704640" cy="3771360"/>
          </a:xfrm>
          <a:prstGeom prst="rect">
            <a:avLst/>
          </a:prstGeom>
        </p:spPr>
        <p:txBody>
          <a:bodyPr lIns="0" rIns="0" tIns="0" bIns="0" anchor="ctr"/>
          <a:p>
            <a:r>
              <a:rPr b="0" lang="en-US" sz="3200" spc="-1" strike="noStrike">
                <a:solidFill>
                  <a:srgbClr val="000000"/>
                </a:solidFill>
                <a:latin typeface="Calibri"/>
              </a:rPr>
              <a:t>Click to move the slide</a:t>
            </a:r>
            <a:endParaRPr b="0" lang="en-US" sz="3200" spc="-1" strike="noStrike">
              <a:solidFill>
                <a:srgbClr val="000000"/>
              </a:solidFill>
              <a:latin typeface="Calibri"/>
            </a:endParaRPr>
          </a:p>
        </p:txBody>
      </p:sp>
      <p:sp>
        <p:nvSpPr>
          <p:cNvPr id="1047"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048"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1049"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1050"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1051" name="PlaceHolder 6"/>
          <p:cNvSpPr>
            <a:spLocks noGrp="1"/>
          </p:cNvSpPr>
          <p:nvPr>
            <p:ph type="sldNum"/>
          </p:nvPr>
        </p:nvSpPr>
        <p:spPr>
          <a:xfrm>
            <a:off x="4399200" y="9555480"/>
            <a:ext cx="3372840" cy="502560"/>
          </a:xfrm>
          <a:prstGeom prst="rect">
            <a:avLst/>
          </a:prstGeom>
        </p:spPr>
        <p:txBody>
          <a:bodyPr lIns="0" rIns="0" tIns="0" bIns="0" anchor="b"/>
          <a:p>
            <a:pPr algn="r"/>
            <a:fld id="{5D83C4F1-9804-4EFD-86AE-564F811DCB15}"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7" name="PlaceHolder 1"/>
          <p:cNvSpPr>
            <a:spLocks noGrp="1"/>
          </p:cNvSpPr>
          <p:nvPr>
            <p:ph type="sldImg"/>
          </p:nvPr>
        </p:nvSpPr>
        <p:spPr>
          <a:xfrm>
            <a:off x="380880" y="685800"/>
            <a:ext cx="6095520" cy="3428640"/>
          </a:xfrm>
          <a:prstGeom prst="rect">
            <a:avLst/>
          </a:prstGeom>
        </p:spPr>
      </p:sp>
      <p:sp>
        <p:nvSpPr>
          <p:cNvPr id="1158"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1159" name="TextShape 3"/>
          <p:cNvSpPr txBox="1"/>
          <p:nvPr/>
        </p:nvSpPr>
        <p:spPr>
          <a:xfrm>
            <a:off x="3884760" y="8685360"/>
            <a:ext cx="2971440" cy="456840"/>
          </a:xfrm>
          <a:prstGeom prst="rect">
            <a:avLst/>
          </a:prstGeom>
          <a:noFill/>
          <a:ln>
            <a:noFill/>
          </a:ln>
        </p:spPr>
        <p:txBody>
          <a:bodyPr anchor="b"/>
          <a:p>
            <a:pPr algn="r">
              <a:lnSpc>
                <a:spcPct val="100000"/>
              </a:lnSpc>
            </a:pPr>
            <a:fld id="{FC75B904-7028-4E5B-A12E-D4B605D54B14}"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1" name="PlaceHolder 1"/>
          <p:cNvSpPr>
            <a:spLocks noGrp="1"/>
          </p:cNvSpPr>
          <p:nvPr>
            <p:ph type="sldImg"/>
          </p:nvPr>
        </p:nvSpPr>
        <p:spPr>
          <a:xfrm>
            <a:off x="380880" y="685800"/>
            <a:ext cx="6095520" cy="3428640"/>
          </a:xfrm>
          <a:prstGeom prst="rect">
            <a:avLst/>
          </a:prstGeom>
        </p:spPr>
      </p:sp>
      <p:sp>
        <p:nvSpPr>
          <p:cNvPr id="1152"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1153" name="TextShape 3"/>
          <p:cNvSpPr txBox="1"/>
          <p:nvPr/>
        </p:nvSpPr>
        <p:spPr>
          <a:xfrm>
            <a:off x="3884760" y="8685360"/>
            <a:ext cx="2971440" cy="456840"/>
          </a:xfrm>
          <a:prstGeom prst="rect">
            <a:avLst/>
          </a:prstGeom>
          <a:noFill/>
          <a:ln>
            <a:noFill/>
          </a:ln>
        </p:spPr>
        <p:txBody>
          <a:bodyPr anchor="b"/>
          <a:p>
            <a:pPr algn="r">
              <a:lnSpc>
                <a:spcPct val="100000"/>
              </a:lnSpc>
            </a:pPr>
            <a:fld id="{5B66658C-2C90-415D-8AA2-4075735E2473}"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4" name="PlaceHolder 1"/>
          <p:cNvSpPr>
            <a:spLocks noGrp="1"/>
          </p:cNvSpPr>
          <p:nvPr>
            <p:ph type="sldImg"/>
          </p:nvPr>
        </p:nvSpPr>
        <p:spPr>
          <a:xfrm>
            <a:off x="380880" y="685800"/>
            <a:ext cx="6095520" cy="3428640"/>
          </a:xfrm>
          <a:prstGeom prst="rect">
            <a:avLst/>
          </a:prstGeom>
        </p:spPr>
      </p:sp>
      <p:sp>
        <p:nvSpPr>
          <p:cNvPr id="1155"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1156" name="TextShape 3"/>
          <p:cNvSpPr txBox="1"/>
          <p:nvPr/>
        </p:nvSpPr>
        <p:spPr>
          <a:xfrm>
            <a:off x="3884760" y="8685360"/>
            <a:ext cx="2971440" cy="456840"/>
          </a:xfrm>
          <a:prstGeom prst="rect">
            <a:avLst/>
          </a:prstGeom>
          <a:noFill/>
          <a:ln>
            <a:noFill/>
          </a:ln>
        </p:spPr>
        <p:txBody>
          <a:bodyPr anchor="b"/>
          <a:p>
            <a:pPr algn="r">
              <a:lnSpc>
                <a:spcPct val="100000"/>
              </a:lnSpc>
            </a:pPr>
            <a:fld id="{6F67BCA4-7615-4B17-8EBA-61AB472A6066}"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
        <p:nvSpPr>
          <p:cNvPr id="140" name="PlaceHolder 2"/>
          <p:cNvSpPr>
            <a:spLocks noGrp="1"/>
          </p:cNvSpPr>
          <p:nvPr>
            <p:ph type="body"/>
          </p:nvPr>
        </p:nvSpPr>
        <p:spPr>
          <a:xfrm>
            <a:off x="671040" y="1055880"/>
            <a:ext cx="1084968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141" name="PlaceHolder 3"/>
          <p:cNvSpPr>
            <a:spLocks noGrp="1"/>
          </p:cNvSpPr>
          <p:nvPr>
            <p:ph type="body"/>
          </p:nvPr>
        </p:nvSpPr>
        <p:spPr>
          <a:xfrm>
            <a:off x="671040" y="1266120"/>
            <a:ext cx="10849680" cy="19152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
        <p:nvSpPr>
          <p:cNvPr id="143" name="PlaceHolder 2"/>
          <p:cNvSpPr>
            <a:spLocks noGrp="1"/>
          </p:cNvSpPr>
          <p:nvPr>
            <p:ph type="body"/>
          </p:nvPr>
        </p:nvSpPr>
        <p:spPr>
          <a:xfrm>
            <a:off x="671040" y="105588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144" name="PlaceHolder 3"/>
          <p:cNvSpPr>
            <a:spLocks noGrp="1"/>
          </p:cNvSpPr>
          <p:nvPr>
            <p:ph type="body"/>
          </p:nvPr>
        </p:nvSpPr>
        <p:spPr>
          <a:xfrm>
            <a:off x="6230520" y="105588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145" name="PlaceHolder 4"/>
          <p:cNvSpPr>
            <a:spLocks noGrp="1"/>
          </p:cNvSpPr>
          <p:nvPr>
            <p:ph type="body"/>
          </p:nvPr>
        </p:nvSpPr>
        <p:spPr>
          <a:xfrm>
            <a:off x="671040" y="126612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146" name="PlaceHolder 5"/>
          <p:cNvSpPr>
            <a:spLocks noGrp="1"/>
          </p:cNvSpPr>
          <p:nvPr>
            <p:ph type="body"/>
          </p:nvPr>
        </p:nvSpPr>
        <p:spPr>
          <a:xfrm>
            <a:off x="6230520" y="126612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
        <p:nvSpPr>
          <p:cNvPr id="148" name="PlaceHolder 2"/>
          <p:cNvSpPr>
            <a:spLocks noGrp="1"/>
          </p:cNvSpPr>
          <p:nvPr>
            <p:ph type="body"/>
          </p:nvPr>
        </p:nvSpPr>
        <p:spPr>
          <a:xfrm>
            <a:off x="671040" y="1055880"/>
            <a:ext cx="349344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149" name="PlaceHolder 3"/>
          <p:cNvSpPr>
            <a:spLocks noGrp="1"/>
          </p:cNvSpPr>
          <p:nvPr>
            <p:ph type="body"/>
          </p:nvPr>
        </p:nvSpPr>
        <p:spPr>
          <a:xfrm>
            <a:off x="4339440" y="1055880"/>
            <a:ext cx="349344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150" name="PlaceHolder 4"/>
          <p:cNvSpPr>
            <a:spLocks noGrp="1"/>
          </p:cNvSpPr>
          <p:nvPr>
            <p:ph type="body"/>
          </p:nvPr>
        </p:nvSpPr>
        <p:spPr>
          <a:xfrm>
            <a:off x="8008200" y="1055880"/>
            <a:ext cx="349344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151" name="PlaceHolder 5"/>
          <p:cNvSpPr>
            <a:spLocks noGrp="1"/>
          </p:cNvSpPr>
          <p:nvPr>
            <p:ph type="body"/>
          </p:nvPr>
        </p:nvSpPr>
        <p:spPr>
          <a:xfrm>
            <a:off x="671040" y="1266120"/>
            <a:ext cx="349344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152" name="PlaceHolder 6"/>
          <p:cNvSpPr>
            <a:spLocks noGrp="1"/>
          </p:cNvSpPr>
          <p:nvPr>
            <p:ph type="body"/>
          </p:nvPr>
        </p:nvSpPr>
        <p:spPr>
          <a:xfrm>
            <a:off x="4339440" y="1266120"/>
            <a:ext cx="349344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153" name="PlaceHolder 7"/>
          <p:cNvSpPr>
            <a:spLocks noGrp="1"/>
          </p:cNvSpPr>
          <p:nvPr>
            <p:ph type="body"/>
          </p:nvPr>
        </p:nvSpPr>
        <p:spPr>
          <a:xfrm>
            <a:off x="8008200" y="1266120"/>
            <a:ext cx="3493440" cy="19152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1"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
        <p:nvSpPr>
          <p:cNvPr id="272" name="PlaceHolder 2"/>
          <p:cNvSpPr>
            <a:spLocks noGrp="1"/>
          </p:cNvSpPr>
          <p:nvPr>
            <p:ph type="subTitle"/>
          </p:nvPr>
        </p:nvSpPr>
        <p:spPr>
          <a:xfrm>
            <a:off x="671040" y="1055880"/>
            <a:ext cx="10849680" cy="402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
        <p:nvSpPr>
          <p:cNvPr id="274" name="PlaceHolder 2"/>
          <p:cNvSpPr>
            <a:spLocks noGrp="1"/>
          </p:cNvSpPr>
          <p:nvPr>
            <p:ph type="body"/>
          </p:nvPr>
        </p:nvSpPr>
        <p:spPr>
          <a:xfrm>
            <a:off x="671040" y="1055880"/>
            <a:ext cx="10849680" cy="40212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
        <p:nvSpPr>
          <p:cNvPr id="276" name="PlaceHolder 2"/>
          <p:cNvSpPr>
            <a:spLocks noGrp="1"/>
          </p:cNvSpPr>
          <p:nvPr>
            <p:ph type="body"/>
          </p:nvPr>
        </p:nvSpPr>
        <p:spPr>
          <a:xfrm>
            <a:off x="671040" y="1055880"/>
            <a:ext cx="5294520" cy="402120"/>
          </a:xfrm>
          <a:prstGeom prst="rect">
            <a:avLst/>
          </a:prstGeom>
        </p:spPr>
        <p:txBody>
          <a:bodyPr lIns="0" rIns="0" tIns="0" bIns="0">
            <a:normAutofit/>
          </a:bodyPr>
          <a:p>
            <a:endParaRPr b="0" lang="da-DK" sz="1800" spc="-1" strike="noStrike">
              <a:solidFill>
                <a:srgbClr val="000000"/>
              </a:solidFill>
              <a:latin typeface="Arial"/>
            </a:endParaRPr>
          </a:p>
        </p:txBody>
      </p:sp>
      <p:sp>
        <p:nvSpPr>
          <p:cNvPr id="277" name="PlaceHolder 3"/>
          <p:cNvSpPr>
            <a:spLocks noGrp="1"/>
          </p:cNvSpPr>
          <p:nvPr>
            <p:ph type="body"/>
          </p:nvPr>
        </p:nvSpPr>
        <p:spPr>
          <a:xfrm>
            <a:off x="6230520" y="1055880"/>
            <a:ext cx="5294520" cy="40212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8"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9" name="PlaceHolder 1"/>
          <p:cNvSpPr>
            <a:spLocks noGrp="1"/>
          </p:cNvSpPr>
          <p:nvPr>
            <p:ph type="subTitle"/>
          </p:nvPr>
        </p:nvSpPr>
        <p:spPr>
          <a:xfrm>
            <a:off x="649080" y="5400"/>
            <a:ext cx="10878480" cy="4879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
        <p:nvSpPr>
          <p:cNvPr id="281" name="PlaceHolder 2"/>
          <p:cNvSpPr>
            <a:spLocks noGrp="1"/>
          </p:cNvSpPr>
          <p:nvPr>
            <p:ph type="body"/>
          </p:nvPr>
        </p:nvSpPr>
        <p:spPr>
          <a:xfrm>
            <a:off x="671040" y="105588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282" name="PlaceHolder 3"/>
          <p:cNvSpPr>
            <a:spLocks noGrp="1"/>
          </p:cNvSpPr>
          <p:nvPr>
            <p:ph type="body"/>
          </p:nvPr>
        </p:nvSpPr>
        <p:spPr>
          <a:xfrm>
            <a:off x="6230520" y="1055880"/>
            <a:ext cx="5294520" cy="402120"/>
          </a:xfrm>
          <a:prstGeom prst="rect">
            <a:avLst/>
          </a:prstGeom>
        </p:spPr>
        <p:txBody>
          <a:bodyPr lIns="0" rIns="0" tIns="0" bIns="0">
            <a:normAutofit/>
          </a:bodyPr>
          <a:p>
            <a:endParaRPr b="0" lang="da-DK" sz="1800" spc="-1" strike="noStrike">
              <a:solidFill>
                <a:srgbClr val="000000"/>
              </a:solidFill>
              <a:latin typeface="Arial"/>
            </a:endParaRPr>
          </a:p>
        </p:txBody>
      </p:sp>
      <p:sp>
        <p:nvSpPr>
          <p:cNvPr id="283" name="PlaceHolder 4"/>
          <p:cNvSpPr>
            <a:spLocks noGrp="1"/>
          </p:cNvSpPr>
          <p:nvPr>
            <p:ph type="body"/>
          </p:nvPr>
        </p:nvSpPr>
        <p:spPr>
          <a:xfrm>
            <a:off x="671040" y="126612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8"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
        <p:nvSpPr>
          <p:cNvPr id="119" name="PlaceHolder 2"/>
          <p:cNvSpPr>
            <a:spLocks noGrp="1"/>
          </p:cNvSpPr>
          <p:nvPr>
            <p:ph type="subTitle"/>
          </p:nvPr>
        </p:nvSpPr>
        <p:spPr>
          <a:xfrm>
            <a:off x="671040" y="1055880"/>
            <a:ext cx="10849680" cy="402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
        <p:nvSpPr>
          <p:cNvPr id="285" name="PlaceHolder 2"/>
          <p:cNvSpPr>
            <a:spLocks noGrp="1"/>
          </p:cNvSpPr>
          <p:nvPr>
            <p:ph type="body"/>
          </p:nvPr>
        </p:nvSpPr>
        <p:spPr>
          <a:xfrm>
            <a:off x="671040" y="1055880"/>
            <a:ext cx="5294520" cy="402120"/>
          </a:xfrm>
          <a:prstGeom prst="rect">
            <a:avLst/>
          </a:prstGeom>
        </p:spPr>
        <p:txBody>
          <a:bodyPr lIns="0" rIns="0" tIns="0" bIns="0">
            <a:normAutofit/>
          </a:bodyPr>
          <a:p>
            <a:endParaRPr b="0" lang="da-DK" sz="1800" spc="-1" strike="noStrike">
              <a:solidFill>
                <a:srgbClr val="000000"/>
              </a:solidFill>
              <a:latin typeface="Arial"/>
            </a:endParaRPr>
          </a:p>
        </p:txBody>
      </p:sp>
      <p:sp>
        <p:nvSpPr>
          <p:cNvPr id="286" name="PlaceHolder 3"/>
          <p:cNvSpPr>
            <a:spLocks noGrp="1"/>
          </p:cNvSpPr>
          <p:nvPr>
            <p:ph type="body"/>
          </p:nvPr>
        </p:nvSpPr>
        <p:spPr>
          <a:xfrm>
            <a:off x="6230520" y="105588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287" name="PlaceHolder 4"/>
          <p:cNvSpPr>
            <a:spLocks noGrp="1"/>
          </p:cNvSpPr>
          <p:nvPr>
            <p:ph type="body"/>
          </p:nvPr>
        </p:nvSpPr>
        <p:spPr>
          <a:xfrm>
            <a:off x="6230520" y="126612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
        <p:nvSpPr>
          <p:cNvPr id="289" name="PlaceHolder 2"/>
          <p:cNvSpPr>
            <a:spLocks noGrp="1"/>
          </p:cNvSpPr>
          <p:nvPr>
            <p:ph type="body"/>
          </p:nvPr>
        </p:nvSpPr>
        <p:spPr>
          <a:xfrm>
            <a:off x="671040" y="105588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290" name="PlaceHolder 3"/>
          <p:cNvSpPr>
            <a:spLocks noGrp="1"/>
          </p:cNvSpPr>
          <p:nvPr>
            <p:ph type="body"/>
          </p:nvPr>
        </p:nvSpPr>
        <p:spPr>
          <a:xfrm>
            <a:off x="6230520" y="105588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291" name="PlaceHolder 4"/>
          <p:cNvSpPr>
            <a:spLocks noGrp="1"/>
          </p:cNvSpPr>
          <p:nvPr>
            <p:ph type="body"/>
          </p:nvPr>
        </p:nvSpPr>
        <p:spPr>
          <a:xfrm>
            <a:off x="671040" y="1266120"/>
            <a:ext cx="10849680" cy="19152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
        <p:nvSpPr>
          <p:cNvPr id="293" name="PlaceHolder 2"/>
          <p:cNvSpPr>
            <a:spLocks noGrp="1"/>
          </p:cNvSpPr>
          <p:nvPr>
            <p:ph type="body"/>
          </p:nvPr>
        </p:nvSpPr>
        <p:spPr>
          <a:xfrm>
            <a:off x="671040" y="1055880"/>
            <a:ext cx="1084968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294" name="PlaceHolder 3"/>
          <p:cNvSpPr>
            <a:spLocks noGrp="1"/>
          </p:cNvSpPr>
          <p:nvPr>
            <p:ph type="body"/>
          </p:nvPr>
        </p:nvSpPr>
        <p:spPr>
          <a:xfrm>
            <a:off x="671040" y="1266120"/>
            <a:ext cx="10849680" cy="19152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
        <p:nvSpPr>
          <p:cNvPr id="296" name="PlaceHolder 2"/>
          <p:cNvSpPr>
            <a:spLocks noGrp="1"/>
          </p:cNvSpPr>
          <p:nvPr>
            <p:ph type="body"/>
          </p:nvPr>
        </p:nvSpPr>
        <p:spPr>
          <a:xfrm>
            <a:off x="671040" y="105588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297" name="PlaceHolder 3"/>
          <p:cNvSpPr>
            <a:spLocks noGrp="1"/>
          </p:cNvSpPr>
          <p:nvPr>
            <p:ph type="body"/>
          </p:nvPr>
        </p:nvSpPr>
        <p:spPr>
          <a:xfrm>
            <a:off x="6230520" y="105588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298" name="PlaceHolder 4"/>
          <p:cNvSpPr>
            <a:spLocks noGrp="1"/>
          </p:cNvSpPr>
          <p:nvPr>
            <p:ph type="body"/>
          </p:nvPr>
        </p:nvSpPr>
        <p:spPr>
          <a:xfrm>
            <a:off x="671040" y="126612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299" name="PlaceHolder 5"/>
          <p:cNvSpPr>
            <a:spLocks noGrp="1"/>
          </p:cNvSpPr>
          <p:nvPr>
            <p:ph type="body"/>
          </p:nvPr>
        </p:nvSpPr>
        <p:spPr>
          <a:xfrm>
            <a:off x="6230520" y="126612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
        <p:nvSpPr>
          <p:cNvPr id="301" name="PlaceHolder 2"/>
          <p:cNvSpPr>
            <a:spLocks noGrp="1"/>
          </p:cNvSpPr>
          <p:nvPr>
            <p:ph type="body"/>
          </p:nvPr>
        </p:nvSpPr>
        <p:spPr>
          <a:xfrm>
            <a:off x="671040" y="1055880"/>
            <a:ext cx="349344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302" name="PlaceHolder 3"/>
          <p:cNvSpPr>
            <a:spLocks noGrp="1"/>
          </p:cNvSpPr>
          <p:nvPr>
            <p:ph type="body"/>
          </p:nvPr>
        </p:nvSpPr>
        <p:spPr>
          <a:xfrm>
            <a:off x="4339440" y="1055880"/>
            <a:ext cx="349344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303" name="PlaceHolder 4"/>
          <p:cNvSpPr>
            <a:spLocks noGrp="1"/>
          </p:cNvSpPr>
          <p:nvPr>
            <p:ph type="body"/>
          </p:nvPr>
        </p:nvSpPr>
        <p:spPr>
          <a:xfrm>
            <a:off x="8008200" y="1055880"/>
            <a:ext cx="349344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304" name="PlaceHolder 5"/>
          <p:cNvSpPr>
            <a:spLocks noGrp="1"/>
          </p:cNvSpPr>
          <p:nvPr>
            <p:ph type="body"/>
          </p:nvPr>
        </p:nvSpPr>
        <p:spPr>
          <a:xfrm>
            <a:off x="671040" y="1266120"/>
            <a:ext cx="349344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305" name="PlaceHolder 6"/>
          <p:cNvSpPr>
            <a:spLocks noGrp="1"/>
          </p:cNvSpPr>
          <p:nvPr>
            <p:ph type="body"/>
          </p:nvPr>
        </p:nvSpPr>
        <p:spPr>
          <a:xfrm>
            <a:off x="4339440" y="1266120"/>
            <a:ext cx="349344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306" name="PlaceHolder 7"/>
          <p:cNvSpPr>
            <a:spLocks noGrp="1"/>
          </p:cNvSpPr>
          <p:nvPr>
            <p:ph type="body"/>
          </p:nvPr>
        </p:nvSpPr>
        <p:spPr>
          <a:xfrm>
            <a:off x="8008200" y="1266120"/>
            <a:ext cx="3493440" cy="19152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6"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
        <p:nvSpPr>
          <p:cNvPr id="417" name="PlaceHolder 2"/>
          <p:cNvSpPr>
            <a:spLocks noGrp="1"/>
          </p:cNvSpPr>
          <p:nvPr>
            <p:ph type="subTitle"/>
          </p:nvPr>
        </p:nvSpPr>
        <p:spPr>
          <a:xfrm>
            <a:off x="671040" y="1055880"/>
            <a:ext cx="10849680" cy="402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18"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
        <p:nvSpPr>
          <p:cNvPr id="419" name="PlaceHolder 2"/>
          <p:cNvSpPr>
            <a:spLocks noGrp="1"/>
          </p:cNvSpPr>
          <p:nvPr>
            <p:ph type="body"/>
          </p:nvPr>
        </p:nvSpPr>
        <p:spPr>
          <a:xfrm>
            <a:off x="671040" y="1055880"/>
            <a:ext cx="10849680" cy="40212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0"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
        <p:nvSpPr>
          <p:cNvPr id="421" name="PlaceHolder 2"/>
          <p:cNvSpPr>
            <a:spLocks noGrp="1"/>
          </p:cNvSpPr>
          <p:nvPr>
            <p:ph type="body"/>
          </p:nvPr>
        </p:nvSpPr>
        <p:spPr>
          <a:xfrm>
            <a:off x="671040" y="1055880"/>
            <a:ext cx="5294520" cy="402120"/>
          </a:xfrm>
          <a:prstGeom prst="rect">
            <a:avLst/>
          </a:prstGeom>
        </p:spPr>
        <p:txBody>
          <a:bodyPr lIns="0" rIns="0" tIns="0" bIns="0">
            <a:normAutofit/>
          </a:bodyPr>
          <a:p>
            <a:endParaRPr b="0" lang="da-DK" sz="1800" spc="-1" strike="noStrike">
              <a:solidFill>
                <a:srgbClr val="000000"/>
              </a:solidFill>
              <a:latin typeface="Arial"/>
            </a:endParaRPr>
          </a:p>
        </p:txBody>
      </p:sp>
      <p:sp>
        <p:nvSpPr>
          <p:cNvPr id="422" name="PlaceHolder 3"/>
          <p:cNvSpPr>
            <a:spLocks noGrp="1"/>
          </p:cNvSpPr>
          <p:nvPr>
            <p:ph type="body"/>
          </p:nvPr>
        </p:nvSpPr>
        <p:spPr>
          <a:xfrm>
            <a:off x="6230520" y="1055880"/>
            <a:ext cx="5294520" cy="40212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23"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
        <p:nvSpPr>
          <p:cNvPr id="121" name="PlaceHolder 2"/>
          <p:cNvSpPr>
            <a:spLocks noGrp="1"/>
          </p:cNvSpPr>
          <p:nvPr>
            <p:ph type="body"/>
          </p:nvPr>
        </p:nvSpPr>
        <p:spPr>
          <a:xfrm>
            <a:off x="671040" y="1055880"/>
            <a:ext cx="10849680" cy="40212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24" name="PlaceHolder 1"/>
          <p:cNvSpPr>
            <a:spLocks noGrp="1"/>
          </p:cNvSpPr>
          <p:nvPr>
            <p:ph type="subTitle"/>
          </p:nvPr>
        </p:nvSpPr>
        <p:spPr>
          <a:xfrm>
            <a:off x="649080" y="5400"/>
            <a:ext cx="10878480" cy="4879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25"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
        <p:nvSpPr>
          <p:cNvPr id="426" name="PlaceHolder 2"/>
          <p:cNvSpPr>
            <a:spLocks noGrp="1"/>
          </p:cNvSpPr>
          <p:nvPr>
            <p:ph type="body"/>
          </p:nvPr>
        </p:nvSpPr>
        <p:spPr>
          <a:xfrm>
            <a:off x="671040" y="105588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427" name="PlaceHolder 3"/>
          <p:cNvSpPr>
            <a:spLocks noGrp="1"/>
          </p:cNvSpPr>
          <p:nvPr>
            <p:ph type="body"/>
          </p:nvPr>
        </p:nvSpPr>
        <p:spPr>
          <a:xfrm>
            <a:off x="6230520" y="1055880"/>
            <a:ext cx="5294520" cy="402120"/>
          </a:xfrm>
          <a:prstGeom prst="rect">
            <a:avLst/>
          </a:prstGeom>
        </p:spPr>
        <p:txBody>
          <a:bodyPr lIns="0" rIns="0" tIns="0" bIns="0">
            <a:normAutofit/>
          </a:bodyPr>
          <a:p>
            <a:endParaRPr b="0" lang="da-DK" sz="1800" spc="-1" strike="noStrike">
              <a:solidFill>
                <a:srgbClr val="000000"/>
              </a:solidFill>
              <a:latin typeface="Arial"/>
            </a:endParaRPr>
          </a:p>
        </p:txBody>
      </p:sp>
      <p:sp>
        <p:nvSpPr>
          <p:cNvPr id="428" name="PlaceHolder 4"/>
          <p:cNvSpPr>
            <a:spLocks noGrp="1"/>
          </p:cNvSpPr>
          <p:nvPr>
            <p:ph type="body"/>
          </p:nvPr>
        </p:nvSpPr>
        <p:spPr>
          <a:xfrm>
            <a:off x="671040" y="126612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29"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
        <p:nvSpPr>
          <p:cNvPr id="430" name="PlaceHolder 2"/>
          <p:cNvSpPr>
            <a:spLocks noGrp="1"/>
          </p:cNvSpPr>
          <p:nvPr>
            <p:ph type="body"/>
          </p:nvPr>
        </p:nvSpPr>
        <p:spPr>
          <a:xfrm>
            <a:off x="671040" y="1055880"/>
            <a:ext cx="5294520" cy="402120"/>
          </a:xfrm>
          <a:prstGeom prst="rect">
            <a:avLst/>
          </a:prstGeom>
        </p:spPr>
        <p:txBody>
          <a:bodyPr lIns="0" rIns="0" tIns="0" bIns="0">
            <a:normAutofit/>
          </a:bodyPr>
          <a:p>
            <a:endParaRPr b="0" lang="da-DK" sz="1800" spc="-1" strike="noStrike">
              <a:solidFill>
                <a:srgbClr val="000000"/>
              </a:solidFill>
              <a:latin typeface="Arial"/>
            </a:endParaRPr>
          </a:p>
        </p:txBody>
      </p:sp>
      <p:sp>
        <p:nvSpPr>
          <p:cNvPr id="431" name="PlaceHolder 3"/>
          <p:cNvSpPr>
            <a:spLocks noGrp="1"/>
          </p:cNvSpPr>
          <p:nvPr>
            <p:ph type="body"/>
          </p:nvPr>
        </p:nvSpPr>
        <p:spPr>
          <a:xfrm>
            <a:off x="6230520" y="105588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432" name="PlaceHolder 4"/>
          <p:cNvSpPr>
            <a:spLocks noGrp="1"/>
          </p:cNvSpPr>
          <p:nvPr>
            <p:ph type="body"/>
          </p:nvPr>
        </p:nvSpPr>
        <p:spPr>
          <a:xfrm>
            <a:off x="6230520" y="126612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33"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
        <p:nvSpPr>
          <p:cNvPr id="434" name="PlaceHolder 2"/>
          <p:cNvSpPr>
            <a:spLocks noGrp="1"/>
          </p:cNvSpPr>
          <p:nvPr>
            <p:ph type="body"/>
          </p:nvPr>
        </p:nvSpPr>
        <p:spPr>
          <a:xfrm>
            <a:off x="671040" y="105588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435" name="PlaceHolder 3"/>
          <p:cNvSpPr>
            <a:spLocks noGrp="1"/>
          </p:cNvSpPr>
          <p:nvPr>
            <p:ph type="body"/>
          </p:nvPr>
        </p:nvSpPr>
        <p:spPr>
          <a:xfrm>
            <a:off x="6230520" y="105588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436" name="PlaceHolder 4"/>
          <p:cNvSpPr>
            <a:spLocks noGrp="1"/>
          </p:cNvSpPr>
          <p:nvPr>
            <p:ph type="body"/>
          </p:nvPr>
        </p:nvSpPr>
        <p:spPr>
          <a:xfrm>
            <a:off x="671040" y="1266120"/>
            <a:ext cx="10849680" cy="19152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37"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
        <p:nvSpPr>
          <p:cNvPr id="438" name="PlaceHolder 2"/>
          <p:cNvSpPr>
            <a:spLocks noGrp="1"/>
          </p:cNvSpPr>
          <p:nvPr>
            <p:ph type="body"/>
          </p:nvPr>
        </p:nvSpPr>
        <p:spPr>
          <a:xfrm>
            <a:off x="671040" y="1055880"/>
            <a:ext cx="1084968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439" name="PlaceHolder 3"/>
          <p:cNvSpPr>
            <a:spLocks noGrp="1"/>
          </p:cNvSpPr>
          <p:nvPr>
            <p:ph type="body"/>
          </p:nvPr>
        </p:nvSpPr>
        <p:spPr>
          <a:xfrm>
            <a:off x="671040" y="1266120"/>
            <a:ext cx="10849680" cy="19152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40"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
        <p:nvSpPr>
          <p:cNvPr id="441" name="PlaceHolder 2"/>
          <p:cNvSpPr>
            <a:spLocks noGrp="1"/>
          </p:cNvSpPr>
          <p:nvPr>
            <p:ph type="body"/>
          </p:nvPr>
        </p:nvSpPr>
        <p:spPr>
          <a:xfrm>
            <a:off x="671040" y="105588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442" name="PlaceHolder 3"/>
          <p:cNvSpPr>
            <a:spLocks noGrp="1"/>
          </p:cNvSpPr>
          <p:nvPr>
            <p:ph type="body"/>
          </p:nvPr>
        </p:nvSpPr>
        <p:spPr>
          <a:xfrm>
            <a:off x="6230520" y="105588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443" name="PlaceHolder 4"/>
          <p:cNvSpPr>
            <a:spLocks noGrp="1"/>
          </p:cNvSpPr>
          <p:nvPr>
            <p:ph type="body"/>
          </p:nvPr>
        </p:nvSpPr>
        <p:spPr>
          <a:xfrm>
            <a:off x="671040" y="126612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444" name="PlaceHolder 5"/>
          <p:cNvSpPr>
            <a:spLocks noGrp="1"/>
          </p:cNvSpPr>
          <p:nvPr>
            <p:ph type="body"/>
          </p:nvPr>
        </p:nvSpPr>
        <p:spPr>
          <a:xfrm>
            <a:off x="6230520" y="126612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5"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
        <p:nvSpPr>
          <p:cNvPr id="446" name="PlaceHolder 2"/>
          <p:cNvSpPr>
            <a:spLocks noGrp="1"/>
          </p:cNvSpPr>
          <p:nvPr>
            <p:ph type="body"/>
          </p:nvPr>
        </p:nvSpPr>
        <p:spPr>
          <a:xfrm>
            <a:off x="671040" y="1055880"/>
            <a:ext cx="349344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447" name="PlaceHolder 3"/>
          <p:cNvSpPr>
            <a:spLocks noGrp="1"/>
          </p:cNvSpPr>
          <p:nvPr>
            <p:ph type="body"/>
          </p:nvPr>
        </p:nvSpPr>
        <p:spPr>
          <a:xfrm>
            <a:off x="4339440" y="1055880"/>
            <a:ext cx="349344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448" name="PlaceHolder 4"/>
          <p:cNvSpPr>
            <a:spLocks noGrp="1"/>
          </p:cNvSpPr>
          <p:nvPr>
            <p:ph type="body"/>
          </p:nvPr>
        </p:nvSpPr>
        <p:spPr>
          <a:xfrm>
            <a:off x="8008200" y="1055880"/>
            <a:ext cx="349344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449" name="PlaceHolder 5"/>
          <p:cNvSpPr>
            <a:spLocks noGrp="1"/>
          </p:cNvSpPr>
          <p:nvPr>
            <p:ph type="body"/>
          </p:nvPr>
        </p:nvSpPr>
        <p:spPr>
          <a:xfrm>
            <a:off x="671040" y="1266120"/>
            <a:ext cx="349344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450" name="PlaceHolder 6"/>
          <p:cNvSpPr>
            <a:spLocks noGrp="1"/>
          </p:cNvSpPr>
          <p:nvPr>
            <p:ph type="body"/>
          </p:nvPr>
        </p:nvSpPr>
        <p:spPr>
          <a:xfrm>
            <a:off x="4339440" y="1266120"/>
            <a:ext cx="349344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451" name="PlaceHolder 7"/>
          <p:cNvSpPr>
            <a:spLocks noGrp="1"/>
          </p:cNvSpPr>
          <p:nvPr>
            <p:ph type="body"/>
          </p:nvPr>
        </p:nvSpPr>
        <p:spPr>
          <a:xfrm>
            <a:off x="8008200" y="1266120"/>
            <a:ext cx="3493440" cy="19152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6"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
        <p:nvSpPr>
          <p:cNvPr id="567" name="PlaceHolder 2"/>
          <p:cNvSpPr>
            <a:spLocks noGrp="1"/>
          </p:cNvSpPr>
          <p:nvPr>
            <p:ph type="subTitle"/>
          </p:nvPr>
        </p:nvSpPr>
        <p:spPr>
          <a:xfrm>
            <a:off x="671040" y="1055880"/>
            <a:ext cx="10849680" cy="402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8"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
        <p:nvSpPr>
          <p:cNvPr id="569" name="PlaceHolder 2"/>
          <p:cNvSpPr>
            <a:spLocks noGrp="1"/>
          </p:cNvSpPr>
          <p:nvPr>
            <p:ph type="body"/>
          </p:nvPr>
        </p:nvSpPr>
        <p:spPr>
          <a:xfrm>
            <a:off x="671040" y="1055880"/>
            <a:ext cx="10849680" cy="40212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
        <p:nvSpPr>
          <p:cNvPr id="123" name="PlaceHolder 2"/>
          <p:cNvSpPr>
            <a:spLocks noGrp="1"/>
          </p:cNvSpPr>
          <p:nvPr>
            <p:ph type="body"/>
          </p:nvPr>
        </p:nvSpPr>
        <p:spPr>
          <a:xfrm>
            <a:off x="671040" y="1055880"/>
            <a:ext cx="5294520" cy="402120"/>
          </a:xfrm>
          <a:prstGeom prst="rect">
            <a:avLst/>
          </a:prstGeom>
        </p:spPr>
        <p:txBody>
          <a:bodyPr lIns="0" rIns="0" tIns="0" bIns="0">
            <a:normAutofit/>
          </a:bodyPr>
          <a:p>
            <a:endParaRPr b="0" lang="da-DK" sz="1800" spc="-1" strike="noStrike">
              <a:solidFill>
                <a:srgbClr val="000000"/>
              </a:solidFill>
              <a:latin typeface="Arial"/>
            </a:endParaRPr>
          </a:p>
        </p:txBody>
      </p:sp>
      <p:sp>
        <p:nvSpPr>
          <p:cNvPr id="124" name="PlaceHolder 3"/>
          <p:cNvSpPr>
            <a:spLocks noGrp="1"/>
          </p:cNvSpPr>
          <p:nvPr>
            <p:ph type="body"/>
          </p:nvPr>
        </p:nvSpPr>
        <p:spPr>
          <a:xfrm>
            <a:off x="6230520" y="1055880"/>
            <a:ext cx="5294520" cy="40212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0"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
        <p:nvSpPr>
          <p:cNvPr id="571" name="PlaceHolder 2"/>
          <p:cNvSpPr>
            <a:spLocks noGrp="1"/>
          </p:cNvSpPr>
          <p:nvPr>
            <p:ph type="body"/>
          </p:nvPr>
        </p:nvSpPr>
        <p:spPr>
          <a:xfrm>
            <a:off x="671040" y="1055880"/>
            <a:ext cx="5294520" cy="402120"/>
          </a:xfrm>
          <a:prstGeom prst="rect">
            <a:avLst/>
          </a:prstGeom>
        </p:spPr>
        <p:txBody>
          <a:bodyPr lIns="0" rIns="0" tIns="0" bIns="0">
            <a:normAutofit/>
          </a:bodyPr>
          <a:p>
            <a:endParaRPr b="0" lang="da-DK" sz="1800" spc="-1" strike="noStrike">
              <a:solidFill>
                <a:srgbClr val="000000"/>
              </a:solidFill>
              <a:latin typeface="Arial"/>
            </a:endParaRPr>
          </a:p>
        </p:txBody>
      </p:sp>
      <p:sp>
        <p:nvSpPr>
          <p:cNvPr id="572" name="PlaceHolder 3"/>
          <p:cNvSpPr>
            <a:spLocks noGrp="1"/>
          </p:cNvSpPr>
          <p:nvPr>
            <p:ph type="body"/>
          </p:nvPr>
        </p:nvSpPr>
        <p:spPr>
          <a:xfrm>
            <a:off x="6230520" y="1055880"/>
            <a:ext cx="5294520" cy="40212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3"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4" name="PlaceHolder 1"/>
          <p:cNvSpPr>
            <a:spLocks noGrp="1"/>
          </p:cNvSpPr>
          <p:nvPr>
            <p:ph type="subTitle"/>
          </p:nvPr>
        </p:nvSpPr>
        <p:spPr>
          <a:xfrm>
            <a:off x="649080" y="5400"/>
            <a:ext cx="10878480" cy="4879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5"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
        <p:nvSpPr>
          <p:cNvPr id="576" name="PlaceHolder 2"/>
          <p:cNvSpPr>
            <a:spLocks noGrp="1"/>
          </p:cNvSpPr>
          <p:nvPr>
            <p:ph type="body"/>
          </p:nvPr>
        </p:nvSpPr>
        <p:spPr>
          <a:xfrm>
            <a:off x="671040" y="105588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577" name="PlaceHolder 3"/>
          <p:cNvSpPr>
            <a:spLocks noGrp="1"/>
          </p:cNvSpPr>
          <p:nvPr>
            <p:ph type="body"/>
          </p:nvPr>
        </p:nvSpPr>
        <p:spPr>
          <a:xfrm>
            <a:off x="6230520" y="1055880"/>
            <a:ext cx="5294520" cy="402120"/>
          </a:xfrm>
          <a:prstGeom prst="rect">
            <a:avLst/>
          </a:prstGeom>
        </p:spPr>
        <p:txBody>
          <a:bodyPr lIns="0" rIns="0" tIns="0" bIns="0">
            <a:normAutofit/>
          </a:bodyPr>
          <a:p>
            <a:endParaRPr b="0" lang="da-DK" sz="1800" spc="-1" strike="noStrike">
              <a:solidFill>
                <a:srgbClr val="000000"/>
              </a:solidFill>
              <a:latin typeface="Arial"/>
            </a:endParaRPr>
          </a:p>
        </p:txBody>
      </p:sp>
      <p:sp>
        <p:nvSpPr>
          <p:cNvPr id="578" name="PlaceHolder 4"/>
          <p:cNvSpPr>
            <a:spLocks noGrp="1"/>
          </p:cNvSpPr>
          <p:nvPr>
            <p:ph type="body"/>
          </p:nvPr>
        </p:nvSpPr>
        <p:spPr>
          <a:xfrm>
            <a:off x="671040" y="126612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9"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
        <p:nvSpPr>
          <p:cNvPr id="580" name="PlaceHolder 2"/>
          <p:cNvSpPr>
            <a:spLocks noGrp="1"/>
          </p:cNvSpPr>
          <p:nvPr>
            <p:ph type="body"/>
          </p:nvPr>
        </p:nvSpPr>
        <p:spPr>
          <a:xfrm>
            <a:off x="671040" y="1055880"/>
            <a:ext cx="5294520" cy="402120"/>
          </a:xfrm>
          <a:prstGeom prst="rect">
            <a:avLst/>
          </a:prstGeom>
        </p:spPr>
        <p:txBody>
          <a:bodyPr lIns="0" rIns="0" tIns="0" bIns="0">
            <a:normAutofit/>
          </a:bodyPr>
          <a:p>
            <a:endParaRPr b="0" lang="da-DK" sz="1800" spc="-1" strike="noStrike">
              <a:solidFill>
                <a:srgbClr val="000000"/>
              </a:solidFill>
              <a:latin typeface="Arial"/>
            </a:endParaRPr>
          </a:p>
        </p:txBody>
      </p:sp>
      <p:sp>
        <p:nvSpPr>
          <p:cNvPr id="581" name="PlaceHolder 3"/>
          <p:cNvSpPr>
            <a:spLocks noGrp="1"/>
          </p:cNvSpPr>
          <p:nvPr>
            <p:ph type="body"/>
          </p:nvPr>
        </p:nvSpPr>
        <p:spPr>
          <a:xfrm>
            <a:off x="6230520" y="105588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582" name="PlaceHolder 4"/>
          <p:cNvSpPr>
            <a:spLocks noGrp="1"/>
          </p:cNvSpPr>
          <p:nvPr>
            <p:ph type="body"/>
          </p:nvPr>
        </p:nvSpPr>
        <p:spPr>
          <a:xfrm>
            <a:off x="6230520" y="126612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3"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
        <p:nvSpPr>
          <p:cNvPr id="584" name="PlaceHolder 2"/>
          <p:cNvSpPr>
            <a:spLocks noGrp="1"/>
          </p:cNvSpPr>
          <p:nvPr>
            <p:ph type="body"/>
          </p:nvPr>
        </p:nvSpPr>
        <p:spPr>
          <a:xfrm>
            <a:off x="671040" y="105588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585" name="PlaceHolder 3"/>
          <p:cNvSpPr>
            <a:spLocks noGrp="1"/>
          </p:cNvSpPr>
          <p:nvPr>
            <p:ph type="body"/>
          </p:nvPr>
        </p:nvSpPr>
        <p:spPr>
          <a:xfrm>
            <a:off x="6230520" y="105588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586" name="PlaceHolder 4"/>
          <p:cNvSpPr>
            <a:spLocks noGrp="1"/>
          </p:cNvSpPr>
          <p:nvPr>
            <p:ph type="body"/>
          </p:nvPr>
        </p:nvSpPr>
        <p:spPr>
          <a:xfrm>
            <a:off x="671040" y="1266120"/>
            <a:ext cx="10849680" cy="19152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87"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
        <p:nvSpPr>
          <p:cNvPr id="588" name="PlaceHolder 2"/>
          <p:cNvSpPr>
            <a:spLocks noGrp="1"/>
          </p:cNvSpPr>
          <p:nvPr>
            <p:ph type="body"/>
          </p:nvPr>
        </p:nvSpPr>
        <p:spPr>
          <a:xfrm>
            <a:off x="671040" y="1055880"/>
            <a:ext cx="1084968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589" name="PlaceHolder 3"/>
          <p:cNvSpPr>
            <a:spLocks noGrp="1"/>
          </p:cNvSpPr>
          <p:nvPr>
            <p:ph type="body"/>
          </p:nvPr>
        </p:nvSpPr>
        <p:spPr>
          <a:xfrm>
            <a:off x="671040" y="1266120"/>
            <a:ext cx="10849680" cy="19152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90"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
        <p:nvSpPr>
          <p:cNvPr id="591" name="PlaceHolder 2"/>
          <p:cNvSpPr>
            <a:spLocks noGrp="1"/>
          </p:cNvSpPr>
          <p:nvPr>
            <p:ph type="body"/>
          </p:nvPr>
        </p:nvSpPr>
        <p:spPr>
          <a:xfrm>
            <a:off x="671040" y="105588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592" name="PlaceHolder 3"/>
          <p:cNvSpPr>
            <a:spLocks noGrp="1"/>
          </p:cNvSpPr>
          <p:nvPr>
            <p:ph type="body"/>
          </p:nvPr>
        </p:nvSpPr>
        <p:spPr>
          <a:xfrm>
            <a:off x="6230520" y="105588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593" name="PlaceHolder 4"/>
          <p:cNvSpPr>
            <a:spLocks noGrp="1"/>
          </p:cNvSpPr>
          <p:nvPr>
            <p:ph type="body"/>
          </p:nvPr>
        </p:nvSpPr>
        <p:spPr>
          <a:xfrm>
            <a:off x="671040" y="126612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594" name="PlaceHolder 5"/>
          <p:cNvSpPr>
            <a:spLocks noGrp="1"/>
          </p:cNvSpPr>
          <p:nvPr>
            <p:ph type="body"/>
          </p:nvPr>
        </p:nvSpPr>
        <p:spPr>
          <a:xfrm>
            <a:off x="6230520" y="126612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95"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
        <p:nvSpPr>
          <p:cNvPr id="596" name="PlaceHolder 2"/>
          <p:cNvSpPr>
            <a:spLocks noGrp="1"/>
          </p:cNvSpPr>
          <p:nvPr>
            <p:ph type="body"/>
          </p:nvPr>
        </p:nvSpPr>
        <p:spPr>
          <a:xfrm>
            <a:off x="671040" y="1055880"/>
            <a:ext cx="349344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597" name="PlaceHolder 3"/>
          <p:cNvSpPr>
            <a:spLocks noGrp="1"/>
          </p:cNvSpPr>
          <p:nvPr>
            <p:ph type="body"/>
          </p:nvPr>
        </p:nvSpPr>
        <p:spPr>
          <a:xfrm>
            <a:off x="4339440" y="1055880"/>
            <a:ext cx="349344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598" name="PlaceHolder 4"/>
          <p:cNvSpPr>
            <a:spLocks noGrp="1"/>
          </p:cNvSpPr>
          <p:nvPr>
            <p:ph type="body"/>
          </p:nvPr>
        </p:nvSpPr>
        <p:spPr>
          <a:xfrm>
            <a:off x="8008200" y="1055880"/>
            <a:ext cx="349344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599" name="PlaceHolder 5"/>
          <p:cNvSpPr>
            <a:spLocks noGrp="1"/>
          </p:cNvSpPr>
          <p:nvPr>
            <p:ph type="body"/>
          </p:nvPr>
        </p:nvSpPr>
        <p:spPr>
          <a:xfrm>
            <a:off x="671040" y="1266120"/>
            <a:ext cx="349344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600" name="PlaceHolder 6"/>
          <p:cNvSpPr>
            <a:spLocks noGrp="1"/>
          </p:cNvSpPr>
          <p:nvPr>
            <p:ph type="body"/>
          </p:nvPr>
        </p:nvSpPr>
        <p:spPr>
          <a:xfrm>
            <a:off x="4339440" y="1266120"/>
            <a:ext cx="349344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601" name="PlaceHolder 7"/>
          <p:cNvSpPr>
            <a:spLocks noGrp="1"/>
          </p:cNvSpPr>
          <p:nvPr>
            <p:ph type="body"/>
          </p:nvPr>
        </p:nvSpPr>
        <p:spPr>
          <a:xfrm>
            <a:off x="8008200" y="1266120"/>
            <a:ext cx="3493440" cy="19152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5"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17"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
        <p:nvSpPr>
          <p:cNvPr id="718" name="PlaceHolder 2"/>
          <p:cNvSpPr>
            <a:spLocks noGrp="1"/>
          </p:cNvSpPr>
          <p:nvPr>
            <p:ph type="subTitle"/>
          </p:nvPr>
        </p:nvSpPr>
        <p:spPr>
          <a:xfrm>
            <a:off x="671040" y="1055880"/>
            <a:ext cx="10849680" cy="402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19"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
        <p:nvSpPr>
          <p:cNvPr id="720" name="PlaceHolder 2"/>
          <p:cNvSpPr>
            <a:spLocks noGrp="1"/>
          </p:cNvSpPr>
          <p:nvPr>
            <p:ph type="body"/>
          </p:nvPr>
        </p:nvSpPr>
        <p:spPr>
          <a:xfrm>
            <a:off x="671040" y="1055880"/>
            <a:ext cx="10849680" cy="40212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21"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
        <p:nvSpPr>
          <p:cNvPr id="722" name="PlaceHolder 2"/>
          <p:cNvSpPr>
            <a:spLocks noGrp="1"/>
          </p:cNvSpPr>
          <p:nvPr>
            <p:ph type="body"/>
          </p:nvPr>
        </p:nvSpPr>
        <p:spPr>
          <a:xfrm>
            <a:off x="671040" y="1055880"/>
            <a:ext cx="5294520" cy="402120"/>
          </a:xfrm>
          <a:prstGeom prst="rect">
            <a:avLst/>
          </a:prstGeom>
        </p:spPr>
        <p:txBody>
          <a:bodyPr lIns="0" rIns="0" tIns="0" bIns="0">
            <a:normAutofit/>
          </a:bodyPr>
          <a:p>
            <a:endParaRPr b="0" lang="da-DK" sz="1800" spc="-1" strike="noStrike">
              <a:solidFill>
                <a:srgbClr val="000000"/>
              </a:solidFill>
              <a:latin typeface="Arial"/>
            </a:endParaRPr>
          </a:p>
        </p:txBody>
      </p:sp>
      <p:sp>
        <p:nvSpPr>
          <p:cNvPr id="723" name="PlaceHolder 3"/>
          <p:cNvSpPr>
            <a:spLocks noGrp="1"/>
          </p:cNvSpPr>
          <p:nvPr>
            <p:ph type="body"/>
          </p:nvPr>
        </p:nvSpPr>
        <p:spPr>
          <a:xfrm>
            <a:off x="6230520" y="1055880"/>
            <a:ext cx="5294520" cy="40212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24"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25" name="PlaceHolder 1"/>
          <p:cNvSpPr>
            <a:spLocks noGrp="1"/>
          </p:cNvSpPr>
          <p:nvPr>
            <p:ph type="subTitle"/>
          </p:nvPr>
        </p:nvSpPr>
        <p:spPr>
          <a:xfrm>
            <a:off x="649080" y="5400"/>
            <a:ext cx="10878480" cy="4879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26"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
        <p:nvSpPr>
          <p:cNvPr id="727" name="PlaceHolder 2"/>
          <p:cNvSpPr>
            <a:spLocks noGrp="1"/>
          </p:cNvSpPr>
          <p:nvPr>
            <p:ph type="body"/>
          </p:nvPr>
        </p:nvSpPr>
        <p:spPr>
          <a:xfrm>
            <a:off x="671040" y="105588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728" name="PlaceHolder 3"/>
          <p:cNvSpPr>
            <a:spLocks noGrp="1"/>
          </p:cNvSpPr>
          <p:nvPr>
            <p:ph type="body"/>
          </p:nvPr>
        </p:nvSpPr>
        <p:spPr>
          <a:xfrm>
            <a:off x="6230520" y="1055880"/>
            <a:ext cx="5294520" cy="402120"/>
          </a:xfrm>
          <a:prstGeom prst="rect">
            <a:avLst/>
          </a:prstGeom>
        </p:spPr>
        <p:txBody>
          <a:bodyPr lIns="0" rIns="0" tIns="0" bIns="0">
            <a:normAutofit/>
          </a:bodyPr>
          <a:p>
            <a:endParaRPr b="0" lang="da-DK" sz="1800" spc="-1" strike="noStrike">
              <a:solidFill>
                <a:srgbClr val="000000"/>
              </a:solidFill>
              <a:latin typeface="Arial"/>
            </a:endParaRPr>
          </a:p>
        </p:txBody>
      </p:sp>
      <p:sp>
        <p:nvSpPr>
          <p:cNvPr id="729" name="PlaceHolder 4"/>
          <p:cNvSpPr>
            <a:spLocks noGrp="1"/>
          </p:cNvSpPr>
          <p:nvPr>
            <p:ph type="body"/>
          </p:nvPr>
        </p:nvSpPr>
        <p:spPr>
          <a:xfrm>
            <a:off x="671040" y="126612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30"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
        <p:nvSpPr>
          <p:cNvPr id="731" name="PlaceHolder 2"/>
          <p:cNvSpPr>
            <a:spLocks noGrp="1"/>
          </p:cNvSpPr>
          <p:nvPr>
            <p:ph type="body"/>
          </p:nvPr>
        </p:nvSpPr>
        <p:spPr>
          <a:xfrm>
            <a:off x="671040" y="1055880"/>
            <a:ext cx="5294520" cy="402120"/>
          </a:xfrm>
          <a:prstGeom prst="rect">
            <a:avLst/>
          </a:prstGeom>
        </p:spPr>
        <p:txBody>
          <a:bodyPr lIns="0" rIns="0" tIns="0" bIns="0">
            <a:normAutofit/>
          </a:bodyPr>
          <a:p>
            <a:endParaRPr b="0" lang="da-DK" sz="1800" spc="-1" strike="noStrike">
              <a:solidFill>
                <a:srgbClr val="000000"/>
              </a:solidFill>
              <a:latin typeface="Arial"/>
            </a:endParaRPr>
          </a:p>
        </p:txBody>
      </p:sp>
      <p:sp>
        <p:nvSpPr>
          <p:cNvPr id="732" name="PlaceHolder 3"/>
          <p:cNvSpPr>
            <a:spLocks noGrp="1"/>
          </p:cNvSpPr>
          <p:nvPr>
            <p:ph type="body"/>
          </p:nvPr>
        </p:nvSpPr>
        <p:spPr>
          <a:xfrm>
            <a:off x="6230520" y="105588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733" name="PlaceHolder 4"/>
          <p:cNvSpPr>
            <a:spLocks noGrp="1"/>
          </p:cNvSpPr>
          <p:nvPr>
            <p:ph type="body"/>
          </p:nvPr>
        </p:nvSpPr>
        <p:spPr>
          <a:xfrm>
            <a:off x="6230520" y="126612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4"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
        <p:nvSpPr>
          <p:cNvPr id="735" name="PlaceHolder 2"/>
          <p:cNvSpPr>
            <a:spLocks noGrp="1"/>
          </p:cNvSpPr>
          <p:nvPr>
            <p:ph type="body"/>
          </p:nvPr>
        </p:nvSpPr>
        <p:spPr>
          <a:xfrm>
            <a:off x="671040" y="105588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736" name="PlaceHolder 3"/>
          <p:cNvSpPr>
            <a:spLocks noGrp="1"/>
          </p:cNvSpPr>
          <p:nvPr>
            <p:ph type="body"/>
          </p:nvPr>
        </p:nvSpPr>
        <p:spPr>
          <a:xfrm>
            <a:off x="6230520" y="105588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737" name="PlaceHolder 4"/>
          <p:cNvSpPr>
            <a:spLocks noGrp="1"/>
          </p:cNvSpPr>
          <p:nvPr>
            <p:ph type="body"/>
          </p:nvPr>
        </p:nvSpPr>
        <p:spPr>
          <a:xfrm>
            <a:off x="671040" y="1266120"/>
            <a:ext cx="10849680" cy="19152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8"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
        <p:nvSpPr>
          <p:cNvPr id="739" name="PlaceHolder 2"/>
          <p:cNvSpPr>
            <a:spLocks noGrp="1"/>
          </p:cNvSpPr>
          <p:nvPr>
            <p:ph type="body"/>
          </p:nvPr>
        </p:nvSpPr>
        <p:spPr>
          <a:xfrm>
            <a:off x="671040" y="1055880"/>
            <a:ext cx="1084968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740" name="PlaceHolder 3"/>
          <p:cNvSpPr>
            <a:spLocks noGrp="1"/>
          </p:cNvSpPr>
          <p:nvPr>
            <p:ph type="body"/>
          </p:nvPr>
        </p:nvSpPr>
        <p:spPr>
          <a:xfrm>
            <a:off x="671040" y="1266120"/>
            <a:ext cx="10849680" cy="19152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1"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
        <p:nvSpPr>
          <p:cNvPr id="742" name="PlaceHolder 2"/>
          <p:cNvSpPr>
            <a:spLocks noGrp="1"/>
          </p:cNvSpPr>
          <p:nvPr>
            <p:ph type="body"/>
          </p:nvPr>
        </p:nvSpPr>
        <p:spPr>
          <a:xfrm>
            <a:off x="671040" y="105588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743" name="PlaceHolder 3"/>
          <p:cNvSpPr>
            <a:spLocks noGrp="1"/>
          </p:cNvSpPr>
          <p:nvPr>
            <p:ph type="body"/>
          </p:nvPr>
        </p:nvSpPr>
        <p:spPr>
          <a:xfrm>
            <a:off x="6230520" y="105588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744" name="PlaceHolder 4"/>
          <p:cNvSpPr>
            <a:spLocks noGrp="1"/>
          </p:cNvSpPr>
          <p:nvPr>
            <p:ph type="body"/>
          </p:nvPr>
        </p:nvSpPr>
        <p:spPr>
          <a:xfrm>
            <a:off x="671040" y="126612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745" name="PlaceHolder 5"/>
          <p:cNvSpPr>
            <a:spLocks noGrp="1"/>
          </p:cNvSpPr>
          <p:nvPr>
            <p:ph type="body"/>
          </p:nvPr>
        </p:nvSpPr>
        <p:spPr>
          <a:xfrm>
            <a:off x="6230520" y="126612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6" name="PlaceHolder 1"/>
          <p:cNvSpPr>
            <a:spLocks noGrp="1"/>
          </p:cNvSpPr>
          <p:nvPr>
            <p:ph type="subTitle"/>
          </p:nvPr>
        </p:nvSpPr>
        <p:spPr>
          <a:xfrm>
            <a:off x="649080" y="5400"/>
            <a:ext cx="10878480" cy="4879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6"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
        <p:nvSpPr>
          <p:cNvPr id="747" name="PlaceHolder 2"/>
          <p:cNvSpPr>
            <a:spLocks noGrp="1"/>
          </p:cNvSpPr>
          <p:nvPr>
            <p:ph type="body"/>
          </p:nvPr>
        </p:nvSpPr>
        <p:spPr>
          <a:xfrm>
            <a:off x="671040" y="1055880"/>
            <a:ext cx="349344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748" name="PlaceHolder 3"/>
          <p:cNvSpPr>
            <a:spLocks noGrp="1"/>
          </p:cNvSpPr>
          <p:nvPr>
            <p:ph type="body"/>
          </p:nvPr>
        </p:nvSpPr>
        <p:spPr>
          <a:xfrm>
            <a:off x="4339440" y="1055880"/>
            <a:ext cx="349344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749" name="PlaceHolder 4"/>
          <p:cNvSpPr>
            <a:spLocks noGrp="1"/>
          </p:cNvSpPr>
          <p:nvPr>
            <p:ph type="body"/>
          </p:nvPr>
        </p:nvSpPr>
        <p:spPr>
          <a:xfrm>
            <a:off x="8008200" y="1055880"/>
            <a:ext cx="349344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750" name="PlaceHolder 5"/>
          <p:cNvSpPr>
            <a:spLocks noGrp="1"/>
          </p:cNvSpPr>
          <p:nvPr>
            <p:ph type="body"/>
          </p:nvPr>
        </p:nvSpPr>
        <p:spPr>
          <a:xfrm>
            <a:off x="671040" y="1266120"/>
            <a:ext cx="349344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751" name="PlaceHolder 6"/>
          <p:cNvSpPr>
            <a:spLocks noGrp="1"/>
          </p:cNvSpPr>
          <p:nvPr>
            <p:ph type="body"/>
          </p:nvPr>
        </p:nvSpPr>
        <p:spPr>
          <a:xfrm>
            <a:off x="4339440" y="1266120"/>
            <a:ext cx="349344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752" name="PlaceHolder 7"/>
          <p:cNvSpPr>
            <a:spLocks noGrp="1"/>
          </p:cNvSpPr>
          <p:nvPr>
            <p:ph type="body"/>
          </p:nvPr>
        </p:nvSpPr>
        <p:spPr>
          <a:xfrm>
            <a:off x="8008200" y="1266120"/>
            <a:ext cx="3493440" cy="19152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0"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
        <p:nvSpPr>
          <p:cNvPr id="861" name="PlaceHolder 2"/>
          <p:cNvSpPr>
            <a:spLocks noGrp="1"/>
          </p:cNvSpPr>
          <p:nvPr>
            <p:ph type="subTitle"/>
          </p:nvPr>
        </p:nvSpPr>
        <p:spPr>
          <a:xfrm>
            <a:off x="671040" y="1055880"/>
            <a:ext cx="10849680" cy="402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2"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
        <p:nvSpPr>
          <p:cNvPr id="863" name="PlaceHolder 2"/>
          <p:cNvSpPr>
            <a:spLocks noGrp="1"/>
          </p:cNvSpPr>
          <p:nvPr>
            <p:ph type="body"/>
          </p:nvPr>
        </p:nvSpPr>
        <p:spPr>
          <a:xfrm>
            <a:off x="671040" y="1055880"/>
            <a:ext cx="10849680" cy="40212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64"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
        <p:nvSpPr>
          <p:cNvPr id="865" name="PlaceHolder 2"/>
          <p:cNvSpPr>
            <a:spLocks noGrp="1"/>
          </p:cNvSpPr>
          <p:nvPr>
            <p:ph type="body"/>
          </p:nvPr>
        </p:nvSpPr>
        <p:spPr>
          <a:xfrm>
            <a:off x="671040" y="1055880"/>
            <a:ext cx="5294520" cy="402120"/>
          </a:xfrm>
          <a:prstGeom prst="rect">
            <a:avLst/>
          </a:prstGeom>
        </p:spPr>
        <p:txBody>
          <a:bodyPr lIns="0" rIns="0" tIns="0" bIns="0">
            <a:normAutofit/>
          </a:bodyPr>
          <a:p>
            <a:endParaRPr b="0" lang="da-DK" sz="1800" spc="-1" strike="noStrike">
              <a:solidFill>
                <a:srgbClr val="000000"/>
              </a:solidFill>
              <a:latin typeface="Arial"/>
            </a:endParaRPr>
          </a:p>
        </p:txBody>
      </p:sp>
      <p:sp>
        <p:nvSpPr>
          <p:cNvPr id="866" name="PlaceHolder 3"/>
          <p:cNvSpPr>
            <a:spLocks noGrp="1"/>
          </p:cNvSpPr>
          <p:nvPr>
            <p:ph type="body"/>
          </p:nvPr>
        </p:nvSpPr>
        <p:spPr>
          <a:xfrm>
            <a:off x="6230520" y="1055880"/>
            <a:ext cx="5294520" cy="40212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7"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8" name="PlaceHolder 1"/>
          <p:cNvSpPr>
            <a:spLocks noGrp="1"/>
          </p:cNvSpPr>
          <p:nvPr>
            <p:ph type="subTitle"/>
          </p:nvPr>
        </p:nvSpPr>
        <p:spPr>
          <a:xfrm>
            <a:off x="649080" y="5400"/>
            <a:ext cx="10878480" cy="4879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69"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
        <p:nvSpPr>
          <p:cNvPr id="870" name="PlaceHolder 2"/>
          <p:cNvSpPr>
            <a:spLocks noGrp="1"/>
          </p:cNvSpPr>
          <p:nvPr>
            <p:ph type="body"/>
          </p:nvPr>
        </p:nvSpPr>
        <p:spPr>
          <a:xfrm>
            <a:off x="671040" y="105588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871" name="PlaceHolder 3"/>
          <p:cNvSpPr>
            <a:spLocks noGrp="1"/>
          </p:cNvSpPr>
          <p:nvPr>
            <p:ph type="body"/>
          </p:nvPr>
        </p:nvSpPr>
        <p:spPr>
          <a:xfrm>
            <a:off x="6230520" y="1055880"/>
            <a:ext cx="5294520" cy="402120"/>
          </a:xfrm>
          <a:prstGeom prst="rect">
            <a:avLst/>
          </a:prstGeom>
        </p:spPr>
        <p:txBody>
          <a:bodyPr lIns="0" rIns="0" tIns="0" bIns="0">
            <a:normAutofit/>
          </a:bodyPr>
          <a:p>
            <a:endParaRPr b="0" lang="da-DK" sz="1800" spc="-1" strike="noStrike">
              <a:solidFill>
                <a:srgbClr val="000000"/>
              </a:solidFill>
              <a:latin typeface="Arial"/>
            </a:endParaRPr>
          </a:p>
        </p:txBody>
      </p:sp>
      <p:sp>
        <p:nvSpPr>
          <p:cNvPr id="872" name="PlaceHolder 4"/>
          <p:cNvSpPr>
            <a:spLocks noGrp="1"/>
          </p:cNvSpPr>
          <p:nvPr>
            <p:ph type="body"/>
          </p:nvPr>
        </p:nvSpPr>
        <p:spPr>
          <a:xfrm>
            <a:off x="671040" y="126612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73"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
        <p:nvSpPr>
          <p:cNvPr id="874" name="PlaceHolder 2"/>
          <p:cNvSpPr>
            <a:spLocks noGrp="1"/>
          </p:cNvSpPr>
          <p:nvPr>
            <p:ph type="body"/>
          </p:nvPr>
        </p:nvSpPr>
        <p:spPr>
          <a:xfrm>
            <a:off x="671040" y="1055880"/>
            <a:ext cx="5294520" cy="402120"/>
          </a:xfrm>
          <a:prstGeom prst="rect">
            <a:avLst/>
          </a:prstGeom>
        </p:spPr>
        <p:txBody>
          <a:bodyPr lIns="0" rIns="0" tIns="0" bIns="0">
            <a:normAutofit/>
          </a:bodyPr>
          <a:p>
            <a:endParaRPr b="0" lang="da-DK" sz="1800" spc="-1" strike="noStrike">
              <a:solidFill>
                <a:srgbClr val="000000"/>
              </a:solidFill>
              <a:latin typeface="Arial"/>
            </a:endParaRPr>
          </a:p>
        </p:txBody>
      </p:sp>
      <p:sp>
        <p:nvSpPr>
          <p:cNvPr id="875" name="PlaceHolder 3"/>
          <p:cNvSpPr>
            <a:spLocks noGrp="1"/>
          </p:cNvSpPr>
          <p:nvPr>
            <p:ph type="body"/>
          </p:nvPr>
        </p:nvSpPr>
        <p:spPr>
          <a:xfrm>
            <a:off x="6230520" y="105588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876" name="PlaceHolder 4"/>
          <p:cNvSpPr>
            <a:spLocks noGrp="1"/>
          </p:cNvSpPr>
          <p:nvPr>
            <p:ph type="body"/>
          </p:nvPr>
        </p:nvSpPr>
        <p:spPr>
          <a:xfrm>
            <a:off x="6230520" y="126612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77"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
        <p:nvSpPr>
          <p:cNvPr id="878" name="PlaceHolder 2"/>
          <p:cNvSpPr>
            <a:spLocks noGrp="1"/>
          </p:cNvSpPr>
          <p:nvPr>
            <p:ph type="body"/>
          </p:nvPr>
        </p:nvSpPr>
        <p:spPr>
          <a:xfrm>
            <a:off x="671040" y="105588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879" name="PlaceHolder 3"/>
          <p:cNvSpPr>
            <a:spLocks noGrp="1"/>
          </p:cNvSpPr>
          <p:nvPr>
            <p:ph type="body"/>
          </p:nvPr>
        </p:nvSpPr>
        <p:spPr>
          <a:xfrm>
            <a:off x="6230520" y="105588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880" name="PlaceHolder 4"/>
          <p:cNvSpPr>
            <a:spLocks noGrp="1"/>
          </p:cNvSpPr>
          <p:nvPr>
            <p:ph type="body"/>
          </p:nvPr>
        </p:nvSpPr>
        <p:spPr>
          <a:xfrm>
            <a:off x="671040" y="1266120"/>
            <a:ext cx="10849680" cy="19152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
        <p:nvSpPr>
          <p:cNvPr id="128" name="PlaceHolder 2"/>
          <p:cNvSpPr>
            <a:spLocks noGrp="1"/>
          </p:cNvSpPr>
          <p:nvPr>
            <p:ph type="body"/>
          </p:nvPr>
        </p:nvSpPr>
        <p:spPr>
          <a:xfrm>
            <a:off x="671040" y="105588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129" name="PlaceHolder 3"/>
          <p:cNvSpPr>
            <a:spLocks noGrp="1"/>
          </p:cNvSpPr>
          <p:nvPr>
            <p:ph type="body"/>
          </p:nvPr>
        </p:nvSpPr>
        <p:spPr>
          <a:xfrm>
            <a:off x="6230520" y="1055880"/>
            <a:ext cx="5294520" cy="402120"/>
          </a:xfrm>
          <a:prstGeom prst="rect">
            <a:avLst/>
          </a:prstGeom>
        </p:spPr>
        <p:txBody>
          <a:bodyPr lIns="0" rIns="0" tIns="0" bIns="0">
            <a:normAutofit/>
          </a:bodyPr>
          <a:p>
            <a:endParaRPr b="0" lang="da-DK" sz="1800" spc="-1" strike="noStrike">
              <a:solidFill>
                <a:srgbClr val="000000"/>
              </a:solidFill>
              <a:latin typeface="Arial"/>
            </a:endParaRPr>
          </a:p>
        </p:txBody>
      </p:sp>
      <p:sp>
        <p:nvSpPr>
          <p:cNvPr id="130" name="PlaceHolder 4"/>
          <p:cNvSpPr>
            <a:spLocks noGrp="1"/>
          </p:cNvSpPr>
          <p:nvPr>
            <p:ph type="body"/>
          </p:nvPr>
        </p:nvSpPr>
        <p:spPr>
          <a:xfrm>
            <a:off x="671040" y="126612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81"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
        <p:nvSpPr>
          <p:cNvPr id="882" name="PlaceHolder 2"/>
          <p:cNvSpPr>
            <a:spLocks noGrp="1"/>
          </p:cNvSpPr>
          <p:nvPr>
            <p:ph type="body"/>
          </p:nvPr>
        </p:nvSpPr>
        <p:spPr>
          <a:xfrm>
            <a:off x="671040" y="1055880"/>
            <a:ext cx="1084968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883" name="PlaceHolder 3"/>
          <p:cNvSpPr>
            <a:spLocks noGrp="1"/>
          </p:cNvSpPr>
          <p:nvPr>
            <p:ph type="body"/>
          </p:nvPr>
        </p:nvSpPr>
        <p:spPr>
          <a:xfrm>
            <a:off x="671040" y="1266120"/>
            <a:ext cx="10849680" cy="19152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84"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
        <p:nvSpPr>
          <p:cNvPr id="885" name="PlaceHolder 2"/>
          <p:cNvSpPr>
            <a:spLocks noGrp="1"/>
          </p:cNvSpPr>
          <p:nvPr>
            <p:ph type="body"/>
          </p:nvPr>
        </p:nvSpPr>
        <p:spPr>
          <a:xfrm>
            <a:off x="671040" y="105588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886" name="PlaceHolder 3"/>
          <p:cNvSpPr>
            <a:spLocks noGrp="1"/>
          </p:cNvSpPr>
          <p:nvPr>
            <p:ph type="body"/>
          </p:nvPr>
        </p:nvSpPr>
        <p:spPr>
          <a:xfrm>
            <a:off x="6230520" y="105588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887" name="PlaceHolder 4"/>
          <p:cNvSpPr>
            <a:spLocks noGrp="1"/>
          </p:cNvSpPr>
          <p:nvPr>
            <p:ph type="body"/>
          </p:nvPr>
        </p:nvSpPr>
        <p:spPr>
          <a:xfrm>
            <a:off x="671040" y="126612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888" name="PlaceHolder 5"/>
          <p:cNvSpPr>
            <a:spLocks noGrp="1"/>
          </p:cNvSpPr>
          <p:nvPr>
            <p:ph type="body"/>
          </p:nvPr>
        </p:nvSpPr>
        <p:spPr>
          <a:xfrm>
            <a:off x="6230520" y="126612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89"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
        <p:nvSpPr>
          <p:cNvPr id="890" name="PlaceHolder 2"/>
          <p:cNvSpPr>
            <a:spLocks noGrp="1"/>
          </p:cNvSpPr>
          <p:nvPr>
            <p:ph type="body"/>
          </p:nvPr>
        </p:nvSpPr>
        <p:spPr>
          <a:xfrm>
            <a:off x="671040" y="1055880"/>
            <a:ext cx="349344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891" name="PlaceHolder 3"/>
          <p:cNvSpPr>
            <a:spLocks noGrp="1"/>
          </p:cNvSpPr>
          <p:nvPr>
            <p:ph type="body"/>
          </p:nvPr>
        </p:nvSpPr>
        <p:spPr>
          <a:xfrm>
            <a:off x="4339440" y="1055880"/>
            <a:ext cx="349344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892" name="PlaceHolder 4"/>
          <p:cNvSpPr>
            <a:spLocks noGrp="1"/>
          </p:cNvSpPr>
          <p:nvPr>
            <p:ph type="body"/>
          </p:nvPr>
        </p:nvSpPr>
        <p:spPr>
          <a:xfrm>
            <a:off x="8008200" y="1055880"/>
            <a:ext cx="349344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893" name="PlaceHolder 5"/>
          <p:cNvSpPr>
            <a:spLocks noGrp="1"/>
          </p:cNvSpPr>
          <p:nvPr>
            <p:ph type="body"/>
          </p:nvPr>
        </p:nvSpPr>
        <p:spPr>
          <a:xfrm>
            <a:off x="671040" y="1266120"/>
            <a:ext cx="349344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894" name="PlaceHolder 6"/>
          <p:cNvSpPr>
            <a:spLocks noGrp="1"/>
          </p:cNvSpPr>
          <p:nvPr>
            <p:ph type="body"/>
          </p:nvPr>
        </p:nvSpPr>
        <p:spPr>
          <a:xfrm>
            <a:off x="4339440" y="1266120"/>
            <a:ext cx="349344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895" name="PlaceHolder 7"/>
          <p:cNvSpPr>
            <a:spLocks noGrp="1"/>
          </p:cNvSpPr>
          <p:nvPr>
            <p:ph type="body"/>
          </p:nvPr>
        </p:nvSpPr>
        <p:spPr>
          <a:xfrm>
            <a:off x="8008200" y="1266120"/>
            <a:ext cx="3493440" cy="19152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10"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
        <p:nvSpPr>
          <p:cNvPr id="1011" name="PlaceHolder 2"/>
          <p:cNvSpPr>
            <a:spLocks noGrp="1"/>
          </p:cNvSpPr>
          <p:nvPr>
            <p:ph type="subTitle"/>
          </p:nvPr>
        </p:nvSpPr>
        <p:spPr>
          <a:xfrm>
            <a:off x="671040" y="1055880"/>
            <a:ext cx="10849680" cy="402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12"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
        <p:nvSpPr>
          <p:cNvPr id="1013" name="PlaceHolder 2"/>
          <p:cNvSpPr>
            <a:spLocks noGrp="1"/>
          </p:cNvSpPr>
          <p:nvPr>
            <p:ph type="body"/>
          </p:nvPr>
        </p:nvSpPr>
        <p:spPr>
          <a:xfrm>
            <a:off x="671040" y="1055880"/>
            <a:ext cx="10849680" cy="40212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14"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
        <p:nvSpPr>
          <p:cNvPr id="1015" name="PlaceHolder 2"/>
          <p:cNvSpPr>
            <a:spLocks noGrp="1"/>
          </p:cNvSpPr>
          <p:nvPr>
            <p:ph type="body"/>
          </p:nvPr>
        </p:nvSpPr>
        <p:spPr>
          <a:xfrm>
            <a:off x="671040" y="1055880"/>
            <a:ext cx="5294520" cy="402120"/>
          </a:xfrm>
          <a:prstGeom prst="rect">
            <a:avLst/>
          </a:prstGeom>
        </p:spPr>
        <p:txBody>
          <a:bodyPr lIns="0" rIns="0" tIns="0" bIns="0">
            <a:normAutofit/>
          </a:bodyPr>
          <a:p>
            <a:endParaRPr b="0" lang="da-DK" sz="1800" spc="-1" strike="noStrike">
              <a:solidFill>
                <a:srgbClr val="000000"/>
              </a:solidFill>
              <a:latin typeface="Arial"/>
            </a:endParaRPr>
          </a:p>
        </p:txBody>
      </p:sp>
      <p:sp>
        <p:nvSpPr>
          <p:cNvPr id="1016" name="PlaceHolder 3"/>
          <p:cNvSpPr>
            <a:spLocks noGrp="1"/>
          </p:cNvSpPr>
          <p:nvPr>
            <p:ph type="body"/>
          </p:nvPr>
        </p:nvSpPr>
        <p:spPr>
          <a:xfrm>
            <a:off x="6230520" y="1055880"/>
            <a:ext cx="5294520" cy="40212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7"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18" name="PlaceHolder 1"/>
          <p:cNvSpPr>
            <a:spLocks noGrp="1"/>
          </p:cNvSpPr>
          <p:nvPr>
            <p:ph type="subTitle"/>
          </p:nvPr>
        </p:nvSpPr>
        <p:spPr>
          <a:xfrm>
            <a:off x="649080" y="5400"/>
            <a:ext cx="10878480" cy="4879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19"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
        <p:nvSpPr>
          <p:cNvPr id="1020" name="PlaceHolder 2"/>
          <p:cNvSpPr>
            <a:spLocks noGrp="1"/>
          </p:cNvSpPr>
          <p:nvPr>
            <p:ph type="body"/>
          </p:nvPr>
        </p:nvSpPr>
        <p:spPr>
          <a:xfrm>
            <a:off x="671040" y="105588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1021" name="PlaceHolder 3"/>
          <p:cNvSpPr>
            <a:spLocks noGrp="1"/>
          </p:cNvSpPr>
          <p:nvPr>
            <p:ph type="body"/>
          </p:nvPr>
        </p:nvSpPr>
        <p:spPr>
          <a:xfrm>
            <a:off x="6230520" y="1055880"/>
            <a:ext cx="5294520" cy="402120"/>
          </a:xfrm>
          <a:prstGeom prst="rect">
            <a:avLst/>
          </a:prstGeom>
        </p:spPr>
        <p:txBody>
          <a:bodyPr lIns="0" rIns="0" tIns="0" bIns="0">
            <a:normAutofit/>
          </a:bodyPr>
          <a:p>
            <a:endParaRPr b="0" lang="da-DK" sz="1800" spc="-1" strike="noStrike">
              <a:solidFill>
                <a:srgbClr val="000000"/>
              </a:solidFill>
              <a:latin typeface="Arial"/>
            </a:endParaRPr>
          </a:p>
        </p:txBody>
      </p:sp>
      <p:sp>
        <p:nvSpPr>
          <p:cNvPr id="1022" name="PlaceHolder 4"/>
          <p:cNvSpPr>
            <a:spLocks noGrp="1"/>
          </p:cNvSpPr>
          <p:nvPr>
            <p:ph type="body"/>
          </p:nvPr>
        </p:nvSpPr>
        <p:spPr>
          <a:xfrm>
            <a:off x="671040" y="126612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
        <p:nvSpPr>
          <p:cNvPr id="132" name="PlaceHolder 2"/>
          <p:cNvSpPr>
            <a:spLocks noGrp="1"/>
          </p:cNvSpPr>
          <p:nvPr>
            <p:ph type="body"/>
          </p:nvPr>
        </p:nvSpPr>
        <p:spPr>
          <a:xfrm>
            <a:off x="671040" y="1055880"/>
            <a:ext cx="5294520" cy="402120"/>
          </a:xfrm>
          <a:prstGeom prst="rect">
            <a:avLst/>
          </a:prstGeom>
        </p:spPr>
        <p:txBody>
          <a:bodyPr lIns="0" rIns="0" tIns="0" bIns="0">
            <a:normAutofit/>
          </a:bodyPr>
          <a:p>
            <a:endParaRPr b="0" lang="da-DK" sz="1800" spc="-1" strike="noStrike">
              <a:solidFill>
                <a:srgbClr val="000000"/>
              </a:solidFill>
              <a:latin typeface="Arial"/>
            </a:endParaRPr>
          </a:p>
        </p:txBody>
      </p:sp>
      <p:sp>
        <p:nvSpPr>
          <p:cNvPr id="133" name="PlaceHolder 3"/>
          <p:cNvSpPr>
            <a:spLocks noGrp="1"/>
          </p:cNvSpPr>
          <p:nvPr>
            <p:ph type="body"/>
          </p:nvPr>
        </p:nvSpPr>
        <p:spPr>
          <a:xfrm>
            <a:off x="6230520" y="105588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134" name="PlaceHolder 4"/>
          <p:cNvSpPr>
            <a:spLocks noGrp="1"/>
          </p:cNvSpPr>
          <p:nvPr>
            <p:ph type="body"/>
          </p:nvPr>
        </p:nvSpPr>
        <p:spPr>
          <a:xfrm>
            <a:off x="6230520" y="126612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23"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
        <p:nvSpPr>
          <p:cNvPr id="1024" name="PlaceHolder 2"/>
          <p:cNvSpPr>
            <a:spLocks noGrp="1"/>
          </p:cNvSpPr>
          <p:nvPr>
            <p:ph type="body"/>
          </p:nvPr>
        </p:nvSpPr>
        <p:spPr>
          <a:xfrm>
            <a:off x="671040" y="1055880"/>
            <a:ext cx="5294520" cy="402120"/>
          </a:xfrm>
          <a:prstGeom prst="rect">
            <a:avLst/>
          </a:prstGeom>
        </p:spPr>
        <p:txBody>
          <a:bodyPr lIns="0" rIns="0" tIns="0" bIns="0">
            <a:normAutofit/>
          </a:bodyPr>
          <a:p>
            <a:endParaRPr b="0" lang="da-DK" sz="1800" spc="-1" strike="noStrike">
              <a:solidFill>
                <a:srgbClr val="000000"/>
              </a:solidFill>
              <a:latin typeface="Arial"/>
            </a:endParaRPr>
          </a:p>
        </p:txBody>
      </p:sp>
      <p:sp>
        <p:nvSpPr>
          <p:cNvPr id="1025" name="PlaceHolder 3"/>
          <p:cNvSpPr>
            <a:spLocks noGrp="1"/>
          </p:cNvSpPr>
          <p:nvPr>
            <p:ph type="body"/>
          </p:nvPr>
        </p:nvSpPr>
        <p:spPr>
          <a:xfrm>
            <a:off x="6230520" y="105588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1026" name="PlaceHolder 4"/>
          <p:cNvSpPr>
            <a:spLocks noGrp="1"/>
          </p:cNvSpPr>
          <p:nvPr>
            <p:ph type="body"/>
          </p:nvPr>
        </p:nvSpPr>
        <p:spPr>
          <a:xfrm>
            <a:off x="6230520" y="126612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27"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
        <p:nvSpPr>
          <p:cNvPr id="1028" name="PlaceHolder 2"/>
          <p:cNvSpPr>
            <a:spLocks noGrp="1"/>
          </p:cNvSpPr>
          <p:nvPr>
            <p:ph type="body"/>
          </p:nvPr>
        </p:nvSpPr>
        <p:spPr>
          <a:xfrm>
            <a:off x="671040" y="105588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1029" name="PlaceHolder 3"/>
          <p:cNvSpPr>
            <a:spLocks noGrp="1"/>
          </p:cNvSpPr>
          <p:nvPr>
            <p:ph type="body"/>
          </p:nvPr>
        </p:nvSpPr>
        <p:spPr>
          <a:xfrm>
            <a:off x="6230520" y="105588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1030" name="PlaceHolder 4"/>
          <p:cNvSpPr>
            <a:spLocks noGrp="1"/>
          </p:cNvSpPr>
          <p:nvPr>
            <p:ph type="body"/>
          </p:nvPr>
        </p:nvSpPr>
        <p:spPr>
          <a:xfrm>
            <a:off x="671040" y="1266120"/>
            <a:ext cx="10849680" cy="19152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31"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
        <p:nvSpPr>
          <p:cNvPr id="1032" name="PlaceHolder 2"/>
          <p:cNvSpPr>
            <a:spLocks noGrp="1"/>
          </p:cNvSpPr>
          <p:nvPr>
            <p:ph type="body"/>
          </p:nvPr>
        </p:nvSpPr>
        <p:spPr>
          <a:xfrm>
            <a:off x="671040" y="1055880"/>
            <a:ext cx="1084968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1033" name="PlaceHolder 3"/>
          <p:cNvSpPr>
            <a:spLocks noGrp="1"/>
          </p:cNvSpPr>
          <p:nvPr>
            <p:ph type="body"/>
          </p:nvPr>
        </p:nvSpPr>
        <p:spPr>
          <a:xfrm>
            <a:off x="671040" y="1266120"/>
            <a:ext cx="10849680" cy="19152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4"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
        <p:nvSpPr>
          <p:cNvPr id="1035" name="PlaceHolder 2"/>
          <p:cNvSpPr>
            <a:spLocks noGrp="1"/>
          </p:cNvSpPr>
          <p:nvPr>
            <p:ph type="body"/>
          </p:nvPr>
        </p:nvSpPr>
        <p:spPr>
          <a:xfrm>
            <a:off x="671040" y="105588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1036" name="PlaceHolder 3"/>
          <p:cNvSpPr>
            <a:spLocks noGrp="1"/>
          </p:cNvSpPr>
          <p:nvPr>
            <p:ph type="body"/>
          </p:nvPr>
        </p:nvSpPr>
        <p:spPr>
          <a:xfrm>
            <a:off x="6230520" y="105588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1037" name="PlaceHolder 4"/>
          <p:cNvSpPr>
            <a:spLocks noGrp="1"/>
          </p:cNvSpPr>
          <p:nvPr>
            <p:ph type="body"/>
          </p:nvPr>
        </p:nvSpPr>
        <p:spPr>
          <a:xfrm>
            <a:off x="671040" y="126612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1038" name="PlaceHolder 5"/>
          <p:cNvSpPr>
            <a:spLocks noGrp="1"/>
          </p:cNvSpPr>
          <p:nvPr>
            <p:ph type="body"/>
          </p:nvPr>
        </p:nvSpPr>
        <p:spPr>
          <a:xfrm>
            <a:off x="6230520" y="126612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39"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
        <p:nvSpPr>
          <p:cNvPr id="1040" name="PlaceHolder 2"/>
          <p:cNvSpPr>
            <a:spLocks noGrp="1"/>
          </p:cNvSpPr>
          <p:nvPr>
            <p:ph type="body"/>
          </p:nvPr>
        </p:nvSpPr>
        <p:spPr>
          <a:xfrm>
            <a:off x="671040" y="1055880"/>
            <a:ext cx="349344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1041" name="PlaceHolder 3"/>
          <p:cNvSpPr>
            <a:spLocks noGrp="1"/>
          </p:cNvSpPr>
          <p:nvPr>
            <p:ph type="body"/>
          </p:nvPr>
        </p:nvSpPr>
        <p:spPr>
          <a:xfrm>
            <a:off x="4339440" y="1055880"/>
            <a:ext cx="349344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1042" name="PlaceHolder 4"/>
          <p:cNvSpPr>
            <a:spLocks noGrp="1"/>
          </p:cNvSpPr>
          <p:nvPr>
            <p:ph type="body"/>
          </p:nvPr>
        </p:nvSpPr>
        <p:spPr>
          <a:xfrm>
            <a:off x="8008200" y="1055880"/>
            <a:ext cx="349344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1043" name="PlaceHolder 5"/>
          <p:cNvSpPr>
            <a:spLocks noGrp="1"/>
          </p:cNvSpPr>
          <p:nvPr>
            <p:ph type="body"/>
          </p:nvPr>
        </p:nvSpPr>
        <p:spPr>
          <a:xfrm>
            <a:off x="671040" y="1266120"/>
            <a:ext cx="349344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1044" name="PlaceHolder 6"/>
          <p:cNvSpPr>
            <a:spLocks noGrp="1"/>
          </p:cNvSpPr>
          <p:nvPr>
            <p:ph type="body"/>
          </p:nvPr>
        </p:nvSpPr>
        <p:spPr>
          <a:xfrm>
            <a:off x="4339440" y="1266120"/>
            <a:ext cx="349344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1045" name="PlaceHolder 7"/>
          <p:cNvSpPr>
            <a:spLocks noGrp="1"/>
          </p:cNvSpPr>
          <p:nvPr>
            <p:ph type="body"/>
          </p:nvPr>
        </p:nvSpPr>
        <p:spPr>
          <a:xfrm>
            <a:off x="8008200" y="1266120"/>
            <a:ext cx="3493440" cy="19152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49080" y="5400"/>
            <a:ext cx="10878480" cy="1052280"/>
          </a:xfrm>
          <a:prstGeom prst="rect">
            <a:avLst/>
          </a:prstGeom>
        </p:spPr>
        <p:txBody>
          <a:bodyPr lIns="0" rIns="0" tIns="0" bIns="0" anchor="ctr"/>
          <a:p>
            <a:endParaRPr b="0" lang="en-US" sz="3200" spc="-1" strike="noStrike">
              <a:solidFill>
                <a:srgbClr val="000000"/>
              </a:solidFill>
              <a:latin typeface="Calibri"/>
            </a:endParaRPr>
          </a:p>
        </p:txBody>
      </p:sp>
      <p:sp>
        <p:nvSpPr>
          <p:cNvPr id="136" name="PlaceHolder 2"/>
          <p:cNvSpPr>
            <a:spLocks noGrp="1"/>
          </p:cNvSpPr>
          <p:nvPr>
            <p:ph type="body"/>
          </p:nvPr>
        </p:nvSpPr>
        <p:spPr>
          <a:xfrm>
            <a:off x="671040" y="105588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137" name="PlaceHolder 3"/>
          <p:cNvSpPr>
            <a:spLocks noGrp="1"/>
          </p:cNvSpPr>
          <p:nvPr>
            <p:ph type="body"/>
          </p:nvPr>
        </p:nvSpPr>
        <p:spPr>
          <a:xfrm>
            <a:off x="6230520" y="1055880"/>
            <a:ext cx="5294520" cy="191520"/>
          </a:xfrm>
          <a:prstGeom prst="rect">
            <a:avLst/>
          </a:prstGeom>
        </p:spPr>
        <p:txBody>
          <a:bodyPr lIns="0" rIns="0" tIns="0" bIns="0">
            <a:normAutofit/>
          </a:bodyPr>
          <a:p>
            <a:endParaRPr b="0" lang="da-DK" sz="1800" spc="-1" strike="noStrike">
              <a:solidFill>
                <a:srgbClr val="000000"/>
              </a:solidFill>
              <a:latin typeface="Arial"/>
            </a:endParaRPr>
          </a:p>
        </p:txBody>
      </p:sp>
      <p:sp>
        <p:nvSpPr>
          <p:cNvPr id="138" name="PlaceHolder 4"/>
          <p:cNvSpPr>
            <a:spLocks noGrp="1"/>
          </p:cNvSpPr>
          <p:nvPr>
            <p:ph type="body"/>
          </p:nvPr>
        </p:nvSpPr>
        <p:spPr>
          <a:xfrm>
            <a:off x="671040" y="1266120"/>
            <a:ext cx="10849680" cy="191520"/>
          </a:xfrm>
          <a:prstGeom prst="rect">
            <a:avLst/>
          </a:prstGeom>
        </p:spPr>
        <p:txBody>
          <a:bodyPr lIns="0" rIns="0" tIns="0" bIns="0">
            <a:normAutofit/>
          </a:bodyPr>
          <a:p>
            <a:endParaRPr b="0" lang="da-DK" sz="1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wmf"/><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3.wmf"/><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4.wmf"/><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5.wmf"/><Relationship Id="rId3" Type="http://schemas.openxmlformats.org/officeDocument/2006/relationships/image" Target="../media/image6.wmf"/><Relationship Id="rId4" Type="http://schemas.openxmlformats.org/officeDocument/2006/relationships/slideLayout" Target="../slideLayouts/slideLayout61.xml"/><Relationship Id="rId5" Type="http://schemas.openxmlformats.org/officeDocument/2006/relationships/slideLayout" Target="../slideLayouts/slideLayout62.xml"/><Relationship Id="rId6" Type="http://schemas.openxmlformats.org/officeDocument/2006/relationships/slideLayout" Target="../slideLayouts/slideLayout63.xml"/><Relationship Id="rId7" Type="http://schemas.openxmlformats.org/officeDocument/2006/relationships/slideLayout" Target="../slideLayouts/slideLayout64.xml"/><Relationship Id="rId8" Type="http://schemas.openxmlformats.org/officeDocument/2006/relationships/slideLayout" Target="../slideLayouts/slideLayout65.xml"/><Relationship Id="rId9" Type="http://schemas.openxmlformats.org/officeDocument/2006/relationships/slideLayout" Target="../slideLayouts/slideLayout66.xml"/><Relationship Id="rId10" Type="http://schemas.openxmlformats.org/officeDocument/2006/relationships/slideLayout" Target="../slideLayouts/slideLayout67.xml"/><Relationship Id="rId11" Type="http://schemas.openxmlformats.org/officeDocument/2006/relationships/slideLayout" Target="../slideLayouts/slideLayout68.xml"/><Relationship Id="rId12" Type="http://schemas.openxmlformats.org/officeDocument/2006/relationships/slideLayout" Target="../slideLayouts/slideLayout69.xml"/><Relationship Id="rId13" Type="http://schemas.openxmlformats.org/officeDocument/2006/relationships/slideLayout" Target="../slideLayouts/slideLayout70.xml"/><Relationship Id="rId14" Type="http://schemas.openxmlformats.org/officeDocument/2006/relationships/slideLayout" Target="../slideLayouts/slideLayout71.xml"/><Relationship Id="rId15"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7.wmf"/><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351800" y="6356520"/>
            <a:ext cx="989640" cy="365760"/>
          </a:xfrm>
          <a:prstGeom prst="rect">
            <a:avLst/>
          </a:prstGeom>
          <a:noFill/>
          <a:ln>
            <a:noFill/>
          </a:ln>
        </p:spPr>
        <p:style>
          <a:lnRef idx="0"/>
          <a:fillRef idx="0"/>
          <a:effectRef idx="0"/>
          <a:fontRef idx="minor"/>
        </p:style>
        <p:txBody>
          <a:bodyPr lIns="0" rIns="0" tIns="0" bIns="0" anchor="ctr"/>
          <a:p>
            <a:pPr>
              <a:lnSpc>
                <a:spcPct val="100000"/>
              </a:lnSpc>
            </a:pPr>
            <a:r>
              <a:rPr b="0" lang="en-US" sz="1000" spc="-1" strike="noStrike">
                <a:solidFill>
                  <a:srgbClr val="cccccc"/>
                </a:solidFill>
                <a:latin typeface="Arial"/>
                <a:ea typeface="ＭＳ Ｐゴシック"/>
              </a:rPr>
              <a:t>© 2017</a:t>
            </a:r>
            <a:endParaRPr b="0" lang="en-US" sz="1000" spc="-1" strike="noStrike">
              <a:latin typeface="Arial"/>
            </a:endParaRPr>
          </a:p>
        </p:txBody>
      </p:sp>
      <p:sp>
        <p:nvSpPr>
          <p:cNvPr id="1" name="CustomShape 2"/>
          <p:cNvSpPr/>
          <p:nvPr/>
        </p:nvSpPr>
        <p:spPr>
          <a:xfrm rot="5400000">
            <a:off x="-154440" y="225936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141840" y="958680"/>
            <a:ext cx="141480" cy="66420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 name="CustomShape 4"/>
          <p:cNvSpPr/>
          <p:nvPr/>
        </p:nvSpPr>
        <p:spPr>
          <a:xfrm rot="5400000">
            <a:off x="-154440" y="304740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CustomShape 5"/>
          <p:cNvSpPr/>
          <p:nvPr/>
        </p:nvSpPr>
        <p:spPr>
          <a:xfrm rot="5400000">
            <a:off x="-154440" y="383544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CustomShape 6"/>
          <p:cNvSpPr/>
          <p:nvPr/>
        </p:nvSpPr>
        <p:spPr>
          <a:xfrm rot="5400000">
            <a:off x="-154440" y="462312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CustomShape 7"/>
          <p:cNvSpPr/>
          <p:nvPr/>
        </p:nvSpPr>
        <p:spPr>
          <a:xfrm rot="5400000">
            <a:off x="-154440" y="541116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CustomShape 8"/>
          <p:cNvSpPr/>
          <p:nvPr/>
        </p:nvSpPr>
        <p:spPr>
          <a:xfrm>
            <a:off x="-141840" y="0"/>
            <a:ext cx="141480" cy="67176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CustomShape 9"/>
          <p:cNvSpPr/>
          <p:nvPr/>
        </p:nvSpPr>
        <p:spPr>
          <a:xfrm>
            <a:off x="-141840" y="6189120"/>
            <a:ext cx="141480" cy="67176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CustomShape 10"/>
          <p:cNvSpPr/>
          <p:nvPr/>
        </p:nvSpPr>
        <p:spPr>
          <a:xfrm>
            <a:off x="0" y="-165240"/>
            <a:ext cx="671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CustomShape 11"/>
          <p:cNvSpPr/>
          <p:nvPr/>
        </p:nvSpPr>
        <p:spPr>
          <a:xfrm>
            <a:off x="2340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 name="CustomShape 12"/>
          <p:cNvSpPr/>
          <p:nvPr/>
        </p:nvSpPr>
        <p:spPr>
          <a:xfrm>
            <a:off x="3258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 name="CustomShape 13"/>
          <p:cNvSpPr/>
          <p:nvPr/>
        </p:nvSpPr>
        <p:spPr>
          <a:xfrm>
            <a:off x="4176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 name="CustomShape 14"/>
          <p:cNvSpPr/>
          <p:nvPr/>
        </p:nvSpPr>
        <p:spPr>
          <a:xfrm>
            <a:off x="6930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 name="CustomShape 15"/>
          <p:cNvSpPr/>
          <p:nvPr/>
        </p:nvSpPr>
        <p:spPr>
          <a:xfrm>
            <a:off x="8766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 name="CustomShape 16"/>
          <p:cNvSpPr/>
          <p:nvPr/>
        </p:nvSpPr>
        <p:spPr>
          <a:xfrm>
            <a:off x="9684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 name="CustomShape 17"/>
          <p:cNvSpPr/>
          <p:nvPr/>
        </p:nvSpPr>
        <p:spPr>
          <a:xfrm>
            <a:off x="1422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 name="CustomShape 18"/>
          <p:cNvSpPr/>
          <p:nvPr/>
        </p:nvSpPr>
        <p:spPr>
          <a:xfrm>
            <a:off x="7848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 name="CustomShape 19"/>
          <p:cNvSpPr/>
          <p:nvPr/>
        </p:nvSpPr>
        <p:spPr>
          <a:xfrm>
            <a:off x="5094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 name="CustomShape 20"/>
          <p:cNvSpPr/>
          <p:nvPr/>
        </p:nvSpPr>
        <p:spPr>
          <a:xfrm>
            <a:off x="10602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 name="CustomShape 21"/>
          <p:cNvSpPr/>
          <p:nvPr/>
        </p:nvSpPr>
        <p:spPr>
          <a:xfrm>
            <a:off x="6012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 name="CustomShape 22"/>
          <p:cNvSpPr/>
          <p:nvPr/>
        </p:nvSpPr>
        <p:spPr>
          <a:xfrm>
            <a:off x="11521080" y="-165240"/>
            <a:ext cx="671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 name="CustomShape 23"/>
          <p:cNvSpPr/>
          <p:nvPr/>
        </p:nvSpPr>
        <p:spPr>
          <a:xfrm rot="5400000">
            <a:off x="12179880" y="225936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3" name="CustomShape 24"/>
          <p:cNvSpPr/>
          <p:nvPr/>
        </p:nvSpPr>
        <p:spPr>
          <a:xfrm>
            <a:off x="12192840" y="958680"/>
            <a:ext cx="141480" cy="66420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4" name="CustomShape 25"/>
          <p:cNvSpPr/>
          <p:nvPr/>
        </p:nvSpPr>
        <p:spPr>
          <a:xfrm rot="5400000">
            <a:off x="12179880" y="304740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5" name="CustomShape 26"/>
          <p:cNvSpPr/>
          <p:nvPr/>
        </p:nvSpPr>
        <p:spPr>
          <a:xfrm rot="5400000">
            <a:off x="12179880" y="383544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6" name="CustomShape 27"/>
          <p:cNvSpPr/>
          <p:nvPr/>
        </p:nvSpPr>
        <p:spPr>
          <a:xfrm rot="5400000">
            <a:off x="12179880" y="462312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7" name="CustomShape 28"/>
          <p:cNvSpPr/>
          <p:nvPr/>
        </p:nvSpPr>
        <p:spPr>
          <a:xfrm rot="5400000">
            <a:off x="12179880" y="541116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8" name="CustomShape 29"/>
          <p:cNvSpPr/>
          <p:nvPr/>
        </p:nvSpPr>
        <p:spPr>
          <a:xfrm>
            <a:off x="12192840" y="0"/>
            <a:ext cx="141480" cy="67176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9" name="CustomShape 30"/>
          <p:cNvSpPr/>
          <p:nvPr/>
        </p:nvSpPr>
        <p:spPr>
          <a:xfrm>
            <a:off x="12192840" y="6189120"/>
            <a:ext cx="141480" cy="67176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0" name="CustomShape 31"/>
          <p:cNvSpPr/>
          <p:nvPr/>
        </p:nvSpPr>
        <p:spPr>
          <a:xfrm>
            <a:off x="0" y="6858000"/>
            <a:ext cx="671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1" name="CustomShape 32"/>
          <p:cNvSpPr/>
          <p:nvPr/>
        </p:nvSpPr>
        <p:spPr>
          <a:xfrm>
            <a:off x="2340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2" name="CustomShape 33"/>
          <p:cNvSpPr/>
          <p:nvPr/>
        </p:nvSpPr>
        <p:spPr>
          <a:xfrm>
            <a:off x="3258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3" name="CustomShape 34"/>
          <p:cNvSpPr/>
          <p:nvPr/>
        </p:nvSpPr>
        <p:spPr>
          <a:xfrm>
            <a:off x="4176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4" name="CustomShape 35"/>
          <p:cNvSpPr/>
          <p:nvPr/>
        </p:nvSpPr>
        <p:spPr>
          <a:xfrm>
            <a:off x="6930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5" name="CustomShape 36"/>
          <p:cNvSpPr/>
          <p:nvPr/>
        </p:nvSpPr>
        <p:spPr>
          <a:xfrm>
            <a:off x="8766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6" name="CustomShape 37"/>
          <p:cNvSpPr/>
          <p:nvPr/>
        </p:nvSpPr>
        <p:spPr>
          <a:xfrm>
            <a:off x="9684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7" name="CustomShape 38"/>
          <p:cNvSpPr/>
          <p:nvPr/>
        </p:nvSpPr>
        <p:spPr>
          <a:xfrm>
            <a:off x="1422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8" name="CustomShape 39"/>
          <p:cNvSpPr/>
          <p:nvPr/>
        </p:nvSpPr>
        <p:spPr>
          <a:xfrm>
            <a:off x="7848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9" name="CustomShape 40"/>
          <p:cNvSpPr/>
          <p:nvPr/>
        </p:nvSpPr>
        <p:spPr>
          <a:xfrm>
            <a:off x="5094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0" name="CustomShape 41"/>
          <p:cNvSpPr/>
          <p:nvPr/>
        </p:nvSpPr>
        <p:spPr>
          <a:xfrm>
            <a:off x="10602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1" name="CustomShape 42"/>
          <p:cNvSpPr/>
          <p:nvPr/>
        </p:nvSpPr>
        <p:spPr>
          <a:xfrm>
            <a:off x="6012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2" name="CustomShape 43"/>
          <p:cNvSpPr/>
          <p:nvPr/>
        </p:nvSpPr>
        <p:spPr>
          <a:xfrm>
            <a:off x="11521080" y="6858000"/>
            <a:ext cx="671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3" name="CustomShape 44"/>
          <p:cNvSpPr/>
          <p:nvPr/>
        </p:nvSpPr>
        <p:spPr>
          <a:xfrm>
            <a:off x="-1852560" y="1623600"/>
            <a:ext cx="159120" cy="159120"/>
          </a:xfrm>
          <a:prstGeom prst="rect">
            <a:avLst/>
          </a:prstGeom>
          <a:solidFill>
            <a:schemeClr val="tx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4" name="CustomShape 45"/>
          <p:cNvSpPr/>
          <p:nvPr/>
        </p:nvSpPr>
        <p:spPr>
          <a:xfrm>
            <a:off x="-1662840" y="1623600"/>
            <a:ext cx="159120" cy="159120"/>
          </a:xfrm>
          <a:prstGeom prst="rect">
            <a:avLst/>
          </a:prstGeom>
          <a:solidFill>
            <a:srgbClr val="00a0a7"/>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5" name="CustomShape 46"/>
          <p:cNvSpPr/>
          <p:nvPr/>
        </p:nvSpPr>
        <p:spPr>
          <a:xfrm>
            <a:off x="-1470600" y="1623600"/>
            <a:ext cx="159120" cy="159120"/>
          </a:xfrm>
          <a:prstGeom prst="rect">
            <a:avLst/>
          </a:prstGeom>
          <a:solidFill>
            <a:srgbClr val="83cddd"/>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6" name="CustomShape 47"/>
          <p:cNvSpPr/>
          <p:nvPr/>
        </p:nvSpPr>
        <p:spPr>
          <a:xfrm>
            <a:off x="-1278360" y="1623600"/>
            <a:ext cx="159120" cy="159120"/>
          </a:xfrm>
          <a:prstGeom prst="rect">
            <a:avLst/>
          </a:prstGeom>
          <a:solidFill>
            <a:srgbClr val="3b69a5"/>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7" name="CustomShape 48"/>
          <p:cNvSpPr/>
          <p:nvPr/>
        </p:nvSpPr>
        <p:spPr>
          <a:xfrm>
            <a:off x="-1086120" y="1623600"/>
            <a:ext cx="159120" cy="159120"/>
          </a:xfrm>
          <a:prstGeom prst="rect">
            <a:avLst/>
          </a:prstGeom>
          <a:solidFill>
            <a:srgbClr val="006d80"/>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8" name="CustomShape 49"/>
          <p:cNvSpPr/>
          <p:nvPr/>
        </p:nvSpPr>
        <p:spPr>
          <a:xfrm>
            <a:off x="-893520" y="1623600"/>
            <a:ext cx="159120" cy="159120"/>
          </a:xfrm>
          <a:prstGeom prst="rect">
            <a:avLst/>
          </a:prstGeom>
          <a:solidFill>
            <a:srgbClr val="008a73"/>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9" name="CustomShape 50"/>
          <p:cNvSpPr/>
          <p:nvPr/>
        </p:nvSpPr>
        <p:spPr>
          <a:xfrm>
            <a:off x="-704880" y="1623600"/>
            <a:ext cx="159120" cy="159120"/>
          </a:xfrm>
          <a:prstGeom prst="rect">
            <a:avLst/>
          </a:prstGeom>
          <a:solidFill>
            <a:srgbClr val="d8d8d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0" name="CustomShape 51"/>
          <p:cNvSpPr/>
          <p:nvPr/>
        </p:nvSpPr>
        <p:spPr>
          <a:xfrm>
            <a:off x="-512640" y="1623600"/>
            <a:ext cx="159120" cy="159120"/>
          </a:xfrm>
          <a:prstGeom prst="rect">
            <a:avLst/>
          </a:prstGeom>
          <a:solidFill>
            <a:srgbClr val="44b8d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1" name="CustomShape 52"/>
          <p:cNvSpPr/>
          <p:nvPr/>
        </p:nvSpPr>
        <p:spPr>
          <a:xfrm>
            <a:off x="-320400" y="1623600"/>
            <a:ext cx="159120" cy="159120"/>
          </a:xfrm>
          <a:prstGeom prst="rect">
            <a:avLst/>
          </a:prstGeom>
          <a:solidFill>
            <a:srgbClr val="96989e"/>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2" name="CustomShape 53"/>
          <p:cNvSpPr/>
          <p:nvPr/>
        </p:nvSpPr>
        <p:spPr>
          <a:xfrm>
            <a:off x="-1278360" y="2415960"/>
            <a:ext cx="159120" cy="159120"/>
          </a:xfrm>
          <a:prstGeom prst="rect">
            <a:avLst/>
          </a:prstGeom>
          <a:solidFill>
            <a:srgbClr val="26354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3" name="CustomShape 54"/>
          <p:cNvSpPr/>
          <p:nvPr/>
        </p:nvSpPr>
        <p:spPr>
          <a:xfrm>
            <a:off x="-1086120" y="2415960"/>
            <a:ext cx="159120" cy="159120"/>
          </a:xfrm>
          <a:prstGeom prst="rect">
            <a:avLst/>
          </a:prstGeom>
          <a:solidFill>
            <a:srgbClr val="424d5d"/>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4" name="CustomShape 55"/>
          <p:cNvSpPr/>
          <p:nvPr/>
        </p:nvSpPr>
        <p:spPr>
          <a:xfrm>
            <a:off x="-893520" y="2415960"/>
            <a:ext cx="159120" cy="159120"/>
          </a:xfrm>
          <a:prstGeom prst="rect">
            <a:avLst/>
          </a:prstGeom>
          <a:solidFill>
            <a:srgbClr val="848a90"/>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5" name="CustomShape 56"/>
          <p:cNvSpPr/>
          <p:nvPr/>
        </p:nvSpPr>
        <p:spPr>
          <a:xfrm>
            <a:off x="-704880" y="2415960"/>
            <a:ext cx="159120" cy="159120"/>
          </a:xfrm>
          <a:prstGeom prst="rect">
            <a:avLst/>
          </a:prstGeom>
          <a:solidFill>
            <a:srgbClr val="cccccc"/>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6" name="CustomShape 57"/>
          <p:cNvSpPr/>
          <p:nvPr/>
        </p:nvSpPr>
        <p:spPr>
          <a:xfrm>
            <a:off x="-512640" y="2415960"/>
            <a:ext cx="159120" cy="159120"/>
          </a:xfrm>
          <a:prstGeom prst="rect">
            <a:avLst/>
          </a:prstGeom>
          <a:solidFill>
            <a:srgbClr val="e3e3e3"/>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7" name="CustomShape 58"/>
          <p:cNvSpPr/>
          <p:nvPr/>
        </p:nvSpPr>
        <p:spPr>
          <a:xfrm>
            <a:off x="-320400" y="2415960"/>
            <a:ext cx="159120" cy="159120"/>
          </a:xfrm>
          <a:prstGeom prst="rect">
            <a:avLst/>
          </a:prstGeom>
          <a:solidFill>
            <a:srgbClr val="f3f3f3"/>
          </a:solidFill>
          <a:ln w="3240">
            <a:solidFill>
              <a:schemeClr val="accent6"/>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8" name="CustomShape 59"/>
          <p:cNvSpPr/>
          <p:nvPr/>
        </p:nvSpPr>
        <p:spPr>
          <a:xfrm>
            <a:off x="-704880" y="3203280"/>
            <a:ext cx="159120" cy="159120"/>
          </a:xfrm>
          <a:prstGeom prst="rect">
            <a:avLst/>
          </a:prstGeom>
          <a:solidFill>
            <a:srgbClr val="00de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9" name="CustomShape 60"/>
          <p:cNvSpPr/>
          <p:nvPr/>
        </p:nvSpPr>
        <p:spPr>
          <a:xfrm>
            <a:off x="-512640" y="3203280"/>
            <a:ext cx="159120" cy="159120"/>
          </a:xfrm>
          <a:prstGeom prst="rect">
            <a:avLst/>
          </a:prstGeom>
          <a:solidFill>
            <a:srgbClr val="15aaa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0" name="CustomShape 61"/>
          <p:cNvSpPr/>
          <p:nvPr/>
        </p:nvSpPr>
        <p:spPr>
          <a:xfrm>
            <a:off x="-320400" y="3203280"/>
            <a:ext cx="159120" cy="159120"/>
          </a:xfrm>
          <a:prstGeom prst="rect">
            <a:avLst/>
          </a:prstGeom>
          <a:solidFill>
            <a:srgbClr val="94f4ef"/>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1" name="CustomShape 62"/>
          <p:cNvSpPr/>
          <p:nvPr/>
        </p:nvSpPr>
        <p:spPr>
          <a:xfrm>
            <a:off x="-704880" y="3422520"/>
            <a:ext cx="159120" cy="159120"/>
          </a:xfrm>
          <a:prstGeom prst="rect">
            <a:avLst/>
          </a:prstGeom>
          <a:solidFill>
            <a:srgbClr val="1c33d0"/>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2" name="CustomShape 63"/>
          <p:cNvSpPr/>
          <p:nvPr/>
        </p:nvSpPr>
        <p:spPr>
          <a:xfrm>
            <a:off x="-512640" y="3422520"/>
            <a:ext cx="159120" cy="159120"/>
          </a:xfrm>
          <a:prstGeom prst="rect">
            <a:avLst/>
          </a:prstGeom>
          <a:solidFill>
            <a:srgbClr val="161ab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3" name="CustomShape 64"/>
          <p:cNvSpPr/>
          <p:nvPr/>
        </p:nvSpPr>
        <p:spPr>
          <a:xfrm>
            <a:off x="-320400" y="3422520"/>
            <a:ext cx="159120" cy="159120"/>
          </a:xfrm>
          <a:prstGeom prst="rect">
            <a:avLst/>
          </a:prstGeom>
          <a:solidFill>
            <a:srgbClr val="2155cc"/>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4" name="CustomShape 65"/>
          <p:cNvSpPr/>
          <p:nvPr/>
        </p:nvSpPr>
        <p:spPr>
          <a:xfrm>
            <a:off x="-1599840" y="2939400"/>
            <a:ext cx="1509480" cy="243000"/>
          </a:xfrm>
          <a:prstGeom prst="rect">
            <a:avLst/>
          </a:prstGeom>
          <a:noFill/>
          <a:ln>
            <a:noFill/>
          </a:ln>
        </p:spPr>
        <p:style>
          <a:lnRef idx="0"/>
          <a:fillRef idx="0"/>
          <a:effectRef idx="0"/>
          <a:fontRef idx="minor"/>
        </p:style>
        <p:txBody>
          <a:bodyPr lIns="90000" rIns="90000" tIns="45000" bIns="45000" anchor="ctr"/>
          <a:p>
            <a:pPr algn="r">
              <a:lnSpc>
                <a:spcPct val="100000"/>
              </a:lnSpc>
              <a:spcAft>
                <a:spcPts val="300"/>
              </a:spcAft>
              <a:buClr>
                <a:srgbClr val="00dee6"/>
              </a:buClr>
              <a:buFont typeface="StarSymbol"/>
              <a:buChar char="​"/>
            </a:pPr>
            <a:r>
              <a:rPr b="0" lang="en-US" sz="1000" spc="-1" strike="noStrike">
                <a:solidFill>
                  <a:srgbClr val="2d465d"/>
                </a:solidFill>
                <a:latin typeface="Arial"/>
                <a:ea typeface="Calibri"/>
              </a:rPr>
              <a:t>Secondary colors</a:t>
            </a:r>
            <a:endParaRPr b="0" lang="en-US" sz="1000" spc="-1" strike="noStrike">
              <a:latin typeface="Arial"/>
            </a:endParaRPr>
          </a:p>
        </p:txBody>
      </p:sp>
      <p:sp>
        <p:nvSpPr>
          <p:cNvPr id="65" name="CustomShape 66"/>
          <p:cNvSpPr/>
          <p:nvPr/>
        </p:nvSpPr>
        <p:spPr>
          <a:xfrm>
            <a:off x="-1651680" y="2201040"/>
            <a:ext cx="1509480" cy="151560"/>
          </a:xfrm>
          <a:prstGeom prst="rect">
            <a:avLst/>
          </a:prstGeom>
          <a:noFill/>
          <a:ln>
            <a:noFill/>
          </a:ln>
        </p:spPr>
        <p:style>
          <a:lnRef idx="0"/>
          <a:fillRef idx="0"/>
          <a:effectRef idx="0"/>
          <a:fontRef idx="minor"/>
        </p:style>
        <p:txBody>
          <a:bodyPr lIns="0" rIns="0" tIns="0" bIns="0" anchor="ctr"/>
          <a:p>
            <a:pPr algn="r">
              <a:lnSpc>
                <a:spcPct val="100000"/>
              </a:lnSpc>
              <a:spcAft>
                <a:spcPts val="300"/>
              </a:spcAft>
            </a:pPr>
            <a:r>
              <a:rPr b="0" lang="en-US" sz="1000" spc="-1" strike="noStrike">
                <a:solidFill>
                  <a:srgbClr val="2d465d"/>
                </a:solidFill>
                <a:latin typeface="Arial"/>
                <a:ea typeface="Calibri"/>
              </a:rPr>
              <a:t>Primary colors</a:t>
            </a:r>
            <a:endParaRPr b="0" lang="en-US" sz="1000" spc="-1" strike="noStrike">
              <a:latin typeface="Arial"/>
            </a:endParaRPr>
          </a:p>
        </p:txBody>
      </p:sp>
      <p:sp>
        <p:nvSpPr>
          <p:cNvPr id="66" name="CustomShape 67"/>
          <p:cNvSpPr/>
          <p:nvPr/>
        </p:nvSpPr>
        <p:spPr>
          <a:xfrm>
            <a:off x="-1673280" y="1408680"/>
            <a:ext cx="1509480" cy="153000"/>
          </a:xfrm>
          <a:prstGeom prst="rect">
            <a:avLst/>
          </a:prstGeom>
          <a:noFill/>
          <a:ln>
            <a:noFill/>
          </a:ln>
        </p:spPr>
        <p:style>
          <a:lnRef idx="0"/>
          <a:fillRef idx="0"/>
          <a:effectRef idx="0"/>
          <a:fontRef idx="minor"/>
        </p:style>
        <p:txBody>
          <a:bodyPr lIns="0" rIns="0" tIns="0" bIns="0" anchor="ctr"/>
          <a:p>
            <a:pPr algn="r">
              <a:lnSpc>
                <a:spcPct val="100000"/>
              </a:lnSpc>
              <a:spcAft>
                <a:spcPts val="300"/>
              </a:spcAft>
            </a:pPr>
            <a:r>
              <a:rPr b="0" lang="en-US" sz="1000" spc="-1" strike="noStrike">
                <a:solidFill>
                  <a:srgbClr val="2d465d"/>
                </a:solidFill>
                <a:latin typeface="Arial"/>
                <a:ea typeface="Calibri"/>
              </a:rPr>
              <a:t>Main PowerPoint colors</a:t>
            </a:r>
            <a:endParaRPr b="0" lang="en-US" sz="1000" spc="-1" strike="noStrike">
              <a:latin typeface="Arial"/>
            </a:endParaRPr>
          </a:p>
        </p:txBody>
      </p:sp>
      <p:sp>
        <p:nvSpPr>
          <p:cNvPr id="67" name="CustomShape 68"/>
          <p:cNvSpPr/>
          <p:nvPr/>
        </p:nvSpPr>
        <p:spPr>
          <a:xfrm>
            <a:off x="1235592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8" name="CustomShape 69"/>
          <p:cNvSpPr/>
          <p:nvPr/>
        </p:nvSpPr>
        <p:spPr>
          <a:xfrm>
            <a:off x="1254528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 name="CustomShape 70"/>
          <p:cNvSpPr/>
          <p:nvPr/>
        </p:nvSpPr>
        <p:spPr>
          <a:xfrm>
            <a:off x="1273788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0" name="CustomShape 71"/>
          <p:cNvSpPr/>
          <p:nvPr/>
        </p:nvSpPr>
        <p:spPr>
          <a:xfrm>
            <a:off x="1293012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1" name="CustomShape 72"/>
          <p:cNvSpPr/>
          <p:nvPr/>
        </p:nvSpPr>
        <p:spPr>
          <a:xfrm>
            <a:off x="1312236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2" name="CustomShape 73"/>
          <p:cNvSpPr/>
          <p:nvPr/>
        </p:nvSpPr>
        <p:spPr>
          <a:xfrm>
            <a:off x="1331460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3" name="CustomShape 74"/>
          <p:cNvSpPr/>
          <p:nvPr/>
        </p:nvSpPr>
        <p:spPr>
          <a:xfrm>
            <a:off x="1350324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4" name="CustomShape 75"/>
          <p:cNvSpPr/>
          <p:nvPr/>
        </p:nvSpPr>
        <p:spPr>
          <a:xfrm>
            <a:off x="1369584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5" name="CustomShape 76"/>
          <p:cNvSpPr/>
          <p:nvPr/>
        </p:nvSpPr>
        <p:spPr>
          <a:xfrm>
            <a:off x="1388808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nvGrpSpPr>
          <p:cNvPr id="76" name="Group 77"/>
          <p:cNvGrpSpPr/>
          <p:nvPr/>
        </p:nvGrpSpPr>
        <p:grpSpPr>
          <a:xfrm>
            <a:off x="10343160" y="6422400"/>
            <a:ext cx="1176480" cy="202320"/>
            <a:chOff x="10343160" y="6422400"/>
            <a:chExt cx="1176480" cy="202320"/>
          </a:xfrm>
        </p:grpSpPr>
        <p:sp>
          <p:nvSpPr>
            <p:cNvPr id="77" name="CustomShape 78"/>
            <p:cNvSpPr/>
            <p:nvPr/>
          </p:nvSpPr>
          <p:spPr>
            <a:xfrm>
              <a:off x="10595520" y="6425640"/>
              <a:ext cx="924120" cy="199080"/>
            </a:xfrm>
            <a:custGeom>
              <a:avLst/>
              <a:gdLst/>
              <a:ahLst/>
              <a:rect l="l" t="t" r="r" b="b"/>
              <a:pathLst>
                <a:path w="431" h="93">
                  <a:moveTo>
                    <a:pt x="133" y="23"/>
                  </a:moveTo>
                  <a:cubicBezTo>
                    <a:pt x="117" y="23"/>
                    <a:pt x="116" y="33"/>
                    <a:pt x="116" y="33"/>
                  </a:cubicBezTo>
                  <a:cubicBezTo>
                    <a:pt x="116" y="24"/>
                    <a:pt x="116" y="24"/>
                    <a:pt x="116" y="24"/>
                  </a:cubicBezTo>
                  <a:cubicBezTo>
                    <a:pt x="103" y="24"/>
                    <a:pt x="103" y="24"/>
                    <a:pt x="103" y="24"/>
                  </a:cubicBezTo>
                  <a:cubicBezTo>
                    <a:pt x="103" y="75"/>
                    <a:pt x="103" y="75"/>
                    <a:pt x="103" y="75"/>
                  </a:cubicBezTo>
                  <a:cubicBezTo>
                    <a:pt x="116" y="75"/>
                    <a:pt x="116" y="75"/>
                    <a:pt x="116" y="75"/>
                  </a:cubicBezTo>
                  <a:cubicBezTo>
                    <a:pt x="116" y="48"/>
                    <a:pt x="116" y="48"/>
                    <a:pt x="116" y="48"/>
                  </a:cubicBezTo>
                  <a:cubicBezTo>
                    <a:pt x="116" y="35"/>
                    <a:pt x="121" y="32"/>
                    <a:pt x="128" y="32"/>
                  </a:cubicBezTo>
                  <a:cubicBezTo>
                    <a:pt x="136" y="32"/>
                    <a:pt x="139" y="34"/>
                    <a:pt x="139" y="45"/>
                  </a:cubicBezTo>
                  <a:cubicBezTo>
                    <a:pt x="139" y="75"/>
                    <a:pt x="139" y="75"/>
                    <a:pt x="139" y="75"/>
                  </a:cubicBezTo>
                  <a:cubicBezTo>
                    <a:pt x="152" y="75"/>
                    <a:pt x="152" y="75"/>
                    <a:pt x="152" y="75"/>
                  </a:cubicBezTo>
                  <a:cubicBezTo>
                    <a:pt x="152" y="48"/>
                    <a:pt x="152" y="48"/>
                    <a:pt x="152" y="48"/>
                  </a:cubicBezTo>
                  <a:cubicBezTo>
                    <a:pt x="152" y="35"/>
                    <a:pt x="156" y="32"/>
                    <a:pt x="164" y="32"/>
                  </a:cubicBezTo>
                  <a:cubicBezTo>
                    <a:pt x="172" y="32"/>
                    <a:pt x="174" y="34"/>
                    <a:pt x="174" y="45"/>
                  </a:cubicBezTo>
                  <a:cubicBezTo>
                    <a:pt x="174" y="75"/>
                    <a:pt x="174" y="75"/>
                    <a:pt x="174" y="75"/>
                  </a:cubicBezTo>
                  <a:cubicBezTo>
                    <a:pt x="188" y="75"/>
                    <a:pt x="188" y="75"/>
                    <a:pt x="188" y="75"/>
                  </a:cubicBezTo>
                  <a:cubicBezTo>
                    <a:pt x="188" y="43"/>
                    <a:pt x="188" y="43"/>
                    <a:pt x="188" y="43"/>
                  </a:cubicBezTo>
                  <a:cubicBezTo>
                    <a:pt x="188" y="28"/>
                    <a:pt x="182" y="23"/>
                    <a:pt x="169" y="23"/>
                  </a:cubicBezTo>
                  <a:cubicBezTo>
                    <a:pt x="153" y="23"/>
                    <a:pt x="151" y="33"/>
                    <a:pt x="151" y="33"/>
                  </a:cubicBezTo>
                  <a:cubicBezTo>
                    <a:pt x="148" y="26"/>
                    <a:pt x="143" y="23"/>
                    <a:pt x="133" y="23"/>
                  </a:cubicBezTo>
                  <a:moveTo>
                    <a:pt x="259" y="4"/>
                  </a:moveTo>
                  <a:cubicBezTo>
                    <a:pt x="259" y="4"/>
                    <a:pt x="251" y="0"/>
                    <a:pt x="238" y="0"/>
                  </a:cubicBezTo>
                  <a:cubicBezTo>
                    <a:pt x="214" y="0"/>
                    <a:pt x="199" y="11"/>
                    <a:pt x="199" y="38"/>
                  </a:cubicBezTo>
                  <a:cubicBezTo>
                    <a:pt x="199" y="65"/>
                    <a:pt x="211" y="76"/>
                    <a:pt x="238" y="76"/>
                  </a:cubicBezTo>
                  <a:cubicBezTo>
                    <a:pt x="253" y="76"/>
                    <a:pt x="260" y="72"/>
                    <a:pt x="260" y="72"/>
                  </a:cubicBezTo>
                  <a:cubicBezTo>
                    <a:pt x="260" y="61"/>
                    <a:pt x="260" y="61"/>
                    <a:pt x="260" y="61"/>
                  </a:cubicBezTo>
                  <a:cubicBezTo>
                    <a:pt x="260" y="61"/>
                    <a:pt x="253" y="66"/>
                    <a:pt x="240" y="66"/>
                  </a:cubicBezTo>
                  <a:cubicBezTo>
                    <a:pt x="223" y="66"/>
                    <a:pt x="213" y="60"/>
                    <a:pt x="213" y="37"/>
                  </a:cubicBezTo>
                  <a:cubicBezTo>
                    <a:pt x="213" y="17"/>
                    <a:pt x="220" y="10"/>
                    <a:pt x="239" y="10"/>
                  </a:cubicBezTo>
                  <a:cubicBezTo>
                    <a:pt x="250" y="10"/>
                    <a:pt x="259" y="14"/>
                    <a:pt x="259" y="14"/>
                  </a:cubicBezTo>
                  <a:lnTo>
                    <a:pt x="259" y="4"/>
                  </a:lnTo>
                  <a:close/>
                  <a:moveTo>
                    <a:pt x="54" y="3"/>
                  </a:moveTo>
                  <a:cubicBezTo>
                    <a:pt x="54" y="3"/>
                    <a:pt x="45" y="0"/>
                    <a:pt x="34" y="0"/>
                  </a:cubicBezTo>
                  <a:cubicBezTo>
                    <a:pt x="15" y="0"/>
                    <a:pt x="0" y="5"/>
                    <a:pt x="0" y="21"/>
                  </a:cubicBezTo>
                  <a:cubicBezTo>
                    <a:pt x="0" y="34"/>
                    <a:pt x="8" y="38"/>
                    <a:pt x="21" y="41"/>
                  </a:cubicBezTo>
                  <a:cubicBezTo>
                    <a:pt x="36" y="45"/>
                    <a:pt x="36" y="45"/>
                    <a:pt x="36" y="45"/>
                  </a:cubicBezTo>
                  <a:cubicBezTo>
                    <a:pt x="43" y="46"/>
                    <a:pt x="46" y="48"/>
                    <a:pt x="46" y="55"/>
                  </a:cubicBezTo>
                  <a:cubicBezTo>
                    <a:pt x="46" y="66"/>
                    <a:pt x="38" y="66"/>
                    <a:pt x="27" y="66"/>
                  </a:cubicBezTo>
                  <a:cubicBezTo>
                    <a:pt x="13" y="66"/>
                    <a:pt x="1" y="62"/>
                    <a:pt x="1" y="62"/>
                  </a:cubicBezTo>
                  <a:cubicBezTo>
                    <a:pt x="1" y="72"/>
                    <a:pt x="1" y="72"/>
                    <a:pt x="1" y="72"/>
                  </a:cubicBezTo>
                  <a:cubicBezTo>
                    <a:pt x="1" y="72"/>
                    <a:pt x="12" y="76"/>
                    <a:pt x="25" y="76"/>
                  </a:cubicBezTo>
                  <a:cubicBezTo>
                    <a:pt x="44" y="76"/>
                    <a:pt x="60" y="72"/>
                    <a:pt x="60" y="54"/>
                  </a:cubicBezTo>
                  <a:cubicBezTo>
                    <a:pt x="60" y="41"/>
                    <a:pt x="53" y="36"/>
                    <a:pt x="40" y="33"/>
                  </a:cubicBezTo>
                  <a:cubicBezTo>
                    <a:pt x="26" y="30"/>
                    <a:pt x="26" y="30"/>
                    <a:pt x="26" y="30"/>
                  </a:cubicBezTo>
                  <a:cubicBezTo>
                    <a:pt x="18" y="28"/>
                    <a:pt x="14" y="26"/>
                    <a:pt x="14" y="19"/>
                  </a:cubicBezTo>
                  <a:cubicBezTo>
                    <a:pt x="14" y="10"/>
                    <a:pt x="23" y="9"/>
                    <a:pt x="33" y="9"/>
                  </a:cubicBezTo>
                  <a:cubicBezTo>
                    <a:pt x="46" y="9"/>
                    <a:pt x="54" y="13"/>
                    <a:pt x="54" y="13"/>
                  </a:cubicBezTo>
                  <a:lnTo>
                    <a:pt x="54" y="3"/>
                  </a:lnTo>
                  <a:close/>
                  <a:moveTo>
                    <a:pt x="403" y="68"/>
                  </a:moveTo>
                  <a:cubicBezTo>
                    <a:pt x="392" y="68"/>
                    <a:pt x="390" y="61"/>
                    <a:pt x="390" y="49"/>
                  </a:cubicBezTo>
                  <a:cubicBezTo>
                    <a:pt x="390" y="38"/>
                    <a:pt x="392" y="31"/>
                    <a:pt x="403" y="31"/>
                  </a:cubicBezTo>
                  <a:cubicBezTo>
                    <a:pt x="414" y="31"/>
                    <a:pt x="417" y="38"/>
                    <a:pt x="417" y="49"/>
                  </a:cubicBezTo>
                  <a:cubicBezTo>
                    <a:pt x="417" y="62"/>
                    <a:pt x="414" y="68"/>
                    <a:pt x="403" y="68"/>
                  </a:cubicBezTo>
                  <a:moveTo>
                    <a:pt x="376" y="93"/>
                  </a:moveTo>
                  <a:cubicBezTo>
                    <a:pt x="389" y="93"/>
                    <a:pt x="389" y="93"/>
                    <a:pt x="389" y="93"/>
                  </a:cubicBezTo>
                  <a:cubicBezTo>
                    <a:pt x="389" y="67"/>
                    <a:pt x="389" y="67"/>
                    <a:pt x="389" y="67"/>
                  </a:cubicBezTo>
                  <a:cubicBezTo>
                    <a:pt x="389" y="67"/>
                    <a:pt x="391" y="76"/>
                    <a:pt x="406" y="76"/>
                  </a:cubicBezTo>
                  <a:cubicBezTo>
                    <a:pt x="423" y="76"/>
                    <a:pt x="431" y="68"/>
                    <a:pt x="431" y="49"/>
                  </a:cubicBezTo>
                  <a:cubicBezTo>
                    <a:pt x="431" y="31"/>
                    <a:pt x="424" y="23"/>
                    <a:pt x="408" y="23"/>
                  </a:cubicBezTo>
                  <a:cubicBezTo>
                    <a:pt x="391" y="23"/>
                    <a:pt x="389" y="33"/>
                    <a:pt x="389" y="33"/>
                  </a:cubicBezTo>
                  <a:cubicBezTo>
                    <a:pt x="389" y="24"/>
                    <a:pt x="389" y="24"/>
                    <a:pt x="389" y="24"/>
                  </a:cubicBezTo>
                  <a:cubicBezTo>
                    <a:pt x="376" y="24"/>
                    <a:pt x="376" y="24"/>
                    <a:pt x="376" y="24"/>
                  </a:cubicBezTo>
                  <a:lnTo>
                    <a:pt x="376" y="93"/>
                  </a:lnTo>
                  <a:close/>
                  <a:moveTo>
                    <a:pt x="334" y="75"/>
                  </a:moveTo>
                  <a:cubicBezTo>
                    <a:pt x="347" y="75"/>
                    <a:pt x="347" y="75"/>
                    <a:pt x="347" y="75"/>
                  </a:cubicBezTo>
                  <a:cubicBezTo>
                    <a:pt x="347" y="47"/>
                    <a:pt x="347" y="47"/>
                    <a:pt x="347" y="47"/>
                  </a:cubicBezTo>
                  <a:cubicBezTo>
                    <a:pt x="347" y="37"/>
                    <a:pt x="351" y="36"/>
                    <a:pt x="368" y="36"/>
                  </a:cubicBezTo>
                  <a:cubicBezTo>
                    <a:pt x="368" y="24"/>
                    <a:pt x="368" y="24"/>
                    <a:pt x="368" y="24"/>
                  </a:cubicBezTo>
                  <a:cubicBezTo>
                    <a:pt x="355" y="24"/>
                    <a:pt x="349" y="28"/>
                    <a:pt x="347" y="37"/>
                  </a:cubicBezTo>
                  <a:cubicBezTo>
                    <a:pt x="347" y="24"/>
                    <a:pt x="347" y="24"/>
                    <a:pt x="347" y="24"/>
                  </a:cubicBezTo>
                  <a:cubicBezTo>
                    <a:pt x="334" y="24"/>
                    <a:pt x="334" y="24"/>
                    <a:pt x="334" y="24"/>
                  </a:cubicBezTo>
                  <a:lnTo>
                    <a:pt x="334" y="75"/>
                  </a:lnTo>
                  <a:close/>
                  <a:moveTo>
                    <a:pt x="296" y="68"/>
                  </a:moveTo>
                  <a:cubicBezTo>
                    <a:pt x="284" y="68"/>
                    <a:pt x="282" y="63"/>
                    <a:pt x="282" y="49"/>
                  </a:cubicBezTo>
                  <a:cubicBezTo>
                    <a:pt x="282" y="36"/>
                    <a:pt x="284" y="30"/>
                    <a:pt x="295" y="30"/>
                  </a:cubicBezTo>
                  <a:cubicBezTo>
                    <a:pt x="307" y="30"/>
                    <a:pt x="309" y="36"/>
                    <a:pt x="309" y="49"/>
                  </a:cubicBezTo>
                  <a:cubicBezTo>
                    <a:pt x="309" y="62"/>
                    <a:pt x="307" y="68"/>
                    <a:pt x="296" y="68"/>
                  </a:cubicBezTo>
                  <a:moveTo>
                    <a:pt x="268" y="50"/>
                  </a:moveTo>
                  <a:cubicBezTo>
                    <a:pt x="268" y="70"/>
                    <a:pt x="278" y="76"/>
                    <a:pt x="295" y="76"/>
                  </a:cubicBezTo>
                  <a:cubicBezTo>
                    <a:pt x="312" y="76"/>
                    <a:pt x="323" y="70"/>
                    <a:pt x="323" y="49"/>
                  </a:cubicBezTo>
                  <a:cubicBezTo>
                    <a:pt x="323" y="29"/>
                    <a:pt x="312" y="23"/>
                    <a:pt x="295" y="23"/>
                  </a:cubicBezTo>
                  <a:cubicBezTo>
                    <a:pt x="278" y="23"/>
                    <a:pt x="268" y="29"/>
                    <a:pt x="268" y="50"/>
                  </a:cubicBezTo>
                  <a:moveTo>
                    <a:pt x="73" y="75"/>
                  </a:moveTo>
                  <a:cubicBezTo>
                    <a:pt x="86" y="75"/>
                    <a:pt x="86" y="75"/>
                    <a:pt x="86" y="75"/>
                  </a:cubicBezTo>
                  <a:cubicBezTo>
                    <a:pt x="86" y="24"/>
                    <a:pt x="86" y="24"/>
                    <a:pt x="86" y="24"/>
                  </a:cubicBezTo>
                  <a:cubicBezTo>
                    <a:pt x="73" y="24"/>
                    <a:pt x="73" y="24"/>
                    <a:pt x="73" y="24"/>
                  </a:cubicBezTo>
                  <a:lnTo>
                    <a:pt x="73" y="75"/>
                  </a:lnTo>
                  <a:close/>
                  <a:moveTo>
                    <a:pt x="73" y="14"/>
                  </a:moveTo>
                  <a:cubicBezTo>
                    <a:pt x="86" y="14"/>
                    <a:pt x="86" y="14"/>
                    <a:pt x="86" y="14"/>
                  </a:cubicBezTo>
                  <a:cubicBezTo>
                    <a:pt x="86" y="1"/>
                    <a:pt x="86" y="1"/>
                    <a:pt x="86" y="1"/>
                  </a:cubicBezTo>
                  <a:cubicBezTo>
                    <a:pt x="73" y="1"/>
                    <a:pt x="73" y="1"/>
                    <a:pt x="73" y="1"/>
                  </a:cubicBezTo>
                  <a:lnTo>
                    <a:pt x="73" y="14"/>
                  </a:lnTo>
                  <a:close/>
                </a:path>
              </a:pathLst>
            </a:custGeom>
            <a:solidFill>
              <a:schemeClr val="tx1"/>
            </a:solidFill>
            <a:ln>
              <a:noFill/>
            </a:ln>
          </p:spPr>
          <p:style>
            <a:lnRef idx="0"/>
            <a:fillRef idx="0"/>
            <a:effectRef idx="0"/>
            <a:fontRef idx="minor"/>
          </p:style>
        </p:sp>
        <p:sp>
          <p:nvSpPr>
            <p:cNvPr id="78" name="CustomShape 79"/>
            <p:cNvSpPr/>
            <p:nvPr/>
          </p:nvSpPr>
          <p:spPr>
            <a:xfrm>
              <a:off x="10411920" y="6491520"/>
              <a:ext cx="48240" cy="49680"/>
            </a:xfrm>
            <a:custGeom>
              <a:avLst/>
              <a:gdLst/>
              <a:ahLst/>
              <a:rect l="l" t="t" r="r" b="b"/>
              <a:pathLst>
                <a:path w="33" h="34">
                  <a:moveTo>
                    <a:pt x="26" y="26"/>
                  </a:moveTo>
                  <a:lnTo>
                    <a:pt x="13" y="26"/>
                  </a:lnTo>
                  <a:lnTo>
                    <a:pt x="13" y="13"/>
                  </a:lnTo>
                  <a:lnTo>
                    <a:pt x="26" y="13"/>
                  </a:lnTo>
                  <a:lnTo>
                    <a:pt x="26" y="26"/>
                  </a:lnTo>
                  <a:close/>
                  <a:moveTo>
                    <a:pt x="33" y="0"/>
                  </a:moveTo>
                  <a:lnTo>
                    <a:pt x="0" y="0"/>
                  </a:lnTo>
                  <a:lnTo>
                    <a:pt x="0" y="34"/>
                  </a:lnTo>
                  <a:lnTo>
                    <a:pt x="33" y="34"/>
                  </a:lnTo>
                  <a:lnTo>
                    <a:pt x="33" y="0"/>
                  </a:lnTo>
                  <a:close/>
                </a:path>
              </a:pathLst>
            </a:custGeom>
            <a:solidFill>
              <a:schemeClr val="tx1"/>
            </a:solidFill>
            <a:ln>
              <a:noFill/>
            </a:ln>
          </p:spPr>
          <p:style>
            <a:lnRef idx="0"/>
            <a:fillRef idx="0"/>
            <a:effectRef idx="0"/>
            <a:fontRef idx="minor"/>
          </p:style>
        </p:sp>
        <p:sp>
          <p:nvSpPr>
            <p:cNvPr id="79" name="CustomShape 80"/>
            <p:cNvSpPr/>
            <p:nvPr/>
          </p:nvSpPr>
          <p:spPr>
            <a:xfrm>
              <a:off x="10360800" y="6440040"/>
              <a:ext cx="131760" cy="133200"/>
            </a:xfrm>
            <a:custGeom>
              <a:avLst/>
              <a:gdLst/>
              <a:ahLst/>
              <a:rect l="l" t="t" r="r" b="b"/>
              <a:pathLst>
                <a:path w="90" h="91">
                  <a:moveTo>
                    <a:pt x="83" y="83"/>
                  </a:moveTo>
                  <a:lnTo>
                    <a:pt x="13" y="83"/>
                  </a:lnTo>
                  <a:lnTo>
                    <a:pt x="13" y="13"/>
                  </a:lnTo>
                  <a:lnTo>
                    <a:pt x="83" y="13"/>
                  </a:lnTo>
                  <a:lnTo>
                    <a:pt x="83" y="83"/>
                  </a:lnTo>
                  <a:close/>
                  <a:moveTo>
                    <a:pt x="90" y="0"/>
                  </a:moveTo>
                  <a:lnTo>
                    <a:pt x="0" y="0"/>
                  </a:lnTo>
                  <a:lnTo>
                    <a:pt x="0" y="91"/>
                  </a:lnTo>
                  <a:lnTo>
                    <a:pt x="90" y="91"/>
                  </a:lnTo>
                  <a:lnTo>
                    <a:pt x="90" y="0"/>
                  </a:lnTo>
                  <a:close/>
                </a:path>
              </a:pathLst>
            </a:custGeom>
            <a:solidFill>
              <a:schemeClr val="tx1"/>
            </a:solidFill>
            <a:ln>
              <a:noFill/>
            </a:ln>
          </p:spPr>
          <p:style>
            <a:lnRef idx="0"/>
            <a:fillRef idx="0"/>
            <a:effectRef idx="0"/>
            <a:fontRef idx="minor"/>
          </p:style>
        </p:sp>
        <p:sp>
          <p:nvSpPr>
            <p:cNvPr id="80" name="CustomShape 81"/>
            <p:cNvSpPr/>
            <p:nvPr/>
          </p:nvSpPr>
          <p:spPr>
            <a:xfrm>
              <a:off x="10343160" y="6422400"/>
              <a:ext cx="167040" cy="165600"/>
            </a:xfrm>
            <a:custGeom>
              <a:avLst/>
              <a:gdLst/>
              <a:ahLst/>
              <a:rect l="l" t="t" r="r" b="b"/>
              <a:pathLst>
                <a:path w="114" h="113">
                  <a:moveTo>
                    <a:pt x="107" y="107"/>
                  </a:moveTo>
                  <a:lnTo>
                    <a:pt x="7" y="107"/>
                  </a:lnTo>
                  <a:lnTo>
                    <a:pt x="7" y="8"/>
                  </a:lnTo>
                  <a:lnTo>
                    <a:pt x="107" y="8"/>
                  </a:lnTo>
                  <a:lnTo>
                    <a:pt x="107" y="107"/>
                  </a:lnTo>
                  <a:close/>
                  <a:moveTo>
                    <a:pt x="0" y="113"/>
                  </a:moveTo>
                  <a:lnTo>
                    <a:pt x="114" y="113"/>
                  </a:lnTo>
                  <a:lnTo>
                    <a:pt x="114" y="0"/>
                  </a:lnTo>
                  <a:lnTo>
                    <a:pt x="0" y="0"/>
                  </a:lnTo>
                  <a:lnTo>
                    <a:pt x="0" y="113"/>
                  </a:lnTo>
                  <a:close/>
                </a:path>
              </a:pathLst>
            </a:custGeom>
            <a:solidFill>
              <a:schemeClr val="tx1"/>
            </a:solidFill>
            <a:ln>
              <a:noFill/>
            </a:ln>
          </p:spPr>
          <p:style>
            <a:lnRef idx="0"/>
            <a:fillRef idx="0"/>
            <a:effectRef idx="0"/>
            <a:fontRef idx="minor"/>
          </p:style>
        </p:sp>
        <p:sp>
          <p:nvSpPr>
            <p:cNvPr id="81" name="CustomShape 82"/>
            <p:cNvSpPr/>
            <p:nvPr/>
          </p:nvSpPr>
          <p:spPr>
            <a:xfrm>
              <a:off x="10385640" y="6466680"/>
              <a:ext cx="90720" cy="89280"/>
            </a:xfrm>
            <a:custGeom>
              <a:avLst/>
              <a:gdLst/>
              <a:ahLst/>
              <a:rect l="l" t="t" r="r" b="b"/>
              <a:pathLst>
                <a:path w="62" h="61">
                  <a:moveTo>
                    <a:pt x="56" y="55"/>
                  </a:moveTo>
                  <a:lnTo>
                    <a:pt x="14" y="55"/>
                  </a:lnTo>
                  <a:lnTo>
                    <a:pt x="14" y="13"/>
                  </a:lnTo>
                  <a:lnTo>
                    <a:pt x="56" y="13"/>
                  </a:lnTo>
                  <a:lnTo>
                    <a:pt x="56" y="55"/>
                  </a:lnTo>
                  <a:close/>
                  <a:moveTo>
                    <a:pt x="62" y="0"/>
                  </a:moveTo>
                  <a:lnTo>
                    <a:pt x="0" y="0"/>
                  </a:lnTo>
                  <a:lnTo>
                    <a:pt x="0" y="61"/>
                  </a:lnTo>
                  <a:lnTo>
                    <a:pt x="62" y="61"/>
                  </a:lnTo>
                  <a:lnTo>
                    <a:pt x="62" y="0"/>
                  </a:lnTo>
                  <a:close/>
                </a:path>
              </a:pathLst>
            </a:custGeom>
            <a:solidFill>
              <a:schemeClr val="tx1"/>
            </a:solidFill>
            <a:ln>
              <a:noFill/>
            </a:ln>
          </p:spPr>
          <p:style>
            <a:lnRef idx="0"/>
            <a:fillRef idx="0"/>
            <a:effectRef idx="0"/>
            <a:fontRef idx="minor"/>
          </p:style>
        </p:sp>
      </p:grpSp>
      <p:sp>
        <p:nvSpPr>
          <p:cNvPr id="82" name="CustomShape 83" hidden="1"/>
          <p:cNvSpPr/>
          <p:nvPr/>
        </p:nvSpPr>
        <p:spPr>
          <a:xfrm>
            <a:off x="-63360" y="-63360"/>
            <a:ext cx="360" cy="360"/>
          </a:xfrm>
          <a:prstGeom prst="ellipse">
            <a:avLst/>
          </a:prstGeom>
          <a:noFill/>
          <a:ln>
            <a:solidFill>
              <a:schemeClr val="accent6"/>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nvGrpSpPr>
          <p:cNvPr id="83" name="Group 84"/>
          <p:cNvGrpSpPr/>
          <p:nvPr/>
        </p:nvGrpSpPr>
        <p:grpSpPr>
          <a:xfrm>
            <a:off x="12334680" y="1623600"/>
            <a:ext cx="1712520" cy="399600"/>
            <a:chOff x="12334680" y="1623600"/>
            <a:chExt cx="1712520" cy="399600"/>
          </a:xfrm>
        </p:grpSpPr>
        <p:sp>
          <p:nvSpPr>
            <p:cNvPr id="84" name="CustomShape 85"/>
            <p:cNvSpPr/>
            <p:nvPr/>
          </p:nvSpPr>
          <p:spPr>
            <a:xfrm>
              <a:off x="1235592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5" name="CustomShape 86"/>
            <p:cNvSpPr/>
            <p:nvPr/>
          </p:nvSpPr>
          <p:spPr>
            <a:xfrm>
              <a:off x="1254528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6" name="CustomShape 87"/>
            <p:cNvSpPr/>
            <p:nvPr/>
          </p:nvSpPr>
          <p:spPr>
            <a:xfrm>
              <a:off x="1273788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7" name="CustomShape 88"/>
            <p:cNvSpPr/>
            <p:nvPr/>
          </p:nvSpPr>
          <p:spPr>
            <a:xfrm>
              <a:off x="1293012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8" name="CustomShape 89"/>
            <p:cNvSpPr/>
            <p:nvPr/>
          </p:nvSpPr>
          <p:spPr>
            <a:xfrm>
              <a:off x="1312236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9" name="CustomShape 90"/>
            <p:cNvSpPr/>
            <p:nvPr/>
          </p:nvSpPr>
          <p:spPr>
            <a:xfrm>
              <a:off x="1331460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0" name="CustomShape 91"/>
            <p:cNvSpPr/>
            <p:nvPr/>
          </p:nvSpPr>
          <p:spPr>
            <a:xfrm>
              <a:off x="1350324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1" name="CustomShape 92"/>
            <p:cNvSpPr/>
            <p:nvPr/>
          </p:nvSpPr>
          <p:spPr>
            <a:xfrm>
              <a:off x="1369584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2" name="CustomShape 93"/>
            <p:cNvSpPr/>
            <p:nvPr/>
          </p:nvSpPr>
          <p:spPr>
            <a:xfrm>
              <a:off x="1388808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nvGrpSpPr>
            <p:cNvPr id="93" name="Group 94"/>
            <p:cNvGrpSpPr/>
            <p:nvPr/>
          </p:nvGrpSpPr>
          <p:grpSpPr>
            <a:xfrm>
              <a:off x="12334680" y="1864080"/>
              <a:ext cx="1691640" cy="159120"/>
              <a:chOff x="12334680" y="1864080"/>
              <a:chExt cx="1691640" cy="159120"/>
            </a:xfrm>
          </p:grpSpPr>
          <p:sp>
            <p:nvSpPr>
              <p:cNvPr id="94" name="CustomShape 95"/>
              <p:cNvSpPr/>
              <p:nvPr/>
            </p:nvSpPr>
            <p:spPr>
              <a:xfrm>
                <a:off x="12334680" y="1864080"/>
                <a:ext cx="159120" cy="159120"/>
              </a:xfrm>
              <a:prstGeom prst="rect">
                <a:avLst/>
              </a:prstGeom>
              <a:solidFill>
                <a:srgbClr val="e6e6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5" name="CustomShape 96"/>
              <p:cNvSpPr/>
              <p:nvPr/>
            </p:nvSpPr>
            <p:spPr>
              <a:xfrm>
                <a:off x="12524400" y="1864080"/>
                <a:ext cx="159120" cy="159120"/>
              </a:xfrm>
              <a:prstGeom prst="rect">
                <a:avLst/>
              </a:prstGeom>
              <a:solidFill>
                <a:srgbClr val="e6e6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6" name="CustomShape 97"/>
              <p:cNvSpPr/>
              <p:nvPr/>
            </p:nvSpPr>
            <p:spPr>
              <a:xfrm>
                <a:off x="12716640" y="1864080"/>
                <a:ext cx="159120" cy="159120"/>
              </a:xfrm>
              <a:prstGeom prst="rect">
                <a:avLst/>
              </a:prstGeom>
              <a:solidFill>
                <a:srgbClr val="e6e6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7" name="CustomShape 98"/>
              <p:cNvSpPr/>
              <p:nvPr/>
            </p:nvSpPr>
            <p:spPr>
              <a:xfrm>
                <a:off x="12909240" y="1864080"/>
                <a:ext cx="159120" cy="159120"/>
              </a:xfrm>
              <a:prstGeom prst="rect">
                <a:avLst/>
              </a:prstGeom>
              <a:solidFill>
                <a:srgbClr val="e6e6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8" name="CustomShape 99"/>
              <p:cNvSpPr/>
              <p:nvPr/>
            </p:nvSpPr>
            <p:spPr>
              <a:xfrm>
                <a:off x="13101480" y="1864080"/>
                <a:ext cx="159120" cy="159120"/>
              </a:xfrm>
              <a:prstGeom prst="rect">
                <a:avLst/>
              </a:prstGeom>
              <a:solidFill>
                <a:srgbClr val="e6e6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9" name="CustomShape 100"/>
              <p:cNvSpPr/>
              <p:nvPr/>
            </p:nvSpPr>
            <p:spPr>
              <a:xfrm>
                <a:off x="13293720" y="1864080"/>
                <a:ext cx="159120" cy="159120"/>
              </a:xfrm>
              <a:prstGeom prst="rect">
                <a:avLst/>
              </a:prstGeom>
              <a:solidFill>
                <a:srgbClr val="e6e6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0" name="CustomShape 101"/>
              <p:cNvSpPr/>
              <p:nvPr/>
            </p:nvSpPr>
            <p:spPr>
              <a:xfrm>
                <a:off x="13482360" y="1864080"/>
                <a:ext cx="159120" cy="159120"/>
              </a:xfrm>
              <a:prstGeom prst="rect">
                <a:avLst/>
              </a:prstGeom>
              <a:solidFill>
                <a:srgbClr val="e6e6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1" name="CustomShape 102"/>
              <p:cNvSpPr/>
              <p:nvPr/>
            </p:nvSpPr>
            <p:spPr>
              <a:xfrm>
                <a:off x="13674600" y="1864080"/>
                <a:ext cx="159120" cy="159120"/>
              </a:xfrm>
              <a:prstGeom prst="rect">
                <a:avLst/>
              </a:prstGeom>
              <a:solidFill>
                <a:srgbClr val="e6e6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2" name="CustomShape 103"/>
              <p:cNvSpPr/>
              <p:nvPr/>
            </p:nvSpPr>
            <p:spPr>
              <a:xfrm>
                <a:off x="13867200" y="1864080"/>
                <a:ext cx="159120" cy="159120"/>
              </a:xfrm>
              <a:prstGeom prst="rect">
                <a:avLst/>
              </a:prstGeom>
              <a:solidFill>
                <a:srgbClr val="e6e6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grpSp>
      <p:pic>
        <p:nvPicPr>
          <p:cNvPr id="103" name="Billede 1" descr=""/>
          <p:cNvPicPr/>
          <p:nvPr/>
        </p:nvPicPr>
        <p:blipFill>
          <a:blip r:embed="rId2"/>
          <a:stretch/>
        </p:blipFill>
        <p:spPr>
          <a:xfrm>
            <a:off x="-1440" y="0"/>
            <a:ext cx="12193200" cy="6857640"/>
          </a:xfrm>
          <a:prstGeom prst="rect">
            <a:avLst/>
          </a:prstGeom>
          <a:ln>
            <a:noFill/>
          </a:ln>
        </p:spPr>
      </p:pic>
      <p:sp>
        <p:nvSpPr>
          <p:cNvPr id="104" name="CustomShape 104"/>
          <p:cNvSpPr/>
          <p:nvPr/>
        </p:nvSpPr>
        <p:spPr>
          <a:xfrm>
            <a:off x="0" y="0"/>
            <a:ext cx="12191760" cy="4609800"/>
          </a:xfrm>
          <a:prstGeom prst="rect">
            <a:avLst/>
          </a:prstGeom>
          <a:gradFill rotWithShape="0">
            <a:gsLst>
              <a:gs pos="8000">
                <a:srgbClr val="010b19">
                  <a:alpha val="80000"/>
                </a:srgbClr>
              </a:gs>
              <a:gs pos="47000">
                <a:srgbClr val="5d757f">
                  <a:alpha val="40000"/>
                </a:srgbClr>
              </a:gs>
              <a:gs pos="73000">
                <a:srgbClr val="a5c8cf">
                  <a:alpha val="0"/>
                </a:srgbClr>
              </a:gs>
            </a:gsLst>
            <a:lin ang="5400000"/>
          </a:gra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5" name="PlaceHolder 105"/>
          <p:cNvSpPr>
            <a:spLocks noGrp="1"/>
          </p:cNvSpPr>
          <p:nvPr>
            <p:ph type="dt"/>
          </p:nvPr>
        </p:nvSpPr>
        <p:spPr>
          <a:xfrm>
            <a:off x="666720" y="6354360"/>
            <a:ext cx="2590560" cy="363600"/>
          </a:xfrm>
          <a:prstGeom prst="rect">
            <a:avLst/>
          </a:prstGeom>
        </p:spPr>
        <p:txBody>
          <a:bodyPr lIns="0" rIns="0" tIns="0" bIns="0" anchor="ctr"/>
          <a:p>
            <a:endParaRPr b="0" lang="en-US" sz="2400" spc="-1" strike="noStrike">
              <a:latin typeface="Times New Roman"/>
            </a:endParaRPr>
          </a:p>
        </p:txBody>
      </p:sp>
      <p:sp>
        <p:nvSpPr>
          <p:cNvPr id="106" name="PlaceHolder 106"/>
          <p:cNvSpPr>
            <a:spLocks noGrp="1"/>
          </p:cNvSpPr>
          <p:nvPr>
            <p:ph type="body"/>
          </p:nvPr>
        </p:nvSpPr>
        <p:spPr>
          <a:xfrm>
            <a:off x="650880" y="947520"/>
            <a:ext cx="10860120" cy="1254240"/>
          </a:xfrm>
          <a:prstGeom prst="rect">
            <a:avLst/>
          </a:prstGeom>
        </p:spPr>
        <p:txBody>
          <a:bodyPr lIns="0" rIns="0" tIns="0" bIns="0" anchor="b"/>
          <a:p>
            <a:pPr>
              <a:lnSpc>
                <a:spcPts val="4799"/>
              </a:lnSpc>
              <a:spcBef>
                <a:spcPts val="300"/>
              </a:spcBef>
            </a:pPr>
            <a:r>
              <a:rPr b="0" lang="da-DK" sz="4800" spc="-1" strike="noStrike" cap="all">
                <a:solidFill>
                  <a:srgbClr val="ffffff"/>
                </a:solidFill>
                <a:latin typeface="Arial"/>
                <a:ea typeface="Calibri"/>
              </a:rPr>
              <a:t>Insert</a:t>
            </a:r>
            <a:br/>
            <a:r>
              <a:rPr b="0" lang="da-DK" sz="4800" spc="-1" strike="noStrike" cap="all">
                <a:solidFill>
                  <a:srgbClr val="ffffff"/>
                </a:solidFill>
                <a:latin typeface="Arial"/>
                <a:ea typeface="Calibri"/>
              </a:rPr>
              <a:t>Header</a:t>
            </a:r>
            <a:endParaRPr b="0" lang="da-DK" sz="4800" spc="-1" strike="noStrike">
              <a:solidFill>
                <a:srgbClr val="000000"/>
              </a:solidFill>
              <a:latin typeface="Arial"/>
            </a:endParaRPr>
          </a:p>
        </p:txBody>
      </p:sp>
      <p:grpSp>
        <p:nvGrpSpPr>
          <p:cNvPr id="107" name="Group 107"/>
          <p:cNvGrpSpPr/>
          <p:nvPr/>
        </p:nvGrpSpPr>
        <p:grpSpPr>
          <a:xfrm>
            <a:off x="8683920" y="5431320"/>
            <a:ext cx="3507840" cy="1426320"/>
            <a:chOff x="8683920" y="5431320"/>
            <a:chExt cx="3507840" cy="1426320"/>
          </a:xfrm>
        </p:grpSpPr>
        <p:sp>
          <p:nvSpPr>
            <p:cNvPr id="108" name="CustomShape 108"/>
            <p:cNvSpPr/>
            <p:nvPr/>
          </p:nvSpPr>
          <p:spPr>
            <a:xfrm>
              <a:off x="8683920" y="5431320"/>
              <a:ext cx="3507840" cy="1426320"/>
            </a:xfrm>
            <a:custGeom>
              <a:avLst/>
              <a:gdLst/>
              <a:ahLst/>
              <a:rect l="l" t="t" r="r" b="b"/>
              <a:pathLst>
                <a:path w="1945" h="791">
                  <a:moveTo>
                    <a:pt x="0" y="791"/>
                  </a:moveTo>
                  <a:lnTo>
                    <a:pt x="1945" y="791"/>
                  </a:lnTo>
                  <a:lnTo>
                    <a:pt x="1945" y="332"/>
                  </a:lnTo>
                  <a:lnTo>
                    <a:pt x="1370" y="0"/>
                  </a:lnTo>
                  <a:lnTo>
                    <a:pt x="0" y="791"/>
                  </a:lnTo>
                  <a:close/>
                </a:path>
              </a:pathLst>
            </a:custGeom>
            <a:solidFill>
              <a:srgbClr val="ffffff"/>
            </a:solidFill>
            <a:ln>
              <a:noFill/>
            </a:ln>
          </p:spPr>
          <p:style>
            <a:lnRef idx="0"/>
            <a:fillRef idx="0"/>
            <a:effectRef idx="0"/>
            <a:fontRef idx="minor"/>
          </p:style>
        </p:sp>
        <p:sp>
          <p:nvSpPr>
            <p:cNvPr id="109" name="CustomShape 109"/>
            <p:cNvSpPr/>
            <p:nvPr/>
          </p:nvSpPr>
          <p:spPr>
            <a:xfrm>
              <a:off x="10368720" y="6387840"/>
              <a:ext cx="1142280" cy="246240"/>
            </a:xfrm>
            <a:custGeom>
              <a:avLst/>
              <a:gdLst/>
              <a:ahLst/>
              <a:rect l="l" t="t" r="r" b="b"/>
              <a:pathLst>
                <a:path w="431" h="93">
                  <a:moveTo>
                    <a:pt x="133" y="23"/>
                  </a:moveTo>
                  <a:cubicBezTo>
                    <a:pt x="117" y="23"/>
                    <a:pt x="116" y="33"/>
                    <a:pt x="116" y="33"/>
                  </a:cubicBezTo>
                  <a:cubicBezTo>
                    <a:pt x="116" y="24"/>
                    <a:pt x="116" y="24"/>
                    <a:pt x="116" y="24"/>
                  </a:cubicBezTo>
                  <a:cubicBezTo>
                    <a:pt x="103" y="24"/>
                    <a:pt x="103" y="24"/>
                    <a:pt x="103" y="24"/>
                  </a:cubicBezTo>
                  <a:cubicBezTo>
                    <a:pt x="103" y="75"/>
                    <a:pt x="103" y="75"/>
                    <a:pt x="103" y="75"/>
                  </a:cubicBezTo>
                  <a:cubicBezTo>
                    <a:pt x="116" y="75"/>
                    <a:pt x="116" y="75"/>
                    <a:pt x="116" y="75"/>
                  </a:cubicBezTo>
                  <a:cubicBezTo>
                    <a:pt x="116" y="48"/>
                    <a:pt x="116" y="48"/>
                    <a:pt x="116" y="48"/>
                  </a:cubicBezTo>
                  <a:cubicBezTo>
                    <a:pt x="116" y="35"/>
                    <a:pt x="121" y="32"/>
                    <a:pt x="128" y="32"/>
                  </a:cubicBezTo>
                  <a:cubicBezTo>
                    <a:pt x="136" y="32"/>
                    <a:pt x="139" y="34"/>
                    <a:pt x="139" y="45"/>
                  </a:cubicBezTo>
                  <a:cubicBezTo>
                    <a:pt x="139" y="75"/>
                    <a:pt x="139" y="75"/>
                    <a:pt x="139" y="75"/>
                  </a:cubicBezTo>
                  <a:cubicBezTo>
                    <a:pt x="152" y="75"/>
                    <a:pt x="152" y="75"/>
                    <a:pt x="152" y="75"/>
                  </a:cubicBezTo>
                  <a:cubicBezTo>
                    <a:pt x="152" y="48"/>
                    <a:pt x="152" y="48"/>
                    <a:pt x="152" y="48"/>
                  </a:cubicBezTo>
                  <a:cubicBezTo>
                    <a:pt x="152" y="35"/>
                    <a:pt x="156" y="32"/>
                    <a:pt x="164" y="32"/>
                  </a:cubicBezTo>
                  <a:cubicBezTo>
                    <a:pt x="172" y="32"/>
                    <a:pt x="174" y="34"/>
                    <a:pt x="174" y="45"/>
                  </a:cubicBezTo>
                  <a:cubicBezTo>
                    <a:pt x="174" y="75"/>
                    <a:pt x="174" y="75"/>
                    <a:pt x="174" y="75"/>
                  </a:cubicBezTo>
                  <a:cubicBezTo>
                    <a:pt x="188" y="75"/>
                    <a:pt x="188" y="75"/>
                    <a:pt x="188" y="75"/>
                  </a:cubicBezTo>
                  <a:cubicBezTo>
                    <a:pt x="188" y="43"/>
                    <a:pt x="188" y="43"/>
                    <a:pt x="188" y="43"/>
                  </a:cubicBezTo>
                  <a:cubicBezTo>
                    <a:pt x="188" y="28"/>
                    <a:pt x="182" y="23"/>
                    <a:pt x="169" y="23"/>
                  </a:cubicBezTo>
                  <a:cubicBezTo>
                    <a:pt x="153" y="23"/>
                    <a:pt x="151" y="33"/>
                    <a:pt x="151" y="33"/>
                  </a:cubicBezTo>
                  <a:cubicBezTo>
                    <a:pt x="148" y="26"/>
                    <a:pt x="143" y="23"/>
                    <a:pt x="133" y="23"/>
                  </a:cubicBezTo>
                  <a:moveTo>
                    <a:pt x="259" y="4"/>
                  </a:moveTo>
                  <a:cubicBezTo>
                    <a:pt x="259" y="4"/>
                    <a:pt x="251" y="0"/>
                    <a:pt x="238" y="0"/>
                  </a:cubicBezTo>
                  <a:cubicBezTo>
                    <a:pt x="214" y="0"/>
                    <a:pt x="199" y="11"/>
                    <a:pt x="199" y="38"/>
                  </a:cubicBezTo>
                  <a:cubicBezTo>
                    <a:pt x="199" y="65"/>
                    <a:pt x="211" y="76"/>
                    <a:pt x="238" y="76"/>
                  </a:cubicBezTo>
                  <a:cubicBezTo>
                    <a:pt x="253" y="76"/>
                    <a:pt x="260" y="72"/>
                    <a:pt x="260" y="72"/>
                  </a:cubicBezTo>
                  <a:cubicBezTo>
                    <a:pt x="260" y="61"/>
                    <a:pt x="260" y="61"/>
                    <a:pt x="260" y="61"/>
                  </a:cubicBezTo>
                  <a:cubicBezTo>
                    <a:pt x="260" y="61"/>
                    <a:pt x="253" y="66"/>
                    <a:pt x="240" y="66"/>
                  </a:cubicBezTo>
                  <a:cubicBezTo>
                    <a:pt x="223" y="66"/>
                    <a:pt x="213" y="60"/>
                    <a:pt x="213" y="37"/>
                  </a:cubicBezTo>
                  <a:cubicBezTo>
                    <a:pt x="213" y="17"/>
                    <a:pt x="220" y="10"/>
                    <a:pt x="239" y="10"/>
                  </a:cubicBezTo>
                  <a:cubicBezTo>
                    <a:pt x="250" y="10"/>
                    <a:pt x="259" y="14"/>
                    <a:pt x="259" y="14"/>
                  </a:cubicBezTo>
                  <a:lnTo>
                    <a:pt x="259" y="4"/>
                  </a:lnTo>
                  <a:close/>
                  <a:moveTo>
                    <a:pt x="54" y="3"/>
                  </a:moveTo>
                  <a:cubicBezTo>
                    <a:pt x="54" y="3"/>
                    <a:pt x="45" y="0"/>
                    <a:pt x="34" y="0"/>
                  </a:cubicBezTo>
                  <a:cubicBezTo>
                    <a:pt x="15" y="0"/>
                    <a:pt x="0" y="5"/>
                    <a:pt x="0" y="21"/>
                  </a:cubicBezTo>
                  <a:cubicBezTo>
                    <a:pt x="0" y="34"/>
                    <a:pt x="8" y="38"/>
                    <a:pt x="21" y="41"/>
                  </a:cubicBezTo>
                  <a:cubicBezTo>
                    <a:pt x="36" y="45"/>
                    <a:pt x="36" y="45"/>
                    <a:pt x="36" y="45"/>
                  </a:cubicBezTo>
                  <a:cubicBezTo>
                    <a:pt x="43" y="46"/>
                    <a:pt x="46" y="48"/>
                    <a:pt x="46" y="55"/>
                  </a:cubicBezTo>
                  <a:cubicBezTo>
                    <a:pt x="46" y="66"/>
                    <a:pt x="38" y="66"/>
                    <a:pt x="27" y="66"/>
                  </a:cubicBezTo>
                  <a:cubicBezTo>
                    <a:pt x="13" y="66"/>
                    <a:pt x="1" y="62"/>
                    <a:pt x="1" y="62"/>
                  </a:cubicBezTo>
                  <a:cubicBezTo>
                    <a:pt x="1" y="72"/>
                    <a:pt x="1" y="72"/>
                    <a:pt x="1" y="72"/>
                  </a:cubicBezTo>
                  <a:cubicBezTo>
                    <a:pt x="1" y="72"/>
                    <a:pt x="12" y="76"/>
                    <a:pt x="25" y="76"/>
                  </a:cubicBezTo>
                  <a:cubicBezTo>
                    <a:pt x="44" y="76"/>
                    <a:pt x="60" y="72"/>
                    <a:pt x="60" y="54"/>
                  </a:cubicBezTo>
                  <a:cubicBezTo>
                    <a:pt x="60" y="41"/>
                    <a:pt x="53" y="36"/>
                    <a:pt x="40" y="33"/>
                  </a:cubicBezTo>
                  <a:cubicBezTo>
                    <a:pt x="26" y="30"/>
                    <a:pt x="26" y="30"/>
                    <a:pt x="26" y="30"/>
                  </a:cubicBezTo>
                  <a:cubicBezTo>
                    <a:pt x="18" y="28"/>
                    <a:pt x="14" y="26"/>
                    <a:pt x="14" y="19"/>
                  </a:cubicBezTo>
                  <a:cubicBezTo>
                    <a:pt x="14" y="10"/>
                    <a:pt x="23" y="9"/>
                    <a:pt x="33" y="9"/>
                  </a:cubicBezTo>
                  <a:cubicBezTo>
                    <a:pt x="46" y="9"/>
                    <a:pt x="54" y="13"/>
                    <a:pt x="54" y="13"/>
                  </a:cubicBezTo>
                  <a:lnTo>
                    <a:pt x="54" y="3"/>
                  </a:lnTo>
                  <a:close/>
                  <a:moveTo>
                    <a:pt x="403" y="68"/>
                  </a:moveTo>
                  <a:cubicBezTo>
                    <a:pt x="392" y="68"/>
                    <a:pt x="390" y="61"/>
                    <a:pt x="390" y="49"/>
                  </a:cubicBezTo>
                  <a:cubicBezTo>
                    <a:pt x="390" y="38"/>
                    <a:pt x="392" y="31"/>
                    <a:pt x="403" y="31"/>
                  </a:cubicBezTo>
                  <a:cubicBezTo>
                    <a:pt x="414" y="31"/>
                    <a:pt x="417" y="38"/>
                    <a:pt x="417" y="49"/>
                  </a:cubicBezTo>
                  <a:cubicBezTo>
                    <a:pt x="417" y="62"/>
                    <a:pt x="414" y="68"/>
                    <a:pt x="403" y="68"/>
                  </a:cubicBezTo>
                  <a:moveTo>
                    <a:pt x="376" y="93"/>
                  </a:moveTo>
                  <a:cubicBezTo>
                    <a:pt x="389" y="93"/>
                    <a:pt x="389" y="93"/>
                    <a:pt x="389" y="93"/>
                  </a:cubicBezTo>
                  <a:cubicBezTo>
                    <a:pt x="389" y="67"/>
                    <a:pt x="389" y="67"/>
                    <a:pt x="389" y="67"/>
                  </a:cubicBezTo>
                  <a:cubicBezTo>
                    <a:pt x="389" y="67"/>
                    <a:pt x="391" y="76"/>
                    <a:pt x="406" y="76"/>
                  </a:cubicBezTo>
                  <a:cubicBezTo>
                    <a:pt x="423" y="76"/>
                    <a:pt x="431" y="68"/>
                    <a:pt x="431" y="49"/>
                  </a:cubicBezTo>
                  <a:cubicBezTo>
                    <a:pt x="431" y="31"/>
                    <a:pt x="424" y="23"/>
                    <a:pt x="408" y="23"/>
                  </a:cubicBezTo>
                  <a:cubicBezTo>
                    <a:pt x="391" y="23"/>
                    <a:pt x="389" y="33"/>
                    <a:pt x="389" y="33"/>
                  </a:cubicBezTo>
                  <a:cubicBezTo>
                    <a:pt x="389" y="24"/>
                    <a:pt x="389" y="24"/>
                    <a:pt x="389" y="24"/>
                  </a:cubicBezTo>
                  <a:cubicBezTo>
                    <a:pt x="376" y="24"/>
                    <a:pt x="376" y="24"/>
                    <a:pt x="376" y="24"/>
                  </a:cubicBezTo>
                  <a:lnTo>
                    <a:pt x="376" y="93"/>
                  </a:lnTo>
                  <a:close/>
                  <a:moveTo>
                    <a:pt x="334" y="75"/>
                  </a:moveTo>
                  <a:cubicBezTo>
                    <a:pt x="347" y="75"/>
                    <a:pt x="347" y="75"/>
                    <a:pt x="347" y="75"/>
                  </a:cubicBezTo>
                  <a:cubicBezTo>
                    <a:pt x="347" y="47"/>
                    <a:pt x="347" y="47"/>
                    <a:pt x="347" y="47"/>
                  </a:cubicBezTo>
                  <a:cubicBezTo>
                    <a:pt x="347" y="37"/>
                    <a:pt x="351" y="36"/>
                    <a:pt x="368" y="36"/>
                  </a:cubicBezTo>
                  <a:cubicBezTo>
                    <a:pt x="368" y="24"/>
                    <a:pt x="368" y="24"/>
                    <a:pt x="368" y="24"/>
                  </a:cubicBezTo>
                  <a:cubicBezTo>
                    <a:pt x="355" y="24"/>
                    <a:pt x="349" y="28"/>
                    <a:pt x="347" y="37"/>
                  </a:cubicBezTo>
                  <a:cubicBezTo>
                    <a:pt x="347" y="24"/>
                    <a:pt x="347" y="24"/>
                    <a:pt x="347" y="24"/>
                  </a:cubicBezTo>
                  <a:cubicBezTo>
                    <a:pt x="334" y="24"/>
                    <a:pt x="334" y="24"/>
                    <a:pt x="334" y="24"/>
                  </a:cubicBezTo>
                  <a:lnTo>
                    <a:pt x="334" y="75"/>
                  </a:lnTo>
                  <a:close/>
                  <a:moveTo>
                    <a:pt x="296" y="68"/>
                  </a:moveTo>
                  <a:cubicBezTo>
                    <a:pt x="284" y="68"/>
                    <a:pt x="282" y="63"/>
                    <a:pt x="282" y="49"/>
                  </a:cubicBezTo>
                  <a:cubicBezTo>
                    <a:pt x="282" y="36"/>
                    <a:pt x="284" y="30"/>
                    <a:pt x="295" y="30"/>
                  </a:cubicBezTo>
                  <a:cubicBezTo>
                    <a:pt x="307" y="30"/>
                    <a:pt x="309" y="36"/>
                    <a:pt x="309" y="49"/>
                  </a:cubicBezTo>
                  <a:cubicBezTo>
                    <a:pt x="309" y="62"/>
                    <a:pt x="307" y="68"/>
                    <a:pt x="296" y="68"/>
                  </a:cubicBezTo>
                  <a:moveTo>
                    <a:pt x="268" y="50"/>
                  </a:moveTo>
                  <a:cubicBezTo>
                    <a:pt x="268" y="70"/>
                    <a:pt x="278" y="76"/>
                    <a:pt x="295" y="76"/>
                  </a:cubicBezTo>
                  <a:cubicBezTo>
                    <a:pt x="312" y="76"/>
                    <a:pt x="323" y="70"/>
                    <a:pt x="323" y="49"/>
                  </a:cubicBezTo>
                  <a:cubicBezTo>
                    <a:pt x="323" y="29"/>
                    <a:pt x="312" y="23"/>
                    <a:pt x="295" y="23"/>
                  </a:cubicBezTo>
                  <a:cubicBezTo>
                    <a:pt x="278" y="23"/>
                    <a:pt x="268" y="29"/>
                    <a:pt x="268" y="50"/>
                  </a:cubicBezTo>
                  <a:moveTo>
                    <a:pt x="73" y="75"/>
                  </a:moveTo>
                  <a:cubicBezTo>
                    <a:pt x="86" y="75"/>
                    <a:pt x="86" y="75"/>
                    <a:pt x="86" y="75"/>
                  </a:cubicBezTo>
                  <a:cubicBezTo>
                    <a:pt x="86" y="24"/>
                    <a:pt x="86" y="24"/>
                    <a:pt x="86" y="24"/>
                  </a:cubicBezTo>
                  <a:cubicBezTo>
                    <a:pt x="73" y="24"/>
                    <a:pt x="73" y="24"/>
                    <a:pt x="73" y="24"/>
                  </a:cubicBezTo>
                  <a:lnTo>
                    <a:pt x="73" y="75"/>
                  </a:lnTo>
                  <a:close/>
                  <a:moveTo>
                    <a:pt x="73" y="14"/>
                  </a:moveTo>
                  <a:cubicBezTo>
                    <a:pt x="86" y="14"/>
                    <a:pt x="86" y="14"/>
                    <a:pt x="86" y="14"/>
                  </a:cubicBezTo>
                  <a:cubicBezTo>
                    <a:pt x="86" y="1"/>
                    <a:pt x="86" y="1"/>
                    <a:pt x="86" y="1"/>
                  </a:cubicBezTo>
                  <a:cubicBezTo>
                    <a:pt x="73" y="1"/>
                    <a:pt x="73" y="1"/>
                    <a:pt x="73" y="1"/>
                  </a:cubicBezTo>
                  <a:lnTo>
                    <a:pt x="73" y="14"/>
                  </a:lnTo>
                  <a:close/>
                </a:path>
              </a:pathLst>
            </a:custGeom>
            <a:solidFill>
              <a:srgbClr val="000000"/>
            </a:solidFill>
            <a:ln>
              <a:noFill/>
            </a:ln>
          </p:spPr>
          <p:style>
            <a:lnRef idx="0"/>
            <a:fillRef idx="0"/>
            <a:effectRef idx="0"/>
            <a:fontRef idx="minor"/>
          </p:style>
        </p:sp>
        <p:sp>
          <p:nvSpPr>
            <p:cNvPr id="110" name="CustomShape 110"/>
            <p:cNvSpPr/>
            <p:nvPr/>
          </p:nvSpPr>
          <p:spPr>
            <a:xfrm>
              <a:off x="10141920" y="6469560"/>
              <a:ext cx="59400" cy="61200"/>
            </a:xfrm>
            <a:custGeom>
              <a:avLst/>
              <a:gdLst/>
              <a:ahLst/>
              <a:rect l="l" t="t" r="r" b="b"/>
              <a:pathLst>
                <a:path w="33" h="34">
                  <a:moveTo>
                    <a:pt x="26" y="26"/>
                  </a:moveTo>
                  <a:lnTo>
                    <a:pt x="13" y="26"/>
                  </a:lnTo>
                  <a:lnTo>
                    <a:pt x="13" y="13"/>
                  </a:lnTo>
                  <a:lnTo>
                    <a:pt x="26" y="13"/>
                  </a:lnTo>
                  <a:lnTo>
                    <a:pt x="26" y="26"/>
                  </a:lnTo>
                  <a:close/>
                  <a:moveTo>
                    <a:pt x="33" y="0"/>
                  </a:moveTo>
                  <a:lnTo>
                    <a:pt x="0" y="0"/>
                  </a:lnTo>
                  <a:lnTo>
                    <a:pt x="0" y="34"/>
                  </a:lnTo>
                  <a:lnTo>
                    <a:pt x="33" y="34"/>
                  </a:lnTo>
                  <a:lnTo>
                    <a:pt x="33" y="0"/>
                  </a:lnTo>
                  <a:close/>
                </a:path>
              </a:pathLst>
            </a:custGeom>
            <a:solidFill>
              <a:srgbClr val="000000"/>
            </a:solidFill>
            <a:ln>
              <a:noFill/>
            </a:ln>
          </p:spPr>
          <p:style>
            <a:lnRef idx="0"/>
            <a:fillRef idx="0"/>
            <a:effectRef idx="0"/>
            <a:fontRef idx="minor"/>
          </p:style>
        </p:sp>
        <p:sp>
          <p:nvSpPr>
            <p:cNvPr id="111" name="CustomShape 111"/>
            <p:cNvSpPr/>
            <p:nvPr/>
          </p:nvSpPr>
          <p:spPr>
            <a:xfrm>
              <a:off x="10078560" y="6405840"/>
              <a:ext cx="162720" cy="164880"/>
            </a:xfrm>
            <a:custGeom>
              <a:avLst/>
              <a:gdLst/>
              <a:ahLst/>
              <a:rect l="l" t="t" r="r" b="b"/>
              <a:pathLst>
                <a:path w="90" h="91">
                  <a:moveTo>
                    <a:pt x="83" y="83"/>
                  </a:moveTo>
                  <a:lnTo>
                    <a:pt x="13" y="83"/>
                  </a:lnTo>
                  <a:lnTo>
                    <a:pt x="13" y="13"/>
                  </a:lnTo>
                  <a:lnTo>
                    <a:pt x="83" y="13"/>
                  </a:lnTo>
                  <a:lnTo>
                    <a:pt x="83" y="83"/>
                  </a:lnTo>
                  <a:close/>
                  <a:moveTo>
                    <a:pt x="90" y="0"/>
                  </a:moveTo>
                  <a:lnTo>
                    <a:pt x="0" y="0"/>
                  </a:lnTo>
                  <a:lnTo>
                    <a:pt x="0" y="91"/>
                  </a:lnTo>
                  <a:lnTo>
                    <a:pt x="90" y="91"/>
                  </a:lnTo>
                  <a:lnTo>
                    <a:pt x="90" y="0"/>
                  </a:lnTo>
                  <a:close/>
                </a:path>
              </a:pathLst>
            </a:custGeom>
            <a:solidFill>
              <a:srgbClr val="000000"/>
            </a:solidFill>
            <a:ln>
              <a:noFill/>
            </a:ln>
          </p:spPr>
          <p:style>
            <a:lnRef idx="0"/>
            <a:fillRef idx="0"/>
            <a:effectRef idx="0"/>
            <a:fontRef idx="minor"/>
          </p:style>
        </p:sp>
        <p:sp>
          <p:nvSpPr>
            <p:cNvPr id="112" name="CustomShape 112"/>
            <p:cNvSpPr/>
            <p:nvPr/>
          </p:nvSpPr>
          <p:spPr>
            <a:xfrm>
              <a:off x="10056960" y="6384240"/>
              <a:ext cx="206280" cy="204480"/>
            </a:xfrm>
            <a:custGeom>
              <a:avLst/>
              <a:gdLst/>
              <a:ahLst/>
              <a:rect l="l" t="t" r="r" b="b"/>
              <a:pathLst>
                <a:path w="114" h="113">
                  <a:moveTo>
                    <a:pt x="107" y="107"/>
                  </a:moveTo>
                  <a:lnTo>
                    <a:pt x="7" y="107"/>
                  </a:lnTo>
                  <a:lnTo>
                    <a:pt x="7" y="8"/>
                  </a:lnTo>
                  <a:lnTo>
                    <a:pt x="107" y="8"/>
                  </a:lnTo>
                  <a:lnTo>
                    <a:pt x="107" y="107"/>
                  </a:lnTo>
                  <a:close/>
                  <a:moveTo>
                    <a:pt x="0" y="113"/>
                  </a:moveTo>
                  <a:lnTo>
                    <a:pt x="114" y="113"/>
                  </a:lnTo>
                  <a:lnTo>
                    <a:pt x="114" y="0"/>
                  </a:lnTo>
                  <a:lnTo>
                    <a:pt x="0" y="0"/>
                  </a:lnTo>
                  <a:lnTo>
                    <a:pt x="0" y="113"/>
                  </a:lnTo>
                  <a:close/>
                </a:path>
              </a:pathLst>
            </a:custGeom>
            <a:solidFill>
              <a:srgbClr val="000000"/>
            </a:solidFill>
            <a:ln>
              <a:noFill/>
            </a:ln>
          </p:spPr>
          <p:style>
            <a:lnRef idx="0"/>
            <a:fillRef idx="0"/>
            <a:effectRef idx="0"/>
            <a:fontRef idx="minor"/>
          </p:style>
        </p:sp>
        <p:sp>
          <p:nvSpPr>
            <p:cNvPr id="113" name="CustomShape 113"/>
            <p:cNvSpPr/>
            <p:nvPr/>
          </p:nvSpPr>
          <p:spPr>
            <a:xfrm>
              <a:off x="10109520" y="6438600"/>
              <a:ext cx="111960" cy="110160"/>
            </a:xfrm>
            <a:custGeom>
              <a:avLst/>
              <a:gdLst/>
              <a:ahLst/>
              <a:rect l="l" t="t" r="r" b="b"/>
              <a:pathLst>
                <a:path w="62" h="61">
                  <a:moveTo>
                    <a:pt x="56" y="55"/>
                  </a:moveTo>
                  <a:lnTo>
                    <a:pt x="14" y="55"/>
                  </a:lnTo>
                  <a:lnTo>
                    <a:pt x="14" y="13"/>
                  </a:lnTo>
                  <a:lnTo>
                    <a:pt x="56" y="13"/>
                  </a:lnTo>
                  <a:lnTo>
                    <a:pt x="56" y="55"/>
                  </a:lnTo>
                  <a:close/>
                  <a:moveTo>
                    <a:pt x="62" y="0"/>
                  </a:moveTo>
                  <a:lnTo>
                    <a:pt x="0" y="0"/>
                  </a:lnTo>
                  <a:lnTo>
                    <a:pt x="0" y="61"/>
                  </a:lnTo>
                  <a:lnTo>
                    <a:pt x="62" y="61"/>
                  </a:lnTo>
                  <a:lnTo>
                    <a:pt x="62" y="0"/>
                  </a:lnTo>
                  <a:close/>
                </a:path>
              </a:pathLst>
            </a:custGeom>
            <a:solidFill>
              <a:srgbClr val="000000"/>
            </a:solidFill>
            <a:ln>
              <a:noFill/>
            </a:ln>
          </p:spPr>
          <p:style>
            <a:lnRef idx="0"/>
            <a:fillRef idx="0"/>
            <a:effectRef idx="0"/>
            <a:fontRef idx="minor"/>
          </p:style>
        </p:sp>
      </p:grpSp>
      <p:sp>
        <p:nvSpPr>
          <p:cNvPr id="114" name="PlaceHolder 114"/>
          <p:cNvSpPr>
            <a:spLocks noGrp="1"/>
          </p:cNvSpPr>
          <p:nvPr>
            <p:ph type="body"/>
          </p:nvPr>
        </p:nvSpPr>
        <p:spPr>
          <a:xfrm>
            <a:off x="659160" y="2156760"/>
            <a:ext cx="10861200" cy="252720"/>
          </a:xfrm>
          <a:prstGeom prst="rect">
            <a:avLst/>
          </a:prstGeom>
        </p:spPr>
        <p:txBody>
          <a:bodyPr lIns="0" rIns="0" tIns="0" bIns="0"/>
          <a:p>
            <a:pPr marL="190440" indent="-190080">
              <a:lnSpc>
                <a:spcPct val="100000"/>
              </a:lnSpc>
              <a:spcBef>
                <a:spcPts val="300"/>
              </a:spcBef>
              <a:spcAft>
                <a:spcPts val="1199"/>
              </a:spcAft>
            </a:pPr>
            <a:r>
              <a:rPr b="0" lang="da-DK" sz="2100" spc="106" strike="noStrike" cap="all">
                <a:solidFill>
                  <a:srgbClr val="ffffff"/>
                </a:solidFill>
                <a:latin typeface="Arial"/>
                <a:ea typeface="Calibri"/>
              </a:rPr>
              <a:t>subheader</a:t>
            </a:r>
            <a:endParaRPr b="0" lang="da-DK" sz="2100" spc="-1" strike="noStrike">
              <a:solidFill>
                <a:srgbClr val="000000"/>
              </a:solidFill>
              <a:latin typeface="Arial"/>
            </a:endParaRPr>
          </a:p>
        </p:txBody>
      </p:sp>
      <p:sp>
        <p:nvSpPr>
          <p:cNvPr id="115" name="PlaceHolder 115"/>
          <p:cNvSpPr>
            <a:spLocks noGrp="1"/>
          </p:cNvSpPr>
          <p:nvPr>
            <p:ph type="body"/>
          </p:nvPr>
        </p:nvSpPr>
        <p:spPr>
          <a:xfrm>
            <a:off x="671400" y="2413080"/>
            <a:ext cx="4422240" cy="660240"/>
          </a:xfrm>
          <a:prstGeom prst="rect">
            <a:avLst/>
          </a:prstGeom>
        </p:spPr>
        <p:txBody>
          <a:bodyPr lIns="0" rIns="0" tIns="0" bIns="0" anchor="b"/>
          <a:p>
            <a:pPr>
              <a:lnSpc>
                <a:spcPct val="100000"/>
              </a:lnSpc>
              <a:spcBef>
                <a:spcPts val="300"/>
              </a:spcBef>
              <a:spcAft>
                <a:spcPts val="1199"/>
              </a:spcAft>
            </a:pPr>
            <a:r>
              <a:rPr b="0" lang="da-DK" sz="1400" spc="-1" strike="noStrike" cap="all">
                <a:solidFill>
                  <a:srgbClr val="00dee6"/>
                </a:solidFill>
                <a:latin typeface="Arial"/>
                <a:ea typeface="ＭＳ Ｐゴシック"/>
              </a:rPr>
              <a:t>Name, TiTLE, SIMCORP</a:t>
            </a:r>
            <a:endParaRPr b="0" lang="da-DK" sz="1400" spc="-1" strike="noStrike">
              <a:solidFill>
                <a:srgbClr val="000000"/>
              </a:solidFill>
              <a:latin typeface="Arial"/>
            </a:endParaRPr>
          </a:p>
        </p:txBody>
      </p:sp>
      <p:sp>
        <p:nvSpPr>
          <p:cNvPr id="116" name="PlaceHolder 116"/>
          <p:cNvSpPr>
            <a:spLocks noGrp="1"/>
          </p:cNvSpPr>
          <p:nvPr>
            <p:ph type="body"/>
          </p:nvPr>
        </p:nvSpPr>
        <p:spPr>
          <a:xfrm>
            <a:off x="671400" y="3156840"/>
            <a:ext cx="4422240" cy="214920"/>
          </a:xfrm>
          <a:prstGeom prst="rect">
            <a:avLst/>
          </a:prstGeom>
        </p:spPr>
        <p:txBody>
          <a:bodyPr lIns="0" rIns="0" tIns="0" bIns="0"/>
          <a:p>
            <a:pPr>
              <a:lnSpc>
                <a:spcPct val="100000"/>
              </a:lnSpc>
              <a:spcBef>
                <a:spcPts val="300"/>
              </a:spcBef>
              <a:spcAft>
                <a:spcPts val="1199"/>
              </a:spcAft>
            </a:pPr>
            <a:r>
              <a:rPr b="0" lang="da-DK" sz="1400" spc="-1" strike="noStrike" cap="all">
                <a:solidFill>
                  <a:srgbClr val="ffffff"/>
                </a:solidFill>
                <a:latin typeface="Arial"/>
                <a:ea typeface="ＭＳ Ｐゴシック"/>
              </a:rPr>
              <a:t>Additional info</a:t>
            </a:r>
            <a:endParaRPr b="0" lang="da-DK" sz="1400" spc="-1" strike="noStrike">
              <a:solidFill>
                <a:srgbClr val="000000"/>
              </a:solidFill>
              <a:latin typeface="Arial"/>
            </a:endParaRPr>
          </a:p>
        </p:txBody>
      </p:sp>
      <p:sp>
        <p:nvSpPr>
          <p:cNvPr id="117" name="PlaceHolder 117"/>
          <p:cNvSpPr>
            <a:spLocks noGrp="1"/>
          </p:cNvSpPr>
          <p:nvPr>
            <p:ph type="title"/>
          </p:nvPr>
        </p:nvSpPr>
        <p:spPr>
          <a:xfrm>
            <a:off x="609480" y="273600"/>
            <a:ext cx="10972440" cy="1144800"/>
          </a:xfrm>
          <a:prstGeom prst="rect">
            <a:avLst/>
          </a:prstGeom>
        </p:spPr>
        <p:txBody>
          <a:bodyPr lIns="0" rIns="0" tIns="0" bIns="0" anchor="ctr"/>
          <a:p>
            <a:r>
              <a:rPr b="0" lang="en-US" sz="3200" spc="-1" strike="noStrike">
                <a:solidFill>
                  <a:srgbClr val="000000"/>
                </a:solidFill>
                <a:latin typeface="Calibri"/>
              </a:rPr>
              <a:t>Click to edit the </a:t>
            </a:r>
            <a:r>
              <a:rPr b="0" lang="en-US" sz="3200" spc="-1" strike="noStrike">
                <a:solidFill>
                  <a:srgbClr val="000000"/>
                </a:solidFill>
                <a:latin typeface="Calibri"/>
              </a:rPr>
              <a:t>title text </a:t>
            </a:r>
            <a:r>
              <a:rPr b="0" lang="en-US" sz="3200" spc="-1" strike="noStrike">
                <a:solidFill>
                  <a:srgbClr val="000000"/>
                </a:solidFill>
                <a:latin typeface="Calibri"/>
              </a:rPr>
              <a:t>format</a:t>
            </a:r>
            <a:endParaRPr b="0" lang="en-US" sz="32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4" name="CustomShape 1"/>
          <p:cNvSpPr/>
          <p:nvPr/>
        </p:nvSpPr>
        <p:spPr>
          <a:xfrm>
            <a:off x="1351800" y="6356520"/>
            <a:ext cx="989640" cy="365760"/>
          </a:xfrm>
          <a:prstGeom prst="rect">
            <a:avLst/>
          </a:prstGeom>
          <a:noFill/>
          <a:ln>
            <a:noFill/>
          </a:ln>
        </p:spPr>
        <p:style>
          <a:lnRef idx="0"/>
          <a:fillRef idx="0"/>
          <a:effectRef idx="0"/>
          <a:fontRef idx="minor"/>
        </p:style>
        <p:txBody>
          <a:bodyPr lIns="0" rIns="0" tIns="0" bIns="0" anchor="ctr"/>
          <a:p>
            <a:pPr>
              <a:lnSpc>
                <a:spcPct val="100000"/>
              </a:lnSpc>
            </a:pPr>
            <a:r>
              <a:rPr b="0" lang="en-US" sz="1000" spc="-1" strike="noStrike">
                <a:solidFill>
                  <a:srgbClr val="cccccc"/>
                </a:solidFill>
                <a:latin typeface="Arial"/>
                <a:ea typeface="ＭＳ Ｐゴシック"/>
              </a:rPr>
              <a:t>© 2017</a:t>
            </a:r>
            <a:endParaRPr b="0" lang="en-US" sz="1000" spc="-1" strike="noStrike">
              <a:latin typeface="Arial"/>
            </a:endParaRPr>
          </a:p>
        </p:txBody>
      </p:sp>
      <p:sp>
        <p:nvSpPr>
          <p:cNvPr id="155" name="CustomShape 2"/>
          <p:cNvSpPr/>
          <p:nvPr/>
        </p:nvSpPr>
        <p:spPr>
          <a:xfrm rot="5400000">
            <a:off x="-154440" y="225936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6" name="CustomShape 3"/>
          <p:cNvSpPr/>
          <p:nvPr/>
        </p:nvSpPr>
        <p:spPr>
          <a:xfrm>
            <a:off x="-141840" y="958680"/>
            <a:ext cx="141480" cy="66420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7" name="CustomShape 4"/>
          <p:cNvSpPr/>
          <p:nvPr/>
        </p:nvSpPr>
        <p:spPr>
          <a:xfrm rot="5400000">
            <a:off x="-154440" y="304740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8" name="CustomShape 5"/>
          <p:cNvSpPr/>
          <p:nvPr/>
        </p:nvSpPr>
        <p:spPr>
          <a:xfrm rot="5400000">
            <a:off x="-154440" y="383544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9" name="CustomShape 6"/>
          <p:cNvSpPr/>
          <p:nvPr/>
        </p:nvSpPr>
        <p:spPr>
          <a:xfrm rot="5400000">
            <a:off x="-154440" y="462312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0" name="CustomShape 7"/>
          <p:cNvSpPr/>
          <p:nvPr/>
        </p:nvSpPr>
        <p:spPr>
          <a:xfrm rot="5400000">
            <a:off x="-154440" y="541116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1" name="CustomShape 8"/>
          <p:cNvSpPr/>
          <p:nvPr/>
        </p:nvSpPr>
        <p:spPr>
          <a:xfrm>
            <a:off x="-141840" y="0"/>
            <a:ext cx="141480" cy="67176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2" name="CustomShape 9"/>
          <p:cNvSpPr/>
          <p:nvPr/>
        </p:nvSpPr>
        <p:spPr>
          <a:xfrm>
            <a:off x="-141840" y="6189120"/>
            <a:ext cx="141480" cy="67176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3" name="CustomShape 10"/>
          <p:cNvSpPr/>
          <p:nvPr/>
        </p:nvSpPr>
        <p:spPr>
          <a:xfrm>
            <a:off x="0" y="-165240"/>
            <a:ext cx="671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4" name="CustomShape 11"/>
          <p:cNvSpPr/>
          <p:nvPr/>
        </p:nvSpPr>
        <p:spPr>
          <a:xfrm>
            <a:off x="2340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5" name="CustomShape 12"/>
          <p:cNvSpPr/>
          <p:nvPr/>
        </p:nvSpPr>
        <p:spPr>
          <a:xfrm>
            <a:off x="3258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6" name="CustomShape 13"/>
          <p:cNvSpPr/>
          <p:nvPr/>
        </p:nvSpPr>
        <p:spPr>
          <a:xfrm>
            <a:off x="4176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7" name="CustomShape 14"/>
          <p:cNvSpPr/>
          <p:nvPr/>
        </p:nvSpPr>
        <p:spPr>
          <a:xfrm>
            <a:off x="6930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8" name="CustomShape 15"/>
          <p:cNvSpPr/>
          <p:nvPr/>
        </p:nvSpPr>
        <p:spPr>
          <a:xfrm>
            <a:off x="8766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9" name="CustomShape 16"/>
          <p:cNvSpPr/>
          <p:nvPr/>
        </p:nvSpPr>
        <p:spPr>
          <a:xfrm>
            <a:off x="9684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0" name="CustomShape 17"/>
          <p:cNvSpPr/>
          <p:nvPr/>
        </p:nvSpPr>
        <p:spPr>
          <a:xfrm>
            <a:off x="1422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1" name="CustomShape 18"/>
          <p:cNvSpPr/>
          <p:nvPr/>
        </p:nvSpPr>
        <p:spPr>
          <a:xfrm>
            <a:off x="7848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2" name="CustomShape 19"/>
          <p:cNvSpPr/>
          <p:nvPr/>
        </p:nvSpPr>
        <p:spPr>
          <a:xfrm>
            <a:off x="5094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3" name="CustomShape 20"/>
          <p:cNvSpPr/>
          <p:nvPr/>
        </p:nvSpPr>
        <p:spPr>
          <a:xfrm>
            <a:off x="10602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4" name="CustomShape 21"/>
          <p:cNvSpPr/>
          <p:nvPr/>
        </p:nvSpPr>
        <p:spPr>
          <a:xfrm>
            <a:off x="6012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5" name="CustomShape 22"/>
          <p:cNvSpPr/>
          <p:nvPr/>
        </p:nvSpPr>
        <p:spPr>
          <a:xfrm>
            <a:off x="11521080" y="-165240"/>
            <a:ext cx="671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6" name="CustomShape 23"/>
          <p:cNvSpPr/>
          <p:nvPr/>
        </p:nvSpPr>
        <p:spPr>
          <a:xfrm rot="5400000">
            <a:off x="12179880" y="225936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7" name="CustomShape 24"/>
          <p:cNvSpPr/>
          <p:nvPr/>
        </p:nvSpPr>
        <p:spPr>
          <a:xfrm>
            <a:off x="12192840" y="958680"/>
            <a:ext cx="141480" cy="66420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8" name="CustomShape 25"/>
          <p:cNvSpPr/>
          <p:nvPr/>
        </p:nvSpPr>
        <p:spPr>
          <a:xfrm rot="5400000">
            <a:off x="12179880" y="304740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9" name="CustomShape 26"/>
          <p:cNvSpPr/>
          <p:nvPr/>
        </p:nvSpPr>
        <p:spPr>
          <a:xfrm rot="5400000">
            <a:off x="12179880" y="383544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0" name="CustomShape 27"/>
          <p:cNvSpPr/>
          <p:nvPr/>
        </p:nvSpPr>
        <p:spPr>
          <a:xfrm rot="5400000">
            <a:off x="12179880" y="462312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1" name="CustomShape 28"/>
          <p:cNvSpPr/>
          <p:nvPr/>
        </p:nvSpPr>
        <p:spPr>
          <a:xfrm rot="5400000">
            <a:off x="12179880" y="541116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2" name="CustomShape 29"/>
          <p:cNvSpPr/>
          <p:nvPr/>
        </p:nvSpPr>
        <p:spPr>
          <a:xfrm>
            <a:off x="12192840" y="0"/>
            <a:ext cx="141480" cy="67176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3" name="CustomShape 30"/>
          <p:cNvSpPr/>
          <p:nvPr/>
        </p:nvSpPr>
        <p:spPr>
          <a:xfrm>
            <a:off x="12192840" y="6189120"/>
            <a:ext cx="141480" cy="67176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4" name="CustomShape 31"/>
          <p:cNvSpPr/>
          <p:nvPr/>
        </p:nvSpPr>
        <p:spPr>
          <a:xfrm>
            <a:off x="0" y="6858000"/>
            <a:ext cx="671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5" name="CustomShape 32"/>
          <p:cNvSpPr/>
          <p:nvPr/>
        </p:nvSpPr>
        <p:spPr>
          <a:xfrm>
            <a:off x="2340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6" name="CustomShape 33"/>
          <p:cNvSpPr/>
          <p:nvPr/>
        </p:nvSpPr>
        <p:spPr>
          <a:xfrm>
            <a:off x="3258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7" name="CustomShape 34"/>
          <p:cNvSpPr/>
          <p:nvPr/>
        </p:nvSpPr>
        <p:spPr>
          <a:xfrm>
            <a:off x="4176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8" name="CustomShape 35"/>
          <p:cNvSpPr/>
          <p:nvPr/>
        </p:nvSpPr>
        <p:spPr>
          <a:xfrm>
            <a:off x="6930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9" name="CustomShape 36"/>
          <p:cNvSpPr/>
          <p:nvPr/>
        </p:nvSpPr>
        <p:spPr>
          <a:xfrm>
            <a:off x="8766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0" name="CustomShape 37"/>
          <p:cNvSpPr/>
          <p:nvPr/>
        </p:nvSpPr>
        <p:spPr>
          <a:xfrm>
            <a:off x="9684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1" name="CustomShape 38"/>
          <p:cNvSpPr/>
          <p:nvPr/>
        </p:nvSpPr>
        <p:spPr>
          <a:xfrm>
            <a:off x="1422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2" name="CustomShape 39"/>
          <p:cNvSpPr/>
          <p:nvPr/>
        </p:nvSpPr>
        <p:spPr>
          <a:xfrm>
            <a:off x="7848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3" name="CustomShape 40"/>
          <p:cNvSpPr/>
          <p:nvPr/>
        </p:nvSpPr>
        <p:spPr>
          <a:xfrm>
            <a:off x="5094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4" name="CustomShape 41"/>
          <p:cNvSpPr/>
          <p:nvPr/>
        </p:nvSpPr>
        <p:spPr>
          <a:xfrm>
            <a:off x="10602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5" name="CustomShape 42"/>
          <p:cNvSpPr/>
          <p:nvPr/>
        </p:nvSpPr>
        <p:spPr>
          <a:xfrm>
            <a:off x="6012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6" name="CustomShape 43"/>
          <p:cNvSpPr/>
          <p:nvPr/>
        </p:nvSpPr>
        <p:spPr>
          <a:xfrm>
            <a:off x="11521080" y="6858000"/>
            <a:ext cx="671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7" name="CustomShape 44"/>
          <p:cNvSpPr/>
          <p:nvPr/>
        </p:nvSpPr>
        <p:spPr>
          <a:xfrm>
            <a:off x="-1852560" y="1623600"/>
            <a:ext cx="159120" cy="159120"/>
          </a:xfrm>
          <a:prstGeom prst="rect">
            <a:avLst/>
          </a:prstGeom>
          <a:solidFill>
            <a:schemeClr val="tx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8" name="CustomShape 45"/>
          <p:cNvSpPr/>
          <p:nvPr/>
        </p:nvSpPr>
        <p:spPr>
          <a:xfrm>
            <a:off x="-1662840" y="1623600"/>
            <a:ext cx="159120" cy="159120"/>
          </a:xfrm>
          <a:prstGeom prst="rect">
            <a:avLst/>
          </a:prstGeom>
          <a:solidFill>
            <a:srgbClr val="00a0a7"/>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9" name="CustomShape 46"/>
          <p:cNvSpPr/>
          <p:nvPr/>
        </p:nvSpPr>
        <p:spPr>
          <a:xfrm>
            <a:off x="-1470600" y="1623600"/>
            <a:ext cx="159120" cy="159120"/>
          </a:xfrm>
          <a:prstGeom prst="rect">
            <a:avLst/>
          </a:prstGeom>
          <a:solidFill>
            <a:srgbClr val="83cddd"/>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0" name="CustomShape 47"/>
          <p:cNvSpPr/>
          <p:nvPr/>
        </p:nvSpPr>
        <p:spPr>
          <a:xfrm>
            <a:off x="-1278360" y="1623600"/>
            <a:ext cx="159120" cy="159120"/>
          </a:xfrm>
          <a:prstGeom prst="rect">
            <a:avLst/>
          </a:prstGeom>
          <a:solidFill>
            <a:srgbClr val="3b69a5"/>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1" name="CustomShape 48"/>
          <p:cNvSpPr/>
          <p:nvPr/>
        </p:nvSpPr>
        <p:spPr>
          <a:xfrm>
            <a:off x="-1086120" y="1623600"/>
            <a:ext cx="159120" cy="159120"/>
          </a:xfrm>
          <a:prstGeom prst="rect">
            <a:avLst/>
          </a:prstGeom>
          <a:solidFill>
            <a:srgbClr val="006d80"/>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2" name="CustomShape 49"/>
          <p:cNvSpPr/>
          <p:nvPr/>
        </p:nvSpPr>
        <p:spPr>
          <a:xfrm>
            <a:off x="-893520" y="1623600"/>
            <a:ext cx="159120" cy="159120"/>
          </a:xfrm>
          <a:prstGeom prst="rect">
            <a:avLst/>
          </a:prstGeom>
          <a:solidFill>
            <a:srgbClr val="008a73"/>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3" name="CustomShape 50"/>
          <p:cNvSpPr/>
          <p:nvPr/>
        </p:nvSpPr>
        <p:spPr>
          <a:xfrm>
            <a:off x="-704880" y="1623600"/>
            <a:ext cx="159120" cy="159120"/>
          </a:xfrm>
          <a:prstGeom prst="rect">
            <a:avLst/>
          </a:prstGeom>
          <a:solidFill>
            <a:srgbClr val="d8d8d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4" name="CustomShape 51"/>
          <p:cNvSpPr/>
          <p:nvPr/>
        </p:nvSpPr>
        <p:spPr>
          <a:xfrm>
            <a:off x="-512640" y="1623600"/>
            <a:ext cx="159120" cy="159120"/>
          </a:xfrm>
          <a:prstGeom prst="rect">
            <a:avLst/>
          </a:prstGeom>
          <a:solidFill>
            <a:srgbClr val="44b8d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5" name="CustomShape 52"/>
          <p:cNvSpPr/>
          <p:nvPr/>
        </p:nvSpPr>
        <p:spPr>
          <a:xfrm>
            <a:off x="-320400" y="1623600"/>
            <a:ext cx="159120" cy="159120"/>
          </a:xfrm>
          <a:prstGeom prst="rect">
            <a:avLst/>
          </a:prstGeom>
          <a:solidFill>
            <a:srgbClr val="96989e"/>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6" name="CustomShape 53"/>
          <p:cNvSpPr/>
          <p:nvPr/>
        </p:nvSpPr>
        <p:spPr>
          <a:xfrm>
            <a:off x="-1278360" y="2415960"/>
            <a:ext cx="159120" cy="159120"/>
          </a:xfrm>
          <a:prstGeom prst="rect">
            <a:avLst/>
          </a:prstGeom>
          <a:solidFill>
            <a:srgbClr val="26354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7" name="CustomShape 54"/>
          <p:cNvSpPr/>
          <p:nvPr/>
        </p:nvSpPr>
        <p:spPr>
          <a:xfrm>
            <a:off x="-1086120" y="2415960"/>
            <a:ext cx="159120" cy="159120"/>
          </a:xfrm>
          <a:prstGeom prst="rect">
            <a:avLst/>
          </a:prstGeom>
          <a:solidFill>
            <a:srgbClr val="424d5d"/>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8" name="CustomShape 55"/>
          <p:cNvSpPr/>
          <p:nvPr/>
        </p:nvSpPr>
        <p:spPr>
          <a:xfrm>
            <a:off x="-893520" y="2415960"/>
            <a:ext cx="159120" cy="159120"/>
          </a:xfrm>
          <a:prstGeom prst="rect">
            <a:avLst/>
          </a:prstGeom>
          <a:solidFill>
            <a:srgbClr val="848a90"/>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9" name="CustomShape 56"/>
          <p:cNvSpPr/>
          <p:nvPr/>
        </p:nvSpPr>
        <p:spPr>
          <a:xfrm>
            <a:off x="-704880" y="2415960"/>
            <a:ext cx="159120" cy="159120"/>
          </a:xfrm>
          <a:prstGeom prst="rect">
            <a:avLst/>
          </a:prstGeom>
          <a:solidFill>
            <a:srgbClr val="cccccc"/>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0" name="CustomShape 57"/>
          <p:cNvSpPr/>
          <p:nvPr/>
        </p:nvSpPr>
        <p:spPr>
          <a:xfrm>
            <a:off x="-512640" y="2415960"/>
            <a:ext cx="159120" cy="159120"/>
          </a:xfrm>
          <a:prstGeom prst="rect">
            <a:avLst/>
          </a:prstGeom>
          <a:solidFill>
            <a:srgbClr val="e3e3e3"/>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1" name="CustomShape 58"/>
          <p:cNvSpPr/>
          <p:nvPr/>
        </p:nvSpPr>
        <p:spPr>
          <a:xfrm>
            <a:off x="-320400" y="2415960"/>
            <a:ext cx="159120" cy="159120"/>
          </a:xfrm>
          <a:prstGeom prst="rect">
            <a:avLst/>
          </a:prstGeom>
          <a:solidFill>
            <a:srgbClr val="f3f3f3"/>
          </a:solidFill>
          <a:ln w="3240">
            <a:solidFill>
              <a:schemeClr val="accent6"/>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2" name="CustomShape 59"/>
          <p:cNvSpPr/>
          <p:nvPr/>
        </p:nvSpPr>
        <p:spPr>
          <a:xfrm>
            <a:off x="-704880" y="3203280"/>
            <a:ext cx="159120" cy="159120"/>
          </a:xfrm>
          <a:prstGeom prst="rect">
            <a:avLst/>
          </a:prstGeom>
          <a:solidFill>
            <a:srgbClr val="00de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3" name="CustomShape 60"/>
          <p:cNvSpPr/>
          <p:nvPr/>
        </p:nvSpPr>
        <p:spPr>
          <a:xfrm>
            <a:off x="-512640" y="3203280"/>
            <a:ext cx="159120" cy="159120"/>
          </a:xfrm>
          <a:prstGeom prst="rect">
            <a:avLst/>
          </a:prstGeom>
          <a:solidFill>
            <a:srgbClr val="15aaa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4" name="CustomShape 61"/>
          <p:cNvSpPr/>
          <p:nvPr/>
        </p:nvSpPr>
        <p:spPr>
          <a:xfrm>
            <a:off x="-320400" y="3203280"/>
            <a:ext cx="159120" cy="159120"/>
          </a:xfrm>
          <a:prstGeom prst="rect">
            <a:avLst/>
          </a:prstGeom>
          <a:solidFill>
            <a:srgbClr val="94f4ef"/>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5" name="CustomShape 62"/>
          <p:cNvSpPr/>
          <p:nvPr/>
        </p:nvSpPr>
        <p:spPr>
          <a:xfrm>
            <a:off x="-704880" y="3422520"/>
            <a:ext cx="159120" cy="159120"/>
          </a:xfrm>
          <a:prstGeom prst="rect">
            <a:avLst/>
          </a:prstGeom>
          <a:solidFill>
            <a:srgbClr val="1c33d0"/>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6" name="CustomShape 63"/>
          <p:cNvSpPr/>
          <p:nvPr/>
        </p:nvSpPr>
        <p:spPr>
          <a:xfrm>
            <a:off x="-512640" y="3422520"/>
            <a:ext cx="159120" cy="159120"/>
          </a:xfrm>
          <a:prstGeom prst="rect">
            <a:avLst/>
          </a:prstGeom>
          <a:solidFill>
            <a:srgbClr val="161ab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7" name="CustomShape 64"/>
          <p:cNvSpPr/>
          <p:nvPr/>
        </p:nvSpPr>
        <p:spPr>
          <a:xfrm>
            <a:off x="-320400" y="3422520"/>
            <a:ext cx="159120" cy="159120"/>
          </a:xfrm>
          <a:prstGeom prst="rect">
            <a:avLst/>
          </a:prstGeom>
          <a:solidFill>
            <a:srgbClr val="2155cc"/>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8" name="CustomShape 65"/>
          <p:cNvSpPr/>
          <p:nvPr/>
        </p:nvSpPr>
        <p:spPr>
          <a:xfrm>
            <a:off x="-1599840" y="2939400"/>
            <a:ext cx="1509480" cy="243000"/>
          </a:xfrm>
          <a:prstGeom prst="rect">
            <a:avLst/>
          </a:prstGeom>
          <a:noFill/>
          <a:ln>
            <a:noFill/>
          </a:ln>
        </p:spPr>
        <p:style>
          <a:lnRef idx="0"/>
          <a:fillRef idx="0"/>
          <a:effectRef idx="0"/>
          <a:fontRef idx="minor"/>
        </p:style>
        <p:txBody>
          <a:bodyPr lIns="90000" rIns="90000" tIns="45000" bIns="45000" anchor="ctr"/>
          <a:p>
            <a:pPr algn="r">
              <a:lnSpc>
                <a:spcPct val="100000"/>
              </a:lnSpc>
              <a:spcAft>
                <a:spcPts val="300"/>
              </a:spcAft>
              <a:buClr>
                <a:srgbClr val="00dee6"/>
              </a:buClr>
              <a:buFont typeface="StarSymbol"/>
              <a:buChar char="​"/>
            </a:pPr>
            <a:r>
              <a:rPr b="0" lang="en-US" sz="1000" spc="-1" strike="noStrike">
                <a:solidFill>
                  <a:srgbClr val="2d465d"/>
                </a:solidFill>
                <a:latin typeface="Arial"/>
                <a:ea typeface="Calibri"/>
              </a:rPr>
              <a:t>Secondary colors</a:t>
            </a:r>
            <a:endParaRPr b="0" lang="en-US" sz="1000" spc="-1" strike="noStrike">
              <a:latin typeface="Arial"/>
            </a:endParaRPr>
          </a:p>
        </p:txBody>
      </p:sp>
      <p:sp>
        <p:nvSpPr>
          <p:cNvPr id="219" name="CustomShape 66"/>
          <p:cNvSpPr/>
          <p:nvPr/>
        </p:nvSpPr>
        <p:spPr>
          <a:xfrm>
            <a:off x="-1651680" y="2201040"/>
            <a:ext cx="1509480" cy="151560"/>
          </a:xfrm>
          <a:prstGeom prst="rect">
            <a:avLst/>
          </a:prstGeom>
          <a:noFill/>
          <a:ln>
            <a:noFill/>
          </a:ln>
        </p:spPr>
        <p:style>
          <a:lnRef idx="0"/>
          <a:fillRef idx="0"/>
          <a:effectRef idx="0"/>
          <a:fontRef idx="minor"/>
        </p:style>
        <p:txBody>
          <a:bodyPr lIns="0" rIns="0" tIns="0" bIns="0" anchor="ctr"/>
          <a:p>
            <a:pPr algn="r">
              <a:lnSpc>
                <a:spcPct val="100000"/>
              </a:lnSpc>
              <a:spcAft>
                <a:spcPts val="300"/>
              </a:spcAft>
            </a:pPr>
            <a:r>
              <a:rPr b="0" lang="en-US" sz="1000" spc="-1" strike="noStrike">
                <a:solidFill>
                  <a:srgbClr val="2d465d"/>
                </a:solidFill>
                <a:latin typeface="Arial"/>
                <a:ea typeface="Calibri"/>
              </a:rPr>
              <a:t>Primary colors</a:t>
            </a:r>
            <a:endParaRPr b="0" lang="en-US" sz="1000" spc="-1" strike="noStrike">
              <a:latin typeface="Arial"/>
            </a:endParaRPr>
          </a:p>
        </p:txBody>
      </p:sp>
      <p:sp>
        <p:nvSpPr>
          <p:cNvPr id="220" name="CustomShape 67"/>
          <p:cNvSpPr/>
          <p:nvPr/>
        </p:nvSpPr>
        <p:spPr>
          <a:xfrm>
            <a:off x="-1673280" y="1408680"/>
            <a:ext cx="1509480" cy="153000"/>
          </a:xfrm>
          <a:prstGeom prst="rect">
            <a:avLst/>
          </a:prstGeom>
          <a:noFill/>
          <a:ln>
            <a:noFill/>
          </a:ln>
        </p:spPr>
        <p:style>
          <a:lnRef idx="0"/>
          <a:fillRef idx="0"/>
          <a:effectRef idx="0"/>
          <a:fontRef idx="minor"/>
        </p:style>
        <p:txBody>
          <a:bodyPr lIns="0" rIns="0" tIns="0" bIns="0" anchor="ctr"/>
          <a:p>
            <a:pPr algn="r">
              <a:lnSpc>
                <a:spcPct val="100000"/>
              </a:lnSpc>
              <a:spcAft>
                <a:spcPts val="300"/>
              </a:spcAft>
            </a:pPr>
            <a:r>
              <a:rPr b="0" lang="en-US" sz="1000" spc="-1" strike="noStrike">
                <a:solidFill>
                  <a:srgbClr val="2d465d"/>
                </a:solidFill>
                <a:latin typeface="Arial"/>
                <a:ea typeface="Calibri"/>
              </a:rPr>
              <a:t>Main PowerPoint colors</a:t>
            </a:r>
            <a:endParaRPr b="0" lang="en-US" sz="1000" spc="-1" strike="noStrike">
              <a:latin typeface="Arial"/>
            </a:endParaRPr>
          </a:p>
        </p:txBody>
      </p:sp>
      <p:sp>
        <p:nvSpPr>
          <p:cNvPr id="221" name="CustomShape 68"/>
          <p:cNvSpPr/>
          <p:nvPr/>
        </p:nvSpPr>
        <p:spPr>
          <a:xfrm>
            <a:off x="1235592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2" name="CustomShape 69"/>
          <p:cNvSpPr/>
          <p:nvPr/>
        </p:nvSpPr>
        <p:spPr>
          <a:xfrm>
            <a:off x="1254528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3" name="CustomShape 70"/>
          <p:cNvSpPr/>
          <p:nvPr/>
        </p:nvSpPr>
        <p:spPr>
          <a:xfrm>
            <a:off x="1273788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4" name="CustomShape 71"/>
          <p:cNvSpPr/>
          <p:nvPr/>
        </p:nvSpPr>
        <p:spPr>
          <a:xfrm>
            <a:off x="1293012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5" name="CustomShape 72"/>
          <p:cNvSpPr/>
          <p:nvPr/>
        </p:nvSpPr>
        <p:spPr>
          <a:xfrm>
            <a:off x="1312236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6" name="CustomShape 73"/>
          <p:cNvSpPr/>
          <p:nvPr/>
        </p:nvSpPr>
        <p:spPr>
          <a:xfrm>
            <a:off x="1331460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7" name="CustomShape 74"/>
          <p:cNvSpPr/>
          <p:nvPr/>
        </p:nvSpPr>
        <p:spPr>
          <a:xfrm>
            <a:off x="1350324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8" name="CustomShape 75"/>
          <p:cNvSpPr/>
          <p:nvPr/>
        </p:nvSpPr>
        <p:spPr>
          <a:xfrm>
            <a:off x="1369584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9" name="CustomShape 76"/>
          <p:cNvSpPr/>
          <p:nvPr/>
        </p:nvSpPr>
        <p:spPr>
          <a:xfrm>
            <a:off x="1388808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nvGrpSpPr>
          <p:cNvPr id="230" name="Group 77"/>
          <p:cNvGrpSpPr/>
          <p:nvPr/>
        </p:nvGrpSpPr>
        <p:grpSpPr>
          <a:xfrm>
            <a:off x="10343160" y="6422400"/>
            <a:ext cx="1176480" cy="202320"/>
            <a:chOff x="10343160" y="6422400"/>
            <a:chExt cx="1176480" cy="202320"/>
          </a:xfrm>
        </p:grpSpPr>
        <p:sp>
          <p:nvSpPr>
            <p:cNvPr id="231" name="CustomShape 78"/>
            <p:cNvSpPr/>
            <p:nvPr/>
          </p:nvSpPr>
          <p:spPr>
            <a:xfrm>
              <a:off x="10595520" y="6425640"/>
              <a:ext cx="924120" cy="199080"/>
            </a:xfrm>
            <a:custGeom>
              <a:avLst/>
              <a:gdLst/>
              <a:ahLst/>
              <a:rect l="l" t="t" r="r" b="b"/>
              <a:pathLst>
                <a:path w="431" h="93">
                  <a:moveTo>
                    <a:pt x="133" y="23"/>
                  </a:moveTo>
                  <a:cubicBezTo>
                    <a:pt x="117" y="23"/>
                    <a:pt x="116" y="33"/>
                    <a:pt x="116" y="33"/>
                  </a:cubicBezTo>
                  <a:cubicBezTo>
                    <a:pt x="116" y="24"/>
                    <a:pt x="116" y="24"/>
                    <a:pt x="116" y="24"/>
                  </a:cubicBezTo>
                  <a:cubicBezTo>
                    <a:pt x="103" y="24"/>
                    <a:pt x="103" y="24"/>
                    <a:pt x="103" y="24"/>
                  </a:cubicBezTo>
                  <a:cubicBezTo>
                    <a:pt x="103" y="75"/>
                    <a:pt x="103" y="75"/>
                    <a:pt x="103" y="75"/>
                  </a:cubicBezTo>
                  <a:cubicBezTo>
                    <a:pt x="116" y="75"/>
                    <a:pt x="116" y="75"/>
                    <a:pt x="116" y="75"/>
                  </a:cubicBezTo>
                  <a:cubicBezTo>
                    <a:pt x="116" y="48"/>
                    <a:pt x="116" y="48"/>
                    <a:pt x="116" y="48"/>
                  </a:cubicBezTo>
                  <a:cubicBezTo>
                    <a:pt x="116" y="35"/>
                    <a:pt x="121" y="32"/>
                    <a:pt x="128" y="32"/>
                  </a:cubicBezTo>
                  <a:cubicBezTo>
                    <a:pt x="136" y="32"/>
                    <a:pt x="139" y="34"/>
                    <a:pt x="139" y="45"/>
                  </a:cubicBezTo>
                  <a:cubicBezTo>
                    <a:pt x="139" y="75"/>
                    <a:pt x="139" y="75"/>
                    <a:pt x="139" y="75"/>
                  </a:cubicBezTo>
                  <a:cubicBezTo>
                    <a:pt x="152" y="75"/>
                    <a:pt x="152" y="75"/>
                    <a:pt x="152" y="75"/>
                  </a:cubicBezTo>
                  <a:cubicBezTo>
                    <a:pt x="152" y="48"/>
                    <a:pt x="152" y="48"/>
                    <a:pt x="152" y="48"/>
                  </a:cubicBezTo>
                  <a:cubicBezTo>
                    <a:pt x="152" y="35"/>
                    <a:pt x="156" y="32"/>
                    <a:pt x="164" y="32"/>
                  </a:cubicBezTo>
                  <a:cubicBezTo>
                    <a:pt x="172" y="32"/>
                    <a:pt x="174" y="34"/>
                    <a:pt x="174" y="45"/>
                  </a:cubicBezTo>
                  <a:cubicBezTo>
                    <a:pt x="174" y="75"/>
                    <a:pt x="174" y="75"/>
                    <a:pt x="174" y="75"/>
                  </a:cubicBezTo>
                  <a:cubicBezTo>
                    <a:pt x="188" y="75"/>
                    <a:pt x="188" y="75"/>
                    <a:pt x="188" y="75"/>
                  </a:cubicBezTo>
                  <a:cubicBezTo>
                    <a:pt x="188" y="43"/>
                    <a:pt x="188" y="43"/>
                    <a:pt x="188" y="43"/>
                  </a:cubicBezTo>
                  <a:cubicBezTo>
                    <a:pt x="188" y="28"/>
                    <a:pt x="182" y="23"/>
                    <a:pt x="169" y="23"/>
                  </a:cubicBezTo>
                  <a:cubicBezTo>
                    <a:pt x="153" y="23"/>
                    <a:pt x="151" y="33"/>
                    <a:pt x="151" y="33"/>
                  </a:cubicBezTo>
                  <a:cubicBezTo>
                    <a:pt x="148" y="26"/>
                    <a:pt x="143" y="23"/>
                    <a:pt x="133" y="23"/>
                  </a:cubicBezTo>
                  <a:moveTo>
                    <a:pt x="259" y="4"/>
                  </a:moveTo>
                  <a:cubicBezTo>
                    <a:pt x="259" y="4"/>
                    <a:pt x="251" y="0"/>
                    <a:pt x="238" y="0"/>
                  </a:cubicBezTo>
                  <a:cubicBezTo>
                    <a:pt x="214" y="0"/>
                    <a:pt x="199" y="11"/>
                    <a:pt x="199" y="38"/>
                  </a:cubicBezTo>
                  <a:cubicBezTo>
                    <a:pt x="199" y="65"/>
                    <a:pt x="211" y="76"/>
                    <a:pt x="238" y="76"/>
                  </a:cubicBezTo>
                  <a:cubicBezTo>
                    <a:pt x="253" y="76"/>
                    <a:pt x="260" y="72"/>
                    <a:pt x="260" y="72"/>
                  </a:cubicBezTo>
                  <a:cubicBezTo>
                    <a:pt x="260" y="61"/>
                    <a:pt x="260" y="61"/>
                    <a:pt x="260" y="61"/>
                  </a:cubicBezTo>
                  <a:cubicBezTo>
                    <a:pt x="260" y="61"/>
                    <a:pt x="253" y="66"/>
                    <a:pt x="240" y="66"/>
                  </a:cubicBezTo>
                  <a:cubicBezTo>
                    <a:pt x="223" y="66"/>
                    <a:pt x="213" y="60"/>
                    <a:pt x="213" y="37"/>
                  </a:cubicBezTo>
                  <a:cubicBezTo>
                    <a:pt x="213" y="17"/>
                    <a:pt x="220" y="10"/>
                    <a:pt x="239" y="10"/>
                  </a:cubicBezTo>
                  <a:cubicBezTo>
                    <a:pt x="250" y="10"/>
                    <a:pt x="259" y="14"/>
                    <a:pt x="259" y="14"/>
                  </a:cubicBezTo>
                  <a:lnTo>
                    <a:pt x="259" y="4"/>
                  </a:lnTo>
                  <a:close/>
                  <a:moveTo>
                    <a:pt x="54" y="3"/>
                  </a:moveTo>
                  <a:cubicBezTo>
                    <a:pt x="54" y="3"/>
                    <a:pt x="45" y="0"/>
                    <a:pt x="34" y="0"/>
                  </a:cubicBezTo>
                  <a:cubicBezTo>
                    <a:pt x="15" y="0"/>
                    <a:pt x="0" y="5"/>
                    <a:pt x="0" y="21"/>
                  </a:cubicBezTo>
                  <a:cubicBezTo>
                    <a:pt x="0" y="34"/>
                    <a:pt x="8" y="38"/>
                    <a:pt x="21" y="41"/>
                  </a:cubicBezTo>
                  <a:cubicBezTo>
                    <a:pt x="36" y="45"/>
                    <a:pt x="36" y="45"/>
                    <a:pt x="36" y="45"/>
                  </a:cubicBezTo>
                  <a:cubicBezTo>
                    <a:pt x="43" y="46"/>
                    <a:pt x="46" y="48"/>
                    <a:pt x="46" y="55"/>
                  </a:cubicBezTo>
                  <a:cubicBezTo>
                    <a:pt x="46" y="66"/>
                    <a:pt x="38" y="66"/>
                    <a:pt x="27" y="66"/>
                  </a:cubicBezTo>
                  <a:cubicBezTo>
                    <a:pt x="13" y="66"/>
                    <a:pt x="1" y="62"/>
                    <a:pt x="1" y="62"/>
                  </a:cubicBezTo>
                  <a:cubicBezTo>
                    <a:pt x="1" y="72"/>
                    <a:pt x="1" y="72"/>
                    <a:pt x="1" y="72"/>
                  </a:cubicBezTo>
                  <a:cubicBezTo>
                    <a:pt x="1" y="72"/>
                    <a:pt x="12" y="76"/>
                    <a:pt x="25" y="76"/>
                  </a:cubicBezTo>
                  <a:cubicBezTo>
                    <a:pt x="44" y="76"/>
                    <a:pt x="60" y="72"/>
                    <a:pt x="60" y="54"/>
                  </a:cubicBezTo>
                  <a:cubicBezTo>
                    <a:pt x="60" y="41"/>
                    <a:pt x="53" y="36"/>
                    <a:pt x="40" y="33"/>
                  </a:cubicBezTo>
                  <a:cubicBezTo>
                    <a:pt x="26" y="30"/>
                    <a:pt x="26" y="30"/>
                    <a:pt x="26" y="30"/>
                  </a:cubicBezTo>
                  <a:cubicBezTo>
                    <a:pt x="18" y="28"/>
                    <a:pt x="14" y="26"/>
                    <a:pt x="14" y="19"/>
                  </a:cubicBezTo>
                  <a:cubicBezTo>
                    <a:pt x="14" y="10"/>
                    <a:pt x="23" y="9"/>
                    <a:pt x="33" y="9"/>
                  </a:cubicBezTo>
                  <a:cubicBezTo>
                    <a:pt x="46" y="9"/>
                    <a:pt x="54" y="13"/>
                    <a:pt x="54" y="13"/>
                  </a:cubicBezTo>
                  <a:lnTo>
                    <a:pt x="54" y="3"/>
                  </a:lnTo>
                  <a:close/>
                  <a:moveTo>
                    <a:pt x="403" y="68"/>
                  </a:moveTo>
                  <a:cubicBezTo>
                    <a:pt x="392" y="68"/>
                    <a:pt x="390" y="61"/>
                    <a:pt x="390" y="49"/>
                  </a:cubicBezTo>
                  <a:cubicBezTo>
                    <a:pt x="390" y="38"/>
                    <a:pt x="392" y="31"/>
                    <a:pt x="403" y="31"/>
                  </a:cubicBezTo>
                  <a:cubicBezTo>
                    <a:pt x="414" y="31"/>
                    <a:pt x="417" y="38"/>
                    <a:pt x="417" y="49"/>
                  </a:cubicBezTo>
                  <a:cubicBezTo>
                    <a:pt x="417" y="62"/>
                    <a:pt x="414" y="68"/>
                    <a:pt x="403" y="68"/>
                  </a:cubicBezTo>
                  <a:moveTo>
                    <a:pt x="376" y="93"/>
                  </a:moveTo>
                  <a:cubicBezTo>
                    <a:pt x="389" y="93"/>
                    <a:pt x="389" y="93"/>
                    <a:pt x="389" y="93"/>
                  </a:cubicBezTo>
                  <a:cubicBezTo>
                    <a:pt x="389" y="67"/>
                    <a:pt x="389" y="67"/>
                    <a:pt x="389" y="67"/>
                  </a:cubicBezTo>
                  <a:cubicBezTo>
                    <a:pt x="389" y="67"/>
                    <a:pt x="391" y="76"/>
                    <a:pt x="406" y="76"/>
                  </a:cubicBezTo>
                  <a:cubicBezTo>
                    <a:pt x="423" y="76"/>
                    <a:pt x="431" y="68"/>
                    <a:pt x="431" y="49"/>
                  </a:cubicBezTo>
                  <a:cubicBezTo>
                    <a:pt x="431" y="31"/>
                    <a:pt x="424" y="23"/>
                    <a:pt x="408" y="23"/>
                  </a:cubicBezTo>
                  <a:cubicBezTo>
                    <a:pt x="391" y="23"/>
                    <a:pt x="389" y="33"/>
                    <a:pt x="389" y="33"/>
                  </a:cubicBezTo>
                  <a:cubicBezTo>
                    <a:pt x="389" y="24"/>
                    <a:pt x="389" y="24"/>
                    <a:pt x="389" y="24"/>
                  </a:cubicBezTo>
                  <a:cubicBezTo>
                    <a:pt x="376" y="24"/>
                    <a:pt x="376" y="24"/>
                    <a:pt x="376" y="24"/>
                  </a:cubicBezTo>
                  <a:lnTo>
                    <a:pt x="376" y="93"/>
                  </a:lnTo>
                  <a:close/>
                  <a:moveTo>
                    <a:pt x="334" y="75"/>
                  </a:moveTo>
                  <a:cubicBezTo>
                    <a:pt x="347" y="75"/>
                    <a:pt x="347" y="75"/>
                    <a:pt x="347" y="75"/>
                  </a:cubicBezTo>
                  <a:cubicBezTo>
                    <a:pt x="347" y="47"/>
                    <a:pt x="347" y="47"/>
                    <a:pt x="347" y="47"/>
                  </a:cubicBezTo>
                  <a:cubicBezTo>
                    <a:pt x="347" y="37"/>
                    <a:pt x="351" y="36"/>
                    <a:pt x="368" y="36"/>
                  </a:cubicBezTo>
                  <a:cubicBezTo>
                    <a:pt x="368" y="24"/>
                    <a:pt x="368" y="24"/>
                    <a:pt x="368" y="24"/>
                  </a:cubicBezTo>
                  <a:cubicBezTo>
                    <a:pt x="355" y="24"/>
                    <a:pt x="349" y="28"/>
                    <a:pt x="347" y="37"/>
                  </a:cubicBezTo>
                  <a:cubicBezTo>
                    <a:pt x="347" y="24"/>
                    <a:pt x="347" y="24"/>
                    <a:pt x="347" y="24"/>
                  </a:cubicBezTo>
                  <a:cubicBezTo>
                    <a:pt x="334" y="24"/>
                    <a:pt x="334" y="24"/>
                    <a:pt x="334" y="24"/>
                  </a:cubicBezTo>
                  <a:lnTo>
                    <a:pt x="334" y="75"/>
                  </a:lnTo>
                  <a:close/>
                  <a:moveTo>
                    <a:pt x="296" y="68"/>
                  </a:moveTo>
                  <a:cubicBezTo>
                    <a:pt x="284" y="68"/>
                    <a:pt x="282" y="63"/>
                    <a:pt x="282" y="49"/>
                  </a:cubicBezTo>
                  <a:cubicBezTo>
                    <a:pt x="282" y="36"/>
                    <a:pt x="284" y="30"/>
                    <a:pt x="295" y="30"/>
                  </a:cubicBezTo>
                  <a:cubicBezTo>
                    <a:pt x="307" y="30"/>
                    <a:pt x="309" y="36"/>
                    <a:pt x="309" y="49"/>
                  </a:cubicBezTo>
                  <a:cubicBezTo>
                    <a:pt x="309" y="62"/>
                    <a:pt x="307" y="68"/>
                    <a:pt x="296" y="68"/>
                  </a:cubicBezTo>
                  <a:moveTo>
                    <a:pt x="268" y="50"/>
                  </a:moveTo>
                  <a:cubicBezTo>
                    <a:pt x="268" y="70"/>
                    <a:pt x="278" y="76"/>
                    <a:pt x="295" y="76"/>
                  </a:cubicBezTo>
                  <a:cubicBezTo>
                    <a:pt x="312" y="76"/>
                    <a:pt x="323" y="70"/>
                    <a:pt x="323" y="49"/>
                  </a:cubicBezTo>
                  <a:cubicBezTo>
                    <a:pt x="323" y="29"/>
                    <a:pt x="312" y="23"/>
                    <a:pt x="295" y="23"/>
                  </a:cubicBezTo>
                  <a:cubicBezTo>
                    <a:pt x="278" y="23"/>
                    <a:pt x="268" y="29"/>
                    <a:pt x="268" y="50"/>
                  </a:cubicBezTo>
                  <a:moveTo>
                    <a:pt x="73" y="75"/>
                  </a:moveTo>
                  <a:cubicBezTo>
                    <a:pt x="86" y="75"/>
                    <a:pt x="86" y="75"/>
                    <a:pt x="86" y="75"/>
                  </a:cubicBezTo>
                  <a:cubicBezTo>
                    <a:pt x="86" y="24"/>
                    <a:pt x="86" y="24"/>
                    <a:pt x="86" y="24"/>
                  </a:cubicBezTo>
                  <a:cubicBezTo>
                    <a:pt x="73" y="24"/>
                    <a:pt x="73" y="24"/>
                    <a:pt x="73" y="24"/>
                  </a:cubicBezTo>
                  <a:lnTo>
                    <a:pt x="73" y="75"/>
                  </a:lnTo>
                  <a:close/>
                  <a:moveTo>
                    <a:pt x="73" y="14"/>
                  </a:moveTo>
                  <a:cubicBezTo>
                    <a:pt x="86" y="14"/>
                    <a:pt x="86" y="14"/>
                    <a:pt x="86" y="14"/>
                  </a:cubicBezTo>
                  <a:cubicBezTo>
                    <a:pt x="86" y="1"/>
                    <a:pt x="86" y="1"/>
                    <a:pt x="86" y="1"/>
                  </a:cubicBezTo>
                  <a:cubicBezTo>
                    <a:pt x="73" y="1"/>
                    <a:pt x="73" y="1"/>
                    <a:pt x="73" y="1"/>
                  </a:cubicBezTo>
                  <a:lnTo>
                    <a:pt x="73" y="14"/>
                  </a:lnTo>
                  <a:close/>
                </a:path>
              </a:pathLst>
            </a:custGeom>
            <a:solidFill>
              <a:schemeClr val="tx1"/>
            </a:solidFill>
            <a:ln>
              <a:noFill/>
            </a:ln>
          </p:spPr>
          <p:style>
            <a:lnRef idx="0"/>
            <a:fillRef idx="0"/>
            <a:effectRef idx="0"/>
            <a:fontRef idx="minor"/>
          </p:style>
        </p:sp>
        <p:sp>
          <p:nvSpPr>
            <p:cNvPr id="232" name="CustomShape 79"/>
            <p:cNvSpPr/>
            <p:nvPr/>
          </p:nvSpPr>
          <p:spPr>
            <a:xfrm>
              <a:off x="10411920" y="6491520"/>
              <a:ext cx="48240" cy="49680"/>
            </a:xfrm>
            <a:custGeom>
              <a:avLst/>
              <a:gdLst/>
              <a:ahLst/>
              <a:rect l="l" t="t" r="r" b="b"/>
              <a:pathLst>
                <a:path w="33" h="34">
                  <a:moveTo>
                    <a:pt x="26" y="26"/>
                  </a:moveTo>
                  <a:lnTo>
                    <a:pt x="13" y="26"/>
                  </a:lnTo>
                  <a:lnTo>
                    <a:pt x="13" y="13"/>
                  </a:lnTo>
                  <a:lnTo>
                    <a:pt x="26" y="13"/>
                  </a:lnTo>
                  <a:lnTo>
                    <a:pt x="26" y="26"/>
                  </a:lnTo>
                  <a:close/>
                  <a:moveTo>
                    <a:pt x="33" y="0"/>
                  </a:moveTo>
                  <a:lnTo>
                    <a:pt x="0" y="0"/>
                  </a:lnTo>
                  <a:lnTo>
                    <a:pt x="0" y="34"/>
                  </a:lnTo>
                  <a:lnTo>
                    <a:pt x="33" y="34"/>
                  </a:lnTo>
                  <a:lnTo>
                    <a:pt x="33" y="0"/>
                  </a:lnTo>
                  <a:close/>
                </a:path>
              </a:pathLst>
            </a:custGeom>
            <a:solidFill>
              <a:schemeClr val="tx1"/>
            </a:solidFill>
            <a:ln>
              <a:noFill/>
            </a:ln>
          </p:spPr>
          <p:style>
            <a:lnRef idx="0"/>
            <a:fillRef idx="0"/>
            <a:effectRef idx="0"/>
            <a:fontRef idx="minor"/>
          </p:style>
        </p:sp>
        <p:sp>
          <p:nvSpPr>
            <p:cNvPr id="233" name="CustomShape 80"/>
            <p:cNvSpPr/>
            <p:nvPr/>
          </p:nvSpPr>
          <p:spPr>
            <a:xfrm>
              <a:off x="10360800" y="6440040"/>
              <a:ext cx="131760" cy="133200"/>
            </a:xfrm>
            <a:custGeom>
              <a:avLst/>
              <a:gdLst/>
              <a:ahLst/>
              <a:rect l="l" t="t" r="r" b="b"/>
              <a:pathLst>
                <a:path w="90" h="91">
                  <a:moveTo>
                    <a:pt x="83" y="83"/>
                  </a:moveTo>
                  <a:lnTo>
                    <a:pt x="13" y="83"/>
                  </a:lnTo>
                  <a:lnTo>
                    <a:pt x="13" y="13"/>
                  </a:lnTo>
                  <a:lnTo>
                    <a:pt x="83" y="13"/>
                  </a:lnTo>
                  <a:lnTo>
                    <a:pt x="83" y="83"/>
                  </a:lnTo>
                  <a:close/>
                  <a:moveTo>
                    <a:pt x="90" y="0"/>
                  </a:moveTo>
                  <a:lnTo>
                    <a:pt x="0" y="0"/>
                  </a:lnTo>
                  <a:lnTo>
                    <a:pt x="0" y="91"/>
                  </a:lnTo>
                  <a:lnTo>
                    <a:pt x="90" y="91"/>
                  </a:lnTo>
                  <a:lnTo>
                    <a:pt x="90" y="0"/>
                  </a:lnTo>
                  <a:close/>
                </a:path>
              </a:pathLst>
            </a:custGeom>
            <a:solidFill>
              <a:schemeClr val="tx1"/>
            </a:solidFill>
            <a:ln>
              <a:noFill/>
            </a:ln>
          </p:spPr>
          <p:style>
            <a:lnRef idx="0"/>
            <a:fillRef idx="0"/>
            <a:effectRef idx="0"/>
            <a:fontRef idx="minor"/>
          </p:style>
        </p:sp>
        <p:sp>
          <p:nvSpPr>
            <p:cNvPr id="234" name="CustomShape 81"/>
            <p:cNvSpPr/>
            <p:nvPr/>
          </p:nvSpPr>
          <p:spPr>
            <a:xfrm>
              <a:off x="10343160" y="6422400"/>
              <a:ext cx="167040" cy="165600"/>
            </a:xfrm>
            <a:custGeom>
              <a:avLst/>
              <a:gdLst/>
              <a:ahLst/>
              <a:rect l="l" t="t" r="r" b="b"/>
              <a:pathLst>
                <a:path w="114" h="113">
                  <a:moveTo>
                    <a:pt x="107" y="107"/>
                  </a:moveTo>
                  <a:lnTo>
                    <a:pt x="7" y="107"/>
                  </a:lnTo>
                  <a:lnTo>
                    <a:pt x="7" y="8"/>
                  </a:lnTo>
                  <a:lnTo>
                    <a:pt x="107" y="8"/>
                  </a:lnTo>
                  <a:lnTo>
                    <a:pt x="107" y="107"/>
                  </a:lnTo>
                  <a:close/>
                  <a:moveTo>
                    <a:pt x="0" y="113"/>
                  </a:moveTo>
                  <a:lnTo>
                    <a:pt x="114" y="113"/>
                  </a:lnTo>
                  <a:lnTo>
                    <a:pt x="114" y="0"/>
                  </a:lnTo>
                  <a:lnTo>
                    <a:pt x="0" y="0"/>
                  </a:lnTo>
                  <a:lnTo>
                    <a:pt x="0" y="113"/>
                  </a:lnTo>
                  <a:close/>
                </a:path>
              </a:pathLst>
            </a:custGeom>
            <a:solidFill>
              <a:schemeClr val="tx1"/>
            </a:solidFill>
            <a:ln>
              <a:noFill/>
            </a:ln>
          </p:spPr>
          <p:style>
            <a:lnRef idx="0"/>
            <a:fillRef idx="0"/>
            <a:effectRef idx="0"/>
            <a:fontRef idx="minor"/>
          </p:style>
        </p:sp>
        <p:sp>
          <p:nvSpPr>
            <p:cNvPr id="235" name="CustomShape 82"/>
            <p:cNvSpPr/>
            <p:nvPr/>
          </p:nvSpPr>
          <p:spPr>
            <a:xfrm>
              <a:off x="10385640" y="6466680"/>
              <a:ext cx="90720" cy="89280"/>
            </a:xfrm>
            <a:custGeom>
              <a:avLst/>
              <a:gdLst/>
              <a:ahLst/>
              <a:rect l="l" t="t" r="r" b="b"/>
              <a:pathLst>
                <a:path w="62" h="61">
                  <a:moveTo>
                    <a:pt x="56" y="55"/>
                  </a:moveTo>
                  <a:lnTo>
                    <a:pt x="14" y="55"/>
                  </a:lnTo>
                  <a:lnTo>
                    <a:pt x="14" y="13"/>
                  </a:lnTo>
                  <a:lnTo>
                    <a:pt x="56" y="13"/>
                  </a:lnTo>
                  <a:lnTo>
                    <a:pt x="56" y="55"/>
                  </a:lnTo>
                  <a:close/>
                  <a:moveTo>
                    <a:pt x="62" y="0"/>
                  </a:moveTo>
                  <a:lnTo>
                    <a:pt x="0" y="0"/>
                  </a:lnTo>
                  <a:lnTo>
                    <a:pt x="0" y="61"/>
                  </a:lnTo>
                  <a:lnTo>
                    <a:pt x="62" y="61"/>
                  </a:lnTo>
                  <a:lnTo>
                    <a:pt x="62" y="0"/>
                  </a:lnTo>
                  <a:close/>
                </a:path>
              </a:pathLst>
            </a:custGeom>
            <a:solidFill>
              <a:schemeClr val="tx1"/>
            </a:solidFill>
            <a:ln>
              <a:noFill/>
            </a:ln>
          </p:spPr>
          <p:style>
            <a:lnRef idx="0"/>
            <a:fillRef idx="0"/>
            <a:effectRef idx="0"/>
            <a:fontRef idx="minor"/>
          </p:style>
        </p:sp>
      </p:grpSp>
      <p:sp>
        <p:nvSpPr>
          <p:cNvPr id="236" name="CustomShape 83" hidden="1"/>
          <p:cNvSpPr/>
          <p:nvPr/>
        </p:nvSpPr>
        <p:spPr>
          <a:xfrm>
            <a:off x="-63360" y="-63360"/>
            <a:ext cx="360" cy="360"/>
          </a:xfrm>
          <a:prstGeom prst="ellipse">
            <a:avLst/>
          </a:prstGeom>
          <a:noFill/>
          <a:ln>
            <a:solidFill>
              <a:schemeClr val="accent6"/>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nvGrpSpPr>
          <p:cNvPr id="237" name="Group 84"/>
          <p:cNvGrpSpPr/>
          <p:nvPr/>
        </p:nvGrpSpPr>
        <p:grpSpPr>
          <a:xfrm>
            <a:off x="12334680" y="1623600"/>
            <a:ext cx="1712520" cy="399600"/>
            <a:chOff x="12334680" y="1623600"/>
            <a:chExt cx="1712520" cy="399600"/>
          </a:xfrm>
        </p:grpSpPr>
        <p:sp>
          <p:nvSpPr>
            <p:cNvPr id="238" name="CustomShape 85"/>
            <p:cNvSpPr/>
            <p:nvPr/>
          </p:nvSpPr>
          <p:spPr>
            <a:xfrm>
              <a:off x="1235592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39" name="CustomShape 86"/>
            <p:cNvSpPr/>
            <p:nvPr/>
          </p:nvSpPr>
          <p:spPr>
            <a:xfrm>
              <a:off x="1254528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40" name="CustomShape 87"/>
            <p:cNvSpPr/>
            <p:nvPr/>
          </p:nvSpPr>
          <p:spPr>
            <a:xfrm>
              <a:off x="1273788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41" name="CustomShape 88"/>
            <p:cNvSpPr/>
            <p:nvPr/>
          </p:nvSpPr>
          <p:spPr>
            <a:xfrm>
              <a:off x="1293012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42" name="CustomShape 89"/>
            <p:cNvSpPr/>
            <p:nvPr/>
          </p:nvSpPr>
          <p:spPr>
            <a:xfrm>
              <a:off x="1312236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43" name="CustomShape 90"/>
            <p:cNvSpPr/>
            <p:nvPr/>
          </p:nvSpPr>
          <p:spPr>
            <a:xfrm>
              <a:off x="1331460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44" name="CustomShape 91"/>
            <p:cNvSpPr/>
            <p:nvPr/>
          </p:nvSpPr>
          <p:spPr>
            <a:xfrm>
              <a:off x="1350324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45" name="CustomShape 92"/>
            <p:cNvSpPr/>
            <p:nvPr/>
          </p:nvSpPr>
          <p:spPr>
            <a:xfrm>
              <a:off x="1369584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46" name="CustomShape 93"/>
            <p:cNvSpPr/>
            <p:nvPr/>
          </p:nvSpPr>
          <p:spPr>
            <a:xfrm>
              <a:off x="1388808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nvGrpSpPr>
            <p:cNvPr id="247" name="Group 94"/>
            <p:cNvGrpSpPr/>
            <p:nvPr/>
          </p:nvGrpSpPr>
          <p:grpSpPr>
            <a:xfrm>
              <a:off x="12334680" y="1864080"/>
              <a:ext cx="1691640" cy="159120"/>
              <a:chOff x="12334680" y="1864080"/>
              <a:chExt cx="1691640" cy="159120"/>
            </a:xfrm>
          </p:grpSpPr>
          <p:sp>
            <p:nvSpPr>
              <p:cNvPr id="248" name="CustomShape 95"/>
              <p:cNvSpPr/>
              <p:nvPr/>
            </p:nvSpPr>
            <p:spPr>
              <a:xfrm>
                <a:off x="12334680" y="1864080"/>
                <a:ext cx="159120" cy="159120"/>
              </a:xfrm>
              <a:prstGeom prst="rect">
                <a:avLst/>
              </a:prstGeom>
              <a:solidFill>
                <a:srgbClr val="e6e6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49" name="CustomShape 96"/>
              <p:cNvSpPr/>
              <p:nvPr/>
            </p:nvSpPr>
            <p:spPr>
              <a:xfrm>
                <a:off x="12524400" y="1864080"/>
                <a:ext cx="159120" cy="159120"/>
              </a:xfrm>
              <a:prstGeom prst="rect">
                <a:avLst/>
              </a:prstGeom>
              <a:solidFill>
                <a:srgbClr val="e6e6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50" name="CustomShape 97"/>
              <p:cNvSpPr/>
              <p:nvPr/>
            </p:nvSpPr>
            <p:spPr>
              <a:xfrm>
                <a:off x="12716640" y="1864080"/>
                <a:ext cx="159120" cy="159120"/>
              </a:xfrm>
              <a:prstGeom prst="rect">
                <a:avLst/>
              </a:prstGeom>
              <a:solidFill>
                <a:srgbClr val="e6e6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51" name="CustomShape 98"/>
              <p:cNvSpPr/>
              <p:nvPr/>
            </p:nvSpPr>
            <p:spPr>
              <a:xfrm>
                <a:off x="12909240" y="1864080"/>
                <a:ext cx="159120" cy="159120"/>
              </a:xfrm>
              <a:prstGeom prst="rect">
                <a:avLst/>
              </a:prstGeom>
              <a:solidFill>
                <a:srgbClr val="e6e6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52" name="CustomShape 99"/>
              <p:cNvSpPr/>
              <p:nvPr/>
            </p:nvSpPr>
            <p:spPr>
              <a:xfrm>
                <a:off x="13101480" y="1864080"/>
                <a:ext cx="159120" cy="159120"/>
              </a:xfrm>
              <a:prstGeom prst="rect">
                <a:avLst/>
              </a:prstGeom>
              <a:solidFill>
                <a:srgbClr val="e6e6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53" name="CustomShape 100"/>
              <p:cNvSpPr/>
              <p:nvPr/>
            </p:nvSpPr>
            <p:spPr>
              <a:xfrm>
                <a:off x="13293720" y="1864080"/>
                <a:ext cx="159120" cy="159120"/>
              </a:xfrm>
              <a:prstGeom prst="rect">
                <a:avLst/>
              </a:prstGeom>
              <a:solidFill>
                <a:srgbClr val="e6e6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54" name="CustomShape 101"/>
              <p:cNvSpPr/>
              <p:nvPr/>
            </p:nvSpPr>
            <p:spPr>
              <a:xfrm>
                <a:off x="13482360" y="1864080"/>
                <a:ext cx="159120" cy="159120"/>
              </a:xfrm>
              <a:prstGeom prst="rect">
                <a:avLst/>
              </a:prstGeom>
              <a:solidFill>
                <a:srgbClr val="e6e6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55" name="CustomShape 102"/>
              <p:cNvSpPr/>
              <p:nvPr/>
            </p:nvSpPr>
            <p:spPr>
              <a:xfrm>
                <a:off x="13674600" y="1864080"/>
                <a:ext cx="159120" cy="159120"/>
              </a:xfrm>
              <a:prstGeom prst="rect">
                <a:avLst/>
              </a:prstGeom>
              <a:solidFill>
                <a:srgbClr val="e6e6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56" name="CustomShape 103"/>
              <p:cNvSpPr/>
              <p:nvPr/>
            </p:nvSpPr>
            <p:spPr>
              <a:xfrm>
                <a:off x="13867200" y="1864080"/>
                <a:ext cx="159120" cy="159120"/>
              </a:xfrm>
              <a:prstGeom prst="rect">
                <a:avLst/>
              </a:prstGeom>
              <a:solidFill>
                <a:srgbClr val="e6e6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grpSp>
      <p:pic>
        <p:nvPicPr>
          <p:cNvPr id="257" name="Billede 4" descr=""/>
          <p:cNvPicPr/>
          <p:nvPr/>
        </p:nvPicPr>
        <p:blipFill>
          <a:blip r:embed="rId2"/>
          <a:stretch/>
        </p:blipFill>
        <p:spPr>
          <a:xfrm>
            <a:off x="0" y="-8280"/>
            <a:ext cx="12191760" cy="6865920"/>
          </a:xfrm>
          <a:prstGeom prst="rect">
            <a:avLst/>
          </a:prstGeom>
          <a:ln>
            <a:noFill/>
          </a:ln>
        </p:spPr>
      </p:pic>
      <p:sp>
        <p:nvSpPr>
          <p:cNvPr id="258" name="PlaceHolder 104"/>
          <p:cNvSpPr>
            <a:spLocks noGrp="1"/>
          </p:cNvSpPr>
          <p:nvPr>
            <p:ph type="title"/>
          </p:nvPr>
        </p:nvSpPr>
        <p:spPr>
          <a:xfrm>
            <a:off x="649080" y="5400"/>
            <a:ext cx="10878480" cy="1052280"/>
          </a:xfrm>
          <a:prstGeom prst="rect">
            <a:avLst/>
          </a:prstGeom>
        </p:spPr>
        <p:txBody>
          <a:bodyPr lIns="0" rIns="0" tIns="0" bIns="0" anchor="b"/>
          <a:p>
            <a:pPr>
              <a:lnSpc>
                <a:spcPct val="100000"/>
              </a:lnSpc>
            </a:pPr>
            <a:r>
              <a:rPr b="0" lang="en-US" sz="3200" spc="-1" strike="noStrike" cap="all">
                <a:solidFill>
                  <a:srgbClr val="000000"/>
                </a:solidFill>
                <a:latin typeface="Arial"/>
                <a:ea typeface="ＭＳ Ｐゴシック"/>
              </a:rPr>
              <a:t>AGENDA</a:t>
            </a:r>
            <a:endParaRPr b="0" lang="en-US" sz="3200" spc="-1" strike="noStrike">
              <a:solidFill>
                <a:srgbClr val="000000"/>
              </a:solidFill>
              <a:latin typeface="Calibri"/>
            </a:endParaRPr>
          </a:p>
        </p:txBody>
      </p:sp>
      <p:sp>
        <p:nvSpPr>
          <p:cNvPr id="259" name="PlaceHolder 105"/>
          <p:cNvSpPr>
            <a:spLocks noGrp="1"/>
          </p:cNvSpPr>
          <p:nvPr>
            <p:ph type="sldNum"/>
          </p:nvPr>
        </p:nvSpPr>
        <p:spPr>
          <a:xfrm>
            <a:off x="672120" y="6356520"/>
            <a:ext cx="679320" cy="365760"/>
          </a:xfrm>
          <a:prstGeom prst="rect">
            <a:avLst/>
          </a:prstGeom>
        </p:spPr>
        <p:txBody>
          <a:bodyPr lIns="0" rIns="0" tIns="0" bIns="0" anchor="ctr"/>
          <a:p>
            <a:pPr>
              <a:lnSpc>
                <a:spcPct val="100000"/>
              </a:lnSpc>
            </a:pPr>
            <a:fld id="{CA926FC6-F8FB-405D-931F-0E2456558601}" type="slidenum">
              <a:rPr b="0" lang="en-US" sz="1000" spc="-1" strike="noStrike">
                <a:solidFill>
                  <a:srgbClr val="cccccc"/>
                </a:solidFill>
                <a:latin typeface="Arial"/>
                <a:ea typeface="ＭＳ Ｐゴシック"/>
              </a:rPr>
              <a:t>1</a:t>
            </a:fld>
            <a:endParaRPr b="0" lang="en-US" sz="1000" spc="-1" strike="noStrike">
              <a:latin typeface="Times New Roman"/>
            </a:endParaRPr>
          </a:p>
        </p:txBody>
      </p:sp>
      <p:sp>
        <p:nvSpPr>
          <p:cNvPr id="260" name="PlaceHolder 106"/>
          <p:cNvSpPr>
            <a:spLocks noGrp="1"/>
          </p:cNvSpPr>
          <p:nvPr>
            <p:ph type="body"/>
          </p:nvPr>
        </p:nvSpPr>
        <p:spPr>
          <a:xfrm>
            <a:off x="671040" y="1627200"/>
            <a:ext cx="10849680" cy="426600"/>
          </a:xfrm>
          <a:prstGeom prst="rect">
            <a:avLst/>
          </a:prstGeom>
        </p:spPr>
        <p:txBody>
          <a:bodyPr lIns="0" rIns="0" tIns="0" bIns="0"/>
          <a:p>
            <a:pPr>
              <a:lnSpc>
                <a:spcPct val="100000"/>
              </a:lnSpc>
              <a:spcBef>
                <a:spcPts val="300"/>
              </a:spcBef>
              <a:spcAft>
                <a:spcPts val="1199"/>
              </a:spcAft>
            </a:pPr>
            <a:r>
              <a:rPr b="0" lang="da-DK" sz="1700" spc="-1" strike="noStrike" cap="all">
                <a:solidFill>
                  <a:srgbClr val="15aaa6"/>
                </a:solidFill>
                <a:latin typeface="Arial"/>
                <a:ea typeface="Calibri"/>
              </a:rPr>
              <a:t>Insert date</a:t>
            </a:r>
            <a:endParaRPr b="0" lang="da-DK" sz="1700" spc="-1" strike="noStrike">
              <a:solidFill>
                <a:srgbClr val="000000"/>
              </a:solidFill>
              <a:latin typeface="Arial"/>
            </a:endParaRPr>
          </a:p>
        </p:txBody>
      </p:sp>
      <p:sp>
        <p:nvSpPr>
          <p:cNvPr id="261" name="Line 107"/>
          <p:cNvSpPr/>
          <p:nvPr/>
        </p:nvSpPr>
        <p:spPr>
          <a:xfrm>
            <a:off x="671760" y="1975320"/>
            <a:ext cx="5341680" cy="360"/>
          </a:xfrm>
          <a:prstGeom prst="line">
            <a:avLst/>
          </a:prstGeom>
          <a:ln w="9360">
            <a:solidFill>
              <a:schemeClr val="accent1"/>
            </a:solidFill>
            <a:round/>
          </a:ln>
        </p:spPr>
        <p:style>
          <a:lnRef idx="2">
            <a:schemeClr val="accent1"/>
          </a:lnRef>
          <a:fillRef idx="0">
            <a:schemeClr val="accent1"/>
          </a:fillRef>
          <a:effectRef idx="1">
            <a:schemeClr val="accent1"/>
          </a:effectRef>
          <a:fontRef idx="minor"/>
        </p:style>
      </p:sp>
      <p:sp>
        <p:nvSpPr>
          <p:cNvPr id="262" name="PlaceHolder 108"/>
          <p:cNvSpPr>
            <a:spLocks noGrp="1"/>
          </p:cNvSpPr>
          <p:nvPr>
            <p:ph type="body"/>
          </p:nvPr>
        </p:nvSpPr>
        <p:spPr>
          <a:xfrm>
            <a:off x="671040" y="2068920"/>
            <a:ext cx="10849680" cy="4117680"/>
          </a:xfrm>
          <a:prstGeom prst="rect">
            <a:avLst/>
          </a:prstGeom>
        </p:spPr>
        <p:txBody>
          <a:bodyPr lIns="0" rIns="0" tIns="0" bIns="0"/>
          <a:p>
            <a:pPr marL="190440" indent="-190080">
              <a:lnSpc>
                <a:spcPct val="100000"/>
              </a:lnSpc>
              <a:spcBef>
                <a:spcPts val="300"/>
              </a:spcBef>
              <a:spcAft>
                <a:spcPts val="1199"/>
              </a:spcAft>
              <a:buClr>
                <a:srgbClr val="15a6ad"/>
              </a:buClr>
              <a:buFont typeface="Arial"/>
              <a:buChar char="•"/>
            </a:pPr>
            <a:r>
              <a:rPr b="0" lang="da-DK" sz="1800" spc="-1" strike="noStrike">
                <a:solidFill>
                  <a:srgbClr val="000000"/>
                </a:solidFill>
                <a:latin typeface="Arial"/>
                <a:ea typeface="Calibri"/>
              </a:rPr>
              <a:t>Tab to insert bullet</a:t>
            </a:r>
            <a:endParaRPr b="0" lang="da-DK" sz="1800" spc="-1" strike="noStrike">
              <a:solidFill>
                <a:srgbClr val="000000"/>
              </a:solidFill>
              <a:latin typeface="Arial"/>
            </a:endParaRPr>
          </a:p>
          <a:p>
            <a:pPr lvl="1" marL="379440" indent="-180720">
              <a:lnSpc>
                <a:spcPct val="100000"/>
              </a:lnSpc>
              <a:spcAft>
                <a:spcPts val="1199"/>
              </a:spcAft>
              <a:buClr>
                <a:srgbClr val="15aaa6"/>
              </a:buClr>
              <a:buFont typeface="Arial"/>
              <a:buChar char="•"/>
            </a:pPr>
            <a:r>
              <a:rPr b="0" lang="da-DK" sz="1600" spc="-1" strike="noStrike">
                <a:solidFill>
                  <a:srgbClr val="000000"/>
                </a:solidFill>
                <a:latin typeface="Arial"/>
                <a:ea typeface="Calibri"/>
              </a:rPr>
              <a:t>Bullet with no header</a:t>
            </a:r>
            <a:endParaRPr b="0" lang="da-DK" sz="1600" spc="-1" strike="noStrike">
              <a:solidFill>
                <a:srgbClr val="000000"/>
              </a:solidFill>
              <a:latin typeface="Arial"/>
            </a:endParaRPr>
          </a:p>
          <a:p>
            <a:pPr lvl="2" marL="555480" indent="-164880">
              <a:lnSpc>
                <a:spcPct val="100000"/>
              </a:lnSpc>
              <a:spcAft>
                <a:spcPts val="1199"/>
              </a:spcAft>
              <a:buClr>
                <a:srgbClr val="15aaa6"/>
              </a:buClr>
              <a:buFont typeface="Arial"/>
              <a:buChar char="-"/>
            </a:pPr>
            <a:r>
              <a:rPr b="0" lang="da-DK" sz="1600" spc="-1" strike="noStrike">
                <a:solidFill>
                  <a:srgbClr val="000000"/>
                </a:solidFill>
                <a:latin typeface="Arial"/>
                <a:ea typeface="Calibri"/>
              </a:rPr>
              <a:t>Bullet after header</a:t>
            </a:r>
            <a:endParaRPr b="0" lang="da-DK" sz="1600" spc="-1" strike="noStrike">
              <a:solidFill>
                <a:srgbClr val="000000"/>
              </a:solidFill>
              <a:latin typeface="Arial"/>
            </a:endParaRPr>
          </a:p>
          <a:p>
            <a:pPr lvl="3" marL="700200" indent="-144000">
              <a:lnSpc>
                <a:spcPct val="100000"/>
              </a:lnSpc>
              <a:spcAft>
                <a:spcPts val="1199"/>
              </a:spcAft>
              <a:buClr>
                <a:srgbClr val="15aaa6"/>
              </a:buClr>
              <a:buSzPct val="80000"/>
              <a:buFont typeface="Arial"/>
              <a:buChar char="•"/>
            </a:pPr>
            <a:r>
              <a:rPr b="0" lang="da-DK" sz="1600" spc="-1" strike="noStrike">
                <a:solidFill>
                  <a:srgbClr val="000000"/>
                </a:solidFill>
                <a:latin typeface="Arial"/>
                <a:ea typeface="Calibri"/>
              </a:rPr>
              <a:t>Text aligned with bullet</a:t>
            </a:r>
            <a:endParaRPr b="1" i="1" lang="da-DK" sz="1600" spc="-1" strike="noStrike">
              <a:solidFill>
                <a:srgbClr val="15a6ad"/>
              </a:solidFill>
              <a:latin typeface="Arial"/>
            </a:endParaRPr>
          </a:p>
          <a:p>
            <a:pPr marL="706320">
              <a:lnSpc>
                <a:spcPct val="100000"/>
              </a:lnSpc>
              <a:spcAft>
                <a:spcPts val="1199"/>
              </a:spcAft>
            </a:pPr>
            <a:r>
              <a:rPr b="1" i="1" lang="da-DK" sz="1200" spc="-1" strike="noStrike">
                <a:solidFill>
                  <a:srgbClr val="15a6ad"/>
                </a:solidFill>
                <a:latin typeface="Arial"/>
                <a:ea typeface="Calibri"/>
              </a:rPr>
              <a:t>Sub-bullet</a:t>
            </a:r>
            <a:endParaRPr b="0" lang="da-DK" sz="1200" spc="-1" strike="noStrike">
              <a:solidFill>
                <a:srgbClr val="000000"/>
              </a:solidFill>
              <a:latin typeface="Arial"/>
            </a:endParaRPr>
          </a:p>
        </p:txBody>
      </p:sp>
      <p:sp>
        <p:nvSpPr>
          <p:cNvPr id="263" name="PlaceHolder 109"/>
          <p:cNvSpPr>
            <a:spLocks noGrp="1"/>
          </p:cNvSpPr>
          <p:nvPr>
            <p:ph type="body"/>
          </p:nvPr>
        </p:nvSpPr>
        <p:spPr>
          <a:xfrm>
            <a:off x="671040" y="1055880"/>
            <a:ext cx="10849680" cy="402120"/>
          </a:xfrm>
          <a:prstGeom prst="rect">
            <a:avLst/>
          </a:prstGeom>
        </p:spPr>
        <p:txBody>
          <a:bodyPr lIns="0" rIns="0" tIns="0" bIns="0"/>
          <a:p>
            <a:pPr>
              <a:lnSpc>
                <a:spcPct val="100000"/>
              </a:lnSpc>
              <a:spcBef>
                <a:spcPts val="300"/>
              </a:spcBef>
              <a:spcAft>
                <a:spcPts val="1199"/>
              </a:spcAft>
            </a:pPr>
            <a:r>
              <a:rPr b="0" lang="da-DK" sz="2100" spc="-1" strike="noStrike" cap="all">
                <a:solidFill>
                  <a:srgbClr val="15aaa6"/>
                </a:solidFill>
                <a:latin typeface="Arial"/>
                <a:ea typeface="Calibri"/>
              </a:rPr>
              <a:t>SUBHEADER</a:t>
            </a:r>
            <a:endParaRPr b="0" lang="da-DK" sz="2100" spc="-1" strike="noStrike">
              <a:solidFill>
                <a:srgbClr val="000000"/>
              </a:solidFill>
              <a:latin typeface="Arial"/>
            </a:endParaRPr>
          </a:p>
        </p:txBody>
      </p:sp>
      <p:grpSp>
        <p:nvGrpSpPr>
          <p:cNvPr id="264" name="Group 110"/>
          <p:cNvGrpSpPr/>
          <p:nvPr/>
        </p:nvGrpSpPr>
        <p:grpSpPr>
          <a:xfrm>
            <a:off x="10343160" y="6422400"/>
            <a:ext cx="1176480" cy="202320"/>
            <a:chOff x="10343160" y="6422400"/>
            <a:chExt cx="1176480" cy="202320"/>
          </a:xfrm>
        </p:grpSpPr>
        <p:sp>
          <p:nvSpPr>
            <p:cNvPr id="265" name="CustomShape 111"/>
            <p:cNvSpPr/>
            <p:nvPr/>
          </p:nvSpPr>
          <p:spPr>
            <a:xfrm>
              <a:off x="10595520" y="6425640"/>
              <a:ext cx="924120" cy="199080"/>
            </a:xfrm>
            <a:custGeom>
              <a:avLst/>
              <a:gdLst/>
              <a:ahLst/>
              <a:rect l="l" t="t" r="r" b="b"/>
              <a:pathLst>
                <a:path w="431" h="93">
                  <a:moveTo>
                    <a:pt x="133" y="23"/>
                  </a:moveTo>
                  <a:cubicBezTo>
                    <a:pt x="117" y="23"/>
                    <a:pt x="116" y="33"/>
                    <a:pt x="116" y="33"/>
                  </a:cubicBezTo>
                  <a:cubicBezTo>
                    <a:pt x="116" y="24"/>
                    <a:pt x="116" y="24"/>
                    <a:pt x="116" y="24"/>
                  </a:cubicBezTo>
                  <a:cubicBezTo>
                    <a:pt x="103" y="24"/>
                    <a:pt x="103" y="24"/>
                    <a:pt x="103" y="24"/>
                  </a:cubicBezTo>
                  <a:cubicBezTo>
                    <a:pt x="103" y="75"/>
                    <a:pt x="103" y="75"/>
                    <a:pt x="103" y="75"/>
                  </a:cubicBezTo>
                  <a:cubicBezTo>
                    <a:pt x="116" y="75"/>
                    <a:pt x="116" y="75"/>
                    <a:pt x="116" y="75"/>
                  </a:cubicBezTo>
                  <a:cubicBezTo>
                    <a:pt x="116" y="48"/>
                    <a:pt x="116" y="48"/>
                    <a:pt x="116" y="48"/>
                  </a:cubicBezTo>
                  <a:cubicBezTo>
                    <a:pt x="116" y="35"/>
                    <a:pt x="121" y="32"/>
                    <a:pt x="128" y="32"/>
                  </a:cubicBezTo>
                  <a:cubicBezTo>
                    <a:pt x="136" y="32"/>
                    <a:pt x="139" y="34"/>
                    <a:pt x="139" y="45"/>
                  </a:cubicBezTo>
                  <a:cubicBezTo>
                    <a:pt x="139" y="75"/>
                    <a:pt x="139" y="75"/>
                    <a:pt x="139" y="75"/>
                  </a:cubicBezTo>
                  <a:cubicBezTo>
                    <a:pt x="152" y="75"/>
                    <a:pt x="152" y="75"/>
                    <a:pt x="152" y="75"/>
                  </a:cubicBezTo>
                  <a:cubicBezTo>
                    <a:pt x="152" y="48"/>
                    <a:pt x="152" y="48"/>
                    <a:pt x="152" y="48"/>
                  </a:cubicBezTo>
                  <a:cubicBezTo>
                    <a:pt x="152" y="35"/>
                    <a:pt x="156" y="32"/>
                    <a:pt x="164" y="32"/>
                  </a:cubicBezTo>
                  <a:cubicBezTo>
                    <a:pt x="172" y="32"/>
                    <a:pt x="174" y="34"/>
                    <a:pt x="174" y="45"/>
                  </a:cubicBezTo>
                  <a:cubicBezTo>
                    <a:pt x="174" y="75"/>
                    <a:pt x="174" y="75"/>
                    <a:pt x="174" y="75"/>
                  </a:cubicBezTo>
                  <a:cubicBezTo>
                    <a:pt x="188" y="75"/>
                    <a:pt x="188" y="75"/>
                    <a:pt x="188" y="75"/>
                  </a:cubicBezTo>
                  <a:cubicBezTo>
                    <a:pt x="188" y="43"/>
                    <a:pt x="188" y="43"/>
                    <a:pt x="188" y="43"/>
                  </a:cubicBezTo>
                  <a:cubicBezTo>
                    <a:pt x="188" y="28"/>
                    <a:pt x="182" y="23"/>
                    <a:pt x="169" y="23"/>
                  </a:cubicBezTo>
                  <a:cubicBezTo>
                    <a:pt x="153" y="23"/>
                    <a:pt x="151" y="33"/>
                    <a:pt x="151" y="33"/>
                  </a:cubicBezTo>
                  <a:cubicBezTo>
                    <a:pt x="148" y="26"/>
                    <a:pt x="143" y="23"/>
                    <a:pt x="133" y="23"/>
                  </a:cubicBezTo>
                  <a:moveTo>
                    <a:pt x="259" y="4"/>
                  </a:moveTo>
                  <a:cubicBezTo>
                    <a:pt x="259" y="4"/>
                    <a:pt x="251" y="0"/>
                    <a:pt x="238" y="0"/>
                  </a:cubicBezTo>
                  <a:cubicBezTo>
                    <a:pt x="214" y="0"/>
                    <a:pt x="199" y="11"/>
                    <a:pt x="199" y="38"/>
                  </a:cubicBezTo>
                  <a:cubicBezTo>
                    <a:pt x="199" y="65"/>
                    <a:pt x="211" y="76"/>
                    <a:pt x="238" y="76"/>
                  </a:cubicBezTo>
                  <a:cubicBezTo>
                    <a:pt x="253" y="76"/>
                    <a:pt x="260" y="72"/>
                    <a:pt x="260" y="72"/>
                  </a:cubicBezTo>
                  <a:cubicBezTo>
                    <a:pt x="260" y="61"/>
                    <a:pt x="260" y="61"/>
                    <a:pt x="260" y="61"/>
                  </a:cubicBezTo>
                  <a:cubicBezTo>
                    <a:pt x="260" y="61"/>
                    <a:pt x="253" y="66"/>
                    <a:pt x="240" y="66"/>
                  </a:cubicBezTo>
                  <a:cubicBezTo>
                    <a:pt x="223" y="66"/>
                    <a:pt x="213" y="60"/>
                    <a:pt x="213" y="37"/>
                  </a:cubicBezTo>
                  <a:cubicBezTo>
                    <a:pt x="213" y="17"/>
                    <a:pt x="220" y="10"/>
                    <a:pt x="239" y="10"/>
                  </a:cubicBezTo>
                  <a:cubicBezTo>
                    <a:pt x="250" y="10"/>
                    <a:pt x="259" y="14"/>
                    <a:pt x="259" y="14"/>
                  </a:cubicBezTo>
                  <a:lnTo>
                    <a:pt x="259" y="4"/>
                  </a:lnTo>
                  <a:close/>
                  <a:moveTo>
                    <a:pt x="54" y="3"/>
                  </a:moveTo>
                  <a:cubicBezTo>
                    <a:pt x="54" y="3"/>
                    <a:pt x="45" y="0"/>
                    <a:pt x="34" y="0"/>
                  </a:cubicBezTo>
                  <a:cubicBezTo>
                    <a:pt x="15" y="0"/>
                    <a:pt x="0" y="5"/>
                    <a:pt x="0" y="21"/>
                  </a:cubicBezTo>
                  <a:cubicBezTo>
                    <a:pt x="0" y="34"/>
                    <a:pt x="8" y="38"/>
                    <a:pt x="21" y="41"/>
                  </a:cubicBezTo>
                  <a:cubicBezTo>
                    <a:pt x="36" y="45"/>
                    <a:pt x="36" y="45"/>
                    <a:pt x="36" y="45"/>
                  </a:cubicBezTo>
                  <a:cubicBezTo>
                    <a:pt x="43" y="46"/>
                    <a:pt x="46" y="48"/>
                    <a:pt x="46" y="55"/>
                  </a:cubicBezTo>
                  <a:cubicBezTo>
                    <a:pt x="46" y="66"/>
                    <a:pt x="38" y="66"/>
                    <a:pt x="27" y="66"/>
                  </a:cubicBezTo>
                  <a:cubicBezTo>
                    <a:pt x="13" y="66"/>
                    <a:pt x="1" y="62"/>
                    <a:pt x="1" y="62"/>
                  </a:cubicBezTo>
                  <a:cubicBezTo>
                    <a:pt x="1" y="72"/>
                    <a:pt x="1" y="72"/>
                    <a:pt x="1" y="72"/>
                  </a:cubicBezTo>
                  <a:cubicBezTo>
                    <a:pt x="1" y="72"/>
                    <a:pt x="12" y="76"/>
                    <a:pt x="25" y="76"/>
                  </a:cubicBezTo>
                  <a:cubicBezTo>
                    <a:pt x="44" y="76"/>
                    <a:pt x="60" y="72"/>
                    <a:pt x="60" y="54"/>
                  </a:cubicBezTo>
                  <a:cubicBezTo>
                    <a:pt x="60" y="41"/>
                    <a:pt x="53" y="36"/>
                    <a:pt x="40" y="33"/>
                  </a:cubicBezTo>
                  <a:cubicBezTo>
                    <a:pt x="26" y="30"/>
                    <a:pt x="26" y="30"/>
                    <a:pt x="26" y="30"/>
                  </a:cubicBezTo>
                  <a:cubicBezTo>
                    <a:pt x="18" y="28"/>
                    <a:pt x="14" y="26"/>
                    <a:pt x="14" y="19"/>
                  </a:cubicBezTo>
                  <a:cubicBezTo>
                    <a:pt x="14" y="10"/>
                    <a:pt x="23" y="9"/>
                    <a:pt x="33" y="9"/>
                  </a:cubicBezTo>
                  <a:cubicBezTo>
                    <a:pt x="46" y="9"/>
                    <a:pt x="54" y="13"/>
                    <a:pt x="54" y="13"/>
                  </a:cubicBezTo>
                  <a:lnTo>
                    <a:pt x="54" y="3"/>
                  </a:lnTo>
                  <a:close/>
                  <a:moveTo>
                    <a:pt x="403" y="68"/>
                  </a:moveTo>
                  <a:cubicBezTo>
                    <a:pt x="392" y="68"/>
                    <a:pt x="390" y="61"/>
                    <a:pt x="390" y="49"/>
                  </a:cubicBezTo>
                  <a:cubicBezTo>
                    <a:pt x="390" y="38"/>
                    <a:pt x="392" y="31"/>
                    <a:pt x="403" y="31"/>
                  </a:cubicBezTo>
                  <a:cubicBezTo>
                    <a:pt x="414" y="31"/>
                    <a:pt x="417" y="38"/>
                    <a:pt x="417" y="49"/>
                  </a:cubicBezTo>
                  <a:cubicBezTo>
                    <a:pt x="417" y="62"/>
                    <a:pt x="414" y="68"/>
                    <a:pt x="403" y="68"/>
                  </a:cubicBezTo>
                  <a:moveTo>
                    <a:pt x="376" y="93"/>
                  </a:moveTo>
                  <a:cubicBezTo>
                    <a:pt x="389" y="93"/>
                    <a:pt x="389" y="93"/>
                    <a:pt x="389" y="93"/>
                  </a:cubicBezTo>
                  <a:cubicBezTo>
                    <a:pt x="389" y="67"/>
                    <a:pt x="389" y="67"/>
                    <a:pt x="389" y="67"/>
                  </a:cubicBezTo>
                  <a:cubicBezTo>
                    <a:pt x="389" y="67"/>
                    <a:pt x="391" y="76"/>
                    <a:pt x="406" y="76"/>
                  </a:cubicBezTo>
                  <a:cubicBezTo>
                    <a:pt x="423" y="76"/>
                    <a:pt x="431" y="68"/>
                    <a:pt x="431" y="49"/>
                  </a:cubicBezTo>
                  <a:cubicBezTo>
                    <a:pt x="431" y="31"/>
                    <a:pt x="424" y="23"/>
                    <a:pt x="408" y="23"/>
                  </a:cubicBezTo>
                  <a:cubicBezTo>
                    <a:pt x="391" y="23"/>
                    <a:pt x="389" y="33"/>
                    <a:pt x="389" y="33"/>
                  </a:cubicBezTo>
                  <a:cubicBezTo>
                    <a:pt x="389" y="24"/>
                    <a:pt x="389" y="24"/>
                    <a:pt x="389" y="24"/>
                  </a:cubicBezTo>
                  <a:cubicBezTo>
                    <a:pt x="376" y="24"/>
                    <a:pt x="376" y="24"/>
                    <a:pt x="376" y="24"/>
                  </a:cubicBezTo>
                  <a:lnTo>
                    <a:pt x="376" y="93"/>
                  </a:lnTo>
                  <a:close/>
                  <a:moveTo>
                    <a:pt x="334" y="75"/>
                  </a:moveTo>
                  <a:cubicBezTo>
                    <a:pt x="347" y="75"/>
                    <a:pt x="347" y="75"/>
                    <a:pt x="347" y="75"/>
                  </a:cubicBezTo>
                  <a:cubicBezTo>
                    <a:pt x="347" y="47"/>
                    <a:pt x="347" y="47"/>
                    <a:pt x="347" y="47"/>
                  </a:cubicBezTo>
                  <a:cubicBezTo>
                    <a:pt x="347" y="37"/>
                    <a:pt x="351" y="36"/>
                    <a:pt x="368" y="36"/>
                  </a:cubicBezTo>
                  <a:cubicBezTo>
                    <a:pt x="368" y="24"/>
                    <a:pt x="368" y="24"/>
                    <a:pt x="368" y="24"/>
                  </a:cubicBezTo>
                  <a:cubicBezTo>
                    <a:pt x="355" y="24"/>
                    <a:pt x="349" y="28"/>
                    <a:pt x="347" y="37"/>
                  </a:cubicBezTo>
                  <a:cubicBezTo>
                    <a:pt x="347" y="24"/>
                    <a:pt x="347" y="24"/>
                    <a:pt x="347" y="24"/>
                  </a:cubicBezTo>
                  <a:cubicBezTo>
                    <a:pt x="334" y="24"/>
                    <a:pt x="334" y="24"/>
                    <a:pt x="334" y="24"/>
                  </a:cubicBezTo>
                  <a:lnTo>
                    <a:pt x="334" y="75"/>
                  </a:lnTo>
                  <a:close/>
                  <a:moveTo>
                    <a:pt x="296" y="68"/>
                  </a:moveTo>
                  <a:cubicBezTo>
                    <a:pt x="284" y="68"/>
                    <a:pt x="282" y="63"/>
                    <a:pt x="282" y="49"/>
                  </a:cubicBezTo>
                  <a:cubicBezTo>
                    <a:pt x="282" y="36"/>
                    <a:pt x="284" y="30"/>
                    <a:pt x="295" y="30"/>
                  </a:cubicBezTo>
                  <a:cubicBezTo>
                    <a:pt x="307" y="30"/>
                    <a:pt x="309" y="36"/>
                    <a:pt x="309" y="49"/>
                  </a:cubicBezTo>
                  <a:cubicBezTo>
                    <a:pt x="309" y="62"/>
                    <a:pt x="307" y="68"/>
                    <a:pt x="296" y="68"/>
                  </a:cubicBezTo>
                  <a:moveTo>
                    <a:pt x="268" y="50"/>
                  </a:moveTo>
                  <a:cubicBezTo>
                    <a:pt x="268" y="70"/>
                    <a:pt x="278" y="76"/>
                    <a:pt x="295" y="76"/>
                  </a:cubicBezTo>
                  <a:cubicBezTo>
                    <a:pt x="312" y="76"/>
                    <a:pt x="323" y="70"/>
                    <a:pt x="323" y="49"/>
                  </a:cubicBezTo>
                  <a:cubicBezTo>
                    <a:pt x="323" y="29"/>
                    <a:pt x="312" y="23"/>
                    <a:pt x="295" y="23"/>
                  </a:cubicBezTo>
                  <a:cubicBezTo>
                    <a:pt x="278" y="23"/>
                    <a:pt x="268" y="29"/>
                    <a:pt x="268" y="50"/>
                  </a:cubicBezTo>
                  <a:moveTo>
                    <a:pt x="73" y="75"/>
                  </a:moveTo>
                  <a:cubicBezTo>
                    <a:pt x="86" y="75"/>
                    <a:pt x="86" y="75"/>
                    <a:pt x="86" y="75"/>
                  </a:cubicBezTo>
                  <a:cubicBezTo>
                    <a:pt x="86" y="24"/>
                    <a:pt x="86" y="24"/>
                    <a:pt x="86" y="24"/>
                  </a:cubicBezTo>
                  <a:cubicBezTo>
                    <a:pt x="73" y="24"/>
                    <a:pt x="73" y="24"/>
                    <a:pt x="73" y="24"/>
                  </a:cubicBezTo>
                  <a:lnTo>
                    <a:pt x="73" y="75"/>
                  </a:lnTo>
                  <a:close/>
                  <a:moveTo>
                    <a:pt x="73" y="14"/>
                  </a:moveTo>
                  <a:cubicBezTo>
                    <a:pt x="86" y="14"/>
                    <a:pt x="86" y="14"/>
                    <a:pt x="86" y="14"/>
                  </a:cubicBezTo>
                  <a:cubicBezTo>
                    <a:pt x="86" y="1"/>
                    <a:pt x="86" y="1"/>
                    <a:pt x="86" y="1"/>
                  </a:cubicBezTo>
                  <a:cubicBezTo>
                    <a:pt x="73" y="1"/>
                    <a:pt x="73" y="1"/>
                    <a:pt x="73" y="1"/>
                  </a:cubicBezTo>
                  <a:lnTo>
                    <a:pt x="73" y="14"/>
                  </a:lnTo>
                  <a:close/>
                </a:path>
              </a:pathLst>
            </a:custGeom>
            <a:solidFill>
              <a:schemeClr val="tx1"/>
            </a:solidFill>
            <a:ln>
              <a:noFill/>
            </a:ln>
          </p:spPr>
          <p:style>
            <a:lnRef idx="0"/>
            <a:fillRef idx="0"/>
            <a:effectRef idx="0"/>
            <a:fontRef idx="minor"/>
          </p:style>
        </p:sp>
        <p:sp>
          <p:nvSpPr>
            <p:cNvPr id="266" name="CustomShape 112"/>
            <p:cNvSpPr/>
            <p:nvPr/>
          </p:nvSpPr>
          <p:spPr>
            <a:xfrm>
              <a:off x="10411920" y="6491520"/>
              <a:ext cx="48240" cy="49680"/>
            </a:xfrm>
            <a:custGeom>
              <a:avLst/>
              <a:gdLst/>
              <a:ahLst/>
              <a:rect l="l" t="t" r="r" b="b"/>
              <a:pathLst>
                <a:path w="33" h="34">
                  <a:moveTo>
                    <a:pt x="26" y="26"/>
                  </a:moveTo>
                  <a:lnTo>
                    <a:pt x="13" y="26"/>
                  </a:lnTo>
                  <a:lnTo>
                    <a:pt x="13" y="13"/>
                  </a:lnTo>
                  <a:lnTo>
                    <a:pt x="26" y="13"/>
                  </a:lnTo>
                  <a:lnTo>
                    <a:pt x="26" y="26"/>
                  </a:lnTo>
                  <a:close/>
                  <a:moveTo>
                    <a:pt x="33" y="0"/>
                  </a:moveTo>
                  <a:lnTo>
                    <a:pt x="0" y="0"/>
                  </a:lnTo>
                  <a:lnTo>
                    <a:pt x="0" y="34"/>
                  </a:lnTo>
                  <a:lnTo>
                    <a:pt x="33" y="34"/>
                  </a:lnTo>
                  <a:lnTo>
                    <a:pt x="33" y="0"/>
                  </a:lnTo>
                  <a:close/>
                </a:path>
              </a:pathLst>
            </a:custGeom>
            <a:solidFill>
              <a:schemeClr val="tx1"/>
            </a:solidFill>
            <a:ln>
              <a:noFill/>
            </a:ln>
          </p:spPr>
          <p:style>
            <a:lnRef idx="0"/>
            <a:fillRef idx="0"/>
            <a:effectRef idx="0"/>
            <a:fontRef idx="minor"/>
          </p:style>
        </p:sp>
        <p:sp>
          <p:nvSpPr>
            <p:cNvPr id="267" name="CustomShape 113"/>
            <p:cNvSpPr/>
            <p:nvPr/>
          </p:nvSpPr>
          <p:spPr>
            <a:xfrm>
              <a:off x="10360800" y="6440040"/>
              <a:ext cx="131760" cy="133200"/>
            </a:xfrm>
            <a:custGeom>
              <a:avLst/>
              <a:gdLst/>
              <a:ahLst/>
              <a:rect l="l" t="t" r="r" b="b"/>
              <a:pathLst>
                <a:path w="90" h="91">
                  <a:moveTo>
                    <a:pt x="83" y="83"/>
                  </a:moveTo>
                  <a:lnTo>
                    <a:pt x="13" y="83"/>
                  </a:lnTo>
                  <a:lnTo>
                    <a:pt x="13" y="13"/>
                  </a:lnTo>
                  <a:lnTo>
                    <a:pt x="83" y="13"/>
                  </a:lnTo>
                  <a:lnTo>
                    <a:pt x="83" y="83"/>
                  </a:lnTo>
                  <a:close/>
                  <a:moveTo>
                    <a:pt x="90" y="0"/>
                  </a:moveTo>
                  <a:lnTo>
                    <a:pt x="0" y="0"/>
                  </a:lnTo>
                  <a:lnTo>
                    <a:pt x="0" y="91"/>
                  </a:lnTo>
                  <a:lnTo>
                    <a:pt x="90" y="91"/>
                  </a:lnTo>
                  <a:lnTo>
                    <a:pt x="90" y="0"/>
                  </a:lnTo>
                  <a:close/>
                </a:path>
              </a:pathLst>
            </a:custGeom>
            <a:solidFill>
              <a:schemeClr val="tx1"/>
            </a:solidFill>
            <a:ln>
              <a:noFill/>
            </a:ln>
          </p:spPr>
          <p:style>
            <a:lnRef idx="0"/>
            <a:fillRef idx="0"/>
            <a:effectRef idx="0"/>
            <a:fontRef idx="minor"/>
          </p:style>
        </p:sp>
        <p:sp>
          <p:nvSpPr>
            <p:cNvPr id="268" name="CustomShape 114"/>
            <p:cNvSpPr/>
            <p:nvPr/>
          </p:nvSpPr>
          <p:spPr>
            <a:xfrm>
              <a:off x="10343160" y="6422400"/>
              <a:ext cx="167040" cy="165600"/>
            </a:xfrm>
            <a:custGeom>
              <a:avLst/>
              <a:gdLst/>
              <a:ahLst/>
              <a:rect l="l" t="t" r="r" b="b"/>
              <a:pathLst>
                <a:path w="114" h="113">
                  <a:moveTo>
                    <a:pt x="107" y="107"/>
                  </a:moveTo>
                  <a:lnTo>
                    <a:pt x="7" y="107"/>
                  </a:lnTo>
                  <a:lnTo>
                    <a:pt x="7" y="8"/>
                  </a:lnTo>
                  <a:lnTo>
                    <a:pt x="107" y="8"/>
                  </a:lnTo>
                  <a:lnTo>
                    <a:pt x="107" y="107"/>
                  </a:lnTo>
                  <a:close/>
                  <a:moveTo>
                    <a:pt x="0" y="113"/>
                  </a:moveTo>
                  <a:lnTo>
                    <a:pt x="114" y="113"/>
                  </a:lnTo>
                  <a:lnTo>
                    <a:pt x="114" y="0"/>
                  </a:lnTo>
                  <a:lnTo>
                    <a:pt x="0" y="0"/>
                  </a:lnTo>
                  <a:lnTo>
                    <a:pt x="0" y="113"/>
                  </a:lnTo>
                  <a:close/>
                </a:path>
              </a:pathLst>
            </a:custGeom>
            <a:solidFill>
              <a:schemeClr val="tx1"/>
            </a:solidFill>
            <a:ln>
              <a:noFill/>
            </a:ln>
          </p:spPr>
          <p:style>
            <a:lnRef idx="0"/>
            <a:fillRef idx="0"/>
            <a:effectRef idx="0"/>
            <a:fontRef idx="minor"/>
          </p:style>
        </p:sp>
        <p:sp>
          <p:nvSpPr>
            <p:cNvPr id="269" name="CustomShape 115"/>
            <p:cNvSpPr/>
            <p:nvPr/>
          </p:nvSpPr>
          <p:spPr>
            <a:xfrm>
              <a:off x="10385640" y="6466680"/>
              <a:ext cx="90720" cy="89280"/>
            </a:xfrm>
            <a:custGeom>
              <a:avLst/>
              <a:gdLst/>
              <a:ahLst/>
              <a:rect l="l" t="t" r="r" b="b"/>
              <a:pathLst>
                <a:path w="62" h="61">
                  <a:moveTo>
                    <a:pt x="56" y="55"/>
                  </a:moveTo>
                  <a:lnTo>
                    <a:pt x="14" y="55"/>
                  </a:lnTo>
                  <a:lnTo>
                    <a:pt x="14" y="13"/>
                  </a:lnTo>
                  <a:lnTo>
                    <a:pt x="56" y="13"/>
                  </a:lnTo>
                  <a:lnTo>
                    <a:pt x="56" y="55"/>
                  </a:lnTo>
                  <a:close/>
                  <a:moveTo>
                    <a:pt x="62" y="0"/>
                  </a:moveTo>
                  <a:lnTo>
                    <a:pt x="0" y="0"/>
                  </a:lnTo>
                  <a:lnTo>
                    <a:pt x="0" y="61"/>
                  </a:lnTo>
                  <a:lnTo>
                    <a:pt x="62" y="61"/>
                  </a:lnTo>
                  <a:lnTo>
                    <a:pt x="62" y="0"/>
                  </a:lnTo>
                  <a:close/>
                </a:path>
              </a:pathLst>
            </a:custGeom>
            <a:solidFill>
              <a:schemeClr val="tx1"/>
            </a:solidFill>
            <a:ln>
              <a:noFill/>
            </a:ln>
          </p:spPr>
          <p:style>
            <a:lnRef idx="0"/>
            <a:fillRef idx="0"/>
            <a:effectRef idx="0"/>
            <a:fontRef idx="minor"/>
          </p:style>
        </p:sp>
      </p:grpSp>
      <p:sp>
        <p:nvSpPr>
          <p:cNvPr id="270" name="CustomShape 116"/>
          <p:cNvSpPr/>
          <p:nvPr/>
        </p:nvSpPr>
        <p:spPr>
          <a:xfrm>
            <a:off x="1351800" y="6356520"/>
            <a:ext cx="989640" cy="365760"/>
          </a:xfrm>
          <a:prstGeom prst="rect">
            <a:avLst/>
          </a:prstGeom>
          <a:noFill/>
          <a:ln>
            <a:noFill/>
          </a:ln>
        </p:spPr>
        <p:style>
          <a:lnRef idx="0"/>
          <a:fillRef idx="0"/>
          <a:effectRef idx="0"/>
          <a:fontRef idx="minor"/>
        </p:style>
        <p:txBody>
          <a:bodyPr lIns="0" rIns="0" tIns="0" bIns="0" anchor="ctr"/>
          <a:p>
            <a:pPr>
              <a:lnSpc>
                <a:spcPct val="100000"/>
              </a:lnSpc>
            </a:pPr>
            <a:r>
              <a:rPr b="0" lang="en-US" sz="1000" spc="-1" strike="noStrike">
                <a:solidFill>
                  <a:srgbClr val="cccccc"/>
                </a:solidFill>
                <a:latin typeface="Arial"/>
                <a:ea typeface="ＭＳ Ｐゴシック"/>
              </a:rPr>
              <a:t>© 2017</a:t>
            </a:r>
            <a:endParaRPr b="0" lang="en-US" sz="1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7" name="CustomShape 1"/>
          <p:cNvSpPr/>
          <p:nvPr/>
        </p:nvSpPr>
        <p:spPr>
          <a:xfrm>
            <a:off x="1351800" y="6356520"/>
            <a:ext cx="989640" cy="365760"/>
          </a:xfrm>
          <a:prstGeom prst="rect">
            <a:avLst/>
          </a:prstGeom>
          <a:noFill/>
          <a:ln>
            <a:noFill/>
          </a:ln>
        </p:spPr>
        <p:style>
          <a:lnRef idx="0"/>
          <a:fillRef idx="0"/>
          <a:effectRef idx="0"/>
          <a:fontRef idx="minor"/>
        </p:style>
        <p:txBody>
          <a:bodyPr lIns="0" rIns="0" tIns="0" bIns="0" anchor="ctr"/>
          <a:p>
            <a:pPr>
              <a:lnSpc>
                <a:spcPct val="100000"/>
              </a:lnSpc>
            </a:pPr>
            <a:r>
              <a:rPr b="0" lang="en-US" sz="1000" spc="-1" strike="noStrike">
                <a:solidFill>
                  <a:srgbClr val="cccccc"/>
                </a:solidFill>
                <a:latin typeface="Arial"/>
                <a:ea typeface="ＭＳ Ｐゴシック"/>
              </a:rPr>
              <a:t>© 2017</a:t>
            </a:r>
            <a:endParaRPr b="0" lang="en-US" sz="1000" spc="-1" strike="noStrike">
              <a:latin typeface="Arial"/>
            </a:endParaRPr>
          </a:p>
        </p:txBody>
      </p:sp>
      <p:sp>
        <p:nvSpPr>
          <p:cNvPr id="308" name="CustomShape 2"/>
          <p:cNvSpPr/>
          <p:nvPr/>
        </p:nvSpPr>
        <p:spPr>
          <a:xfrm rot="5400000">
            <a:off x="-154440" y="225936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09" name="CustomShape 3"/>
          <p:cNvSpPr/>
          <p:nvPr/>
        </p:nvSpPr>
        <p:spPr>
          <a:xfrm>
            <a:off x="-141840" y="958680"/>
            <a:ext cx="141480" cy="66420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10" name="CustomShape 4"/>
          <p:cNvSpPr/>
          <p:nvPr/>
        </p:nvSpPr>
        <p:spPr>
          <a:xfrm rot="5400000">
            <a:off x="-154440" y="304740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11" name="CustomShape 5"/>
          <p:cNvSpPr/>
          <p:nvPr/>
        </p:nvSpPr>
        <p:spPr>
          <a:xfrm rot="5400000">
            <a:off x="-154440" y="383544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12" name="CustomShape 6"/>
          <p:cNvSpPr/>
          <p:nvPr/>
        </p:nvSpPr>
        <p:spPr>
          <a:xfrm rot="5400000">
            <a:off x="-154440" y="462312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13" name="CustomShape 7"/>
          <p:cNvSpPr/>
          <p:nvPr/>
        </p:nvSpPr>
        <p:spPr>
          <a:xfrm rot="5400000">
            <a:off x="-154440" y="541116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14" name="CustomShape 8"/>
          <p:cNvSpPr/>
          <p:nvPr/>
        </p:nvSpPr>
        <p:spPr>
          <a:xfrm>
            <a:off x="-141840" y="0"/>
            <a:ext cx="141480" cy="67176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15" name="CustomShape 9"/>
          <p:cNvSpPr/>
          <p:nvPr/>
        </p:nvSpPr>
        <p:spPr>
          <a:xfrm>
            <a:off x="-141840" y="6189120"/>
            <a:ext cx="141480" cy="67176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16" name="CustomShape 10"/>
          <p:cNvSpPr/>
          <p:nvPr/>
        </p:nvSpPr>
        <p:spPr>
          <a:xfrm>
            <a:off x="0" y="-165240"/>
            <a:ext cx="671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17" name="CustomShape 11"/>
          <p:cNvSpPr/>
          <p:nvPr/>
        </p:nvSpPr>
        <p:spPr>
          <a:xfrm>
            <a:off x="2340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18" name="CustomShape 12"/>
          <p:cNvSpPr/>
          <p:nvPr/>
        </p:nvSpPr>
        <p:spPr>
          <a:xfrm>
            <a:off x="3258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19" name="CustomShape 13"/>
          <p:cNvSpPr/>
          <p:nvPr/>
        </p:nvSpPr>
        <p:spPr>
          <a:xfrm>
            <a:off x="4176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20" name="CustomShape 14"/>
          <p:cNvSpPr/>
          <p:nvPr/>
        </p:nvSpPr>
        <p:spPr>
          <a:xfrm>
            <a:off x="6930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21" name="CustomShape 15"/>
          <p:cNvSpPr/>
          <p:nvPr/>
        </p:nvSpPr>
        <p:spPr>
          <a:xfrm>
            <a:off x="8766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22" name="CustomShape 16"/>
          <p:cNvSpPr/>
          <p:nvPr/>
        </p:nvSpPr>
        <p:spPr>
          <a:xfrm>
            <a:off x="9684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23" name="CustomShape 17"/>
          <p:cNvSpPr/>
          <p:nvPr/>
        </p:nvSpPr>
        <p:spPr>
          <a:xfrm>
            <a:off x="1422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24" name="CustomShape 18"/>
          <p:cNvSpPr/>
          <p:nvPr/>
        </p:nvSpPr>
        <p:spPr>
          <a:xfrm>
            <a:off x="7848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25" name="CustomShape 19"/>
          <p:cNvSpPr/>
          <p:nvPr/>
        </p:nvSpPr>
        <p:spPr>
          <a:xfrm>
            <a:off x="5094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26" name="CustomShape 20"/>
          <p:cNvSpPr/>
          <p:nvPr/>
        </p:nvSpPr>
        <p:spPr>
          <a:xfrm>
            <a:off x="10602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27" name="CustomShape 21"/>
          <p:cNvSpPr/>
          <p:nvPr/>
        </p:nvSpPr>
        <p:spPr>
          <a:xfrm>
            <a:off x="6012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28" name="CustomShape 22"/>
          <p:cNvSpPr/>
          <p:nvPr/>
        </p:nvSpPr>
        <p:spPr>
          <a:xfrm>
            <a:off x="11521080" y="-165240"/>
            <a:ext cx="671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29" name="CustomShape 23"/>
          <p:cNvSpPr/>
          <p:nvPr/>
        </p:nvSpPr>
        <p:spPr>
          <a:xfrm rot="5400000">
            <a:off x="12179880" y="225936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30" name="CustomShape 24"/>
          <p:cNvSpPr/>
          <p:nvPr/>
        </p:nvSpPr>
        <p:spPr>
          <a:xfrm>
            <a:off x="12192840" y="958680"/>
            <a:ext cx="141480" cy="66420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31" name="CustomShape 25"/>
          <p:cNvSpPr/>
          <p:nvPr/>
        </p:nvSpPr>
        <p:spPr>
          <a:xfrm rot="5400000">
            <a:off x="12179880" y="304740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32" name="CustomShape 26"/>
          <p:cNvSpPr/>
          <p:nvPr/>
        </p:nvSpPr>
        <p:spPr>
          <a:xfrm rot="5400000">
            <a:off x="12179880" y="383544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33" name="CustomShape 27"/>
          <p:cNvSpPr/>
          <p:nvPr/>
        </p:nvSpPr>
        <p:spPr>
          <a:xfrm rot="5400000">
            <a:off x="12179880" y="462312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34" name="CustomShape 28"/>
          <p:cNvSpPr/>
          <p:nvPr/>
        </p:nvSpPr>
        <p:spPr>
          <a:xfrm rot="5400000">
            <a:off x="12179880" y="541116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35" name="CustomShape 29"/>
          <p:cNvSpPr/>
          <p:nvPr/>
        </p:nvSpPr>
        <p:spPr>
          <a:xfrm>
            <a:off x="12192840" y="0"/>
            <a:ext cx="141480" cy="67176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36" name="CustomShape 30"/>
          <p:cNvSpPr/>
          <p:nvPr/>
        </p:nvSpPr>
        <p:spPr>
          <a:xfrm>
            <a:off x="12192840" y="6189120"/>
            <a:ext cx="141480" cy="67176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37" name="CustomShape 31"/>
          <p:cNvSpPr/>
          <p:nvPr/>
        </p:nvSpPr>
        <p:spPr>
          <a:xfrm>
            <a:off x="0" y="6858000"/>
            <a:ext cx="671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38" name="CustomShape 32"/>
          <p:cNvSpPr/>
          <p:nvPr/>
        </p:nvSpPr>
        <p:spPr>
          <a:xfrm>
            <a:off x="2340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39" name="CustomShape 33"/>
          <p:cNvSpPr/>
          <p:nvPr/>
        </p:nvSpPr>
        <p:spPr>
          <a:xfrm>
            <a:off x="3258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40" name="CustomShape 34"/>
          <p:cNvSpPr/>
          <p:nvPr/>
        </p:nvSpPr>
        <p:spPr>
          <a:xfrm>
            <a:off x="4176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41" name="CustomShape 35"/>
          <p:cNvSpPr/>
          <p:nvPr/>
        </p:nvSpPr>
        <p:spPr>
          <a:xfrm>
            <a:off x="6930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42" name="CustomShape 36"/>
          <p:cNvSpPr/>
          <p:nvPr/>
        </p:nvSpPr>
        <p:spPr>
          <a:xfrm>
            <a:off x="8766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43" name="CustomShape 37"/>
          <p:cNvSpPr/>
          <p:nvPr/>
        </p:nvSpPr>
        <p:spPr>
          <a:xfrm>
            <a:off x="9684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44" name="CustomShape 38"/>
          <p:cNvSpPr/>
          <p:nvPr/>
        </p:nvSpPr>
        <p:spPr>
          <a:xfrm>
            <a:off x="1422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45" name="CustomShape 39"/>
          <p:cNvSpPr/>
          <p:nvPr/>
        </p:nvSpPr>
        <p:spPr>
          <a:xfrm>
            <a:off x="7848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46" name="CustomShape 40"/>
          <p:cNvSpPr/>
          <p:nvPr/>
        </p:nvSpPr>
        <p:spPr>
          <a:xfrm>
            <a:off x="5094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47" name="CustomShape 41"/>
          <p:cNvSpPr/>
          <p:nvPr/>
        </p:nvSpPr>
        <p:spPr>
          <a:xfrm>
            <a:off x="10602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48" name="CustomShape 42"/>
          <p:cNvSpPr/>
          <p:nvPr/>
        </p:nvSpPr>
        <p:spPr>
          <a:xfrm>
            <a:off x="6012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49" name="CustomShape 43"/>
          <p:cNvSpPr/>
          <p:nvPr/>
        </p:nvSpPr>
        <p:spPr>
          <a:xfrm>
            <a:off x="11521080" y="6858000"/>
            <a:ext cx="671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50" name="CustomShape 44"/>
          <p:cNvSpPr/>
          <p:nvPr/>
        </p:nvSpPr>
        <p:spPr>
          <a:xfrm>
            <a:off x="-1852560" y="1623600"/>
            <a:ext cx="159120" cy="159120"/>
          </a:xfrm>
          <a:prstGeom prst="rect">
            <a:avLst/>
          </a:prstGeom>
          <a:solidFill>
            <a:schemeClr val="tx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51" name="CustomShape 45"/>
          <p:cNvSpPr/>
          <p:nvPr/>
        </p:nvSpPr>
        <p:spPr>
          <a:xfrm>
            <a:off x="-1662840" y="1623600"/>
            <a:ext cx="159120" cy="159120"/>
          </a:xfrm>
          <a:prstGeom prst="rect">
            <a:avLst/>
          </a:prstGeom>
          <a:solidFill>
            <a:srgbClr val="00a0a7"/>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52" name="CustomShape 46"/>
          <p:cNvSpPr/>
          <p:nvPr/>
        </p:nvSpPr>
        <p:spPr>
          <a:xfrm>
            <a:off x="-1470600" y="1623600"/>
            <a:ext cx="159120" cy="159120"/>
          </a:xfrm>
          <a:prstGeom prst="rect">
            <a:avLst/>
          </a:prstGeom>
          <a:solidFill>
            <a:srgbClr val="83cddd"/>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53" name="CustomShape 47"/>
          <p:cNvSpPr/>
          <p:nvPr/>
        </p:nvSpPr>
        <p:spPr>
          <a:xfrm>
            <a:off x="-1278360" y="1623600"/>
            <a:ext cx="159120" cy="159120"/>
          </a:xfrm>
          <a:prstGeom prst="rect">
            <a:avLst/>
          </a:prstGeom>
          <a:solidFill>
            <a:srgbClr val="3b69a5"/>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54" name="CustomShape 48"/>
          <p:cNvSpPr/>
          <p:nvPr/>
        </p:nvSpPr>
        <p:spPr>
          <a:xfrm>
            <a:off x="-1086120" y="1623600"/>
            <a:ext cx="159120" cy="159120"/>
          </a:xfrm>
          <a:prstGeom prst="rect">
            <a:avLst/>
          </a:prstGeom>
          <a:solidFill>
            <a:srgbClr val="006d80"/>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55" name="CustomShape 49"/>
          <p:cNvSpPr/>
          <p:nvPr/>
        </p:nvSpPr>
        <p:spPr>
          <a:xfrm>
            <a:off x="-893520" y="1623600"/>
            <a:ext cx="159120" cy="159120"/>
          </a:xfrm>
          <a:prstGeom prst="rect">
            <a:avLst/>
          </a:prstGeom>
          <a:solidFill>
            <a:srgbClr val="008a73"/>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56" name="CustomShape 50"/>
          <p:cNvSpPr/>
          <p:nvPr/>
        </p:nvSpPr>
        <p:spPr>
          <a:xfrm>
            <a:off x="-704880" y="1623600"/>
            <a:ext cx="159120" cy="159120"/>
          </a:xfrm>
          <a:prstGeom prst="rect">
            <a:avLst/>
          </a:prstGeom>
          <a:solidFill>
            <a:srgbClr val="d8d8d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57" name="CustomShape 51"/>
          <p:cNvSpPr/>
          <p:nvPr/>
        </p:nvSpPr>
        <p:spPr>
          <a:xfrm>
            <a:off x="-512640" y="1623600"/>
            <a:ext cx="159120" cy="159120"/>
          </a:xfrm>
          <a:prstGeom prst="rect">
            <a:avLst/>
          </a:prstGeom>
          <a:solidFill>
            <a:srgbClr val="44b8d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58" name="CustomShape 52"/>
          <p:cNvSpPr/>
          <p:nvPr/>
        </p:nvSpPr>
        <p:spPr>
          <a:xfrm>
            <a:off x="-320400" y="1623600"/>
            <a:ext cx="159120" cy="159120"/>
          </a:xfrm>
          <a:prstGeom prst="rect">
            <a:avLst/>
          </a:prstGeom>
          <a:solidFill>
            <a:srgbClr val="96989e"/>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59" name="CustomShape 53"/>
          <p:cNvSpPr/>
          <p:nvPr/>
        </p:nvSpPr>
        <p:spPr>
          <a:xfrm>
            <a:off x="-1278360" y="2415960"/>
            <a:ext cx="159120" cy="159120"/>
          </a:xfrm>
          <a:prstGeom prst="rect">
            <a:avLst/>
          </a:prstGeom>
          <a:solidFill>
            <a:srgbClr val="26354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60" name="CustomShape 54"/>
          <p:cNvSpPr/>
          <p:nvPr/>
        </p:nvSpPr>
        <p:spPr>
          <a:xfrm>
            <a:off x="-1086120" y="2415960"/>
            <a:ext cx="159120" cy="159120"/>
          </a:xfrm>
          <a:prstGeom prst="rect">
            <a:avLst/>
          </a:prstGeom>
          <a:solidFill>
            <a:srgbClr val="424d5d"/>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61" name="CustomShape 55"/>
          <p:cNvSpPr/>
          <p:nvPr/>
        </p:nvSpPr>
        <p:spPr>
          <a:xfrm>
            <a:off x="-893520" y="2415960"/>
            <a:ext cx="159120" cy="159120"/>
          </a:xfrm>
          <a:prstGeom prst="rect">
            <a:avLst/>
          </a:prstGeom>
          <a:solidFill>
            <a:srgbClr val="848a90"/>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62" name="CustomShape 56"/>
          <p:cNvSpPr/>
          <p:nvPr/>
        </p:nvSpPr>
        <p:spPr>
          <a:xfrm>
            <a:off x="-704880" y="2415960"/>
            <a:ext cx="159120" cy="159120"/>
          </a:xfrm>
          <a:prstGeom prst="rect">
            <a:avLst/>
          </a:prstGeom>
          <a:solidFill>
            <a:srgbClr val="cccccc"/>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63" name="CustomShape 57"/>
          <p:cNvSpPr/>
          <p:nvPr/>
        </p:nvSpPr>
        <p:spPr>
          <a:xfrm>
            <a:off x="-512640" y="2415960"/>
            <a:ext cx="159120" cy="159120"/>
          </a:xfrm>
          <a:prstGeom prst="rect">
            <a:avLst/>
          </a:prstGeom>
          <a:solidFill>
            <a:srgbClr val="e3e3e3"/>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64" name="CustomShape 58"/>
          <p:cNvSpPr/>
          <p:nvPr/>
        </p:nvSpPr>
        <p:spPr>
          <a:xfrm>
            <a:off x="-320400" y="2415960"/>
            <a:ext cx="159120" cy="159120"/>
          </a:xfrm>
          <a:prstGeom prst="rect">
            <a:avLst/>
          </a:prstGeom>
          <a:solidFill>
            <a:srgbClr val="f3f3f3"/>
          </a:solidFill>
          <a:ln w="3240">
            <a:solidFill>
              <a:schemeClr val="accent6"/>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65" name="CustomShape 59"/>
          <p:cNvSpPr/>
          <p:nvPr/>
        </p:nvSpPr>
        <p:spPr>
          <a:xfrm>
            <a:off x="-704880" y="3203280"/>
            <a:ext cx="159120" cy="159120"/>
          </a:xfrm>
          <a:prstGeom prst="rect">
            <a:avLst/>
          </a:prstGeom>
          <a:solidFill>
            <a:srgbClr val="00de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66" name="CustomShape 60"/>
          <p:cNvSpPr/>
          <p:nvPr/>
        </p:nvSpPr>
        <p:spPr>
          <a:xfrm>
            <a:off x="-512640" y="3203280"/>
            <a:ext cx="159120" cy="159120"/>
          </a:xfrm>
          <a:prstGeom prst="rect">
            <a:avLst/>
          </a:prstGeom>
          <a:solidFill>
            <a:srgbClr val="15aaa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67" name="CustomShape 61"/>
          <p:cNvSpPr/>
          <p:nvPr/>
        </p:nvSpPr>
        <p:spPr>
          <a:xfrm>
            <a:off x="-320400" y="3203280"/>
            <a:ext cx="159120" cy="159120"/>
          </a:xfrm>
          <a:prstGeom prst="rect">
            <a:avLst/>
          </a:prstGeom>
          <a:solidFill>
            <a:srgbClr val="94f4ef"/>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68" name="CustomShape 62"/>
          <p:cNvSpPr/>
          <p:nvPr/>
        </p:nvSpPr>
        <p:spPr>
          <a:xfrm>
            <a:off x="-704880" y="3422520"/>
            <a:ext cx="159120" cy="159120"/>
          </a:xfrm>
          <a:prstGeom prst="rect">
            <a:avLst/>
          </a:prstGeom>
          <a:solidFill>
            <a:srgbClr val="1c33d0"/>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69" name="CustomShape 63"/>
          <p:cNvSpPr/>
          <p:nvPr/>
        </p:nvSpPr>
        <p:spPr>
          <a:xfrm>
            <a:off x="-512640" y="3422520"/>
            <a:ext cx="159120" cy="159120"/>
          </a:xfrm>
          <a:prstGeom prst="rect">
            <a:avLst/>
          </a:prstGeom>
          <a:solidFill>
            <a:srgbClr val="161ab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70" name="CustomShape 64"/>
          <p:cNvSpPr/>
          <p:nvPr/>
        </p:nvSpPr>
        <p:spPr>
          <a:xfrm>
            <a:off x="-320400" y="3422520"/>
            <a:ext cx="159120" cy="159120"/>
          </a:xfrm>
          <a:prstGeom prst="rect">
            <a:avLst/>
          </a:prstGeom>
          <a:solidFill>
            <a:srgbClr val="2155cc"/>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71" name="CustomShape 65"/>
          <p:cNvSpPr/>
          <p:nvPr/>
        </p:nvSpPr>
        <p:spPr>
          <a:xfrm>
            <a:off x="-1599840" y="2939400"/>
            <a:ext cx="1509480" cy="243000"/>
          </a:xfrm>
          <a:prstGeom prst="rect">
            <a:avLst/>
          </a:prstGeom>
          <a:noFill/>
          <a:ln>
            <a:noFill/>
          </a:ln>
        </p:spPr>
        <p:style>
          <a:lnRef idx="0"/>
          <a:fillRef idx="0"/>
          <a:effectRef idx="0"/>
          <a:fontRef idx="minor"/>
        </p:style>
        <p:txBody>
          <a:bodyPr lIns="90000" rIns="90000" tIns="45000" bIns="45000" anchor="ctr"/>
          <a:p>
            <a:pPr algn="r">
              <a:lnSpc>
                <a:spcPct val="100000"/>
              </a:lnSpc>
              <a:spcAft>
                <a:spcPts val="300"/>
              </a:spcAft>
              <a:buClr>
                <a:srgbClr val="00dee6"/>
              </a:buClr>
              <a:buFont typeface="StarSymbol"/>
              <a:buChar char="​"/>
            </a:pPr>
            <a:r>
              <a:rPr b="0" lang="en-US" sz="1000" spc="-1" strike="noStrike">
                <a:solidFill>
                  <a:srgbClr val="2d465d"/>
                </a:solidFill>
                <a:latin typeface="Arial"/>
                <a:ea typeface="Calibri"/>
              </a:rPr>
              <a:t>Secondary colors</a:t>
            </a:r>
            <a:endParaRPr b="0" lang="en-US" sz="1000" spc="-1" strike="noStrike">
              <a:latin typeface="Arial"/>
            </a:endParaRPr>
          </a:p>
        </p:txBody>
      </p:sp>
      <p:sp>
        <p:nvSpPr>
          <p:cNvPr id="372" name="CustomShape 66"/>
          <p:cNvSpPr/>
          <p:nvPr/>
        </p:nvSpPr>
        <p:spPr>
          <a:xfrm>
            <a:off x="-1651680" y="2201040"/>
            <a:ext cx="1509480" cy="151560"/>
          </a:xfrm>
          <a:prstGeom prst="rect">
            <a:avLst/>
          </a:prstGeom>
          <a:noFill/>
          <a:ln>
            <a:noFill/>
          </a:ln>
        </p:spPr>
        <p:style>
          <a:lnRef idx="0"/>
          <a:fillRef idx="0"/>
          <a:effectRef idx="0"/>
          <a:fontRef idx="minor"/>
        </p:style>
        <p:txBody>
          <a:bodyPr lIns="0" rIns="0" tIns="0" bIns="0" anchor="ctr"/>
          <a:p>
            <a:pPr algn="r">
              <a:lnSpc>
                <a:spcPct val="100000"/>
              </a:lnSpc>
              <a:spcAft>
                <a:spcPts val="300"/>
              </a:spcAft>
            </a:pPr>
            <a:r>
              <a:rPr b="0" lang="en-US" sz="1000" spc="-1" strike="noStrike">
                <a:solidFill>
                  <a:srgbClr val="2d465d"/>
                </a:solidFill>
                <a:latin typeface="Arial"/>
                <a:ea typeface="Calibri"/>
              </a:rPr>
              <a:t>Primary colors</a:t>
            </a:r>
            <a:endParaRPr b="0" lang="en-US" sz="1000" spc="-1" strike="noStrike">
              <a:latin typeface="Arial"/>
            </a:endParaRPr>
          </a:p>
        </p:txBody>
      </p:sp>
      <p:sp>
        <p:nvSpPr>
          <p:cNvPr id="373" name="CustomShape 67"/>
          <p:cNvSpPr/>
          <p:nvPr/>
        </p:nvSpPr>
        <p:spPr>
          <a:xfrm>
            <a:off x="-1673280" y="1408680"/>
            <a:ext cx="1509480" cy="153000"/>
          </a:xfrm>
          <a:prstGeom prst="rect">
            <a:avLst/>
          </a:prstGeom>
          <a:noFill/>
          <a:ln>
            <a:noFill/>
          </a:ln>
        </p:spPr>
        <p:style>
          <a:lnRef idx="0"/>
          <a:fillRef idx="0"/>
          <a:effectRef idx="0"/>
          <a:fontRef idx="minor"/>
        </p:style>
        <p:txBody>
          <a:bodyPr lIns="0" rIns="0" tIns="0" bIns="0" anchor="ctr"/>
          <a:p>
            <a:pPr algn="r">
              <a:lnSpc>
                <a:spcPct val="100000"/>
              </a:lnSpc>
              <a:spcAft>
                <a:spcPts val="300"/>
              </a:spcAft>
            </a:pPr>
            <a:r>
              <a:rPr b="0" lang="en-US" sz="1000" spc="-1" strike="noStrike">
                <a:solidFill>
                  <a:srgbClr val="2d465d"/>
                </a:solidFill>
                <a:latin typeface="Arial"/>
                <a:ea typeface="Calibri"/>
              </a:rPr>
              <a:t>Main PowerPoint colors</a:t>
            </a:r>
            <a:endParaRPr b="0" lang="en-US" sz="1000" spc="-1" strike="noStrike">
              <a:latin typeface="Arial"/>
            </a:endParaRPr>
          </a:p>
        </p:txBody>
      </p:sp>
      <p:sp>
        <p:nvSpPr>
          <p:cNvPr id="374" name="CustomShape 68"/>
          <p:cNvSpPr/>
          <p:nvPr/>
        </p:nvSpPr>
        <p:spPr>
          <a:xfrm>
            <a:off x="1235592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75" name="CustomShape 69"/>
          <p:cNvSpPr/>
          <p:nvPr/>
        </p:nvSpPr>
        <p:spPr>
          <a:xfrm>
            <a:off x="1254528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76" name="CustomShape 70"/>
          <p:cNvSpPr/>
          <p:nvPr/>
        </p:nvSpPr>
        <p:spPr>
          <a:xfrm>
            <a:off x="1273788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77" name="CustomShape 71"/>
          <p:cNvSpPr/>
          <p:nvPr/>
        </p:nvSpPr>
        <p:spPr>
          <a:xfrm>
            <a:off x="1293012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78" name="CustomShape 72"/>
          <p:cNvSpPr/>
          <p:nvPr/>
        </p:nvSpPr>
        <p:spPr>
          <a:xfrm>
            <a:off x="1312236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79" name="CustomShape 73"/>
          <p:cNvSpPr/>
          <p:nvPr/>
        </p:nvSpPr>
        <p:spPr>
          <a:xfrm>
            <a:off x="1331460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80" name="CustomShape 74"/>
          <p:cNvSpPr/>
          <p:nvPr/>
        </p:nvSpPr>
        <p:spPr>
          <a:xfrm>
            <a:off x="1350324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81" name="CustomShape 75"/>
          <p:cNvSpPr/>
          <p:nvPr/>
        </p:nvSpPr>
        <p:spPr>
          <a:xfrm>
            <a:off x="1369584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82" name="CustomShape 76"/>
          <p:cNvSpPr/>
          <p:nvPr/>
        </p:nvSpPr>
        <p:spPr>
          <a:xfrm>
            <a:off x="1388808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nvGrpSpPr>
          <p:cNvPr id="383" name="Group 77"/>
          <p:cNvGrpSpPr/>
          <p:nvPr/>
        </p:nvGrpSpPr>
        <p:grpSpPr>
          <a:xfrm>
            <a:off x="10343160" y="6422400"/>
            <a:ext cx="1176480" cy="202320"/>
            <a:chOff x="10343160" y="6422400"/>
            <a:chExt cx="1176480" cy="202320"/>
          </a:xfrm>
        </p:grpSpPr>
        <p:sp>
          <p:nvSpPr>
            <p:cNvPr id="384" name="CustomShape 78"/>
            <p:cNvSpPr/>
            <p:nvPr/>
          </p:nvSpPr>
          <p:spPr>
            <a:xfrm>
              <a:off x="10595520" y="6425640"/>
              <a:ext cx="924120" cy="199080"/>
            </a:xfrm>
            <a:custGeom>
              <a:avLst/>
              <a:gdLst/>
              <a:ahLst/>
              <a:rect l="l" t="t" r="r" b="b"/>
              <a:pathLst>
                <a:path w="431" h="93">
                  <a:moveTo>
                    <a:pt x="133" y="23"/>
                  </a:moveTo>
                  <a:cubicBezTo>
                    <a:pt x="117" y="23"/>
                    <a:pt x="116" y="33"/>
                    <a:pt x="116" y="33"/>
                  </a:cubicBezTo>
                  <a:cubicBezTo>
                    <a:pt x="116" y="24"/>
                    <a:pt x="116" y="24"/>
                    <a:pt x="116" y="24"/>
                  </a:cubicBezTo>
                  <a:cubicBezTo>
                    <a:pt x="103" y="24"/>
                    <a:pt x="103" y="24"/>
                    <a:pt x="103" y="24"/>
                  </a:cubicBezTo>
                  <a:cubicBezTo>
                    <a:pt x="103" y="75"/>
                    <a:pt x="103" y="75"/>
                    <a:pt x="103" y="75"/>
                  </a:cubicBezTo>
                  <a:cubicBezTo>
                    <a:pt x="116" y="75"/>
                    <a:pt x="116" y="75"/>
                    <a:pt x="116" y="75"/>
                  </a:cubicBezTo>
                  <a:cubicBezTo>
                    <a:pt x="116" y="48"/>
                    <a:pt x="116" y="48"/>
                    <a:pt x="116" y="48"/>
                  </a:cubicBezTo>
                  <a:cubicBezTo>
                    <a:pt x="116" y="35"/>
                    <a:pt x="121" y="32"/>
                    <a:pt x="128" y="32"/>
                  </a:cubicBezTo>
                  <a:cubicBezTo>
                    <a:pt x="136" y="32"/>
                    <a:pt x="139" y="34"/>
                    <a:pt x="139" y="45"/>
                  </a:cubicBezTo>
                  <a:cubicBezTo>
                    <a:pt x="139" y="75"/>
                    <a:pt x="139" y="75"/>
                    <a:pt x="139" y="75"/>
                  </a:cubicBezTo>
                  <a:cubicBezTo>
                    <a:pt x="152" y="75"/>
                    <a:pt x="152" y="75"/>
                    <a:pt x="152" y="75"/>
                  </a:cubicBezTo>
                  <a:cubicBezTo>
                    <a:pt x="152" y="48"/>
                    <a:pt x="152" y="48"/>
                    <a:pt x="152" y="48"/>
                  </a:cubicBezTo>
                  <a:cubicBezTo>
                    <a:pt x="152" y="35"/>
                    <a:pt x="156" y="32"/>
                    <a:pt x="164" y="32"/>
                  </a:cubicBezTo>
                  <a:cubicBezTo>
                    <a:pt x="172" y="32"/>
                    <a:pt x="174" y="34"/>
                    <a:pt x="174" y="45"/>
                  </a:cubicBezTo>
                  <a:cubicBezTo>
                    <a:pt x="174" y="75"/>
                    <a:pt x="174" y="75"/>
                    <a:pt x="174" y="75"/>
                  </a:cubicBezTo>
                  <a:cubicBezTo>
                    <a:pt x="188" y="75"/>
                    <a:pt x="188" y="75"/>
                    <a:pt x="188" y="75"/>
                  </a:cubicBezTo>
                  <a:cubicBezTo>
                    <a:pt x="188" y="43"/>
                    <a:pt x="188" y="43"/>
                    <a:pt x="188" y="43"/>
                  </a:cubicBezTo>
                  <a:cubicBezTo>
                    <a:pt x="188" y="28"/>
                    <a:pt x="182" y="23"/>
                    <a:pt x="169" y="23"/>
                  </a:cubicBezTo>
                  <a:cubicBezTo>
                    <a:pt x="153" y="23"/>
                    <a:pt x="151" y="33"/>
                    <a:pt x="151" y="33"/>
                  </a:cubicBezTo>
                  <a:cubicBezTo>
                    <a:pt x="148" y="26"/>
                    <a:pt x="143" y="23"/>
                    <a:pt x="133" y="23"/>
                  </a:cubicBezTo>
                  <a:moveTo>
                    <a:pt x="259" y="4"/>
                  </a:moveTo>
                  <a:cubicBezTo>
                    <a:pt x="259" y="4"/>
                    <a:pt x="251" y="0"/>
                    <a:pt x="238" y="0"/>
                  </a:cubicBezTo>
                  <a:cubicBezTo>
                    <a:pt x="214" y="0"/>
                    <a:pt x="199" y="11"/>
                    <a:pt x="199" y="38"/>
                  </a:cubicBezTo>
                  <a:cubicBezTo>
                    <a:pt x="199" y="65"/>
                    <a:pt x="211" y="76"/>
                    <a:pt x="238" y="76"/>
                  </a:cubicBezTo>
                  <a:cubicBezTo>
                    <a:pt x="253" y="76"/>
                    <a:pt x="260" y="72"/>
                    <a:pt x="260" y="72"/>
                  </a:cubicBezTo>
                  <a:cubicBezTo>
                    <a:pt x="260" y="61"/>
                    <a:pt x="260" y="61"/>
                    <a:pt x="260" y="61"/>
                  </a:cubicBezTo>
                  <a:cubicBezTo>
                    <a:pt x="260" y="61"/>
                    <a:pt x="253" y="66"/>
                    <a:pt x="240" y="66"/>
                  </a:cubicBezTo>
                  <a:cubicBezTo>
                    <a:pt x="223" y="66"/>
                    <a:pt x="213" y="60"/>
                    <a:pt x="213" y="37"/>
                  </a:cubicBezTo>
                  <a:cubicBezTo>
                    <a:pt x="213" y="17"/>
                    <a:pt x="220" y="10"/>
                    <a:pt x="239" y="10"/>
                  </a:cubicBezTo>
                  <a:cubicBezTo>
                    <a:pt x="250" y="10"/>
                    <a:pt x="259" y="14"/>
                    <a:pt x="259" y="14"/>
                  </a:cubicBezTo>
                  <a:lnTo>
                    <a:pt x="259" y="4"/>
                  </a:lnTo>
                  <a:close/>
                  <a:moveTo>
                    <a:pt x="54" y="3"/>
                  </a:moveTo>
                  <a:cubicBezTo>
                    <a:pt x="54" y="3"/>
                    <a:pt x="45" y="0"/>
                    <a:pt x="34" y="0"/>
                  </a:cubicBezTo>
                  <a:cubicBezTo>
                    <a:pt x="15" y="0"/>
                    <a:pt x="0" y="5"/>
                    <a:pt x="0" y="21"/>
                  </a:cubicBezTo>
                  <a:cubicBezTo>
                    <a:pt x="0" y="34"/>
                    <a:pt x="8" y="38"/>
                    <a:pt x="21" y="41"/>
                  </a:cubicBezTo>
                  <a:cubicBezTo>
                    <a:pt x="36" y="45"/>
                    <a:pt x="36" y="45"/>
                    <a:pt x="36" y="45"/>
                  </a:cubicBezTo>
                  <a:cubicBezTo>
                    <a:pt x="43" y="46"/>
                    <a:pt x="46" y="48"/>
                    <a:pt x="46" y="55"/>
                  </a:cubicBezTo>
                  <a:cubicBezTo>
                    <a:pt x="46" y="66"/>
                    <a:pt x="38" y="66"/>
                    <a:pt x="27" y="66"/>
                  </a:cubicBezTo>
                  <a:cubicBezTo>
                    <a:pt x="13" y="66"/>
                    <a:pt x="1" y="62"/>
                    <a:pt x="1" y="62"/>
                  </a:cubicBezTo>
                  <a:cubicBezTo>
                    <a:pt x="1" y="72"/>
                    <a:pt x="1" y="72"/>
                    <a:pt x="1" y="72"/>
                  </a:cubicBezTo>
                  <a:cubicBezTo>
                    <a:pt x="1" y="72"/>
                    <a:pt x="12" y="76"/>
                    <a:pt x="25" y="76"/>
                  </a:cubicBezTo>
                  <a:cubicBezTo>
                    <a:pt x="44" y="76"/>
                    <a:pt x="60" y="72"/>
                    <a:pt x="60" y="54"/>
                  </a:cubicBezTo>
                  <a:cubicBezTo>
                    <a:pt x="60" y="41"/>
                    <a:pt x="53" y="36"/>
                    <a:pt x="40" y="33"/>
                  </a:cubicBezTo>
                  <a:cubicBezTo>
                    <a:pt x="26" y="30"/>
                    <a:pt x="26" y="30"/>
                    <a:pt x="26" y="30"/>
                  </a:cubicBezTo>
                  <a:cubicBezTo>
                    <a:pt x="18" y="28"/>
                    <a:pt x="14" y="26"/>
                    <a:pt x="14" y="19"/>
                  </a:cubicBezTo>
                  <a:cubicBezTo>
                    <a:pt x="14" y="10"/>
                    <a:pt x="23" y="9"/>
                    <a:pt x="33" y="9"/>
                  </a:cubicBezTo>
                  <a:cubicBezTo>
                    <a:pt x="46" y="9"/>
                    <a:pt x="54" y="13"/>
                    <a:pt x="54" y="13"/>
                  </a:cubicBezTo>
                  <a:lnTo>
                    <a:pt x="54" y="3"/>
                  </a:lnTo>
                  <a:close/>
                  <a:moveTo>
                    <a:pt x="403" y="68"/>
                  </a:moveTo>
                  <a:cubicBezTo>
                    <a:pt x="392" y="68"/>
                    <a:pt x="390" y="61"/>
                    <a:pt x="390" y="49"/>
                  </a:cubicBezTo>
                  <a:cubicBezTo>
                    <a:pt x="390" y="38"/>
                    <a:pt x="392" y="31"/>
                    <a:pt x="403" y="31"/>
                  </a:cubicBezTo>
                  <a:cubicBezTo>
                    <a:pt x="414" y="31"/>
                    <a:pt x="417" y="38"/>
                    <a:pt x="417" y="49"/>
                  </a:cubicBezTo>
                  <a:cubicBezTo>
                    <a:pt x="417" y="62"/>
                    <a:pt x="414" y="68"/>
                    <a:pt x="403" y="68"/>
                  </a:cubicBezTo>
                  <a:moveTo>
                    <a:pt x="376" y="93"/>
                  </a:moveTo>
                  <a:cubicBezTo>
                    <a:pt x="389" y="93"/>
                    <a:pt x="389" y="93"/>
                    <a:pt x="389" y="93"/>
                  </a:cubicBezTo>
                  <a:cubicBezTo>
                    <a:pt x="389" y="67"/>
                    <a:pt x="389" y="67"/>
                    <a:pt x="389" y="67"/>
                  </a:cubicBezTo>
                  <a:cubicBezTo>
                    <a:pt x="389" y="67"/>
                    <a:pt x="391" y="76"/>
                    <a:pt x="406" y="76"/>
                  </a:cubicBezTo>
                  <a:cubicBezTo>
                    <a:pt x="423" y="76"/>
                    <a:pt x="431" y="68"/>
                    <a:pt x="431" y="49"/>
                  </a:cubicBezTo>
                  <a:cubicBezTo>
                    <a:pt x="431" y="31"/>
                    <a:pt x="424" y="23"/>
                    <a:pt x="408" y="23"/>
                  </a:cubicBezTo>
                  <a:cubicBezTo>
                    <a:pt x="391" y="23"/>
                    <a:pt x="389" y="33"/>
                    <a:pt x="389" y="33"/>
                  </a:cubicBezTo>
                  <a:cubicBezTo>
                    <a:pt x="389" y="24"/>
                    <a:pt x="389" y="24"/>
                    <a:pt x="389" y="24"/>
                  </a:cubicBezTo>
                  <a:cubicBezTo>
                    <a:pt x="376" y="24"/>
                    <a:pt x="376" y="24"/>
                    <a:pt x="376" y="24"/>
                  </a:cubicBezTo>
                  <a:lnTo>
                    <a:pt x="376" y="93"/>
                  </a:lnTo>
                  <a:close/>
                  <a:moveTo>
                    <a:pt x="334" y="75"/>
                  </a:moveTo>
                  <a:cubicBezTo>
                    <a:pt x="347" y="75"/>
                    <a:pt x="347" y="75"/>
                    <a:pt x="347" y="75"/>
                  </a:cubicBezTo>
                  <a:cubicBezTo>
                    <a:pt x="347" y="47"/>
                    <a:pt x="347" y="47"/>
                    <a:pt x="347" y="47"/>
                  </a:cubicBezTo>
                  <a:cubicBezTo>
                    <a:pt x="347" y="37"/>
                    <a:pt x="351" y="36"/>
                    <a:pt x="368" y="36"/>
                  </a:cubicBezTo>
                  <a:cubicBezTo>
                    <a:pt x="368" y="24"/>
                    <a:pt x="368" y="24"/>
                    <a:pt x="368" y="24"/>
                  </a:cubicBezTo>
                  <a:cubicBezTo>
                    <a:pt x="355" y="24"/>
                    <a:pt x="349" y="28"/>
                    <a:pt x="347" y="37"/>
                  </a:cubicBezTo>
                  <a:cubicBezTo>
                    <a:pt x="347" y="24"/>
                    <a:pt x="347" y="24"/>
                    <a:pt x="347" y="24"/>
                  </a:cubicBezTo>
                  <a:cubicBezTo>
                    <a:pt x="334" y="24"/>
                    <a:pt x="334" y="24"/>
                    <a:pt x="334" y="24"/>
                  </a:cubicBezTo>
                  <a:lnTo>
                    <a:pt x="334" y="75"/>
                  </a:lnTo>
                  <a:close/>
                  <a:moveTo>
                    <a:pt x="296" y="68"/>
                  </a:moveTo>
                  <a:cubicBezTo>
                    <a:pt x="284" y="68"/>
                    <a:pt x="282" y="63"/>
                    <a:pt x="282" y="49"/>
                  </a:cubicBezTo>
                  <a:cubicBezTo>
                    <a:pt x="282" y="36"/>
                    <a:pt x="284" y="30"/>
                    <a:pt x="295" y="30"/>
                  </a:cubicBezTo>
                  <a:cubicBezTo>
                    <a:pt x="307" y="30"/>
                    <a:pt x="309" y="36"/>
                    <a:pt x="309" y="49"/>
                  </a:cubicBezTo>
                  <a:cubicBezTo>
                    <a:pt x="309" y="62"/>
                    <a:pt x="307" y="68"/>
                    <a:pt x="296" y="68"/>
                  </a:cubicBezTo>
                  <a:moveTo>
                    <a:pt x="268" y="50"/>
                  </a:moveTo>
                  <a:cubicBezTo>
                    <a:pt x="268" y="70"/>
                    <a:pt x="278" y="76"/>
                    <a:pt x="295" y="76"/>
                  </a:cubicBezTo>
                  <a:cubicBezTo>
                    <a:pt x="312" y="76"/>
                    <a:pt x="323" y="70"/>
                    <a:pt x="323" y="49"/>
                  </a:cubicBezTo>
                  <a:cubicBezTo>
                    <a:pt x="323" y="29"/>
                    <a:pt x="312" y="23"/>
                    <a:pt x="295" y="23"/>
                  </a:cubicBezTo>
                  <a:cubicBezTo>
                    <a:pt x="278" y="23"/>
                    <a:pt x="268" y="29"/>
                    <a:pt x="268" y="50"/>
                  </a:cubicBezTo>
                  <a:moveTo>
                    <a:pt x="73" y="75"/>
                  </a:moveTo>
                  <a:cubicBezTo>
                    <a:pt x="86" y="75"/>
                    <a:pt x="86" y="75"/>
                    <a:pt x="86" y="75"/>
                  </a:cubicBezTo>
                  <a:cubicBezTo>
                    <a:pt x="86" y="24"/>
                    <a:pt x="86" y="24"/>
                    <a:pt x="86" y="24"/>
                  </a:cubicBezTo>
                  <a:cubicBezTo>
                    <a:pt x="73" y="24"/>
                    <a:pt x="73" y="24"/>
                    <a:pt x="73" y="24"/>
                  </a:cubicBezTo>
                  <a:lnTo>
                    <a:pt x="73" y="75"/>
                  </a:lnTo>
                  <a:close/>
                  <a:moveTo>
                    <a:pt x="73" y="14"/>
                  </a:moveTo>
                  <a:cubicBezTo>
                    <a:pt x="86" y="14"/>
                    <a:pt x="86" y="14"/>
                    <a:pt x="86" y="14"/>
                  </a:cubicBezTo>
                  <a:cubicBezTo>
                    <a:pt x="86" y="1"/>
                    <a:pt x="86" y="1"/>
                    <a:pt x="86" y="1"/>
                  </a:cubicBezTo>
                  <a:cubicBezTo>
                    <a:pt x="73" y="1"/>
                    <a:pt x="73" y="1"/>
                    <a:pt x="73" y="1"/>
                  </a:cubicBezTo>
                  <a:lnTo>
                    <a:pt x="73" y="14"/>
                  </a:lnTo>
                  <a:close/>
                </a:path>
              </a:pathLst>
            </a:custGeom>
            <a:solidFill>
              <a:schemeClr val="tx1"/>
            </a:solidFill>
            <a:ln>
              <a:noFill/>
            </a:ln>
          </p:spPr>
          <p:style>
            <a:lnRef idx="0"/>
            <a:fillRef idx="0"/>
            <a:effectRef idx="0"/>
            <a:fontRef idx="minor"/>
          </p:style>
        </p:sp>
        <p:sp>
          <p:nvSpPr>
            <p:cNvPr id="385" name="CustomShape 79"/>
            <p:cNvSpPr/>
            <p:nvPr/>
          </p:nvSpPr>
          <p:spPr>
            <a:xfrm>
              <a:off x="10411920" y="6491520"/>
              <a:ext cx="48240" cy="49680"/>
            </a:xfrm>
            <a:custGeom>
              <a:avLst/>
              <a:gdLst/>
              <a:ahLst/>
              <a:rect l="l" t="t" r="r" b="b"/>
              <a:pathLst>
                <a:path w="33" h="34">
                  <a:moveTo>
                    <a:pt x="26" y="26"/>
                  </a:moveTo>
                  <a:lnTo>
                    <a:pt x="13" y="26"/>
                  </a:lnTo>
                  <a:lnTo>
                    <a:pt x="13" y="13"/>
                  </a:lnTo>
                  <a:lnTo>
                    <a:pt x="26" y="13"/>
                  </a:lnTo>
                  <a:lnTo>
                    <a:pt x="26" y="26"/>
                  </a:lnTo>
                  <a:close/>
                  <a:moveTo>
                    <a:pt x="33" y="0"/>
                  </a:moveTo>
                  <a:lnTo>
                    <a:pt x="0" y="0"/>
                  </a:lnTo>
                  <a:lnTo>
                    <a:pt x="0" y="34"/>
                  </a:lnTo>
                  <a:lnTo>
                    <a:pt x="33" y="34"/>
                  </a:lnTo>
                  <a:lnTo>
                    <a:pt x="33" y="0"/>
                  </a:lnTo>
                  <a:close/>
                </a:path>
              </a:pathLst>
            </a:custGeom>
            <a:solidFill>
              <a:schemeClr val="tx1"/>
            </a:solidFill>
            <a:ln>
              <a:noFill/>
            </a:ln>
          </p:spPr>
          <p:style>
            <a:lnRef idx="0"/>
            <a:fillRef idx="0"/>
            <a:effectRef idx="0"/>
            <a:fontRef idx="minor"/>
          </p:style>
        </p:sp>
        <p:sp>
          <p:nvSpPr>
            <p:cNvPr id="386" name="CustomShape 80"/>
            <p:cNvSpPr/>
            <p:nvPr/>
          </p:nvSpPr>
          <p:spPr>
            <a:xfrm>
              <a:off x="10360800" y="6440040"/>
              <a:ext cx="131760" cy="133200"/>
            </a:xfrm>
            <a:custGeom>
              <a:avLst/>
              <a:gdLst/>
              <a:ahLst/>
              <a:rect l="l" t="t" r="r" b="b"/>
              <a:pathLst>
                <a:path w="90" h="91">
                  <a:moveTo>
                    <a:pt x="83" y="83"/>
                  </a:moveTo>
                  <a:lnTo>
                    <a:pt x="13" y="83"/>
                  </a:lnTo>
                  <a:lnTo>
                    <a:pt x="13" y="13"/>
                  </a:lnTo>
                  <a:lnTo>
                    <a:pt x="83" y="13"/>
                  </a:lnTo>
                  <a:lnTo>
                    <a:pt x="83" y="83"/>
                  </a:lnTo>
                  <a:close/>
                  <a:moveTo>
                    <a:pt x="90" y="0"/>
                  </a:moveTo>
                  <a:lnTo>
                    <a:pt x="0" y="0"/>
                  </a:lnTo>
                  <a:lnTo>
                    <a:pt x="0" y="91"/>
                  </a:lnTo>
                  <a:lnTo>
                    <a:pt x="90" y="91"/>
                  </a:lnTo>
                  <a:lnTo>
                    <a:pt x="90" y="0"/>
                  </a:lnTo>
                  <a:close/>
                </a:path>
              </a:pathLst>
            </a:custGeom>
            <a:solidFill>
              <a:schemeClr val="tx1"/>
            </a:solidFill>
            <a:ln>
              <a:noFill/>
            </a:ln>
          </p:spPr>
          <p:style>
            <a:lnRef idx="0"/>
            <a:fillRef idx="0"/>
            <a:effectRef idx="0"/>
            <a:fontRef idx="minor"/>
          </p:style>
        </p:sp>
        <p:sp>
          <p:nvSpPr>
            <p:cNvPr id="387" name="CustomShape 81"/>
            <p:cNvSpPr/>
            <p:nvPr/>
          </p:nvSpPr>
          <p:spPr>
            <a:xfrm>
              <a:off x="10343160" y="6422400"/>
              <a:ext cx="167040" cy="165600"/>
            </a:xfrm>
            <a:custGeom>
              <a:avLst/>
              <a:gdLst/>
              <a:ahLst/>
              <a:rect l="l" t="t" r="r" b="b"/>
              <a:pathLst>
                <a:path w="114" h="113">
                  <a:moveTo>
                    <a:pt x="107" y="107"/>
                  </a:moveTo>
                  <a:lnTo>
                    <a:pt x="7" y="107"/>
                  </a:lnTo>
                  <a:lnTo>
                    <a:pt x="7" y="8"/>
                  </a:lnTo>
                  <a:lnTo>
                    <a:pt x="107" y="8"/>
                  </a:lnTo>
                  <a:lnTo>
                    <a:pt x="107" y="107"/>
                  </a:lnTo>
                  <a:close/>
                  <a:moveTo>
                    <a:pt x="0" y="113"/>
                  </a:moveTo>
                  <a:lnTo>
                    <a:pt x="114" y="113"/>
                  </a:lnTo>
                  <a:lnTo>
                    <a:pt x="114" y="0"/>
                  </a:lnTo>
                  <a:lnTo>
                    <a:pt x="0" y="0"/>
                  </a:lnTo>
                  <a:lnTo>
                    <a:pt x="0" y="113"/>
                  </a:lnTo>
                  <a:close/>
                </a:path>
              </a:pathLst>
            </a:custGeom>
            <a:solidFill>
              <a:schemeClr val="tx1"/>
            </a:solidFill>
            <a:ln>
              <a:noFill/>
            </a:ln>
          </p:spPr>
          <p:style>
            <a:lnRef idx="0"/>
            <a:fillRef idx="0"/>
            <a:effectRef idx="0"/>
            <a:fontRef idx="minor"/>
          </p:style>
        </p:sp>
        <p:sp>
          <p:nvSpPr>
            <p:cNvPr id="388" name="CustomShape 82"/>
            <p:cNvSpPr/>
            <p:nvPr/>
          </p:nvSpPr>
          <p:spPr>
            <a:xfrm>
              <a:off x="10385640" y="6466680"/>
              <a:ext cx="90720" cy="89280"/>
            </a:xfrm>
            <a:custGeom>
              <a:avLst/>
              <a:gdLst/>
              <a:ahLst/>
              <a:rect l="l" t="t" r="r" b="b"/>
              <a:pathLst>
                <a:path w="62" h="61">
                  <a:moveTo>
                    <a:pt x="56" y="55"/>
                  </a:moveTo>
                  <a:lnTo>
                    <a:pt x="14" y="55"/>
                  </a:lnTo>
                  <a:lnTo>
                    <a:pt x="14" y="13"/>
                  </a:lnTo>
                  <a:lnTo>
                    <a:pt x="56" y="13"/>
                  </a:lnTo>
                  <a:lnTo>
                    <a:pt x="56" y="55"/>
                  </a:lnTo>
                  <a:close/>
                  <a:moveTo>
                    <a:pt x="62" y="0"/>
                  </a:moveTo>
                  <a:lnTo>
                    <a:pt x="0" y="0"/>
                  </a:lnTo>
                  <a:lnTo>
                    <a:pt x="0" y="61"/>
                  </a:lnTo>
                  <a:lnTo>
                    <a:pt x="62" y="61"/>
                  </a:lnTo>
                  <a:lnTo>
                    <a:pt x="62" y="0"/>
                  </a:lnTo>
                  <a:close/>
                </a:path>
              </a:pathLst>
            </a:custGeom>
            <a:solidFill>
              <a:schemeClr val="tx1"/>
            </a:solidFill>
            <a:ln>
              <a:noFill/>
            </a:ln>
          </p:spPr>
          <p:style>
            <a:lnRef idx="0"/>
            <a:fillRef idx="0"/>
            <a:effectRef idx="0"/>
            <a:fontRef idx="minor"/>
          </p:style>
        </p:sp>
      </p:grpSp>
      <p:sp>
        <p:nvSpPr>
          <p:cNvPr id="389" name="CustomShape 83" hidden="1"/>
          <p:cNvSpPr/>
          <p:nvPr/>
        </p:nvSpPr>
        <p:spPr>
          <a:xfrm>
            <a:off x="-63360" y="-63360"/>
            <a:ext cx="360" cy="360"/>
          </a:xfrm>
          <a:prstGeom prst="ellipse">
            <a:avLst/>
          </a:prstGeom>
          <a:noFill/>
          <a:ln>
            <a:solidFill>
              <a:schemeClr val="accent6"/>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nvGrpSpPr>
          <p:cNvPr id="390" name="Group 84"/>
          <p:cNvGrpSpPr/>
          <p:nvPr/>
        </p:nvGrpSpPr>
        <p:grpSpPr>
          <a:xfrm>
            <a:off x="12334680" y="1623600"/>
            <a:ext cx="1712520" cy="399600"/>
            <a:chOff x="12334680" y="1623600"/>
            <a:chExt cx="1712520" cy="399600"/>
          </a:xfrm>
        </p:grpSpPr>
        <p:sp>
          <p:nvSpPr>
            <p:cNvPr id="391" name="CustomShape 85"/>
            <p:cNvSpPr/>
            <p:nvPr/>
          </p:nvSpPr>
          <p:spPr>
            <a:xfrm>
              <a:off x="1235592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92" name="CustomShape 86"/>
            <p:cNvSpPr/>
            <p:nvPr/>
          </p:nvSpPr>
          <p:spPr>
            <a:xfrm>
              <a:off x="1254528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93" name="CustomShape 87"/>
            <p:cNvSpPr/>
            <p:nvPr/>
          </p:nvSpPr>
          <p:spPr>
            <a:xfrm>
              <a:off x="1273788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94" name="CustomShape 88"/>
            <p:cNvSpPr/>
            <p:nvPr/>
          </p:nvSpPr>
          <p:spPr>
            <a:xfrm>
              <a:off x="1293012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95" name="CustomShape 89"/>
            <p:cNvSpPr/>
            <p:nvPr/>
          </p:nvSpPr>
          <p:spPr>
            <a:xfrm>
              <a:off x="1312236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96" name="CustomShape 90"/>
            <p:cNvSpPr/>
            <p:nvPr/>
          </p:nvSpPr>
          <p:spPr>
            <a:xfrm>
              <a:off x="1331460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97" name="CustomShape 91"/>
            <p:cNvSpPr/>
            <p:nvPr/>
          </p:nvSpPr>
          <p:spPr>
            <a:xfrm>
              <a:off x="1350324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98" name="CustomShape 92"/>
            <p:cNvSpPr/>
            <p:nvPr/>
          </p:nvSpPr>
          <p:spPr>
            <a:xfrm>
              <a:off x="1369584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99" name="CustomShape 93"/>
            <p:cNvSpPr/>
            <p:nvPr/>
          </p:nvSpPr>
          <p:spPr>
            <a:xfrm>
              <a:off x="1388808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nvGrpSpPr>
            <p:cNvPr id="400" name="Group 94"/>
            <p:cNvGrpSpPr/>
            <p:nvPr/>
          </p:nvGrpSpPr>
          <p:grpSpPr>
            <a:xfrm>
              <a:off x="12334680" y="1864080"/>
              <a:ext cx="1691640" cy="159120"/>
              <a:chOff x="12334680" y="1864080"/>
              <a:chExt cx="1691640" cy="159120"/>
            </a:xfrm>
          </p:grpSpPr>
          <p:sp>
            <p:nvSpPr>
              <p:cNvPr id="401" name="CustomShape 95"/>
              <p:cNvSpPr/>
              <p:nvPr/>
            </p:nvSpPr>
            <p:spPr>
              <a:xfrm>
                <a:off x="12334680" y="1864080"/>
                <a:ext cx="159120" cy="159120"/>
              </a:xfrm>
              <a:prstGeom prst="rect">
                <a:avLst/>
              </a:prstGeom>
              <a:solidFill>
                <a:srgbClr val="e6e6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02" name="CustomShape 96"/>
              <p:cNvSpPr/>
              <p:nvPr/>
            </p:nvSpPr>
            <p:spPr>
              <a:xfrm>
                <a:off x="12524400" y="1864080"/>
                <a:ext cx="159120" cy="159120"/>
              </a:xfrm>
              <a:prstGeom prst="rect">
                <a:avLst/>
              </a:prstGeom>
              <a:solidFill>
                <a:srgbClr val="e6e6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03" name="CustomShape 97"/>
              <p:cNvSpPr/>
              <p:nvPr/>
            </p:nvSpPr>
            <p:spPr>
              <a:xfrm>
                <a:off x="12716640" y="1864080"/>
                <a:ext cx="159120" cy="159120"/>
              </a:xfrm>
              <a:prstGeom prst="rect">
                <a:avLst/>
              </a:prstGeom>
              <a:solidFill>
                <a:srgbClr val="e6e6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04" name="CustomShape 98"/>
              <p:cNvSpPr/>
              <p:nvPr/>
            </p:nvSpPr>
            <p:spPr>
              <a:xfrm>
                <a:off x="12909240" y="1864080"/>
                <a:ext cx="159120" cy="159120"/>
              </a:xfrm>
              <a:prstGeom prst="rect">
                <a:avLst/>
              </a:prstGeom>
              <a:solidFill>
                <a:srgbClr val="e6e6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05" name="CustomShape 99"/>
              <p:cNvSpPr/>
              <p:nvPr/>
            </p:nvSpPr>
            <p:spPr>
              <a:xfrm>
                <a:off x="13101480" y="1864080"/>
                <a:ext cx="159120" cy="159120"/>
              </a:xfrm>
              <a:prstGeom prst="rect">
                <a:avLst/>
              </a:prstGeom>
              <a:solidFill>
                <a:srgbClr val="e6e6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06" name="CustomShape 100"/>
              <p:cNvSpPr/>
              <p:nvPr/>
            </p:nvSpPr>
            <p:spPr>
              <a:xfrm>
                <a:off x="13293720" y="1864080"/>
                <a:ext cx="159120" cy="159120"/>
              </a:xfrm>
              <a:prstGeom prst="rect">
                <a:avLst/>
              </a:prstGeom>
              <a:solidFill>
                <a:srgbClr val="e6e6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07" name="CustomShape 101"/>
              <p:cNvSpPr/>
              <p:nvPr/>
            </p:nvSpPr>
            <p:spPr>
              <a:xfrm>
                <a:off x="13482360" y="1864080"/>
                <a:ext cx="159120" cy="159120"/>
              </a:xfrm>
              <a:prstGeom prst="rect">
                <a:avLst/>
              </a:prstGeom>
              <a:solidFill>
                <a:srgbClr val="e6e6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08" name="CustomShape 102"/>
              <p:cNvSpPr/>
              <p:nvPr/>
            </p:nvSpPr>
            <p:spPr>
              <a:xfrm>
                <a:off x="13674600" y="1864080"/>
                <a:ext cx="159120" cy="159120"/>
              </a:xfrm>
              <a:prstGeom prst="rect">
                <a:avLst/>
              </a:prstGeom>
              <a:solidFill>
                <a:srgbClr val="e6e6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09" name="CustomShape 103"/>
              <p:cNvSpPr/>
              <p:nvPr/>
            </p:nvSpPr>
            <p:spPr>
              <a:xfrm>
                <a:off x="13867200" y="1864080"/>
                <a:ext cx="159120" cy="159120"/>
              </a:xfrm>
              <a:prstGeom prst="rect">
                <a:avLst/>
              </a:prstGeom>
              <a:solidFill>
                <a:srgbClr val="e6e6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grpSp>
      <p:sp>
        <p:nvSpPr>
          <p:cNvPr id="410" name="PlaceHolder 104"/>
          <p:cNvSpPr>
            <a:spLocks noGrp="1"/>
          </p:cNvSpPr>
          <p:nvPr>
            <p:ph type="sldNum"/>
          </p:nvPr>
        </p:nvSpPr>
        <p:spPr>
          <a:xfrm>
            <a:off x="672120" y="6356520"/>
            <a:ext cx="679320" cy="365760"/>
          </a:xfrm>
          <a:prstGeom prst="rect">
            <a:avLst/>
          </a:prstGeom>
        </p:spPr>
        <p:txBody>
          <a:bodyPr lIns="0" rIns="0" tIns="0" bIns="0" anchor="ctr"/>
          <a:p>
            <a:pPr>
              <a:lnSpc>
                <a:spcPct val="100000"/>
              </a:lnSpc>
            </a:pPr>
            <a:fld id="{DC436401-08AE-465E-8868-08C533149E44}" type="slidenum">
              <a:rPr b="0" lang="en-US" sz="1000" spc="-1" strike="noStrike">
                <a:solidFill>
                  <a:srgbClr val="cccccc"/>
                </a:solidFill>
                <a:latin typeface="Arial"/>
                <a:ea typeface="ＭＳ Ｐゴシック"/>
              </a:rPr>
              <a:t>&lt;number&gt;</a:t>
            </a:fld>
            <a:endParaRPr b="0" lang="en-US" sz="1000" spc="-1" strike="noStrike">
              <a:latin typeface="Times New Roman"/>
            </a:endParaRPr>
          </a:p>
        </p:txBody>
      </p:sp>
      <p:sp>
        <p:nvSpPr>
          <p:cNvPr id="411" name="PlaceHolder 105"/>
          <p:cNvSpPr>
            <a:spLocks noGrp="1"/>
          </p:cNvSpPr>
          <p:nvPr>
            <p:ph type="body"/>
          </p:nvPr>
        </p:nvSpPr>
        <p:spPr>
          <a:xfrm>
            <a:off x="671040" y="1055880"/>
            <a:ext cx="10849680" cy="402120"/>
          </a:xfrm>
          <a:prstGeom prst="rect">
            <a:avLst/>
          </a:prstGeom>
        </p:spPr>
        <p:txBody>
          <a:bodyPr lIns="0" rIns="0" tIns="0" bIns="0"/>
          <a:p>
            <a:pPr>
              <a:lnSpc>
                <a:spcPct val="100000"/>
              </a:lnSpc>
              <a:spcBef>
                <a:spcPts val="300"/>
              </a:spcBef>
              <a:spcAft>
                <a:spcPts val="1199"/>
              </a:spcAft>
            </a:pPr>
            <a:r>
              <a:rPr b="0" lang="da-DK" sz="2100" spc="-1" strike="noStrike" cap="all">
                <a:solidFill>
                  <a:srgbClr val="15aaa6"/>
                </a:solidFill>
                <a:latin typeface="Arial"/>
                <a:ea typeface="Calibri"/>
              </a:rPr>
              <a:t>SUBHEADER</a:t>
            </a:r>
            <a:endParaRPr b="0" lang="da-DK" sz="2100" spc="-1" strike="noStrike">
              <a:solidFill>
                <a:srgbClr val="000000"/>
              </a:solidFill>
              <a:latin typeface="Arial"/>
            </a:endParaRPr>
          </a:p>
        </p:txBody>
      </p:sp>
      <p:sp>
        <p:nvSpPr>
          <p:cNvPr id="412" name="CustomShape 106"/>
          <p:cNvSpPr/>
          <p:nvPr/>
        </p:nvSpPr>
        <p:spPr>
          <a:xfrm>
            <a:off x="2868480" y="-639000"/>
            <a:ext cx="1615320" cy="638640"/>
          </a:xfrm>
          <a:prstGeom prst="rect">
            <a:avLst/>
          </a:prstGeom>
          <a:noFill/>
          <a:ln>
            <a:noFill/>
          </a:ln>
        </p:spPr>
        <p:style>
          <a:lnRef idx="0"/>
          <a:fillRef idx="0"/>
          <a:effectRef idx="0"/>
          <a:fontRef idx="minor"/>
        </p:style>
      </p:sp>
      <p:sp>
        <p:nvSpPr>
          <p:cNvPr id="413" name="PlaceHolder 107"/>
          <p:cNvSpPr>
            <a:spLocks noGrp="1"/>
          </p:cNvSpPr>
          <p:nvPr>
            <p:ph type="title"/>
          </p:nvPr>
        </p:nvSpPr>
        <p:spPr>
          <a:xfrm>
            <a:off x="649080" y="5400"/>
            <a:ext cx="10878480" cy="1052280"/>
          </a:xfrm>
          <a:prstGeom prst="rect">
            <a:avLst/>
          </a:prstGeom>
        </p:spPr>
        <p:txBody>
          <a:bodyPr lIns="0" rIns="0" tIns="0" bIns="0" anchor="b"/>
          <a:p>
            <a:pPr>
              <a:lnSpc>
                <a:spcPct val="100000"/>
              </a:lnSpc>
            </a:pPr>
            <a:r>
              <a:rPr b="0" lang="en-US" sz="3200" spc="-1" strike="noStrike" cap="all">
                <a:solidFill>
                  <a:srgbClr val="000000"/>
                </a:solidFill>
                <a:latin typeface="Arial"/>
                <a:ea typeface="ＭＳ Ｐゴシック"/>
              </a:rPr>
              <a:t>Enter slide header</a:t>
            </a:r>
            <a:endParaRPr b="0" lang="en-US" sz="3200" spc="-1" strike="noStrike">
              <a:solidFill>
                <a:srgbClr val="000000"/>
              </a:solidFill>
              <a:latin typeface="Calibri"/>
            </a:endParaRPr>
          </a:p>
        </p:txBody>
      </p:sp>
      <p:sp>
        <p:nvSpPr>
          <p:cNvPr id="414" name="PlaceHolder 108"/>
          <p:cNvSpPr>
            <a:spLocks noGrp="1"/>
          </p:cNvSpPr>
          <p:nvPr>
            <p:ph type="body"/>
          </p:nvPr>
        </p:nvSpPr>
        <p:spPr>
          <a:xfrm>
            <a:off x="672120" y="1620720"/>
            <a:ext cx="10856520" cy="4568400"/>
          </a:xfrm>
          <a:prstGeom prst="rect">
            <a:avLst/>
          </a:prstGeom>
        </p:spPr>
        <p:txBody>
          <a:bodyPr lIns="0" rIns="0" tIns="0" bIns="0"/>
          <a:p>
            <a:pPr marL="190440" indent="-190080">
              <a:lnSpc>
                <a:spcPct val="100000"/>
              </a:lnSpc>
              <a:spcBef>
                <a:spcPts val="300"/>
              </a:spcBef>
              <a:spcAft>
                <a:spcPts val="1199"/>
              </a:spcAft>
              <a:buClr>
                <a:srgbClr val="15a6ad"/>
              </a:buClr>
              <a:buFont typeface="Arial"/>
              <a:buChar char="•"/>
            </a:pPr>
            <a:r>
              <a:rPr b="0" lang="da-DK" sz="1800" spc="-1" strike="noStrike">
                <a:solidFill>
                  <a:srgbClr val="000000"/>
                </a:solidFill>
                <a:latin typeface="Arial"/>
                <a:ea typeface="Calibri"/>
              </a:rPr>
              <a:t>Tab to insert bullet</a:t>
            </a:r>
            <a:endParaRPr b="0" lang="da-DK" sz="1800" spc="-1" strike="noStrike">
              <a:solidFill>
                <a:srgbClr val="000000"/>
              </a:solidFill>
              <a:latin typeface="Arial"/>
            </a:endParaRPr>
          </a:p>
          <a:p>
            <a:pPr lvl="1" marL="379440" indent="-180720">
              <a:lnSpc>
                <a:spcPct val="100000"/>
              </a:lnSpc>
              <a:spcAft>
                <a:spcPts val="1199"/>
              </a:spcAft>
              <a:buClr>
                <a:srgbClr val="15aaa6"/>
              </a:buClr>
              <a:buFont typeface="Arial"/>
              <a:buChar char="•"/>
            </a:pPr>
            <a:r>
              <a:rPr b="0" lang="da-DK" sz="1600" spc="-1" strike="noStrike">
                <a:solidFill>
                  <a:srgbClr val="000000"/>
                </a:solidFill>
                <a:latin typeface="Arial"/>
                <a:ea typeface="Calibri"/>
              </a:rPr>
              <a:t>Bullet with no header</a:t>
            </a:r>
            <a:endParaRPr b="0" lang="da-DK" sz="1600" spc="-1" strike="noStrike">
              <a:solidFill>
                <a:srgbClr val="000000"/>
              </a:solidFill>
              <a:latin typeface="Arial"/>
            </a:endParaRPr>
          </a:p>
          <a:p>
            <a:pPr lvl="2" marL="555480" indent="-164880">
              <a:lnSpc>
                <a:spcPct val="100000"/>
              </a:lnSpc>
              <a:spcAft>
                <a:spcPts val="1199"/>
              </a:spcAft>
              <a:buClr>
                <a:srgbClr val="15aaa6"/>
              </a:buClr>
              <a:buFont typeface="Arial"/>
              <a:buChar char="-"/>
            </a:pPr>
            <a:r>
              <a:rPr b="0" lang="da-DK" sz="1600" spc="-1" strike="noStrike">
                <a:solidFill>
                  <a:srgbClr val="000000"/>
                </a:solidFill>
                <a:latin typeface="Arial"/>
                <a:ea typeface="Calibri"/>
              </a:rPr>
              <a:t>Bullet after header</a:t>
            </a:r>
            <a:endParaRPr b="0" lang="da-DK" sz="1600" spc="-1" strike="noStrike">
              <a:solidFill>
                <a:srgbClr val="000000"/>
              </a:solidFill>
              <a:latin typeface="Arial"/>
            </a:endParaRPr>
          </a:p>
          <a:p>
            <a:pPr lvl="3" marL="700200" indent="-144000">
              <a:lnSpc>
                <a:spcPct val="100000"/>
              </a:lnSpc>
              <a:spcAft>
                <a:spcPts val="1199"/>
              </a:spcAft>
              <a:buClr>
                <a:srgbClr val="15aaa6"/>
              </a:buClr>
              <a:buSzPct val="80000"/>
              <a:buFont typeface="Arial"/>
              <a:buChar char="•"/>
            </a:pPr>
            <a:r>
              <a:rPr b="0" lang="da-DK" sz="1600" spc="-1" strike="noStrike">
                <a:solidFill>
                  <a:srgbClr val="000000"/>
                </a:solidFill>
                <a:latin typeface="Arial"/>
                <a:ea typeface="Calibri"/>
              </a:rPr>
              <a:t>Text aligned with bullet</a:t>
            </a:r>
            <a:endParaRPr b="1" i="1" lang="da-DK" sz="1600" spc="-1" strike="noStrike">
              <a:solidFill>
                <a:srgbClr val="15a6ad"/>
              </a:solidFill>
              <a:latin typeface="Arial"/>
            </a:endParaRPr>
          </a:p>
          <a:p>
            <a:pPr marL="706320">
              <a:lnSpc>
                <a:spcPct val="100000"/>
              </a:lnSpc>
              <a:spcAft>
                <a:spcPts val="1199"/>
              </a:spcAft>
            </a:pPr>
            <a:r>
              <a:rPr b="1" i="1" lang="da-DK" sz="1200" spc="-1" strike="noStrike">
                <a:solidFill>
                  <a:srgbClr val="15a6ad"/>
                </a:solidFill>
                <a:latin typeface="Arial"/>
                <a:ea typeface="Calibri"/>
              </a:rPr>
              <a:t>Sub-bullet</a:t>
            </a:r>
            <a:endParaRPr b="0" lang="da-DK" sz="1200" spc="-1" strike="noStrike">
              <a:solidFill>
                <a:srgbClr val="000000"/>
              </a:solidFill>
              <a:latin typeface="Arial"/>
            </a:endParaRPr>
          </a:p>
        </p:txBody>
      </p:sp>
      <p:sp>
        <p:nvSpPr>
          <p:cNvPr id="415" name="CustomShape 109"/>
          <p:cNvSpPr/>
          <p:nvPr/>
        </p:nvSpPr>
        <p:spPr>
          <a:xfrm>
            <a:off x="12573000" y="-9360"/>
            <a:ext cx="1339560" cy="686700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2" name="CustomShape 1"/>
          <p:cNvSpPr/>
          <p:nvPr/>
        </p:nvSpPr>
        <p:spPr>
          <a:xfrm>
            <a:off x="1351800" y="6356520"/>
            <a:ext cx="989640" cy="365760"/>
          </a:xfrm>
          <a:prstGeom prst="rect">
            <a:avLst/>
          </a:prstGeom>
          <a:noFill/>
          <a:ln>
            <a:noFill/>
          </a:ln>
        </p:spPr>
        <p:style>
          <a:lnRef idx="0"/>
          <a:fillRef idx="0"/>
          <a:effectRef idx="0"/>
          <a:fontRef idx="minor"/>
        </p:style>
        <p:txBody>
          <a:bodyPr lIns="0" rIns="0" tIns="0" bIns="0" anchor="ctr"/>
          <a:p>
            <a:pPr>
              <a:lnSpc>
                <a:spcPct val="100000"/>
              </a:lnSpc>
            </a:pPr>
            <a:r>
              <a:rPr b="0" lang="en-US" sz="1000" spc="-1" strike="noStrike">
                <a:solidFill>
                  <a:srgbClr val="cccccc"/>
                </a:solidFill>
                <a:latin typeface="Arial"/>
                <a:ea typeface="ＭＳ Ｐゴシック"/>
              </a:rPr>
              <a:t>© 2017</a:t>
            </a:r>
            <a:endParaRPr b="0" lang="en-US" sz="1000" spc="-1" strike="noStrike">
              <a:latin typeface="Arial"/>
            </a:endParaRPr>
          </a:p>
        </p:txBody>
      </p:sp>
      <p:sp>
        <p:nvSpPr>
          <p:cNvPr id="453" name="CustomShape 2"/>
          <p:cNvSpPr/>
          <p:nvPr/>
        </p:nvSpPr>
        <p:spPr>
          <a:xfrm rot="5400000">
            <a:off x="-154440" y="225936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54" name="CustomShape 3"/>
          <p:cNvSpPr/>
          <p:nvPr/>
        </p:nvSpPr>
        <p:spPr>
          <a:xfrm>
            <a:off x="-141840" y="958680"/>
            <a:ext cx="141480" cy="66420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55" name="CustomShape 4"/>
          <p:cNvSpPr/>
          <p:nvPr/>
        </p:nvSpPr>
        <p:spPr>
          <a:xfrm rot="5400000">
            <a:off x="-154440" y="304740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56" name="CustomShape 5"/>
          <p:cNvSpPr/>
          <p:nvPr/>
        </p:nvSpPr>
        <p:spPr>
          <a:xfrm rot="5400000">
            <a:off x="-154440" y="383544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57" name="CustomShape 6"/>
          <p:cNvSpPr/>
          <p:nvPr/>
        </p:nvSpPr>
        <p:spPr>
          <a:xfrm rot="5400000">
            <a:off x="-154440" y="462312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58" name="CustomShape 7"/>
          <p:cNvSpPr/>
          <p:nvPr/>
        </p:nvSpPr>
        <p:spPr>
          <a:xfrm rot="5400000">
            <a:off x="-154440" y="541116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59" name="CustomShape 8"/>
          <p:cNvSpPr/>
          <p:nvPr/>
        </p:nvSpPr>
        <p:spPr>
          <a:xfrm>
            <a:off x="-141840" y="0"/>
            <a:ext cx="141480" cy="67176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60" name="CustomShape 9"/>
          <p:cNvSpPr/>
          <p:nvPr/>
        </p:nvSpPr>
        <p:spPr>
          <a:xfrm>
            <a:off x="-141840" y="6189120"/>
            <a:ext cx="141480" cy="67176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61" name="CustomShape 10"/>
          <p:cNvSpPr/>
          <p:nvPr/>
        </p:nvSpPr>
        <p:spPr>
          <a:xfrm>
            <a:off x="0" y="-165240"/>
            <a:ext cx="671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62" name="CustomShape 11"/>
          <p:cNvSpPr/>
          <p:nvPr/>
        </p:nvSpPr>
        <p:spPr>
          <a:xfrm>
            <a:off x="2340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63" name="CustomShape 12"/>
          <p:cNvSpPr/>
          <p:nvPr/>
        </p:nvSpPr>
        <p:spPr>
          <a:xfrm>
            <a:off x="3258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64" name="CustomShape 13"/>
          <p:cNvSpPr/>
          <p:nvPr/>
        </p:nvSpPr>
        <p:spPr>
          <a:xfrm>
            <a:off x="4176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65" name="CustomShape 14"/>
          <p:cNvSpPr/>
          <p:nvPr/>
        </p:nvSpPr>
        <p:spPr>
          <a:xfrm>
            <a:off x="6930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66" name="CustomShape 15"/>
          <p:cNvSpPr/>
          <p:nvPr/>
        </p:nvSpPr>
        <p:spPr>
          <a:xfrm>
            <a:off x="8766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67" name="CustomShape 16"/>
          <p:cNvSpPr/>
          <p:nvPr/>
        </p:nvSpPr>
        <p:spPr>
          <a:xfrm>
            <a:off x="9684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68" name="CustomShape 17"/>
          <p:cNvSpPr/>
          <p:nvPr/>
        </p:nvSpPr>
        <p:spPr>
          <a:xfrm>
            <a:off x="1422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69" name="CustomShape 18"/>
          <p:cNvSpPr/>
          <p:nvPr/>
        </p:nvSpPr>
        <p:spPr>
          <a:xfrm>
            <a:off x="7848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70" name="CustomShape 19"/>
          <p:cNvSpPr/>
          <p:nvPr/>
        </p:nvSpPr>
        <p:spPr>
          <a:xfrm>
            <a:off x="5094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71" name="CustomShape 20"/>
          <p:cNvSpPr/>
          <p:nvPr/>
        </p:nvSpPr>
        <p:spPr>
          <a:xfrm>
            <a:off x="10602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72" name="CustomShape 21"/>
          <p:cNvSpPr/>
          <p:nvPr/>
        </p:nvSpPr>
        <p:spPr>
          <a:xfrm>
            <a:off x="6012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73" name="CustomShape 22"/>
          <p:cNvSpPr/>
          <p:nvPr/>
        </p:nvSpPr>
        <p:spPr>
          <a:xfrm>
            <a:off x="11521080" y="-165240"/>
            <a:ext cx="671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74" name="CustomShape 23"/>
          <p:cNvSpPr/>
          <p:nvPr/>
        </p:nvSpPr>
        <p:spPr>
          <a:xfrm rot="5400000">
            <a:off x="12179880" y="225936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75" name="CustomShape 24"/>
          <p:cNvSpPr/>
          <p:nvPr/>
        </p:nvSpPr>
        <p:spPr>
          <a:xfrm>
            <a:off x="12192840" y="958680"/>
            <a:ext cx="141480" cy="66420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76" name="CustomShape 25"/>
          <p:cNvSpPr/>
          <p:nvPr/>
        </p:nvSpPr>
        <p:spPr>
          <a:xfrm rot="5400000">
            <a:off x="12179880" y="304740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77" name="CustomShape 26"/>
          <p:cNvSpPr/>
          <p:nvPr/>
        </p:nvSpPr>
        <p:spPr>
          <a:xfrm rot="5400000">
            <a:off x="12179880" y="383544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78" name="CustomShape 27"/>
          <p:cNvSpPr/>
          <p:nvPr/>
        </p:nvSpPr>
        <p:spPr>
          <a:xfrm rot="5400000">
            <a:off x="12179880" y="462312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79" name="CustomShape 28"/>
          <p:cNvSpPr/>
          <p:nvPr/>
        </p:nvSpPr>
        <p:spPr>
          <a:xfrm rot="5400000">
            <a:off x="12179880" y="541116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80" name="CustomShape 29"/>
          <p:cNvSpPr/>
          <p:nvPr/>
        </p:nvSpPr>
        <p:spPr>
          <a:xfrm>
            <a:off x="12192840" y="0"/>
            <a:ext cx="141480" cy="67176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81" name="CustomShape 30"/>
          <p:cNvSpPr/>
          <p:nvPr/>
        </p:nvSpPr>
        <p:spPr>
          <a:xfrm>
            <a:off x="12192840" y="6189120"/>
            <a:ext cx="141480" cy="67176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82" name="CustomShape 31"/>
          <p:cNvSpPr/>
          <p:nvPr/>
        </p:nvSpPr>
        <p:spPr>
          <a:xfrm>
            <a:off x="0" y="6858000"/>
            <a:ext cx="671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83" name="CustomShape 32"/>
          <p:cNvSpPr/>
          <p:nvPr/>
        </p:nvSpPr>
        <p:spPr>
          <a:xfrm>
            <a:off x="2340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84" name="CustomShape 33"/>
          <p:cNvSpPr/>
          <p:nvPr/>
        </p:nvSpPr>
        <p:spPr>
          <a:xfrm>
            <a:off x="3258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85" name="CustomShape 34"/>
          <p:cNvSpPr/>
          <p:nvPr/>
        </p:nvSpPr>
        <p:spPr>
          <a:xfrm>
            <a:off x="4176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86" name="CustomShape 35"/>
          <p:cNvSpPr/>
          <p:nvPr/>
        </p:nvSpPr>
        <p:spPr>
          <a:xfrm>
            <a:off x="6930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87" name="CustomShape 36"/>
          <p:cNvSpPr/>
          <p:nvPr/>
        </p:nvSpPr>
        <p:spPr>
          <a:xfrm>
            <a:off x="8766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88" name="CustomShape 37"/>
          <p:cNvSpPr/>
          <p:nvPr/>
        </p:nvSpPr>
        <p:spPr>
          <a:xfrm>
            <a:off x="9684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89" name="CustomShape 38"/>
          <p:cNvSpPr/>
          <p:nvPr/>
        </p:nvSpPr>
        <p:spPr>
          <a:xfrm>
            <a:off x="1422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90" name="CustomShape 39"/>
          <p:cNvSpPr/>
          <p:nvPr/>
        </p:nvSpPr>
        <p:spPr>
          <a:xfrm>
            <a:off x="7848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91" name="CustomShape 40"/>
          <p:cNvSpPr/>
          <p:nvPr/>
        </p:nvSpPr>
        <p:spPr>
          <a:xfrm>
            <a:off x="5094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92" name="CustomShape 41"/>
          <p:cNvSpPr/>
          <p:nvPr/>
        </p:nvSpPr>
        <p:spPr>
          <a:xfrm>
            <a:off x="10602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93" name="CustomShape 42"/>
          <p:cNvSpPr/>
          <p:nvPr/>
        </p:nvSpPr>
        <p:spPr>
          <a:xfrm>
            <a:off x="6012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94" name="CustomShape 43"/>
          <p:cNvSpPr/>
          <p:nvPr/>
        </p:nvSpPr>
        <p:spPr>
          <a:xfrm>
            <a:off x="11521080" y="6858000"/>
            <a:ext cx="671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95" name="CustomShape 44"/>
          <p:cNvSpPr/>
          <p:nvPr/>
        </p:nvSpPr>
        <p:spPr>
          <a:xfrm>
            <a:off x="-1852560" y="1623600"/>
            <a:ext cx="159120" cy="159120"/>
          </a:xfrm>
          <a:prstGeom prst="rect">
            <a:avLst/>
          </a:prstGeom>
          <a:solidFill>
            <a:schemeClr val="tx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96" name="CustomShape 45"/>
          <p:cNvSpPr/>
          <p:nvPr/>
        </p:nvSpPr>
        <p:spPr>
          <a:xfrm>
            <a:off x="-1662840" y="1623600"/>
            <a:ext cx="159120" cy="159120"/>
          </a:xfrm>
          <a:prstGeom prst="rect">
            <a:avLst/>
          </a:prstGeom>
          <a:solidFill>
            <a:srgbClr val="00a0a7"/>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97" name="CustomShape 46"/>
          <p:cNvSpPr/>
          <p:nvPr/>
        </p:nvSpPr>
        <p:spPr>
          <a:xfrm>
            <a:off x="-1470600" y="1623600"/>
            <a:ext cx="159120" cy="159120"/>
          </a:xfrm>
          <a:prstGeom prst="rect">
            <a:avLst/>
          </a:prstGeom>
          <a:solidFill>
            <a:srgbClr val="83cddd"/>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98" name="CustomShape 47"/>
          <p:cNvSpPr/>
          <p:nvPr/>
        </p:nvSpPr>
        <p:spPr>
          <a:xfrm>
            <a:off x="-1278360" y="1623600"/>
            <a:ext cx="159120" cy="159120"/>
          </a:xfrm>
          <a:prstGeom prst="rect">
            <a:avLst/>
          </a:prstGeom>
          <a:solidFill>
            <a:srgbClr val="3b69a5"/>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99" name="CustomShape 48"/>
          <p:cNvSpPr/>
          <p:nvPr/>
        </p:nvSpPr>
        <p:spPr>
          <a:xfrm>
            <a:off x="-1086120" y="1623600"/>
            <a:ext cx="159120" cy="159120"/>
          </a:xfrm>
          <a:prstGeom prst="rect">
            <a:avLst/>
          </a:prstGeom>
          <a:solidFill>
            <a:srgbClr val="006d80"/>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00" name="CustomShape 49"/>
          <p:cNvSpPr/>
          <p:nvPr/>
        </p:nvSpPr>
        <p:spPr>
          <a:xfrm>
            <a:off x="-893520" y="1623600"/>
            <a:ext cx="159120" cy="159120"/>
          </a:xfrm>
          <a:prstGeom prst="rect">
            <a:avLst/>
          </a:prstGeom>
          <a:solidFill>
            <a:srgbClr val="008a73"/>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01" name="CustomShape 50"/>
          <p:cNvSpPr/>
          <p:nvPr/>
        </p:nvSpPr>
        <p:spPr>
          <a:xfrm>
            <a:off x="-704880" y="1623600"/>
            <a:ext cx="159120" cy="159120"/>
          </a:xfrm>
          <a:prstGeom prst="rect">
            <a:avLst/>
          </a:prstGeom>
          <a:solidFill>
            <a:srgbClr val="d8d8d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02" name="CustomShape 51"/>
          <p:cNvSpPr/>
          <p:nvPr/>
        </p:nvSpPr>
        <p:spPr>
          <a:xfrm>
            <a:off x="-512640" y="1623600"/>
            <a:ext cx="159120" cy="159120"/>
          </a:xfrm>
          <a:prstGeom prst="rect">
            <a:avLst/>
          </a:prstGeom>
          <a:solidFill>
            <a:srgbClr val="44b8d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03" name="CustomShape 52"/>
          <p:cNvSpPr/>
          <p:nvPr/>
        </p:nvSpPr>
        <p:spPr>
          <a:xfrm>
            <a:off x="-320400" y="1623600"/>
            <a:ext cx="159120" cy="159120"/>
          </a:xfrm>
          <a:prstGeom prst="rect">
            <a:avLst/>
          </a:prstGeom>
          <a:solidFill>
            <a:srgbClr val="96989e"/>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04" name="CustomShape 53"/>
          <p:cNvSpPr/>
          <p:nvPr/>
        </p:nvSpPr>
        <p:spPr>
          <a:xfrm>
            <a:off x="-1278360" y="2415960"/>
            <a:ext cx="159120" cy="159120"/>
          </a:xfrm>
          <a:prstGeom prst="rect">
            <a:avLst/>
          </a:prstGeom>
          <a:solidFill>
            <a:srgbClr val="26354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05" name="CustomShape 54"/>
          <p:cNvSpPr/>
          <p:nvPr/>
        </p:nvSpPr>
        <p:spPr>
          <a:xfrm>
            <a:off x="-1086120" y="2415960"/>
            <a:ext cx="159120" cy="159120"/>
          </a:xfrm>
          <a:prstGeom prst="rect">
            <a:avLst/>
          </a:prstGeom>
          <a:solidFill>
            <a:srgbClr val="424d5d"/>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06" name="CustomShape 55"/>
          <p:cNvSpPr/>
          <p:nvPr/>
        </p:nvSpPr>
        <p:spPr>
          <a:xfrm>
            <a:off x="-893520" y="2415960"/>
            <a:ext cx="159120" cy="159120"/>
          </a:xfrm>
          <a:prstGeom prst="rect">
            <a:avLst/>
          </a:prstGeom>
          <a:solidFill>
            <a:srgbClr val="848a90"/>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07" name="CustomShape 56"/>
          <p:cNvSpPr/>
          <p:nvPr/>
        </p:nvSpPr>
        <p:spPr>
          <a:xfrm>
            <a:off x="-704880" y="2415960"/>
            <a:ext cx="159120" cy="159120"/>
          </a:xfrm>
          <a:prstGeom prst="rect">
            <a:avLst/>
          </a:prstGeom>
          <a:solidFill>
            <a:srgbClr val="cccccc"/>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08" name="CustomShape 57"/>
          <p:cNvSpPr/>
          <p:nvPr/>
        </p:nvSpPr>
        <p:spPr>
          <a:xfrm>
            <a:off x="-512640" y="2415960"/>
            <a:ext cx="159120" cy="159120"/>
          </a:xfrm>
          <a:prstGeom prst="rect">
            <a:avLst/>
          </a:prstGeom>
          <a:solidFill>
            <a:srgbClr val="e3e3e3"/>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09" name="CustomShape 58"/>
          <p:cNvSpPr/>
          <p:nvPr/>
        </p:nvSpPr>
        <p:spPr>
          <a:xfrm>
            <a:off x="-320400" y="2415960"/>
            <a:ext cx="159120" cy="159120"/>
          </a:xfrm>
          <a:prstGeom prst="rect">
            <a:avLst/>
          </a:prstGeom>
          <a:solidFill>
            <a:srgbClr val="f3f3f3"/>
          </a:solidFill>
          <a:ln w="3240">
            <a:solidFill>
              <a:schemeClr val="accent6"/>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10" name="CustomShape 59"/>
          <p:cNvSpPr/>
          <p:nvPr/>
        </p:nvSpPr>
        <p:spPr>
          <a:xfrm>
            <a:off x="-704880" y="3203280"/>
            <a:ext cx="159120" cy="159120"/>
          </a:xfrm>
          <a:prstGeom prst="rect">
            <a:avLst/>
          </a:prstGeom>
          <a:solidFill>
            <a:srgbClr val="00de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11" name="CustomShape 60"/>
          <p:cNvSpPr/>
          <p:nvPr/>
        </p:nvSpPr>
        <p:spPr>
          <a:xfrm>
            <a:off x="-512640" y="3203280"/>
            <a:ext cx="159120" cy="159120"/>
          </a:xfrm>
          <a:prstGeom prst="rect">
            <a:avLst/>
          </a:prstGeom>
          <a:solidFill>
            <a:srgbClr val="15aaa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12" name="CustomShape 61"/>
          <p:cNvSpPr/>
          <p:nvPr/>
        </p:nvSpPr>
        <p:spPr>
          <a:xfrm>
            <a:off x="-320400" y="3203280"/>
            <a:ext cx="159120" cy="159120"/>
          </a:xfrm>
          <a:prstGeom prst="rect">
            <a:avLst/>
          </a:prstGeom>
          <a:solidFill>
            <a:srgbClr val="94f4ef"/>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13" name="CustomShape 62"/>
          <p:cNvSpPr/>
          <p:nvPr/>
        </p:nvSpPr>
        <p:spPr>
          <a:xfrm>
            <a:off x="-704880" y="3422520"/>
            <a:ext cx="159120" cy="159120"/>
          </a:xfrm>
          <a:prstGeom prst="rect">
            <a:avLst/>
          </a:prstGeom>
          <a:solidFill>
            <a:srgbClr val="1c33d0"/>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14" name="CustomShape 63"/>
          <p:cNvSpPr/>
          <p:nvPr/>
        </p:nvSpPr>
        <p:spPr>
          <a:xfrm>
            <a:off x="-512640" y="3422520"/>
            <a:ext cx="159120" cy="159120"/>
          </a:xfrm>
          <a:prstGeom prst="rect">
            <a:avLst/>
          </a:prstGeom>
          <a:solidFill>
            <a:srgbClr val="161ab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15" name="CustomShape 64"/>
          <p:cNvSpPr/>
          <p:nvPr/>
        </p:nvSpPr>
        <p:spPr>
          <a:xfrm>
            <a:off x="-320400" y="3422520"/>
            <a:ext cx="159120" cy="159120"/>
          </a:xfrm>
          <a:prstGeom prst="rect">
            <a:avLst/>
          </a:prstGeom>
          <a:solidFill>
            <a:srgbClr val="2155cc"/>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16" name="CustomShape 65"/>
          <p:cNvSpPr/>
          <p:nvPr/>
        </p:nvSpPr>
        <p:spPr>
          <a:xfrm>
            <a:off x="-1599840" y="2939400"/>
            <a:ext cx="1509480" cy="243000"/>
          </a:xfrm>
          <a:prstGeom prst="rect">
            <a:avLst/>
          </a:prstGeom>
          <a:noFill/>
          <a:ln>
            <a:noFill/>
          </a:ln>
        </p:spPr>
        <p:style>
          <a:lnRef idx="0"/>
          <a:fillRef idx="0"/>
          <a:effectRef idx="0"/>
          <a:fontRef idx="minor"/>
        </p:style>
        <p:txBody>
          <a:bodyPr lIns="90000" rIns="90000" tIns="45000" bIns="45000" anchor="ctr"/>
          <a:p>
            <a:pPr algn="r">
              <a:lnSpc>
                <a:spcPct val="100000"/>
              </a:lnSpc>
              <a:spcAft>
                <a:spcPts val="300"/>
              </a:spcAft>
              <a:buClr>
                <a:srgbClr val="00dee6"/>
              </a:buClr>
              <a:buFont typeface="StarSymbol"/>
              <a:buChar char="​"/>
            </a:pPr>
            <a:r>
              <a:rPr b="0" lang="en-US" sz="1000" spc="-1" strike="noStrike">
                <a:solidFill>
                  <a:srgbClr val="2d465d"/>
                </a:solidFill>
                <a:latin typeface="Arial"/>
                <a:ea typeface="Calibri"/>
              </a:rPr>
              <a:t>Secondary colors</a:t>
            </a:r>
            <a:endParaRPr b="0" lang="en-US" sz="1000" spc="-1" strike="noStrike">
              <a:latin typeface="Arial"/>
            </a:endParaRPr>
          </a:p>
        </p:txBody>
      </p:sp>
      <p:sp>
        <p:nvSpPr>
          <p:cNvPr id="517" name="CustomShape 66"/>
          <p:cNvSpPr/>
          <p:nvPr/>
        </p:nvSpPr>
        <p:spPr>
          <a:xfrm>
            <a:off x="-1651680" y="2201040"/>
            <a:ext cx="1509480" cy="151560"/>
          </a:xfrm>
          <a:prstGeom prst="rect">
            <a:avLst/>
          </a:prstGeom>
          <a:noFill/>
          <a:ln>
            <a:noFill/>
          </a:ln>
        </p:spPr>
        <p:style>
          <a:lnRef idx="0"/>
          <a:fillRef idx="0"/>
          <a:effectRef idx="0"/>
          <a:fontRef idx="minor"/>
        </p:style>
        <p:txBody>
          <a:bodyPr lIns="0" rIns="0" tIns="0" bIns="0" anchor="ctr"/>
          <a:p>
            <a:pPr algn="r">
              <a:lnSpc>
                <a:spcPct val="100000"/>
              </a:lnSpc>
              <a:spcAft>
                <a:spcPts val="300"/>
              </a:spcAft>
            </a:pPr>
            <a:r>
              <a:rPr b="0" lang="en-US" sz="1000" spc="-1" strike="noStrike">
                <a:solidFill>
                  <a:srgbClr val="2d465d"/>
                </a:solidFill>
                <a:latin typeface="Arial"/>
                <a:ea typeface="Calibri"/>
              </a:rPr>
              <a:t>Primary colors</a:t>
            </a:r>
            <a:endParaRPr b="0" lang="en-US" sz="1000" spc="-1" strike="noStrike">
              <a:latin typeface="Arial"/>
            </a:endParaRPr>
          </a:p>
        </p:txBody>
      </p:sp>
      <p:sp>
        <p:nvSpPr>
          <p:cNvPr id="518" name="CustomShape 67"/>
          <p:cNvSpPr/>
          <p:nvPr/>
        </p:nvSpPr>
        <p:spPr>
          <a:xfrm>
            <a:off x="-1673280" y="1408680"/>
            <a:ext cx="1509480" cy="153000"/>
          </a:xfrm>
          <a:prstGeom prst="rect">
            <a:avLst/>
          </a:prstGeom>
          <a:noFill/>
          <a:ln>
            <a:noFill/>
          </a:ln>
        </p:spPr>
        <p:style>
          <a:lnRef idx="0"/>
          <a:fillRef idx="0"/>
          <a:effectRef idx="0"/>
          <a:fontRef idx="minor"/>
        </p:style>
        <p:txBody>
          <a:bodyPr lIns="0" rIns="0" tIns="0" bIns="0" anchor="ctr"/>
          <a:p>
            <a:pPr algn="r">
              <a:lnSpc>
                <a:spcPct val="100000"/>
              </a:lnSpc>
              <a:spcAft>
                <a:spcPts val="300"/>
              </a:spcAft>
            </a:pPr>
            <a:r>
              <a:rPr b="0" lang="en-US" sz="1000" spc="-1" strike="noStrike">
                <a:solidFill>
                  <a:srgbClr val="2d465d"/>
                </a:solidFill>
                <a:latin typeface="Arial"/>
                <a:ea typeface="Calibri"/>
              </a:rPr>
              <a:t>Main PowerPoint colors</a:t>
            </a:r>
            <a:endParaRPr b="0" lang="en-US" sz="1000" spc="-1" strike="noStrike">
              <a:latin typeface="Arial"/>
            </a:endParaRPr>
          </a:p>
        </p:txBody>
      </p:sp>
      <p:sp>
        <p:nvSpPr>
          <p:cNvPr id="519" name="CustomShape 68"/>
          <p:cNvSpPr/>
          <p:nvPr/>
        </p:nvSpPr>
        <p:spPr>
          <a:xfrm>
            <a:off x="1235592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20" name="CustomShape 69"/>
          <p:cNvSpPr/>
          <p:nvPr/>
        </p:nvSpPr>
        <p:spPr>
          <a:xfrm>
            <a:off x="1254528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21" name="CustomShape 70"/>
          <p:cNvSpPr/>
          <p:nvPr/>
        </p:nvSpPr>
        <p:spPr>
          <a:xfrm>
            <a:off x="1273788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22" name="CustomShape 71"/>
          <p:cNvSpPr/>
          <p:nvPr/>
        </p:nvSpPr>
        <p:spPr>
          <a:xfrm>
            <a:off x="1293012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23" name="CustomShape 72"/>
          <p:cNvSpPr/>
          <p:nvPr/>
        </p:nvSpPr>
        <p:spPr>
          <a:xfrm>
            <a:off x="1312236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24" name="CustomShape 73"/>
          <p:cNvSpPr/>
          <p:nvPr/>
        </p:nvSpPr>
        <p:spPr>
          <a:xfrm>
            <a:off x="1331460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25" name="CustomShape 74"/>
          <p:cNvSpPr/>
          <p:nvPr/>
        </p:nvSpPr>
        <p:spPr>
          <a:xfrm>
            <a:off x="1350324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26" name="CustomShape 75"/>
          <p:cNvSpPr/>
          <p:nvPr/>
        </p:nvSpPr>
        <p:spPr>
          <a:xfrm>
            <a:off x="1369584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27" name="CustomShape 76"/>
          <p:cNvSpPr/>
          <p:nvPr/>
        </p:nvSpPr>
        <p:spPr>
          <a:xfrm>
            <a:off x="1388808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nvGrpSpPr>
          <p:cNvPr id="528" name="Group 77"/>
          <p:cNvGrpSpPr/>
          <p:nvPr/>
        </p:nvGrpSpPr>
        <p:grpSpPr>
          <a:xfrm>
            <a:off x="10343160" y="6422400"/>
            <a:ext cx="1176480" cy="202320"/>
            <a:chOff x="10343160" y="6422400"/>
            <a:chExt cx="1176480" cy="202320"/>
          </a:xfrm>
        </p:grpSpPr>
        <p:sp>
          <p:nvSpPr>
            <p:cNvPr id="529" name="CustomShape 78"/>
            <p:cNvSpPr/>
            <p:nvPr/>
          </p:nvSpPr>
          <p:spPr>
            <a:xfrm>
              <a:off x="10595520" y="6425640"/>
              <a:ext cx="924120" cy="199080"/>
            </a:xfrm>
            <a:custGeom>
              <a:avLst/>
              <a:gdLst/>
              <a:ahLst/>
              <a:rect l="l" t="t" r="r" b="b"/>
              <a:pathLst>
                <a:path w="431" h="93">
                  <a:moveTo>
                    <a:pt x="133" y="23"/>
                  </a:moveTo>
                  <a:cubicBezTo>
                    <a:pt x="117" y="23"/>
                    <a:pt x="116" y="33"/>
                    <a:pt x="116" y="33"/>
                  </a:cubicBezTo>
                  <a:cubicBezTo>
                    <a:pt x="116" y="24"/>
                    <a:pt x="116" y="24"/>
                    <a:pt x="116" y="24"/>
                  </a:cubicBezTo>
                  <a:cubicBezTo>
                    <a:pt x="103" y="24"/>
                    <a:pt x="103" y="24"/>
                    <a:pt x="103" y="24"/>
                  </a:cubicBezTo>
                  <a:cubicBezTo>
                    <a:pt x="103" y="75"/>
                    <a:pt x="103" y="75"/>
                    <a:pt x="103" y="75"/>
                  </a:cubicBezTo>
                  <a:cubicBezTo>
                    <a:pt x="116" y="75"/>
                    <a:pt x="116" y="75"/>
                    <a:pt x="116" y="75"/>
                  </a:cubicBezTo>
                  <a:cubicBezTo>
                    <a:pt x="116" y="48"/>
                    <a:pt x="116" y="48"/>
                    <a:pt x="116" y="48"/>
                  </a:cubicBezTo>
                  <a:cubicBezTo>
                    <a:pt x="116" y="35"/>
                    <a:pt x="121" y="32"/>
                    <a:pt x="128" y="32"/>
                  </a:cubicBezTo>
                  <a:cubicBezTo>
                    <a:pt x="136" y="32"/>
                    <a:pt x="139" y="34"/>
                    <a:pt x="139" y="45"/>
                  </a:cubicBezTo>
                  <a:cubicBezTo>
                    <a:pt x="139" y="75"/>
                    <a:pt x="139" y="75"/>
                    <a:pt x="139" y="75"/>
                  </a:cubicBezTo>
                  <a:cubicBezTo>
                    <a:pt x="152" y="75"/>
                    <a:pt x="152" y="75"/>
                    <a:pt x="152" y="75"/>
                  </a:cubicBezTo>
                  <a:cubicBezTo>
                    <a:pt x="152" y="48"/>
                    <a:pt x="152" y="48"/>
                    <a:pt x="152" y="48"/>
                  </a:cubicBezTo>
                  <a:cubicBezTo>
                    <a:pt x="152" y="35"/>
                    <a:pt x="156" y="32"/>
                    <a:pt x="164" y="32"/>
                  </a:cubicBezTo>
                  <a:cubicBezTo>
                    <a:pt x="172" y="32"/>
                    <a:pt x="174" y="34"/>
                    <a:pt x="174" y="45"/>
                  </a:cubicBezTo>
                  <a:cubicBezTo>
                    <a:pt x="174" y="75"/>
                    <a:pt x="174" y="75"/>
                    <a:pt x="174" y="75"/>
                  </a:cubicBezTo>
                  <a:cubicBezTo>
                    <a:pt x="188" y="75"/>
                    <a:pt x="188" y="75"/>
                    <a:pt x="188" y="75"/>
                  </a:cubicBezTo>
                  <a:cubicBezTo>
                    <a:pt x="188" y="43"/>
                    <a:pt x="188" y="43"/>
                    <a:pt x="188" y="43"/>
                  </a:cubicBezTo>
                  <a:cubicBezTo>
                    <a:pt x="188" y="28"/>
                    <a:pt x="182" y="23"/>
                    <a:pt x="169" y="23"/>
                  </a:cubicBezTo>
                  <a:cubicBezTo>
                    <a:pt x="153" y="23"/>
                    <a:pt x="151" y="33"/>
                    <a:pt x="151" y="33"/>
                  </a:cubicBezTo>
                  <a:cubicBezTo>
                    <a:pt x="148" y="26"/>
                    <a:pt x="143" y="23"/>
                    <a:pt x="133" y="23"/>
                  </a:cubicBezTo>
                  <a:moveTo>
                    <a:pt x="259" y="4"/>
                  </a:moveTo>
                  <a:cubicBezTo>
                    <a:pt x="259" y="4"/>
                    <a:pt x="251" y="0"/>
                    <a:pt x="238" y="0"/>
                  </a:cubicBezTo>
                  <a:cubicBezTo>
                    <a:pt x="214" y="0"/>
                    <a:pt x="199" y="11"/>
                    <a:pt x="199" y="38"/>
                  </a:cubicBezTo>
                  <a:cubicBezTo>
                    <a:pt x="199" y="65"/>
                    <a:pt x="211" y="76"/>
                    <a:pt x="238" y="76"/>
                  </a:cubicBezTo>
                  <a:cubicBezTo>
                    <a:pt x="253" y="76"/>
                    <a:pt x="260" y="72"/>
                    <a:pt x="260" y="72"/>
                  </a:cubicBezTo>
                  <a:cubicBezTo>
                    <a:pt x="260" y="61"/>
                    <a:pt x="260" y="61"/>
                    <a:pt x="260" y="61"/>
                  </a:cubicBezTo>
                  <a:cubicBezTo>
                    <a:pt x="260" y="61"/>
                    <a:pt x="253" y="66"/>
                    <a:pt x="240" y="66"/>
                  </a:cubicBezTo>
                  <a:cubicBezTo>
                    <a:pt x="223" y="66"/>
                    <a:pt x="213" y="60"/>
                    <a:pt x="213" y="37"/>
                  </a:cubicBezTo>
                  <a:cubicBezTo>
                    <a:pt x="213" y="17"/>
                    <a:pt x="220" y="10"/>
                    <a:pt x="239" y="10"/>
                  </a:cubicBezTo>
                  <a:cubicBezTo>
                    <a:pt x="250" y="10"/>
                    <a:pt x="259" y="14"/>
                    <a:pt x="259" y="14"/>
                  </a:cubicBezTo>
                  <a:lnTo>
                    <a:pt x="259" y="4"/>
                  </a:lnTo>
                  <a:close/>
                  <a:moveTo>
                    <a:pt x="54" y="3"/>
                  </a:moveTo>
                  <a:cubicBezTo>
                    <a:pt x="54" y="3"/>
                    <a:pt x="45" y="0"/>
                    <a:pt x="34" y="0"/>
                  </a:cubicBezTo>
                  <a:cubicBezTo>
                    <a:pt x="15" y="0"/>
                    <a:pt x="0" y="5"/>
                    <a:pt x="0" y="21"/>
                  </a:cubicBezTo>
                  <a:cubicBezTo>
                    <a:pt x="0" y="34"/>
                    <a:pt x="8" y="38"/>
                    <a:pt x="21" y="41"/>
                  </a:cubicBezTo>
                  <a:cubicBezTo>
                    <a:pt x="36" y="45"/>
                    <a:pt x="36" y="45"/>
                    <a:pt x="36" y="45"/>
                  </a:cubicBezTo>
                  <a:cubicBezTo>
                    <a:pt x="43" y="46"/>
                    <a:pt x="46" y="48"/>
                    <a:pt x="46" y="55"/>
                  </a:cubicBezTo>
                  <a:cubicBezTo>
                    <a:pt x="46" y="66"/>
                    <a:pt x="38" y="66"/>
                    <a:pt x="27" y="66"/>
                  </a:cubicBezTo>
                  <a:cubicBezTo>
                    <a:pt x="13" y="66"/>
                    <a:pt x="1" y="62"/>
                    <a:pt x="1" y="62"/>
                  </a:cubicBezTo>
                  <a:cubicBezTo>
                    <a:pt x="1" y="72"/>
                    <a:pt x="1" y="72"/>
                    <a:pt x="1" y="72"/>
                  </a:cubicBezTo>
                  <a:cubicBezTo>
                    <a:pt x="1" y="72"/>
                    <a:pt x="12" y="76"/>
                    <a:pt x="25" y="76"/>
                  </a:cubicBezTo>
                  <a:cubicBezTo>
                    <a:pt x="44" y="76"/>
                    <a:pt x="60" y="72"/>
                    <a:pt x="60" y="54"/>
                  </a:cubicBezTo>
                  <a:cubicBezTo>
                    <a:pt x="60" y="41"/>
                    <a:pt x="53" y="36"/>
                    <a:pt x="40" y="33"/>
                  </a:cubicBezTo>
                  <a:cubicBezTo>
                    <a:pt x="26" y="30"/>
                    <a:pt x="26" y="30"/>
                    <a:pt x="26" y="30"/>
                  </a:cubicBezTo>
                  <a:cubicBezTo>
                    <a:pt x="18" y="28"/>
                    <a:pt x="14" y="26"/>
                    <a:pt x="14" y="19"/>
                  </a:cubicBezTo>
                  <a:cubicBezTo>
                    <a:pt x="14" y="10"/>
                    <a:pt x="23" y="9"/>
                    <a:pt x="33" y="9"/>
                  </a:cubicBezTo>
                  <a:cubicBezTo>
                    <a:pt x="46" y="9"/>
                    <a:pt x="54" y="13"/>
                    <a:pt x="54" y="13"/>
                  </a:cubicBezTo>
                  <a:lnTo>
                    <a:pt x="54" y="3"/>
                  </a:lnTo>
                  <a:close/>
                  <a:moveTo>
                    <a:pt x="403" y="68"/>
                  </a:moveTo>
                  <a:cubicBezTo>
                    <a:pt x="392" y="68"/>
                    <a:pt x="390" y="61"/>
                    <a:pt x="390" y="49"/>
                  </a:cubicBezTo>
                  <a:cubicBezTo>
                    <a:pt x="390" y="38"/>
                    <a:pt x="392" y="31"/>
                    <a:pt x="403" y="31"/>
                  </a:cubicBezTo>
                  <a:cubicBezTo>
                    <a:pt x="414" y="31"/>
                    <a:pt x="417" y="38"/>
                    <a:pt x="417" y="49"/>
                  </a:cubicBezTo>
                  <a:cubicBezTo>
                    <a:pt x="417" y="62"/>
                    <a:pt x="414" y="68"/>
                    <a:pt x="403" y="68"/>
                  </a:cubicBezTo>
                  <a:moveTo>
                    <a:pt x="376" y="93"/>
                  </a:moveTo>
                  <a:cubicBezTo>
                    <a:pt x="389" y="93"/>
                    <a:pt x="389" y="93"/>
                    <a:pt x="389" y="93"/>
                  </a:cubicBezTo>
                  <a:cubicBezTo>
                    <a:pt x="389" y="67"/>
                    <a:pt x="389" y="67"/>
                    <a:pt x="389" y="67"/>
                  </a:cubicBezTo>
                  <a:cubicBezTo>
                    <a:pt x="389" y="67"/>
                    <a:pt x="391" y="76"/>
                    <a:pt x="406" y="76"/>
                  </a:cubicBezTo>
                  <a:cubicBezTo>
                    <a:pt x="423" y="76"/>
                    <a:pt x="431" y="68"/>
                    <a:pt x="431" y="49"/>
                  </a:cubicBezTo>
                  <a:cubicBezTo>
                    <a:pt x="431" y="31"/>
                    <a:pt x="424" y="23"/>
                    <a:pt x="408" y="23"/>
                  </a:cubicBezTo>
                  <a:cubicBezTo>
                    <a:pt x="391" y="23"/>
                    <a:pt x="389" y="33"/>
                    <a:pt x="389" y="33"/>
                  </a:cubicBezTo>
                  <a:cubicBezTo>
                    <a:pt x="389" y="24"/>
                    <a:pt x="389" y="24"/>
                    <a:pt x="389" y="24"/>
                  </a:cubicBezTo>
                  <a:cubicBezTo>
                    <a:pt x="376" y="24"/>
                    <a:pt x="376" y="24"/>
                    <a:pt x="376" y="24"/>
                  </a:cubicBezTo>
                  <a:lnTo>
                    <a:pt x="376" y="93"/>
                  </a:lnTo>
                  <a:close/>
                  <a:moveTo>
                    <a:pt x="334" y="75"/>
                  </a:moveTo>
                  <a:cubicBezTo>
                    <a:pt x="347" y="75"/>
                    <a:pt x="347" y="75"/>
                    <a:pt x="347" y="75"/>
                  </a:cubicBezTo>
                  <a:cubicBezTo>
                    <a:pt x="347" y="47"/>
                    <a:pt x="347" y="47"/>
                    <a:pt x="347" y="47"/>
                  </a:cubicBezTo>
                  <a:cubicBezTo>
                    <a:pt x="347" y="37"/>
                    <a:pt x="351" y="36"/>
                    <a:pt x="368" y="36"/>
                  </a:cubicBezTo>
                  <a:cubicBezTo>
                    <a:pt x="368" y="24"/>
                    <a:pt x="368" y="24"/>
                    <a:pt x="368" y="24"/>
                  </a:cubicBezTo>
                  <a:cubicBezTo>
                    <a:pt x="355" y="24"/>
                    <a:pt x="349" y="28"/>
                    <a:pt x="347" y="37"/>
                  </a:cubicBezTo>
                  <a:cubicBezTo>
                    <a:pt x="347" y="24"/>
                    <a:pt x="347" y="24"/>
                    <a:pt x="347" y="24"/>
                  </a:cubicBezTo>
                  <a:cubicBezTo>
                    <a:pt x="334" y="24"/>
                    <a:pt x="334" y="24"/>
                    <a:pt x="334" y="24"/>
                  </a:cubicBezTo>
                  <a:lnTo>
                    <a:pt x="334" y="75"/>
                  </a:lnTo>
                  <a:close/>
                  <a:moveTo>
                    <a:pt x="296" y="68"/>
                  </a:moveTo>
                  <a:cubicBezTo>
                    <a:pt x="284" y="68"/>
                    <a:pt x="282" y="63"/>
                    <a:pt x="282" y="49"/>
                  </a:cubicBezTo>
                  <a:cubicBezTo>
                    <a:pt x="282" y="36"/>
                    <a:pt x="284" y="30"/>
                    <a:pt x="295" y="30"/>
                  </a:cubicBezTo>
                  <a:cubicBezTo>
                    <a:pt x="307" y="30"/>
                    <a:pt x="309" y="36"/>
                    <a:pt x="309" y="49"/>
                  </a:cubicBezTo>
                  <a:cubicBezTo>
                    <a:pt x="309" y="62"/>
                    <a:pt x="307" y="68"/>
                    <a:pt x="296" y="68"/>
                  </a:cubicBezTo>
                  <a:moveTo>
                    <a:pt x="268" y="50"/>
                  </a:moveTo>
                  <a:cubicBezTo>
                    <a:pt x="268" y="70"/>
                    <a:pt x="278" y="76"/>
                    <a:pt x="295" y="76"/>
                  </a:cubicBezTo>
                  <a:cubicBezTo>
                    <a:pt x="312" y="76"/>
                    <a:pt x="323" y="70"/>
                    <a:pt x="323" y="49"/>
                  </a:cubicBezTo>
                  <a:cubicBezTo>
                    <a:pt x="323" y="29"/>
                    <a:pt x="312" y="23"/>
                    <a:pt x="295" y="23"/>
                  </a:cubicBezTo>
                  <a:cubicBezTo>
                    <a:pt x="278" y="23"/>
                    <a:pt x="268" y="29"/>
                    <a:pt x="268" y="50"/>
                  </a:cubicBezTo>
                  <a:moveTo>
                    <a:pt x="73" y="75"/>
                  </a:moveTo>
                  <a:cubicBezTo>
                    <a:pt x="86" y="75"/>
                    <a:pt x="86" y="75"/>
                    <a:pt x="86" y="75"/>
                  </a:cubicBezTo>
                  <a:cubicBezTo>
                    <a:pt x="86" y="24"/>
                    <a:pt x="86" y="24"/>
                    <a:pt x="86" y="24"/>
                  </a:cubicBezTo>
                  <a:cubicBezTo>
                    <a:pt x="73" y="24"/>
                    <a:pt x="73" y="24"/>
                    <a:pt x="73" y="24"/>
                  </a:cubicBezTo>
                  <a:lnTo>
                    <a:pt x="73" y="75"/>
                  </a:lnTo>
                  <a:close/>
                  <a:moveTo>
                    <a:pt x="73" y="14"/>
                  </a:moveTo>
                  <a:cubicBezTo>
                    <a:pt x="86" y="14"/>
                    <a:pt x="86" y="14"/>
                    <a:pt x="86" y="14"/>
                  </a:cubicBezTo>
                  <a:cubicBezTo>
                    <a:pt x="86" y="1"/>
                    <a:pt x="86" y="1"/>
                    <a:pt x="86" y="1"/>
                  </a:cubicBezTo>
                  <a:cubicBezTo>
                    <a:pt x="73" y="1"/>
                    <a:pt x="73" y="1"/>
                    <a:pt x="73" y="1"/>
                  </a:cubicBezTo>
                  <a:lnTo>
                    <a:pt x="73" y="14"/>
                  </a:lnTo>
                  <a:close/>
                </a:path>
              </a:pathLst>
            </a:custGeom>
            <a:solidFill>
              <a:schemeClr val="tx1"/>
            </a:solidFill>
            <a:ln>
              <a:noFill/>
            </a:ln>
          </p:spPr>
          <p:style>
            <a:lnRef idx="0"/>
            <a:fillRef idx="0"/>
            <a:effectRef idx="0"/>
            <a:fontRef idx="minor"/>
          </p:style>
        </p:sp>
        <p:sp>
          <p:nvSpPr>
            <p:cNvPr id="530" name="CustomShape 79"/>
            <p:cNvSpPr/>
            <p:nvPr/>
          </p:nvSpPr>
          <p:spPr>
            <a:xfrm>
              <a:off x="10411920" y="6491520"/>
              <a:ext cx="48240" cy="49680"/>
            </a:xfrm>
            <a:custGeom>
              <a:avLst/>
              <a:gdLst/>
              <a:ahLst/>
              <a:rect l="l" t="t" r="r" b="b"/>
              <a:pathLst>
                <a:path w="33" h="34">
                  <a:moveTo>
                    <a:pt x="26" y="26"/>
                  </a:moveTo>
                  <a:lnTo>
                    <a:pt x="13" y="26"/>
                  </a:lnTo>
                  <a:lnTo>
                    <a:pt x="13" y="13"/>
                  </a:lnTo>
                  <a:lnTo>
                    <a:pt x="26" y="13"/>
                  </a:lnTo>
                  <a:lnTo>
                    <a:pt x="26" y="26"/>
                  </a:lnTo>
                  <a:close/>
                  <a:moveTo>
                    <a:pt x="33" y="0"/>
                  </a:moveTo>
                  <a:lnTo>
                    <a:pt x="0" y="0"/>
                  </a:lnTo>
                  <a:lnTo>
                    <a:pt x="0" y="34"/>
                  </a:lnTo>
                  <a:lnTo>
                    <a:pt x="33" y="34"/>
                  </a:lnTo>
                  <a:lnTo>
                    <a:pt x="33" y="0"/>
                  </a:lnTo>
                  <a:close/>
                </a:path>
              </a:pathLst>
            </a:custGeom>
            <a:solidFill>
              <a:schemeClr val="tx1"/>
            </a:solidFill>
            <a:ln>
              <a:noFill/>
            </a:ln>
          </p:spPr>
          <p:style>
            <a:lnRef idx="0"/>
            <a:fillRef idx="0"/>
            <a:effectRef idx="0"/>
            <a:fontRef idx="minor"/>
          </p:style>
        </p:sp>
        <p:sp>
          <p:nvSpPr>
            <p:cNvPr id="531" name="CustomShape 80"/>
            <p:cNvSpPr/>
            <p:nvPr/>
          </p:nvSpPr>
          <p:spPr>
            <a:xfrm>
              <a:off x="10360800" y="6440040"/>
              <a:ext cx="131760" cy="133200"/>
            </a:xfrm>
            <a:custGeom>
              <a:avLst/>
              <a:gdLst/>
              <a:ahLst/>
              <a:rect l="l" t="t" r="r" b="b"/>
              <a:pathLst>
                <a:path w="90" h="91">
                  <a:moveTo>
                    <a:pt x="83" y="83"/>
                  </a:moveTo>
                  <a:lnTo>
                    <a:pt x="13" y="83"/>
                  </a:lnTo>
                  <a:lnTo>
                    <a:pt x="13" y="13"/>
                  </a:lnTo>
                  <a:lnTo>
                    <a:pt x="83" y="13"/>
                  </a:lnTo>
                  <a:lnTo>
                    <a:pt x="83" y="83"/>
                  </a:lnTo>
                  <a:close/>
                  <a:moveTo>
                    <a:pt x="90" y="0"/>
                  </a:moveTo>
                  <a:lnTo>
                    <a:pt x="0" y="0"/>
                  </a:lnTo>
                  <a:lnTo>
                    <a:pt x="0" y="91"/>
                  </a:lnTo>
                  <a:lnTo>
                    <a:pt x="90" y="91"/>
                  </a:lnTo>
                  <a:lnTo>
                    <a:pt x="90" y="0"/>
                  </a:lnTo>
                  <a:close/>
                </a:path>
              </a:pathLst>
            </a:custGeom>
            <a:solidFill>
              <a:schemeClr val="tx1"/>
            </a:solidFill>
            <a:ln>
              <a:noFill/>
            </a:ln>
          </p:spPr>
          <p:style>
            <a:lnRef idx="0"/>
            <a:fillRef idx="0"/>
            <a:effectRef idx="0"/>
            <a:fontRef idx="minor"/>
          </p:style>
        </p:sp>
        <p:sp>
          <p:nvSpPr>
            <p:cNvPr id="532" name="CustomShape 81"/>
            <p:cNvSpPr/>
            <p:nvPr/>
          </p:nvSpPr>
          <p:spPr>
            <a:xfrm>
              <a:off x="10343160" y="6422400"/>
              <a:ext cx="167040" cy="165600"/>
            </a:xfrm>
            <a:custGeom>
              <a:avLst/>
              <a:gdLst/>
              <a:ahLst/>
              <a:rect l="l" t="t" r="r" b="b"/>
              <a:pathLst>
                <a:path w="114" h="113">
                  <a:moveTo>
                    <a:pt x="107" y="107"/>
                  </a:moveTo>
                  <a:lnTo>
                    <a:pt x="7" y="107"/>
                  </a:lnTo>
                  <a:lnTo>
                    <a:pt x="7" y="8"/>
                  </a:lnTo>
                  <a:lnTo>
                    <a:pt x="107" y="8"/>
                  </a:lnTo>
                  <a:lnTo>
                    <a:pt x="107" y="107"/>
                  </a:lnTo>
                  <a:close/>
                  <a:moveTo>
                    <a:pt x="0" y="113"/>
                  </a:moveTo>
                  <a:lnTo>
                    <a:pt x="114" y="113"/>
                  </a:lnTo>
                  <a:lnTo>
                    <a:pt x="114" y="0"/>
                  </a:lnTo>
                  <a:lnTo>
                    <a:pt x="0" y="0"/>
                  </a:lnTo>
                  <a:lnTo>
                    <a:pt x="0" y="113"/>
                  </a:lnTo>
                  <a:close/>
                </a:path>
              </a:pathLst>
            </a:custGeom>
            <a:solidFill>
              <a:schemeClr val="tx1"/>
            </a:solidFill>
            <a:ln>
              <a:noFill/>
            </a:ln>
          </p:spPr>
          <p:style>
            <a:lnRef idx="0"/>
            <a:fillRef idx="0"/>
            <a:effectRef idx="0"/>
            <a:fontRef idx="minor"/>
          </p:style>
        </p:sp>
        <p:sp>
          <p:nvSpPr>
            <p:cNvPr id="533" name="CustomShape 82"/>
            <p:cNvSpPr/>
            <p:nvPr/>
          </p:nvSpPr>
          <p:spPr>
            <a:xfrm>
              <a:off x="10385640" y="6466680"/>
              <a:ext cx="90720" cy="89280"/>
            </a:xfrm>
            <a:custGeom>
              <a:avLst/>
              <a:gdLst/>
              <a:ahLst/>
              <a:rect l="l" t="t" r="r" b="b"/>
              <a:pathLst>
                <a:path w="62" h="61">
                  <a:moveTo>
                    <a:pt x="56" y="55"/>
                  </a:moveTo>
                  <a:lnTo>
                    <a:pt x="14" y="55"/>
                  </a:lnTo>
                  <a:lnTo>
                    <a:pt x="14" y="13"/>
                  </a:lnTo>
                  <a:lnTo>
                    <a:pt x="56" y="13"/>
                  </a:lnTo>
                  <a:lnTo>
                    <a:pt x="56" y="55"/>
                  </a:lnTo>
                  <a:close/>
                  <a:moveTo>
                    <a:pt x="62" y="0"/>
                  </a:moveTo>
                  <a:lnTo>
                    <a:pt x="0" y="0"/>
                  </a:lnTo>
                  <a:lnTo>
                    <a:pt x="0" y="61"/>
                  </a:lnTo>
                  <a:lnTo>
                    <a:pt x="62" y="61"/>
                  </a:lnTo>
                  <a:lnTo>
                    <a:pt x="62" y="0"/>
                  </a:lnTo>
                  <a:close/>
                </a:path>
              </a:pathLst>
            </a:custGeom>
            <a:solidFill>
              <a:schemeClr val="tx1"/>
            </a:solidFill>
            <a:ln>
              <a:noFill/>
            </a:ln>
          </p:spPr>
          <p:style>
            <a:lnRef idx="0"/>
            <a:fillRef idx="0"/>
            <a:effectRef idx="0"/>
            <a:fontRef idx="minor"/>
          </p:style>
        </p:sp>
      </p:grpSp>
      <p:sp>
        <p:nvSpPr>
          <p:cNvPr id="534" name="CustomShape 83" hidden="1"/>
          <p:cNvSpPr/>
          <p:nvPr/>
        </p:nvSpPr>
        <p:spPr>
          <a:xfrm>
            <a:off x="-63360" y="-63360"/>
            <a:ext cx="360" cy="360"/>
          </a:xfrm>
          <a:prstGeom prst="ellipse">
            <a:avLst/>
          </a:prstGeom>
          <a:noFill/>
          <a:ln>
            <a:solidFill>
              <a:schemeClr val="accent6"/>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nvGrpSpPr>
          <p:cNvPr id="535" name="Group 84"/>
          <p:cNvGrpSpPr/>
          <p:nvPr/>
        </p:nvGrpSpPr>
        <p:grpSpPr>
          <a:xfrm>
            <a:off x="12334680" y="1623600"/>
            <a:ext cx="1712520" cy="399600"/>
            <a:chOff x="12334680" y="1623600"/>
            <a:chExt cx="1712520" cy="399600"/>
          </a:xfrm>
        </p:grpSpPr>
        <p:sp>
          <p:nvSpPr>
            <p:cNvPr id="536" name="CustomShape 85"/>
            <p:cNvSpPr/>
            <p:nvPr/>
          </p:nvSpPr>
          <p:spPr>
            <a:xfrm>
              <a:off x="1235592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37" name="CustomShape 86"/>
            <p:cNvSpPr/>
            <p:nvPr/>
          </p:nvSpPr>
          <p:spPr>
            <a:xfrm>
              <a:off x="1254528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38" name="CustomShape 87"/>
            <p:cNvSpPr/>
            <p:nvPr/>
          </p:nvSpPr>
          <p:spPr>
            <a:xfrm>
              <a:off x="1273788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39" name="CustomShape 88"/>
            <p:cNvSpPr/>
            <p:nvPr/>
          </p:nvSpPr>
          <p:spPr>
            <a:xfrm>
              <a:off x="1293012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40" name="CustomShape 89"/>
            <p:cNvSpPr/>
            <p:nvPr/>
          </p:nvSpPr>
          <p:spPr>
            <a:xfrm>
              <a:off x="1312236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41" name="CustomShape 90"/>
            <p:cNvSpPr/>
            <p:nvPr/>
          </p:nvSpPr>
          <p:spPr>
            <a:xfrm>
              <a:off x="1331460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42" name="CustomShape 91"/>
            <p:cNvSpPr/>
            <p:nvPr/>
          </p:nvSpPr>
          <p:spPr>
            <a:xfrm>
              <a:off x="1350324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43" name="CustomShape 92"/>
            <p:cNvSpPr/>
            <p:nvPr/>
          </p:nvSpPr>
          <p:spPr>
            <a:xfrm>
              <a:off x="1369584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44" name="CustomShape 93"/>
            <p:cNvSpPr/>
            <p:nvPr/>
          </p:nvSpPr>
          <p:spPr>
            <a:xfrm>
              <a:off x="1388808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nvGrpSpPr>
            <p:cNvPr id="545" name="Group 94"/>
            <p:cNvGrpSpPr/>
            <p:nvPr/>
          </p:nvGrpSpPr>
          <p:grpSpPr>
            <a:xfrm>
              <a:off x="12334680" y="1864080"/>
              <a:ext cx="1691640" cy="159120"/>
              <a:chOff x="12334680" y="1864080"/>
              <a:chExt cx="1691640" cy="159120"/>
            </a:xfrm>
          </p:grpSpPr>
          <p:sp>
            <p:nvSpPr>
              <p:cNvPr id="546" name="CustomShape 95"/>
              <p:cNvSpPr/>
              <p:nvPr/>
            </p:nvSpPr>
            <p:spPr>
              <a:xfrm>
                <a:off x="12334680" y="1864080"/>
                <a:ext cx="159120" cy="159120"/>
              </a:xfrm>
              <a:prstGeom prst="rect">
                <a:avLst/>
              </a:prstGeom>
              <a:solidFill>
                <a:srgbClr val="e6e6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47" name="CustomShape 96"/>
              <p:cNvSpPr/>
              <p:nvPr/>
            </p:nvSpPr>
            <p:spPr>
              <a:xfrm>
                <a:off x="12524400" y="1864080"/>
                <a:ext cx="159120" cy="159120"/>
              </a:xfrm>
              <a:prstGeom prst="rect">
                <a:avLst/>
              </a:prstGeom>
              <a:solidFill>
                <a:srgbClr val="e6e6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48" name="CustomShape 97"/>
              <p:cNvSpPr/>
              <p:nvPr/>
            </p:nvSpPr>
            <p:spPr>
              <a:xfrm>
                <a:off x="12716640" y="1864080"/>
                <a:ext cx="159120" cy="159120"/>
              </a:xfrm>
              <a:prstGeom prst="rect">
                <a:avLst/>
              </a:prstGeom>
              <a:solidFill>
                <a:srgbClr val="e6e6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49" name="CustomShape 98"/>
              <p:cNvSpPr/>
              <p:nvPr/>
            </p:nvSpPr>
            <p:spPr>
              <a:xfrm>
                <a:off x="12909240" y="1864080"/>
                <a:ext cx="159120" cy="159120"/>
              </a:xfrm>
              <a:prstGeom prst="rect">
                <a:avLst/>
              </a:prstGeom>
              <a:solidFill>
                <a:srgbClr val="e6e6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50" name="CustomShape 99"/>
              <p:cNvSpPr/>
              <p:nvPr/>
            </p:nvSpPr>
            <p:spPr>
              <a:xfrm>
                <a:off x="13101480" y="1864080"/>
                <a:ext cx="159120" cy="159120"/>
              </a:xfrm>
              <a:prstGeom prst="rect">
                <a:avLst/>
              </a:prstGeom>
              <a:solidFill>
                <a:srgbClr val="e6e6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51" name="CustomShape 100"/>
              <p:cNvSpPr/>
              <p:nvPr/>
            </p:nvSpPr>
            <p:spPr>
              <a:xfrm>
                <a:off x="13293720" y="1864080"/>
                <a:ext cx="159120" cy="159120"/>
              </a:xfrm>
              <a:prstGeom prst="rect">
                <a:avLst/>
              </a:prstGeom>
              <a:solidFill>
                <a:srgbClr val="e6e6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52" name="CustomShape 101"/>
              <p:cNvSpPr/>
              <p:nvPr/>
            </p:nvSpPr>
            <p:spPr>
              <a:xfrm>
                <a:off x="13482360" y="1864080"/>
                <a:ext cx="159120" cy="159120"/>
              </a:xfrm>
              <a:prstGeom prst="rect">
                <a:avLst/>
              </a:prstGeom>
              <a:solidFill>
                <a:srgbClr val="e6e6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53" name="CustomShape 102"/>
              <p:cNvSpPr/>
              <p:nvPr/>
            </p:nvSpPr>
            <p:spPr>
              <a:xfrm>
                <a:off x="13674600" y="1864080"/>
                <a:ext cx="159120" cy="159120"/>
              </a:xfrm>
              <a:prstGeom prst="rect">
                <a:avLst/>
              </a:prstGeom>
              <a:solidFill>
                <a:srgbClr val="e6e6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54" name="CustomShape 103"/>
              <p:cNvSpPr/>
              <p:nvPr/>
            </p:nvSpPr>
            <p:spPr>
              <a:xfrm>
                <a:off x="13867200" y="1864080"/>
                <a:ext cx="159120" cy="159120"/>
              </a:xfrm>
              <a:prstGeom prst="rect">
                <a:avLst/>
              </a:prstGeom>
              <a:solidFill>
                <a:srgbClr val="e6e6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grpSp>
      <p:pic>
        <p:nvPicPr>
          <p:cNvPr id="555" name="Billede 4" descr=""/>
          <p:cNvPicPr/>
          <p:nvPr/>
        </p:nvPicPr>
        <p:blipFill>
          <a:blip r:embed="rId2"/>
          <a:stretch/>
        </p:blipFill>
        <p:spPr>
          <a:xfrm>
            <a:off x="0" y="-8280"/>
            <a:ext cx="12191760" cy="6865920"/>
          </a:xfrm>
          <a:prstGeom prst="rect">
            <a:avLst/>
          </a:prstGeom>
          <a:ln>
            <a:noFill/>
          </a:ln>
        </p:spPr>
      </p:pic>
      <p:sp>
        <p:nvSpPr>
          <p:cNvPr id="556" name="PlaceHolder 104"/>
          <p:cNvSpPr>
            <a:spLocks noGrp="1"/>
          </p:cNvSpPr>
          <p:nvPr>
            <p:ph type="body"/>
          </p:nvPr>
        </p:nvSpPr>
        <p:spPr>
          <a:xfrm>
            <a:off x="672120" y="2385360"/>
            <a:ext cx="10848240" cy="3011760"/>
          </a:xfrm>
          <a:prstGeom prst="rect">
            <a:avLst/>
          </a:prstGeom>
        </p:spPr>
        <p:txBody>
          <a:bodyPr lIns="0" rIns="0" tIns="0" bIns="0"/>
          <a:p>
            <a:pPr>
              <a:lnSpc>
                <a:spcPts val="4799"/>
              </a:lnSpc>
              <a:spcBef>
                <a:spcPts val="300"/>
              </a:spcBef>
              <a:spcAft>
                <a:spcPts val="1199"/>
              </a:spcAft>
            </a:pPr>
            <a:r>
              <a:rPr b="0" lang="da-DK" sz="4800" spc="106" strike="noStrike" cap="all">
                <a:solidFill>
                  <a:srgbClr val="263542"/>
                </a:solidFill>
                <a:latin typeface="Arial"/>
                <a:ea typeface="Calibri"/>
              </a:rPr>
              <a:t>INSERT BREAKER TITLE HERE</a:t>
            </a:r>
            <a:endParaRPr b="0" lang="da-DK" sz="4800" spc="-1" strike="noStrike">
              <a:solidFill>
                <a:srgbClr val="000000"/>
              </a:solidFill>
              <a:latin typeface="Arial"/>
            </a:endParaRPr>
          </a:p>
        </p:txBody>
      </p:sp>
      <p:sp>
        <p:nvSpPr>
          <p:cNvPr id="557" name="PlaceHolder 105"/>
          <p:cNvSpPr>
            <a:spLocks noGrp="1"/>
          </p:cNvSpPr>
          <p:nvPr>
            <p:ph type="sldNum"/>
          </p:nvPr>
        </p:nvSpPr>
        <p:spPr>
          <a:xfrm>
            <a:off x="672120" y="6356520"/>
            <a:ext cx="679320" cy="365760"/>
          </a:xfrm>
          <a:prstGeom prst="rect">
            <a:avLst/>
          </a:prstGeom>
        </p:spPr>
        <p:txBody>
          <a:bodyPr lIns="0" rIns="0" tIns="0" bIns="0" anchor="ctr"/>
          <a:p>
            <a:pPr>
              <a:lnSpc>
                <a:spcPct val="100000"/>
              </a:lnSpc>
            </a:pPr>
            <a:fld id="{06487A1A-50A5-4B1C-9A61-9FE092E2BCA2}" type="slidenum">
              <a:rPr b="0" lang="en-US" sz="1000" spc="-1" strike="noStrike">
                <a:solidFill>
                  <a:srgbClr val="cccccc"/>
                </a:solidFill>
                <a:latin typeface="Arial"/>
                <a:ea typeface="ＭＳ Ｐゴシック"/>
              </a:rPr>
              <a:t>&lt;number&gt;</a:t>
            </a:fld>
            <a:endParaRPr b="0" lang="en-US" sz="1000" spc="-1" strike="noStrike">
              <a:latin typeface="Times New Roman"/>
            </a:endParaRPr>
          </a:p>
        </p:txBody>
      </p:sp>
      <p:grpSp>
        <p:nvGrpSpPr>
          <p:cNvPr id="558" name="Group 106"/>
          <p:cNvGrpSpPr/>
          <p:nvPr/>
        </p:nvGrpSpPr>
        <p:grpSpPr>
          <a:xfrm>
            <a:off x="10343160" y="6422400"/>
            <a:ext cx="1176480" cy="202320"/>
            <a:chOff x="10343160" y="6422400"/>
            <a:chExt cx="1176480" cy="202320"/>
          </a:xfrm>
        </p:grpSpPr>
        <p:sp>
          <p:nvSpPr>
            <p:cNvPr id="559" name="CustomShape 107"/>
            <p:cNvSpPr/>
            <p:nvPr/>
          </p:nvSpPr>
          <p:spPr>
            <a:xfrm>
              <a:off x="10595520" y="6425640"/>
              <a:ext cx="924120" cy="199080"/>
            </a:xfrm>
            <a:custGeom>
              <a:avLst/>
              <a:gdLst/>
              <a:ahLst/>
              <a:rect l="l" t="t" r="r" b="b"/>
              <a:pathLst>
                <a:path w="431" h="93">
                  <a:moveTo>
                    <a:pt x="133" y="23"/>
                  </a:moveTo>
                  <a:cubicBezTo>
                    <a:pt x="117" y="23"/>
                    <a:pt x="116" y="33"/>
                    <a:pt x="116" y="33"/>
                  </a:cubicBezTo>
                  <a:cubicBezTo>
                    <a:pt x="116" y="24"/>
                    <a:pt x="116" y="24"/>
                    <a:pt x="116" y="24"/>
                  </a:cubicBezTo>
                  <a:cubicBezTo>
                    <a:pt x="103" y="24"/>
                    <a:pt x="103" y="24"/>
                    <a:pt x="103" y="24"/>
                  </a:cubicBezTo>
                  <a:cubicBezTo>
                    <a:pt x="103" y="75"/>
                    <a:pt x="103" y="75"/>
                    <a:pt x="103" y="75"/>
                  </a:cubicBezTo>
                  <a:cubicBezTo>
                    <a:pt x="116" y="75"/>
                    <a:pt x="116" y="75"/>
                    <a:pt x="116" y="75"/>
                  </a:cubicBezTo>
                  <a:cubicBezTo>
                    <a:pt x="116" y="48"/>
                    <a:pt x="116" y="48"/>
                    <a:pt x="116" y="48"/>
                  </a:cubicBezTo>
                  <a:cubicBezTo>
                    <a:pt x="116" y="35"/>
                    <a:pt x="121" y="32"/>
                    <a:pt x="128" y="32"/>
                  </a:cubicBezTo>
                  <a:cubicBezTo>
                    <a:pt x="136" y="32"/>
                    <a:pt x="139" y="34"/>
                    <a:pt x="139" y="45"/>
                  </a:cubicBezTo>
                  <a:cubicBezTo>
                    <a:pt x="139" y="75"/>
                    <a:pt x="139" y="75"/>
                    <a:pt x="139" y="75"/>
                  </a:cubicBezTo>
                  <a:cubicBezTo>
                    <a:pt x="152" y="75"/>
                    <a:pt x="152" y="75"/>
                    <a:pt x="152" y="75"/>
                  </a:cubicBezTo>
                  <a:cubicBezTo>
                    <a:pt x="152" y="48"/>
                    <a:pt x="152" y="48"/>
                    <a:pt x="152" y="48"/>
                  </a:cubicBezTo>
                  <a:cubicBezTo>
                    <a:pt x="152" y="35"/>
                    <a:pt x="156" y="32"/>
                    <a:pt x="164" y="32"/>
                  </a:cubicBezTo>
                  <a:cubicBezTo>
                    <a:pt x="172" y="32"/>
                    <a:pt x="174" y="34"/>
                    <a:pt x="174" y="45"/>
                  </a:cubicBezTo>
                  <a:cubicBezTo>
                    <a:pt x="174" y="75"/>
                    <a:pt x="174" y="75"/>
                    <a:pt x="174" y="75"/>
                  </a:cubicBezTo>
                  <a:cubicBezTo>
                    <a:pt x="188" y="75"/>
                    <a:pt x="188" y="75"/>
                    <a:pt x="188" y="75"/>
                  </a:cubicBezTo>
                  <a:cubicBezTo>
                    <a:pt x="188" y="43"/>
                    <a:pt x="188" y="43"/>
                    <a:pt x="188" y="43"/>
                  </a:cubicBezTo>
                  <a:cubicBezTo>
                    <a:pt x="188" y="28"/>
                    <a:pt x="182" y="23"/>
                    <a:pt x="169" y="23"/>
                  </a:cubicBezTo>
                  <a:cubicBezTo>
                    <a:pt x="153" y="23"/>
                    <a:pt x="151" y="33"/>
                    <a:pt x="151" y="33"/>
                  </a:cubicBezTo>
                  <a:cubicBezTo>
                    <a:pt x="148" y="26"/>
                    <a:pt x="143" y="23"/>
                    <a:pt x="133" y="23"/>
                  </a:cubicBezTo>
                  <a:moveTo>
                    <a:pt x="259" y="4"/>
                  </a:moveTo>
                  <a:cubicBezTo>
                    <a:pt x="259" y="4"/>
                    <a:pt x="251" y="0"/>
                    <a:pt x="238" y="0"/>
                  </a:cubicBezTo>
                  <a:cubicBezTo>
                    <a:pt x="214" y="0"/>
                    <a:pt x="199" y="11"/>
                    <a:pt x="199" y="38"/>
                  </a:cubicBezTo>
                  <a:cubicBezTo>
                    <a:pt x="199" y="65"/>
                    <a:pt x="211" y="76"/>
                    <a:pt x="238" y="76"/>
                  </a:cubicBezTo>
                  <a:cubicBezTo>
                    <a:pt x="253" y="76"/>
                    <a:pt x="260" y="72"/>
                    <a:pt x="260" y="72"/>
                  </a:cubicBezTo>
                  <a:cubicBezTo>
                    <a:pt x="260" y="61"/>
                    <a:pt x="260" y="61"/>
                    <a:pt x="260" y="61"/>
                  </a:cubicBezTo>
                  <a:cubicBezTo>
                    <a:pt x="260" y="61"/>
                    <a:pt x="253" y="66"/>
                    <a:pt x="240" y="66"/>
                  </a:cubicBezTo>
                  <a:cubicBezTo>
                    <a:pt x="223" y="66"/>
                    <a:pt x="213" y="60"/>
                    <a:pt x="213" y="37"/>
                  </a:cubicBezTo>
                  <a:cubicBezTo>
                    <a:pt x="213" y="17"/>
                    <a:pt x="220" y="10"/>
                    <a:pt x="239" y="10"/>
                  </a:cubicBezTo>
                  <a:cubicBezTo>
                    <a:pt x="250" y="10"/>
                    <a:pt x="259" y="14"/>
                    <a:pt x="259" y="14"/>
                  </a:cubicBezTo>
                  <a:lnTo>
                    <a:pt x="259" y="4"/>
                  </a:lnTo>
                  <a:close/>
                  <a:moveTo>
                    <a:pt x="54" y="3"/>
                  </a:moveTo>
                  <a:cubicBezTo>
                    <a:pt x="54" y="3"/>
                    <a:pt x="45" y="0"/>
                    <a:pt x="34" y="0"/>
                  </a:cubicBezTo>
                  <a:cubicBezTo>
                    <a:pt x="15" y="0"/>
                    <a:pt x="0" y="5"/>
                    <a:pt x="0" y="21"/>
                  </a:cubicBezTo>
                  <a:cubicBezTo>
                    <a:pt x="0" y="34"/>
                    <a:pt x="8" y="38"/>
                    <a:pt x="21" y="41"/>
                  </a:cubicBezTo>
                  <a:cubicBezTo>
                    <a:pt x="36" y="45"/>
                    <a:pt x="36" y="45"/>
                    <a:pt x="36" y="45"/>
                  </a:cubicBezTo>
                  <a:cubicBezTo>
                    <a:pt x="43" y="46"/>
                    <a:pt x="46" y="48"/>
                    <a:pt x="46" y="55"/>
                  </a:cubicBezTo>
                  <a:cubicBezTo>
                    <a:pt x="46" y="66"/>
                    <a:pt x="38" y="66"/>
                    <a:pt x="27" y="66"/>
                  </a:cubicBezTo>
                  <a:cubicBezTo>
                    <a:pt x="13" y="66"/>
                    <a:pt x="1" y="62"/>
                    <a:pt x="1" y="62"/>
                  </a:cubicBezTo>
                  <a:cubicBezTo>
                    <a:pt x="1" y="72"/>
                    <a:pt x="1" y="72"/>
                    <a:pt x="1" y="72"/>
                  </a:cubicBezTo>
                  <a:cubicBezTo>
                    <a:pt x="1" y="72"/>
                    <a:pt x="12" y="76"/>
                    <a:pt x="25" y="76"/>
                  </a:cubicBezTo>
                  <a:cubicBezTo>
                    <a:pt x="44" y="76"/>
                    <a:pt x="60" y="72"/>
                    <a:pt x="60" y="54"/>
                  </a:cubicBezTo>
                  <a:cubicBezTo>
                    <a:pt x="60" y="41"/>
                    <a:pt x="53" y="36"/>
                    <a:pt x="40" y="33"/>
                  </a:cubicBezTo>
                  <a:cubicBezTo>
                    <a:pt x="26" y="30"/>
                    <a:pt x="26" y="30"/>
                    <a:pt x="26" y="30"/>
                  </a:cubicBezTo>
                  <a:cubicBezTo>
                    <a:pt x="18" y="28"/>
                    <a:pt x="14" y="26"/>
                    <a:pt x="14" y="19"/>
                  </a:cubicBezTo>
                  <a:cubicBezTo>
                    <a:pt x="14" y="10"/>
                    <a:pt x="23" y="9"/>
                    <a:pt x="33" y="9"/>
                  </a:cubicBezTo>
                  <a:cubicBezTo>
                    <a:pt x="46" y="9"/>
                    <a:pt x="54" y="13"/>
                    <a:pt x="54" y="13"/>
                  </a:cubicBezTo>
                  <a:lnTo>
                    <a:pt x="54" y="3"/>
                  </a:lnTo>
                  <a:close/>
                  <a:moveTo>
                    <a:pt x="403" y="68"/>
                  </a:moveTo>
                  <a:cubicBezTo>
                    <a:pt x="392" y="68"/>
                    <a:pt x="390" y="61"/>
                    <a:pt x="390" y="49"/>
                  </a:cubicBezTo>
                  <a:cubicBezTo>
                    <a:pt x="390" y="38"/>
                    <a:pt x="392" y="31"/>
                    <a:pt x="403" y="31"/>
                  </a:cubicBezTo>
                  <a:cubicBezTo>
                    <a:pt x="414" y="31"/>
                    <a:pt x="417" y="38"/>
                    <a:pt x="417" y="49"/>
                  </a:cubicBezTo>
                  <a:cubicBezTo>
                    <a:pt x="417" y="62"/>
                    <a:pt x="414" y="68"/>
                    <a:pt x="403" y="68"/>
                  </a:cubicBezTo>
                  <a:moveTo>
                    <a:pt x="376" y="93"/>
                  </a:moveTo>
                  <a:cubicBezTo>
                    <a:pt x="389" y="93"/>
                    <a:pt x="389" y="93"/>
                    <a:pt x="389" y="93"/>
                  </a:cubicBezTo>
                  <a:cubicBezTo>
                    <a:pt x="389" y="67"/>
                    <a:pt x="389" y="67"/>
                    <a:pt x="389" y="67"/>
                  </a:cubicBezTo>
                  <a:cubicBezTo>
                    <a:pt x="389" y="67"/>
                    <a:pt x="391" y="76"/>
                    <a:pt x="406" y="76"/>
                  </a:cubicBezTo>
                  <a:cubicBezTo>
                    <a:pt x="423" y="76"/>
                    <a:pt x="431" y="68"/>
                    <a:pt x="431" y="49"/>
                  </a:cubicBezTo>
                  <a:cubicBezTo>
                    <a:pt x="431" y="31"/>
                    <a:pt x="424" y="23"/>
                    <a:pt x="408" y="23"/>
                  </a:cubicBezTo>
                  <a:cubicBezTo>
                    <a:pt x="391" y="23"/>
                    <a:pt x="389" y="33"/>
                    <a:pt x="389" y="33"/>
                  </a:cubicBezTo>
                  <a:cubicBezTo>
                    <a:pt x="389" y="24"/>
                    <a:pt x="389" y="24"/>
                    <a:pt x="389" y="24"/>
                  </a:cubicBezTo>
                  <a:cubicBezTo>
                    <a:pt x="376" y="24"/>
                    <a:pt x="376" y="24"/>
                    <a:pt x="376" y="24"/>
                  </a:cubicBezTo>
                  <a:lnTo>
                    <a:pt x="376" y="93"/>
                  </a:lnTo>
                  <a:close/>
                  <a:moveTo>
                    <a:pt x="334" y="75"/>
                  </a:moveTo>
                  <a:cubicBezTo>
                    <a:pt x="347" y="75"/>
                    <a:pt x="347" y="75"/>
                    <a:pt x="347" y="75"/>
                  </a:cubicBezTo>
                  <a:cubicBezTo>
                    <a:pt x="347" y="47"/>
                    <a:pt x="347" y="47"/>
                    <a:pt x="347" y="47"/>
                  </a:cubicBezTo>
                  <a:cubicBezTo>
                    <a:pt x="347" y="37"/>
                    <a:pt x="351" y="36"/>
                    <a:pt x="368" y="36"/>
                  </a:cubicBezTo>
                  <a:cubicBezTo>
                    <a:pt x="368" y="24"/>
                    <a:pt x="368" y="24"/>
                    <a:pt x="368" y="24"/>
                  </a:cubicBezTo>
                  <a:cubicBezTo>
                    <a:pt x="355" y="24"/>
                    <a:pt x="349" y="28"/>
                    <a:pt x="347" y="37"/>
                  </a:cubicBezTo>
                  <a:cubicBezTo>
                    <a:pt x="347" y="24"/>
                    <a:pt x="347" y="24"/>
                    <a:pt x="347" y="24"/>
                  </a:cubicBezTo>
                  <a:cubicBezTo>
                    <a:pt x="334" y="24"/>
                    <a:pt x="334" y="24"/>
                    <a:pt x="334" y="24"/>
                  </a:cubicBezTo>
                  <a:lnTo>
                    <a:pt x="334" y="75"/>
                  </a:lnTo>
                  <a:close/>
                  <a:moveTo>
                    <a:pt x="296" y="68"/>
                  </a:moveTo>
                  <a:cubicBezTo>
                    <a:pt x="284" y="68"/>
                    <a:pt x="282" y="63"/>
                    <a:pt x="282" y="49"/>
                  </a:cubicBezTo>
                  <a:cubicBezTo>
                    <a:pt x="282" y="36"/>
                    <a:pt x="284" y="30"/>
                    <a:pt x="295" y="30"/>
                  </a:cubicBezTo>
                  <a:cubicBezTo>
                    <a:pt x="307" y="30"/>
                    <a:pt x="309" y="36"/>
                    <a:pt x="309" y="49"/>
                  </a:cubicBezTo>
                  <a:cubicBezTo>
                    <a:pt x="309" y="62"/>
                    <a:pt x="307" y="68"/>
                    <a:pt x="296" y="68"/>
                  </a:cubicBezTo>
                  <a:moveTo>
                    <a:pt x="268" y="50"/>
                  </a:moveTo>
                  <a:cubicBezTo>
                    <a:pt x="268" y="70"/>
                    <a:pt x="278" y="76"/>
                    <a:pt x="295" y="76"/>
                  </a:cubicBezTo>
                  <a:cubicBezTo>
                    <a:pt x="312" y="76"/>
                    <a:pt x="323" y="70"/>
                    <a:pt x="323" y="49"/>
                  </a:cubicBezTo>
                  <a:cubicBezTo>
                    <a:pt x="323" y="29"/>
                    <a:pt x="312" y="23"/>
                    <a:pt x="295" y="23"/>
                  </a:cubicBezTo>
                  <a:cubicBezTo>
                    <a:pt x="278" y="23"/>
                    <a:pt x="268" y="29"/>
                    <a:pt x="268" y="50"/>
                  </a:cubicBezTo>
                  <a:moveTo>
                    <a:pt x="73" y="75"/>
                  </a:moveTo>
                  <a:cubicBezTo>
                    <a:pt x="86" y="75"/>
                    <a:pt x="86" y="75"/>
                    <a:pt x="86" y="75"/>
                  </a:cubicBezTo>
                  <a:cubicBezTo>
                    <a:pt x="86" y="24"/>
                    <a:pt x="86" y="24"/>
                    <a:pt x="86" y="24"/>
                  </a:cubicBezTo>
                  <a:cubicBezTo>
                    <a:pt x="73" y="24"/>
                    <a:pt x="73" y="24"/>
                    <a:pt x="73" y="24"/>
                  </a:cubicBezTo>
                  <a:lnTo>
                    <a:pt x="73" y="75"/>
                  </a:lnTo>
                  <a:close/>
                  <a:moveTo>
                    <a:pt x="73" y="14"/>
                  </a:moveTo>
                  <a:cubicBezTo>
                    <a:pt x="86" y="14"/>
                    <a:pt x="86" y="14"/>
                    <a:pt x="86" y="14"/>
                  </a:cubicBezTo>
                  <a:cubicBezTo>
                    <a:pt x="86" y="1"/>
                    <a:pt x="86" y="1"/>
                    <a:pt x="86" y="1"/>
                  </a:cubicBezTo>
                  <a:cubicBezTo>
                    <a:pt x="73" y="1"/>
                    <a:pt x="73" y="1"/>
                    <a:pt x="73" y="1"/>
                  </a:cubicBezTo>
                  <a:lnTo>
                    <a:pt x="73" y="14"/>
                  </a:lnTo>
                  <a:close/>
                </a:path>
              </a:pathLst>
            </a:custGeom>
            <a:solidFill>
              <a:schemeClr val="tx1"/>
            </a:solidFill>
            <a:ln>
              <a:noFill/>
            </a:ln>
          </p:spPr>
          <p:style>
            <a:lnRef idx="0"/>
            <a:fillRef idx="0"/>
            <a:effectRef idx="0"/>
            <a:fontRef idx="minor"/>
          </p:style>
        </p:sp>
        <p:sp>
          <p:nvSpPr>
            <p:cNvPr id="560" name="CustomShape 108"/>
            <p:cNvSpPr/>
            <p:nvPr/>
          </p:nvSpPr>
          <p:spPr>
            <a:xfrm>
              <a:off x="10411920" y="6491520"/>
              <a:ext cx="48240" cy="49680"/>
            </a:xfrm>
            <a:custGeom>
              <a:avLst/>
              <a:gdLst/>
              <a:ahLst/>
              <a:rect l="l" t="t" r="r" b="b"/>
              <a:pathLst>
                <a:path w="33" h="34">
                  <a:moveTo>
                    <a:pt x="26" y="26"/>
                  </a:moveTo>
                  <a:lnTo>
                    <a:pt x="13" y="26"/>
                  </a:lnTo>
                  <a:lnTo>
                    <a:pt x="13" y="13"/>
                  </a:lnTo>
                  <a:lnTo>
                    <a:pt x="26" y="13"/>
                  </a:lnTo>
                  <a:lnTo>
                    <a:pt x="26" y="26"/>
                  </a:lnTo>
                  <a:close/>
                  <a:moveTo>
                    <a:pt x="33" y="0"/>
                  </a:moveTo>
                  <a:lnTo>
                    <a:pt x="0" y="0"/>
                  </a:lnTo>
                  <a:lnTo>
                    <a:pt x="0" y="34"/>
                  </a:lnTo>
                  <a:lnTo>
                    <a:pt x="33" y="34"/>
                  </a:lnTo>
                  <a:lnTo>
                    <a:pt x="33" y="0"/>
                  </a:lnTo>
                  <a:close/>
                </a:path>
              </a:pathLst>
            </a:custGeom>
            <a:solidFill>
              <a:schemeClr val="tx1"/>
            </a:solidFill>
            <a:ln>
              <a:noFill/>
            </a:ln>
          </p:spPr>
          <p:style>
            <a:lnRef idx="0"/>
            <a:fillRef idx="0"/>
            <a:effectRef idx="0"/>
            <a:fontRef idx="minor"/>
          </p:style>
        </p:sp>
        <p:sp>
          <p:nvSpPr>
            <p:cNvPr id="561" name="CustomShape 109"/>
            <p:cNvSpPr/>
            <p:nvPr/>
          </p:nvSpPr>
          <p:spPr>
            <a:xfrm>
              <a:off x="10360800" y="6440040"/>
              <a:ext cx="131760" cy="133200"/>
            </a:xfrm>
            <a:custGeom>
              <a:avLst/>
              <a:gdLst/>
              <a:ahLst/>
              <a:rect l="l" t="t" r="r" b="b"/>
              <a:pathLst>
                <a:path w="90" h="91">
                  <a:moveTo>
                    <a:pt x="83" y="83"/>
                  </a:moveTo>
                  <a:lnTo>
                    <a:pt x="13" y="83"/>
                  </a:lnTo>
                  <a:lnTo>
                    <a:pt x="13" y="13"/>
                  </a:lnTo>
                  <a:lnTo>
                    <a:pt x="83" y="13"/>
                  </a:lnTo>
                  <a:lnTo>
                    <a:pt x="83" y="83"/>
                  </a:lnTo>
                  <a:close/>
                  <a:moveTo>
                    <a:pt x="90" y="0"/>
                  </a:moveTo>
                  <a:lnTo>
                    <a:pt x="0" y="0"/>
                  </a:lnTo>
                  <a:lnTo>
                    <a:pt x="0" y="91"/>
                  </a:lnTo>
                  <a:lnTo>
                    <a:pt x="90" y="91"/>
                  </a:lnTo>
                  <a:lnTo>
                    <a:pt x="90" y="0"/>
                  </a:lnTo>
                  <a:close/>
                </a:path>
              </a:pathLst>
            </a:custGeom>
            <a:solidFill>
              <a:schemeClr val="tx1"/>
            </a:solidFill>
            <a:ln>
              <a:noFill/>
            </a:ln>
          </p:spPr>
          <p:style>
            <a:lnRef idx="0"/>
            <a:fillRef idx="0"/>
            <a:effectRef idx="0"/>
            <a:fontRef idx="minor"/>
          </p:style>
        </p:sp>
        <p:sp>
          <p:nvSpPr>
            <p:cNvPr id="562" name="CustomShape 110"/>
            <p:cNvSpPr/>
            <p:nvPr/>
          </p:nvSpPr>
          <p:spPr>
            <a:xfrm>
              <a:off x="10343160" y="6422400"/>
              <a:ext cx="167040" cy="165600"/>
            </a:xfrm>
            <a:custGeom>
              <a:avLst/>
              <a:gdLst/>
              <a:ahLst/>
              <a:rect l="l" t="t" r="r" b="b"/>
              <a:pathLst>
                <a:path w="114" h="113">
                  <a:moveTo>
                    <a:pt x="107" y="107"/>
                  </a:moveTo>
                  <a:lnTo>
                    <a:pt x="7" y="107"/>
                  </a:lnTo>
                  <a:lnTo>
                    <a:pt x="7" y="8"/>
                  </a:lnTo>
                  <a:lnTo>
                    <a:pt x="107" y="8"/>
                  </a:lnTo>
                  <a:lnTo>
                    <a:pt x="107" y="107"/>
                  </a:lnTo>
                  <a:close/>
                  <a:moveTo>
                    <a:pt x="0" y="113"/>
                  </a:moveTo>
                  <a:lnTo>
                    <a:pt x="114" y="113"/>
                  </a:lnTo>
                  <a:lnTo>
                    <a:pt x="114" y="0"/>
                  </a:lnTo>
                  <a:lnTo>
                    <a:pt x="0" y="0"/>
                  </a:lnTo>
                  <a:lnTo>
                    <a:pt x="0" y="113"/>
                  </a:lnTo>
                  <a:close/>
                </a:path>
              </a:pathLst>
            </a:custGeom>
            <a:solidFill>
              <a:schemeClr val="tx1"/>
            </a:solidFill>
            <a:ln>
              <a:noFill/>
            </a:ln>
          </p:spPr>
          <p:style>
            <a:lnRef idx="0"/>
            <a:fillRef idx="0"/>
            <a:effectRef idx="0"/>
            <a:fontRef idx="minor"/>
          </p:style>
        </p:sp>
        <p:sp>
          <p:nvSpPr>
            <p:cNvPr id="563" name="CustomShape 111"/>
            <p:cNvSpPr/>
            <p:nvPr/>
          </p:nvSpPr>
          <p:spPr>
            <a:xfrm>
              <a:off x="10385640" y="6466680"/>
              <a:ext cx="90720" cy="89280"/>
            </a:xfrm>
            <a:custGeom>
              <a:avLst/>
              <a:gdLst/>
              <a:ahLst/>
              <a:rect l="l" t="t" r="r" b="b"/>
              <a:pathLst>
                <a:path w="62" h="61">
                  <a:moveTo>
                    <a:pt x="56" y="55"/>
                  </a:moveTo>
                  <a:lnTo>
                    <a:pt x="14" y="55"/>
                  </a:lnTo>
                  <a:lnTo>
                    <a:pt x="14" y="13"/>
                  </a:lnTo>
                  <a:lnTo>
                    <a:pt x="56" y="13"/>
                  </a:lnTo>
                  <a:lnTo>
                    <a:pt x="56" y="55"/>
                  </a:lnTo>
                  <a:close/>
                  <a:moveTo>
                    <a:pt x="62" y="0"/>
                  </a:moveTo>
                  <a:lnTo>
                    <a:pt x="0" y="0"/>
                  </a:lnTo>
                  <a:lnTo>
                    <a:pt x="0" y="61"/>
                  </a:lnTo>
                  <a:lnTo>
                    <a:pt x="62" y="61"/>
                  </a:lnTo>
                  <a:lnTo>
                    <a:pt x="62" y="0"/>
                  </a:lnTo>
                  <a:close/>
                </a:path>
              </a:pathLst>
            </a:custGeom>
            <a:solidFill>
              <a:schemeClr val="tx1"/>
            </a:solidFill>
            <a:ln>
              <a:noFill/>
            </a:ln>
          </p:spPr>
          <p:style>
            <a:lnRef idx="0"/>
            <a:fillRef idx="0"/>
            <a:effectRef idx="0"/>
            <a:fontRef idx="minor"/>
          </p:style>
        </p:sp>
      </p:grpSp>
      <p:sp>
        <p:nvSpPr>
          <p:cNvPr id="564" name="CustomShape 112"/>
          <p:cNvSpPr/>
          <p:nvPr/>
        </p:nvSpPr>
        <p:spPr>
          <a:xfrm>
            <a:off x="1351800" y="6356520"/>
            <a:ext cx="989640" cy="365760"/>
          </a:xfrm>
          <a:prstGeom prst="rect">
            <a:avLst/>
          </a:prstGeom>
          <a:noFill/>
          <a:ln>
            <a:noFill/>
          </a:ln>
        </p:spPr>
        <p:style>
          <a:lnRef idx="0"/>
          <a:fillRef idx="0"/>
          <a:effectRef idx="0"/>
          <a:fontRef idx="minor"/>
        </p:style>
        <p:txBody>
          <a:bodyPr lIns="0" rIns="0" tIns="0" bIns="0" anchor="ctr"/>
          <a:p>
            <a:pPr>
              <a:lnSpc>
                <a:spcPct val="100000"/>
              </a:lnSpc>
            </a:pPr>
            <a:r>
              <a:rPr b="0" lang="en-US" sz="1000" spc="-1" strike="noStrike">
                <a:solidFill>
                  <a:srgbClr val="cccccc"/>
                </a:solidFill>
                <a:latin typeface="Arial"/>
                <a:ea typeface="ＭＳ Ｐゴシック"/>
              </a:rPr>
              <a:t>© 2017</a:t>
            </a:r>
            <a:endParaRPr b="0" lang="en-US" sz="1000" spc="-1" strike="noStrike">
              <a:latin typeface="Arial"/>
            </a:endParaRPr>
          </a:p>
        </p:txBody>
      </p:sp>
      <p:sp>
        <p:nvSpPr>
          <p:cNvPr id="565" name="PlaceHolder 113"/>
          <p:cNvSpPr>
            <a:spLocks noGrp="1"/>
          </p:cNvSpPr>
          <p:nvPr>
            <p:ph type="title"/>
          </p:nvPr>
        </p:nvSpPr>
        <p:spPr>
          <a:xfrm>
            <a:off x="609480" y="273600"/>
            <a:ext cx="10972440" cy="1144800"/>
          </a:xfrm>
          <a:prstGeom prst="rect">
            <a:avLst/>
          </a:prstGeom>
        </p:spPr>
        <p:txBody>
          <a:bodyPr lIns="0" rIns="0" tIns="0" bIns="0" anchor="ctr"/>
          <a:p>
            <a:r>
              <a:rPr b="0" lang="en-US" sz="3200" spc="-1" strike="noStrike">
                <a:solidFill>
                  <a:srgbClr val="000000"/>
                </a:solidFill>
                <a:latin typeface="Calibri"/>
              </a:rPr>
              <a:t>Click to edit the title text format</a:t>
            </a:r>
            <a:endParaRPr b="0" lang="en-US" sz="32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02" name="CustomShape 1"/>
          <p:cNvSpPr/>
          <p:nvPr/>
        </p:nvSpPr>
        <p:spPr>
          <a:xfrm>
            <a:off x="1351800" y="6356520"/>
            <a:ext cx="989640" cy="365760"/>
          </a:xfrm>
          <a:prstGeom prst="rect">
            <a:avLst/>
          </a:prstGeom>
          <a:noFill/>
          <a:ln>
            <a:noFill/>
          </a:ln>
        </p:spPr>
        <p:style>
          <a:lnRef idx="0"/>
          <a:fillRef idx="0"/>
          <a:effectRef idx="0"/>
          <a:fontRef idx="minor"/>
        </p:style>
        <p:txBody>
          <a:bodyPr lIns="0" rIns="0" tIns="0" bIns="0" anchor="ctr"/>
          <a:p>
            <a:pPr>
              <a:lnSpc>
                <a:spcPct val="100000"/>
              </a:lnSpc>
            </a:pPr>
            <a:r>
              <a:rPr b="0" lang="en-US" sz="1000" spc="-1" strike="noStrike">
                <a:solidFill>
                  <a:srgbClr val="cccccc"/>
                </a:solidFill>
                <a:latin typeface="Arial"/>
                <a:ea typeface="ＭＳ Ｐゴシック"/>
              </a:rPr>
              <a:t>© 2017</a:t>
            </a:r>
            <a:endParaRPr b="0" lang="en-US" sz="1000" spc="-1" strike="noStrike">
              <a:latin typeface="Arial"/>
            </a:endParaRPr>
          </a:p>
        </p:txBody>
      </p:sp>
      <p:sp>
        <p:nvSpPr>
          <p:cNvPr id="603" name="CustomShape 2"/>
          <p:cNvSpPr/>
          <p:nvPr/>
        </p:nvSpPr>
        <p:spPr>
          <a:xfrm rot="5400000">
            <a:off x="-154440" y="225936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04" name="CustomShape 3"/>
          <p:cNvSpPr/>
          <p:nvPr/>
        </p:nvSpPr>
        <p:spPr>
          <a:xfrm>
            <a:off x="-141840" y="958680"/>
            <a:ext cx="141480" cy="66420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05" name="CustomShape 4"/>
          <p:cNvSpPr/>
          <p:nvPr/>
        </p:nvSpPr>
        <p:spPr>
          <a:xfrm rot="5400000">
            <a:off x="-154440" y="304740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06" name="CustomShape 5"/>
          <p:cNvSpPr/>
          <p:nvPr/>
        </p:nvSpPr>
        <p:spPr>
          <a:xfrm rot="5400000">
            <a:off x="-154440" y="383544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07" name="CustomShape 6"/>
          <p:cNvSpPr/>
          <p:nvPr/>
        </p:nvSpPr>
        <p:spPr>
          <a:xfrm rot="5400000">
            <a:off x="-154440" y="462312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08" name="CustomShape 7"/>
          <p:cNvSpPr/>
          <p:nvPr/>
        </p:nvSpPr>
        <p:spPr>
          <a:xfrm rot="5400000">
            <a:off x="-154440" y="541116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09" name="CustomShape 8"/>
          <p:cNvSpPr/>
          <p:nvPr/>
        </p:nvSpPr>
        <p:spPr>
          <a:xfrm>
            <a:off x="-141840" y="0"/>
            <a:ext cx="141480" cy="67176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10" name="CustomShape 9"/>
          <p:cNvSpPr/>
          <p:nvPr/>
        </p:nvSpPr>
        <p:spPr>
          <a:xfrm>
            <a:off x="-141840" y="6189120"/>
            <a:ext cx="141480" cy="67176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11" name="CustomShape 10"/>
          <p:cNvSpPr/>
          <p:nvPr/>
        </p:nvSpPr>
        <p:spPr>
          <a:xfrm>
            <a:off x="0" y="-165240"/>
            <a:ext cx="671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12" name="CustomShape 11"/>
          <p:cNvSpPr/>
          <p:nvPr/>
        </p:nvSpPr>
        <p:spPr>
          <a:xfrm>
            <a:off x="2340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13" name="CustomShape 12"/>
          <p:cNvSpPr/>
          <p:nvPr/>
        </p:nvSpPr>
        <p:spPr>
          <a:xfrm>
            <a:off x="3258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14" name="CustomShape 13"/>
          <p:cNvSpPr/>
          <p:nvPr/>
        </p:nvSpPr>
        <p:spPr>
          <a:xfrm>
            <a:off x="4176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15" name="CustomShape 14"/>
          <p:cNvSpPr/>
          <p:nvPr/>
        </p:nvSpPr>
        <p:spPr>
          <a:xfrm>
            <a:off x="6930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16" name="CustomShape 15"/>
          <p:cNvSpPr/>
          <p:nvPr/>
        </p:nvSpPr>
        <p:spPr>
          <a:xfrm>
            <a:off x="8766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17" name="CustomShape 16"/>
          <p:cNvSpPr/>
          <p:nvPr/>
        </p:nvSpPr>
        <p:spPr>
          <a:xfrm>
            <a:off x="9684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18" name="CustomShape 17"/>
          <p:cNvSpPr/>
          <p:nvPr/>
        </p:nvSpPr>
        <p:spPr>
          <a:xfrm>
            <a:off x="1422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19" name="CustomShape 18"/>
          <p:cNvSpPr/>
          <p:nvPr/>
        </p:nvSpPr>
        <p:spPr>
          <a:xfrm>
            <a:off x="7848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20" name="CustomShape 19"/>
          <p:cNvSpPr/>
          <p:nvPr/>
        </p:nvSpPr>
        <p:spPr>
          <a:xfrm>
            <a:off x="5094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21" name="CustomShape 20"/>
          <p:cNvSpPr/>
          <p:nvPr/>
        </p:nvSpPr>
        <p:spPr>
          <a:xfrm>
            <a:off x="10602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22" name="CustomShape 21"/>
          <p:cNvSpPr/>
          <p:nvPr/>
        </p:nvSpPr>
        <p:spPr>
          <a:xfrm>
            <a:off x="6012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23" name="CustomShape 22"/>
          <p:cNvSpPr/>
          <p:nvPr/>
        </p:nvSpPr>
        <p:spPr>
          <a:xfrm>
            <a:off x="11521080" y="-165240"/>
            <a:ext cx="671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24" name="CustomShape 23"/>
          <p:cNvSpPr/>
          <p:nvPr/>
        </p:nvSpPr>
        <p:spPr>
          <a:xfrm rot="5400000">
            <a:off x="12179880" y="225936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25" name="CustomShape 24"/>
          <p:cNvSpPr/>
          <p:nvPr/>
        </p:nvSpPr>
        <p:spPr>
          <a:xfrm>
            <a:off x="12192840" y="958680"/>
            <a:ext cx="141480" cy="66420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26" name="CustomShape 25"/>
          <p:cNvSpPr/>
          <p:nvPr/>
        </p:nvSpPr>
        <p:spPr>
          <a:xfrm rot="5400000">
            <a:off x="12179880" y="304740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27" name="CustomShape 26"/>
          <p:cNvSpPr/>
          <p:nvPr/>
        </p:nvSpPr>
        <p:spPr>
          <a:xfrm rot="5400000">
            <a:off x="12179880" y="383544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28" name="CustomShape 27"/>
          <p:cNvSpPr/>
          <p:nvPr/>
        </p:nvSpPr>
        <p:spPr>
          <a:xfrm rot="5400000">
            <a:off x="12179880" y="462312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29" name="CustomShape 28"/>
          <p:cNvSpPr/>
          <p:nvPr/>
        </p:nvSpPr>
        <p:spPr>
          <a:xfrm rot="5400000">
            <a:off x="12179880" y="541116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30" name="CustomShape 29"/>
          <p:cNvSpPr/>
          <p:nvPr/>
        </p:nvSpPr>
        <p:spPr>
          <a:xfrm>
            <a:off x="12192840" y="0"/>
            <a:ext cx="141480" cy="67176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31" name="CustomShape 30"/>
          <p:cNvSpPr/>
          <p:nvPr/>
        </p:nvSpPr>
        <p:spPr>
          <a:xfrm>
            <a:off x="12192840" y="6189120"/>
            <a:ext cx="141480" cy="67176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32" name="CustomShape 31"/>
          <p:cNvSpPr/>
          <p:nvPr/>
        </p:nvSpPr>
        <p:spPr>
          <a:xfrm>
            <a:off x="0" y="6858000"/>
            <a:ext cx="671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33" name="CustomShape 32"/>
          <p:cNvSpPr/>
          <p:nvPr/>
        </p:nvSpPr>
        <p:spPr>
          <a:xfrm>
            <a:off x="2340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34" name="CustomShape 33"/>
          <p:cNvSpPr/>
          <p:nvPr/>
        </p:nvSpPr>
        <p:spPr>
          <a:xfrm>
            <a:off x="3258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35" name="CustomShape 34"/>
          <p:cNvSpPr/>
          <p:nvPr/>
        </p:nvSpPr>
        <p:spPr>
          <a:xfrm>
            <a:off x="4176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36" name="CustomShape 35"/>
          <p:cNvSpPr/>
          <p:nvPr/>
        </p:nvSpPr>
        <p:spPr>
          <a:xfrm>
            <a:off x="6930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37" name="CustomShape 36"/>
          <p:cNvSpPr/>
          <p:nvPr/>
        </p:nvSpPr>
        <p:spPr>
          <a:xfrm>
            <a:off x="8766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38" name="CustomShape 37"/>
          <p:cNvSpPr/>
          <p:nvPr/>
        </p:nvSpPr>
        <p:spPr>
          <a:xfrm>
            <a:off x="9684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39" name="CustomShape 38"/>
          <p:cNvSpPr/>
          <p:nvPr/>
        </p:nvSpPr>
        <p:spPr>
          <a:xfrm>
            <a:off x="1422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40" name="CustomShape 39"/>
          <p:cNvSpPr/>
          <p:nvPr/>
        </p:nvSpPr>
        <p:spPr>
          <a:xfrm>
            <a:off x="7848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41" name="CustomShape 40"/>
          <p:cNvSpPr/>
          <p:nvPr/>
        </p:nvSpPr>
        <p:spPr>
          <a:xfrm>
            <a:off x="5094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42" name="CustomShape 41"/>
          <p:cNvSpPr/>
          <p:nvPr/>
        </p:nvSpPr>
        <p:spPr>
          <a:xfrm>
            <a:off x="10602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43" name="CustomShape 42"/>
          <p:cNvSpPr/>
          <p:nvPr/>
        </p:nvSpPr>
        <p:spPr>
          <a:xfrm>
            <a:off x="6012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44" name="CustomShape 43"/>
          <p:cNvSpPr/>
          <p:nvPr/>
        </p:nvSpPr>
        <p:spPr>
          <a:xfrm>
            <a:off x="11521080" y="6858000"/>
            <a:ext cx="671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45" name="CustomShape 44"/>
          <p:cNvSpPr/>
          <p:nvPr/>
        </p:nvSpPr>
        <p:spPr>
          <a:xfrm>
            <a:off x="-1852560" y="1623600"/>
            <a:ext cx="159120" cy="159120"/>
          </a:xfrm>
          <a:prstGeom prst="rect">
            <a:avLst/>
          </a:prstGeom>
          <a:solidFill>
            <a:schemeClr val="tx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46" name="CustomShape 45"/>
          <p:cNvSpPr/>
          <p:nvPr/>
        </p:nvSpPr>
        <p:spPr>
          <a:xfrm>
            <a:off x="-1662840" y="1623600"/>
            <a:ext cx="159120" cy="159120"/>
          </a:xfrm>
          <a:prstGeom prst="rect">
            <a:avLst/>
          </a:prstGeom>
          <a:solidFill>
            <a:srgbClr val="00a0a7"/>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47" name="CustomShape 46"/>
          <p:cNvSpPr/>
          <p:nvPr/>
        </p:nvSpPr>
        <p:spPr>
          <a:xfrm>
            <a:off x="-1470600" y="1623600"/>
            <a:ext cx="159120" cy="159120"/>
          </a:xfrm>
          <a:prstGeom prst="rect">
            <a:avLst/>
          </a:prstGeom>
          <a:solidFill>
            <a:srgbClr val="83cddd"/>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48" name="CustomShape 47"/>
          <p:cNvSpPr/>
          <p:nvPr/>
        </p:nvSpPr>
        <p:spPr>
          <a:xfrm>
            <a:off x="-1278360" y="1623600"/>
            <a:ext cx="159120" cy="159120"/>
          </a:xfrm>
          <a:prstGeom prst="rect">
            <a:avLst/>
          </a:prstGeom>
          <a:solidFill>
            <a:srgbClr val="3b69a5"/>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49" name="CustomShape 48"/>
          <p:cNvSpPr/>
          <p:nvPr/>
        </p:nvSpPr>
        <p:spPr>
          <a:xfrm>
            <a:off x="-1086120" y="1623600"/>
            <a:ext cx="159120" cy="159120"/>
          </a:xfrm>
          <a:prstGeom prst="rect">
            <a:avLst/>
          </a:prstGeom>
          <a:solidFill>
            <a:srgbClr val="006d80"/>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50" name="CustomShape 49"/>
          <p:cNvSpPr/>
          <p:nvPr/>
        </p:nvSpPr>
        <p:spPr>
          <a:xfrm>
            <a:off x="-893520" y="1623600"/>
            <a:ext cx="159120" cy="159120"/>
          </a:xfrm>
          <a:prstGeom prst="rect">
            <a:avLst/>
          </a:prstGeom>
          <a:solidFill>
            <a:srgbClr val="008a73"/>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51" name="CustomShape 50"/>
          <p:cNvSpPr/>
          <p:nvPr/>
        </p:nvSpPr>
        <p:spPr>
          <a:xfrm>
            <a:off x="-704880" y="1623600"/>
            <a:ext cx="159120" cy="159120"/>
          </a:xfrm>
          <a:prstGeom prst="rect">
            <a:avLst/>
          </a:prstGeom>
          <a:solidFill>
            <a:srgbClr val="d8d8d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52" name="CustomShape 51"/>
          <p:cNvSpPr/>
          <p:nvPr/>
        </p:nvSpPr>
        <p:spPr>
          <a:xfrm>
            <a:off x="-512640" y="1623600"/>
            <a:ext cx="159120" cy="159120"/>
          </a:xfrm>
          <a:prstGeom prst="rect">
            <a:avLst/>
          </a:prstGeom>
          <a:solidFill>
            <a:srgbClr val="44b8d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53" name="CustomShape 52"/>
          <p:cNvSpPr/>
          <p:nvPr/>
        </p:nvSpPr>
        <p:spPr>
          <a:xfrm>
            <a:off x="-320400" y="1623600"/>
            <a:ext cx="159120" cy="159120"/>
          </a:xfrm>
          <a:prstGeom prst="rect">
            <a:avLst/>
          </a:prstGeom>
          <a:solidFill>
            <a:srgbClr val="96989e"/>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54" name="CustomShape 53"/>
          <p:cNvSpPr/>
          <p:nvPr/>
        </p:nvSpPr>
        <p:spPr>
          <a:xfrm>
            <a:off x="-1278360" y="2415960"/>
            <a:ext cx="159120" cy="159120"/>
          </a:xfrm>
          <a:prstGeom prst="rect">
            <a:avLst/>
          </a:prstGeom>
          <a:solidFill>
            <a:srgbClr val="26354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55" name="CustomShape 54"/>
          <p:cNvSpPr/>
          <p:nvPr/>
        </p:nvSpPr>
        <p:spPr>
          <a:xfrm>
            <a:off x="-1086120" y="2415960"/>
            <a:ext cx="159120" cy="159120"/>
          </a:xfrm>
          <a:prstGeom prst="rect">
            <a:avLst/>
          </a:prstGeom>
          <a:solidFill>
            <a:srgbClr val="424d5d"/>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56" name="CustomShape 55"/>
          <p:cNvSpPr/>
          <p:nvPr/>
        </p:nvSpPr>
        <p:spPr>
          <a:xfrm>
            <a:off x="-893520" y="2415960"/>
            <a:ext cx="159120" cy="159120"/>
          </a:xfrm>
          <a:prstGeom prst="rect">
            <a:avLst/>
          </a:prstGeom>
          <a:solidFill>
            <a:srgbClr val="848a90"/>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57" name="CustomShape 56"/>
          <p:cNvSpPr/>
          <p:nvPr/>
        </p:nvSpPr>
        <p:spPr>
          <a:xfrm>
            <a:off x="-704880" y="2415960"/>
            <a:ext cx="159120" cy="159120"/>
          </a:xfrm>
          <a:prstGeom prst="rect">
            <a:avLst/>
          </a:prstGeom>
          <a:solidFill>
            <a:srgbClr val="cccccc"/>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58" name="CustomShape 57"/>
          <p:cNvSpPr/>
          <p:nvPr/>
        </p:nvSpPr>
        <p:spPr>
          <a:xfrm>
            <a:off x="-512640" y="2415960"/>
            <a:ext cx="159120" cy="159120"/>
          </a:xfrm>
          <a:prstGeom prst="rect">
            <a:avLst/>
          </a:prstGeom>
          <a:solidFill>
            <a:srgbClr val="e3e3e3"/>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59" name="CustomShape 58"/>
          <p:cNvSpPr/>
          <p:nvPr/>
        </p:nvSpPr>
        <p:spPr>
          <a:xfrm>
            <a:off x="-320400" y="2415960"/>
            <a:ext cx="159120" cy="159120"/>
          </a:xfrm>
          <a:prstGeom prst="rect">
            <a:avLst/>
          </a:prstGeom>
          <a:solidFill>
            <a:srgbClr val="f3f3f3"/>
          </a:solidFill>
          <a:ln w="3240">
            <a:solidFill>
              <a:schemeClr val="accent6"/>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60" name="CustomShape 59"/>
          <p:cNvSpPr/>
          <p:nvPr/>
        </p:nvSpPr>
        <p:spPr>
          <a:xfrm>
            <a:off x="-704880" y="3203280"/>
            <a:ext cx="159120" cy="159120"/>
          </a:xfrm>
          <a:prstGeom prst="rect">
            <a:avLst/>
          </a:prstGeom>
          <a:solidFill>
            <a:srgbClr val="00de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61" name="CustomShape 60"/>
          <p:cNvSpPr/>
          <p:nvPr/>
        </p:nvSpPr>
        <p:spPr>
          <a:xfrm>
            <a:off x="-512640" y="3203280"/>
            <a:ext cx="159120" cy="159120"/>
          </a:xfrm>
          <a:prstGeom prst="rect">
            <a:avLst/>
          </a:prstGeom>
          <a:solidFill>
            <a:srgbClr val="15aaa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62" name="CustomShape 61"/>
          <p:cNvSpPr/>
          <p:nvPr/>
        </p:nvSpPr>
        <p:spPr>
          <a:xfrm>
            <a:off x="-320400" y="3203280"/>
            <a:ext cx="159120" cy="159120"/>
          </a:xfrm>
          <a:prstGeom prst="rect">
            <a:avLst/>
          </a:prstGeom>
          <a:solidFill>
            <a:srgbClr val="94f4ef"/>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63" name="CustomShape 62"/>
          <p:cNvSpPr/>
          <p:nvPr/>
        </p:nvSpPr>
        <p:spPr>
          <a:xfrm>
            <a:off x="-704880" y="3422520"/>
            <a:ext cx="159120" cy="159120"/>
          </a:xfrm>
          <a:prstGeom prst="rect">
            <a:avLst/>
          </a:prstGeom>
          <a:solidFill>
            <a:srgbClr val="1c33d0"/>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64" name="CustomShape 63"/>
          <p:cNvSpPr/>
          <p:nvPr/>
        </p:nvSpPr>
        <p:spPr>
          <a:xfrm>
            <a:off x="-512640" y="3422520"/>
            <a:ext cx="159120" cy="159120"/>
          </a:xfrm>
          <a:prstGeom prst="rect">
            <a:avLst/>
          </a:prstGeom>
          <a:solidFill>
            <a:srgbClr val="161ab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65" name="CustomShape 64"/>
          <p:cNvSpPr/>
          <p:nvPr/>
        </p:nvSpPr>
        <p:spPr>
          <a:xfrm>
            <a:off x="-320400" y="3422520"/>
            <a:ext cx="159120" cy="159120"/>
          </a:xfrm>
          <a:prstGeom prst="rect">
            <a:avLst/>
          </a:prstGeom>
          <a:solidFill>
            <a:srgbClr val="2155cc"/>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66" name="CustomShape 65"/>
          <p:cNvSpPr/>
          <p:nvPr/>
        </p:nvSpPr>
        <p:spPr>
          <a:xfrm>
            <a:off x="-1599840" y="2939400"/>
            <a:ext cx="1509480" cy="243000"/>
          </a:xfrm>
          <a:prstGeom prst="rect">
            <a:avLst/>
          </a:prstGeom>
          <a:noFill/>
          <a:ln>
            <a:noFill/>
          </a:ln>
        </p:spPr>
        <p:style>
          <a:lnRef idx="0"/>
          <a:fillRef idx="0"/>
          <a:effectRef idx="0"/>
          <a:fontRef idx="minor"/>
        </p:style>
        <p:txBody>
          <a:bodyPr lIns="90000" rIns="90000" tIns="45000" bIns="45000" anchor="ctr"/>
          <a:p>
            <a:pPr algn="r">
              <a:lnSpc>
                <a:spcPct val="100000"/>
              </a:lnSpc>
              <a:spcAft>
                <a:spcPts val="300"/>
              </a:spcAft>
              <a:buClr>
                <a:srgbClr val="00dee6"/>
              </a:buClr>
              <a:buFont typeface="StarSymbol"/>
              <a:buChar char="​"/>
            </a:pPr>
            <a:r>
              <a:rPr b="0" lang="en-US" sz="1000" spc="-1" strike="noStrike">
                <a:solidFill>
                  <a:srgbClr val="2d465d"/>
                </a:solidFill>
                <a:latin typeface="Arial"/>
                <a:ea typeface="Calibri"/>
              </a:rPr>
              <a:t>Secondary colors</a:t>
            </a:r>
            <a:endParaRPr b="0" lang="en-US" sz="1000" spc="-1" strike="noStrike">
              <a:latin typeface="Arial"/>
            </a:endParaRPr>
          </a:p>
        </p:txBody>
      </p:sp>
      <p:sp>
        <p:nvSpPr>
          <p:cNvPr id="667" name="CustomShape 66"/>
          <p:cNvSpPr/>
          <p:nvPr/>
        </p:nvSpPr>
        <p:spPr>
          <a:xfrm>
            <a:off x="-1651680" y="2201040"/>
            <a:ext cx="1509480" cy="151560"/>
          </a:xfrm>
          <a:prstGeom prst="rect">
            <a:avLst/>
          </a:prstGeom>
          <a:noFill/>
          <a:ln>
            <a:noFill/>
          </a:ln>
        </p:spPr>
        <p:style>
          <a:lnRef idx="0"/>
          <a:fillRef idx="0"/>
          <a:effectRef idx="0"/>
          <a:fontRef idx="minor"/>
        </p:style>
        <p:txBody>
          <a:bodyPr lIns="0" rIns="0" tIns="0" bIns="0" anchor="ctr"/>
          <a:p>
            <a:pPr algn="r">
              <a:lnSpc>
                <a:spcPct val="100000"/>
              </a:lnSpc>
              <a:spcAft>
                <a:spcPts val="300"/>
              </a:spcAft>
            </a:pPr>
            <a:r>
              <a:rPr b="0" lang="en-US" sz="1000" spc="-1" strike="noStrike">
                <a:solidFill>
                  <a:srgbClr val="2d465d"/>
                </a:solidFill>
                <a:latin typeface="Arial"/>
                <a:ea typeface="Calibri"/>
              </a:rPr>
              <a:t>Primary colors</a:t>
            </a:r>
            <a:endParaRPr b="0" lang="en-US" sz="1000" spc="-1" strike="noStrike">
              <a:latin typeface="Arial"/>
            </a:endParaRPr>
          </a:p>
        </p:txBody>
      </p:sp>
      <p:sp>
        <p:nvSpPr>
          <p:cNvPr id="668" name="CustomShape 67"/>
          <p:cNvSpPr/>
          <p:nvPr/>
        </p:nvSpPr>
        <p:spPr>
          <a:xfrm>
            <a:off x="-1673280" y="1408680"/>
            <a:ext cx="1509480" cy="153000"/>
          </a:xfrm>
          <a:prstGeom prst="rect">
            <a:avLst/>
          </a:prstGeom>
          <a:noFill/>
          <a:ln>
            <a:noFill/>
          </a:ln>
        </p:spPr>
        <p:style>
          <a:lnRef idx="0"/>
          <a:fillRef idx="0"/>
          <a:effectRef idx="0"/>
          <a:fontRef idx="minor"/>
        </p:style>
        <p:txBody>
          <a:bodyPr lIns="0" rIns="0" tIns="0" bIns="0" anchor="ctr"/>
          <a:p>
            <a:pPr algn="r">
              <a:lnSpc>
                <a:spcPct val="100000"/>
              </a:lnSpc>
              <a:spcAft>
                <a:spcPts val="300"/>
              </a:spcAft>
            </a:pPr>
            <a:r>
              <a:rPr b="0" lang="en-US" sz="1000" spc="-1" strike="noStrike">
                <a:solidFill>
                  <a:srgbClr val="2d465d"/>
                </a:solidFill>
                <a:latin typeface="Arial"/>
                <a:ea typeface="Calibri"/>
              </a:rPr>
              <a:t>Main PowerPoint colors</a:t>
            </a:r>
            <a:endParaRPr b="0" lang="en-US" sz="1000" spc="-1" strike="noStrike">
              <a:latin typeface="Arial"/>
            </a:endParaRPr>
          </a:p>
        </p:txBody>
      </p:sp>
      <p:sp>
        <p:nvSpPr>
          <p:cNvPr id="669" name="CustomShape 68"/>
          <p:cNvSpPr/>
          <p:nvPr/>
        </p:nvSpPr>
        <p:spPr>
          <a:xfrm>
            <a:off x="1235592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0" name="CustomShape 69"/>
          <p:cNvSpPr/>
          <p:nvPr/>
        </p:nvSpPr>
        <p:spPr>
          <a:xfrm>
            <a:off x="1254528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1" name="CustomShape 70"/>
          <p:cNvSpPr/>
          <p:nvPr/>
        </p:nvSpPr>
        <p:spPr>
          <a:xfrm>
            <a:off x="1273788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2" name="CustomShape 71"/>
          <p:cNvSpPr/>
          <p:nvPr/>
        </p:nvSpPr>
        <p:spPr>
          <a:xfrm>
            <a:off x="1293012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3" name="CustomShape 72"/>
          <p:cNvSpPr/>
          <p:nvPr/>
        </p:nvSpPr>
        <p:spPr>
          <a:xfrm>
            <a:off x="1312236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4" name="CustomShape 73"/>
          <p:cNvSpPr/>
          <p:nvPr/>
        </p:nvSpPr>
        <p:spPr>
          <a:xfrm>
            <a:off x="1331460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5" name="CustomShape 74"/>
          <p:cNvSpPr/>
          <p:nvPr/>
        </p:nvSpPr>
        <p:spPr>
          <a:xfrm>
            <a:off x="1350324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6" name="CustomShape 75"/>
          <p:cNvSpPr/>
          <p:nvPr/>
        </p:nvSpPr>
        <p:spPr>
          <a:xfrm>
            <a:off x="1369584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7" name="CustomShape 76"/>
          <p:cNvSpPr/>
          <p:nvPr/>
        </p:nvSpPr>
        <p:spPr>
          <a:xfrm>
            <a:off x="1388808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nvGrpSpPr>
          <p:cNvPr id="678" name="Group 77"/>
          <p:cNvGrpSpPr/>
          <p:nvPr/>
        </p:nvGrpSpPr>
        <p:grpSpPr>
          <a:xfrm>
            <a:off x="10343160" y="6422400"/>
            <a:ext cx="1176480" cy="202320"/>
            <a:chOff x="10343160" y="6422400"/>
            <a:chExt cx="1176480" cy="202320"/>
          </a:xfrm>
        </p:grpSpPr>
        <p:sp>
          <p:nvSpPr>
            <p:cNvPr id="679" name="CustomShape 78"/>
            <p:cNvSpPr/>
            <p:nvPr/>
          </p:nvSpPr>
          <p:spPr>
            <a:xfrm>
              <a:off x="10595520" y="6425640"/>
              <a:ext cx="924120" cy="199080"/>
            </a:xfrm>
            <a:custGeom>
              <a:avLst/>
              <a:gdLst/>
              <a:ahLst/>
              <a:rect l="l" t="t" r="r" b="b"/>
              <a:pathLst>
                <a:path w="431" h="93">
                  <a:moveTo>
                    <a:pt x="133" y="23"/>
                  </a:moveTo>
                  <a:cubicBezTo>
                    <a:pt x="117" y="23"/>
                    <a:pt x="116" y="33"/>
                    <a:pt x="116" y="33"/>
                  </a:cubicBezTo>
                  <a:cubicBezTo>
                    <a:pt x="116" y="24"/>
                    <a:pt x="116" y="24"/>
                    <a:pt x="116" y="24"/>
                  </a:cubicBezTo>
                  <a:cubicBezTo>
                    <a:pt x="103" y="24"/>
                    <a:pt x="103" y="24"/>
                    <a:pt x="103" y="24"/>
                  </a:cubicBezTo>
                  <a:cubicBezTo>
                    <a:pt x="103" y="75"/>
                    <a:pt x="103" y="75"/>
                    <a:pt x="103" y="75"/>
                  </a:cubicBezTo>
                  <a:cubicBezTo>
                    <a:pt x="116" y="75"/>
                    <a:pt x="116" y="75"/>
                    <a:pt x="116" y="75"/>
                  </a:cubicBezTo>
                  <a:cubicBezTo>
                    <a:pt x="116" y="48"/>
                    <a:pt x="116" y="48"/>
                    <a:pt x="116" y="48"/>
                  </a:cubicBezTo>
                  <a:cubicBezTo>
                    <a:pt x="116" y="35"/>
                    <a:pt x="121" y="32"/>
                    <a:pt x="128" y="32"/>
                  </a:cubicBezTo>
                  <a:cubicBezTo>
                    <a:pt x="136" y="32"/>
                    <a:pt x="139" y="34"/>
                    <a:pt x="139" y="45"/>
                  </a:cubicBezTo>
                  <a:cubicBezTo>
                    <a:pt x="139" y="75"/>
                    <a:pt x="139" y="75"/>
                    <a:pt x="139" y="75"/>
                  </a:cubicBezTo>
                  <a:cubicBezTo>
                    <a:pt x="152" y="75"/>
                    <a:pt x="152" y="75"/>
                    <a:pt x="152" y="75"/>
                  </a:cubicBezTo>
                  <a:cubicBezTo>
                    <a:pt x="152" y="48"/>
                    <a:pt x="152" y="48"/>
                    <a:pt x="152" y="48"/>
                  </a:cubicBezTo>
                  <a:cubicBezTo>
                    <a:pt x="152" y="35"/>
                    <a:pt x="156" y="32"/>
                    <a:pt x="164" y="32"/>
                  </a:cubicBezTo>
                  <a:cubicBezTo>
                    <a:pt x="172" y="32"/>
                    <a:pt x="174" y="34"/>
                    <a:pt x="174" y="45"/>
                  </a:cubicBezTo>
                  <a:cubicBezTo>
                    <a:pt x="174" y="75"/>
                    <a:pt x="174" y="75"/>
                    <a:pt x="174" y="75"/>
                  </a:cubicBezTo>
                  <a:cubicBezTo>
                    <a:pt x="188" y="75"/>
                    <a:pt x="188" y="75"/>
                    <a:pt x="188" y="75"/>
                  </a:cubicBezTo>
                  <a:cubicBezTo>
                    <a:pt x="188" y="43"/>
                    <a:pt x="188" y="43"/>
                    <a:pt x="188" y="43"/>
                  </a:cubicBezTo>
                  <a:cubicBezTo>
                    <a:pt x="188" y="28"/>
                    <a:pt x="182" y="23"/>
                    <a:pt x="169" y="23"/>
                  </a:cubicBezTo>
                  <a:cubicBezTo>
                    <a:pt x="153" y="23"/>
                    <a:pt x="151" y="33"/>
                    <a:pt x="151" y="33"/>
                  </a:cubicBezTo>
                  <a:cubicBezTo>
                    <a:pt x="148" y="26"/>
                    <a:pt x="143" y="23"/>
                    <a:pt x="133" y="23"/>
                  </a:cubicBezTo>
                  <a:moveTo>
                    <a:pt x="259" y="4"/>
                  </a:moveTo>
                  <a:cubicBezTo>
                    <a:pt x="259" y="4"/>
                    <a:pt x="251" y="0"/>
                    <a:pt x="238" y="0"/>
                  </a:cubicBezTo>
                  <a:cubicBezTo>
                    <a:pt x="214" y="0"/>
                    <a:pt x="199" y="11"/>
                    <a:pt x="199" y="38"/>
                  </a:cubicBezTo>
                  <a:cubicBezTo>
                    <a:pt x="199" y="65"/>
                    <a:pt x="211" y="76"/>
                    <a:pt x="238" y="76"/>
                  </a:cubicBezTo>
                  <a:cubicBezTo>
                    <a:pt x="253" y="76"/>
                    <a:pt x="260" y="72"/>
                    <a:pt x="260" y="72"/>
                  </a:cubicBezTo>
                  <a:cubicBezTo>
                    <a:pt x="260" y="61"/>
                    <a:pt x="260" y="61"/>
                    <a:pt x="260" y="61"/>
                  </a:cubicBezTo>
                  <a:cubicBezTo>
                    <a:pt x="260" y="61"/>
                    <a:pt x="253" y="66"/>
                    <a:pt x="240" y="66"/>
                  </a:cubicBezTo>
                  <a:cubicBezTo>
                    <a:pt x="223" y="66"/>
                    <a:pt x="213" y="60"/>
                    <a:pt x="213" y="37"/>
                  </a:cubicBezTo>
                  <a:cubicBezTo>
                    <a:pt x="213" y="17"/>
                    <a:pt x="220" y="10"/>
                    <a:pt x="239" y="10"/>
                  </a:cubicBezTo>
                  <a:cubicBezTo>
                    <a:pt x="250" y="10"/>
                    <a:pt x="259" y="14"/>
                    <a:pt x="259" y="14"/>
                  </a:cubicBezTo>
                  <a:lnTo>
                    <a:pt x="259" y="4"/>
                  </a:lnTo>
                  <a:close/>
                  <a:moveTo>
                    <a:pt x="54" y="3"/>
                  </a:moveTo>
                  <a:cubicBezTo>
                    <a:pt x="54" y="3"/>
                    <a:pt x="45" y="0"/>
                    <a:pt x="34" y="0"/>
                  </a:cubicBezTo>
                  <a:cubicBezTo>
                    <a:pt x="15" y="0"/>
                    <a:pt x="0" y="5"/>
                    <a:pt x="0" y="21"/>
                  </a:cubicBezTo>
                  <a:cubicBezTo>
                    <a:pt x="0" y="34"/>
                    <a:pt x="8" y="38"/>
                    <a:pt x="21" y="41"/>
                  </a:cubicBezTo>
                  <a:cubicBezTo>
                    <a:pt x="36" y="45"/>
                    <a:pt x="36" y="45"/>
                    <a:pt x="36" y="45"/>
                  </a:cubicBezTo>
                  <a:cubicBezTo>
                    <a:pt x="43" y="46"/>
                    <a:pt x="46" y="48"/>
                    <a:pt x="46" y="55"/>
                  </a:cubicBezTo>
                  <a:cubicBezTo>
                    <a:pt x="46" y="66"/>
                    <a:pt x="38" y="66"/>
                    <a:pt x="27" y="66"/>
                  </a:cubicBezTo>
                  <a:cubicBezTo>
                    <a:pt x="13" y="66"/>
                    <a:pt x="1" y="62"/>
                    <a:pt x="1" y="62"/>
                  </a:cubicBezTo>
                  <a:cubicBezTo>
                    <a:pt x="1" y="72"/>
                    <a:pt x="1" y="72"/>
                    <a:pt x="1" y="72"/>
                  </a:cubicBezTo>
                  <a:cubicBezTo>
                    <a:pt x="1" y="72"/>
                    <a:pt x="12" y="76"/>
                    <a:pt x="25" y="76"/>
                  </a:cubicBezTo>
                  <a:cubicBezTo>
                    <a:pt x="44" y="76"/>
                    <a:pt x="60" y="72"/>
                    <a:pt x="60" y="54"/>
                  </a:cubicBezTo>
                  <a:cubicBezTo>
                    <a:pt x="60" y="41"/>
                    <a:pt x="53" y="36"/>
                    <a:pt x="40" y="33"/>
                  </a:cubicBezTo>
                  <a:cubicBezTo>
                    <a:pt x="26" y="30"/>
                    <a:pt x="26" y="30"/>
                    <a:pt x="26" y="30"/>
                  </a:cubicBezTo>
                  <a:cubicBezTo>
                    <a:pt x="18" y="28"/>
                    <a:pt x="14" y="26"/>
                    <a:pt x="14" y="19"/>
                  </a:cubicBezTo>
                  <a:cubicBezTo>
                    <a:pt x="14" y="10"/>
                    <a:pt x="23" y="9"/>
                    <a:pt x="33" y="9"/>
                  </a:cubicBezTo>
                  <a:cubicBezTo>
                    <a:pt x="46" y="9"/>
                    <a:pt x="54" y="13"/>
                    <a:pt x="54" y="13"/>
                  </a:cubicBezTo>
                  <a:lnTo>
                    <a:pt x="54" y="3"/>
                  </a:lnTo>
                  <a:close/>
                  <a:moveTo>
                    <a:pt x="403" y="68"/>
                  </a:moveTo>
                  <a:cubicBezTo>
                    <a:pt x="392" y="68"/>
                    <a:pt x="390" y="61"/>
                    <a:pt x="390" y="49"/>
                  </a:cubicBezTo>
                  <a:cubicBezTo>
                    <a:pt x="390" y="38"/>
                    <a:pt x="392" y="31"/>
                    <a:pt x="403" y="31"/>
                  </a:cubicBezTo>
                  <a:cubicBezTo>
                    <a:pt x="414" y="31"/>
                    <a:pt x="417" y="38"/>
                    <a:pt x="417" y="49"/>
                  </a:cubicBezTo>
                  <a:cubicBezTo>
                    <a:pt x="417" y="62"/>
                    <a:pt x="414" y="68"/>
                    <a:pt x="403" y="68"/>
                  </a:cubicBezTo>
                  <a:moveTo>
                    <a:pt x="376" y="93"/>
                  </a:moveTo>
                  <a:cubicBezTo>
                    <a:pt x="389" y="93"/>
                    <a:pt x="389" y="93"/>
                    <a:pt x="389" y="93"/>
                  </a:cubicBezTo>
                  <a:cubicBezTo>
                    <a:pt x="389" y="67"/>
                    <a:pt x="389" y="67"/>
                    <a:pt x="389" y="67"/>
                  </a:cubicBezTo>
                  <a:cubicBezTo>
                    <a:pt x="389" y="67"/>
                    <a:pt x="391" y="76"/>
                    <a:pt x="406" y="76"/>
                  </a:cubicBezTo>
                  <a:cubicBezTo>
                    <a:pt x="423" y="76"/>
                    <a:pt x="431" y="68"/>
                    <a:pt x="431" y="49"/>
                  </a:cubicBezTo>
                  <a:cubicBezTo>
                    <a:pt x="431" y="31"/>
                    <a:pt x="424" y="23"/>
                    <a:pt x="408" y="23"/>
                  </a:cubicBezTo>
                  <a:cubicBezTo>
                    <a:pt x="391" y="23"/>
                    <a:pt x="389" y="33"/>
                    <a:pt x="389" y="33"/>
                  </a:cubicBezTo>
                  <a:cubicBezTo>
                    <a:pt x="389" y="24"/>
                    <a:pt x="389" y="24"/>
                    <a:pt x="389" y="24"/>
                  </a:cubicBezTo>
                  <a:cubicBezTo>
                    <a:pt x="376" y="24"/>
                    <a:pt x="376" y="24"/>
                    <a:pt x="376" y="24"/>
                  </a:cubicBezTo>
                  <a:lnTo>
                    <a:pt x="376" y="93"/>
                  </a:lnTo>
                  <a:close/>
                  <a:moveTo>
                    <a:pt x="334" y="75"/>
                  </a:moveTo>
                  <a:cubicBezTo>
                    <a:pt x="347" y="75"/>
                    <a:pt x="347" y="75"/>
                    <a:pt x="347" y="75"/>
                  </a:cubicBezTo>
                  <a:cubicBezTo>
                    <a:pt x="347" y="47"/>
                    <a:pt x="347" y="47"/>
                    <a:pt x="347" y="47"/>
                  </a:cubicBezTo>
                  <a:cubicBezTo>
                    <a:pt x="347" y="37"/>
                    <a:pt x="351" y="36"/>
                    <a:pt x="368" y="36"/>
                  </a:cubicBezTo>
                  <a:cubicBezTo>
                    <a:pt x="368" y="24"/>
                    <a:pt x="368" y="24"/>
                    <a:pt x="368" y="24"/>
                  </a:cubicBezTo>
                  <a:cubicBezTo>
                    <a:pt x="355" y="24"/>
                    <a:pt x="349" y="28"/>
                    <a:pt x="347" y="37"/>
                  </a:cubicBezTo>
                  <a:cubicBezTo>
                    <a:pt x="347" y="24"/>
                    <a:pt x="347" y="24"/>
                    <a:pt x="347" y="24"/>
                  </a:cubicBezTo>
                  <a:cubicBezTo>
                    <a:pt x="334" y="24"/>
                    <a:pt x="334" y="24"/>
                    <a:pt x="334" y="24"/>
                  </a:cubicBezTo>
                  <a:lnTo>
                    <a:pt x="334" y="75"/>
                  </a:lnTo>
                  <a:close/>
                  <a:moveTo>
                    <a:pt x="296" y="68"/>
                  </a:moveTo>
                  <a:cubicBezTo>
                    <a:pt x="284" y="68"/>
                    <a:pt x="282" y="63"/>
                    <a:pt x="282" y="49"/>
                  </a:cubicBezTo>
                  <a:cubicBezTo>
                    <a:pt x="282" y="36"/>
                    <a:pt x="284" y="30"/>
                    <a:pt x="295" y="30"/>
                  </a:cubicBezTo>
                  <a:cubicBezTo>
                    <a:pt x="307" y="30"/>
                    <a:pt x="309" y="36"/>
                    <a:pt x="309" y="49"/>
                  </a:cubicBezTo>
                  <a:cubicBezTo>
                    <a:pt x="309" y="62"/>
                    <a:pt x="307" y="68"/>
                    <a:pt x="296" y="68"/>
                  </a:cubicBezTo>
                  <a:moveTo>
                    <a:pt x="268" y="50"/>
                  </a:moveTo>
                  <a:cubicBezTo>
                    <a:pt x="268" y="70"/>
                    <a:pt x="278" y="76"/>
                    <a:pt x="295" y="76"/>
                  </a:cubicBezTo>
                  <a:cubicBezTo>
                    <a:pt x="312" y="76"/>
                    <a:pt x="323" y="70"/>
                    <a:pt x="323" y="49"/>
                  </a:cubicBezTo>
                  <a:cubicBezTo>
                    <a:pt x="323" y="29"/>
                    <a:pt x="312" y="23"/>
                    <a:pt x="295" y="23"/>
                  </a:cubicBezTo>
                  <a:cubicBezTo>
                    <a:pt x="278" y="23"/>
                    <a:pt x="268" y="29"/>
                    <a:pt x="268" y="50"/>
                  </a:cubicBezTo>
                  <a:moveTo>
                    <a:pt x="73" y="75"/>
                  </a:moveTo>
                  <a:cubicBezTo>
                    <a:pt x="86" y="75"/>
                    <a:pt x="86" y="75"/>
                    <a:pt x="86" y="75"/>
                  </a:cubicBezTo>
                  <a:cubicBezTo>
                    <a:pt x="86" y="24"/>
                    <a:pt x="86" y="24"/>
                    <a:pt x="86" y="24"/>
                  </a:cubicBezTo>
                  <a:cubicBezTo>
                    <a:pt x="73" y="24"/>
                    <a:pt x="73" y="24"/>
                    <a:pt x="73" y="24"/>
                  </a:cubicBezTo>
                  <a:lnTo>
                    <a:pt x="73" y="75"/>
                  </a:lnTo>
                  <a:close/>
                  <a:moveTo>
                    <a:pt x="73" y="14"/>
                  </a:moveTo>
                  <a:cubicBezTo>
                    <a:pt x="86" y="14"/>
                    <a:pt x="86" y="14"/>
                    <a:pt x="86" y="14"/>
                  </a:cubicBezTo>
                  <a:cubicBezTo>
                    <a:pt x="86" y="1"/>
                    <a:pt x="86" y="1"/>
                    <a:pt x="86" y="1"/>
                  </a:cubicBezTo>
                  <a:cubicBezTo>
                    <a:pt x="73" y="1"/>
                    <a:pt x="73" y="1"/>
                    <a:pt x="73" y="1"/>
                  </a:cubicBezTo>
                  <a:lnTo>
                    <a:pt x="73" y="14"/>
                  </a:lnTo>
                  <a:close/>
                </a:path>
              </a:pathLst>
            </a:custGeom>
            <a:solidFill>
              <a:schemeClr val="tx1"/>
            </a:solidFill>
            <a:ln>
              <a:noFill/>
            </a:ln>
          </p:spPr>
          <p:style>
            <a:lnRef idx="0"/>
            <a:fillRef idx="0"/>
            <a:effectRef idx="0"/>
            <a:fontRef idx="minor"/>
          </p:style>
        </p:sp>
        <p:sp>
          <p:nvSpPr>
            <p:cNvPr id="680" name="CustomShape 79"/>
            <p:cNvSpPr/>
            <p:nvPr/>
          </p:nvSpPr>
          <p:spPr>
            <a:xfrm>
              <a:off x="10411920" y="6491520"/>
              <a:ext cx="48240" cy="49680"/>
            </a:xfrm>
            <a:custGeom>
              <a:avLst/>
              <a:gdLst/>
              <a:ahLst/>
              <a:rect l="l" t="t" r="r" b="b"/>
              <a:pathLst>
                <a:path w="33" h="34">
                  <a:moveTo>
                    <a:pt x="26" y="26"/>
                  </a:moveTo>
                  <a:lnTo>
                    <a:pt x="13" y="26"/>
                  </a:lnTo>
                  <a:lnTo>
                    <a:pt x="13" y="13"/>
                  </a:lnTo>
                  <a:lnTo>
                    <a:pt x="26" y="13"/>
                  </a:lnTo>
                  <a:lnTo>
                    <a:pt x="26" y="26"/>
                  </a:lnTo>
                  <a:close/>
                  <a:moveTo>
                    <a:pt x="33" y="0"/>
                  </a:moveTo>
                  <a:lnTo>
                    <a:pt x="0" y="0"/>
                  </a:lnTo>
                  <a:lnTo>
                    <a:pt x="0" y="34"/>
                  </a:lnTo>
                  <a:lnTo>
                    <a:pt x="33" y="34"/>
                  </a:lnTo>
                  <a:lnTo>
                    <a:pt x="33" y="0"/>
                  </a:lnTo>
                  <a:close/>
                </a:path>
              </a:pathLst>
            </a:custGeom>
            <a:solidFill>
              <a:schemeClr val="tx1"/>
            </a:solidFill>
            <a:ln>
              <a:noFill/>
            </a:ln>
          </p:spPr>
          <p:style>
            <a:lnRef idx="0"/>
            <a:fillRef idx="0"/>
            <a:effectRef idx="0"/>
            <a:fontRef idx="minor"/>
          </p:style>
        </p:sp>
        <p:sp>
          <p:nvSpPr>
            <p:cNvPr id="681" name="CustomShape 80"/>
            <p:cNvSpPr/>
            <p:nvPr/>
          </p:nvSpPr>
          <p:spPr>
            <a:xfrm>
              <a:off x="10360800" y="6440040"/>
              <a:ext cx="131760" cy="133200"/>
            </a:xfrm>
            <a:custGeom>
              <a:avLst/>
              <a:gdLst/>
              <a:ahLst/>
              <a:rect l="l" t="t" r="r" b="b"/>
              <a:pathLst>
                <a:path w="90" h="91">
                  <a:moveTo>
                    <a:pt x="83" y="83"/>
                  </a:moveTo>
                  <a:lnTo>
                    <a:pt x="13" y="83"/>
                  </a:lnTo>
                  <a:lnTo>
                    <a:pt x="13" y="13"/>
                  </a:lnTo>
                  <a:lnTo>
                    <a:pt x="83" y="13"/>
                  </a:lnTo>
                  <a:lnTo>
                    <a:pt x="83" y="83"/>
                  </a:lnTo>
                  <a:close/>
                  <a:moveTo>
                    <a:pt x="90" y="0"/>
                  </a:moveTo>
                  <a:lnTo>
                    <a:pt x="0" y="0"/>
                  </a:lnTo>
                  <a:lnTo>
                    <a:pt x="0" y="91"/>
                  </a:lnTo>
                  <a:lnTo>
                    <a:pt x="90" y="91"/>
                  </a:lnTo>
                  <a:lnTo>
                    <a:pt x="90" y="0"/>
                  </a:lnTo>
                  <a:close/>
                </a:path>
              </a:pathLst>
            </a:custGeom>
            <a:solidFill>
              <a:schemeClr val="tx1"/>
            </a:solidFill>
            <a:ln>
              <a:noFill/>
            </a:ln>
          </p:spPr>
          <p:style>
            <a:lnRef idx="0"/>
            <a:fillRef idx="0"/>
            <a:effectRef idx="0"/>
            <a:fontRef idx="minor"/>
          </p:style>
        </p:sp>
        <p:sp>
          <p:nvSpPr>
            <p:cNvPr id="682" name="CustomShape 81"/>
            <p:cNvSpPr/>
            <p:nvPr/>
          </p:nvSpPr>
          <p:spPr>
            <a:xfrm>
              <a:off x="10343160" y="6422400"/>
              <a:ext cx="167040" cy="165600"/>
            </a:xfrm>
            <a:custGeom>
              <a:avLst/>
              <a:gdLst/>
              <a:ahLst/>
              <a:rect l="l" t="t" r="r" b="b"/>
              <a:pathLst>
                <a:path w="114" h="113">
                  <a:moveTo>
                    <a:pt x="107" y="107"/>
                  </a:moveTo>
                  <a:lnTo>
                    <a:pt x="7" y="107"/>
                  </a:lnTo>
                  <a:lnTo>
                    <a:pt x="7" y="8"/>
                  </a:lnTo>
                  <a:lnTo>
                    <a:pt x="107" y="8"/>
                  </a:lnTo>
                  <a:lnTo>
                    <a:pt x="107" y="107"/>
                  </a:lnTo>
                  <a:close/>
                  <a:moveTo>
                    <a:pt x="0" y="113"/>
                  </a:moveTo>
                  <a:lnTo>
                    <a:pt x="114" y="113"/>
                  </a:lnTo>
                  <a:lnTo>
                    <a:pt x="114" y="0"/>
                  </a:lnTo>
                  <a:lnTo>
                    <a:pt x="0" y="0"/>
                  </a:lnTo>
                  <a:lnTo>
                    <a:pt x="0" y="113"/>
                  </a:lnTo>
                  <a:close/>
                </a:path>
              </a:pathLst>
            </a:custGeom>
            <a:solidFill>
              <a:schemeClr val="tx1"/>
            </a:solidFill>
            <a:ln>
              <a:noFill/>
            </a:ln>
          </p:spPr>
          <p:style>
            <a:lnRef idx="0"/>
            <a:fillRef idx="0"/>
            <a:effectRef idx="0"/>
            <a:fontRef idx="minor"/>
          </p:style>
        </p:sp>
        <p:sp>
          <p:nvSpPr>
            <p:cNvPr id="683" name="CustomShape 82"/>
            <p:cNvSpPr/>
            <p:nvPr/>
          </p:nvSpPr>
          <p:spPr>
            <a:xfrm>
              <a:off x="10385640" y="6466680"/>
              <a:ext cx="90720" cy="89280"/>
            </a:xfrm>
            <a:custGeom>
              <a:avLst/>
              <a:gdLst/>
              <a:ahLst/>
              <a:rect l="l" t="t" r="r" b="b"/>
              <a:pathLst>
                <a:path w="62" h="61">
                  <a:moveTo>
                    <a:pt x="56" y="55"/>
                  </a:moveTo>
                  <a:lnTo>
                    <a:pt x="14" y="55"/>
                  </a:lnTo>
                  <a:lnTo>
                    <a:pt x="14" y="13"/>
                  </a:lnTo>
                  <a:lnTo>
                    <a:pt x="56" y="13"/>
                  </a:lnTo>
                  <a:lnTo>
                    <a:pt x="56" y="55"/>
                  </a:lnTo>
                  <a:close/>
                  <a:moveTo>
                    <a:pt x="62" y="0"/>
                  </a:moveTo>
                  <a:lnTo>
                    <a:pt x="0" y="0"/>
                  </a:lnTo>
                  <a:lnTo>
                    <a:pt x="0" y="61"/>
                  </a:lnTo>
                  <a:lnTo>
                    <a:pt x="62" y="61"/>
                  </a:lnTo>
                  <a:lnTo>
                    <a:pt x="62" y="0"/>
                  </a:lnTo>
                  <a:close/>
                </a:path>
              </a:pathLst>
            </a:custGeom>
            <a:solidFill>
              <a:schemeClr val="tx1"/>
            </a:solidFill>
            <a:ln>
              <a:noFill/>
            </a:ln>
          </p:spPr>
          <p:style>
            <a:lnRef idx="0"/>
            <a:fillRef idx="0"/>
            <a:effectRef idx="0"/>
            <a:fontRef idx="minor"/>
          </p:style>
        </p:sp>
      </p:grpSp>
      <p:sp>
        <p:nvSpPr>
          <p:cNvPr id="684" name="CustomShape 83" hidden="1"/>
          <p:cNvSpPr/>
          <p:nvPr/>
        </p:nvSpPr>
        <p:spPr>
          <a:xfrm>
            <a:off x="-63360" y="-63360"/>
            <a:ext cx="360" cy="360"/>
          </a:xfrm>
          <a:prstGeom prst="ellipse">
            <a:avLst/>
          </a:prstGeom>
          <a:noFill/>
          <a:ln>
            <a:solidFill>
              <a:schemeClr val="accent6"/>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nvGrpSpPr>
          <p:cNvPr id="685" name="Group 84"/>
          <p:cNvGrpSpPr/>
          <p:nvPr/>
        </p:nvGrpSpPr>
        <p:grpSpPr>
          <a:xfrm>
            <a:off x="12334680" y="1623600"/>
            <a:ext cx="1712520" cy="399600"/>
            <a:chOff x="12334680" y="1623600"/>
            <a:chExt cx="1712520" cy="399600"/>
          </a:xfrm>
        </p:grpSpPr>
        <p:sp>
          <p:nvSpPr>
            <p:cNvPr id="686" name="CustomShape 85"/>
            <p:cNvSpPr/>
            <p:nvPr/>
          </p:nvSpPr>
          <p:spPr>
            <a:xfrm>
              <a:off x="1235592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87" name="CustomShape 86"/>
            <p:cNvSpPr/>
            <p:nvPr/>
          </p:nvSpPr>
          <p:spPr>
            <a:xfrm>
              <a:off x="1254528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88" name="CustomShape 87"/>
            <p:cNvSpPr/>
            <p:nvPr/>
          </p:nvSpPr>
          <p:spPr>
            <a:xfrm>
              <a:off x="1273788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89" name="CustomShape 88"/>
            <p:cNvSpPr/>
            <p:nvPr/>
          </p:nvSpPr>
          <p:spPr>
            <a:xfrm>
              <a:off x="1293012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0" name="CustomShape 89"/>
            <p:cNvSpPr/>
            <p:nvPr/>
          </p:nvSpPr>
          <p:spPr>
            <a:xfrm>
              <a:off x="1312236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1" name="CustomShape 90"/>
            <p:cNvSpPr/>
            <p:nvPr/>
          </p:nvSpPr>
          <p:spPr>
            <a:xfrm>
              <a:off x="1331460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2" name="CustomShape 91"/>
            <p:cNvSpPr/>
            <p:nvPr/>
          </p:nvSpPr>
          <p:spPr>
            <a:xfrm>
              <a:off x="1350324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3" name="CustomShape 92"/>
            <p:cNvSpPr/>
            <p:nvPr/>
          </p:nvSpPr>
          <p:spPr>
            <a:xfrm>
              <a:off x="1369584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4" name="CustomShape 93"/>
            <p:cNvSpPr/>
            <p:nvPr/>
          </p:nvSpPr>
          <p:spPr>
            <a:xfrm>
              <a:off x="1388808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nvGrpSpPr>
            <p:cNvPr id="695" name="Group 94"/>
            <p:cNvGrpSpPr/>
            <p:nvPr/>
          </p:nvGrpSpPr>
          <p:grpSpPr>
            <a:xfrm>
              <a:off x="12334680" y="1864080"/>
              <a:ext cx="1691640" cy="159120"/>
              <a:chOff x="12334680" y="1864080"/>
              <a:chExt cx="1691640" cy="159120"/>
            </a:xfrm>
          </p:grpSpPr>
          <p:sp>
            <p:nvSpPr>
              <p:cNvPr id="696" name="CustomShape 95"/>
              <p:cNvSpPr/>
              <p:nvPr/>
            </p:nvSpPr>
            <p:spPr>
              <a:xfrm>
                <a:off x="12334680" y="1864080"/>
                <a:ext cx="159120" cy="159120"/>
              </a:xfrm>
              <a:prstGeom prst="rect">
                <a:avLst/>
              </a:prstGeom>
              <a:solidFill>
                <a:srgbClr val="e6e6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7" name="CustomShape 96"/>
              <p:cNvSpPr/>
              <p:nvPr/>
            </p:nvSpPr>
            <p:spPr>
              <a:xfrm>
                <a:off x="12524400" y="1864080"/>
                <a:ext cx="159120" cy="159120"/>
              </a:xfrm>
              <a:prstGeom prst="rect">
                <a:avLst/>
              </a:prstGeom>
              <a:solidFill>
                <a:srgbClr val="e6e6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8" name="CustomShape 97"/>
              <p:cNvSpPr/>
              <p:nvPr/>
            </p:nvSpPr>
            <p:spPr>
              <a:xfrm>
                <a:off x="12716640" y="1864080"/>
                <a:ext cx="159120" cy="159120"/>
              </a:xfrm>
              <a:prstGeom prst="rect">
                <a:avLst/>
              </a:prstGeom>
              <a:solidFill>
                <a:srgbClr val="e6e6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9" name="CustomShape 98"/>
              <p:cNvSpPr/>
              <p:nvPr/>
            </p:nvSpPr>
            <p:spPr>
              <a:xfrm>
                <a:off x="12909240" y="1864080"/>
                <a:ext cx="159120" cy="159120"/>
              </a:xfrm>
              <a:prstGeom prst="rect">
                <a:avLst/>
              </a:prstGeom>
              <a:solidFill>
                <a:srgbClr val="e6e6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00" name="CustomShape 99"/>
              <p:cNvSpPr/>
              <p:nvPr/>
            </p:nvSpPr>
            <p:spPr>
              <a:xfrm>
                <a:off x="13101480" y="1864080"/>
                <a:ext cx="159120" cy="159120"/>
              </a:xfrm>
              <a:prstGeom prst="rect">
                <a:avLst/>
              </a:prstGeom>
              <a:solidFill>
                <a:srgbClr val="e6e6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01" name="CustomShape 100"/>
              <p:cNvSpPr/>
              <p:nvPr/>
            </p:nvSpPr>
            <p:spPr>
              <a:xfrm>
                <a:off x="13293720" y="1864080"/>
                <a:ext cx="159120" cy="159120"/>
              </a:xfrm>
              <a:prstGeom prst="rect">
                <a:avLst/>
              </a:prstGeom>
              <a:solidFill>
                <a:srgbClr val="e6e6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02" name="CustomShape 101"/>
              <p:cNvSpPr/>
              <p:nvPr/>
            </p:nvSpPr>
            <p:spPr>
              <a:xfrm>
                <a:off x="13482360" y="1864080"/>
                <a:ext cx="159120" cy="159120"/>
              </a:xfrm>
              <a:prstGeom prst="rect">
                <a:avLst/>
              </a:prstGeom>
              <a:solidFill>
                <a:srgbClr val="e6e6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03" name="CustomShape 102"/>
              <p:cNvSpPr/>
              <p:nvPr/>
            </p:nvSpPr>
            <p:spPr>
              <a:xfrm>
                <a:off x="13674600" y="1864080"/>
                <a:ext cx="159120" cy="159120"/>
              </a:xfrm>
              <a:prstGeom prst="rect">
                <a:avLst/>
              </a:prstGeom>
              <a:solidFill>
                <a:srgbClr val="e6e6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04" name="CustomShape 103"/>
              <p:cNvSpPr/>
              <p:nvPr/>
            </p:nvSpPr>
            <p:spPr>
              <a:xfrm>
                <a:off x="13867200" y="1864080"/>
                <a:ext cx="159120" cy="159120"/>
              </a:xfrm>
              <a:prstGeom prst="rect">
                <a:avLst/>
              </a:prstGeom>
              <a:solidFill>
                <a:srgbClr val="e6e6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grpSp>
      <p:pic>
        <p:nvPicPr>
          <p:cNvPr id="705" name="Billede 4" descr=""/>
          <p:cNvPicPr/>
          <p:nvPr/>
        </p:nvPicPr>
        <p:blipFill>
          <a:blip r:embed="rId2"/>
          <a:stretch/>
        </p:blipFill>
        <p:spPr>
          <a:xfrm>
            <a:off x="0" y="-8280"/>
            <a:ext cx="12191760" cy="6865920"/>
          </a:xfrm>
          <a:prstGeom prst="rect">
            <a:avLst/>
          </a:prstGeom>
          <a:ln>
            <a:noFill/>
          </a:ln>
        </p:spPr>
      </p:pic>
      <p:sp>
        <p:nvSpPr>
          <p:cNvPr id="706" name="PlaceHolder 104"/>
          <p:cNvSpPr>
            <a:spLocks noGrp="1"/>
          </p:cNvSpPr>
          <p:nvPr>
            <p:ph type="title"/>
          </p:nvPr>
        </p:nvSpPr>
        <p:spPr>
          <a:xfrm>
            <a:off x="649080" y="5400"/>
            <a:ext cx="10878480" cy="1052280"/>
          </a:xfrm>
          <a:prstGeom prst="rect">
            <a:avLst/>
          </a:prstGeom>
        </p:spPr>
        <p:txBody>
          <a:bodyPr lIns="0" rIns="0" tIns="0" bIns="0" anchor="b"/>
          <a:p>
            <a:pPr>
              <a:lnSpc>
                <a:spcPct val="100000"/>
              </a:lnSpc>
            </a:pPr>
            <a:r>
              <a:rPr b="0" lang="en-US" sz="3200" spc="-1" strike="noStrike" cap="all">
                <a:solidFill>
                  <a:srgbClr val="000000"/>
                </a:solidFill>
                <a:latin typeface="Arial"/>
                <a:ea typeface="ＭＳ Ｐゴシック"/>
              </a:rPr>
              <a:t>Enter slide header</a:t>
            </a:r>
            <a:endParaRPr b="0" lang="en-US" sz="3200" spc="-1" strike="noStrike">
              <a:solidFill>
                <a:srgbClr val="000000"/>
              </a:solidFill>
              <a:latin typeface="Calibri"/>
            </a:endParaRPr>
          </a:p>
        </p:txBody>
      </p:sp>
      <p:sp>
        <p:nvSpPr>
          <p:cNvPr id="707" name="PlaceHolder 105"/>
          <p:cNvSpPr>
            <a:spLocks noGrp="1"/>
          </p:cNvSpPr>
          <p:nvPr>
            <p:ph type="sldNum"/>
          </p:nvPr>
        </p:nvSpPr>
        <p:spPr>
          <a:xfrm>
            <a:off x="672120" y="6356520"/>
            <a:ext cx="679320" cy="365760"/>
          </a:xfrm>
          <a:prstGeom prst="rect">
            <a:avLst/>
          </a:prstGeom>
        </p:spPr>
        <p:txBody>
          <a:bodyPr lIns="0" rIns="0" tIns="0" bIns="0" anchor="ctr"/>
          <a:p>
            <a:pPr>
              <a:lnSpc>
                <a:spcPct val="100000"/>
              </a:lnSpc>
            </a:pPr>
            <a:fld id="{82039D45-9AD0-4823-B730-1258193C5276}" type="slidenum">
              <a:rPr b="0" lang="en-US" sz="1000" spc="-1" strike="noStrike">
                <a:solidFill>
                  <a:srgbClr val="cccccc"/>
                </a:solidFill>
                <a:latin typeface="Arial"/>
                <a:ea typeface="ＭＳ Ｐゴシック"/>
              </a:rPr>
              <a:t>&lt;number&gt;</a:t>
            </a:fld>
            <a:endParaRPr b="0" lang="en-US" sz="1000" spc="-1" strike="noStrike">
              <a:latin typeface="Times New Roman"/>
            </a:endParaRPr>
          </a:p>
        </p:txBody>
      </p:sp>
      <p:sp>
        <p:nvSpPr>
          <p:cNvPr id="708" name="PlaceHolder 106"/>
          <p:cNvSpPr>
            <a:spLocks noGrp="1"/>
          </p:cNvSpPr>
          <p:nvPr>
            <p:ph type="body"/>
          </p:nvPr>
        </p:nvSpPr>
        <p:spPr>
          <a:xfrm>
            <a:off x="671040" y="1055880"/>
            <a:ext cx="10849680" cy="402120"/>
          </a:xfrm>
          <a:prstGeom prst="rect">
            <a:avLst/>
          </a:prstGeom>
        </p:spPr>
        <p:txBody>
          <a:bodyPr lIns="0" rIns="0" tIns="0" bIns="0"/>
          <a:p>
            <a:pPr>
              <a:lnSpc>
                <a:spcPct val="100000"/>
              </a:lnSpc>
              <a:spcBef>
                <a:spcPts val="300"/>
              </a:spcBef>
              <a:spcAft>
                <a:spcPts val="1199"/>
              </a:spcAft>
            </a:pPr>
            <a:r>
              <a:rPr b="0" lang="da-DK" sz="2100" spc="-1" strike="noStrike" cap="all">
                <a:solidFill>
                  <a:srgbClr val="15aaa6"/>
                </a:solidFill>
                <a:latin typeface="Arial"/>
                <a:ea typeface="Calibri"/>
              </a:rPr>
              <a:t>SUBHEADER</a:t>
            </a:r>
            <a:endParaRPr b="0" lang="da-DK" sz="2100" spc="-1" strike="noStrike">
              <a:solidFill>
                <a:srgbClr val="000000"/>
              </a:solidFill>
              <a:latin typeface="Arial"/>
            </a:endParaRPr>
          </a:p>
        </p:txBody>
      </p:sp>
      <p:grpSp>
        <p:nvGrpSpPr>
          <p:cNvPr id="709" name="Group 107"/>
          <p:cNvGrpSpPr/>
          <p:nvPr/>
        </p:nvGrpSpPr>
        <p:grpSpPr>
          <a:xfrm>
            <a:off x="10343160" y="6422400"/>
            <a:ext cx="1176480" cy="202320"/>
            <a:chOff x="10343160" y="6422400"/>
            <a:chExt cx="1176480" cy="202320"/>
          </a:xfrm>
        </p:grpSpPr>
        <p:sp>
          <p:nvSpPr>
            <p:cNvPr id="710" name="CustomShape 108"/>
            <p:cNvSpPr/>
            <p:nvPr/>
          </p:nvSpPr>
          <p:spPr>
            <a:xfrm>
              <a:off x="10595520" y="6425640"/>
              <a:ext cx="924120" cy="199080"/>
            </a:xfrm>
            <a:custGeom>
              <a:avLst/>
              <a:gdLst/>
              <a:ahLst/>
              <a:rect l="l" t="t" r="r" b="b"/>
              <a:pathLst>
                <a:path w="431" h="93">
                  <a:moveTo>
                    <a:pt x="133" y="23"/>
                  </a:moveTo>
                  <a:cubicBezTo>
                    <a:pt x="117" y="23"/>
                    <a:pt x="116" y="33"/>
                    <a:pt x="116" y="33"/>
                  </a:cubicBezTo>
                  <a:cubicBezTo>
                    <a:pt x="116" y="24"/>
                    <a:pt x="116" y="24"/>
                    <a:pt x="116" y="24"/>
                  </a:cubicBezTo>
                  <a:cubicBezTo>
                    <a:pt x="103" y="24"/>
                    <a:pt x="103" y="24"/>
                    <a:pt x="103" y="24"/>
                  </a:cubicBezTo>
                  <a:cubicBezTo>
                    <a:pt x="103" y="75"/>
                    <a:pt x="103" y="75"/>
                    <a:pt x="103" y="75"/>
                  </a:cubicBezTo>
                  <a:cubicBezTo>
                    <a:pt x="116" y="75"/>
                    <a:pt x="116" y="75"/>
                    <a:pt x="116" y="75"/>
                  </a:cubicBezTo>
                  <a:cubicBezTo>
                    <a:pt x="116" y="48"/>
                    <a:pt x="116" y="48"/>
                    <a:pt x="116" y="48"/>
                  </a:cubicBezTo>
                  <a:cubicBezTo>
                    <a:pt x="116" y="35"/>
                    <a:pt x="121" y="32"/>
                    <a:pt x="128" y="32"/>
                  </a:cubicBezTo>
                  <a:cubicBezTo>
                    <a:pt x="136" y="32"/>
                    <a:pt x="139" y="34"/>
                    <a:pt x="139" y="45"/>
                  </a:cubicBezTo>
                  <a:cubicBezTo>
                    <a:pt x="139" y="75"/>
                    <a:pt x="139" y="75"/>
                    <a:pt x="139" y="75"/>
                  </a:cubicBezTo>
                  <a:cubicBezTo>
                    <a:pt x="152" y="75"/>
                    <a:pt x="152" y="75"/>
                    <a:pt x="152" y="75"/>
                  </a:cubicBezTo>
                  <a:cubicBezTo>
                    <a:pt x="152" y="48"/>
                    <a:pt x="152" y="48"/>
                    <a:pt x="152" y="48"/>
                  </a:cubicBezTo>
                  <a:cubicBezTo>
                    <a:pt x="152" y="35"/>
                    <a:pt x="156" y="32"/>
                    <a:pt x="164" y="32"/>
                  </a:cubicBezTo>
                  <a:cubicBezTo>
                    <a:pt x="172" y="32"/>
                    <a:pt x="174" y="34"/>
                    <a:pt x="174" y="45"/>
                  </a:cubicBezTo>
                  <a:cubicBezTo>
                    <a:pt x="174" y="75"/>
                    <a:pt x="174" y="75"/>
                    <a:pt x="174" y="75"/>
                  </a:cubicBezTo>
                  <a:cubicBezTo>
                    <a:pt x="188" y="75"/>
                    <a:pt x="188" y="75"/>
                    <a:pt x="188" y="75"/>
                  </a:cubicBezTo>
                  <a:cubicBezTo>
                    <a:pt x="188" y="43"/>
                    <a:pt x="188" y="43"/>
                    <a:pt x="188" y="43"/>
                  </a:cubicBezTo>
                  <a:cubicBezTo>
                    <a:pt x="188" y="28"/>
                    <a:pt x="182" y="23"/>
                    <a:pt x="169" y="23"/>
                  </a:cubicBezTo>
                  <a:cubicBezTo>
                    <a:pt x="153" y="23"/>
                    <a:pt x="151" y="33"/>
                    <a:pt x="151" y="33"/>
                  </a:cubicBezTo>
                  <a:cubicBezTo>
                    <a:pt x="148" y="26"/>
                    <a:pt x="143" y="23"/>
                    <a:pt x="133" y="23"/>
                  </a:cubicBezTo>
                  <a:moveTo>
                    <a:pt x="259" y="4"/>
                  </a:moveTo>
                  <a:cubicBezTo>
                    <a:pt x="259" y="4"/>
                    <a:pt x="251" y="0"/>
                    <a:pt x="238" y="0"/>
                  </a:cubicBezTo>
                  <a:cubicBezTo>
                    <a:pt x="214" y="0"/>
                    <a:pt x="199" y="11"/>
                    <a:pt x="199" y="38"/>
                  </a:cubicBezTo>
                  <a:cubicBezTo>
                    <a:pt x="199" y="65"/>
                    <a:pt x="211" y="76"/>
                    <a:pt x="238" y="76"/>
                  </a:cubicBezTo>
                  <a:cubicBezTo>
                    <a:pt x="253" y="76"/>
                    <a:pt x="260" y="72"/>
                    <a:pt x="260" y="72"/>
                  </a:cubicBezTo>
                  <a:cubicBezTo>
                    <a:pt x="260" y="61"/>
                    <a:pt x="260" y="61"/>
                    <a:pt x="260" y="61"/>
                  </a:cubicBezTo>
                  <a:cubicBezTo>
                    <a:pt x="260" y="61"/>
                    <a:pt x="253" y="66"/>
                    <a:pt x="240" y="66"/>
                  </a:cubicBezTo>
                  <a:cubicBezTo>
                    <a:pt x="223" y="66"/>
                    <a:pt x="213" y="60"/>
                    <a:pt x="213" y="37"/>
                  </a:cubicBezTo>
                  <a:cubicBezTo>
                    <a:pt x="213" y="17"/>
                    <a:pt x="220" y="10"/>
                    <a:pt x="239" y="10"/>
                  </a:cubicBezTo>
                  <a:cubicBezTo>
                    <a:pt x="250" y="10"/>
                    <a:pt x="259" y="14"/>
                    <a:pt x="259" y="14"/>
                  </a:cubicBezTo>
                  <a:lnTo>
                    <a:pt x="259" y="4"/>
                  </a:lnTo>
                  <a:close/>
                  <a:moveTo>
                    <a:pt x="54" y="3"/>
                  </a:moveTo>
                  <a:cubicBezTo>
                    <a:pt x="54" y="3"/>
                    <a:pt x="45" y="0"/>
                    <a:pt x="34" y="0"/>
                  </a:cubicBezTo>
                  <a:cubicBezTo>
                    <a:pt x="15" y="0"/>
                    <a:pt x="0" y="5"/>
                    <a:pt x="0" y="21"/>
                  </a:cubicBezTo>
                  <a:cubicBezTo>
                    <a:pt x="0" y="34"/>
                    <a:pt x="8" y="38"/>
                    <a:pt x="21" y="41"/>
                  </a:cubicBezTo>
                  <a:cubicBezTo>
                    <a:pt x="36" y="45"/>
                    <a:pt x="36" y="45"/>
                    <a:pt x="36" y="45"/>
                  </a:cubicBezTo>
                  <a:cubicBezTo>
                    <a:pt x="43" y="46"/>
                    <a:pt x="46" y="48"/>
                    <a:pt x="46" y="55"/>
                  </a:cubicBezTo>
                  <a:cubicBezTo>
                    <a:pt x="46" y="66"/>
                    <a:pt x="38" y="66"/>
                    <a:pt x="27" y="66"/>
                  </a:cubicBezTo>
                  <a:cubicBezTo>
                    <a:pt x="13" y="66"/>
                    <a:pt x="1" y="62"/>
                    <a:pt x="1" y="62"/>
                  </a:cubicBezTo>
                  <a:cubicBezTo>
                    <a:pt x="1" y="72"/>
                    <a:pt x="1" y="72"/>
                    <a:pt x="1" y="72"/>
                  </a:cubicBezTo>
                  <a:cubicBezTo>
                    <a:pt x="1" y="72"/>
                    <a:pt x="12" y="76"/>
                    <a:pt x="25" y="76"/>
                  </a:cubicBezTo>
                  <a:cubicBezTo>
                    <a:pt x="44" y="76"/>
                    <a:pt x="60" y="72"/>
                    <a:pt x="60" y="54"/>
                  </a:cubicBezTo>
                  <a:cubicBezTo>
                    <a:pt x="60" y="41"/>
                    <a:pt x="53" y="36"/>
                    <a:pt x="40" y="33"/>
                  </a:cubicBezTo>
                  <a:cubicBezTo>
                    <a:pt x="26" y="30"/>
                    <a:pt x="26" y="30"/>
                    <a:pt x="26" y="30"/>
                  </a:cubicBezTo>
                  <a:cubicBezTo>
                    <a:pt x="18" y="28"/>
                    <a:pt x="14" y="26"/>
                    <a:pt x="14" y="19"/>
                  </a:cubicBezTo>
                  <a:cubicBezTo>
                    <a:pt x="14" y="10"/>
                    <a:pt x="23" y="9"/>
                    <a:pt x="33" y="9"/>
                  </a:cubicBezTo>
                  <a:cubicBezTo>
                    <a:pt x="46" y="9"/>
                    <a:pt x="54" y="13"/>
                    <a:pt x="54" y="13"/>
                  </a:cubicBezTo>
                  <a:lnTo>
                    <a:pt x="54" y="3"/>
                  </a:lnTo>
                  <a:close/>
                  <a:moveTo>
                    <a:pt x="403" y="68"/>
                  </a:moveTo>
                  <a:cubicBezTo>
                    <a:pt x="392" y="68"/>
                    <a:pt x="390" y="61"/>
                    <a:pt x="390" y="49"/>
                  </a:cubicBezTo>
                  <a:cubicBezTo>
                    <a:pt x="390" y="38"/>
                    <a:pt x="392" y="31"/>
                    <a:pt x="403" y="31"/>
                  </a:cubicBezTo>
                  <a:cubicBezTo>
                    <a:pt x="414" y="31"/>
                    <a:pt x="417" y="38"/>
                    <a:pt x="417" y="49"/>
                  </a:cubicBezTo>
                  <a:cubicBezTo>
                    <a:pt x="417" y="62"/>
                    <a:pt x="414" y="68"/>
                    <a:pt x="403" y="68"/>
                  </a:cubicBezTo>
                  <a:moveTo>
                    <a:pt x="376" y="93"/>
                  </a:moveTo>
                  <a:cubicBezTo>
                    <a:pt x="389" y="93"/>
                    <a:pt x="389" y="93"/>
                    <a:pt x="389" y="93"/>
                  </a:cubicBezTo>
                  <a:cubicBezTo>
                    <a:pt x="389" y="67"/>
                    <a:pt x="389" y="67"/>
                    <a:pt x="389" y="67"/>
                  </a:cubicBezTo>
                  <a:cubicBezTo>
                    <a:pt x="389" y="67"/>
                    <a:pt x="391" y="76"/>
                    <a:pt x="406" y="76"/>
                  </a:cubicBezTo>
                  <a:cubicBezTo>
                    <a:pt x="423" y="76"/>
                    <a:pt x="431" y="68"/>
                    <a:pt x="431" y="49"/>
                  </a:cubicBezTo>
                  <a:cubicBezTo>
                    <a:pt x="431" y="31"/>
                    <a:pt x="424" y="23"/>
                    <a:pt x="408" y="23"/>
                  </a:cubicBezTo>
                  <a:cubicBezTo>
                    <a:pt x="391" y="23"/>
                    <a:pt x="389" y="33"/>
                    <a:pt x="389" y="33"/>
                  </a:cubicBezTo>
                  <a:cubicBezTo>
                    <a:pt x="389" y="24"/>
                    <a:pt x="389" y="24"/>
                    <a:pt x="389" y="24"/>
                  </a:cubicBezTo>
                  <a:cubicBezTo>
                    <a:pt x="376" y="24"/>
                    <a:pt x="376" y="24"/>
                    <a:pt x="376" y="24"/>
                  </a:cubicBezTo>
                  <a:lnTo>
                    <a:pt x="376" y="93"/>
                  </a:lnTo>
                  <a:close/>
                  <a:moveTo>
                    <a:pt x="334" y="75"/>
                  </a:moveTo>
                  <a:cubicBezTo>
                    <a:pt x="347" y="75"/>
                    <a:pt x="347" y="75"/>
                    <a:pt x="347" y="75"/>
                  </a:cubicBezTo>
                  <a:cubicBezTo>
                    <a:pt x="347" y="47"/>
                    <a:pt x="347" y="47"/>
                    <a:pt x="347" y="47"/>
                  </a:cubicBezTo>
                  <a:cubicBezTo>
                    <a:pt x="347" y="37"/>
                    <a:pt x="351" y="36"/>
                    <a:pt x="368" y="36"/>
                  </a:cubicBezTo>
                  <a:cubicBezTo>
                    <a:pt x="368" y="24"/>
                    <a:pt x="368" y="24"/>
                    <a:pt x="368" y="24"/>
                  </a:cubicBezTo>
                  <a:cubicBezTo>
                    <a:pt x="355" y="24"/>
                    <a:pt x="349" y="28"/>
                    <a:pt x="347" y="37"/>
                  </a:cubicBezTo>
                  <a:cubicBezTo>
                    <a:pt x="347" y="24"/>
                    <a:pt x="347" y="24"/>
                    <a:pt x="347" y="24"/>
                  </a:cubicBezTo>
                  <a:cubicBezTo>
                    <a:pt x="334" y="24"/>
                    <a:pt x="334" y="24"/>
                    <a:pt x="334" y="24"/>
                  </a:cubicBezTo>
                  <a:lnTo>
                    <a:pt x="334" y="75"/>
                  </a:lnTo>
                  <a:close/>
                  <a:moveTo>
                    <a:pt x="296" y="68"/>
                  </a:moveTo>
                  <a:cubicBezTo>
                    <a:pt x="284" y="68"/>
                    <a:pt x="282" y="63"/>
                    <a:pt x="282" y="49"/>
                  </a:cubicBezTo>
                  <a:cubicBezTo>
                    <a:pt x="282" y="36"/>
                    <a:pt x="284" y="30"/>
                    <a:pt x="295" y="30"/>
                  </a:cubicBezTo>
                  <a:cubicBezTo>
                    <a:pt x="307" y="30"/>
                    <a:pt x="309" y="36"/>
                    <a:pt x="309" y="49"/>
                  </a:cubicBezTo>
                  <a:cubicBezTo>
                    <a:pt x="309" y="62"/>
                    <a:pt x="307" y="68"/>
                    <a:pt x="296" y="68"/>
                  </a:cubicBezTo>
                  <a:moveTo>
                    <a:pt x="268" y="50"/>
                  </a:moveTo>
                  <a:cubicBezTo>
                    <a:pt x="268" y="70"/>
                    <a:pt x="278" y="76"/>
                    <a:pt x="295" y="76"/>
                  </a:cubicBezTo>
                  <a:cubicBezTo>
                    <a:pt x="312" y="76"/>
                    <a:pt x="323" y="70"/>
                    <a:pt x="323" y="49"/>
                  </a:cubicBezTo>
                  <a:cubicBezTo>
                    <a:pt x="323" y="29"/>
                    <a:pt x="312" y="23"/>
                    <a:pt x="295" y="23"/>
                  </a:cubicBezTo>
                  <a:cubicBezTo>
                    <a:pt x="278" y="23"/>
                    <a:pt x="268" y="29"/>
                    <a:pt x="268" y="50"/>
                  </a:cubicBezTo>
                  <a:moveTo>
                    <a:pt x="73" y="75"/>
                  </a:moveTo>
                  <a:cubicBezTo>
                    <a:pt x="86" y="75"/>
                    <a:pt x="86" y="75"/>
                    <a:pt x="86" y="75"/>
                  </a:cubicBezTo>
                  <a:cubicBezTo>
                    <a:pt x="86" y="24"/>
                    <a:pt x="86" y="24"/>
                    <a:pt x="86" y="24"/>
                  </a:cubicBezTo>
                  <a:cubicBezTo>
                    <a:pt x="73" y="24"/>
                    <a:pt x="73" y="24"/>
                    <a:pt x="73" y="24"/>
                  </a:cubicBezTo>
                  <a:lnTo>
                    <a:pt x="73" y="75"/>
                  </a:lnTo>
                  <a:close/>
                  <a:moveTo>
                    <a:pt x="73" y="14"/>
                  </a:moveTo>
                  <a:cubicBezTo>
                    <a:pt x="86" y="14"/>
                    <a:pt x="86" y="14"/>
                    <a:pt x="86" y="14"/>
                  </a:cubicBezTo>
                  <a:cubicBezTo>
                    <a:pt x="86" y="1"/>
                    <a:pt x="86" y="1"/>
                    <a:pt x="86" y="1"/>
                  </a:cubicBezTo>
                  <a:cubicBezTo>
                    <a:pt x="73" y="1"/>
                    <a:pt x="73" y="1"/>
                    <a:pt x="73" y="1"/>
                  </a:cubicBezTo>
                  <a:lnTo>
                    <a:pt x="73" y="14"/>
                  </a:lnTo>
                  <a:close/>
                </a:path>
              </a:pathLst>
            </a:custGeom>
            <a:solidFill>
              <a:schemeClr val="tx1"/>
            </a:solidFill>
            <a:ln>
              <a:noFill/>
            </a:ln>
          </p:spPr>
          <p:style>
            <a:lnRef idx="0"/>
            <a:fillRef idx="0"/>
            <a:effectRef idx="0"/>
            <a:fontRef idx="minor"/>
          </p:style>
        </p:sp>
        <p:sp>
          <p:nvSpPr>
            <p:cNvPr id="711" name="CustomShape 109"/>
            <p:cNvSpPr/>
            <p:nvPr/>
          </p:nvSpPr>
          <p:spPr>
            <a:xfrm>
              <a:off x="10411920" y="6491520"/>
              <a:ext cx="48240" cy="49680"/>
            </a:xfrm>
            <a:custGeom>
              <a:avLst/>
              <a:gdLst/>
              <a:ahLst/>
              <a:rect l="l" t="t" r="r" b="b"/>
              <a:pathLst>
                <a:path w="33" h="34">
                  <a:moveTo>
                    <a:pt x="26" y="26"/>
                  </a:moveTo>
                  <a:lnTo>
                    <a:pt x="13" y="26"/>
                  </a:lnTo>
                  <a:lnTo>
                    <a:pt x="13" y="13"/>
                  </a:lnTo>
                  <a:lnTo>
                    <a:pt x="26" y="13"/>
                  </a:lnTo>
                  <a:lnTo>
                    <a:pt x="26" y="26"/>
                  </a:lnTo>
                  <a:close/>
                  <a:moveTo>
                    <a:pt x="33" y="0"/>
                  </a:moveTo>
                  <a:lnTo>
                    <a:pt x="0" y="0"/>
                  </a:lnTo>
                  <a:lnTo>
                    <a:pt x="0" y="34"/>
                  </a:lnTo>
                  <a:lnTo>
                    <a:pt x="33" y="34"/>
                  </a:lnTo>
                  <a:lnTo>
                    <a:pt x="33" y="0"/>
                  </a:lnTo>
                  <a:close/>
                </a:path>
              </a:pathLst>
            </a:custGeom>
            <a:solidFill>
              <a:schemeClr val="tx1"/>
            </a:solidFill>
            <a:ln>
              <a:noFill/>
            </a:ln>
          </p:spPr>
          <p:style>
            <a:lnRef idx="0"/>
            <a:fillRef idx="0"/>
            <a:effectRef idx="0"/>
            <a:fontRef idx="minor"/>
          </p:style>
        </p:sp>
        <p:sp>
          <p:nvSpPr>
            <p:cNvPr id="712" name="CustomShape 110"/>
            <p:cNvSpPr/>
            <p:nvPr/>
          </p:nvSpPr>
          <p:spPr>
            <a:xfrm>
              <a:off x="10360800" y="6440040"/>
              <a:ext cx="131760" cy="133200"/>
            </a:xfrm>
            <a:custGeom>
              <a:avLst/>
              <a:gdLst/>
              <a:ahLst/>
              <a:rect l="l" t="t" r="r" b="b"/>
              <a:pathLst>
                <a:path w="90" h="91">
                  <a:moveTo>
                    <a:pt x="83" y="83"/>
                  </a:moveTo>
                  <a:lnTo>
                    <a:pt x="13" y="83"/>
                  </a:lnTo>
                  <a:lnTo>
                    <a:pt x="13" y="13"/>
                  </a:lnTo>
                  <a:lnTo>
                    <a:pt x="83" y="13"/>
                  </a:lnTo>
                  <a:lnTo>
                    <a:pt x="83" y="83"/>
                  </a:lnTo>
                  <a:close/>
                  <a:moveTo>
                    <a:pt x="90" y="0"/>
                  </a:moveTo>
                  <a:lnTo>
                    <a:pt x="0" y="0"/>
                  </a:lnTo>
                  <a:lnTo>
                    <a:pt x="0" y="91"/>
                  </a:lnTo>
                  <a:lnTo>
                    <a:pt x="90" y="91"/>
                  </a:lnTo>
                  <a:lnTo>
                    <a:pt x="90" y="0"/>
                  </a:lnTo>
                  <a:close/>
                </a:path>
              </a:pathLst>
            </a:custGeom>
            <a:solidFill>
              <a:schemeClr val="tx1"/>
            </a:solidFill>
            <a:ln>
              <a:noFill/>
            </a:ln>
          </p:spPr>
          <p:style>
            <a:lnRef idx="0"/>
            <a:fillRef idx="0"/>
            <a:effectRef idx="0"/>
            <a:fontRef idx="minor"/>
          </p:style>
        </p:sp>
        <p:sp>
          <p:nvSpPr>
            <p:cNvPr id="713" name="CustomShape 111"/>
            <p:cNvSpPr/>
            <p:nvPr/>
          </p:nvSpPr>
          <p:spPr>
            <a:xfrm>
              <a:off x="10343160" y="6422400"/>
              <a:ext cx="167040" cy="165600"/>
            </a:xfrm>
            <a:custGeom>
              <a:avLst/>
              <a:gdLst/>
              <a:ahLst/>
              <a:rect l="l" t="t" r="r" b="b"/>
              <a:pathLst>
                <a:path w="114" h="113">
                  <a:moveTo>
                    <a:pt x="107" y="107"/>
                  </a:moveTo>
                  <a:lnTo>
                    <a:pt x="7" y="107"/>
                  </a:lnTo>
                  <a:lnTo>
                    <a:pt x="7" y="8"/>
                  </a:lnTo>
                  <a:lnTo>
                    <a:pt x="107" y="8"/>
                  </a:lnTo>
                  <a:lnTo>
                    <a:pt x="107" y="107"/>
                  </a:lnTo>
                  <a:close/>
                  <a:moveTo>
                    <a:pt x="0" y="113"/>
                  </a:moveTo>
                  <a:lnTo>
                    <a:pt x="114" y="113"/>
                  </a:lnTo>
                  <a:lnTo>
                    <a:pt x="114" y="0"/>
                  </a:lnTo>
                  <a:lnTo>
                    <a:pt x="0" y="0"/>
                  </a:lnTo>
                  <a:lnTo>
                    <a:pt x="0" y="113"/>
                  </a:lnTo>
                  <a:close/>
                </a:path>
              </a:pathLst>
            </a:custGeom>
            <a:solidFill>
              <a:schemeClr val="tx1"/>
            </a:solidFill>
            <a:ln>
              <a:noFill/>
            </a:ln>
          </p:spPr>
          <p:style>
            <a:lnRef idx="0"/>
            <a:fillRef idx="0"/>
            <a:effectRef idx="0"/>
            <a:fontRef idx="minor"/>
          </p:style>
        </p:sp>
        <p:sp>
          <p:nvSpPr>
            <p:cNvPr id="714" name="CustomShape 112"/>
            <p:cNvSpPr/>
            <p:nvPr/>
          </p:nvSpPr>
          <p:spPr>
            <a:xfrm>
              <a:off x="10385640" y="6466680"/>
              <a:ext cx="90720" cy="89280"/>
            </a:xfrm>
            <a:custGeom>
              <a:avLst/>
              <a:gdLst/>
              <a:ahLst/>
              <a:rect l="l" t="t" r="r" b="b"/>
              <a:pathLst>
                <a:path w="62" h="61">
                  <a:moveTo>
                    <a:pt x="56" y="55"/>
                  </a:moveTo>
                  <a:lnTo>
                    <a:pt x="14" y="55"/>
                  </a:lnTo>
                  <a:lnTo>
                    <a:pt x="14" y="13"/>
                  </a:lnTo>
                  <a:lnTo>
                    <a:pt x="56" y="13"/>
                  </a:lnTo>
                  <a:lnTo>
                    <a:pt x="56" y="55"/>
                  </a:lnTo>
                  <a:close/>
                  <a:moveTo>
                    <a:pt x="62" y="0"/>
                  </a:moveTo>
                  <a:lnTo>
                    <a:pt x="0" y="0"/>
                  </a:lnTo>
                  <a:lnTo>
                    <a:pt x="0" y="61"/>
                  </a:lnTo>
                  <a:lnTo>
                    <a:pt x="62" y="61"/>
                  </a:lnTo>
                  <a:lnTo>
                    <a:pt x="62" y="0"/>
                  </a:lnTo>
                  <a:close/>
                </a:path>
              </a:pathLst>
            </a:custGeom>
            <a:solidFill>
              <a:schemeClr val="tx1"/>
            </a:solidFill>
            <a:ln>
              <a:noFill/>
            </a:ln>
          </p:spPr>
          <p:style>
            <a:lnRef idx="0"/>
            <a:fillRef idx="0"/>
            <a:effectRef idx="0"/>
            <a:fontRef idx="minor"/>
          </p:style>
        </p:sp>
      </p:grpSp>
      <p:sp>
        <p:nvSpPr>
          <p:cNvPr id="715" name="CustomShape 113"/>
          <p:cNvSpPr/>
          <p:nvPr/>
        </p:nvSpPr>
        <p:spPr>
          <a:xfrm>
            <a:off x="1351800" y="6356520"/>
            <a:ext cx="989640" cy="365760"/>
          </a:xfrm>
          <a:prstGeom prst="rect">
            <a:avLst/>
          </a:prstGeom>
          <a:noFill/>
          <a:ln>
            <a:noFill/>
          </a:ln>
        </p:spPr>
        <p:style>
          <a:lnRef idx="0"/>
          <a:fillRef idx="0"/>
          <a:effectRef idx="0"/>
          <a:fontRef idx="minor"/>
        </p:style>
        <p:txBody>
          <a:bodyPr lIns="0" rIns="0" tIns="0" bIns="0" anchor="ctr"/>
          <a:p>
            <a:pPr>
              <a:lnSpc>
                <a:spcPct val="100000"/>
              </a:lnSpc>
            </a:pPr>
            <a:r>
              <a:rPr b="0" lang="en-US" sz="1000" spc="-1" strike="noStrike">
                <a:solidFill>
                  <a:srgbClr val="cccccc"/>
                </a:solidFill>
                <a:latin typeface="Arial"/>
                <a:ea typeface="ＭＳ Ｐゴシック"/>
              </a:rPr>
              <a:t>© 2017</a:t>
            </a:r>
            <a:endParaRPr b="0" lang="en-US" sz="1000" spc="-1" strike="noStrike">
              <a:latin typeface="Arial"/>
            </a:endParaRPr>
          </a:p>
        </p:txBody>
      </p:sp>
      <p:sp>
        <p:nvSpPr>
          <p:cNvPr id="716" name="PlaceHolder 114"/>
          <p:cNvSpPr>
            <a:spLocks noGrp="1"/>
          </p:cNvSpPr>
          <p:nvPr>
            <p:ph type="body"/>
          </p:nvPr>
        </p:nvSpPr>
        <p:spPr>
          <a:xfrm>
            <a:off x="672120" y="1620720"/>
            <a:ext cx="10848240" cy="4568400"/>
          </a:xfrm>
          <a:prstGeom prst="rect">
            <a:avLst/>
          </a:prstGeom>
        </p:spPr>
        <p:txBody>
          <a:bodyPr lIns="0" rIns="0" tIns="0" bIns="0"/>
          <a:p>
            <a:pPr marL="190440" indent="-190080">
              <a:lnSpc>
                <a:spcPct val="100000"/>
              </a:lnSpc>
              <a:spcBef>
                <a:spcPts val="300"/>
              </a:spcBef>
              <a:spcAft>
                <a:spcPts val="1199"/>
              </a:spcAft>
              <a:buClr>
                <a:srgbClr val="15a6ad"/>
              </a:buClr>
              <a:buFont typeface="Arial"/>
              <a:buChar char="•"/>
            </a:pPr>
            <a:r>
              <a:rPr b="0" lang="da-DK" sz="1800" spc="-1" strike="noStrike">
                <a:solidFill>
                  <a:srgbClr val="000000"/>
                </a:solidFill>
                <a:latin typeface="Arial"/>
                <a:ea typeface="Calibri"/>
              </a:rPr>
              <a:t>Edit Master text styles</a:t>
            </a:r>
            <a:endParaRPr b="0" lang="da-DK" sz="1800" spc="-1" strike="noStrike">
              <a:solidFill>
                <a:srgbClr val="000000"/>
              </a:solidFill>
              <a:latin typeface="Arial"/>
            </a:endParaRPr>
          </a:p>
          <a:p>
            <a:pPr lvl="1" marL="379440" indent="-180720">
              <a:lnSpc>
                <a:spcPct val="100000"/>
              </a:lnSpc>
              <a:spcAft>
                <a:spcPts val="1199"/>
              </a:spcAft>
              <a:buClr>
                <a:srgbClr val="15aaa6"/>
              </a:buClr>
              <a:buFont typeface="Arial"/>
              <a:buChar char="•"/>
            </a:pPr>
            <a:r>
              <a:rPr b="0" lang="da-DK" sz="1600" spc="-1" strike="noStrike">
                <a:solidFill>
                  <a:srgbClr val="000000"/>
                </a:solidFill>
                <a:latin typeface="Arial"/>
                <a:ea typeface="Calibri"/>
              </a:rPr>
              <a:t>Second level</a:t>
            </a:r>
            <a:endParaRPr b="0" lang="da-DK" sz="1600" spc="-1" strike="noStrike">
              <a:solidFill>
                <a:srgbClr val="000000"/>
              </a:solidFill>
              <a:latin typeface="Arial"/>
            </a:endParaRPr>
          </a:p>
          <a:p>
            <a:pPr lvl="2" marL="555480" indent="-164880">
              <a:lnSpc>
                <a:spcPct val="100000"/>
              </a:lnSpc>
              <a:spcAft>
                <a:spcPts val="1199"/>
              </a:spcAft>
              <a:buClr>
                <a:srgbClr val="15aaa6"/>
              </a:buClr>
              <a:buFont typeface="Arial"/>
              <a:buChar char="-"/>
            </a:pPr>
            <a:r>
              <a:rPr b="0" lang="da-DK" sz="1600" spc="-1" strike="noStrike">
                <a:solidFill>
                  <a:srgbClr val="000000"/>
                </a:solidFill>
                <a:latin typeface="Arial"/>
                <a:ea typeface="Calibri"/>
              </a:rPr>
              <a:t>Third level</a:t>
            </a:r>
            <a:endParaRPr b="0" lang="da-DK" sz="1600" spc="-1" strike="noStrike">
              <a:solidFill>
                <a:srgbClr val="000000"/>
              </a:solidFill>
              <a:latin typeface="Arial"/>
            </a:endParaRPr>
          </a:p>
          <a:p>
            <a:pPr lvl="3" marL="700200" indent="-144000">
              <a:lnSpc>
                <a:spcPct val="100000"/>
              </a:lnSpc>
              <a:spcAft>
                <a:spcPts val="1199"/>
              </a:spcAft>
              <a:buClr>
                <a:srgbClr val="15aaa6"/>
              </a:buClr>
              <a:buSzPct val="80000"/>
              <a:buFont typeface="Arial"/>
              <a:buChar char="•"/>
            </a:pPr>
            <a:r>
              <a:rPr b="0" lang="da-DK" sz="1600" spc="-1" strike="noStrike">
                <a:solidFill>
                  <a:srgbClr val="000000"/>
                </a:solidFill>
                <a:latin typeface="Arial"/>
                <a:ea typeface="Calibri"/>
              </a:rPr>
              <a:t>Fourth level</a:t>
            </a:r>
            <a:endParaRPr b="1" i="1" lang="da-DK" sz="1600" spc="-1" strike="noStrike">
              <a:solidFill>
                <a:srgbClr val="15a6ad"/>
              </a:solidFill>
              <a:latin typeface="Arial"/>
            </a:endParaRPr>
          </a:p>
          <a:p>
            <a:pPr marL="706320">
              <a:lnSpc>
                <a:spcPct val="100000"/>
              </a:lnSpc>
              <a:spcAft>
                <a:spcPts val="1199"/>
              </a:spcAft>
            </a:pPr>
            <a:r>
              <a:rPr b="1" i="1" lang="da-DK" sz="1200" spc="-1" strike="noStrike">
                <a:solidFill>
                  <a:srgbClr val="15a6ad"/>
                </a:solidFill>
                <a:latin typeface="Arial"/>
                <a:ea typeface="Calibri"/>
              </a:rPr>
              <a:t>Fifth level</a:t>
            </a:r>
            <a:endParaRPr b="0" lang="da-DK" sz="12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53" name="CustomShape 1"/>
          <p:cNvSpPr/>
          <p:nvPr/>
        </p:nvSpPr>
        <p:spPr>
          <a:xfrm>
            <a:off x="1351800" y="6356520"/>
            <a:ext cx="989640" cy="365760"/>
          </a:xfrm>
          <a:prstGeom prst="rect">
            <a:avLst/>
          </a:prstGeom>
          <a:noFill/>
          <a:ln>
            <a:noFill/>
          </a:ln>
        </p:spPr>
        <p:style>
          <a:lnRef idx="0"/>
          <a:fillRef idx="0"/>
          <a:effectRef idx="0"/>
          <a:fontRef idx="minor"/>
        </p:style>
        <p:txBody>
          <a:bodyPr lIns="0" rIns="0" tIns="0" bIns="0" anchor="ctr"/>
          <a:p>
            <a:pPr>
              <a:lnSpc>
                <a:spcPct val="100000"/>
              </a:lnSpc>
            </a:pPr>
            <a:r>
              <a:rPr b="0" lang="en-US" sz="1000" spc="-1" strike="noStrike">
                <a:solidFill>
                  <a:srgbClr val="cccccc"/>
                </a:solidFill>
                <a:latin typeface="Arial"/>
                <a:ea typeface="ＭＳ Ｐゴシック"/>
              </a:rPr>
              <a:t>© 2017</a:t>
            </a:r>
            <a:endParaRPr b="0" lang="en-US" sz="1000" spc="-1" strike="noStrike">
              <a:latin typeface="Arial"/>
            </a:endParaRPr>
          </a:p>
        </p:txBody>
      </p:sp>
      <p:sp>
        <p:nvSpPr>
          <p:cNvPr id="754" name="CustomShape 2"/>
          <p:cNvSpPr/>
          <p:nvPr/>
        </p:nvSpPr>
        <p:spPr>
          <a:xfrm rot="5400000">
            <a:off x="-154440" y="225936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55" name="CustomShape 3"/>
          <p:cNvSpPr/>
          <p:nvPr/>
        </p:nvSpPr>
        <p:spPr>
          <a:xfrm>
            <a:off x="-141840" y="958680"/>
            <a:ext cx="141480" cy="66420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56" name="CustomShape 4"/>
          <p:cNvSpPr/>
          <p:nvPr/>
        </p:nvSpPr>
        <p:spPr>
          <a:xfrm rot="5400000">
            <a:off x="-154440" y="304740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57" name="CustomShape 5"/>
          <p:cNvSpPr/>
          <p:nvPr/>
        </p:nvSpPr>
        <p:spPr>
          <a:xfrm rot="5400000">
            <a:off x="-154440" y="383544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58" name="CustomShape 6"/>
          <p:cNvSpPr/>
          <p:nvPr/>
        </p:nvSpPr>
        <p:spPr>
          <a:xfrm rot="5400000">
            <a:off x="-154440" y="462312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59" name="CustomShape 7"/>
          <p:cNvSpPr/>
          <p:nvPr/>
        </p:nvSpPr>
        <p:spPr>
          <a:xfrm rot="5400000">
            <a:off x="-154440" y="541116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60" name="CustomShape 8"/>
          <p:cNvSpPr/>
          <p:nvPr/>
        </p:nvSpPr>
        <p:spPr>
          <a:xfrm>
            <a:off x="-141840" y="0"/>
            <a:ext cx="141480" cy="67176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61" name="CustomShape 9"/>
          <p:cNvSpPr/>
          <p:nvPr/>
        </p:nvSpPr>
        <p:spPr>
          <a:xfrm>
            <a:off x="-141840" y="6189120"/>
            <a:ext cx="141480" cy="67176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62" name="CustomShape 10"/>
          <p:cNvSpPr/>
          <p:nvPr/>
        </p:nvSpPr>
        <p:spPr>
          <a:xfrm>
            <a:off x="0" y="-165240"/>
            <a:ext cx="671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63" name="CustomShape 11"/>
          <p:cNvSpPr/>
          <p:nvPr/>
        </p:nvSpPr>
        <p:spPr>
          <a:xfrm>
            <a:off x="2340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64" name="CustomShape 12"/>
          <p:cNvSpPr/>
          <p:nvPr/>
        </p:nvSpPr>
        <p:spPr>
          <a:xfrm>
            <a:off x="3258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65" name="CustomShape 13"/>
          <p:cNvSpPr/>
          <p:nvPr/>
        </p:nvSpPr>
        <p:spPr>
          <a:xfrm>
            <a:off x="4176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66" name="CustomShape 14"/>
          <p:cNvSpPr/>
          <p:nvPr/>
        </p:nvSpPr>
        <p:spPr>
          <a:xfrm>
            <a:off x="6930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67" name="CustomShape 15"/>
          <p:cNvSpPr/>
          <p:nvPr/>
        </p:nvSpPr>
        <p:spPr>
          <a:xfrm>
            <a:off x="8766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68" name="CustomShape 16"/>
          <p:cNvSpPr/>
          <p:nvPr/>
        </p:nvSpPr>
        <p:spPr>
          <a:xfrm>
            <a:off x="9684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69" name="CustomShape 17"/>
          <p:cNvSpPr/>
          <p:nvPr/>
        </p:nvSpPr>
        <p:spPr>
          <a:xfrm>
            <a:off x="1422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70" name="CustomShape 18"/>
          <p:cNvSpPr/>
          <p:nvPr/>
        </p:nvSpPr>
        <p:spPr>
          <a:xfrm>
            <a:off x="7848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71" name="CustomShape 19"/>
          <p:cNvSpPr/>
          <p:nvPr/>
        </p:nvSpPr>
        <p:spPr>
          <a:xfrm>
            <a:off x="5094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72" name="CustomShape 20"/>
          <p:cNvSpPr/>
          <p:nvPr/>
        </p:nvSpPr>
        <p:spPr>
          <a:xfrm>
            <a:off x="10602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73" name="CustomShape 21"/>
          <p:cNvSpPr/>
          <p:nvPr/>
        </p:nvSpPr>
        <p:spPr>
          <a:xfrm>
            <a:off x="6012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74" name="CustomShape 22"/>
          <p:cNvSpPr/>
          <p:nvPr/>
        </p:nvSpPr>
        <p:spPr>
          <a:xfrm>
            <a:off x="11521080" y="-165240"/>
            <a:ext cx="671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75" name="CustomShape 23"/>
          <p:cNvSpPr/>
          <p:nvPr/>
        </p:nvSpPr>
        <p:spPr>
          <a:xfrm rot="5400000">
            <a:off x="12179880" y="225936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76" name="CustomShape 24"/>
          <p:cNvSpPr/>
          <p:nvPr/>
        </p:nvSpPr>
        <p:spPr>
          <a:xfrm>
            <a:off x="12192840" y="958680"/>
            <a:ext cx="141480" cy="66420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77" name="CustomShape 25"/>
          <p:cNvSpPr/>
          <p:nvPr/>
        </p:nvSpPr>
        <p:spPr>
          <a:xfrm rot="5400000">
            <a:off x="12179880" y="304740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78" name="CustomShape 26"/>
          <p:cNvSpPr/>
          <p:nvPr/>
        </p:nvSpPr>
        <p:spPr>
          <a:xfrm rot="5400000">
            <a:off x="12179880" y="383544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79" name="CustomShape 27"/>
          <p:cNvSpPr/>
          <p:nvPr/>
        </p:nvSpPr>
        <p:spPr>
          <a:xfrm rot="5400000">
            <a:off x="12179880" y="462312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80" name="CustomShape 28"/>
          <p:cNvSpPr/>
          <p:nvPr/>
        </p:nvSpPr>
        <p:spPr>
          <a:xfrm rot="5400000">
            <a:off x="12179880" y="541116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81" name="CustomShape 29"/>
          <p:cNvSpPr/>
          <p:nvPr/>
        </p:nvSpPr>
        <p:spPr>
          <a:xfrm>
            <a:off x="12192840" y="0"/>
            <a:ext cx="141480" cy="67176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82" name="CustomShape 30"/>
          <p:cNvSpPr/>
          <p:nvPr/>
        </p:nvSpPr>
        <p:spPr>
          <a:xfrm>
            <a:off x="12192840" y="6189120"/>
            <a:ext cx="141480" cy="67176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83" name="CustomShape 31"/>
          <p:cNvSpPr/>
          <p:nvPr/>
        </p:nvSpPr>
        <p:spPr>
          <a:xfrm>
            <a:off x="0" y="6858000"/>
            <a:ext cx="671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84" name="CustomShape 32"/>
          <p:cNvSpPr/>
          <p:nvPr/>
        </p:nvSpPr>
        <p:spPr>
          <a:xfrm>
            <a:off x="2340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85" name="CustomShape 33"/>
          <p:cNvSpPr/>
          <p:nvPr/>
        </p:nvSpPr>
        <p:spPr>
          <a:xfrm>
            <a:off x="3258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86" name="CustomShape 34"/>
          <p:cNvSpPr/>
          <p:nvPr/>
        </p:nvSpPr>
        <p:spPr>
          <a:xfrm>
            <a:off x="4176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87" name="CustomShape 35"/>
          <p:cNvSpPr/>
          <p:nvPr/>
        </p:nvSpPr>
        <p:spPr>
          <a:xfrm>
            <a:off x="6930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88" name="CustomShape 36"/>
          <p:cNvSpPr/>
          <p:nvPr/>
        </p:nvSpPr>
        <p:spPr>
          <a:xfrm>
            <a:off x="8766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89" name="CustomShape 37"/>
          <p:cNvSpPr/>
          <p:nvPr/>
        </p:nvSpPr>
        <p:spPr>
          <a:xfrm>
            <a:off x="9684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90" name="CustomShape 38"/>
          <p:cNvSpPr/>
          <p:nvPr/>
        </p:nvSpPr>
        <p:spPr>
          <a:xfrm>
            <a:off x="1422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91" name="CustomShape 39"/>
          <p:cNvSpPr/>
          <p:nvPr/>
        </p:nvSpPr>
        <p:spPr>
          <a:xfrm>
            <a:off x="7848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92" name="CustomShape 40"/>
          <p:cNvSpPr/>
          <p:nvPr/>
        </p:nvSpPr>
        <p:spPr>
          <a:xfrm>
            <a:off x="5094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93" name="CustomShape 41"/>
          <p:cNvSpPr/>
          <p:nvPr/>
        </p:nvSpPr>
        <p:spPr>
          <a:xfrm>
            <a:off x="10602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94" name="CustomShape 42"/>
          <p:cNvSpPr/>
          <p:nvPr/>
        </p:nvSpPr>
        <p:spPr>
          <a:xfrm>
            <a:off x="6012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95" name="CustomShape 43"/>
          <p:cNvSpPr/>
          <p:nvPr/>
        </p:nvSpPr>
        <p:spPr>
          <a:xfrm>
            <a:off x="11521080" y="6858000"/>
            <a:ext cx="671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96" name="CustomShape 44"/>
          <p:cNvSpPr/>
          <p:nvPr/>
        </p:nvSpPr>
        <p:spPr>
          <a:xfrm>
            <a:off x="-1852560" y="1623600"/>
            <a:ext cx="159120" cy="159120"/>
          </a:xfrm>
          <a:prstGeom prst="rect">
            <a:avLst/>
          </a:prstGeom>
          <a:solidFill>
            <a:schemeClr val="tx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97" name="CustomShape 45"/>
          <p:cNvSpPr/>
          <p:nvPr/>
        </p:nvSpPr>
        <p:spPr>
          <a:xfrm>
            <a:off x="-1662840" y="1623600"/>
            <a:ext cx="159120" cy="159120"/>
          </a:xfrm>
          <a:prstGeom prst="rect">
            <a:avLst/>
          </a:prstGeom>
          <a:solidFill>
            <a:srgbClr val="00a0a7"/>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98" name="CustomShape 46"/>
          <p:cNvSpPr/>
          <p:nvPr/>
        </p:nvSpPr>
        <p:spPr>
          <a:xfrm>
            <a:off x="-1470600" y="1623600"/>
            <a:ext cx="159120" cy="159120"/>
          </a:xfrm>
          <a:prstGeom prst="rect">
            <a:avLst/>
          </a:prstGeom>
          <a:solidFill>
            <a:srgbClr val="83cddd"/>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99" name="CustomShape 47"/>
          <p:cNvSpPr/>
          <p:nvPr/>
        </p:nvSpPr>
        <p:spPr>
          <a:xfrm>
            <a:off x="-1278360" y="1623600"/>
            <a:ext cx="159120" cy="159120"/>
          </a:xfrm>
          <a:prstGeom prst="rect">
            <a:avLst/>
          </a:prstGeom>
          <a:solidFill>
            <a:srgbClr val="3b69a5"/>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00" name="CustomShape 48"/>
          <p:cNvSpPr/>
          <p:nvPr/>
        </p:nvSpPr>
        <p:spPr>
          <a:xfrm>
            <a:off x="-1086120" y="1623600"/>
            <a:ext cx="159120" cy="159120"/>
          </a:xfrm>
          <a:prstGeom prst="rect">
            <a:avLst/>
          </a:prstGeom>
          <a:solidFill>
            <a:srgbClr val="006d80"/>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01" name="CustomShape 49"/>
          <p:cNvSpPr/>
          <p:nvPr/>
        </p:nvSpPr>
        <p:spPr>
          <a:xfrm>
            <a:off x="-893520" y="1623600"/>
            <a:ext cx="159120" cy="159120"/>
          </a:xfrm>
          <a:prstGeom prst="rect">
            <a:avLst/>
          </a:prstGeom>
          <a:solidFill>
            <a:srgbClr val="008a73"/>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02" name="CustomShape 50"/>
          <p:cNvSpPr/>
          <p:nvPr/>
        </p:nvSpPr>
        <p:spPr>
          <a:xfrm>
            <a:off x="-704880" y="1623600"/>
            <a:ext cx="159120" cy="159120"/>
          </a:xfrm>
          <a:prstGeom prst="rect">
            <a:avLst/>
          </a:prstGeom>
          <a:solidFill>
            <a:srgbClr val="d8d8d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03" name="CustomShape 51"/>
          <p:cNvSpPr/>
          <p:nvPr/>
        </p:nvSpPr>
        <p:spPr>
          <a:xfrm>
            <a:off x="-512640" y="1623600"/>
            <a:ext cx="159120" cy="159120"/>
          </a:xfrm>
          <a:prstGeom prst="rect">
            <a:avLst/>
          </a:prstGeom>
          <a:solidFill>
            <a:srgbClr val="44b8d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04" name="CustomShape 52"/>
          <p:cNvSpPr/>
          <p:nvPr/>
        </p:nvSpPr>
        <p:spPr>
          <a:xfrm>
            <a:off x="-320400" y="1623600"/>
            <a:ext cx="159120" cy="159120"/>
          </a:xfrm>
          <a:prstGeom prst="rect">
            <a:avLst/>
          </a:prstGeom>
          <a:solidFill>
            <a:srgbClr val="96989e"/>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05" name="CustomShape 53"/>
          <p:cNvSpPr/>
          <p:nvPr/>
        </p:nvSpPr>
        <p:spPr>
          <a:xfrm>
            <a:off x="-1278360" y="2415960"/>
            <a:ext cx="159120" cy="159120"/>
          </a:xfrm>
          <a:prstGeom prst="rect">
            <a:avLst/>
          </a:prstGeom>
          <a:solidFill>
            <a:srgbClr val="26354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06" name="CustomShape 54"/>
          <p:cNvSpPr/>
          <p:nvPr/>
        </p:nvSpPr>
        <p:spPr>
          <a:xfrm>
            <a:off x="-1086120" y="2415960"/>
            <a:ext cx="159120" cy="159120"/>
          </a:xfrm>
          <a:prstGeom prst="rect">
            <a:avLst/>
          </a:prstGeom>
          <a:solidFill>
            <a:srgbClr val="424d5d"/>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07" name="CustomShape 55"/>
          <p:cNvSpPr/>
          <p:nvPr/>
        </p:nvSpPr>
        <p:spPr>
          <a:xfrm>
            <a:off x="-893520" y="2415960"/>
            <a:ext cx="159120" cy="159120"/>
          </a:xfrm>
          <a:prstGeom prst="rect">
            <a:avLst/>
          </a:prstGeom>
          <a:solidFill>
            <a:srgbClr val="848a90"/>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08" name="CustomShape 56"/>
          <p:cNvSpPr/>
          <p:nvPr/>
        </p:nvSpPr>
        <p:spPr>
          <a:xfrm>
            <a:off x="-704880" y="2415960"/>
            <a:ext cx="159120" cy="159120"/>
          </a:xfrm>
          <a:prstGeom prst="rect">
            <a:avLst/>
          </a:prstGeom>
          <a:solidFill>
            <a:srgbClr val="cccccc"/>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09" name="CustomShape 57"/>
          <p:cNvSpPr/>
          <p:nvPr/>
        </p:nvSpPr>
        <p:spPr>
          <a:xfrm>
            <a:off x="-512640" y="2415960"/>
            <a:ext cx="159120" cy="159120"/>
          </a:xfrm>
          <a:prstGeom prst="rect">
            <a:avLst/>
          </a:prstGeom>
          <a:solidFill>
            <a:srgbClr val="e3e3e3"/>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10" name="CustomShape 58"/>
          <p:cNvSpPr/>
          <p:nvPr/>
        </p:nvSpPr>
        <p:spPr>
          <a:xfrm>
            <a:off x="-320400" y="2415960"/>
            <a:ext cx="159120" cy="159120"/>
          </a:xfrm>
          <a:prstGeom prst="rect">
            <a:avLst/>
          </a:prstGeom>
          <a:solidFill>
            <a:srgbClr val="f3f3f3"/>
          </a:solidFill>
          <a:ln w="3240">
            <a:solidFill>
              <a:schemeClr val="accent6"/>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11" name="CustomShape 59"/>
          <p:cNvSpPr/>
          <p:nvPr/>
        </p:nvSpPr>
        <p:spPr>
          <a:xfrm>
            <a:off x="-704880" y="3203280"/>
            <a:ext cx="159120" cy="159120"/>
          </a:xfrm>
          <a:prstGeom prst="rect">
            <a:avLst/>
          </a:prstGeom>
          <a:solidFill>
            <a:srgbClr val="00de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12" name="CustomShape 60"/>
          <p:cNvSpPr/>
          <p:nvPr/>
        </p:nvSpPr>
        <p:spPr>
          <a:xfrm>
            <a:off x="-512640" y="3203280"/>
            <a:ext cx="159120" cy="159120"/>
          </a:xfrm>
          <a:prstGeom prst="rect">
            <a:avLst/>
          </a:prstGeom>
          <a:solidFill>
            <a:srgbClr val="15aaa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13" name="CustomShape 61"/>
          <p:cNvSpPr/>
          <p:nvPr/>
        </p:nvSpPr>
        <p:spPr>
          <a:xfrm>
            <a:off x="-320400" y="3203280"/>
            <a:ext cx="159120" cy="159120"/>
          </a:xfrm>
          <a:prstGeom prst="rect">
            <a:avLst/>
          </a:prstGeom>
          <a:solidFill>
            <a:srgbClr val="94f4ef"/>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14" name="CustomShape 62"/>
          <p:cNvSpPr/>
          <p:nvPr/>
        </p:nvSpPr>
        <p:spPr>
          <a:xfrm>
            <a:off x="-704880" y="3422520"/>
            <a:ext cx="159120" cy="159120"/>
          </a:xfrm>
          <a:prstGeom prst="rect">
            <a:avLst/>
          </a:prstGeom>
          <a:solidFill>
            <a:srgbClr val="1c33d0"/>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15" name="CustomShape 63"/>
          <p:cNvSpPr/>
          <p:nvPr/>
        </p:nvSpPr>
        <p:spPr>
          <a:xfrm>
            <a:off x="-512640" y="3422520"/>
            <a:ext cx="159120" cy="159120"/>
          </a:xfrm>
          <a:prstGeom prst="rect">
            <a:avLst/>
          </a:prstGeom>
          <a:solidFill>
            <a:srgbClr val="161ab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16" name="CustomShape 64"/>
          <p:cNvSpPr/>
          <p:nvPr/>
        </p:nvSpPr>
        <p:spPr>
          <a:xfrm>
            <a:off x="-320400" y="3422520"/>
            <a:ext cx="159120" cy="159120"/>
          </a:xfrm>
          <a:prstGeom prst="rect">
            <a:avLst/>
          </a:prstGeom>
          <a:solidFill>
            <a:srgbClr val="2155cc"/>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17" name="CustomShape 65"/>
          <p:cNvSpPr/>
          <p:nvPr/>
        </p:nvSpPr>
        <p:spPr>
          <a:xfrm>
            <a:off x="-1599840" y="2939400"/>
            <a:ext cx="1509480" cy="243000"/>
          </a:xfrm>
          <a:prstGeom prst="rect">
            <a:avLst/>
          </a:prstGeom>
          <a:noFill/>
          <a:ln>
            <a:noFill/>
          </a:ln>
        </p:spPr>
        <p:style>
          <a:lnRef idx="0"/>
          <a:fillRef idx="0"/>
          <a:effectRef idx="0"/>
          <a:fontRef idx="minor"/>
        </p:style>
        <p:txBody>
          <a:bodyPr lIns="90000" rIns="90000" tIns="45000" bIns="45000" anchor="ctr"/>
          <a:p>
            <a:pPr algn="r">
              <a:lnSpc>
                <a:spcPct val="100000"/>
              </a:lnSpc>
              <a:spcAft>
                <a:spcPts val="300"/>
              </a:spcAft>
              <a:buClr>
                <a:srgbClr val="00dee6"/>
              </a:buClr>
              <a:buFont typeface="StarSymbol"/>
              <a:buChar char="​"/>
            </a:pPr>
            <a:r>
              <a:rPr b="0" lang="en-US" sz="1000" spc="-1" strike="noStrike">
                <a:solidFill>
                  <a:srgbClr val="2d465d"/>
                </a:solidFill>
                <a:latin typeface="Arial"/>
                <a:ea typeface="Calibri"/>
              </a:rPr>
              <a:t>Secondary colors</a:t>
            </a:r>
            <a:endParaRPr b="0" lang="en-US" sz="1000" spc="-1" strike="noStrike">
              <a:latin typeface="Arial"/>
            </a:endParaRPr>
          </a:p>
        </p:txBody>
      </p:sp>
      <p:sp>
        <p:nvSpPr>
          <p:cNvPr id="818" name="CustomShape 66"/>
          <p:cNvSpPr/>
          <p:nvPr/>
        </p:nvSpPr>
        <p:spPr>
          <a:xfrm>
            <a:off x="-1651680" y="2201040"/>
            <a:ext cx="1509480" cy="151560"/>
          </a:xfrm>
          <a:prstGeom prst="rect">
            <a:avLst/>
          </a:prstGeom>
          <a:noFill/>
          <a:ln>
            <a:noFill/>
          </a:ln>
        </p:spPr>
        <p:style>
          <a:lnRef idx="0"/>
          <a:fillRef idx="0"/>
          <a:effectRef idx="0"/>
          <a:fontRef idx="minor"/>
        </p:style>
        <p:txBody>
          <a:bodyPr lIns="0" rIns="0" tIns="0" bIns="0" anchor="ctr"/>
          <a:p>
            <a:pPr algn="r">
              <a:lnSpc>
                <a:spcPct val="100000"/>
              </a:lnSpc>
              <a:spcAft>
                <a:spcPts val="300"/>
              </a:spcAft>
            </a:pPr>
            <a:r>
              <a:rPr b="0" lang="en-US" sz="1000" spc="-1" strike="noStrike">
                <a:solidFill>
                  <a:srgbClr val="2d465d"/>
                </a:solidFill>
                <a:latin typeface="Arial"/>
                <a:ea typeface="Calibri"/>
              </a:rPr>
              <a:t>Primary colors</a:t>
            </a:r>
            <a:endParaRPr b="0" lang="en-US" sz="1000" spc="-1" strike="noStrike">
              <a:latin typeface="Arial"/>
            </a:endParaRPr>
          </a:p>
        </p:txBody>
      </p:sp>
      <p:sp>
        <p:nvSpPr>
          <p:cNvPr id="819" name="CustomShape 67"/>
          <p:cNvSpPr/>
          <p:nvPr/>
        </p:nvSpPr>
        <p:spPr>
          <a:xfrm>
            <a:off x="-1673280" y="1408680"/>
            <a:ext cx="1509480" cy="153000"/>
          </a:xfrm>
          <a:prstGeom prst="rect">
            <a:avLst/>
          </a:prstGeom>
          <a:noFill/>
          <a:ln>
            <a:noFill/>
          </a:ln>
        </p:spPr>
        <p:style>
          <a:lnRef idx="0"/>
          <a:fillRef idx="0"/>
          <a:effectRef idx="0"/>
          <a:fontRef idx="minor"/>
        </p:style>
        <p:txBody>
          <a:bodyPr lIns="0" rIns="0" tIns="0" bIns="0" anchor="ctr"/>
          <a:p>
            <a:pPr algn="r">
              <a:lnSpc>
                <a:spcPct val="100000"/>
              </a:lnSpc>
              <a:spcAft>
                <a:spcPts val="300"/>
              </a:spcAft>
            </a:pPr>
            <a:r>
              <a:rPr b="0" lang="en-US" sz="1000" spc="-1" strike="noStrike">
                <a:solidFill>
                  <a:srgbClr val="2d465d"/>
                </a:solidFill>
                <a:latin typeface="Arial"/>
                <a:ea typeface="Calibri"/>
              </a:rPr>
              <a:t>Main PowerPoint colors</a:t>
            </a:r>
            <a:endParaRPr b="0" lang="en-US" sz="1000" spc="-1" strike="noStrike">
              <a:latin typeface="Arial"/>
            </a:endParaRPr>
          </a:p>
        </p:txBody>
      </p:sp>
      <p:sp>
        <p:nvSpPr>
          <p:cNvPr id="820" name="CustomShape 68"/>
          <p:cNvSpPr/>
          <p:nvPr/>
        </p:nvSpPr>
        <p:spPr>
          <a:xfrm>
            <a:off x="1235592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21" name="CustomShape 69"/>
          <p:cNvSpPr/>
          <p:nvPr/>
        </p:nvSpPr>
        <p:spPr>
          <a:xfrm>
            <a:off x="1254528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22" name="CustomShape 70"/>
          <p:cNvSpPr/>
          <p:nvPr/>
        </p:nvSpPr>
        <p:spPr>
          <a:xfrm>
            <a:off x="1273788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23" name="CustomShape 71"/>
          <p:cNvSpPr/>
          <p:nvPr/>
        </p:nvSpPr>
        <p:spPr>
          <a:xfrm>
            <a:off x="1293012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24" name="CustomShape 72"/>
          <p:cNvSpPr/>
          <p:nvPr/>
        </p:nvSpPr>
        <p:spPr>
          <a:xfrm>
            <a:off x="1312236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25" name="CustomShape 73"/>
          <p:cNvSpPr/>
          <p:nvPr/>
        </p:nvSpPr>
        <p:spPr>
          <a:xfrm>
            <a:off x="1331460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26" name="CustomShape 74"/>
          <p:cNvSpPr/>
          <p:nvPr/>
        </p:nvSpPr>
        <p:spPr>
          <a:xfrm>
            <a:off x="1350324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27" name="CustomShape 75"/>
          <p:cNvSpPr/>
          <p:nvPr/>
        </p:nvSpPr>
        <p:spPr>
          <a:xfrm>
            <a:off x="1369584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28" name="CustomShape 76"/>
          <p:cNvSpPr/>
          <p:nvPr/>
        </p:nvSpPr>
        <p:spPr>
          <a:xfrm>
            <a:off x="1388808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nvGrpSpPr>
          <p:cNvPr id="829" name="Group 77"/>
          <p:cNvGrpSpPr/>
          <p:nvPr/>
        </p:nvGrpSpPr>
        <p:grpSpPr>
          <a:xfrm>
            <a:off x="10343160" y="6422400"/>
            <a:ext cx="1176480" cy="202320"/>
            <a:chOff x="10343160" y="6422400"/>
            <a:chExt cx="1176480" cy="202320"/>
          </a:xfrm>
        </p:grpSpPr>
        <p:sp>
          <p:nvSpPr>
            <p:cNvPr id="830" name="CustomShape 78"/>
            <p:cNvSpPr/>
            <p:nvPr/>
          </p:nvSpPr>
          <p:spPr>
            <a:xfrm>
              <a:off x="10595520" y="6425640"/>
              <a:ext cx="924120" cy="199080"/>
            </a:xfrm>
            <a:custGeom>
              <a:avLst/>
              <a:gdLst/>
              <a:ahLst/>
              <a:rect l="l" t="t" r="r" b="b"/>
              <a:pathLst>
                <a:path w="431" h="93">
                  <a:moveTo>
                    <a:pt x="133" y="23"/>
                  </a:moveTo>
                  <a:cubicBezTo>
                    <a:pt x="117" y="23"/>
                    <a:pt x="116" y="33"/>
                    <a:pt x="116" y="33"/>
                  </a:cubicBezTo>
                  <a:cubicBezTo>
                    <a:pt x="116" y="24"/>
                    <a:pt x="116" y="24"/>
                    <a:pt x="116" y="24"/>
                  </a:cubicBezTo>
                  <a:cubicBezTo>
                    <a:pt x="103" y="24"/>
                    <a:pt x="103" y="24"/>
                    <a:pt x="103" y="24"/>
                  </a:cubicBezTo>
                  <a:cubicBezTo>
                    <a:pt x="103" y="75"/>
                    <a:pt x="103" y="75"/>
                    <a:pt x="103" y="75"/>
                  </a:cubicBezTo>
                  <a:cubicBezTo>
                    <a:pt x="116" y="75"/>
                    <a:pt x="116" y="75"/>
                    <a:pt x="116" y="75"/>
                  </a:cubicBezTo>
                  <a:cubicBezTo>
                    <a:pt x="116" y="48"/>
                    <a:pt x="116" y="48"/>
                    <a:pt x="116" y="48"/>
                  </a:cubicBezTo>
                  <a:cubicBezTo>
                    <a:pt x="116" y="35"/>
                    <a:pt x="121" y="32"/>
                    <a:pt x="128" y="32"/>
                  </a:cubicBezTo>
                  <a:cubicBezTo>
                    <a:pt x="136" y="32"/>
                    <a:pt x="139" y="34"/>
                    <a:pt x="139" y="45"/>
                  </a:cubicBezTo>
                  <a:cubicBezTo>
                    <a:pt x="139" y="75"/>
                    <a:pt x="139" y="75"/>
                    <a:pt x="139" y="75"/>
                  </a:cubicBezTo>
                  <a:cubicBezTo>
                    <a:pt x="152" y="75"/>
                    <a:pt x="152" y="75"/>
                    <a:pt x="152" y="75"/>
                  </a:cubicBezTo>
                  <a:cubicBezTo>
                    <a:pt x="152" y="48"/>
                    <a:pt x="152" y="48"/>
                    <a:pt x="152" y="48"/>
                  </a:cubicBezTo>
                  <a:cubicBezTo>
                    <a:pt x="152" y="35"/>
                    <a:pt x="156" y="32"/>
                    <a:pt x="164" y="32"/>
                  </a:cubicBezTo>
                  <a:cubicBezTo>
                    <a:pt x="172" y="32"/>
                    <a:pt x="174" y="34"/>
                    <a:pt x="174" y="45"/>
                  </a:cubicBezTo>
                  <a:cubicBezTo>
                    <a:pt x="174" y="75"/>
                    <a:pt x="174" y="75"/>
                    <a:pt x="174" y="75"/>
                  </a:cubicBezTo>
                  <a:cubicBezTo>
                    <a:pt x="188" y="75"/>
                    <a:pt x="188" y="75"/>
                    <a:pt x="188" y="75"/>
                  </a:cubicBezTo>
                  <a:cubicBezTo>
                    <a:pt x="188" y="43"/>
                    <a:pt x="188" y="43"/>
                    <a:pt x="188" y="43"/>
                  </a:cubicBezTo>
                  <a:cubicBezTo>
                    <a:pt x="188" y="28"/>
                    <a:pt x="182" y="23"/>
                    <a:pt x="169" y="23"/>
                  </a:cubicBezTo>
                  <a:cubicBezTo>
                    <a:pt x="153" y="23"/>
                    <a:pt x="151" y="33"/>
                    <a:pt x="151" y="33"/>
                  </a:cubicBezTo>
                  <a:cubicBezTo>
                    <a:pt x="148" y="26"/>
                    <a:pt x="143" y="23"/>
                    <a:pt x="133" y="23"/>
                  </a:cubicBezTo>
                  <a:moveTo>
                    <a:pt x="259" y="4"/>
                  </a:moveTo>
                  <a:cubicBezTo>
                    <a:pt x="259" y="4"/>
                    <a:pt x="251" y="0"/>
                    <a:pt x="238" y="0"/>
                  </a:cubicBezTo>
                  <a:cubicBezTo>
                    <a:pt x="214" y="0"/>
                    <a:pt x="199" y="11"/>
                    <a:pt x="199" y="38"/>
                  </a:cubicBezTo>
                  <a:cubicBezTo>
                    <a:pt x="199" y="65"/>
                    <a:pt x="211" y="76"/>
                    <a:pt x="238" y="76"/>
                  </a:cubicBezTo>
                  <a:cubicBezTo>
                    <a:pt x="253" y="76"/>
                    <a:pt x="260" y="72"/>
                    <a:pt x="260" y="72"/>
                  </a:cubicBezTo>
                  <a:cubicBezTo>
                    <a:pt x="260" y="61"/>
                    <a:pt x="260" y="61"/>
                    <a:pt x="260" y="61"/>
                  </a:cubicBezTo>
                  <a:cubicBezTo>
                    <a:pt x="260" y="61"/>
                    <a:pt x="253" y="66"/>
                    <a:pt x="240" y="66"/>
                  </a:cubicBezTo>
                  <a:cubicBezTo>
                    <a:pt x="223" y="66"/>
                    <a:pt x="213" y="60"/>
                    <a:pt x="213" y="37"/>
                  </a:cubicBezTo>
                  <a:cubicBezTo>
                    <a:pt x="213" y="17"/>
                    <a:pt x="220" y="10"/>
                    <a:pt x="239" y="10"/>
                  </a:cubicBezTo>
                  <a:cubicBezTo>
                    <a:pt x="250" y="10"/>
                    <a:pt x="259" y="14"/>
                    <a:pt x="259" y="14"/>
                  </a:cubicBezTo>
                  <a:lnTo>
                    <a:pt x="259" y="4"/>
                  </a:lnTo>
                  <a:close/>
                  <a:moveTo>
                    <a:pt x="54" y="3"/>
                  </a:moveTo>
                  <a:cubicBezTo>
                    <a:pt x="54" y="3"/>
                    <a:pt x="45" y="0"/>
                    <a:pt x="34" y="0"/>
                  </a:cubicBezTo>
                  <a:cubicBezTo>
                    <a:pt x="15" y="0"/>
                    <a:pt x="0" y="5"/>
                    <a:pt x="0" y="21"/>
                  </a:cubicBezTo>
                  <a:cubicBezTo>
                    <a:pt x="0" y="34"/>
                    <a:pt x="8" y="38"/>
                    <a:pt x="21" y="41"/>
                  </a:cubicBezTo>
                  <a:cubicBezTo>
                    <a:pt x="36" y="45"/>
                    <a:pt x="36" y="45"/>
                    <a:pt x="36" y="45"/>
                  </a:cubicBezTo>
                  <a:cubicBezTo>
                    <a:pt x="43" y="46"/>
                    <a:pt x="46" y="48"/>
                    <a:pt x="46" y="55"/>
                  </a:cubicBezTo>
                  <a:cubicBezTo>
                    <a:pt x="46" y="66"/>
                    <a:pt x="38" y="66"/>
                    <a:pt x="27" y="66"/>
                  </a:cubicBezTo>
                  <a:cubicBezTo>
                    <a:pt x="13" y="66"/>
                    <a:pt x="1" y="62"/>
                    <a:pt x="1" y="62"/>
                  </a:cubicBezTo>
                  <a:cubicBezTo>
                    <a:pt x="1" y="72"/>
                    <a:pt x="1" y="72"/>
                    <a:pt x="1" y="72"/>
                  </a:cubicBezTo>
                  <a:cubicBezTo>
                    <a:pt x="1" y="72"/>
                    <a:pt x="12" y="76"/>
                    <a:pt x="25" y="76"/>
                  </a:cubicBezTo>
                  <a:cubicBezTo>
                    <a:pt x="44" y="76"/>
                    <a:pt x="60" y="72"/>
                    <a:pt x="60" y="54"/>
                  </a:cubicBezTo>
                  <a:cubicBezTo>
                    <a:pt x="60" y="41"/>
                    <a:pt x="53" y="36"/>
                    <a:pt x="40" y="33"/>
                  </a:cubicBezTo>
                  <a:cubicBezTo>
                    <a:pt x="26" y="30"/>
                    <a:pt x="26" y="30"/>
                    <a:pt x="26" y="30"/>
                  </a:cubicBezTo>
                  <a:cubicBezTo>
                    <a:pt x="18" y="28"/>
                    <a:pt x="14" y="26"/>
                    <a:pt x="14" y="19"/>
                  </a:cubicBezTo>
                  <a:cubicBezTo>
                    <a:pt x="14" y="10"/>
                    <a:pt x="23" y="9"/>
                    <a:pt x="33" y="9"/>
                  </a:cubicBezTo>
                  <a:cubicBezTo>
                    <a:pt x="46" y="9"/>
                    <a:pt x="54" y="13"/>
                    <a:pt x="54" y="13"/>
                  </a:cubicBezTo>
                  <a:lnTo>
                    <a:pt x="54" y="3"/>
                  </a:lnTo>
                  <a:close/>
                  <a:moveTo>
                    <a:pt x="403" y="68"/>
                  </a:moveTo>
                  <a:cubicBezTo>
                    <a:pt x="392" y="68"/>
                    <a:pt x="390" y="61"/>
                    <a:pt x="390" y="49"/>
                  </a:cubicBezTo>
                  <a:cubicBezTo>
                    <a:pt x="390" y="38"/>
                    <a:pt x="392" y="31"/>
                    <a:pt x="403" y="31"/>
                  </a:cubicBezTo>
                  <a:cubicBezTo>
                    <a:pt x="414" y="31"/>
                    <a:pt x="417" y="38"/>
                    <a:pt x="417" y="49"/>
                  </a:cubicBezTo>
                  <a:cubicBezTo>
                    <a:pt x="417" y="62"/>
                    <a:pt x="414" y="68"/>
                    <a:pt x="403" y="68"/>
                  </a:cubicBezTo>
                  <a:moveTo>
                    <a:pt x="376" y="93"/>
                  </a:moveTo>
                  <a:cubicBezTo>
                    <a:pt x="389" y="93"/>
                    <a:pt x="389" y="93"/>
                    <a:pt x="389" y="93"/>
                  </a:cubicBezTo>
                  <a:cubicBezTo>
                    <a:pt x="389" y="67"/>
                    <a:pt x="389" y="67"/>
                    <a:pt x="389" y="67"/>
                  </a:cubicBezTo>
                  <a:cubicBezTo>
                    <a:pt x="389" y="67"/>
                    <a:pt x="391" y="76"/>
                    <a:pt x="406" y="76"/>
                  </a:cubicBezTo>
                  <a:cubicBezTo>
                    <a:pt x="423" y="76"/>
                    <a:pt x="431" y="68"/>
                    <a:pt x="431" y="49"/>
                  </a:cubicBezTo>
                  <a:cubicBezTo>
                    <a:pt x="431" y="31"/>
                    <a:pt x="424" y="23"/>
                    <a:pt x="408" y="23"/>
                  </a:cubicBezTo>
                  <a:cubicBezTo>
                    <a:pt x="391" y="23"/>
                    <a:pt x="389" y="33"/>
                    <a:pt x="389" y="33"/>
                  </a:cubicBezTo>
                  <a:cubicBezTo>
                    <a:pt x="389" y="24"/>
                    <a:pt x="389" y="24"/>
                    <a:pt x="389" y="24"/>
                  </a:cubicBezTo>
                  <a:cubicBezTo>
                    <a:pt x="376" y="24"/>
                    <a:pt x="376" y="24"/>
                    <a:pt x="376" y="24"/>
                  </a:cubicBezTo>
                  <a:lnTo>
                    <a:pt x="376" y="93"/>
                  </a:lnTo>
                  <a:close/>
                  <a:moveTo>
                    <a:pt x="334" y="75"/>
                  </a:moveTo>
                  <a:cubicBezTo>
                    <a:pt x="347" y="75"/>
                    <a:pt x="347" y="75"/>
                    <a:pt x="347" y="75"/>
                  </a:cubicBezTo>
                  <a:cubicBezTo>
                    <a:pt x="347" y="47"/>
                    <a:pt x="347" y="47"/>
                    <a:pt x="347" y="47"/>
                  </a:cubicBezTo>
                  <a:cubicBezTo>
                    <a:pt x="347" y="37"/>
                    <a:pt x="351" y="36"/>
                    <a:pt x="368" y="36"/>
                  </a:cubicBezTo>
                  <a:cubicBezTo>
                    <a:pt x="368" y="24"/>
                    <a:pt x="368" y="24"/>
                    <a:pt x="368" y="24"/>
                  </a:cubicBezTo>
                  <a:cubicBezTo>
                    <a:pt x="355" y="24"/>
                    <a:pt x="349" y="28"/>
                    <a:pt x="347" y="37"/>
                  </a:cubicBezTo>
                  <a:cubicBezTo>
                    <a:pt x="347" y="24"/>
                    <a:pt x="347" y="24"/>
                    <a:pt x="347" y="24"/>
                  </a:cubicBezTo>
                  <a:cubicBezTo>
                    <a:pt x="334" y="24"/>
                    <a:pt x="334" y="24"/>
                    <a:pt x="334" y="24"/>
                  </a:cubicBezTo>
                  <a:lnTo>
                    <a:pt x="334" y="75"/>
                  </a:lnTo>
                  <a:close/>
                  <a:moveTo>
                    <a:pt x="296" y="68"/>
                  </a:moveTo>
                  <a:cubicBezTo>
                    <a:pt x="284" y="68"/>
                    <a:pt x="282" y="63"/>
                    <a:pt x="282" y="49"/>
                  </a:cubicBezTo>
                  <a:cubicBezTo>
                    <a:pt x="282" y="36"/>
                    <a:pt x="284" y="30"/>
                    <a:pt x="295" y="30"/>
                  </a:cubicBezTo>
                  <a:cubicBezTo>
                    <a:pt x="307" y="30"/>
                    <a:pt x="309" y="36"/>
                    <a:pt x="309" y="49"/>
                  </a:cubicBezTo>
                  <a:cubicBezTo>
                    <a:pt x="309" y="62"/>
                    <a:pt x="307" y="68"/>
                    <a:pt x="296" y="68"/>
                  </a:cubicBezTo>
                  <a:moveTo>
                    <a:pt x="268" y="50"/>
                  </a:moveTo>
                  <a:cubicBezTo>
                    <a:pt x="268" y="70"/>
                    <a:pt x="278" y="76"/>
                    <a:pt x="295" y="76"/>
                  </a:cubicBezTo>
                  <a:cubicBezTo>
                    <a:pt x="312" y="76"/>
                    <a:pt x="323" y="70"/>
                    <a:pt x="323" y="49"/>
                  </a:cubicBezTo>
                  <a:cubicBezTo>
                    <a:pt x="323" y="29"/>
                    <a:pt x="312" y="23"/>
                    <a:pt x="295" y="23"/>
                  </a:cubicBezTo>
                  <a:cubicBezTo>
                    <a:pt x="278" y="23"/>
                    <a:pt x="268" y="29"/>
                    <a:pt x="268" y="50"/>
                  </a:cubicBezTo>
                  <a:moveTo>
                    <a:pt x="73" y="75"/>
                  </a:moveTo>
                  <a:cubicBezTo>
                    <a:pt x="86" y="75"/>
                    <a:pt x="86" y="75"/>
                    <a:pt x="86" y="75"/>
                  </a:cubicBezTo>
                  <a:cubicBezTo>
                    <a:pt x="86" y="24"/>
                    <a:pt x="86" y="24"/>
                    <a:pt x="86" y="24"/>
                  </a:cubicBezTo>
                  <a:cubicBezTo>
                    <a:pt x="73" y="24"/>
                    <a:pt x="73" y="24"/>
                    <a:pt x="73" y="24"/>
                  </a:cubicBezTo>
                  <a:lnTo>
                    <a:pt x="73" y="75"/>
                  </a:lnTo>
                  <a:close/>
                  <a:moveTo>
                    <a:pt x="73" y="14"/>
                  </a:moveTo>
                  <a:cubicBezTo>
                    <a:pt x="86" y="14"/>
                    <a:pt x="86" y="14"/>
                    <a:pt x="86" y="14"/>
                  </a:cubicBezTo>
                  <a:cubicBezTo>
                    <a:pt x="86" y="1"/>
                    <a:pt x="86" y="1"/>
                    <a:pt x="86" y="1"/>
                  </a:cubicBezTo>
                  <a:cubicBezTo>
                    <a:pt x="73" y="1"/>
                    <a:pt x="73" y="1"/>
                    <a:pt x="73" y="1"/>
                  </a:cubicBezTo>
                  <a:lnTo>
                    <a:pt x="73" y="14"/>
                  </a:lnTo>
                  <a:close/>
                </a:path>
              </a:pathLst>
            </a:custGeom>
            <a:solidFill>
              <a:schemeClr val="tx1"/>
            </a:solidFill>
            <a:ln>
              <a:noFill/>
            </a:ln>
          </p:spPr>
          <p:style>
            <a:lnRef idx="0"/>
            <a:fillRef idx="0"/>
            <a:effectRef idx="0"/>
            <a:fontRef idx="minor"/>
          </p:style>
        </p:sp>
        <p:sp>
          <p:nvSpPr>
            <p:cNvPr id="831" name="CustomShape 79"/>
            <p:cNvSpPr/>
            <p:nvPr/>
          </p:nvSpPr>
          <p:spPr>
            <a:xfrm>
              <a:off x="10411920" y="6491520"/>
              <a:ext cx="48240" cy="49680"/>
            </a:xfrm>
            <a:custGeom>
              <a:avLst/>
              <a:gdLst/>
              <a:ahLst/>
              <a:rect l="l" t="t" r="r" b="b"/>
              <a:pathLst>
                <a:path w="33" h="34">
                  <a:moveTo>
                    <a:pt x="26" y="26"/>
                  </a:moveTo>
                  <a:lnTo>
                    <a:pt x="13" y="26"/>
                  </a:lnTo>
                  <a:lnTo>
                    <a:pt x="13" y="13"/>
                  </a:lnTo>
                  <a:lnTo>
                    <a:pt x="26" y="13"/>
                  </a:lnTo>
                  <a:lnTo>
                    <a:pt x="26" y="26"/>
                  </a:lnTo>
                  <a:close/>
                  <a:moveTo>
                    <a:pt x="33" y="0"/>
                  </a:moveTo>
                  <a:lnTo>
                    <a:pt x="0" y="0"/>
                  </a:lnTo>
                  <a:lnTo>
                    <a:pt x="0" y="34"/>
                  </a:lnTo>
                  <a:lnTo>
                    <a:pt x="33" y="34"/>
                  </a:lnTo>
                  <a:lnTo>
                    <a:pt x="33" y="0"/>
                  </a:lnTo>
                  <a:close/>
                </a:path>
              </a:pathLst>
            </a:custGeom>
            <a:solidFill>
              <a:schemeClr val="tx1"/>
            </a:solidFill>
            <a:ln>
              <a:noFill/>
            </a:ln>
          </p:spPr>
          <p:style>
            <a:lnRef idx="0"/>
            <a:fillRef idx="0"/>
            <a:effectRef idx="0"/>
            <a:fontRef idx="minor"/>
          </p:style>
        </p:sp>
        <p:sp>
          <p:nvSpPr>
            <p:cNvPr id="832" name="CustomShape 80"/>
            <p:cNvSpPr/>
            <p:nvPr/>
          </p:nvSpPr>
          <p:spPr>
            <a:xfrm>
              <a:off x="10360800" y="6440040"/>
              <a:ext cx="131760" cy="133200"/>
            </a:xfrm>
            <a:custGeom>
              <a:avLst/>
              <a:gdLst/>
              <a:ahLst/>
              <a:rect l="l" t="t" r="r" b="b"/>
              <a:pathLst>
                <a:path w="90" h="91">
                  <a:moveTo>
                    <a:pt x="83" y="83"/>
                  </a:moveTo>
                  <a:lnTo>
                    <a:pt x="13" y="83"/>
                  </a:lnTo>
                  <a:lnTo>
                    <a:pt x="13" y="13"/>
                  </a:lnTo>
                  <a:lnTo>
                    <a:pt x="83" y="13"/>
                  </a:lnTo>
                  <a:lnTo>
                    <a:pt x="83" y="83"/>
                  </a:lnTo>
                  <a:close/>
                  <a:moveTo>
                    <a:pt x="90" y="0"/>
                  </a:moveTo>
                  <a:lnTo>
                    <a:pt x="0" y="0"/>
                  </a:lnTo>
                  <a:lnTo>
                    <a:pt x="0" y="91"/>
                  </a:lnTo>
                  <a:lnTo>
                    <a:pt x="90" y="91"/>
                  </a:lnTo>
                  <a:lnTo>
                    <a:pt x="90" y="0"/>
                  </a:lnTo>
                  <a:close/>
                </a:path>
              </a:pathLst>
            </a:custGeom>
            <a:solidFill>
              <a:schemeClr val="tx1"/>
            </a:solidFill>
            <a:ln>
              <a:noFill/>
            </a:ln>
          </p:spPr>
          <p:style>
            <a:lnRef idx="0"/>
            <a:fillRef idx="0"/>
            <a:effectRef idx="0"/>
            <a:fontRef idx="minor"/>
          </p:style>
        </p:sp>
        <p:sp>
          <p:nvSpPr>
            <p:cNvPr id="833" name="CustomShape 81"/>
            <p:cNvSpPr/>
            <p:nvPr/>
          </p:nvSpPr>
          <p:spPr>
            <a:xfrm>
              <a:off x="10343160" y="6422400"/>
              <a:ext cx="167040" cy="165600"/>
            </a:xfrm>
            <a:custGeom>
              <a:avLst/>
              <a:gdLst/>
              <a:ahLst/>
              <a:rect l="l" t="t" r="r" b="b"/>
              <a:pathLst>
                <a:path w="114" h="113">
                  <a:moveTo>
                    <a:pt x="107" y="107"/>
                  </a:moveTo>
                  <a:lnTo>
                    <a:pt x="7" y="107"/>
                  </a:lnTo>
                  <a:lnTo>
                    <a:pt x="7" y="8"/>
                  </a:lnTo>
                  <a:lnTo>
                    <a:pt x="107" y="8"/>
                  </a:lnTo>
                  <a:lnTo>
                    <a:pt x="107" y="107"/>
                  </a:lnTo>
                  <a:close/>
                  <a:moveTo>
                    <a:pt x="0" y="113"/>
                  </a:moveTo>
                  <a:lnTo>
                    <a:pt x="114" y="113"/>
                  </a:lnTo>
                  <a:lnTo>
                    <a:pt x="114" y="0"/>
                  </a:lnTo>
                  <a:lnTo>
                    <a:pt x="0" y="0"/>
                  </a:lnTo>
                  <a:lnTo>
                    <a:pt x="0" y="113"/>
                  </a:lnTo>
                  <a:close/>
                </a:path>
              </a:pathLst>
            </a:custGeom>
            <a:solidFill>
              <a:schemeClr val="tx1"/>
            </a:solidFill>
            <a:ln>
              <a:noFill/>
            </a:ln>
          </p:spPr>
          <p:style>
            <a:lnRef idx="0"/>
            <a:fillRef idx="0"/>
            <a:effectRef idx="0"/>
            <a:fontRef idx="minor"/>
          </p:style>
        </p:sp>
        <p:sp>
          <p:nvSpPr>
            <p:cNvPr id="834" name="CustomShape 82"/>
            <p:cNvSpPr/>
            <p:nvPr/>
          </p:nvSpPr>
          <p:spPr>
            <a:xfrm>
              <a:off x="10385640" y="6466680"/>
              <a:ext cx="90720" cy="89280"/>
            </a:xfrm>
            <a:custGeom>
              <a:avLst/>
              <a:gdLst/>
              <a:ahLst/>
              <a:rect l="l" t="t" r="r" b="b"/>
              <a:pathLst>
                <a:path w="62" h="61">
                  <a:moveTo>
                    <a:pt x="56" y="55"/>
                  </a:moveTo>
                  <a:lnTo>
                    <a:pt x="14" y="55"/>
                  </a:lnTo>
                  <a:lnTo>
                    <a:pt x="14" y="13"/>
                  </a:lnTo>
                  <a:lnTo>
                    <a:pt x="56" y="13"/>
                  </a:lnTo>
                  <a:lnTo>
                    <a:pt x="56" y="55"/>
                  </a:lnTo>
                  <a:close/>
                  <a:moveTo>
                    <a:pt x="62" y="0"/>
                  </a:moveTo>
                  <a:lnTo>
                    <a:pt x="0" y="0"/>
                  </a:lnTo>
                  <a:lnTo>
                    <a:pt x="0" y="61"/>
                  </a:lnTo>
                  <a:lnTo>
                    <a:pt x="62" y="61"/>
                  </a:lnTo>
                  <a:lnTo>
                    <a:pt x="62" y="0"/>
                  </a:lnTo>
                  <a:close/>
                </a:path>
              </a:pathLst>
            </a:custGeom>
            <a:solidFill>
              <a:schemeClr val="tx1"/>
            </a:solidFill>
            <a:ln>
              <a:noFill/>
            </a:ln>
          </p:spPr>
          <p:style>
            <a:lnRef idx="0"/>
            <a:fillRef idx="0"/>
            <a:effectRef idx="0"/>
            <a:fontRef idx="minor"/>
          </p:style>
        </p:sp>
      </p:grpSp>
      <p:sp>
        <p:nvSpPr>
          <p:cNvPr id="835" name="CustomShape 83" hidden="1"/>
          <p:cNvSpPr/>
          <p:nvPr/>
        </p:nvSpPr>
        <p:spPr>
          <a:xfrm>
            <a:off x="-63360" y="-63360"/>
            <a:ext cx="360" cy="360"/>
          </a:xfrm>
          <a:prstGeom prst="ellipse">
            <a:avLst/>
          </a:prstGeom>
          <a:noFill/>
          <a:ln>
            <a:solidFill>
              <a:schemeClr val="accent6"/>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nvGrpSpPr>
          <p:cNvPr id="836" name="Group 84"/>
          <p:cNvGrpSpPr/>
          <p:nvPr/>
        </p:nvGrpSpPr>
        <p:grpSpPr>
          <a:xfrm>
            <a:off x="12334680" y="1623600"/>
            <a:ext cx="1712520" cy="399600"/>
            <a:chOff x="12334680" y="1623600"/>
            <a:chExt cx="1712520" cy="399600"/>
          </a:xfrm>
        </p:grpSpPr>
        <p:sp>
          <p:nvSpPr>
            <p:cNvPr id="837" name="CustomShape 85"/>
            <p:cNvSpPr/>
            <p:nvPr/>
          </p:nvSpPr>
          <p:spPr>
            <a:xfrm>
              <a:off x="1235592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38" name="CustomShape 86"/>
            <p:cNvSpPr/>
            <p:nvPr/>
          </p:nvSpPr>
          <p:spPr>
            <a:xfrm>
              <a:off x="1254528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39" name="CustomShape 87"/>
            <p:cNvSpPr/>
            <p:nvPr/>
          </p:nvSpPr>
          <p:spPr>
            <a:xfrm>
              <a:off x="1273788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40" name="CustomShape 88"/>
            <p:cNvSpPr/>
            <p:nvPr/>
          </p:nvSpPr>
          <p:spPr>
            <a:xfrm>
              <a:off x="1293012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41" name="CustomShape 89"/>
            <p:cNvSpPr/>
            <p:nvPr/>
          </p:nvSpPr>
          <p:spPr>
            <a:xfrm>
              <a:off x="1312236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42" name="CustomShape 90"/>
            <p:cNvSpPr/>
            <p:nvPr/>
          </p:nvSpPr>
          <p:spPr>
            <a:xfrm>
              <a:off x="1331460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43" name="CustomShape 91"/>
            <p:cNvSpPr/>
            <p:nvPr/>
          </p:nvSpPr>
          <p:spPr>
            <a:xfrm>
              <a:off x="1350324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44" name="CustomShape 92"/>
            <p:cNvSpPr/>
            <p:nvPr/>
          </p:nvSpPr>
          <p:spPr>
            <a:xfrm>
              <a:off x="1369584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45" name="CustomShape 93"/>
            <p:cNvSpPr/>
            <p:nvPr/>
          </p:nvSpPr>
          <p:spPr>
            <a:xfrm>
              <a:off x="1388808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nvGrpSpPr>
            <p:cNvPr id="846" name="Group 94"/>
            <p:cNvGrpSpPr/>
            <p:nvPr/>
          </p:nvGrpSpPr>
          <p:grpSpPr>
            <a:xfrm>
              <a:off x="12334680" y="1864080"/>
              <a:ext cx="1691640" cy="159120"/>
              <a:chOff x="12334680" y="1864080"/>
              <a:chExt cx="1691640" cy="159120"/>
            </a:xfrm>
          </p:grpSpPr>
          <p:sp>
            <p:nvSpPr>
              <p:cNvPr id="847" name="CustomShape 95"/>
              <p:cNvSpPr/>
              <p:nvPr/>
            </p:nvSpPr>
            <p:spPr>
              <a:xfrm>
                <a:off x="12334680" y="1864080"/>
                <a:ext cx="159120" cy="159120"/>
              </a:xfrm>
              <a:prstGeom prst="rect">
                <a:avLst/>
              </a:prstGeom>
              <a:solidFill>
                <a:srgbClr val="e6e6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48" name="CustomShape 96"/>
              <p:cNvSpPr/>
              <p:nvPr/>
            </p:nvSpPr>
            <p:spPr>
              <a:xfrm>
                <a:off x="12524400" y="1864080"/>
                <a:ext cx="159120" cy="159120"/>
              </a:xfrm>
              <a:prstGeom prst="rect">
                <a:avLst/>
              </a:prstGeom>
              <a:solidFill>
                <a:srgbClr val="e6e6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49" name="CustomShape 97"/>
              <p:cNvSpPr/>
              <p:nvPr/>
            </p:nvSpPr>
            <p:spPr>
              <a:xfrm>
                <a:off x="12716640" y="1864080"/>
                <a:ext cx="159120" cy="159120"/>
              </a:xfrm>
              <a:prstGeom prst="rect">
                <a:avLst/>
              </a:prstGeom>
              <a:solidFill>
                <a:srgbClr val="e6e6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50" name="CustomShape 98"/>
              <p:cNvSpPr/>
              <p:nvPr/>
            </p:nvSpPr>
            <p:spPr>
              <a:xfrm>
                <a:off x="12909240" y="1864080"/>
                <a:ext cx="159120" cy="159120"/>
              </a:xfrm>
              <a:prstGeom prst="rect">
                <a:avLst/>
              </a:prstGeom>
              <a:solidFill>
                <a:srgbClr val="e6e6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51" name="CustomShape 99"/>
              <p:cNvSpPr/>
              <p:nvPr/>
            </p:nvSpPr>
            <p:spPr>
              <a:xfrm>
                <a:off x="13101480" y="1864080"/>
                <a:ext cx="159120" cy="159120"/>
              </a:xfrm>
              <a:prstGeom prst="rect">
                <a:avLst/>
              </a:prstGeom>
              <a:solidFill>
                <a:srgbClr val="e6e6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52" name="CustomShape 100"/>
              <p:cNvSpPr/>
              <p:nvPr/>
            </p:nvSpPr>
            <p:spPr>
              <a:xfrm>
                <a:off x="13293720" y="1864080"/>
                <a:ext cx="159120" cy="159120"/>
              </a:xfrm>
              <a:prstGeom prst="rect">
                <a:avLst/>
              </a:prstGeom>
              <a:solidFill>
                <a:srgbClr val="e6e6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53" name="CustomShape 101"/>
              <p:cNvSpPr/>
              <p:nvPr/>
            </p:nvSpPr>
            <p:spPr>
              <a:xfrm>
                <a:off x="13482360" y="1864080"/>
                <a:ext cx="159120" cy="159120"/>
              </a:xfrm>
              <a:prstGeom prst="rect">
                <a:avLst/>
              </a:prstGeom>
              <a:solidFill>
                <a:srgbClr val="e6e6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54" name="CustomShape 102"/>
              <p:cNvSpPr/>
              <p:nvPr/>
            </p:nvSpPr>
            <p:spPr>
              <a:xfrm>
                <a:off x="13674600" y="1864080"/>
                <a:ext cx="159120" cy="159120"/>
              </a:xfrm>
              <a:prstGeom prst="rect">
                <a:avLst/>
              </a:prstGeom>
              <a:solidFill>
                <a:srgbClr val="e6e6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55" name="CustomShape 103"/>
              <p:cNvSpPr/>
              <p:nvPr/>
            </p:nvSpPr>
            <p:spPr>
              <a:xfrm>
                <a:off x="13867200" y="1864080"/>
                <a:ext cx="159120" cy="159120"/>
              </a:xfrm>
              <a:prstGeom prst="rect">
                <a:avLst/>
              </a:prstGeom>
              <a:solidFill>
                <a:srgbClr val="e6e6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grpSp>
      <p:pic>
        <p:nvPicPr>
          <p:cNvPr id="856" name="Billede 5" descr=""/>
          <p:cNvPicPr/>
          <p:nvPr/>
        </p:nvPicPr>
        <p:blipFill>
          <a:blip r:embed="rId2"/>
          <a:stretch/>
        </p:blipFill>
        <p:spPr>
          <a:xfrm>
            <a:off x="0" y="-8280"/>
            <a:ext cx="12191760" cy="6865920"/>
          </a:xfrm>
          <a:prstGeom prst="rect">
            <a:avLst/>
          </a:prstGeom>
          <a:ln>
            <a:noFill/>
          </a:ln>
        </p:spPr>
      </p:pic>
      <p:pic>
        <p:nvPicPr>
          <p:cNvPr id="857" name="Picture 3" descr=""/>
          <p:cNvPicPr/>
          <p:nvPr/>
        </p:nvPicPr>
        <p:blipFill>
          <a:blip r:embed="rId3"/>
          <a:stretch/>
        </p:blipFill>
        <p:spPr>
          <a:xfrm>
            <a:off x="3625200" y="2977200"/>
            <a:ext cx="4945680" cy="854640"/>
          </a:xfrm>
          <a:prstGeom prst="rect">
            <a:avLst/>
          </a:prstGeom>
          <a:ln>
            <a:noFill/>
          </a:ln>
        </p:spPr>
      </p:pic>
      <p:sp>
        <p:nvSpPr>
          <p:cNvPr id="858" name="PlaceHolder 104"/>
          <p:cNvSpPr>
            <a:spLocks noGrp="1"/>
          </p:cNvSpPr>
          <p:nvPr>
            <p:ph type="title"/>
          </p:nvPr>
        </p:nvSpPr>
        <p:spPr>
          <a:xfrm>
            <a:off x="609480" y="273600"/>
            <a:ext cx="10972440" cy="1144800"/>
          </a:xfrm>
          <a:prstGeom prst="rect">
            <a:avLst/>
          </a:prstGeom>
        </p:spPr>
        <p:txBody>
          <a:bodyPr lIns="0" rIns="0" tIns="0" bIns="0" anchor="ctr"/>
          <a:p>
            <a:r>
              <a:rPr b="0" lang="en-US" sz="3200" spc="-1" strike="noStrike">
                <a:solidFill>
                  <a:srgbClr val="000000"/>
                </a:solidFill>
                <a:latin typeface="Calibri"/>
              </a:rPr>
              <a:t>Click to edit the title text format</a:t>
            </a:r>
            <a:endParaRPr b="0" lang="en-US" sz="3200" spc="-1" strike="noStrike">
              <a:solidFill>
                <a:srgbClr val="000000"/>
              </a:solidFill>
              <a:latin typeface="Calibri"/>
            </a:endParaRPr>
          </a:p>
        </p:txBody>
      </p:sp>
      <p:sp>
        <p:nvSpPr>
          <p:cNvPr id="859" name="PlaceHolder 10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da-DK" sz="1800" spc="-1" strike="noStrike">
                <a:solidFill>
                  <a:srgbClr val="000000"/>
                </a:solidFill>
                <a:latin typeface="Arial"/>
              </a:rPr>
              <a:t>Click to edit the outline text format</a:t>
            </a:r>
            <a:endParaRPr b="0" lang="da-DK"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da-DK" sz="1600" spc="-1" strike="noStrike">
                <a:solidFill>
                  <a:srgbClr val="000000"/>
                </a:solidFill>
                <a:latin typeface="Arial"/>
              </a:rPr>
              <a:t>Second Outline Level</a:t>
            </a:r>
            <a:endParaRPr b="0" lang="da-DK" sz="16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da-DK" sz="1600" spc="-1" strike="noStrike">
                <a:solidFill>
                  <a:srgbClr val="000000"/>
                </a:solidFill>
                <a:latin typeface="Arial"/>
              </a:rPr>
              <a:t>Third Outline Level</a:t>
            </a:r>
            <a:endParaRPr b="0" lang="da-DK" sz="1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1" i="1" lang="da-DK" sz="1200" spc="-1" strike="noStrike">
                <a:solidFill>
                  <a:srgbClr val="15a6ad"/>
                </a:solidFill>
                <a:latin typeface="Arial"/>
              </a:rPr>
              <a:t>Fourth Outline Level</a:t>
            </a:r>
            <a:endParaRPr b="1" i="1" lang="da-DK" sz="1200" spc="-1" strike="noStrike">
              <a:solidFill>
                <a:srgbClr val="15a6ad"/>
              </a:solidFill>
              <a:latin typeface="Arial"/>
            </a:endParaRPr>
          </a:p>
          <a:p>
            <a:pPr lvl="4" marL="2160000" indent="-216000">
              <a:spcBef>
                <a:spcPts val="283"/>
              </a:spcBef>
              <a:buClr>
                <a:srgbClr val="000000"/>
              </a:buClr>
              <a:buSzPct val="45000"/>
              <a:buFont typeface="Wingdings" charset="2"/>
              <a:buChar char=""/>
            </a:pPr>
            <a:r>
              <a:rPr b="1" i="1" lang="da-DK" sz="2000" spc="-1" strike="noStrike">
                <a:solidFill>
                  <a:srgbClr val="15a6ad"/>
                </a:solidFill>
                <a:latin typeface="Arial"/>
              </a:rPr>
              <a:t>Fifth Outline Level</a:t>
            </a:r>
            <a:endParaRPr b="1" i="1" lang="da-DK" sz="2000" spc="-1" strike="noStrike">
              <a:solidFill>
                <a:srgbClr val="15a6ad"/>
              </a:solidFill>
              <a:latin typeface="Arial"/>
            </a:endParaRPr>
          </a:p>
          <a:p>
            <a:pPr lvl="5" marL="2592000" indent="-216000">
              <a:spcBef>
                <a:spcPts val="283"/>
              </a:spcBef>
              <a:buClr>
                <a:srgbClr val="000000"/>
              </a:buClr>
              <a:buSzPct val="45000"/>
              <a:buFont typeface="Wingdings" charset="2"/>
              <a:buChar char=""/>
            </a:pPr>
            <a:r>
              <a:rPr b="1" i="1" lang="da-DK" sz="2000" spc="-1" strike="noStrike">
                <a:solidFill>
                  <a:srgbClr val="15a6ad"/>
                </a:solidFill>
                <a:latin typeface="Arial"/>
              </a:rPr>
              <a:t>Sixth Outline Level</a:t>
            </a:r>
            <a:endParaRPr b="1" i="1" lang="da-DK" sz="2000" spc="-1" strike="noStrike">
              <a:solidFill>
                <a:srgbClr val="15a6ad"/>
              </a:solidFill>
              <a:latin typeface="Arial"/>
            </a:endParaRPr>
          </a:p>
          <a:p>
            <a:pPr lvl="6" marL="3024000" indent="-216000">
              <a:spcBef>
                <a:spcPts val="283"/>
              </a:spcBef>
              <a:buClr>
                <a:srgbClr val="000000"/>
              </a:buClr>
              <a:buSzPct val="45000"/>
              <a:buFont typeface="Wingdings" charset="2"/>
              <a:buChar char=""/>
            </a:pPr>
            <a:r>
              <a:rPr b="1" i="1" lang="da-DK" sz="2000" spc="-1" strike="noStrike">
                <a:solidFill>
                  <a:srgbClr val="15a6ad"/>
                </a:solidFill>
                <a:latin typeface="Arial"/>
              </a:rPr>
              <a:t>Seventh Outline Level</a:t>
            </a:r>
            <a:endParaRPr b="1" i="1" lang="da-DK" sz="2000" spc="-1" strike="noStrike">
              <a:solidFill>
                <a:srgbClr val="15a6ad"/>
              </a:solidFill>
              <a:latin typeface="Arial"/>
            </a:endParaRPr>
          </a:p>
        </p:txBody>
      </p:sp>
    </p:spTree>
  </p:cSld>
  <p:clrMap bg1="lt1" bg2="lt2" tx1="dk1" tx2="dk2" accent1="accent1" accent2="accent2" accent3="accent3" accent4="accent4" accent5="accent5" accent6="accent6" hlink="hlink" folHlink="folHlink"/>
  <p:sldLayoutIdLst>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6" name="CustomShape 1"/>
          <p:cNvSpPr/>
          <p:nvPr/>
        </p:nvSpPr>
        <p:spPr>
          <a:xfrm>
            <a:off x="1351800" y="6356520"/>
            <a:ext cx="989640" cy="365760"/>
          </a:xfrm>
          <a:prstGeom prst="rect">
            <a:avLst/>
          </a:prstGeom>
          <a:noFill/>
          <a:ln>
            <a:noFill/>
          </a:ln>
        </p:spPr>
        <p:style>
          <a:lnRef idx="0"/>
          <a:fillRef idx="0"/>
          <a:effectRef idx="0"/>
          <a:fontRef idx="minor"/>
        </p:style>
        <p:txBody>
          <a:bodyPr lIns="0" rIns="0" tIns="0" bIns="0" anchor="ctr"/>
          <a:p>
            <a:pPr>
              <a:lnSpc>
                <a:spcPct val="100000"/>
              </a:lnSpc>
            </a:pPr>
            <a:r>
              <a:rPr b="0" lang="en-US" sz="1000" spc="-1" strike="noStrike">
                <a:solidFill>
                  <a:srgbClr val="cccccc"/>
                </a:solidFill>
                <a:latin typeface="Arial"/>
                <a:ea typeface="ＭＳ Ｐゴシック"/>
              </a:rPr>
              <a:t>© 2017</a:t>
            </a:r>
            <a:endParaRPr b="0" lang="en-US" sz="1000" spc="-1" strike="noStrike">
              <a:latin typeface="Arial"/>
            </a:endParaRPr>
          </a:p>
        </p:txBody>
      </p:sp>
      <p:sp>
        <p:nvSpPr>
          <p:cNvPr id="897" name="CustomShape 2"/>
          <p:cNvSpPr/>
          <p:nvPr/>
        </p:nvSpPr>
        <p:spPr>
          <a:xfrm rot="5400000">
            <a:off x="-154440" y="225936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98" name="CustomShape 3"/>
          <p:cNvSpPr/>
          <p:nvPr/>
        </p:nvSpPr>
        <p:spPr>
          <a:xfrm>
            <a:off x="-141840" y="958680"/>
            <a:ext cx="141480" cy="66420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99" name="CustomShape 4"/>
          <p:cNvSpPr/>
          <p:nvPr/>
        </p:nvSpPr>
        <p:spPr>
          <a:xfrm rot="5400000">
            <a:off x="-154440" y="304740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00" name="CustomShape 5"/>
          <p:cNvSpPr/>
          <p:nvPr/>
        </p:nvSpPr>
        <p:spPr>
          <a:xfrm rot="5400000">
            <a:off x="-154440" y="383544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01" name="CustomShape 6"/>
          <p:cNvSpPr/>
          <p:nvPr/>
        </p:nvSpPr>
        <p:spPr>
          <a:xfrm rot="5400000">
            <a:off x="-154440" y="462312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02" name="CustomShape 7"/>
          <p:cNvSpPr/>
          <p:nvPr/>
        </p:nvSpPr>
        <p:spPr>
          <a:xfrm rot="5400000">
            <a:off x="-154440" y="541116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03" name="CustomShape 8"/>
          <p:cNvSpPr/>
          <p:nvPr/>
        </p:nvSpPr>
        <p:spPr>
          <a:xfrm>
            <a:off x="-141840" y="0"/>
            <a:ext cx="141480" cy="67176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04" name="CustomShape 9"/>
          <p:cNvSpPr/>
          <p:nvPr/>
        </p:nvSpPr>
        <p:spPr>
          <a:xfrm>
            <a:off x="-141840" y="6189120"/>
            <a:ext cx="141480" cy="67176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05" name="CustomShape 10"/>
          <p:cNvSpPr/>
          <p:nvPr/>
        </p:nvSpPr>
        <p:spPr>
          <a:xfrm>
            <a:off x="0" y="-165240"/>
            <a:ext cx="671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06" name="CustomShape 11"/>
          <p:cNvSpPr/>
          <p:nvPr/>
        </p:nvSpPr>
        <p:spPr>
          <a:xfrm>
            <a:off x="2340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07" name="CustomShape 12"/>
          <p:cNvSpPr/>
          <p:nvPr/>
        </p:nvSpPr>
        <p:spPr>
          <a:xfrm>
            <a:off x="3258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08" name="CustomShape 13"/>
          <p:cNvSpPr/>
          <p:nvPr/>
        </p:nvSpPr>
        <p:spPr>
          <a:xfrm>
            <a:off x="4176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09" name="CustomShape 14"/>
          <p:cNvSpPr/>
          <p:nvPr/>
        </p:nvSpPr>
        <p:spPr>
          <a:xfrm>
            <a:off x="6930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10" name="CustomShape 15"/>
          <p:cNvSpPr/>
          <p:nvPr/>
        </p:nvSpPr>
        <p:spPr>
          <a:xfrm>
            <a:off x="8766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11" name="CustomShape 16"/>
          <p:cNvSpPr/>
          <p:nvPr/>
        </p:nvSpPr>
        <p:spPr>
          <a:xfrm>
            <a:off x="9684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12" name="CustomShape 17"/>
          <p:cNvSpPr/>
          <p:nvPr/>
        </p:nvSpPr>
        <p:spPr>
          <a:xfrm>
            <a:off x="1422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13" name="CustomShape 18"/>
          <p:cNvSpPr/>
          <p:nvPr/>
        </p:nvSpPr>
        <p:spPr>
          <a:xfrm>
            <a:off x="7848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14" name="CustomShape 19"/>
          <p:cNvSpPr/>
          <p:nvPr/>
        </p:nvSpPr>
        <p:spPr>
          <a:xfrm>
            <a:off x="5094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15" name="CustomShape 20"/>
          <p:cNvSpPr/>
          <p:nvPr/>
        </p:nvSpPr>
        <p:spPr>
          <a:xfrm>
            <a:off x="10602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16" name="CustomShape 21"/>
          <p:cNvSpPr/>
          <p:nvPr/>
        </p:nvSpPr>
        <p:spPr>
          <a:xfrm>
            <a:off x="6012000" y="-16524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17" name="CustomShape 22"/>
          <p:cNvSpPr/>
          <p:nvPr/>
        </p:nvSpPr>
        <p:spPr>
          <a:xfrm>
            <a:off x="11521080" y="-165240"/>
            <a:ext cx="671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18" name="CustomShape 23"/>
          <p:cNvSpPr/>
          <p:nvPr/>
        </p:nvSpPr>
        <p:spPr>
          <a:xfrm rot="5400000">
            <a:off x="12179880" y="225936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19" name="CustomShape 24"/>
          <p:cNvSpPr/>
          <p:nvPr/>
        </p:nvSpPr>
        <p:spPr>
          <a:xfrm>
            <a:off x="12192840" y="958680"/>
            <a:ext cx="141480" cy="66420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20" name="CustomShape 25"/>
          <p:cNvSpPr/>
          <p:nvPr/>
        </p:nvSpPr>
        <p:spPr>
          <a:xfrm rot="5400000">
            <a:off x="12179880" y="304740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21" name="CustomShape 26"/>
          <p:cNvSpPr/>
          <p:nvPr/>
        </p:nvSpPr>
        <p:spPr>
          <a:xfrm rot="5400000">
            <a:off x="12179880" y="383544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22" name="CustomShape 27"/>
          <p:cNvSpPr/>
          <p:nvPr/>
        </p:nvSpPr>
        <p:spPr>
          <a:xfrm rot="5400000">
            <a:off x="12179880" y="462312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23" name="CustomShape 28"/>
          <p:cNvSpPr/>
          <p:nvPr/>
        </p:nvSpPr>
        <p:spPr>
          <a:xfrm rot="5400000">
            <a:off x="12179880" y="5411160"/>
            <a:ext cx="167760" cy="1414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24" name="CustomShape 29"/>
          <p:cNvSpPr/>
          <p:nvPr/>
        </p:nvSpPr>
        <p:spPr>
          <a:xfrm>
            <a:off x="12192840" y="0"/>
            <a:ext cx="141480" cy="67176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25" name="CustomShape 30"/>
          <p:cNvSpPr/>
          <p:nvPr/>
        </p:nvSpPr>
        <p:spPr>
          <a:xfrm>
            <a:off x="12192840" y="6189120"/>
            <a:ext cx="141480" cy="67176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26" name="CustomShape 31"/>
          <p:cNvSpPr/>
          <p:nvPr/>
        </p:nvSpPr>
        <p:spPr>
          <a:xfrm>
            <a:off x="0" y="6858000"/>
            <a:ext cx="671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27" name="CustomShape 32"/>
          <p:cNvSpPr/>
          <p:nvPr/>
        </p:nvSpPr>
        <p:spPr>
          <a:xfrm>
            <a:off x="2340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28" name="CustomShape 33"/>
          <p:cNvSpPr/>
          <p:nvPr/>
        </p:nvSpPr>
        <p:spPr>
          <a:xfrm>
            <a:off x="3258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29" name="CustomShape 34"/>
          <p:cNvSpPr/>
          <p:nvPr/>
        </p:nvSpPr>
        <p:spPr>
          <a:xfrm>
            <a:off x="4176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30" name="CustomShape 35"/>
          <p:cNvSpPr/>
          <p:nvPr/>
        </p:nvSpPr>
        <p:spPr>
          <a:xfrm>
            <a:off x="6930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31" name="CustomShape 36"/>
          <p:cNvSpPr/>
          <p:nvPr/>
        </p:nvSpPr>
        <p:spPr>
          <a:xfrm>
            <a:off x="8766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32" name="CustomShape 37"/>
          <p:cNvSpPr/>
          <p:nvPr/>
        </p:nvSpPr>
        <p:spPr>
          <a:xfrm>
            <a:off x="9684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33" name="CustomShape 38"/>
          <p:cNvSpPr/>
          <p:nvPr/>
        </p:nvSpPr>
        <p:spPr>
          <a:xfrm>
            <a:off x="1422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34" name="CustomShape 39"/>
          <p:cNvSpPr/>
          <p:nvPr/>
        </p:nvSpPr>
        <p:spPr>
          <a:xfrm>
            <a:off x="7848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35" name="CustomShape 40"/>
          <p:cNvSpPr/>
          <p:nvPr/>
        </p:nvSpPr>
        <p:spPr>
          <a:xfrm>
            <a:off x="5094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36" name="CustomShape 41"/>
          <p:cNvSpPr/>
          <p:nvPr/>
        </p:nvSpPr>
        <p:spPr>
          <a:xfrm>
            <a:off x="10602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37" name="CustomShape 42"/>
          <p:cNvSpPr/>
          <p:nvPr/>
        </p:nvSpPr>
        <p:spPr>
          <a:xfrm>
            <a:off x="6012000" y="6858000"/>
            <a:ext cx="167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38" name="CustomShape 43"/>
          <p:cNvSpPr/>
          <p:nvPr/>
        </p:nvSpPr>
        <p:spPr>
          <a:xfrm>
            <a:off x="11521080" y="6858000"/>
            <a:ext cx="671760" cy="16488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39" name="CustomShape 44"/>
          <p:cNvSpPr/>
          <p:nvPr/>
        </p:nvSpPr>
        <p:spPr>
          <a:xfrm>
            <a:off x="-1852560" y="1623600"/>
            <a:ext cx="159120" cy="159120"/>
          </a:xfrm>
          <a:prstGeom prst="rect">
            <a:avLst/>
          </a:prstGeom>
          <a:solidFill>
            <a:schemeClr val="tx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40" name="CustomShape 45"/>
          <p:cNvSpPr/>
          <p:nvPr/>
        </p:nvSpPr>
        <p:spPr>
          <a:xfrm>
            <a:off x="-1662840" y="1623600"/>
            <a:ext cx="159120" cy="159120"/>
          </a:xfrm>
          <a:prstGeom prst="rect">
            <a:avLst/>
          </a:prstGeom>
          <a:solidFill>
            <a:srgbClr val="00a0a7"/>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41" name="CustomShape 46"/>
          <p:cNvSpPr/>
          <p:nvPr/>
        </p:nvSpPr>
        <p:spPr>
          <a:xfrm>
            <a:off x="-1470600" y="1623600"/>
            <a:ext cx="159120" cy="159120"/>
          </a:xfrm>
          <a:prstGeom prst="rect">
            <a:avLst/>
          </a:prstGeom>
          <a:solidFill>
            <a:srgbClr val="83cddd"/>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42" name="CustomShape 47"/>
          <p:cNvSpPr/>
          <p:nvPr/>
        </p:nvSpPr>
        <p:spPr>
          <a:xfrm>
            <a:off x="-1278360" y="1623600"/>
            <a:ext cx="159120" cy="159120"/>
          </a:xfrm>
          <a:prstGeom prst="rect">
            <a:avLst/>
          </a:prstGeom>
          <a:solidFill>
            <a:srgbClr val="3b69a5"/>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43" name="CustomShape 48"/>
          <p:cNvSpPr/>
          <p:nvPr/>
        </p:nvSpPr>
        <p:spPr>
          <a:xfrm>
            <a:off x="-1086120" y="1623600"/>
            <a:ext cx="159120" cy="159120"/>
          </a:xfrm>
          <a:prstGeom prst="rect">
            <a:avLst/>
          </a:prstGeom>
          <a:solidFill>
            <a:srgbClr val="006d80"/>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44" name="CustomShape 49"/>
          <p:cNvSpPr/>
          <p:nvPr/>
        </p:nvSpPr>
        <p:spPr>
          <a:xfrm>
            <a:off x="-893520" y="1623600"/>
            <a:ext cx="159120" cy="159120"/>
          </a:xfrm>
          <a:prstGeom prst="rect">
            <a:avLst/>
          </a:prstGeom>
          <a:solidFill>
            <a:srgbClr val="008a73"/>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45" name="CustomShape 50"/>
          <p:cNvSpPr/>
          <p:nvPr/>
        </p:nvSpPr>
        <p:spPr>
          <a:xfrm>
            <a:off x="-704880" y="1623600"/>
            <a:ext cx="159120" cy="159120"/>
          </a:xfrm>
          <a:prstGeom prst="rect">
            <a:avLst/>
          </a:prstGeom>
          <a:solidFill>
            <a:srgbClr val="d8d8d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46" name="CustomShape 51"/>
          <p:cNvSpPr/>
          <p:nvPr/>
        </p:nvSpPr>
        <p:spPr>
          <a:xfrm>
            <a:off x="-512640" y="1623600"/>
            <a:ext cx="159120" cy="159120"/>
          </a:xfrm>
          <a:prstGeom prst="rect">
            <a:avLst/>
          </a:prstGeom>
          <a:solidFill>
            <a:srgbClr val="44b8d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47" name="CustomShape 52"/>
          <p:cNvSpPr/>
          <p:nvPr/>
        </p:nvSpPr>
        <p:spPr>
          <a:xfrm>
            <a:off x="-320400" y="1623600"/>
            <a:ext cx="159120" cy="159120"/>
          </a:xfrm>
          <a:prstGeom prst="rect">
            <a:avLst/>
          </a:prstGeom>
          <a:solidFill>
            <a:srgbClr val="96989e"/>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48" name="CustomShape 53"/>
          <p:cNvSpPr/>
          <p:nvPr/>
        </p:nvSpPr>
        <p:spPr>
          <a:xfrm>
            <a:off x="-1278360" y="2415960"/>
            <a:ext cx="159120" cy="159120"/>
          </a:xfrm>
          <a:prstGeom prst="rect">
            <a:avLst/>
          </a:prstGeom>
          <a:solidFill>
            <a:srgbClr val="26354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49" name="CustomShape 54"/>
          <p:cNvSpPr/>
          <p:nvPr/>
        </p:nvSpPr>
        <p:spPr>
          <a:xfrm>
            <a:off x="-1086120" y="2415960"/>
            <a:ext cx="159120" cy="159120"/>
          </a:xfrm>
          <a:prstGeom prst="rect">
            <a:avLst/>
          </a:prstGeom>
          <a:solidFill>
            <a:srgbClr val="424d5d"/>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50" name="CustomShape 55"/>
          <p:cNvSpPr/>
          <p:nvPr/>
        </p:nvSpPr>
        <p:spPr>
          <a:xfrm>
            <a:off x="-893520" y="2415960"/>
            <a:ext cx="159120" cy="159120"/>
          </a:xfrm>
          <a:prstGeom prst="rect">
            <a:avLst/>
          </a:prstGeom>
          <a:solidFill>
            <a:srgbClr val="848a90"/>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51" name="CustomShape 56"/>
          <p:cNvSpPr/>
          <p:nvPr/>
        </p:nvSpPr>
        <p:spPr>
          <a:xfrm>
            <a:off x="-704880" y="2415960"/>
            <a:ext cx="159120" cy="159120"/>
          </a:xfrm>
          <a:prstGeom prst="rect">
            <a:avLst/>
          </a:prstGeom>
          <a:solidFill>
            <a:srgbClr val="cccccc"/>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52" name="CustomShape 57"/>
          <p:cNvSpPr/>
          <p:nvPr/>
        </p:nvSpPr>
        <p:spPr>
          <a:xfrm>
            <a:off x="-512640" y="2415960"/>
            <a:ext cx="159120" cy="159120"/>
          </a:xfrm>
          <a:prstGeom prst="rect">
            <a:avLst/>
          </a:prstGeom>
          <a:solidFill>
            <a:srgbClr val="e3e3e3"/>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53" name="CustomShape 58"/>
          <p:cNvSpPr/>
          <p:nvPr/>
        </p:nvSpPr>
        <p:spPr>
          <a:xfrm>
            <a:off x="-320400" y="2415960"/>
            <a:ext cx="159120" cy="159120"/>
          </a:xfrm>
          <a:prstGeom prst="rect">
            <a:avLst/>
          </a:prstGeom>
          <a:solidFill>
            <a:srgbClr val="f3f3f3"/>
          </a:solidFill>
          <a:ln w="3240">
            <a:solidFill>
              <a:schemeClr val="accent6"/>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54" name="CustomShape 59"/>
          <p:cNvSpPr/>
          <p:nvPr/>
        </p:nvSpPr>
        <p:spPr>
          <a:xfrm>
            <a:off x="-704880" y="3203280"/>
            <a:ext cx="159120" cy="159120"/>
          </a:xfrm>
          <a:prstGeom prst="rect">
            <a:avLst/>
          </a:prstGeom>
          <a:solidFill>
            <a:srgbClr val="00de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55" name="CustomShape 60"/>
          <p:cNvSpPr/>
          <p:nvPr/>
        </p:nvSpPr>
        <p:spPr>
          <a:xfrm>
            <a:off x="-512640" y="3203280"/>
            <a:ext cx="159120" cy="159120"/>
          </a:xfrm>
          <a:prstGeom prst="rect">
            <a:avLst/>
          </a:prstGeom>
          <a:solidFill>
            <a:srgbClr val="15aaa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56" name="CustomShape 61"/>
          <p:cNvSpPr/>
          <p:nvPr/>
        </p:nvSpPr>
        <p:spPr>
          <a:xfrm>
            <a:off x="-320400" y="3203280"/>
            <a:ext cx="159120" cy="159120"/>
          </a:xfrm>
          <a:prstGeom prst="rect">
            <a:avLst/>
          </a:prstGeom>
          <a:solidFill>
            <a:srgbClr val="94f4ef"/>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57" name="CustomShape 62"/>
          <p:cNvSpPr/>
          <p:nvPr/>
        </p:nvSpPr>
        <p:spPr>
          <a:xfrm>
            <a:off x="-704880" y="3422520"/>
            <a:ext cx="159120" cy="159120"/>
          </a:xfrm>
          <a:prstGeom prst="rect">
            <a:avLst/>
          </a:prstGeom>
          <a:solidFill>
            <a:srgbClr val="1c33d0"/>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58" name="CustomShape 63"/>
          <p:cNvSpPr/>
          <p:nvPr/>
        </p:nvSpPr>
        <p:spPr>
          <a:xfrm>
            <a:off x="-512640" y="3422520"/>
            <a:ext cx="159120" cy="159120"/>
          </a:xfrm>
          <a:prstGeom prst="rect">
            <a:avLst/>
          </a:prstGeom>
          <a:solidFill>
            <a:srgbClr val="161ab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59" name="CustomShape 64"/>
          <p:cNvSpPr/>
          <p:nvPr/>
        </p:nvSpPr>
        <p:spPr>
          <a:xfrm>
            <a:off x="-320400" y="3422520"/>
            <a:ext cx="159120" cy="159120"/>
          </a:xfrm>
          <a:prstGeom prst="rect">
            <a:avLst/>
          </a:prstGeom>
          <a:solidFill>
            <a:srgbClr val="2155cc"/>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60" name="CustomShape 65"/>
          <p:cNvSpPr/>
          <p:nvPr/>
        </p:nvSpPr>
        <p:spPr>
          <a:xfrm>
            <a:off x="-1599840" y="2939400"/>
            <a:ext cx="1509480" cy="243000"/>
          </a:xfrm>
          <a:prstGeom prst="rect">
            <a:avLst/>
          </a:prstGeom>
          <a:noFill/>
          <a:ln>
            <a:noFill/>
          </a:ln>
        </p:spPr>
        <p:style>
          <a:lnRef idx="0"/>
          <a:fillRef idx="0"/>
          <a:effectRef idx="0"/>
          <a:fontRef idx="minor"/>
        </p:style>
        <p:txBody>
          <a:bodyPr lIns="90000" rIns="90000" tIns="45000" bIns="45000" anchor="ctr"/>
          <a:p>
            <a:pPr algn="r">
              <a:lnSpc>
                <a:spcPct val="100000"/>
              </a:lnSpc>
              <a:spcAft>
                <a:spcPts val="300"/>
              </a:spcAft>
              <a:buClr>
                <a:srgbClr val="00dee6"/>
              </a:buClr>
              <a:buFont typeface="StarSymbol"/>
              <a:buChar char="​"/>
            </a:pPr>
            <a:r>
              <a:rPr b="0" lang="en-US" sz="1000" spc="-1" strike="noStrike">
                <a:solidFill>
                  <a:srgbClr val="2d465d"/>
                </a:solidFill>
                <a:latin typeface="Arial"/>
                <a:ea typeface="Calibri"/>
              </a:rPr>
              <a:t>Secondary colors</a:t>
            </a:r>
            <a:endParaRPr b="0" lang="en-US" sz="1000" spc="-1" strike="noStrike">
              <a:latin typeface="Arial"/>
            </a:endParaRPr>
          </a:p>
        </p:txBody>
      </p:sp>
      <p:sp>
        <p:nvSpPr>
          <p:cNvPr id="961" name="CustomShape 66"/>
          <p:cNvSpPr/>
          <p:nvPr/>
        </p:nvSpPr>
        <p:spPr>
          <a:xfrm>
            <a:off x="-1651680" y="2201040"/>
            <a:ext cx="1509480" cy="151560"/>
          </a:xfrm>
          <a:prstGeom prst="rect">
            <a:avLst/>
          </a:prstGeom>
          <a:noFill/>
          <a:ln>
            <a:noFill/>
          </a:ln>
        </p:spPr>
        <p:style>
          <a:lnRef idx="0"/>
          <a:fillRef idx="0"/>
          <a:effectRef idx="0"/>
          <a:fontRef idx="minor"/>
        </p:style>
        <p:txBody>
          <a:bodyPr lIns="0" rIns="0" tIns="0" bIns="0" anchor="ctr"/>
          <a:p>
            <a:pPr algn="r">
              <a:lnSpc>
                <a:spcPct val="100000"/>
              </a:lnSpc>
              <a:spcAft>
                <a:spcPts val="300"/>
              </a:spcAft>
            </a:pPr>
            <a:r>
              <a:rPr b="0" lang="en-US" sz="1000" spc="-1" strike="noStrike">
                <a:solidFill>
                  <a:srgbClr val="2d465d"/>
                </a:solidFill>
                <a:latin typeface="Arial"/>
                <a:ea typeface="Calibri"/>
              </a:rPr>
              <a:t>Primary colors</a:t>
            </a:r>
            <a:endParaRPr b="0" lang="en-US" sz="1000" spc="-1" strike="noStrike">
              <a:latin typeface="Arial"/>
            </a:endParaRPr>
          </a:p>
        </p:txBody>
      </p:sp>
      <p:sp>
        <p:nvSpPr>
          <p:cNvPr id="962" name="CustomShape 67"/>
          <p:cNvSpPr/>
          <p:nvPr/>
        </p:nvSpPr>
        <p:spPr>
          <a:xfrm>
            <a:off x="-1673280" y="1408680"/>
            <a:ext cx="1509480" cy="153000"/>
          </a:xfrm>
          <a:prstGeom prst="rect">
            <a:avLst/>
          </a:prstGeom>
          <a:noFill/>
          <a:ln>
            <a:noFill/>
          </a:ln>
        </p:spPr>
        <p:style>
          <a:lnRef idx="0"/>
          <a:fillRef idx="0"/>
          <a:effectRef idx="0"/>
          <a:fontRef idx="minor"/>
        </p:style>
        <p:txBody>
          <a:bodyPr lIns="0" rIns="0" tIns="0" bIns="0" anchor="ctr"/>
          <a:p>
            <a:pPr algn="r">
              <a:lnSpc>
                <a:spcPct val="100000"/>
              </a:lnSpc>
              <a:spcAft>
                <a:spcPts val="300"/>
              </a:spcAft>
            </a:pPr>
            <a:r>
              <a:rPr b="0" lang="en-US" sz="1000" spc="-1" strike="noStrike">
                <a:solidFill>
                  <a:srgbClr val="2d465d"/>
                </a:solidFill>
                <a:latin typeface="Arial"/>
                <a:ea typeface="Calibri"/>
              </a:rPr>
              <a:t>Main PowerPoint colors</a:t>
            </a:r>
            <a:endParaRPr b="0" lang="en-US" sz="1000" spc="-1" strike="noStrike">
              <a:latin typeface="Arial"/>
            </a:endParaRPr>
          </a:p>
        </p:txBody>
      </p:sp>
      <p:sp>
        <p:nvSpPr>
          <p:cNvPr id="963" name="CustomShape 68"/>
          <p:cNvSpPr/>
          <p:nvPr/>
        </p:nvSpPr>
        <p:spPr>
          <a:xfrm>
            <a:off x="1235592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64" name="CustomShape 69"/>
          <p:cNvSpPr/>
          <p:nvPr/>
        </p:nvSpPr>
        <p:spPr>
          <a:xfrm>
            <a:off x="1254528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65" name="CustomShape 70"/>
          <p:cNvSpPr/>
          <p:nvPr/>
        </p:nvSpPr>
        <p:spPr>
          <a:xfrm>
            <a:off x="1273788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66" name="CustomShape 71"/>
          <p:cNvSpPr/>
          <p:nvPr/>
        </p:nvSpPr>
        <p:spPr>
          <a:xfrm>
            <a:off x="1293012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67" name="CustomShape 72"/>
          <p:cNvSpPr/>
          <p:nvPr/>
        </p:nvSpPr>
        <p:spPr>
          <a:xfrm>
            <a:off x="1312236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68" name="CustomShape 73"/>
          <p:cNvSpPr/>
          <p:nvPr/>
        </p:nvSpPr>
        <p:spPr>
          <a:xfrm>
            <a:off x="1331460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69" name="CustomShape 74"/>
          <p:cNvSpPr/>
          <p:nvPr/>
        </p:nvSpPr>
        <p:spPr>
          <a:xfrm>
            <a:off x="1350324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70" name="CustomShape 75"/>
          <p:cNvSpPr/>
          <p:nvPr/>
        </p:nvSpPr>
        <p:spPr>
          <a:xfrm>
            <a:off x="1369584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71" name="CustomShape 76"/>
          <p:cNvSpPr/>
          <p:nvPr/>
        </p:nvSpPr>
        <p:spPr>
          <a:xfrm>
            <a:off x="1388808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nvGrpSpPr>
          <p:cNvPr id="972" name="Group 77"/>
          <p:cNvGrpSpPr/>
          <p:nvPr/>
        </p:nvGrpSpPr>
        <p:grpSpPr>
          <a:xfrm>
            <a:off x="10343160" y="6422400"/>
            <a:ext cx="1176480" cy="202320"/>
            <a:chOff x="10343160" y="6422400"/>
            <a:chExt cx="1176480" cy="202320"/>
          </a:xfrm>
        </p:grpSpPr>
        <p:sp>
          <p:nvSpPr>
            <p:cNvPr id="973" name="CustomShape 78"/>
            <p:cNvSpPr/>
            <p:nvPr/>
          </p:nvSpPr>
          <p:spPr>
            <a:xfrm>
              <a:off x="10595520" y="6425640"/>
              <a:ext cx="924120" cy="199080"/>
            </a:xfrm>
            <a:custGeom>
              <a:avLst/>
              <a:gdLst/>
              <a:ahLst/>
              <a:rect l="l" t="t" r="r" b="b"/>
              <a:pathLst>
                <a:path w="431" h="93">
                  <a:moveTo>
                    <a:pt x="133" y="23"/>
                  </a:moveTo>
                  <a:cubicBezTo>
                    <a:pt x="117" y="23"/>
                    <a:pt x="116" y="33"/>
                    <a:pt x="116" y="33"/>
                  </a:cubicBezTo>
                  <a:cubicBezTo>
                    <a:pt x="116" y="24"/>
                    <a:pt x="116" y="24"/>
                    <a:pt x="116" y="24"/>
                  </a:cubicBezTo>
                  <a:cubicBezTo>
                    <a:pt x="103" y="24"/>
                    <a:pt x="103" y="24"/>
                    <a:pt x="103" y="24"/>
                  </a:cubicBezTo>
                  <a:cubicBezTo>
                    <a:pt x="103" y="75"/>
                    <a:pt x="103" y="75"/>
                    <a:pt x="103" y="75"/>
                  </a:cubicBezTo>
                  <a:cubicBezTo>
                    <a:pt x="116" y="75"/>
                    <a:pt x="116" y="75"/>
                    <a:pt x="116" y="75"/>
                  </a:cubicBezTo>
                  <a:cubicBezTo>
                    <a:pt x="116" y="48"/>
                    <a:pt x="116" y="48"/>
                    <a:pt x="116" y="48"/>
                  </a:cubicBezTo>
                  <a:cubicBezTo>
                    <a:pt x="116" y="35"/>
                    <a:pt x="121" y="32"/>
                    <a:pt x="128" y="32"/>
                  </a:cubicBezTo>
                  <a:cubicBezTo>
                    <a:pt x="136" y="32"/>
                    <a:pt x="139" y="34"/>
                    <a:pt x="139" y="45"/>
                  </a:cubicBezTo>
                  <a:cubicBezTo>
                    <a:pt x="139" y="75"/>
                    <a:pt x="139" y="75"/>
                    <a:pt x="139" y="75"/>
                  </a:cubicBezTo>
                  <a:cubicBezTo>
                    <a:pt x="152" y="75"/>
                    <a:pt x="152" y="75"/>
                    <a:pt x="152" y="75"/>
                  </a:cubicBezTo>
                  <a:cubicBezTo>
                    <a:pt x="152" y="48"/>
                    <a:pt x="152" y="48"/>
                    <a:pt x="152" y="48"/>
                  </a:cubicBezTo>
                  <a:cubicBezTo>
                    <a:pt x="152" y="35"/>
                    <a:pt x="156" y="32"/>
                    <a:pt x="164" y="32"/>
                  </a:cubicBezTo>
                  <a:cubicBezTo>
                    <a:pt x="172" y="32"/>
                    <a:pt x="174" y="34"/>
                    <a:pt x="174" y="45"/>
                  </a:cubicBezTo>
                  <a:cubicBezTo>
                    <a:pt x="174" y="75"/>
                    <a:pt x="174" y="75"/>
                    <a:pt x="174" y="75"/>
                  </a:cubicBezTo>
                  <a:cubicBezTo>
                    <a:pt x="188" y="75"/>
                    <a:pt x="188" y="75"/>
                    <a:pt x="188" y="75"/>
                  </a:cubicBezTo>
                  <a:cubicBezTo>
                    <a:pt x="188" y="43"/>
                    <a:pt x="188" y="43"/>
                    <a:pt x="188" y="43"/>
                  </a:cubicBezTo>
                  <a:cubicBezTo>
                    <a:pt x="188" y="28"/>
                    <a:pt x="182" y="23"/>
                    <a:pt x="169" y="23"/>
                  </a:cubicBezTo>
                  <a:cubicBezTo>
                    <a:pt x="153" y="23"/>
                    <a:pt x="151" y="33"/>
                    <a:pt x="151" y="33"/>
                  </a:cubicBezTo>
                  <a:cubicBezTo>
                    <a:pt x="148" y="26"/>
                    <a:pt x="143" y="23"/>
                    <a:pt x="133" y="23"/>
                  </a:cubicBezTo>
                  <a:moveTo>
                    <a:pt x="259" y="4"/>
                  </a:moveTo>
                  <a:cubicBezTo>
                    <a:pt x="259" y="4"/>
                    <a:pt x="251" y="0"/>
                    <a:pt x="238" y="0"/>
                  </a:cubicBezTo>
                  <a:cubicBezTo>
                    <a:pt x="214" y="0"/>
                    <a:pt x="199" y="11"/>
                    <a:pt x="199" y="38"/>
                  </a:cubicBezTo>
                  <a:cubicBezTo>
                    <a:pt x="199" y="65"/>
                    <a:pt x="211" y="76"/>
                    <a:pt x="238" y="76"/>
                  </a:cubicBezTo>
                  <a:cubicBezTo>
                    <a:pt x="253" y="76"/>
                    <a:pt x="260" y="72"/>
                    <a:pt x="260" y="72"/>
                  </a:cubicBezTo>
                  <a:cubicBezTo>
                    <a:pt x="260" y="61"/>
                    <a:pt x="260" y="61"/>
                    <a:pt x="260" y="61"/>
                  </a:cubicBezTo>
                  <a:cubicBezTo>
                    <a:pt x="260" y="61"/>
                    <a:pt x="253" y="66"/>
                    <a:pt x="240" y="66"/>
                  </a:cubicBezTo>
                  <a:cubicBezTo>
                    <a:pt x="223" y="66"/>
                    <a:pt x="213" y="60"/>
                    <a:pt x="213" y="37"/>
                  </a:cubicBezTo>
                  <a:cubicBezTo>
                    <a:pt x="213" y="17"/>
                    <a:pt x="220" y="10"/>
                    <a:pt x="239" y="10"/>
                  </a:cubicBezTo>
                  <a:cubicBezTo>
                    <a:pt x="250" y="10"/>
                    <a:pt x="259" y="14"/>
                    <a:pt x="259" y="14"/>
                  </a:cubicBezTo>
                  <a:lnTo>
                    <a:pt x="259" y="4"/>
                  </a:lnTo>
                  <a:close/>
                  <a:moveTo>
                    <a:pt x="54" y="3"/>
                  </a:moveTo>
                  <a:cubicBezTo>
                    <a:pt x="54" y="3"/>
                    <a:pt x="45" y="0"/>
                    <a:pt x="34" y="0"/>
                  </a:cubicBezTo>
                  <a:cubicBezTo>
                    <a:pt x="15" y="0"/>
                    <a:pt x="0" y="5"/>
                    <a:pt x="0" y="21"/>
                  </a:cubicBezTo>
                  <a:cubicBezTo>
                    <a:pt x="0" y="34"/>
                    <a:pt x="8" y="38"/>
                    <a:pt x="21" y="41"/>
                  </a:cubicBezTo>
                  <a:cubicBezTo>
                    <a:pt x="36" y="45"/>
                    <a:pt x="36" y="45"/>
                    <a:pt x="36" y="45"/>
                  </a:cubicBezTo>
                  <a:cubicBezTo>
                    <a:pt x="43" y="46"/>
                    <a:pt x="46" y="48"/>
                    <a:pt x="46" y="55"/>
                  </a:cubicBezTo>
                  <a:cubicBezTo>
                    <a:pt x="46" y="66"/>
                    <a:pt x="38" y="66"/>
                    <a:pt x="27" y="66"/>
                  </a:cubicBezTo>
                  <a:cubicBezTo>
                    <a:pt x="13" y="66"/>
                    <a:pt x="1" y="62"/>
                    <a:pt x="1" y="62"/>
                  </a:cubicBezTo>
                  <a:cubicBezTo>
                    <a:pt x="1" y="72"/>
                    <a:pt x="1" y="72"/>
                    <a:pt x="1" y="72"/>
                  </a:cubicBezTo>
                  <a:cubicBezTo>
                    <a:pt x="1" y="72"/>
                    <a:pt x="12" y="76"/>
                    <a:pt x="25" y="76"/>
                  </a:cubicBezTo>
                  <a:cubicBezTo>
                    <a:pt x="44" y="76"/>
                    <a:pt x="60" y="72"/>
                    <a:pt x="60" y="54"/>
                  </a:cubicBezTo>
                  <a:cubicBezTo>
                    <a:pt x="60" y="41"/>
                    <a:pt x="53" y="36"/>
                    <a:pt x="40" y="33"/>
                  </a:cubicBezTo>
                  <a:cubicBezTo>
                    <a:pt x="26" y="30"/>
                    <a:pt x="26" y="30"/>
                    <a:pt x="26" y="30"/>
                  </a:cubicBezTo>
                  <a:cubicBezTo>
                    <a:pt x="18" y="28"/>
                    <a:pt x="14" y="26"/>
                    <a:pt x="14" y="19"/>
                  </a:cubicBezTo>
                  <a:cubicBezTo>
                    <a:pt x="14" y="10"/>
                    <a:pt x="23" y="9"/>
                    <a:pt x="33" y="9"/>
                  </a:cubicBezTo>
                  <a:cubicBezTo>
                    <a:pt x="46" y="9"/>
                    <a:pt x="54" y="13"/>
                    <a:pt x="54" y="13"/>
                  </a:cubicBezTo>
                  <a:lnTo>
                    <a:pt x="54" y="3"/>
                  </a:lnTo>
                  <a:close/>
                  <a:moveTo>
                    <a:pt x="403" y="68"/>
                  </a:moveTo>
                  <a:cubicBezTo>
                    <a:pt x="392" y="68"/>
                    <a:pt x="390" y="61"/>
                    <a:pt x="390" y="49"/>
                  </a:cubicBezTo>
                  <a:cubicBezTo>
                    <a:pt x="390" y="38"/>
                    <a:pt x="392" y="31"/>
                    <a:pt x="403" y="31"/>
                  </a:cubicBezTo>
                  <a:cubicBezTo>
                    <a:pt x="414" y="31"/>
                    <a:pt x="417" y="38"/>
                    <a:pt x="417" y="49"/>
                  </a:cubicBezTo>
                  <a:cubicBezTo>
                    <a:pt x="417" y="62"/>
                    <a:pt x="414" y="68"/>
                    <a:pt x="403" y="68"/>
                  </a:cubicBezTo>
                  <a:moveTo>
                    <a:pt x="376" y="93"/>
                  </a:moveTo>
                  <a:cubicBezTo>
                    <a:pt x="389" y="93"/>
                    <a:pt x="389" y="93"/>
                    <a:pt x="389" y="93"/>
                  </a:cubicBezTo>
                  <a:cubicBezTo>
                    <a:pt x="389" y="67"/>
                    <a:pt x="389" y="67"/>
                    <a:pt x="389" y="67"/>
                  </a:cubicBezTo>
                  <a:cubicBezTo>
                    <a:pt x="389" y="67"/>
                    <a:pt x="391" y="76"/>
                    <a:pt x="406" y="76"/>
                  </a:cubicBezTo>
                  <a:cubicBezTo>
                    <a:pt x="423" y="76"/>
                    <a:pt x="431" y="68"/>
                    <a:pt x="431" y="49"/>
                  </a:cubicBezTo>
                  <a:cubicBezTo>
                    <a:pt x="431" y="31"/>
                    <a:pt x="424" y="23"/>
                    <a:pt x="408" y="23"/>
                  </a:cubicBezTo>
                  <a:cubicBezTo>
                    <a:pt x="391" y="23"/>
                    <a:pt x="389" y="33"/>
                    <a:pt x="389" y="33"/>
                  </a:cubicBezTo>
                  <a:cubicBezTo>
                    <a:pt x="389" y="24"/>
                    <a:pt x="389" y="24"/>
                    <a:pt x="389" y="24"/>
                  </a:cubicBezTo>
                  <a:cubicBezTo>
                    <a:pt x="376" y="24"/>
                    <a:pt x="376" y="24"/>
                    <a:pt x="376" y="24"/>
                  </a:cubicBezTo>
                  <a:lnTo>
                    <a:pt x="376" y="93"/>
                  </a:lnTo>
                  <a:close/>
                  <a:moveTo>
                    <a:pt x="334" y="75"/>
                  </a:moveTo>
                  <a:cubicBezTo>
                    <a:pt x="347" y="75"/>
                    <a:pt x="347" y="75"/>
                    <a:pt x="347" y="75"/>
                  </a:cubicBezTo>
                  <a:cubicBezTo>
                    <a:pt x="347" y="47"/>
                    <a:pt x="347" y="47"/>
                    <a:pt x="347" y="47"/>
                  </a:cubicBezTo>
                  <a:cubicBezTo>
                    <a:pt x="347" y="37"/>
                    <a:pt x="351" y="36"/>
                    <a:pt x="368" y="36"/>
                  </a:cubicBezTo>
                  <a:cubicBezTo>
                    <a:pt x="368" y="24"/>
                    <a:pt x="368" y="24"/>
                    <a:pt x="368" y="24"/>
                  </a:cubicBezTo>
                  <a:cubicBezTo>
                    <a:pt x="355" y="24"/>
                    <a:pt x="349" y="28"/>
                    <a:pt x="347" y="37"/>
                  </a:cubicBezTo>
                  <a:cubicBezTo>
                    <a:pt x="347" y="24"/>
                    <a:pt x="347" y="24"/>
                    <a:pt x="347" y="24"/>
                  </a:cubicBezTo>
                  <a:cubicBezTo>
                    <a:pt x="334" y="24"/>
                    <a:pt x="334" y="24"/>
                    <a:pt x="334" y="24"/>
                  </a:cubicBezTo>
                  <a:lnTo>
                    <a:pt x="334" y="75"/>
                  </a:lnTo>
                  <a:close/>
                  <a:moveTo>
                    <a:pt x="296" y="68"/>
                  </a:moveTo>
                  <a:cubicBezTo>
                    <a:pt x="284" y="68"/>
                    <a:pt x="282" y="63"/>
                    <a:pt x="282" y="49"/>
                  </a:cubicBezTo>
                  <a:cubicBezTo>
                    <a:pt x="282" y="36"/>
                    <a:pt x="284" y="30"/>
                    <a:pt x="295" y="30"/>
                  </a:cubicBezTo>
                  <a:cubicBezTo>
                    <a:pt x="307" y="30"/>
                    <a:pt x="309" y="36"/>
                    <a:pt x="309" y="49"/>
                  </a:cubicBezTo>
                  <a:cubicBezTo>
                    <a:pt x="309" y="62"/>
                    <a:pt x="307" y="68"/>
                    <a:pt x="296" y="68"/>
                  </a:cubicBezTo>
                  <a:moveTo>
                    <a:pt x="268" y="50"/>
                  </a:moveTo>
                  <a:cubicBezTo>
                    <a:pt x="268" y="70"/>
                    <a:pt x="278" y="76"/>
                    <a:pt x="295" y="76"/>
                  </a:cubicBezTo>
                  <a:cubicBezTo>
                    <a:pt x="312" y="76"/>
                    <a:pt x="323" y="70"/>
                    <a:pt x="323" y="49"/>
                  </a:cubicBezTo>
                  <a:cubicBezTo>
                    <a:pt x="323" y="29"/>
                    <a:pt x="312" y="23"/>
                    <a:pt x="295" y="23"/>
                  </a:cubicBezTo>
                  <a:cubicBezTo>
                    <a:pt x="278" y="23"/>
                    <a:pt x="268" y="29"/>
                    <a:pt x="268" y="50"/>
                  </a:cubicBezTo>
                  <a:moveTo>
                    <a:pt x="73" y="75"/>
                  </a:moveTo>
                  <a:cubicBezTo>
                    <a:pt x="86" y="75"/>
                    <a:pt x="86" y="75"/>
                    <a:pt x="86" y="75"/>
                  </a:cubicBezTo>
                  <a:cubicBezTo>
                    <a:pt x="86" y="24"/>
                    <a:pt x="86" y="24"/>
                    <a:pt x="86" y="24"/>
                  </a:cubicBezTo>
                  <a:cubicBezTo>
                    <a:pt x="73" y="24"/>
                    <a:pt x="73" y="24"/>
                    <a:pt x="73" y="24"/>
                  </a:cubicBezTo>
                  <a:lnTo>
                    <a:pt x="73" y="75"/>
                  </a:lnTo>
                  <a:close/>
                  <a:moveTo>
                    <a:pt x="73" y="14"/>
                  </a:moveTo>
                  <a:cubicBezTo>
                    <a:pt x="86" y="14"/>
                    <a:pt x="86" y="14"/>
                    <a:pt x="86" y="14"/>
                  </a:cubicBezTo>
                  <a:cubicBezTo>
                    <a:pt x="86" y="1"/>
                    <a:pt x="86" y="1"/>
                    <a:pt x="86" y="1"/>
                  </a:cubicBezTo>
                  <a:cubicBezTo>
                    <a:pt x="73" y="1"/>
                    <a:pt x="73" y="1"/>
                    <a:pt x="73" y="1"/>
                  </a:cubicBezTo>
                  <a:lnTo>
                    <a:pt x="73" y="14"/>
                  </a:lnTo>
                  <a:close/>
                </a:path>
              </a:pathLst>
            </a:custGeom>
            <a:solidFill>
              <a:schemeClr val="tx1"/>
            </a:solidFill>
            <a:ln>
              <a:noFill/>
            </a:ln>
          </p:spPr>
          <p:style>
            <a:lnRef idx="0"/>
            <a:fillRef idx="0"/>
            <a:effectRef idx="0"/>
            <a:fontRef idx="minor"/>
          </p:style>
        </p:sp>
        <p:sp>
          <p:nvSpPr>
            <p:cNvPr id="974" name="CustomShape 79"/>
            <p:cNvSpPr/>
            <p:nvPr/>
          </p:nvSpPr>
          <p:spPr>
            <a:xfrm>
              <a:off x="10411920" y="6491520"/>
              <a:ext cx="48240" cy="49680"/>
            </a:xfrm>
            <a:custGeom>
              <a:avLst/>
              <a:gdLst/>
              <a:ahLst/>
              <a:rect l="l" t="t" r="r" b="b"/>
              <a:pathLst>
                <a:path w="33" h="34">
                  <a:moveTo>
                    <a:pt x="26" y="26"/>
                  </a:moveTo>
                  <a:lnTo>
                    <a:pt x="13" y="26"/>
                  </a:lnTo>
                  <a:lnTo>
                    <a:pt x="13" y="13"/>
                  </a:lnTo>
                  <a:lnTo>
                    <a:pt x="26" y="13"/>
                  </a:lnTo>
                  <a:lnTo>
                    <a:pt x="26" y="26"/>
                  </a:lnTo>
                  <a:close/>
                  <a:moveTo>
                    <a:pt x="33" y="0"/>
                  </a:moveTo>
                  <a:lnTo>
                    <a:pt x="0" y="0"/>
                  </a:lnTo>
                  <a:lnTo>
                    <a:pt x="0" y="34"/>
                  </a:lnTo>
                  <a:lnTo>
                    <a:pt x="33" y="34"/>
                  </a:lnTo>
                  <a:lnTo>
                    <a:pt x="33" y="0"/>
                  </a:lnTo>
                  <a:close/>
                </a:path>
              </a:pathLst>
            </a:custGeom>
            <a:solidFill>
              <a:schemeClr val="tx1"/>
            </a:solidFill>
            <a:ln>
              <a:noFill/>
            </a:ln>
          </p:spPr>
          <p:style>
            <a:lnRef idx="0"/>
            <a:fillRef idx="0"/>
            <a:effectRef idx="0"/>
            <a:fontRef idx="minor"/>
          </p:style>
        </p:sp>
        <p:sp>
          <p:nvSpPr>
            <p:cNvPr id="975" name="CustomShape 80"/>
            <p:cNvSpPr/>
            <p:nvPr/>
          </p:nvSpPr>
          <p:spPr>
            <a:xfrm>
              <a:off x="10360800" y="6440040"/>
              <a:ext cx="131760" cy="133200"/>
            </a:xfrm>
            <a:custGeom>
              <a:avLst/>
              <a:gdLst/>
              <a:ahLst/>
              <a:rect l="l" t="t" r="r" b="b"/>
              <a:pathLst>
                <a:path w="90" h="91">
                  <a:moveTo>
                    <a:pt x="83" y="83"/>
                  </a:moveTo>
                  <a:lnTo>
                    <a:pt x="13" y="83"/>
                  </a:lnTo>
                  <a:lnTo>
                    <a:pt x="13" y="13"/>
                  </a:lnTo>
                  <a:lnTo>
                    <a:pt x="83" y="13"/>
                  </a:lnTo>
                  <a:lnTo>
                    <a:pt x="83" y="83"/>
                  </a:lnTo>
                  <a:close/>
                  <a:moveTo>
                    <a:pt x="90" y="0"/>
                  </a:moveTo>
                  <a:lnTo>
                    <a:pt x="0" y="0"/>
                  </a:lnTo>
                  <a:lnTo>
                    <a:pt x="0" y="91"/>
                  </a:lnTo>
                  <a:lnTo>
                    <a:pt x="90" y="91"/>
                  </a:lnTo>
                  <a:lnTo>
                    <a:pt x="90" y="0"/>
                  </a:lnTo>
                  <a:close/>
                </a:path>
              </a:pathLst>
            </a:custGeom>
            <a:solidFill>
              <a:schemeClr val="tx1"/>
            </a:solidFill>
            <a:ln>
              <a:noFill/>
            </a:ln>
          </p:spPr>
          <p:style>
            <a:lnRef idx="0"/>
            <a:fillRef idx="0"/>
            <a:effectRef idx="0"/>
            <a:fontRef idx="minor"/>
          </p:style>
        </p:sp>
        <p:sp>
          <p:nvSpPr>
            <p:cNvPr id="976" name="CustomShape 81"/>
            <p:cNvSpPr/>
            <p:nvPr/>
          </p:nvSpPr>
          <p:spPr>
            <a:xfrm>
              <a:off x="10343160" y="6422400"/>
              <a:ext cx="167040" cy="165600"/>
            </a:xfrm>
            <a:custGeom>
              <a:avLst/>
              <a:gdLst/>
              <a:ahLst/>
              <a:rect l="l" t="t" r="r" b="b"/>
              <a:pathLst>
                <a:path w="114" h="113">
                  <a:moveTo>
                    <a:pt x="107" y="107"/>
                  </a:moveTo>
                  <a:lnTo>
                    <a:pt x="7" y="107"/>
                  </a:lnTo>
                  <a:lnTo>
                    <a:pt x="7" y="8"/>
                  </a:lnTo>
                  <a:lnTo>
                    <a:pt x="107" y="8"/>
                  </a:lnTo>
                  <a:lnTo>
                    <a:pt x="107" y="107"/>
                  </a:lnTo>
                  <a:close/>
                  <a:moveTo>
                    <a:pt x="0" y="113"/>
                  </a:moveTo>
                  <a:lnTo>
                    <a:pt x="114" y="113"/>
                  </a:lnTo>
                  <a:lnTo>
                    <a:pt x="114" y="0"/>
                  </a:lnTo>
                  <a:lnTo>
                    <a:pt x="0" y="0"/>
                  </a:lnTo>
                  <a:lnTo>
                    <a:pt x="0" y="113"/>
                  </a:lnTo>
                  <a:close/>
                </a:path>
              </a:pathLst>
            </a:custGeom>
            <a:solidFill>
              <a:schemeClr val="tx1"/>
            </a:solidFill>
            <a:ln>
              <a:noFill/>
            </a:ln>
          </p:spPr>
          <p:style>
            <a:lnRef idx="0"/>
            <a:fillRef idx="0"/>
            <a:effectRef idx="0"/>
            <a:fontRef idx="minor"/>
          </p:style>
        </p:sp>
        <p:sp>
          <p:nvSpPr>
            <p:cNvPr id="977" name="CustomShape 82"/>
            <p:cNvSpPr/>
            <p:nvPr/>
          </p:nvSpPr>
          <p:spPr>
            <a:xfrm>
              <a:off x="10385640" y="6466680"/>
              <a:ext cx="90720" cy="89280"/>
            </a:xfrm>
            <a:custGeom>
              <a:avLst/>
              <a:gdLst/>
              <a:ahLst/>
              <a:rect l="l" t="t" r="r" b="b"/>
              <a:pathLst>
                <a:path w="62" h="61">
                  <a:moveTo>
                    <a:pt x="56" y="55"/>
                  </a:moveTo>
                  <a:lnTo>
                    <a:pt x="14" y="55"/>
                  </a:lnTo>
                  <a:lnTo>
                    <a:pt x="14" y="13"/>
                  </a:lnTo>
                  <a:lnTo>
                    <a:pt x="56" y="13"/>
                  </a:lnTo>
                  <a:lnTo>
                    <a:pt x="56" y="55"/>
                  </a:lnTo>
                  <a:close/>
                  <a:moveTo>
                    <a:pt x="62" y="0"/>
                  </a:moveTo>
                  <a:lnTo>
                    <a:pt x="0" y="0"/>
                  </a:lnTo>
                  <a:lnTo>
                    <a:pt x="0" y="61"/>
                  </a:lnTo>
                  <a:lnTo>
                    <a:pt x="62" y="61"/>
                  </a:lnTo>
                  <a:lnTo>
                    <a:pt x="62" y="0"/>
                  </a:lnTo>
                  <a:close/>
                </a:path>
              </a:pathLst>
            </a:custGeom>
            <a:solidFill>
              <a:schemeClr val="tx1"/>
            </a:solidFill>
            <a:ln>
              <a:noFill/>
            </a:ln>
          </p:spPr>
          <p:style>
            <a:lnRef idx="0"/>
            <a:fillRef idx="0"/>
            <a:effectRef idx="0"/>
            <a:fontRef idx="minor"/>
          </p:style>
        </p:sp>
      </p:grpSp>
      <p:sp>
        <p:nvSpPr>
          <p:cNvPr id="978" name="CustomShape 83" hidden="1"/>
          <p:cNvSpPr/>
          <p:nvPr/>
        </p:nvSpPr>
        <p:spPr>
          <a:xfrm>
            <a:off x="-63360" y="-63360"/>
            <a:ext cx="360" cy="360"/>
          </a:xfrm>
          <a:prstGeom prst="ellipse">
            <a:avLst/>
          </a:prstGeom>
          <a:noFill/>
          <a:ln>
            <a:solidFill>
              <a:schemeClr val="accent6"/>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nvGrpSpPr>
          <p:cNvPr id="979" name="Group 84"/>
          <p:cNvGrpSpPr/>
          <p:nvPr/>
        </p:nvGrpSpPr>
        <p:grpSpPr>
          <a:xfrm>
            <a:off x="12334680" y="1623600"/>
            <a:ext cx="1712520" cy="399600"/>
            <a:chOff x="12334680" y="1623600"/>
            <a:chExt cx="1712520" cy="399600"/>
          </a:xfrm>
        </p:grpSpPr>
        <p:sp>
          <p:nvSpPr>
            <p:cNvPr id="980" name="CustomShape 85"/>
            <p:cNvSpPr/>
            <p:nvPr/>
          </p:nvSpPr>
          <p:spPr>
            <a:xfrm>
              <a:off x="1235592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81" name="CustomShape 86"/>
            <p:cNvSpPr/>
            <p:nvPr/>
          </p:nvSpPr>
          <p:spPr>
            <a:xfrm>
              <a:off x="1254528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82" name="CustomShape 87"/>
            <p:cNvSpPr/>
            <p:nvPr/>
          </p:nvSpPr>
          <p:spPr>
            <a:xfrm>
              <a:off x="1273788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83" name="CustomShape 88"/>
            <p:cNvSpPr/>
            <p:nvPr/>
          </p:nvSpPr>
          <p:spPr>
            <a:xfrm>
              <a:off x="1293012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84" name="CustomShape 89"/>
            <p:cNvSpPr/>
            <p:nvPr/>
          </p:nvSpPr>
          <p:spPr>
            <a:xfrm>
              <a:off x="1312236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85" name="CustomShape 90"/>
            <p:cNvSpPr/>
            <p:nvPr/>
          </p:nvSpPr>
          <p:spPr>
            <a:xfrm>
              <a:off x="1331460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86" name="CustomShape 91"/>
            <p:cNvSpPr/>
            <p:nvPr/>
          </p:nvSpPr>
          <p:spPr>
            <a:xfrm>
              <a:off x="1350324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87" name="CustomShape 92"/>
            <p:cNvSpPr/>
            <p:nvPr/>
          </p:nvSpPr>
          <p:spPr>
            <a:xfrm>
              <a:off x="1369584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88" name="CustomShape 93"/>
            <p:cNvSpPr/>
            <p:nvPr/>
          </p:nvSpPr>
          <p:spPr>
            <a:xfrm>
              <a:off x="13888080" y="1623600"/>
              <a:ext cx="159120" cy="159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nvGrpSpPr>
            <p:cNvPr id="989" name="Group 94"/>
            <p:cNvGrpSpPr/>
            <p:nvPr/>
          </p:nvGrpSpPr>
          <p:grpSpPr>
            <a:xfrm>
              <a:off x="12334680" y="1864080"/>
              <a:ext cx="1691640" cy="159120"/>
              <a:chOff x="12334680" y="1864080"/>
              <a:chExt cx="1691640" cy="159120"/>
            </a:xfrm>
          </p:grpSpPr>
          <p:sp>
            <p:nvSpPr>
              <p:cNvPr id="990" name="CustomShape 95"/>
              <p:cNvSpPr/>
              <p:nvPr/>
            </p:nvSpPr>
            <p:spPr>
              <a:xfrm>
                <a:off x="12334680" y="1864080"/>
                <a:ext cx="159120" cy="159120"/>
              </a:xfrm>
              <a:prstGeom prst="rect">
                <a:avLst/>
              </a:prstGeom>
              <a:solidFill>
                <a:srgbClr val="e6e6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91" name="CustomShape 96"/>
              <p:cNvSpPr/>
              <p:nvPr/>
            </p:nvSpPr>
            <p:spPr>
              <a:xfrm>
                <a:off x="12524400" y="1864080"/>
                <a:ext cx="159120" cy="159120"/>
              </a:xfrm>
              <a:prstGeom prst="rect">
                <a:avLst/>
              </a:prstGeom>
              <a:solidFill>
                <a:srgbClr val="e6e6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92" name="CustomShape 97"/>
              <p:cNvSpPr/>
              <p:nvPr/>
            </p:nvSpPr>
            <p:spPr>
              <a:xfrm>
                <a:off x="12716640" y="1864080"/>
                <a:ext cx="159120" cy="159120"/>
              </a:xfrm>
              <a:prstGeom prst="rect">
                <a:avLst/>
              </a:prstGeom>
              <a:solidFill>
                <a:srgbClr val="e6e6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93" name="CustomShape 98"/>
              <p:cNvSpPr/>
              <p:nvPr/>
            </p:nvSpPr>
            <p:spPr>
              <a:xfrm>
                <a:off x="12909240" y="1864080"/>
                <a:ext cx="159120" cy="159120"/>
              </a:xfrm>
              <a:prstGeom prst="rect">
                <a:avLst/>
              </a:prstGeom>
              <a:solidFill>
                <a:srgbClr val="e6e6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94" name="CustomShape 99"/>
              <p:cNvSpPr/>
              <p:nvPr/>
            </p:nvSpPr>
            <p:spPr>
              <a:xfrm>
                <a:off x="13101480" y="1864080"/>
                <a:ext cx="159120" cy="159120"/>
              </a:xfrm>
              <a:prstGeom prst="rect">
                <a:avLst/>
              </a:prstGeom>
              <a:solidFill>
                <a:srgbClr val="e6e6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95" name="CustomShape 100"/>
              <p:cNvSpPr/>
              <p:nvPr/>
            </p:nvSpPr>
            <p:spPr>
              <a:xfrm>
                <a:off x="13293720" y="1864080"/>
                <a:ext cx="159120" cy="159120"/>
              </a:xfrm>
              <a:prstGeom prst="rect">
                <a:avLst/>
              </a:prstGeom>
              <a:solidFill>
                <a:srgbClr val="e6e6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96" name="CustomShape 101"/>
              <p:cNvSpPr/>
              <p:nvPr/>
            </p:nvSpPr>
            <p:spPr>
              <a:xfrm>
                <a:off x="13482360" y="1864080"/>
                <a:ext cx="159120" cy="159120"/>
              </a:xfrm>
              <a:prstGeom prst="rect">
                <a:avLst/>
              </a:prstGeom>
              <a:solidFill>
                <a:srgbClr val="e6e6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97" name="CustomShape 102"/>
              <p:cNvSpPr/>
              <p:nvPr/>
            </p:nvSpPr>
            <p:spPr>
              <a:xfrm>
                <a:off x="13674600" y="1864080"/>
                <a:ext cx="159120" cy="159120"/>
              </a:xfrm>
              <a:prstGeom prst="rect">
                <a:avLst/>
              </a:prstGeom>
              <a:solidFill>
                <a:srgbClr val="e6e6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98" name="CustomShape 103"/>
              <p:cNvSpPr/>
              <p:nvPr/>
            </p:nvSpPr>
            <p:spPr>
              <a:xfrm>
                <a:off x="13867200" y="1864080"/>
                <a:ext cx="159120" cy="159120"/>
              </a:xfrm>
              <a:prstGeom prst="rect">
                <a:avLst/>
              </a:prstGeom>
              <a:solidFill>
                <a:srgbClr val="e6e6e6"/>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grpSp>
      <p:pic>
        <p:nvPicPr>
          <p:cNvPr id="999" name="Billede 4" descr=""/>
          <p:cNvPicPr/>
          <p:nvPr/>
        </p:nvPicPr>
        <p:blipFill>
          <a:blip r:embed="rId2"/>
          <a:stretch/>
        </p:blipFill>
        <p:spPr>
          <a:xfrm>
            <a:off x="0" y="-8280"/>
            <a:ext cx="12191760" cy="6865920"/>
          </a:xfrm>
          <a:prstGeom prst="rect">
            <a:avLst/>
          </a:prstGeom>
          <a:ln>
            <a:noFill/>
          </a:ln>
        </p:spPr>
      </p:pic>
      <p:sp>
        <p:nvSpPr>
          <p:cNvPr id="1000" name="PlaceHolder 104"/>
          <p:cNvSpPr>
            <a:spLocks noGrp="1"/>
          </p:cNvSpPr>
          <p:nvPr>
            <p:ph type="title"/>
          </p:nvPr>
        </p:nvSpPr>
        <p:spPr>
          <a:xfrm>
            <a:off x="649080" y="5400"/>
            <a:ext cx="10878480" cy="1052280"/>
          </a:xfrm>
          <a:prstGeom prst="rect">
            <a:avLst/>
          </a:prstGeom>
        </p:spPr>
        <p:txBody>
          <a:bodyPr lIns="0" rIns="0" tIns="0" bIns="0" anchor="b"/>
          <a:p>
            <a:pPr>
              <a:lnSpc>
                <a:spcPct val="100000"/>
              </a:lnSpc>
            </a:pPr>
            <a:r>
              <a:rPr b="0" lang="en-US" sz="3200" spc="-1" strike="noStrike" cap="all">
                <a:solidFill>
                  <a:srgbClr val="000000"/>
                </a:solidFill>
                <a:latin typeface="Arial"/>
                <a:ea typeface="ＭＳ Ｐゴシック"/>
              </a:rPr>
              <a:t>Enter slide header</a:t>
            </a:r>
            <a:endParaRPr b="0" lang="en-US" sz="3200" spc="-1" strike="noStrike">
              <a:solidFill>
                <a:srgbClr val="000000"/>
              </a:solidFill>
              <a:latin typeface="Calibri"/>
            </a:endParaRPr>
          </a:p>
        </p:txBody>
      </p:sp>
      <p:sp>
        <p:nvSpPr>
          <p:cNvPr id="1001" name="PlaceHolder 105"/>
          <p:cNvSpPr>
            <a:spLocks noGrp="1"/>
          </p:cNvSpPr>
          <p:nvPr>
            <p:ph type="sldNum"/>
          </p:nvPr>
        </p:nvSpPr>
        <p:spPr>
          <a:xfrm>
            <a:off x="672120" y="6356520"/>
            <a:ext cx="679320" cy="365760"/>
          </a:xfrm>
          <a:prstGeom prst="rect">
            <a:avLst/>
          </a:prstGeom>
        </p:spPr>
        <p:txBody>
          <a:bodyPr lIns="0" rIns="0" tIns="0" bIns="0" anchor="ctr"/>
          <a:p>
            <a:pPr>
              <a:lnSpc>
                <a:spcPct val="100000"/>
              </a:lnSpc>
            </a:pPr>
            <a:fld id="{A0010E46-64BB-4E4E-B8DE-29EA29422D83}" type="slidenum">
              <a:rPr b="0" lang="en-US" sz="1000" spc="-1" strike="noStrike">
                <a:solidFill>
                  <a:srgbClr val="cccccc"/>
                </a:solidFill>
                <a:latin typeface="Arial"/>
                <a:ea typeface="ＭＳ Ｐゴシック"/>
              </a:rPr>
              <a:t>&lt;number&gt;</a:t>
            </a:fld>
            <a:endParaRPr b="0" lang="en-US" sz="1000" spc="-1" strike="noStrike">
              <a:latin typeface="Times New Roman"/>
            </a:endParaRPr>
          </a:p>
        </p:txBody>
      </p:sp>
      <p:sp>
        <p:nvSpPr>
          <p:cNvPr id="1002" name="PlaceHolder 106"/>
          <p:cNvSpPr>
            <a:spLocks noGrp="1"/>
          </p:cNvSpPr>
          <p:nvPr>
            <p:ph type="body"/>
          </p:nvPr>
        </p:nvSpPr>
        <p:spPr>
          <a:xfrm>
            <a:off x="671040" y="1055880"/>
            <a:ext cx="10849680" cy="402120"/>
          </a:xfrm>
          <a:prstGeom prst="rect">
            <a:avLst/>
          </a:prstGeom>
        </p:spPr>
        <p:txBody>
          <a:bodyPr lIns="0" rIns="0" tIns="0" bIns="0"/>
          <a:p>
            <a:pPr>
              <a:lnSpc>
                <a:spcPct val="100000"/>
              </a:lnSpc>
              <a:spcBef>
                <a:spcPts val="300"/>
              </a:spcBef>
              <a:spcAft>
                <a:spcPts val="1199"/>
              </a:spcAft>
            </a:pPr>
            <a:r>
              <a:rPr b="0" lang="da-DK" sz="2100" spc="-1" strike="noStrike" cap="all">
                <a:solidFill>
                  <a:srgbClr val="15aaa6"/>
                </a:solidFill>
                <a:latin typeface="Arial"/>
                <a:ea typeface="Calibri"/>
              </a:rPr>
              <a:t>SUBHEADER</a:t>
            </a:r>
            <a:endParaRPr b="0" lang="da-DK" sz="2100" spc="-1" strike="noStrike">
              <a:solidFill>
                <a:srgbClr val="000000"/>
              </a:solidFill>
              <a:latin typeface="Arial"/>
            </a:endParaRPr>
          </a:p>
        </p:txBody>
      </p:sp>
      <p:grpSp>
        <p:nvGrpSpPr>
          <p:cNvPr id="1003" name="Group 107"/>
          <p:cNvGrpSpPr/>
          <p:nvPr/>
        </p:nvGrpSpPr>
        <p:grpSpPr>
          <a:xfrm>
            <a:off x="10343160" y="6422400"/>
            <a:ext cx="1176480" cy="202320"/>
            <a:chOff x="10343160" y="6422400"/>
            <a:chExt cx="1176480" cy="202320"/>
          </a:xfrm>
        </p:grpSpPr>
        <p:sp>
          <p:nvSpPr>
            <p:cNvPr id="1004" name="CustomShape 108"/>
            <p:cNvSpPr/>
            <p:nvPr/>
          </p:nvSpPr>
          <p:spPr>
            <a:xfrm>
              <a:off x="10595520" y="6425640"/>
              <a:ext cx="924120" cy="199080"/>
            </a:xfrm>
            <a:custGeom>
              <a:avLst/>
              <a:gdLst/>
              <a:ahLst/>
              <a:rect l="l" t="t" r="r" b="b"/>
              <a:pathLst>
                <a:path w="431" h="93">
                  <a:moveTo>
                    <a:pt x="133" y="23"/>
                  </a:moveTo>
                  <a:cubicBezTo>
                    <a:pt x="117" y="23"/>
                    <a:pt x="116" y="33"/>
                    <a:pt x="116" y="33"/>
                  </a:cubicBezTo>
                  <a:cubicBezTo>
                    <a:pt x="116" y="24"/>
                    <a:pt x="116" y="24"/>
                    <a:pt x="116" y="24"/>
                  </a:cubicBezTo>
                  <a:cubicBezTo>
                    <a:pt x="103" y="24"/>
                    <a:pt x="103" y="24"/>
                    <a:pt x="103" y="24"/>
                  </a:cubicBezTo>
                  <a:cubicBezTo>
                    <a:pt x="103" y="75"/>
                    <a:pt x="103" y="75"/>
                    <a:pt x="103" y="75"/>
                  </a:cubicBezTo>
                  <a:cubicBezTo>
                    <a:pt x="116" y="75"/>
                    <a:pt x="116" y="75"/>
                    <a:pt x="116" y="75"/>
                  </a:cubicBezTo>
                  <a:cubicBezTo>
                    <a:pt x="116" y="48"/>
                    <a:pt x="116" y="48"/>
                    <a:pt x="116" y="48"/>
                  </a:cubicBezTo>
                  <a:cubicBezTo>
                    <a:pt x="116" y="35"/>
                    <a:pt x="121" y="32"/>
                    <a:pt x="128" y="32"/>
                  </a:cubicBezTo>
                  <a:cubicBezTo>
                    <a:pt x="136" y="32"/>
                    <a:pt x="139" y="34"/>
                    <a:pt x="139" y="45"/>
                  </a:cubicBezTo>
                  <a:cubicBezTo>
                    <a:pt x="139" y="75"/>
                    <a:pt x="139" y="75"/>
                    <a:pt x="139" y="75"/>
                  </a:cubicBezTo>
                  <a:cubicBezTo>
                    <a:pt x="152" y="75"/>
                    <a:pt x="152" y="75"/>
                    <a:pt x="152" y="75"/>
                  </a:cubicBezTo>
                  <a:cubicBezTo>
                    <a:pt x="152" y="48"/>
                    <a:pt x="152" y="48"/>
                    <a:pt x="152" y="48"/>
                  </a:cubicBezTo>
                  <a:cubicBezTo>
                    <a:pt x="152" y="35"/>
                    <a:pt x="156" y="32"/>
                    <a:pt x="164" y="32"/>
                  </a:cubicBezTo>
                  <a:cubicBezTo>
                    <a:pt x="172" y="32"/>
                    <a:pt x="174" y="34"/>
                    <a:pt x="174" y="45"/>
                  </a:cubicBezTo>
                  <a:cubicBezTo>
                    <a:pt x="174" y="75"/>
                    <a:pt x="174" y="75"/>
                    <a:pt x="174" y="75"/>
                  </a:cubicBezTo>
                  <a:cubicBezTo>
                    <a:pt x="188" y="75"/>
                    <a:pt x="188" y="75"/>
                    <a:pt x="188" y="75"/>
                  </a:cubicBezTo>
                  <a:cubicBezTo>
                    <a:pt x="188" y="43"/>
                    <a:pt x="188" y="43"/>
                    <a:pt x="188" y="43"/>
                  </a:cubicBezTo>
                  <a:cubicBezTo>
                    <a:pt x="188" y="28"/>
                    <a:pt x="182" y="23"/>
                    <a:pt x="169" y="23"/>
                  </a:cubicBezTo>
                  <a:cubicBezTo>
                    <a:pt x="153" y="23"/>
                    <a:pt x="151" y="33"/>
                    <a:pt x="151" y="33"/>
                  </a:cubicBezTo>
                  <a:cubicBezTo>
                    <a:pt x="148" y="26"/>
                    <a:pt x="143" y="23"/>
                    <a:pt x="133" y="23"/>
                  </a:cubicBezTo>
                  <a:moveTo>
                    <a:pt x="259" y="4"/>
                  </a:moveTo>
                  <a:cubicBezTo>
                    <a:pt x="259" y="4"/>
                    <a:pt x="251" y="0"/>
                    <a:pt x="238" y="0"/>
                  </a:cubicBezTo>
                  <a:cubicBezTo>
                    <a:pt x="214" y="0"/>
                    <a:pt x="199" y="11"/>
                    <a:pt x="199" y="38"/>
                  </a:cubicBezTo>
                  <a:cubicBezTo>
                    <a:pt x="199" y="65"/>
                    <a:pt x="211" y="76"/>
                    <a:pt x="238" y="76"/>
                  </a:cubicBezTo>
                  <a:cubicBezTo>
                    <a:pt x="253" y="76"/>
                    <a:pt x="260" y="72"/>
                    <a:pt x="260" y="72"/>
                  </a:cubicBezTo>
                  <a:cubicBezTo>
                    <a:pt x="260" y="61"/>
                    <a:pt x="260" y="61"/>
                    <a:pt x="260" y="61"/>
                  </a:cubicBezTo>
                  <a:cubicBezTo>
                    <a:pt x="260" y="61"/>
                    <a:pt x="253" y="66"/>
                    <a:pt x="240" y="66"/>
                  </a:cubicBezTo>
                  <a:cubicBezTo>
                    <a:pt x="223" y="66"/>
                    <a:pt x="213" y="60"/>
                    <a:pt x="213" y="37"/>
                  </a:cubicBezTo>
                  <a:cubicBezTo>
                    <a:pt x="213" y="17"/>
                    <a:pt x="220" y="10"/>
                    <a:pt x="239" y="10"/>
                  </a:cubicBezTo>
                  <a:cubicBezTo>
                    <a:pt x="250" y="10"/>
                    <a:pt x="259" y="14"/>
                    <a:pt x="259" y="14"/>
                  </a:cubicBezTo>
                  <a:lnTo>
                    <a:pt x="259" y="4"/>
                  </a:lnTo>
                  <a:close/>
                  <a:moveTo>
                    <a:pt x="54" y="3"/>
                  </a:moveTo>
                  <a:cubicBezTo>
                    <a:pt x="54" y="3"/>
                    <a:pt x="45" y="0"/>
                    <a:pt x="34" y="0"/>
                  </a:cubicBezTo>
                  <a:cubicBezTo>
                    <a:pt x="15" y="0"/>
                    <a:pt x="0" y="5"/>
                    <a:pt x="0" y="21"/>
                  </a:cubicBezTo>
                  <a:cubicBezTo>
                    <a:pt x="0" y="34"/>
                    <a:pt x="8" y="38"/>
                    <a:pt x="21" y="41"/>
                  </a:cubicBezTo>
                  <a:cubicBezTo>
                    <a:pt x="36" y="45"/>
                    <a:pt x="36" y="45"/>
                    <a:pt x="36" y="45"/>
                  </a:cubicBezTo>
                  <a:cubicBezTo>
                    <a:pt x="43" y="46"/>
                    <a:pt x="46" y="48"/>
                    <a:pt x="46" y="55"/>
                  </a:cubicBezTo>
                  <a:cubicBezTo>
                    <a:pt x="46" y="66"/>
                    <a:pt x="38" y="66"/>
                    <a:pt x="27" y="66"/>
                  </a:cubicBezTo>
                  <a:cubicBezTo>
                    <a:pt x="13" y="66"/>
                    <a:pt x="1" y="62"/>
                    <a:pt x="1" y="62"/>
                  </a:cubicBezTo>
                  <a:cubicBezTo>
                    <a:pt x="1" y="72"/>
                    <a:pt x="1" y="72"/>
                    <a:pt x="1" y="72"/>
                  </a:cubicBezTo>
                  <a:cubicBezTo>
                    <a:pt x="1" y="72"/>
                    <a:pt x="12" y="76"/>
                    <a:pt x="25" y="76"/>
                  </a:cubicBezTo>
                  <a:cubicBezTo>
                    <a:pt x="44" y="76"/>
                    <a:pt x="60" y="72"/>
                    <a:pt x="60" y="54"/>
                  </a:cubicBezTo>
                  <a:cubicBezTo>
                    <a:pt x="60" y="41"/>
                    <a:pt x="53" y="36"/>
                    <a:pt x="40" y="33"/>
                  </a:cubicBezTo>
                  <a:cubicBezTo>
                    <a:pt x="26" y="30"/>
                    <a:pt x="26" y="30"/>
                    <a:pt x="26" y="30"/>
                  </a:cubicBezTo>
                  <a:cubicBezTo>
                    <a:pt x="18" y="28"/>
                    <a:pt x="14" y="26"/>
                    <a:pt x="14" y="19"/>
                  </a:cubicBezTo>
                  <a:cubicBezTo>
                    <a:pt x="14" y="10"/>
                    <a:pt x="23" y="9"/>
                    <a:pt x="33" y="9"/>
                  </a:cubicBezTo>
                  <a:cubicBezTo>
                    <a:pt x="46" y="9"/>
                    <a:pt x="54" y="13"/>
                    <a:pt x="54" y="13"/>
                  </a:cubicBezTo>
                  <a:lnTo>
                    <a:pt x="54" y="3"/>
                  </a:lnTo>
                  <a:close/>
                  <a:moveTo>
                    <a:pt x="403" y="68"/>
                  </a:moveTo>
                  <a:cubicBezTo>
                    <a:pt x="392" y="68"/>
                    <a:pt x="390" y="61"/>
                    <a:pt x="390" y="49"/>
                  </a:cubicBezTo>
                  <a:cubicBezTo>
                    <a:pt x="390" y="38"/>
                    <a:pt x="392" y="31"/>
                    <a:pt x="403" y="31"/>
                  </a:cubicBezTo>
                  <a:cubicBezTo>
                    <a:pt x="414" y="31"/>
                    <a:pt x="417" y="38"/>
                    <a:pt x="417" y="49"/>
                  </a:cubicBezTo>
                  <a:cubicBezTo>
                    <a:pt x="417" y="62"/>
                    <a:pt x="414" y="68"/>
                    <a:pt x="403" y="68"/>
                  </a:cubicBezTo>
                  <a:moveTo>
                    <a:pt x="376" y="93"/>
                  </a:moveTo>
                  <a:cubicBezTo>
                    <a:pt x="389" y="93"/>
                    <a:pt x="389" y="93"/>
                    <a:pt x="389" y="93"/>
                  </a:cubicBezTo>
                  <a:cubicBezTo>
                    <a:pt x="389" y="67"/>
                    <a:pt x="389" y="67"/>
                    <a:pt x="389" y="67"/>
                  </a:cubicBezTo>
                  <a:cubicBezTo>
                    <a:pt x="389" y="67"/>
                    <a:pt x="391" y="76"/>
                    <a:pt x="406" y="76"/>
                  </a:cubicBezTo>
                  <a:cubicBezTo>
                    <a:pt x="423" y="76"/>
                    <a:pt x="431" y="68"/>
                    <a:pt x="431" y="49"/>
                  </a:cubicBezTo>
                  <a:cubicBezTo>
                    <a:pt x="431" y="31"/>
                    <a:pt x="424" y="23"/>
                    <a:pt x="408" y="23"/>
                  </a:cubicBezTo>
                  <a:cubicBezTo>
                    <a:pt x="391" y="23"/>
                    <a:pt x="389" y="33"/>
                    <a:pt x="389" y="33"/>
                  </a:cubicBezTo>
                  <a:cubicBezTo>
                    <a:pt x="389" y="24"/>
                    <a:pt x="389" y="24"/>
                    <a:pt x="389" y="24"/>
                  </a:cubicBezTo>
                  <a:cubicBezTo>
                    <a:pt x="376" y="24"/>
                    <a:pt x="376" y="24"/>
                    <a:pt x="376" y="24"/>
                  </a:cubicBezTo>
                  <a:lnTo>
                    <a:pt x="376" y="93"/>
                  </a:lnTo>
                  <a:close/>
                  <a:moveTo>
                    <a:pt x="334" y="75"/>
                  </a:moveTo>
                  <a:cubicBezTo>
                    <a:pt x="347" y="75"/>
                    <a:pt x="347" y="75"/>
                    <a:pt x="347" y="75"/>
                  </a:cubicBezTo>
                  <a:cubicBezTo>
                    <a:pt x="347" y="47"/>
                    <a:pt x="347" y="47"/>
                    <a:pt x="347" y="47"/>
                  </a:cubicBezTo>
                  <a:cubicBezTo>
                    <a:pt x="347" y="37"/>
                    <a:pt x="351" y="36"/>
                    <a:pt x="368" y="36"/>
                  </a:cubicBezTo>
                  <a:cubicBezTo>
                    <a:pt x="368" y="24"/>
                    <a:pt x="368" y="24"/>
                    <a:pt x="368" y="24"/>
                  </a:cubicBezTo>
                  <a:cubicBezTo>
                    <a:pt x="355" y="24"/>
                    <a:pt x="349" y="28"/>
                    <a:pt x="347" y="37"/>
                  </a:cubicBezTo>
                  <a:cubicBezTo>
                    <a:pt x="347" y="24"/>
                    <a:pt x="347" y="24"/>
                    <a:pt x="347" y="24"/>
                  </a:cubicBezTo>
                  <a:cubicBezTo>
                    <a:pt x="334" y="24"/>
                    <a:pt x="334" y="24"/>
                    <a:pt x="334" y="24"/>
                  </a:cubicBezTo>
                  <a:lnTo>
                    <a:pt x="334" y="75"/>
                  </a:lnTo>
                  <a:close/>
                  <a:moveTo>
                    <a:pt x="296" y="68"/>
                  </a:moveTo>
                  <a:cubicBezTo>
                    <a:pt x="284" y="68"/>
                    <a:pt x="282" y="63"/>
                    <a:pt x="282" y="49"/>
                  </a:cubicBezTo>
                  <a:cubicBezTo>
                    <a:pt x="282" y="36"/>
                    <a:pt x="284" y="30"/>
                    <a:pt x="295" y="30"/>
                  </a:cubicBezTo>
                  <a:cubicBezTo>
                    <a:pt x="307" y="30"/>
                    <a:pt x="309" y="36"/>
                    <a:pt x="309" y="49"/>
                  </a:cubicBezTo>
                  <a:cubicBezTo>
                    <a:pt x="309" y="62"/>
                    <a:pt x="307" y="68"/>
                    <a:pt x="296" y="68"/>
                  </a:cubicBezTo>
                  <a:moveTo>
                    <a:pt x="268" y="50"/>
                  </a:moveTo>
                  <a:cubicBezTo>
                    <a:pt x="268" y="70"/>
                    <a:pt x="278" y="76"/>
                    <a:pt x="295" y="76"/>
                  </a:cubicBezTo>
                  <a:cubicBezTo>
                    <a:pt x="312" y="76"/>
                    <a:pt x="323" y="70"/>
                    <a:pt x="323" y="49"/>
                  </a:cubicBezTo>
                  <a:cubicBezTo>
                    <a:pt x="323" y="29"/>
                    <a:pt x="312" y="23"/>
                    <a:pt x="295" y="23"/>
                  </a:cubicBezTo>
                  <a:cubicBezTo>
                    <a:pt x="278" y="23"/>
                    <a:pt x="268" y="29"/>
                    <a:pt x="268" y="50"/>
                  </a:cubicBezTo>
                  <a:moveTo>
                    <a:pt x="73" y="75"/>
                  </a:moveTo>
                  <a:cubicBezTo>
                    <a:pt x="86" y="75"/>
                    <a:pt x="86" y="75"/>
                    <a:pt x="86" y="75"/>
                  </a:cubicBezTo>
                  <a:cubicBezTo>
                    <a:pt x="86" y="24"/>
                    <a:pt x="86" y="24"/>
                    <a:pt x="86" y="24"/>
                  </a:cubicBezTo>
                  <a:cubicBezTo>
                    <a:pt x="73" y="24"/>
                    <a:pt x="73" y="24"/>
                    <a:pt x="73" y="24"/>
                  </a:cubicBezTo>
                  <a:lnTo>
                    <a:pt x="73" y="75"/>
                  </a:lnTo>
                  <a:close/>
                  <a:moveTo>
                    <a:pt x="73" y="14"/>
                  </a:moveTo>
                  <a:cubicBezTo>
                    <a:pt x="86" y="14"/>
                    <a:pt x="86" y="14"/>
                    <a:pt x="86" y="14"/>
                  </a:cubicBezTo>
                  <a:cubicBezTo>
                    <a:pt x="86" y="1"/>
                    <a:pt x="86" y="1"/>
                    <a:pt x="86" y="1"/>
                  </a:cubicBezTo>
                  <a:cubicBezTo>
                    <a:pt x="73" y="1"/>
                    <a:pt x="73" y="1"/>
                    <a:pt x="73" y="1"/>
                  </a:cubicBezTo>
                  <a:lnTo>
                    <a:pt x="73" y="14"/>
                  </a:lnTo>
                  <a:close/>
                </a:path>
              </a:pathLst>
            </a:custGeom>
            <a:solidFill>
              <a:schemeClr val="tx1"/>
            </a:solidFill>
            <a:ln>
              <a:noFill/>
            </a:ln>
          </p:spPr>
          <p:style>
            <a:lnRef idx="0"/>
            <a:fillRef idx="0"/>
            <a:effectRef idx="0"/>
            <a:fontRef idx="minor"/>
          </p:style>
        </p:sp>
        <p:sp>
          <p:nvSpPr>
            <p:cNvPr id="1005" name="CustomShape 109"/>
            <p:cNvSpPr/>
            <p:nvPr/>
          </p:nvSpPr>
          <p:spPr>
            <a:xfrm>
              <a:off x="10411920" y="6491520"/>
              <a:ext cx="48240" cy="49680"/>
            </a:xfrm>
            <a:custGeom>
              <a:avLst/>
              <a:gdLst/>
              <a:ahLst/>
              <a:rect l="l" t="t" r="r" b="b"/>
              <a:pathLst>
                <a:path w="33" h="34">
                  <a:moveTo>
                    <a:pt x="26" y="26"/>
                  </a:moveTo>
                  <a:lnTo>
                    <a:pt x="13" y="26"/>
                  </a:lnTo>
                  <a:lnTo>
                    <a:pt x="13" y="13"/>
                  </a:lnTo>
                  <a:lnTo>
                    <a:pt x="26" y="13"/>
                  </a:lnTo>
                  <a:lnTo>
                    <a:pt x="26" y="26"/>
                  </a:lnTo>
                  <a:close/>
                  <a:moveTo>
                    <a:pt x="33" y="0"/>
                  </a:moveTo>
                  <a:lnTo>
                    <a:pt x="0" y="0"/>
                  </a:lnTo>
                  <a:lnTo>
                    <a:pt x="0" y="34"/>
                  </a:lnTo>
                  <a:lnTo>
                    <a:pt x="33" y="34"/>
                  </a:lnTo>
                  <a:lnTo>
                    <a:pt x="33" y="0"/>
                  </a:lnTo>
                  <a:close/>
                </a:path>
              </a:pathLst>
            </a:custGeom>
            <a:solidFill>
              <a:schemeClr val="tx1"/>
            </a:solidFill>
            <a:ln>
              <a:noFill/>
            </a:ln>
          </p:spPr>
          <p:style>
            <a:lnRef idx="0"/>
            <a:fillRef idx="0"/>
            <a:effectRef idx="0"/>
            <a:fontRef idx="minor"/>
          </p:style>
        </p:sp>
        <p:sp>
          <p:nvSpPr>
            <p:cNvPr id="1006" name="CustomShape 110"/>
            <p:cNvSpPr/>
            <p:nvPr/>
          </p:nvSpPr>
          <p:spPr>
            <a:xfrm>
              <a:off x="10360800" y="6440040"/>
              <a:ext cx="131760" cy="133200"/>
            </a:xfrm>
            <a:custGeom>
              <a:avLst/>
              <a:gdLst/>
              <a:ahLst/>
              <a:rect l="l" t="t" r="r" b="b"/>
              <a:pathLst>
                <a:path w="90" h="91">
                  <a:moveTo>
                    <a:pt x="83" y="83"/>
                  </a:moveTo>
                  <a:lnTo>
                    <a:pt x="13" y="83"/>
                  </a:lnTo>
                  <a:lnTo>
                    <a:pt x="13" y="13"/>
                  </a:lnTo>
                  <a:lnTo>
                    <a:pt x="83" y="13"/>
                  </a:lnTo>
                  <a:lnTo>
                    <a:pt x="83" y="83"/>
                  </a:lnTo>
                  <a:close/>
                  <a:moveTo>
                    <a:pt x="90" y="0"/>
                  </a:moveTo>
                  <a:lnTo>
                    <a:pt x="0" y="0"/>
                  </a:lnTo>
                  <a:lnTo>
                    <a:pt x="0" y="91"/>
                  </a:lnTo>
                  <a:lnTo>
                    <a:pt x="90" y="91"/>
                  </a:lnTo>
                  <a:lnTo>
                    <a:pt x="90" y="0"/>
                  </a:lnTo>
                  <a:close/>
                </a:path>
              </a:pathLst>
            </a:custGeom>
            <a:solidFill>
              <a:schemeClr val="tx1"/>
            </a:solidFill>
            <a:ln>
              <a:noFill/>
            </a:ln>
          </p:spPr>
          <p:style>
            <a:lnRef idx="0"/>
            <a:fillRef idx="0"/>
            <a:effectRef idx="0"/>
            <a:fontRef idx="minor"/>
          </p:style>
        </p:sp>
        <p:sp>
          <p:nvSpPr>
            <p:cNvPr id="1007" name="CustomShape 111"/>
            <p:cNvSpPr/>
            <p:nvPr/>
          </p:nvSpPr>
          <p:spPr>
            <a:xfrm>
              <a:off x="10343160" y="6422400"/>
              <a:ext cx="167040" cy="165600"/>
            </a:xfrm>
            <a:custGeom>
              <a:avLst/>
              <a:gdLst/>
              <a:ahLst/>
              <a:rect l="l" t="t" r="r" b="b"/>
              <a:pathLst>
                <a:path w="114" h="113">
                  <a:moveTo>
                    <a:pt x="107" y="107"/>
                  </a:moveTo>
                  <a:lnTo>
                    <a:pt x="7" y="107"/>
                  </a:lnTo>
                  <a:lnTo>
                    <a:pt x="7" y="8"/>
                  </a:lnTo>
                  <a:lnTo>
                    <a:pt x="107" y="8"/>
                  </a:lnTo>
                  <a:lnTo>
                    <a:pt x="107" y="107"/>
                  </a:lnTo>
                  <a:close/>
                  <a:moveTo>
                    <a:pt x="0" y="113"/>
                  </a:moveTo>
                  <a:lnTo>
                    <a:pt x="114" y="113"/>
                  </a:lnTo>
                  <a:lnTo>
                    <a:pt x="114" y="0"/>
                  </a:lnTo>
                  <a:lnTo>
                    <a:pt x="0" y="0"/>
                  </a:lnTo>
                  <a:lnTo>
                    <a:pt x="0" y="113"/>
                  </a:lnTo>
                  <a:close/>
                </a:path>
              </a:pathLst>
            </a:custGeom>
            <a:solidFill>
              <a:schemeClr val="tx1"/>
            </a:solidFill>
            <a:ln>
              <a:noFill/>
            </a:ln>
          </p:spPr>
          <p:style>
            <a:lnRef idx="0"/>
            <a:fillRef idx="0"/>
            <a:effectRef idx="0"/>
            <a:fontRef idx="minor"/>
          </p:style>
        </p:sp>
        <p:sp>
          <p:nvSpPr>
            <p:cNvPr id="1008" name="CustomShape 112"/>
            <p:cNvSpPr/>
            <p:nvPr/>
          </p:nvSpPr>
          <p:spPr>
            <a:xfrm>
              <a:off x="10385640" y="6466680"/>
              <a:ext cx="90720" cy="89280"/>
            </a:xfrm>
            <a:custGeom>
              <a:avLst/>
              <a:gdLst/>
              <a:ahLst/>
              <a:rect l="l" t="t" r="r" b="b"/>
              <a:pathLst>
                <a:path w="62" h="61">
                  <a:moveTo>
                    <a:pt x="56" y="55"/>
                  </a:moveTo>
                  <a:lnTo>
                    <a:pt x="14" y="55"/>
                  </a:lnTo>
                  <a:lnTo>
                    <a:pt x="14" y="13"/>
                  </a:lnTo>
                  <a:lnTo>
                    <a:pt x="56" y="13"/>
                  </a:lnTo>
                  <a:lnTo>
                    <a:pt x="56" y="55"/>
                  </a:lnTo>
                  <a:close/>
                  <a:moveTo>
                    <a:pt x="62" y="0"/>
                  </a:moveTo>
                  <a:lnTo>
                    <a:pt x="0" y="0"/>
                  </a:lnTo>
                  <a:lnTo>
                    <a:pt x="0" y="61"/>
                  </a:lnTo>
                  <a:lnTo>
                    <a:pt x="62" y="61"/>
                  </a:lnTo>
                  <a:lnTo>
                    <a:pt x="62" y="0"/>
                  </a:lnTo>
                  <a:close/>
                </a:path>
              </a:pathLst>
            </a:custGeom>
            <a:solidFill>
              <a:schemeClr val="tx1"/>
            </a:solidFill>
            <a:ln>
              <a:noFill/>
            </a:ln>
          </p:spPr>
          <p:style>
            <a:lnRef idx="0"/>
            <a:fillRef idx="0"/>
            <a:effectRef idx="0"/>
            <a:fontRef idx="minor"/>
          </p:style>
        </p:sp>
      </p:grpSp>
      <p:sp>
        <p:nvSpPr>
          <p:cNvPr id="1009" name="CustomShape 113"/>
          <p:cNvSpPr/>
          <p:nvPr/>
        </p:nvSpPr>
        <p:spPr>
          <a:xfrm>
            <a:off x="1351800" y="6356520"/>
            <a:ext cx="989640" cy="365760"/>
          </a:xfrm>
          <a:prstGeom prst="rect">
            <a:avLst/>
          </a:prstGeom>
          <a:noFill/>
          <a:ln>
            <a:noFill/>
          </a:ln>
        </p:spPr>
        <p:style>
          <a:lnRef idx="0"/>
          <a:fillRef idx="0"/>
          <a:effectRef idx="0"/>
          <a:fontRef idx="minor"/>
        </p:style>
        <p:txBody>
          <a:bodyPr lIns="0" rIns="0" tIns="0" bIns="0" anchor="ctr"/>
          <a:p>
            <a:pPr>
              <a:lnSpc>
                <a:spcPct val="100000"/>
              </a:lnSpc>
            </a:pPr>
            <a:r>
              <a:rPr b="0" lang="en-US" sz="1000" spc="-1" strike="noStrike">
                <a:solidFill>
                  <a:srgbClr val="cccccc"/>
                </a:solidFill>
                <a:latin typeface="Arial"/>
                <a:ea typeface="ＭＳ Ｐゴシック"/>
              </a:rPr>
              <a:t>© 2017</a:t>
            </a:r>
            <a:endParaRPr b="0" lang="en-US" sz="1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slideLayout" Target="../slideLayouts/slideLayout25.xml"/><Relationship Id="rId6"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hyperlink" Target="https://www.linkedin.com/in/wojciechpawlak/" TargetMode="External"/><Relationship Id="rId2" Type="http://schemas.openxmlformats.org/officeDocument/2006/relationships/hyperlink" Target="mailto:Wojciech.M.Pawlak@simcorp.com" TargetMode="External"/><Relationship Id="rId3" Type="http://schemas.openxmlformats.org/officeDocument/2006/relationships/hyperlink" Target="mailto:wmp@di.ku.dk" TargetMode="External"/><Relationship Id="rId4"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hyperlink" Target="http://www.simcorp.com/" TargetMode="External"/><Relationship Id="rId2" Type="http://schemas.openxmlformats.org/officeDocument/2006/relationships/image" Target="../media/image8.png"/><Relationship Id="rId3"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hyperlink" Target="http://money.visualcapitalist.com/all-of-the-worlds-money-and-markets-in-one-visualization/" TargetMode="External"/><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25.xml"/><Relationship Id="rId5"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slideLayout" Target="../slideLayouts/slideLayout25.xml"/><Relationship Id="rId8"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2" name="TextShape 1"/>
          <p:cNvSpPr txBox="1"/>
          <p:nvPr/>
        </p:nvSpPr>
        <p:spPr>
          <a:xfrm>
            <a:off x="650880" y="947520"/>
            <a:ext cx="10860120" cy="1254240"/>
          </a:xfrm>
          <a:prstGeom prst="rect">
            <a:avLst/>
          </a:prstGeom>
          <a:noFill/>
          <a:ln>
            <a:noFill/>
          </a:ln>
        </p:spPr>
        <p:txBody>
          <a:bodyPr lIns="0" rIns="0" tIns="0" bIns="0" anchor="b"/>
          <a:p>
            <a:pPr>
              <a:lnSpc>
                <a:spcPts val="4799"/>
              </a:lnSpc>
              <a:spcBef>
                <a:spcPts val="300"/>
              </a:spcBef>
            </a:pPr>
            <a:r>
              <a:rPr b="0" lang="da-DK" sz="4800" spc="-1" strike="noStrike" cap="all">
                <a:solidFill>
                  <a:srgbClr val="ffffff"/>
                </a:solidFill>
                <a:latin typeface="Arial"/>
                <a:ea typeface="Calibri"/>
              </a:rPr>
              <a:t>Acceleration OF FINANCIAL ALGORITHM FOR OPTION PRICING</a:t>
            </a:r>
            <a:endParaRPr b="0" lang="da-DK" sz="4800" spc="-1" strike="noStrike">
              <a:solidFill>
                <a:srgbClr val="000000"/>
              </a:solidFill>
              <a:latin typeface="Arial"/>
            </a:endParaRPr>
          </a:p>
        </p:txBody>
      </p:sp>
      <p:sp>
        <p:nvSpPr>
          <p:cNvPr id="1053" name="TextShape 2"/>
          <p:cNvSpPr txBox="1"/>
          <p:nvPr/>
        </p:nvSpPr>
        <p:spPr>
          <a:xfrm>
            <a:off x="659160" y="2156760"/>
            <a:ext cx="10861200" cy="252720"/>
          </a:xfrm>
          <a:prstGeom prst="rect">
            <a:avLst/>
          </a:prstGeom>
          <a:noFill/>
          <a:ln>
            <a:noFill/>
          </a:ln>
        </p:spPr>
        <p:txBody>
          <a:bodyPr lIns="0" rIns="0" tIns="0" bIns="0"/>
          <a:p>
            <a:pPr marL="190440" indent="-190080">
              <a:lnSpc>
                <a:spcPct val="100000"/>
              </a:lnSpc>
              <a:spcBef>
                <a:spcPts val="300"/>
              </a:spcBef>
              <a:spcAft>
                <a:spcPts val="1199"/>
              </a:spcAft>
            </a:pPr>
            <a:r>
              <a:rPr b="0" lang="da-DK" sz="2100" spc="106" strike="noStrike" cap="all">
                <a:solidFill>
                  <a:srgbClr val="ffffff"/>
                </a:solidFill>
                <a:latin typeface="Arial"/>
                <a:ea typeface="Calibri"/>
              </a:rPr>
              <a:t>Group ASSIGNMENT PROPOSAL - PMPH course ‘17</a:t>
            </a:r>
            <a:endParaRPr b="0" lang="da-DK" sz="2100" spc="-1" strike="noStrike">
              <a:solidFill>
                <a:srgbClr val="000000"/>
              </a:solidFill>
              <a:latin typeface="Arial"/>
            </a:endParaRPr>
          </a:p>
        </p:txBody>
      </p:sp>
      <p:sp>
        <p:nvSpPr>
          <p:cNvPr id="1054" name="TextShape 3"/>
          <p:cNvSpPr txBox="1"/>
          <p:nvPr/>
        </p:nvSpPr>
        <p:spPr>
          <a:xfrm>
            <a:off x="671400" y="2413080"/>
            <a:ext cx="5584680" cy="660240"/>
          </a:xfrm>
          <a:prstGeom prst="rect">
            <a:avLst/>
          </a:prstGeom>
          <a:noFill/>
          <a:ln>
            <a:noFill/>
          </a:ln>
        </p:spPr>
        <p:txBody>
          <a:bodyPr lIns="0" rIns="0" tIns="0" bIns="0" anchor="b"/>
          <a:p>
            <a:pPr>
              <a:lnSpc>
                <a:spcPct val="100000"/>
              </a:lnSpc>
              <a:spcBef>
                <a:spcPts val="300"/>
              </a:spcBef>
              <a:spcAft>
                <a:spcPts val="1199"/>
              </a:spcAft>
            </a:pPr>
            <a:r>
              <a:rPr b="0" lang="da-DK" sz="1400" spc="-1" strike="noStrike" cap="all">
                <a:solidFill>
                  <a:srgbClr val="00dee6"/>
                </a:solidFill>
                <a:latin typeface="Arial"/>
                <a:ea typeface="ＭＳ Ｐゴシック"/>
              </a:rPr>
              <a:t>Wojciech Michal Pawlak</a:t>
            </a:r>
            <a:br/>
            <a:r>
              <a:rPr b="0" lang="da-DK" sz="1400" spc="-1" strike="noStrike" cap="all">
                <a:solidFill>
                  <a:srgbClr val="00dee6"/>
                </a:solidFill>
                <a:latin typeface="Arial"/>
                <a:ea typeface="ＭＳ Ｐゴシック"/>
              </a:rPr>
              <a:t>SENIOR Research Engineer, SimCorp Technology Labs</a:t>
            </a:r>
            <a:endParaRPr b="0" lang="da-DK" sz="1400" spc="-1" strike="noStrike">
              <a:solidFill>
                <a:srgbClr val="000000"/>
              </a:solidFill>
              <a:latin typeface="Arial"/>
            </a:endParaRPr>
          </a:p>
        </p:txBody>
      </p:sp>
      <p:sp>
        <p:nvSpPr>
          <p:cNvPr id="1055" name="TextShape 4"/>
          <p:cNvSpPr txBox="1"/>
          <p:nvPr/>
        </p:nvSpPr>
        <p:spPr>
          <a:xfrm>
            <a:off x="671400" y="3156840"/>
            <a:ext cx="4422240" cy="214920"/>
          </a:xfrm>
          <a:prstGeom prst="rect">
            <a:avLst/>
          </a:prstGeom>
          <a:noFill/>
          <a:ln>
            <a:noFill/>
          </a:ln>
        </p:spPr>
        <p:txBody>
          <a:bodyPr lIns="0" rIns="0" tIns="0" bIns="0"/>
          <a:p>
            <a:pPr>
              <a:lnSpc>
                <a:spcPct val="100000"/>
              </a:lnSpc>
              <a:spcBef>
                <a:spcPts val="300"/>
              </a:spcBef>
              <a:spcAft>
                <a:spcPts val="1199"/>
              </a:spcAft>
            </a:pPr>
            <a:r>
              <a:rPr b="0" lang="da-DK" sz="1400" spc="-1" strike="noStrike" cap="all">
                <a:solidFill>
                  <a:srgbClr val="ffffff"/>
                </a:solidFill>
                <a:latin typeface="Arial"/>
                <a:ea typeface="ＭＳ Ｐゴシック"/>
              </a:rPr>
              <a:t>19</a:t>
            </a:r>
            <a:r>
              <a:rPr b="0" lang="da-DK" sz="1400" spc="-1" strike="noStrike" baseline="30000" cap="all">
                <a:solidFill>
                  <a:srgbClr val="ffffff"/>
                </a:solidFill>
                <a:latin typeface="Arial"/>
                <a:ea typeface="ＭＳ Ｐゴシック"/>
              </a:rPr>
              <a:t>TH</a:t>
            </a:r>
            <a:r>
              <a:rPr b="0" lang="da-DK" sz="1400" spc="-1" strike="noStrike" cap="all">
                <a:solidFill>
                  <a:srgbClr val="ffffff"/>
                </a:solidFill>
                <a:latin typeface="Arial"/>
                <a:ea typeface="ＭＳ Ｐゴシック"/>
              </a:rPr>
              <a:t> Septmeber 2017, DIKU, Copenhagen</a:t>
            </a:r>
            <a:endParaRPr b="0" lang="da-DK" sz="1400" spc="-1" strike="noStrike">
              <a:solidFill>
                <a:srgbClr val="000000"/>
              </a:solidFill>
              <a:latin typeface="Arial"/>
            </a:endParaRPr>
          </a:p>
        </p:txBody>
      </p:sp>
      <p:grpSp>
        <p:nvGrpSpPr>
          <p:cNvPr id="1056" name="Group 5"/>
          <p:cNvGrpSpPr/>
          <p:nvPr/>
        </p:nvGrpSpPr>
        <p:grpSpPr>
          <a:xfrm>
            <a:off x="10486440" y="2242800"/>
            <a:ext cx="1146960" cy="1080720"/>
            <a:chOff x="10486440" y="2242800"/>
            <a:chExt cx="1146960" cy="1080720"/>
          </a:xfrm>
        </p:grpSpPr>
        <p:sp>
          <p:nvSpPr>
            <p:cNvPr id="1057" name="CustomShape 6"/>
            <p:cNvSpPr/>
            <p:nvPr/>
          </p:nvSpPr>
          <p:spPr>
            <a:xfrm>
              <a:off x="11349000" y="2323440"/>
              <a:ext cx="157680" cy="149040"/>
            </a:xfrm>
            <a:custGeom>
              <a:avLst/>
              <a:gdLst/>
              <a:ahLst/>
              <a:rect l="l" t="t" r="r" b="b"/>
              <a:pathLst>
                <a:path w="32" h="30">
                  <a:moveTo>
                    <a:pt x="3" y="12"/>
                  </a:moveTo>
                  <a:cubicBezTo>
                    <a:pt x="10" y="17"/>
                    <a:pt x="16" y="22"/>
                    <a:pt x="21" y="28"/>
                  </a:cubicBezTo>
                  <a:cubicBezTo>
                    <a:pt x="22" y="29"/>
                    <a:pt x="24" y="30"/>
                    <a:pt x="26" y="30"/>
                  </a:cubicBezTo>
                  <a:cubicBezTo>
                    <a:pt x="27" y="30"/>
                    <a:pt x="28" y="29"/>
                    <a:pt x="30" y="28"/>
                  </a:cubicBezTo>
                  <a:cubicBezTo>
                    <a:pt x="32" y="26"/>
                    <a:pt x="32" y="22"/>
                    <a:pt x="30" y="20"/>
                  </a:cubicBezTo>
                  <a:cubicBezTo>
                    <a:pt x="24" y="13"/>
                    <a:pt x="17" y="7"/>
                    <a:pt x="10" y="2"/>
                  </a:cubicBezTo>
                  <a:cubicBezTo>
                    <a:pt x="7" y="0"/>
                    <a:pt x="4" y="1"/>
                    <a:pt x="2" y="4"/>
                  </a:cubicBezTo>
                  <a:cubicBezTo>
                    <a:pt x="0" y="7"/>
                    <a:pt x="1" y="10"/>
                    <a:pt x="3" y="12"/>
                  </a:cubicBezTo>
                  <a:close/>
                </a:path>
              </a:pathLst>
            </a:custGeom>
            <a:solidFill>
              <a:schemeClr val="bg1"/>
            </a:solidFill>
            <a:ln>
              <a:noFill/>
            </a:ln>
          </p:spPr>
          <p:style>
            <a:lnRef idx="0"/>
            <a:fillRef idx="0"/>
            <a:effectRef idx="0"/>
            <a:fontRef idx="minor"/>
          </p:style>
        </p:sp>
        <p:sp>
          <p:nvSpPr>
            <p:cNvPr id="1058" name="CustomShape 7"/>
            <p:cNvSpPr/>
            <p:nvPr/>
          </p:nvSpPr>
          <p:spPr>
            <a:xfrm>
              <a:off x="11504160" y="2493000"/>
              <a:ext cx="117360" cy="200880"/>
            </a:xfrm>
            <a:custGeom>
              <a:avLst/>
              <a:gdLst/>
              <a:ahLst/>
              <a:rect l="l" t="t" r="r" b="b"/>
              <a:pathLst>
                <a:path w="24" h="40">
                  <a:moveTo>
                    <a:pt x="5" y="17"/>
                  </a:moveTo>
                  <a:cubicBezTo>
                    <a:pt x="8" y="23"/>
                    <a:pt x="10" y="29"/>
                    <a:pt x="12" y="35"/>
                  </a:cubicBezTo>
                  <a:cubicBezTo>
                    <a:pt x="12" y="38"/>
                    <a:pt x="15" y="40"/>
                    <a:pt x="18" y="40"/>
                  </a:cubicBezTo>
                  <a:cubicBezTo>
                    <a:pt x="18" y="40"/>
                    <a:pt x="19" y="40"/>
                    <a:pt x="19" y="40"/>
                  </a:cubicBezTo>
                  <a:cubicBezTo>
                    <a:pt x="22" y="39"/>
                    <a:pt x="24" y="36"/>
                    <a:pt x="23" y="32"/>
                  </a:cubicBezTo>
                  <a:cubicBezTo>
                    <a:pt x="22" y="25"/>
                    <a:pt x="19" y="19"/>
                    <a:pt x="16" y="12"/>
                  </a:cubicBezTo>
                  <a:cubicBezTo>
                    <a:pt x="15" y="9"/>
                    <a:pt x="14" y="7"/>
                    <a:pt x="12" y="4"/>
                  </a:cubicBezTo>
                  <a:cubicBezTo>
                    <a:pt x="11" y="1"/>
                    <a:pt x="7" y="0"/>
                    <a:pt x="4" y="2"/>
                  </a:cubicBezTo>
                  <a:cubicBezTo>
                    <a:pt x="1" y="4"/>
                    <a:pt x="0" y="7"/>
                    <a:pt x="2" y="10"/>
                  </a:cubicBezTo>
                  <a:cubicBezTo>
                    <a:pt x="3" y="12"/>
                    <a:pt x="4" y="15"/>
                    <a:pt x="5" y="17"/>
                  </a:cubicBezTo>
                  <a:close/>
                </a:path>
              </a:pathLst>
            </a:custGeom>
            <a:solidFill>
              <a:schemeClr val="bg1"/>
            </a:solidFill>
            <a:ln>
              <a:noFill/>
            </a:ln>
          </p:spPr>
          <p:style>
            <a:lnRef idx="0"/>
            <a:fillRef idx="0"/>
            <a:effectRef idx="0"/>
            <a:fontRef idx="minor"/>
          </p:style>
        </p:sp>
        <p:sp>
          <p:nvSpPr>
            <p:cNvPr id="1059" name="CustomShape 8"/>
            <p:cNvSpPr/>
            <p:nvPr/>
          </p:nvSpPr>
          <p:spPr>
            <a:xfrm>
              <a:off x="10486440" y="2242800"/>
              <a:ext cx="1146960" cy="1080720"/>
            </a:xfrm>
            <a:custGeom>
              <a:avLst/>
              <a:gdLst/>
              <a:ahLst/>
              <a:rect l="l" t="t" r="r" b="b"/>
              <a:pathLst>
                <a:path w="229" h="215">
                  <a:moveTo>
                    <a:pt x="122" y="215"/>
                  </a:moveTo>
                  <a:cubicBezTo>
                    <a:pt x="138" y="215"/>
                    <a:pt x="153" y="211"/>
                    <a:pt x="167" y="205"/>
                  </a:cubicBezTo>
                  <a:cubicBezTo>
                    <a:pt x="205" y="187"/>
                    <a:pt x="229" y="149"/>
                    <a:pt x="229" y="108"/>
                  </a:cubicBezTo>
                  <a:cubicBezTo>
                    <a:pt x="229" y="104"/>
                    <a:pt x="227" y="102"/>
                    <a:pt x="223" y="102"/>
                  </a:cubicBezTo>
                  <a:cubicBezTo>
                    <a:pt x="223" y="102"/>
                    <a:pt x="223" y="102"/>
                    <a:pt x="223" y="102"/>
                  </a:cubicBezTo>
                  <a:cubicBezTo>
                    <a:pt x="220" y="102"/>
                    <a:pt x="217" y="104"/>
                    <a:pt x="217" y="108"/>
                  </a:cubicBezTo>
                  <a:cubicBezTo>
                    <a:pt x="217" y="144"/>
                    <a:pt x="196" y="178"/>
                    <a:pt x="162" y="194"/>
                  </a:cubicBezTo>
                  <a:cubicBezTo>
                    <a:pt x="139" y="205"/>
                    <a:pt x="113" y="206"/>
                    <a:pt x="89" y="197"/>
                  </a:cubicBezTo>
                  <a:cubicBezTo>
                    <a:pt x="65" y="188"/>
                    <a:pt x="46" y="171"/>
                    <a:pt x="36" y="148"/>
                  </a:cubicBezTo>
                  <a:cubicBezTo>
                    <a:pt x="14" y="100"/>
                    <a:pt x="34" y="44"/>
                    <a:pt x="81" y="21"/>
                  </a:cubicBezTo>
                  <a:cubicBezTo>
                    <a:pt x="84" y="20"/>
                    <a:pt x="87" y="19"/>
                    <a:pt x="91" y="17"/>
                  </a:cubicBezTo>
                  <a:cubicBezTo>
                    <a:pt x="98" y="15"/>
                    <a:pt x="105" y="13"/>
                    <a:pt x="112" y="12"/>
                  </a:cubicBezTo>
                  <a:cubicBezTo>
                    <a:pt x="116" y="12"/>
                    <a:pt x="118" y="9"/>
                    <a:pt x="118" y="6"/>
                  </a:cubicBezTo>
                  <a:cubicBezTo>
                    <a:pt x="117" y="3"/>
                    <a:pt x="114" y="0"/>
                    <a:pt x="111" y="1"/>
                  </a:cubicBezTo>
                  <a:cubicBezTo>
                    <a:pt x="103" y="1"/>
                    <a:pt x="95" y="3"/>
                    <a:pt x="87" y="6"/>
                  </a:cubicBezTo>
                  <a:cubicBezTo>
                    <a:pt x="86" y="6"/>
                    <a:pt x="86" y="6"/>
                    <a:pt x="86" y="6"/>
                  </a:cubicBezTo>
                  <a:cubicBezTo>
                    <a:pt x="83" y="8"/>
                    <a:pt x="80" y="9"/>
                    <a:pt x="77" y="10"/>
                  </a:cubicBezTo>
                  <a:cubicBezTo>
                    <a:pt x="76" y="10"/>
                    <a:pt x="76" y="10"/>
                    <a:pt x="76" y="10"/>
                  </a:cubicBezTo>
                  <a:cubicBezTo>
                    <a:pt x="23" y="35"/>
                    <a:pt x="0" y="99"/>
                    <a:pt x="25" y="153"/>
                  </a:cubicBezTo>
                  <a:cubicBezTo>
                    <a:pt x="37" y="179"/>
                    <a:pt x="58" y="198"/>
                    <a:pt x="85" y="208"/>
                  </a:cubicBezTo>
                  <a:cubicBezTo>
                    <a:pt x="97" y="213"/>
                    <a:pt x="110" y="215"/>
                    <a:pt x="122" y="215"/>
                  </a:cubicBezTo>
                  <a:close/>
                </a:path>
              </a:pathLst>
            </a:custGeom>
            <a:solidFill>
              <a:schemeClr val="bg1"/>
            </a:solidFill>
            <a:ln>
              <a:noFill/>
            </a:ln>
          </p:spPr>
          <p:style>
            <a:lnRef idx="0"/>
            <a:fillRef idx="0"/>
            <a:effectRef idx="0"/>
            <a:fontRef idx="minor"/>
          </p:style>
        </p:sp>
        <p:sp>
          <p:nvSpPr>
            <p:cNvPr id="1060" name="CustomShape 9"/>
            <p:cNvSpPr/>
            <p:nvPr/>
          </p:nvSpPr>
          <p:spPr>
            <a:xfrm>
              <a:off x="11121840" y="2242800"/>
              <a:ext cx="200880" cy="94680"/>
            </a:xfrm>
            <a:custGeom>
              <a:avLst/>
              <a:gdLst/>
              <a:ahLst/>
              <a:rect l="l" t="t" r="r" b="b"/>
              <a:pathLst>
                <a:path w="40" h="19">
                  <a:moveTo>
                    <a:pt x="6" y="13"/>
                  </a:moveTo>
                  <a:cubicBezTo>
                    <a:pt x="14" y="14"/>
                    <a:pt x="23" y="16"/>
                    <a:pt x="31" y="19"/>
                  </a:cubicBezTo>
                  <a:cubicBezTo>
                    <a:pt x="31" y="19"/>
                    <a:pt x="32" y="19"/>
                    <a:pt x="33" y="19"/>
                  </a:cubicBezTo>
                  <a:cubicBezTo>
                    <a:pt x="35" y="19"/>
                    <a:pt x="38" y="18"/>
                    <a:pt x="39" y="16"/>
                  </a:cubicBezTo>
                  <a:cubicBezTo>
                    <a:pt x="40" y="13"/>
                    <a:pt x="38" y="9"/>
                    <a:pt x="35" y="8"/>
                  </a:cubicBezTo>
                  <a:cubicBezTo>
                    <a:pt x="26" y="4"/>
                    <a:pt x="17" y="2"/>
                    <a:pt x="7" y="1"/>
                  </a:cubicBezTo>
                  <a:cubicBezTo>
                    <a:pt x="4" y="0"/>
                    <a:pt x="1" y="3"/>
                    <a:pt x="0" y="6"/>
                  </a:cubicBezTo>
                  <a:cubicBezTo>
                    <a:pt x="0" y="9"/>
                    <a:pt x="2" y="12"/>
                    <a:pt x="6" y="13"/>
                  </a:cubicBezTo>
                  <a:close/>
                </a:path>
              </a:pathLst>
            </a:custGeom>
            <a:solidFill>
              <a:schemeClr val="bg1"/>
            </a:solidFill>
            <a:ln>
              <a:noFill/>
            </a:ln>
          </p:spPr>
          <p:style>
            <a:lnRef idx="0"/>
            <a:fillRef idx="0"/>
            <a:effectRef idx="0"/>
            <a:fontRef idx="minor"/>
          </p:style>
        </p:sp>
        <p:sp>
          <p:nvSpPr>
            <p:cNvPr id="1061" name="CustomShape 10"/>
            <p:cNvSpPr/>
            <p:nvPr/>
          </p:nvSpPr>
          <p:spPr>
            <a:xfrm>
              <a:off x="11012760" y="2639520"/>
              <a:ext cx="433800" cy="200880"/>
            </a:xfrm>
            <a:custGeom>
              <a:avLst/>
              <a:gdLst/>
              <a:ahLst/>
              <a:rect l="l" t="t" r="r" b="b"/>
              <a:pathLst>
                <a:path w="87" h="40">
                  <a:moveTo>
                    <a:pt x="7" y="23"/>
                  </a:moveTo>
                  <a:cubicBezTo>
                    <a:pt x="7" y="23"/>
                    <a:pt x="6" y="23"/>
                    <a:pt x="6" y="23"/>
                  </a:cubicBezTo>
                  <a:cubicBezTo>
                    <a:pt x="2" y="25"/>
                    <a:pt x="0" y="30"/>
                    <a:pt x="2" y="34"/>
                  </a:cubicBezTo>
                  <a:cubicBezTo>
                    <a:pt x="4" y="38"/>
                    <a:pt x="9" y="40"/>
                    <a:pt x="13" y="38"/>
                  </a:cubicBezTo>
                  <a:cubicBezTo>
                    <a:pt x="87" y="0"/>
                    <a:pt x="87" y="0"/>
                    <a:pt x="87" y="0"/>
                  </a:cubicBezTo>
                  <a:lnTo>
                    <a:pt x="7" y="23"/>
                  </a:lnTo>
                  <a:close/>
                </a:path>
              </a:pathLst>
            </a:custGeom>
            <a:solidFill>
              <a:schemeClr val="bg1"/>
            </a:solidFill>
            <a:ln>
              <a:noFill/>
            </a:ln>
          </p:spPr>
          <p:style>
            <a:lnRef idx="0"/>
            <a:fillRef idx="0"/>
            <a:effectRef idx="0"/>
            <a:fontRef idx="minor"/>
          </p:style>
        </p:sp>
        <p:sp>
          <p:nvSpPr>
            <p:cNvPr id="1062" name="CustomShape 11"/>
            <p:cNvSpPr/>
            <p:nvPr/>
          </p:nvSpPr>
          <p:spPr>
            <a:xfrm>
              <a:off x="11081520" y="2372040"/>
              <a:ext cx="39960" cy="140400"/>
            </a:xfrm>
            <a:custGeom>
              <a:avLst/>
              <a:gdLst/>
              <a:ahLst/>
              <a:rect l="l" t="t" r="r" b="b"/>
              <a:pathLst>
                <a:path w="8" h="28">
                  <a:moveTo>
                    <a:pt x="4" y="28"/>
                  </a:moveTo>
                  <a:cubicBezTo>
                    <a:pt x="6" y="28"/>
                    <a:pt x="8" y="26"/>
                    <a:pt x="8" y="24"/>
                  </a:cubicBezTo>
                  <a:cubicBezTo>
                    <a:pt x="8" y="4"/>
                    <a:pt x="8" y="4"/>
                    <a:pt x="8" y="4"/>
                  </a:cubicBezTo>
                  <a:cubicBezTo>
                    <a:pt x="8" y="2"/>
                    <a:pt x="6" y="0"/>
                    <a:pt x="4" y="0"/>
                  </a:cubicBezTo>
                  <a:cubicBezTo>
                    <a:pt x="2" y="0"/>
                    <a:pt x="0" y="2"/>
                    <a:pt x="0" y="4"/>
                  </a:cubicBezTo>
                  <a:cubicBezTo>
                    <a:pt x="0" y="24"/>
                    <a:pt x="0" y="24"/>
                    <a:pt x="0" y="24"/>
                  </a:cubicBezTo>
                  <a:cubicBezTo>
                    <a:pt x="0" y="26"/>
                    <a:pt x="2" y="28"/>
                    <a:pt x="4" y="28"/>
                  </a:cubicBezTo>
                  <a:close/>
                </a:path>
              </a:pathLst>
            </a:custGeom>
            <a:solidFill>
              <a:schemeClr val="bg1"/>
            </a:solidFill>
            <a:ln>
              <a:noFill/>
            </a:ln>
          </p:spPr>
          <p:style>
            <a:lnRef idx="0"/>
            <a:fillRef idx="0"/>
            <a:effectRef idx="0"/>
            <a:fontRef idx="minor"/>
          </p:style>
        </p:sp>
        <p:sp>
          <p:nvSpPr>
            <p:cNvPr id="1063" name="CustomShape 12"/>
            <p:cNvSpPr/>
            <p:nvPr/>
          </p:nvSpPr>
          <p:spPr>
            <a:xfrm>
              <a:off x="11363400" y="2754720"/>
              <a:ext cx="140400" cy="39960"/>
            </a:xfrm>
            <a:custGeom>
              <a:avLst/>
              <a:gdLst/>
              <a:ahLst/>
              <a:rect l="l" t="t" r="r" b="b"/>
              <a:pathLst>
                <a:path w="28" h="8">
                  <a:moveTo>
                    <a:pt x="4" y="8"/>
                  </a:moveTo>
                  <a:cubicBezTo>
                    <a:pt x="24" y="8"/>
                    <a:pt x="24" y="8"/>
                    <a:pt x="24" y="8"/>
                  </a:cubicBezTo>
                  <a:cubicBezTo>
                    <a:pt x="26" y="8"/>
                    <a:pt x="28" y="6"/>
                    <a:pt x="28" y="4"/>
                  </a:cubicBezTo>
                  <a:cubicBezTo>
                    <a:pt x="28" y="2"/>
                    <a:pt x="26" y="0"/>
                    <a:pt x="24" y="0"/>
                  </a:cubicBezTo>
                  <a:cubicBezTo>
                    <a:pt x="4" y="0"/>
                    <a:pt x="4" y="0"/>
                    <a:pt x="4" y="0"/>
                  </a:cubicBezTo>
                  <a:cubicBezTo>
                    <a:pt x="2" y="0"/>
                    <a:pt x="0" y="2"/>
                    <a:pt x="0" y="4"/>
                  </a:cubicBezTo>
                  <a:cubicBezTo>
                    <a:pt x="0" y="6"/>
                    <a:pt x="2" y="8"/>
                    <a:pt x="4" y="8"/>
                  </a:cubicBezTo>
                  <a:close/>
                </a:path>
              </a:pathLst>
            </a:custGeom>
            <a:solidFill>
              <a:schemeClr val="bg1"/>
            </a:solidFill>
            <a:ln>
              <a:noFill/>
            </a:ln>
          </p:spPr>
          <p:style>
            <a:lnRef idx="0"/>
            <a:fillRef idx="0"/>
            <a:effectRef idx="0"/>
            <a:fontRef idx="minor"/>
          </p:style>
        </p:sp>
      </p:gr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4" name="TextShape 1"/>
          <p:cNvSpPr txBox="1"/>
          <p:nvPr/>
        </p:nvSpPr>
        <p:spPr>
          <a:xfrm>
            <a:off x="672120" y="6356520"/>
            <a:ext cx="679320" cy="365760"/>
          </a:xfrm>
          <a:prstGeom prst="rect">
            <a:avLst/>
          </a:prstGeom>
          <a:noFill/>
          <a:ln>
            <a:noFill/>
          </a:ln>
        </p:spPr>
        <p:txBody>
          <a:bodyPr lIns="0" rIns="0" tIns="0" bIns="0" anchor="ctr"/>
          <a:p>
            <a:pPr>
              <a:lnSpc>
                <a:spcPct val="100000"/>
              </a:lnSpc>
            </a:pPr>
            <a:fld id="{786A81B1-72E6-45AA-B98B-7420AA1FB842}" type="slidenum">
              <a:rPr b="0" lang="en-US" sz="1000" spc="-1" strike="noStrike">
                <a:solidFill>
                  <a:srgbClr val="cccccc"/>
                </a:solidFill>
                <a:latin typeface="Arial"/>
                <a:ea typeface="ＭＳ Ｐゴシック"/>
              </a:rPr>
              <a:t>&lt;number&gt;</a:t>
            </a:fld>
            <a:endParaRPr b="0" lang="en-US" sz="1000" spc="-1" strike="noStrike">
              <a:latin typeface="Times New Roman"/>
            </a:endParaRPr>
          </a:p>
        </p:txBody>
      </p:sp>
      <p:sp>
        <p:nvSpPr>
          <p:cNvPr id="1115" name="TextShape 2"/>
          <p:cNvSpPr txBox="1"/>
          <p:nvPr/>
        </p:nvSpPr>
        <p:spPr>
          <a:xfrm>
            <a:off x="649080" y="5400"/>
            <a:ext cx="10878480" cy="1052280"/>
          </a:xfrm>
          <a:prstGeom prst="rect">
            <a:avLst/>
          </a:prstGeom>
          <a:noFill/>
          <a:ln>
            <a:noFill/>
          </a:ln>
        </p:spPr>
        <p:txBody>
          <a:bodyPr lIns="0" rIns="0" tIns="0" bIns="0" anchor="b">
            <a:normAutofit/>
          </a:bodyPr>
          <a:p>
            <a:pPr>
              <a:lnSpc>
                <a:spcPct val="100000"/>
              </a:lnSpc>
            </a:pPr>
            <a:r>
              <a:rPr b="0" lang="en-US" sz="3000" spc="-1" strike="noStrike" cap="all">
                <a:solidFill>
                  <a:srgbClr val="000000"/>
                </a:solidFill>
                <a:latin typeface="Arial"/>
                <a:ea typeface="ＭＳ Ｐゴシック"/>
              </a:rPr>
              <a:t>HULL-WHITE Single-Factor Trinomial Tree Model</a:t>
            </a:r>
            <a:endParaRPr b="0" lang="en-US" sz="3000" spc="-1" strike="noStrike">
              <a:solidFill>
                <a:srgbClr val="000000"/>
              </a:solidFill>
              <a:latin typeface="Calibri"/>
            </a:endParaRPr>
          </a:p>
        </p:txBody>
      </p:sp>
      <p:sp>
        <p:nvSpPr>
          <p:cNvPr id="1116" name="CustomShape 3"/>
          <p:cNvSpPr/>
          <p:nvPr/>
        </p:nvSpPr>
        <p:spPr>
          <a:xfrm>
            <a:off x="649080" y="1208160"/>
            <a:ext cx="10448280" cy="5438520"/>
          </a:xfrm>
          <a:prstGeom prst="rect">
            <a:avLst/>
          </a:prstGeom>
          <a:noFill/>
          <a:ln>
            <a:noFill/>
          </a:ln>
        </p:spPr>
        <p:style>
          <a:lnRef idx="0"/>
          <a:fillRef idx="0"/>
          <a:effectRef idx="0"/>
          <a:fontRef idx="minor"/>
        </p:style>
        <p:txBody>
          <a:bodyPr lIns="0" rIns="0" tIns="0" bIns="0"/>
          <a:p>
            <a:pPr>
              <a:lnSpc>
                <a:spcPct val="100000"/>
              </a:lnSpc>
            </a:pPr>
            <a:r>
              <a:rPr b="0" lang="en-US" sz="1600" spc="-1" strike="noStrike">
                <a:solidFill>
                  <a:srgbClr val="000000"/>
                </a:solidFill>
                <a:latin typeface="Arial"/>
                <a:ea typeface="ＭＳ Ｐゴシック"/>
              </a:rPr>
              <a:t>The Hull-White 1F model for the short rate with a single source of uncertainty is expressed by the stochastic differential equation (SDE)</a:t>
            </a: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Arial"/>
                <a:ea typeface="ＭＳ Ｐゴシック"/>
              </a:rPr>
              <a:t>In Hull &amp; White (1994) a trinomial tree building procedure is outlined. We assume that the model parameters </a:t>
            </a:r>
            <a:r>
              <a:rPr b="1" i="1" lang="en-US" sz="1600" spc="-1" strike="noStrike">
                <a:solidFill>
                  <a:srgbClr val="000000"/>
                </a:solidFill>
                <a:latin typeface="Arial"/>
                <a:ea typeface="ＭＳ Ｐゴシック"/>
              </a:rPr>
              <a:t>a</a:t>
            </a:r>
            <a:r>
              <a:rPr b="0" lang="en-US" sz="1600" spc="-1" strike="noStrike">
                <a:solidFill>
                  <a:srgbClr val="000000"/>
                </a:solidFill>
                <a:latin typeface="Arial"/>
                <a:ea typeface="ＭＳ Ｐゴシック"/>
              </a:rPr>
              <a:t> and </a:t>
            </a:r>
            <a:r>
              <a:rPr b="1" i="1" lang="en-US" sz="1600" spc="-1" strike="noStrike">
                <a:solidFill>
                  <a:srgbClr val="000000"/>
                </a:solidFill>
                <a:latin typeface="Arial"/>
                <a:ea typeface="ＭＳ Ｐゴシック"/>
              </a:rPr>
              <a:t>σ </a:t>
            </a:r>
            <a:r>
              <a:rPr b="0" i="1" lang="en-US" sz="1600" spc="-1" strike="noStrike">
                <a:solidFill>
                  <a:srgbClr val="000000"/>
                </a:solidFill>
                <a:latin typeface="Arial"/>
                <a:ea typeface="ＭＳ Ｐゴシック"/>
              </a:rPr>
              <a:t>(sigma)</a:t>
            </a:r>
            <a:r>
              <a:rPr b="0" lang="en-US" sz="1600" spc="-1" strike="noStrike">
                <a:solidFill>
                  <a:srgbClr val="000000"/>
                </a:solidFill>
                <a:latin typeface="Arial"/>
                <a:ea typeface="ＭＳ Ｐゴシック"/>
              </a:rPr>
              <a:t> are constant parameters. </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Arial"/>
                <a:ea typeface="ＭＳ Ｐゴシック"/>
              </a:rPr>
              <a:t>Procedure:</a:t>
            </a:r>
            <a:endParaRPr b="0" lang="en-US" sz="1600" spc="-1" strike="noStrike">
              <a:latin typeface="Arial"/>
            </a:endParaRPr>
          </a:p>
          <a:p>
            <a:pPr marL="343080" indent="-342720">
              <a:lnSpc>
                <a:spcPct val="100000"/>
              </a:lnSpc>
              <a:buClr>
                <a:srgbClr val="00dee6"/>
              </a:buClr>
              <a:buFont typeface="Arial"/>
              <a:buAutoNum type="arabicPeriod"/>
            </a:pPr>
            <a:r>
              <a:rPr b="1" lang="en-US" sz="1600" spc="-1" strike="noStrike">
                <a:solidFill>
                  <a:srgbClr val="000000"/>
                </a:solidFill>
                <a:latin typeface="Arial"/>
                <a:ea typeface="ＭＳ Ｐゴシック"/>
              </a:rPr>
              <a:t>Forward propagation step.</a:t>
            </a:r>
            <a:r>
              <a:rPr b="0" lang="en-US" sz="1600" spc="-1" strike="noStrike">
                <a:solidFill>
                  <a:srgbClr val="000000"/>
                </a:solidFill>
                <a:latin typeface="Arial"/>
                <a:ea typeface="ＭＳ Ｐゴシック"/>
              </a:rPr>
              <a:t> Do one new time step. Determine neutral risk rate for new time step using estimated yield curve data and estimated current asset values.</a:t>
            </a:r>
            <a:endParaRPr b="0" lang="en-US" sz="1600" spc="-1" strike="noStrike">
              <a:latin typeface="Arial"/>
            </a:endParaRPr>
          </a:p>
          <a:p>
            <a:pPr marL="343080" indent="-342720">
              <a:lnSpc>
                <a:spcPct val="100000"/>
              </a:lnSpc>
              <a:buClr>
                <a:srgbClr val="00dee6"/>
              </a:buClr>
              <a:buFont typeface="Arial"/>
              <a:buAutoNum type="arabicPeriod"/>
            </a:pPr>
            <a:r>
              <a:rPr b="1" lang="en-US" sz="1600" spc="-1" strike="noStrike">
                <a:solidFill>
                  <a:srgbClr val="000000"/>
                </a:solidFill>
                <a:latin typeface="Arial"/>
                <a:ea typeface="ＭＳ Ｐゴシック"/>
              </a:rPr>
              <a:t>Backward propagation step.</a:t>
            </a:r>
            <a:r>
              <a:rPr b="0" lang="en-US" sz="1600" spc="-1" strike="noStrike">
                <a:solidFill>
                  <a:srgbClr val="000000"/>
                </a:solidFill>
                <a:latin typeface="Arial"/>
                <a:ea typeface="ＭＳ Ｐゴシック"/>
              </a:rPr>
              <a:t> Discount the asset prices to estimate option payoff at maturity. </a:t>
            </a: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p:txBody>
      </p:sp>
      <p:pic>
        <p:nvPicPr>
          <p:cNvPr id="1117" name="Picture 8" descr=""/>
          <p:cNvPicPr/>
          <p:nvPr/>
        </p:nvPicPr>
        <p:blipFill>
          <a:blip r:embed="rId1"/>
          <a:stretch/>
        </p:blipFill>
        <p:spPr>
          <a:xfrm>
            <a:off x="3667320" y="1735200"/>
            <a:ext cx="3569760" cy="430200"/>
          </a:xfrm>
          <a:prstGeom prst="rect">
            <a:avLst/>
          </a:prstGeom>
          <a:ln>
            <a:noFill/>
          </a:ln>
        </p:spPr>
      </p:pic>
      <p:grpSp>
        <p:nvGrpSpPr>
          <p:cNvPr id="1118" name="Group 4"/>
          <p:cNvGrpSpPr/>
          <p:nvPr/>
        </p:nvGrpSpPr>
        <p:grpSpPr>
          <a:xfrm>
            <a:off x="1518840" y="3906720"/>
            <a:ext cx="8708760" cy="2567880"/>
            <a:chOff x="1518840" y="3906720"/>
            <a:chExt cx="8708760" cy="2567880"/>
          </a:xfrm>
        </p:grpSpPr>
        <p:pic>
          <p:nvPicPr>
            <p:cNvPr id="1119" name="Picture 9" descr=""/>
            <p:cNvPicPr/>
            <p:nvPr/>
          </p:nvPicPr>
          <p:blipFill>
            <a:blip r:embed="rId2"/>
            <a:stretch/>
          </p:blipFill>
          <p:spPr>
            <a:xfrm>
              <a:off x="1518840" y="4159800"/>
              <a:ext cx="8708760" cy="2314800"/>
            </a:xfrm>
            <a:prstGeom prst="rect">
              <a:avLst/>
            </a:prstGeom>
            <a:ln>
              <a:noFill/>
            </a:ln>
          </p:spPr>
        </p:pic>
        <p:pic>
          <p:nvPicPr>
            <p:cNvPr id="1120" name="Picture 13" descr=""/>
            <p:cNvPicPr/>
            <p:nvPr/>
          </p:nvPicPr>
          <p:blipFill>
            <a:blip r:embed="rId3"/>
            <a:stretch/>
          </p:blipFill>
          <p:spPr>
            <a:xfrm>
              <a:off x="6441120" y="3906720"/>
              <a:ext cx="2071080" cy="704520"/>
            </a:xfrm>
            <a:prstGeom prst="rect">
              <a:avLst/>
            </a:prstGeom>
            <a:ln>
              <a:noFill/>
            </a:ln>
          </p:spPr>
        </p:pic>
        <p:pic>
          <p:nvPicPr>
            <p:cNvPr id="1121" name="Picture 14" descr=""/>
            <p:cNvPicPr/>
            <p:nvPr/>
          </p:nvPicPr>
          <p:blipFill>
            <a:blip r:embed="rId4"/>
            <a:stretch/>
          </p:blipFill>
          <p:spPr>
            <a:xfrm>
              <a:off x="6470280" y="4611600"/>
              <a:ext cx="1613520" cy="299880"/>
            </a:xfrm>
            <a:prstGeom prst="rect">
              <a:avLst/>
            </a:prstGeom>
            <a:ln>
              <a:noFill/>
            </a:ln>
          </p:spPr>
        </p:pic>
      </p:gr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2" name="TextShape 1"/>
          <p:cNvSpPr txBox="1"/>
          <p:nvPr/>
        </p:nvSpPr>
        <p:spPr>
          <a:xfrm>
            <a:off x="672120" y="6356520"/>
            <a:ext cx="679320" cy="365760"/>
          </a:xfrm>
          <a:prstGeom prst="rect">
            <a:avLst/>
          </a:prstGeom>
          <a:noFill/>
          <a:ln>
            <a:noFill/>
          </a:ln>
        </p:spPr>
        <p:txBody>
          <a:bodyPr lIns="0" rIns="0" tIns="0" bIns="0" anchor="ctr"/>
          <a:p>
            <a:pPr>
              <a:lnSpc>
                <a:spcPct val="100000"/>
              </a:lnSpc>
            </a:pPr>
            <a:fld id="{1FBC76DF-4026-4CA1-A72B-F971B13D1DDA}" type="slidenum">
              <a:rPr b="0" lang="en-US" sz="1000" spc="-1" strike="noStrike">
                <a:solidFill>
                  <a:srgbClr val="cccccc"/>
                </a:solidFill>
                <a:latin typeface="Arial"/>
                <a:ea typeface="ＭＳ Ｐゴシック"/>
              </a:rPr>
              <a:t>&lt;number&gt;</a:t>
            </a:fld>
            <a:endParaRPr b="0" lang="en-US" sz="1000" spc="-1" strike="noStrike">
              <a:latin typeface="Times New Roman"/>
            </a:endParaRPr>
          </a:p>
        </p:txBody>
      </p:sp>
      <p:sp>
        <p:nvSpPr>
          <p:cNvPr id="1123" name="TextShape 2"/>
          <p:cNvSpPr txBox="1"/>
          <p:nvPr/>
        </p:nvSpPr>
        <p:spPr>
          <a:xfrm>
            <a:off x="671040" y="1055880"/>
            <a:ext cx="10849680" cy="402120"/>
          </a:xfrm>
          <a:prstGeom prst="rect">
            <a:avLst/>
          </a:prstGeom>
          <a:noFill/>
          <a:ln>
            <a:noFill/>
          </a:ln>
        </p:spPr>
        <p:txBody>
          <a:bodyPr lIns="0" rIns="0" tIns="0" bIns="0"/>
          <a:p>
            <a:endParaRPr b="0" lang="da-DK" sz="1800" spc="-1" strike="noStrike">
              <a:solidFill>
                <a:srgbClr val="000000"/>
              </a:solidFill>
              <a:latin typeface="Arial"/>
            </a:endParaRPr>
          </a:p>
        </p:txBody>
      </p:sp>
      <p:sp>
        <p:nvSpPr>
          <p:cNvPr id="1124" name="TextShape 3"/>
          <p:cNvSpPr txBox="1"/>
          <p:nvPr/>
        </p:nvSpPr>
        <p:spPr>
          <a:xfrm>
            <a:off x="649080" y="5400"/>
            <a:ext cx="10878480" cy="1052280"/>
          </a:xfrm>
          <a:prstGeom prst="rect">
            <a:avLst/>
          </a:prstGeom>
          <a:noFill/>
          <a:ln>
            <a:noFill/>
          </a:ln>
        </p:spPr>
        <p:txBody>
          <a:bodyPr lIns="0" rIns="0" tIns="0" bIns="0" anchor="b"/>
          <a:p>
            <a:pPr>
              <a:lnSpc>
                <a:spcPct val="100000"/>
              </a:lnSpc>
            </a:pPr>
            <a:r>
              <a:rPr b="0" lang="en-US" sz="3200" spc="-1" strike="noStrike" cap="all">
                <a:solidFill>
                  <a:srgbClr val="000000"/>
                </a:solidFill>
                <a:latin typeface="Arial"/>
                <a:ea typeface="ＭＳ Ｐゴシック"/>
              </a:rPr>
              <a:t>Tree Construction</a:t>
            </a:r>
            <a:endParaRPr b="0" lang="en-US" sz="3200" spc="-1" strike="noStrike">
              <a:solidFill>
                <a:srgbClr val="000000"/>
              </a:solidFill>
              <a:latin typeface="Calibri"/>
            </a:endParaRPr>
          </a:p>
        </p:txBody>
      </p:sp>
      <p:sp>
        <p:nvSpPr>
          <p:cNvPr id="1125" name="TextShape 4"/>
          <p:cNvSpPr txBox="1"/>
          <p:nvPr/>
        </p:nvSpPr>
        <p:spPr>
          <a:xfrm>
            <a:off x="672120" y="1620720"/>
            <a:ext cx="10856520" cy="4568400"/>
          </a:xfrm>
          <a:prstGeom prst="rect">
            <a:avLst/>
          </a:prstGeom>
          <a:noFill/>
          <a:ln>
            <a:noFill/>
          </a:ln>
        </p:spPr>
        <p:txBody>
          <a:bodyPr lIns="0" rIns="0" tIns="0" bIns="0"/>
          <a:p>
            <a:pPr marL="190440" indent="-190080">
              <a:lnSpc>
                <a:spcPct val="100000"/>
              </a:lnSpc>
              <a:spcBef>
                <a:spcPts val="300"/>
              </a:spcBef>
              <a:spcAft>
                <a:spcPts val="1199"/>
              </a:spcAft>
              <a:buClr>
                <a:srgbClr val="15a6ad"/>
              </a:buClr>
              <a:buFont typeface="Arial"/>
              <a:buChar char="•"/>
            </a:pPr>
            <a:r>
              <a:rPr b="0" lang="da-DK" sz="1800" spc="-1" strike="noStrike">
                <a:solidFill>
                  <a:srgbClr val="000000"/>
                </a:solidFill>
                <a:latin typeface="Arial"/>
                <a:ea typeface="Calibri"/>
              </a:rPr>
              <a:t>Tree width is dependent on </a:t>
            </a:r>
            <a:endParaRPr b="0" lang="da-DK" sz="1800" spc="-1" strike="noStrike">
              <a:solidFill>
                <a:srgbClr val="000000"/>
              </a:solidFill>
              <a:latin typeface="Arial"/>
            </a:endParaRPr>
          </a:p>
          <a:p>
            <a:pPr lvl="1" marL="379440" indent="-180720">
              <a:lnSpc>
                <a:spcPct val="100000"/>
              </a:lnSpc>
              <a:spcAft>
                <a:spcPts val="1199"/>
              </a:spcAft>
              <a:buClr>
                <a:srgbClr val="15aaa6"/>
              </a:buClr>
              <a:buFont typeface="Arial"/>
              <a:buChar char="•"/>
            </a:pPr>
            <a:r>
              <a:rPr b="0" lang="da-DK" sz="1600" spc="-1" strike="noStrike">
                <a:solidFill>
                  <a:srgbClr val="000000"/>
                </a:solidFill>
                <a:latin typeface="Arial"/>
                <a:ea typeface="Calibri"/>
              </a:rPr>
              <a:t>Input parameter – mean-reversion rate </a:t>
            </a:r>
            <a:r>
              <a:rPr b="1" lang="da-DK" sz="1600" spc="-1" strike="noStrike">
                <a:solidFill>
                  <a:srgbClr val="000000"/>
                </a:solidFill>
                <a:latin typeface="Arial"/>
                <a:ea typeface="Calibri"/>
              </a:rPr>
              <a:t>a</a:t>
            </a:r>
            <a:endParaRPr b="0" lang="da-DK" sz="1600" spc="-1" strike="noStrike">
              <a:solidFill>
                <a:srgbClr val="000000"/>
              </a:solidFill>
              <a:latin typeface="Arial"/>
            </a:endParaRPr>
          </a:p>
          <a:p>
            <a:pPr lvl="1" marL="379440" indent="-180720">
              <a:lnSpc>
                <a:spcPct val="100000"/>
              </a:lnSpc>
              <a:spcAft>
                <a:spcPts val="1199"/>
              </a:spcAft>
              <a:buClr>
                <a:srgbClr val="15aaa6"/>
              </a:buClr>
              <a:buFont typeface="Arial"/>
              <a:buChar char="•"/>
            </a:pPr>
            <a:r>
              <a:rPr b="0" lang="da-DK" sz="1600" spc="-1" strike="noStrike">
                <a:solidFill>
                  <a:srgbClr val="000000"/>
                </a:solidFill>
                <a:latin typeface="Arial"/>
                <a:ea typeface="Calibri"/>
              </a:rPr>
              <a:t>Number of terms</a:t>
            </a:r>
            <a:endParaRPr b="0" lang="da-DK" sz="1600" spc="-1" strike="noStrike">
              <a:solidFill>
                <a:srgbClr val="000000"/>
              </a:solidFill>
              <a:latin typeface="Arial"/>
            </a:endParaRPr>
          </a:p>
          <a:p>
            <a:pPr marL="190440" indent="-190080">
              <a:lnSpc>
                <a:spcPct val="100000"/>
              </a:lnSpc>
              <a:spcBef>
                <a:spcPts val="300"/>
              </a:spcBef>
              <a:spcAft>
                <a:spcPts val="1199"/>
              </a:spcAft>
              <a:buClr>
                <a:srgbClr val="15a6ad"/>
              </a:buClr>
              <a:buFont typeface="Arial"/>
              <a:buChar char="•"/>
            </a:pPr>
            <a:r>
              <a:rPr b="0" lang="da-DK" sz="1800" spc="-1" strike="noStrike">
                <a:solidFill>
                  <a:srgbClr val="000000"/>
                </a:solidFill>
                <a:latin typeface="Arial"/>
                <a:ea typeface="Calibri"/>
              </a:rPr>
              <a:t>Tree height/depth is dependent on the number of time steps</a:t>
            </a:r>
            <a:endParaRPr b="0" lang="da-DK" sz="1800" spc="-1" strike="noStrike">
              <a:solidFill>
                <a:srgbClr val="000000"/>
              </a:solidFill>
              <a:latin typeface="Arial"/>
            </a:endParaRPr>
          </a:p>
          <a:p>
            <a:pPr lvl="1" marL="379440" indent="-180720">
              <a:lnSpc>
                <a:spcPct val="100000"/>
              </a:lnSpc>
              <a:spcAft>
                <a:spcPts val="1199"/>
              </a:spcAft>
              <a:buClr>
                <a:srgbClr val="15aaa6"/>
              </a:buClr>
              <a:buFont typeface="Arial"/>
              <a:buChar char="•"/>
            </a:pPr>
            <a:r>
              <a:rPr b="0" lang="da-DK" sz="1600" spc="-1" strike="noStrike">
                <a:solidFill>
                  <a:srgbClr val="000000"/>
                </a:solidFill>
                <a:latin typeface="Arial"/>
                <a:ea typeface="Calibri"/>
              </a:rPr>
              <a:t>Maturity of the underlying bond/number of terms</a:t>
            </a:r>
            <a:endParaRPr b="0" lang="da-DK" sz="1600" spc="-1" strike="noStrike">
              <a:solidFill>
                <a:srgbClr val="000000"/>
              </a:solidFill>
              <a:latin typeface="Arial"/>
            </a:endParaRPr>
          </a:p>
          <a:p>
            <a:pPr lvl="2" marL="555480" indent="-164880">
              <a:lnSpc>
                <a:spcPct val="100000"/>
              </a:lnSpc>
              <a:spcAft>
                <a:spcPts val="1199"/>
              </a:spcAft>
              <a:buClr>
                <a:srgbClr val="15aaa6"/>
              </a:buClr>
              <a:buFont typeface="Arial"/>
              <a:buChar char="-"/>
            </a:pPr>
            <a:r>
              <a:rPr b="0" lang="da-DK" sz="1600" spc="-1" strike="noStrike">
                <a:solidFill>
                  <a:srgbClr val="000000"/>
                </a:solidFill>
                <a:latin typeface="Arial"/>
                <a:ea typeface="Calibri"/>
              </a:rPr>
              <a:t>E.g. Bond with maturity of 9 years and a time step of 1 month will have 9*12=108 terms, thus 108 iterations to construct the whole tree</a:t>
            </a:r>
            <a:endParaRPr b="0" lang="da-DK" sz="1600" spc="-1" strike="noStrike">
              <a:solidFill>
                <a:srgbClr val="000000"/>
              </a:solidFill>
              <a:latin typeface="Arial"/>
            </a:endParaRPr>
          </a:p>
          <a:p>
            <a:pPr lvl="1" marL="379440" indent="-180720">
              <a:lnSpc>
                <a:spcPct val="100000"/>
              </a:lnSpc>
              <a:spcAft>
                <a:spcPts val="1199"/>
              </a:spcAft>
              <a:buClr>
                <a:srgbClr val="15aaa6"/>
              </a:buClr>
              <a:buFont typeface="Arial"/>
              <a:buChar char="•"/>
            </a:pPr>
            <a:r>
              <a:rPr b="0" lang="da-DK" sz="1600" spc="-1" strike="noStrike">
                <a:solidFill>
                  <a:srgbClr val="000000"/>
                </a:solidFill>
                <a:latin typeface="Arial"/>
                <a:ea typeface="Calibri"/>
              </a:rPr>
              <a:t>More steps mean more precision</a:t>
            </a:r>
            <a:endParaRPr b="0" lang="da-DK" sz="1600" spc="-1" strike="noStrike">
              <a:solidFill>
                <a:srgbClr val="000000"/>
              </a:solidFill>
              <a:latin typeface="Arial"/>
            </a:endParaRPr>
          </a:p>
          <a:p>
            <a:pPr marL="190440" indent="-190080">
              <a:lnSpc>
                <a:spcPct val="100000"/>
              </a:lnSpc>
              <a:spcBef>
                <a:spcPts val="300"/>
              </a:spcBef>
              <a:spcAft>
                <a:spcPts val="1199"/>
              </a:spcAft>
              <a:buClr>
                <a:srgbClr val="15a6ad"/>
              </a:buClr>
              <a:buFont typeface="Arial"/>
              <a:buChar char="•"/>
            </a:pPr>
            <a:r>
              <a:rPr b="0" lang="da-DK" sz="1800" spc="-1" strike="noStrike">
                <a:solidFill>
                  <a:srgbClr val="000000"/>
                </a:solidFill>
                <a:latin typeface="Arial"/>
                <a:ea typeface="Calibri"/>
              </a:rPr>
              <a:t>What is optimal thread block size?</a:t>
            </a:r>
            <a:endParaRPr b="0" lang="da-DK" sz="1800" spc="-1" strike="noStrike">
              <a:solidFill>
                <a:srgbClr val="000000"/>
              </a:solidFill>
              <a:latin typeface="Arial"/>
            </a:endParaRPr>
          </a:p>
          <a:p>
            <a:pPr marL="190440" indent="-190080">
              <a:lnSpc>
                <a:spcPct val="100000"/>
              </a:lnSpc>
              <a:spcBef>
                <a:spcPts val="300"/>
              </a:spcBef>
              <a:spcAft>
                <a:spcPts val="1199"/>
              </a:spcAft>
              <a:buClr>
                <a:srgbClr val="15a6ad"/>
              </a:buClr>
              <a:buFont typeface="Arial"/>
              <a:buChar char="•"/>
            </a:pPr>
            <a:r>
              <a:rPr b="0" lang="da-DK" sz="1800" spc="-1" strike="noStrike">
                <a:solidFill>
                  <a:srgbClr val="000000"/>
                </a:solidFill>
                <a:latin typeface="Arial"/>
                <a:ea typeface="Calibri"/>
              </a:rPr>
              <a:t>How to match threads to computed nodes in the tree? </a:t>
            </a:r>
            <a:endParaRPr b="0" lang="da-DK" sz="1800" spc="-1" strike="noStrike">
              <a:solidFill>
                <a:srgbClr val="000000"/>
              </a:solidFill>
              <a:latin typeface="Arial"/>
            </a:endParaRPr>
          </a:p>
          <a:p>
            <a:pPr marL="190440" indent="-190080">
              <a:lnSpc>
                <a:spcPct val="100000"/>
              </a:lnSpc>
              <a:spcBef>
                <a:spcPts val="300"/>
              </a:spcBef>
              <a:spcAft>
                <a:spcPts val="1199"/>
              </a:spcAft>
              <a:buClr>
                <a:srgbClr val="15a6ad"/>
              </a:buClr>
              <a:buFont typeface="Arial"/>
              <a:buChar char="•"/>
            </a:pPr>
            <a:r>
              <a:rPr b="0" lang="da-DK" sz="1800" spc="-1" strike="noStrike">
                <a:solidFill>
                  <a:srgbClr val="000000"/>
                </a:solidFill>
                <a:latin typeface="Arial"/>
                <a:ea typeface="Calibri"/>
              </a:rPr>
              <a:t>How to organize memory accesses?</a:t>
            </a:r>
            <a:endParaRPr b="0" lang="da-DK" sz="1800" spc="-1" strike="noStrike">
              <a:solidFill>
                <a:srgbClr val="000000"/>
              </a:solidFill>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6" name="TextShape 1"/>
          <p:cNvSpPr txBox="1"/>
          <p:nvPr/>
        </p:nvSpPr>
        <p:spPr>
          <a:xfrm>
            <a:off x="672120" y="6356520"/>
            <a:ext cx="679320" cy="365760"/>
          </a:xfrm>
          <a:prstGeom prst="rect">
            <a:avLst/>
          </a:prstGeom>
          <a:noFill/>
          <a:ln>
            <a:noFill/>
          </a:ln>
        </p:spPr>
        <p:txBody>
          <a:bodyPr lIns="0" rIns="0" tIns="0" bIns="0" anchor="ctr"/>
          <a:p>
            <a:pPr>
              <a:lnSpc>
                <a:spcPct val="100000"/>
              </a:lnSpc>
            </a:pPr>
            <a:fld id="{4A591F72-92B2-4848-B1D3-02177834C146}" type="slidenum">
              <a:rPr b="0" lang="en-US" sz="1000" spc="-1" strike="noStrike">
                <a:solidFill>
                  <a:srgbClr val="cccccc"/>
                </a:solidFill>
                <a:latin typeface="Arial"/>
                <a:ea typeface="ＭＳ Ｐゴシック"/>
              </a:rPr>
              <a:t>&lt;number&gt;</a:t>
            </a:fld>
            <a:endParaRPr b="0" lang="en-US" sz="1000" spc="-1" strike="noStrike">
              <a:latin typeface="Times New Roman"/>
            </a:endParaRPr>
          </a:p>
        </p:txBody>
      </p:sp>
      <p:sp>
        <p:nvSpPr>
          <p:cNvPr id="1127" name="TextShape 2"/>
          <p:cNvSpPr txBox="1"/>
          <p:nvPr/>
        </p:nvSpPr>
        <p:spPr>
          <a:xfrm>
            <a:off x="671040" y="1055880"/>
            <a:ext cx="10849680" cy="402120"/>
          </a:xfrm>
          <a:prstGeom prst="rect">
            <a:avLst/>
          </a:prstGeom>
          <a:noFill/>
          <a:ln>
            <a:noFill/>
          </a:ln>
        </p:spPr>
        <p:txBody>
          <a:bodyPr lIns="0" rIns="0" tIns="0" bIns="0"/>
          <a:p>
            <a:endParaRPr b="0" lang="da-DK" sz="1800" spc="-1" strike="noStrike">
              <a:solidFill>
                <a:srgbClr val="000000"/>
              </a:solidFill>
              <a:latin typeface="Arial"/>
            </a:endParaRPr>
          </a:p>
        </p:txBody>
      </p:sp>
      <p:sp>
        <p:nvSpPr>
          <p:cNvPr id="1128" name="TextShape 3"/>
          <p:cNvSpPr txBox="1"/>
          <p:nvPr/>
        </p:nvSpPr>
        <p:spPr>
          <a:xfrm>
            <a:off x="649080" y="5400"/>
            <a:ext cx="10878480" cy="1052280"/>
          </a:xfrm>
          <a:prstGeom prst="rect">
            <a:avLst/>
          </a:prstGeom>
          <a:noFill/>
          <a:ln>
            <a:noFill/>
          </a:ln>
        </p:spPr>
        <p:txBody>
          <a:bodyPr lIns="0" rIns="0" tIns="0" bIns="0" anchor="b"/>
          <a:p>
            <a:pPr>
              <a:lnSpc>
                <a:spcPct val="100000"/>
              </a:lnSpc>
            </a:pPr>
            <a:r>
              <a:rPr b="0" lang="en-US" sz="3200" spc="-1" strike="noStrike" cap="all">
                <a:solidFill>
                  <a:srgbClr val="000000"/>
                </a:solidFill>
                <a:latin typeface="Arial"/>
                <a:ea typeface="ＭＳ Ｐゴシック"/>
              </a:rPr>
              <a:t>Tree for R in Hull–White model (first stage)</a:t>
            </a:r>
            <a:endParaRPr b="0" lang="en-US" sz="3200" spc="-1" strike="noStrike">
              <a:solidFill>
                <a:srgbClr val="000000"/>
              </a:solidFill>
              <a:latin typeface="Calibri"/>
            </a:endParaRPr>
          </a:p>
        </p:txBody>
      </p:sp>
      <p:pic>
        <p:nvPicPr>
          <p:cNvPr id="1129" name="Content Placeholder 5" descr=""/>
          <p:cNvPicPr/>
          <p:nvPr/>
        </p:nvPicPr>
        <p:blipFill>
          <a:blip r:embed="rId1"/>
          <a:stretch/>
        </p:blipFill>
        <p:spPr>
          <a:xfrm>
            <a:off x="2773800" y="1620720"/>
            <a:ext cx="6652080" cy="456840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0" name="TextShape 1"/>
          <p:cNvSpPr txBox="1"/>
          <p:nvPr/>
        </p:nvSpPr>
        <p:spPr>
          <a:xfrm>
            <a:off x="672120" y="6356520"/>
            <a:ext cx="679320" cy="365760"/>
          </a:xfrm>
          <a:prstGeom prst="rect">
            <a:avLst/>
          </a:prstGeom>
          <a:noFill/>
          <a:ln>
            <a:noFill/>
          </a:ln>
        </p:spPr>
        <p:txBody>
          <a:bodyPr lIns="0" rIns="0" tIns="0" bIns="0" anchor="ctr"/>
          <a:p>
            <a:pPr>
              <a:lnSpc>
                <a:spcPct val="100000"/>
              </a:lnSpc>
            </a:pPr>
            <a:fld id="{E0203B2F-2A4E-4A64-8883-F146A61E9465}" type="slidenum">
              <a:rPr b="0" lang="en-US" sz="1000" spc="-1" strike="noStrike">
                <a:solidFill>
                  <a:srgbClr val="cccccc"/>
                </a:solidFill>
                <a:latin typeface="Arial"/>
                <a:ea typeface="ＭＳ Ｐゴシック"/>
              </a:rPr>
              <a:t>&lt;number&gt;</a:t>
            </a:fld>
            <a:endParaRPr b="0" lang="en-US" sz="1000" spc="-1" strike="noStrike">
              <a:latin typeface="Times New Roman"/>
            </a:endParaRPr>
          </a:p>
        </p:txBody>
      </p:sp>
      <p:sp>
        <p:nvSpPr>
          <p:cNvPr id="1131" name="TextShape 2"/>
          <p:cNvSpPr txBox="1"/>
          <p:nvPr/>
        </p:nvSpPr>
        <p:spPr>
          <a:xfrm>
            <a:off x="671040" y="1055880"/>
            <a:ext cx="10849680" cy="402120"/>
          </a:xfrm>
          <a:prstGeom prst="rect">
            <a:avLst/>
          </a:prstGeom>
          <a:noFill/>
          <a:ln>
            <a:noFill/>
          </a:ln>
        </p:spPr>
        <p:txBody>
          <a:bodyPr lIns="0" rIns="0" tIns="0" bIns="0"/>
          <a:p>
            <a:endParaRPr b="0" lang="da-DK" sz="1800" spc="-1" strike="noStrike">
              <a:solidFill>
                <a:srgbClr val="000000"/>
              </a:solidFill>
              <a:latin typeface="Arial"/>
            </a:endParaRPr>
          </a:p>
        </p:txBody>
      </p:sp>
      <p:sp>
        <p:nvSpPr>
          <p:cNvPr id="1132" name="TextShape 3"/>
          <p:cNvSpPr txBox="1"/>
          <p:nvPr/>
        </p:nvSpPr>
        <p:spPr>
          <a:xfrm>
            <a:off x="649080" y="5400"/>
            <a:ext cx="10878480" cy="1052280"/>
          </a:xfrm>
          <a:prstGeom prst="rect">
            <a:avLst/>
          </a:prstGeom>
          <a:noFill/>
          <a:ln>
            <a:noFill/>
          </a:ln>
        </p:spPr>
        <p:txBody>
          <a:bodyPr lIns="0" rIns="0" tIns="0" bIns="0" anchor="b"/>
          <a:p>
            <a:pPr>
              <a:lnSpc>
                <a:spcPct val="100000"/>
              </a:lnSpc>
            </a:pPr>
            <a:r>
              <a:rPr b="0" lang="en-US" sz="3200" spc="-1" strike="noStrike" cap="all">
                <a:solidFill>
                  <a:srgbClr val="000000"/>
                </a:solidFill>
                <a:latin typeface="Arial"/>
                <a:ea typeface="ＭＳ Ｐゴシック"/>
              </a:rPr>
              <a:t>Tree for R in Hull–White model (second stage)</a:t>
            </a:r>
            <a:endParaRPr b="0" lang="en-US" sz="3200" spc="-1" strike="noStrike">
              <a:solidFill>
                <a:srgbClr val="000000"/>
              </a:solidFill>
              <a:latin typeface="Calibri"/>
            </a:endParaRPr>
          </a:p>
        </p:txBody>
      </p:sp>
      <p:pic>
        <p:nvPicPr>
          <p:cNvPr id="1133" name="Content Placeholder 5" descr=""/>
          <p:cNvPicPr/>
          <p:nvPr/>
        </p:nvPicPr>
        <p:blipFill>
          <a:blip r:embed="rId1"/>
          <a:stretch/>
        </p:blipFill>
        <p:spPr>
          <a:xfrm>
            <a:off x="3055680" y="1620720"/>
            <a:ext cx="6087960" cy="456840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4" name="TextShape 1"/>
          <p:cNvSpPr txBox="1"/>
          <p:nvPr/>
        </p:nvSpPr>
        <p:spPr>
          <a:xfrm>
            <a:off x="672120" y="6356520"/>
            <a:ext cx="679320" cy="365760"/>
          </a:xfrm>
          <a:prstGeom prst="rect">
            <a:avLst/>
          </a:prstGeom>
          <a:noFill/>
          <a:ln>
            <a:noFill/>
          </a:ln>
        </p:spPr>
        <p:txBody>
          <a:bodyPr lIns="0" rIns="0" tIns="0" bIns="0" anchor="ctr"/>
          <a:p>
            <a:pPr>
              <a:lnSpc>
                <a:spcPct val="100000"/>
              </a:lnSpc>
            </a:pPr>
            <a:fld id="{533F237B-CF78-4FB0-BF3A-FE60832BD128}" type="slidenum">
              <a:rPr b="0" lang="en-US" sz="1000" spc="-1" strike="noStrike">
                <a:solidFill>
                  <a:srgbClr val="cccccc"/>
                </a:solidFill>
                <a:latin typeface="Arial"/>
                <a:ea typeface="ＭＳ Ｐゴシック"/>
              </a:rPr>
              <a:t>&lt;number&gt;</a:t>
            </a:fld>
            <a:endParaRPr b="0" lang="en-US" sz="1000" spc="-1" strike="noStrike">
              <a:latin typeface="Times New Roman"/>
            </a:endParaRPr>
          </a:p>
        </p:txBody>
      </p:sp>
      <p:sp>
        <p:nvSpPr>
          <p:cNvPr id="1135" name="TextShape 2"/>
          <p:cNvSpPr txBox="1"/>
          <p:nvPr/>
        </p:nvSpPr>
        <p:spPr>
          <a:xfrm>
            <a:off x="671040" y="1055880"/>
            <a:ext cx="10849680" cy="402120"/>
          </a:xfrm>
          <a:prstGeom prst="rect">
            <a:avLst/>
          </a:prstGeom>
          <a:noFill/>
          <a:ln>
            <a:noFill/>
          </a:ln>
        </p:spPr>
        <p:txBody>
          <a:bodyPr lIns="0" rIns="0" tIns="0" bIns="0"/>
          <a:p>
            <a:endParaRPr b="0" lang="da-DK" sz="1800" spc="-1" strike="noStrike">
              <a:solidFill>
                <a:srgbClr val="000000"/>
              </a:solidFill>
              <a:latin typeface="Arial"/>
            </a:endParaRPr>
          </a:p>
        </p:txBody>
      </p:sp>
      <p:sp>
        <p:nvSpPr>
          <p:cNvPr id="1136" name="TextShape 3"/>
          <p:cNvSpPr txBox="1"/>
          <p:nvPr/>
        </p:nvSpPr>
        <p:spPr>
          <a:xfrm>
            <a:off x="649080" y="5400"/>
            <a:ext cx="10878480" cy="1052280"/>
          </a:xfrm>
          <a:prstGeom prst="rect">
            <a:avLst/>
          </a:prstGeom>
          <a:noFill/>
          <a:ln>
            <a:noFill/>
          </a:ln>
        </p:spPr>
        <p:txBody>
          <a:bodyPr lIns="0" rIns="0" tIns="0" bIns="0" anchor="b"/>
          <a:p>
            <a:pPr>
              <a:lnSpc>
                <a:spcPct val="100000"/>
              </a:lnSpc>
            </a:pPr>
            <a:r>
              <a:rPr b="0" lang="en-US" sz="3200" spc="-1" strike="noStrike" cap="all">
                <a:solidFill>
                  <a:srgbClr val="000000"/>
                </a:solidFill>
                <a:latin typeface="Arial"/>
                <a:ea typeface="ＭＳ Ｐゴシック"/>
              </a:rPr>
              <a:t>Parallelization Approach and challenges</a:t>
            </a:r>
            <a:endParaRPr b="0" lang="en-US" sz="3200" spc="-1" strike="noStrike">
              <a:solidFill>
                <a:srgbClr val="000000"/>
              </a:solidFill>
              <a:latin typeface="Calibri"/>
            </a:endParaRPr>
          </a:p>
        </p:txBody>
      </p:sp>
      <p:sp>
        <p:nvSpPr>
          <p:cNvPr id="1137" name="TextShape 4"/>
          <p:cNvSpPr txBox="1"/>
          <p:nvPr/>
        </p:nvSpPr>
        <p:spPr>
          <a:xfrm>
            <a:off x="672120" y="1620720"/>
            <a:ext cx="10856520" cy="4568400"/>
          </a:xfrm>
          <a:prstGeom prst="rect">
            <a:avLst/>
          </a:prstGeom>
          <a:noFill/>
          <a:ln>
            <a:noFill/>
          </a:ln>
        </p:spPr>
        <p:txBody>
          <a:bodyPr lIns="0" rIns="0" tIns="0" bIns="0"/>
          <a:p>
            <a:pPr marL="190440" indent="-190080">
              <a:lnSpc>
                <a:spcPct val="100000"/>
              </a:lnSpc>
              <a:spcBef>
                <a:spcPts val="300"/>
              </a:spcBef>
              <a:spcAft>
                <a:spcPts val="1199"/>
              </a:spcAft>
              <a:buClr>
                <a:srgbClr val="15a6ad"/>
              </a:buClr>
              <a:buFont typeface="Arial"/>
              <a:buChar char="•"/>
            </a:pPr>
            <a:r>
              <a:rPr b="0" lang="da-DK" sz="1800" spc="-1" strike="noStrike">
                <a:solidFill>
                  <a:srgbClr val="000000"/>
                </a:solidFill>
                <a:latin typeface="Arial"/>
                <a:ea typeface="Calibri"/>
              </a:rPr>
              <a:t>One option per thread</a:t>
            </a:r>
            <a:endParaRPr b="0" lang="da-DK" sz="1800" spc="-1" strike="noStrike">
              <a:solidFill>
                <a:srgbClr val="000000"/>
              </a:solidFill>
              <a:latin typeface="Arial"/>
            </a:endParaRPr>
          </a:p>
          <a:p>
            <a:pPr marL="190440" indent="-190080">
              <a:lnSpc>
                <a:spcPct val="100000"/>
              </a:lnSpc>
              <a:spcBef>
                <a:spcPts val="300"/>
              </a:spcBef>
              <a:spcAft>
                <a:spcPts val="1199"/>
              </a:spcAft>
              <a:buClr>
                <a:srgbClr val="15a6ad"/>
              </a:buClr>
              <a:buFont typeface="Arial"/>
              <a:buChar char="•"/>
            </a:pPr>
            <a:r>
              <a:rPr b="0" lang="da-DK" sz="1800" spc="-1" strike="noStrike">
                <a:solidFill>
                  <a:srgbClr val="000000"/>
                </a:solidFill>
                <a:latin typeface="Arial"/>
                <a:ea typeface="Calibri"/>
              </a:rPr>
              <a:t>One option per threadblock</a:t>
            </a:r>
            <a:endParaRPr b="0" lang="da-DK" sz="1800" spc="-1" strike="noStrike">
              <a:solidFill>
                <a:srgbClr val="000000"/>
              </a:solidFill>
              <a:latin typeface="Arial"/>
            </a:endParaRPr>
          </a:p>
          <a:p>
            <a:pPr lvl="1" marL="379440" indent="-180720">
              <a:lnSpc>
                <a:spcPct val="100000"/>
              </a:lnSpc>
              <a:spcAft>
                <a:spcPts val="1199"/>
              </a:spcAft>
              <a:buClr>
                <a:srgbClr val="15aaa6"/>
              </a:buClr>
              <a:buFont typeface="Arial"/>
              <a:buChar char="•"/>
            </a:pPr>
            <a:r>
              <a:rPr b="0" lang="da-DK" sz="1600" spc="-1" strike="noStrike">
                <a:solidFill>
                  <a:srgbClr val="000000"/>
                </a:solidFill>
                <a:latin typeface="Arial"/>
                <a:ea typeface="Calibri"/>
              </a:rPr>
              <a:t>First assuming that all options have the same maturity</a:t>
            </a:r>
            <a:endParaRPr b="0" lang="da-DK" sz="1600" spc="-1" strike="noStrike">
              <a:solidFill>
                <a:srgbClr val="000000"/>
              </a:solidFill>
              <a:latin typeface="Arial"/>
            </a:endParaRPr>
          </a:p>
          <a:p>
            <a:pPr lvl="1" marL="379440" indent="-180720">
              <a:lnSpc>
                <a:spcPct val="100000"/>
              </a:lnSpc>
              <a:spcAft>
                <a:spcPts val="1199"/>
              </a:spcAft>
              <a:buClr>
                <a:srgbClr val="15aaa6"/>
              </a:buClr>
              <a:buFont typeface="Arial"/>
              <a:buChar char="•"/>
            </a:pPr>
            <a:r>
              <a:rPr b="0" lang="da-DK" sz="1600" spc="-1" strike="noStrike">
                <a:solidFill>
                  <a:srgbClr val="000000"/>
                </a:solidFill>
                <a:latin typeface="Arial"/>
                <a:ea typeface="Calibri"/>
              </a:rPr>
              <a:t>Threads collaborating on tree construction and option valuation</a:t>
            </a:r>
            <a:endParaRPr b="0" lang="da-DK" sz="1600" spc="-1" strike="noStrike">
              <a:solidFill>
                <a:srgbClr val="000000"/>
              </a:solidFill>
              <a:latin typeface="Arial"/>
            </a:endParaRPr>
          </a:p>
          <a:p>
            <a:pPr marL="190440" indent="-190080">
              <a:lnSpc>
                <a:spcPct val="100000"/>
              </a:lnSpc>
              <a:spcBef>
                <a:spcPts val="300"/>
              </a:spcBef>
              <a:spcAft>
                <a:spcPts val="1199"/>
              </a:spcAft>
              <a:buClr>
                <a:srgbClr val="15a6ad"/>
              </a:buClr>
              <a:buFont typeface="Arial"/>
              <a:buChar char="•"/>
            </a:pPr>
            <a:r>
              <a:rPr b="0" lang="da-DK" sz="1800" spc="-1" strike="noStrike">
                <a:solidFill>
                  <a:srgbClr val="000000"/>
                </a:solidFill>
                <a:latin typeface="Arial"/>
                <a:ea typeface="Calibri"/>
              </a:rPr>
              <a:t>Multiple options per threadblock</a:t>
            </a:r>
            <a:endParaRPr b="0" lang="da-DK" sz="1800" spc="-1" strike="noStrike">
              <a:solidFill>
                <a:srgbClr val="000000"/>
              </a:solidFill>
              <a:latin typeface="Arial"/>
            </a:endParaRPr>
          </a:p>
          <a:p>
            <a:pPr lvl="1" marL="379440" indent="-180720">
              <a:lnSpc>
                <a:spcPct val="100000"/>
              </a:lnSpc>
              <a:spcAft>
                <a:spcPts val="1199"/>
              </a:spcAft>
              <a:buClr>
                <a:srgbClr val="15aaa6"/>
              </a:buClr>
              <a:buFont typeface="Arial"/>
              <a:buChar char="•"/>
            </a:pPr>
            <a:r>
              <a:rPr b="0" lang="da-DK" sz="1600" spc="-1" strike="noStrike">
                <a:solidFill>
                  <a:srgbClr val="000000"/>
                </a:solidFill>
                <a:latin typeface="Arial"/>
                <a:ea typeface="Calibri"/>
              </a:rPr>
              <a:t>Taking into account different maturities of options leading to different sizes of trees</a:t>
            </a:r>
            <a:endParaRPr b="0" lang="da-DK" sz="1600" spc="-1" strike="noStrike">
              <a:solidFill>
                <a:srgbClr val="000000"/>
              </a:solidFill>
              <a:latin typeface="Arial"/>
            </a:endParaRPr>
          </a:p>
          <a:p>
            <a:pPr>
              <a:lnSpc>
                <a:spcPct val="100000"/>
              </a:lnSpc>
              <a:spcBef>
                <a:spcPts val="300"/>
              </a:spcBef>
              <a:spcAft>
                <a:spcPts val="1199"/>
              </a:spcAft>
            </a:pPr>
            <a:endParaRPr b="0" lang="da-DK" sz="1600" spc="-1" strike="noStrike">
              <a:solidFill>
                <a:srgbClr val="000000"/>
              </a:solidFill>
              <a:latin typeface="Arial"/>
            </a:endParaRPr>
          </a:p>
          <a:p>
            <a:pPr marL="190440" indent="-190080">
              <a:lnSpc>
                <a:spcPct val="100000"/>
              </a:lnSpc>
              <a:spcBef>
                <a:spcPts val="300"/>
              </a:spcBef>
              <a:spcAft>
                <a:spcPts val="1199"/>
              </a:spcAft>
              <a:buClr>
                <a:srgbClr val="15a6ad"/>
              </a:buClr>
              <a:buFont typeface="Arial"/>
              <a:buChar char="•"/>
            </a:pPr>
            <a:r>
              <a:rPr b="0" lang="da-DK" sz="1800" spc="-1" strike="noStrike">
                <a:solidFill>
                  <a:srgbClr val="000000"/>
                </a:solidFill>
                <a:latin typeface="Arial"/>
                <a:ea typeface="Calibri"/>
              </a:rPr>
              <a:t>How to keep the whole tree inside a threadblock?</a:t>
            </a:r>
            <a:endParaRPr b="0" lang="da-DK" sz="1800" spc="-1" strike="noStrike">
              <a:solidFill>
                <a:srgbClr val="000000"/>
              </a:solidFill>
              <a:latin typeface="Arial"/>
            </a:endParaRPr>
          </a:p>
          <a:p>
            <a:pPr marL="190440" indent="-190080">
              <a:lnSpc>
                <a:spcPct val="100000"/>
              </a:lnSpc>
              <a:spcBef>
                <a:spcPts val="300"/>
              </a:spcBef>
              <a:spcAft>
                <a:spcPts val="1199"/>
              </a:spcAft>
              <a:buClr>
                <a:srgbClr val="15a6ad"/>
              </a:buClr>
              <a:buFont typeface="Arial"/>
              <a:buChar char="•"/>
            </a:pPr>
            <a:r>
              <a:rPr b="0" lang="da-DK" sz="1800" spc="-1" strike="noStrike">
                <a:solidFill>
                  <a:srgbClr val="000000"/>
                </a:solidFill>
                <a:latin typeface="Arial"/>
                <a:ea typeface="Calibri"/>
              </a:rPr>
              <a:t>How to implement time stepping so the consecutive values of an option are calculated efficiently?</a:t>
            </a:r>
            <a:endParaRPr b="0" lang="da-DK" sz="1800" spc="-1" strike="noStrike">
              <a:solidFill>
                <a:srgbClr val="000000"/>
              </a:solidFill>
              <a:latin typeface="Arial"/>
            </a:endParaRPr>
          </a:p>
          <a:p>
            <a:pPr lvl="1" marL="379440" indent="-180720">
              <a:lnSpc>
                <a:spcPct val="100000"/>
              </a:lnSpc>
              <a:spcAft>
                <a:spcPts val="1199"/>
              </a:spcAft>
              <a:buClr>
                <a:srgbClr val="15aaa6"/>
              </a:buClr>
              <a:buFont typeface="Arial"/>
              <a:buChar char="•"/>
            </a:pPr>
            <a:r>
              <a:rPr b="0" lang="da-DK" sz="1600" spc="-1" strike="noStrike">
                <a:solidFill>
                  <a:srgbClr val="000000"/>
                </a:solidFill>
                <a:latin typeface="Arial"/>
                <a:ea typeface="Calibri"/>
              </a:rPr>
              <a:t>Without unnecessary memory accesses</a:t>
            </a:r>
            <a:endParaRPr b="0" lang="da-DK" sz="1600" spc="-1" strike="noStrike">
              <a:solidFill>
                <a:srgbClr val="000000"/>
              </a:solidFill>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8" name="TextShape 1"/>
          <p:cNvSpPr txBox="1"/>
          <p:nvPr/>
        </p:nvSpPr>
        <p:spPr>
          <a:xfrm>
            <a:off x="672120" y="6356520"/>
            <a:ext cx="679320" cy="365760"/>
          </a:xfrm>
          <a:prstGeom prst="rect">
            <a:avLst/>
          </a:prstGeom>
          <a:noFill/>
          <a:ln>
            <a:noFill/>
          </a:ln>
        </p:spPr>
        <p:txBody>
          <a:bodyPr lIns="0" rIns="0" tIns="0" bIns="0" anchor="ctr"/>
          <a:p>
            <a:pPr>
              <a:lnSpc>
                <a:spcPct val="100000"/>
              </a:lnSpc>
            </a:pPr>
            <a:fld id="{4DA3F827-CEF1-4B98-9928-BF7F841969D7}" type="slidenum">
              <a:rPr b="0" lang="en-US" sz="1000" spc="-1" strike="noStrike">
                <a:solidFill>
                  <a:srgbClr val="cccccc"/>
                </a:solidFill>
                <a:latin typeface="Arial"/>
                <a:ea typeface="ＭＳ Ｐゴシック"/>
              </a:rPr>
              <a:t>&lt;number&gt;</a:t>
            </a:fld>
            <a:endParaRPr b="0" lang="en-US" sz="1000" spc="-1" strike="noStrike">
              <a:latin typeface="Times New Roman"/>
            </a:endParaRPr>
          </a:p>
        </p:txBody>
      </p:sp>
      <p:sp>
        <p:nvSpPr>
          <p:cNvPr id="1139" name="TextShape 2"/>
          <p:cNvSpPr txBox="1"/>
          <p:nvPr/>
        </p:nvSpPr>
        <p:spPr>
          <a:xfrm>
            <a:off x="671040" y="1055880"/>
            <a:ext cx="10849680" cy="402120"/>
          </a:xfrm>
          <a:prstGeom prst="rect">
            <a:avLst/>
          </a:prstGeom>
          <a:noFill/>
          <a:ln>
            <a:noFill/>
          </a:ln>
        </p:spPr>
        <p:txBody>
          <a:bodyPr lIns="0" rIns="0" tIns="0" bIns="0"/>
          <a:p>
            <a:pPr>
              <a:lnSpc>
                <a:spcPct val="100000"/>
              </a:lnSpc>
              <a:spcBef>
                <a:spcPts val="300"/>
              </a:spcBef>
              <a:spcAft>
                <a:spcPts val="1199"/>
              </a:spcAft>
            </a:pPr>
            <a:r>
              <a:rPr b="0" lang="da-DK" sz="1800" spc="-1" strike="noStrike" cap="all">
                <a:solidFill>
                  <a:srgbClr val="15aaa6"/>
                </a:solidFill>
                <a:latin typeface="Arial"/>
                <a:ea typeface="Calibri"/>
              </a:rPr>
              <a:t>Parallel Implementation of HULL-WHITE SINGLE-FACTOR Trinomial TREE MODEL</a:t>
            </a:r>
            <a:endParaRPr b="0" lang="da-DK" sz="1800" spc="-1" strike="noStrike">
              <a:solidFill>
                <a:srgbClr val="000000"/>
              </a:solidFill>
              <a:latin typeface="Arial"/>
            </a:endParaRPr>
          </a:p>
        </p:txBody>
      </p:sp>
      <p:sp>
        <p:nvSpPr>
          <p:cNvPr id="1140" name="TextShape 3"/>
          <p:cNvSpPr txBox="1"/>
          <p:nvPr/>
        </p:nvSpPr>
        <p:spPr>
          <a:xfrm>
            <a:off x="649080" y="5400"/>
            <a:ext cx="10878480" cy="1052280"/>
          </a:xfrm>
          <a:prstGeom prst="rect">
            <a:avLst/>
          </a:prstGeom>
          <a:noFill/>
          <a:ln>
            <a:noFill/>
          </a:ln>
        </p:spPr>
        <p:txBody>
          <a:bodyPr lIns="0" rIns="0" tIns="0" bIns="0" anchor="b"/>
          <a:p>
            <a:pPr>
              <a:lnSpc>
                <a:spcPct val="100000"/>
              </a:lnSpc>
            </a:pPr>
            <a:r>
              <a:rPr b="0" lang="en-US" sz="3200" spc="-1" strike="noStrike" cap="all">
                <a:solidFill>
                  <a:srgbClr val="000000"/>
                </a:solidFill>
                <a:latin typeface="Arial"/>
                <a:ea typeface="ＭＳ Ｐゴシック"/>
              </a:rPr>
              <a:t>The Group Project</a:t>
            </a:r>
            <a:endParaRPr b="0" lang="en-US" sz="3200" spc="-1" strike="noStrike">
              <a:solidFill>
                <a:srgbClr val="000000"/>
              </a:solidFill>
              <a:latin typeface="Calibri"/>
            </a:endParaRPr>
          </a:p>
        </p:txBody>
      </p:sp>
      <p:sp>
        <p:nvSpPr>
          <p:cNvPr id="1141" name="TextShape 4"/>
          <p:cNvSpPr txBox="1"/>
          <p:nvPr/>
        </p:nvSpPr>
        <p:spPr>
          <a:xfrm>
            <a:off x="672120" y="1620720"/>
            <a:ext cx="10856520" cy="4568400"/>
          </a:xfrm>
          <a:prstGeom prst="rect">
            <a:avLst/>
          </a:prstGeom>
          <a:noFill/>
          <a:ln>
            <a:noFill/>
          </a:ln>
        </p:spPr>
        <p:txBody>
          <a:bodyPr lIns="0" rIns="0" tIns="0" bIns="0"/>
          <a:p>
            <a:pPr marL="190440" indent="-190080">
              <a:lnSpc>
                <a:spcPct val="100000"/>
              </a:lnSpc>
              <a:spcBef>
                <a:spcPts val="300"/>
              </a:spcBef>
              <a:spcAft>
                <a:spcPts val="1199"/>
              </a:spcAft>
              <a:buClr>
                <a:srgbClr val="15a6ad"/>
              </a:buClr>
              <a:buFont typeface="Arial"/>
              <a:buChar char="•"/>
            </a:pPr>
            <a:r>
              <a:rPr b="0" lang="da-DK" sz="1800" spc="-1" strike="noStrike">
                <a:solidFill>
                  <a:srgbClr val="000000"/>
                </a:solidFill>
                <a:latin typeface="Arial"/>
                <a:ea typeface="Calibri"/>
              </a:rPr>
              <a:t>Supervised by Cosmin and me</a:t>
            </a:r>
            <a:endParaRPr b="0" lang="da-DK" sz="1800" spc="-1" strike="noStrike">
              <a:solidFill>
                <a:srgbClr val="000000"/>
              </a:solidFill>
              <a:latin typeface="Arial"/>
            </a:endParaRPr>
          </a:p>
          <a:p>
            <a:pPr marL="190440" indent="-190080">
              <a:lnSpc>
                <a:spcPct val="100000"/>
              </a:lnSpc>
              <a:spcBef>
                <a:spcPts val="300"/>
              </a:spcBef>
              <a:spcAft>
                <a:spcPts val="1199"/>
              </a:spcAft>
              <a:buClr>
                <a:srgbClr val="15a6ad"/>
              </a:buClr>
              <a:buFont typeface="Arial"/>
              <a:buChar char="•"/>
            </a:pPr>
            <a:r>
              <a:rPr b="0" lang="da-DK" sz="1800" spc="-1" strike="noStrike">
                <a:solidFill>
                  <a:srgbClr val="000000"/>
                </a:solidFill>
                <a:latin typeface="Arial"/>
                <a:ea typeface="Calibri"/>
              </a:rPr>
              <a:t>2 groups</a:t>
            </a:r>
            <a:endParaRPr b="0" lang="da-DK" sz="1800" spc="-1" strike="noStrike">
              <a:solidFill>
                <a:srgbClr val="000000"/>
              </a:solidFill>
              <a:latin typeface="Arial"/>
            </a:endParaRPr>
          </a:p>
          <a:p>
            <a:pPr lvl="1" marL="379440" indent="-180720">
              <a:lnSpc>
                <a:spcPct val="100000"/>
              </a:lnSpc>
              <a:spcAft>
                <a:spcPts val="1199"/>
              </a:spcAft>
              <a:buClr>
                <a:srgbClr val="15aaa6"/>
              </a:buClr>
              <a:buFont typeface="Arial"/>
              <a:buChar char="•"/>
            </a:pPr>
            <a:r>
              <a:rPr b="0" lang="da-DK" sz="1600" spc="-1" strike="noStrike">
                <a:solidFill>
                  <a:srgbClr val="000000"/>
                </a:solidFill>
                <a:latin typeface="Arial"/>
                <a:ea typeface="Calibri"/>
              </a:rPr>
              <a:t>Futhark</a:t>
            </a:r>
            <a:endParaRPr b="0" lang="da-DK" sz="1600" spc="-1" strike="noStrike">
              <a:solidFill>
                <a:srgbClr val="000000"/>
              </a:solidFill>
              <a:latin typeface="Arial"/>
            </a:endParaRPr>
          </a:p>
          <a:p>
            <a:pPr lvl="1" marL="379440" indent="-180720">
              <a:lnSpc>
                <a:spcPct val="100000"/>
              </a:lnSpc>
              <a:spcAft>
                <a:spcPts val="1199"/>
              </a:spcAft>
              <a:buClr>
                <a:srgbClr val="15aaa6"/>
              </a:buClr>
              <a:buFont typeface="Arial"/>
              <a:buChar char="•"/>
            </a:pPr>
            <a:r>
              <a:rPr b="0" lang="da-DK" sz="1600" spc="-1" strike="noStrike">
                <a:solidFill>
                  <a:srgbClr val="000000"/>
                </a:solidFill>
                <a:latin typeface="Arial"/>
                <a:ea typeface="Calibri"/>
              </a:rPr>
              <a:t>CUDA</a:t>
            </a:r>
            <a:endParaRPr b="0" lang="da-DK" sz="1600" spc="-1" strike="noStrike">
              <a:solidFill>
                <a:srgbClr val="000000"/>
              </a:solidFill>
              <a:latin typeface="Arial"/>
            </a:endParaRPr>
          </a:p>
          <a:p>
            <a:pPr marL="190440" indent="-190080">
              <a:lnSpc>
                <a:spcPct val="100000"/>
              </a:lnSpc>
              <a:spcBef>
                <a:spcPts val="300"/>
              </a:spcBef>
              <a:spcAft>
                <a:spcPts val="1199"/>
              </a:spcAft>
              <a:buClr>
                <a:srgbClr val="15a6ad"/>
              </a:buClr>
              <a:buFont typeface="Arial"/>
              <a:buChar char="•"/>
            </a:pPr>
            <a:r>
              <a:rPr b="0" lang="da-DK" sz="1800" spc="-1" strike="noStrike">
                <a:solidFill>
                  <a:srgbClr val="000000"/>
                </a:solidFill>
                <a:latin typeface="Arial"/>
                <a:ea typeface="Calibri"/>
              </a:rPr>
              <a:t>Groups will be provided with relevant information</a:t>
            </a:r>
            <a:endParaRPr b="0" lang="da-DK" sz="1800" spc="-1" strike="noStrike">
              <a:solidFill>
                <a:srgbClr val="000000"/>
              </a:solidFill>
              <a:latin typeface="Arial"/>
            </a:endParaRPr>
          </a:p>
          <a:p>
            <a:pPr lvl="1" marL="379440" indent="-180720">
              <a:lnSpc>
                <a:spcPct val="100000"/>
              </a:lnSpc>
              <a:spcAft>
                <a:spcPts val="1199"/>
              </a:spcAft>
              <a:buClr>
                <a:srgbClr val="15aaa6"/>
              </a:buClr>
              <a:buFont typeface="Arial"/>
              <a:buChar char="•"/>
            </a:pPr>
            <a:r>
              <a:rPr b="0" lang="da-DK" sz="1600" spc="-1" strike="noStrike">
                <a:solidFill>
                  <a:srgbClr val="000000"/>
                </a:solidFill>
                <a:latin typeface="Arial"/>
                <a:ea typeface="Calibri"/>
              </a:rPr>
              <a:t>Source codes, e.g. golden version</a:t>
            </a:r>
            <a:endParaRPr b="0" lang="da-DK" sz="1600" spc="-1" strike="noStrike">
              <a:solidFill>
                <a:srgbClr val="000000"/>
              </a:solidFill>
              <a:latin typeface="Arial"/>
            </a:endParaRPr>
          </a:p>
          <a:p>
            <a:pPr lvl="1" marL="379440" indent="-180720">
              <a:lnSpc>
                <a:spcPct val="100000"/>
              </a:lnSpc>
              <a:spcAft>
                <a:spcPts val="1199"/>
              </a:spcAft>
              <a:buClr>
                <a:srgbClr val="15aaa6"/>
              </a:buClr>
              <a:buFont typeface="Arial"/>
              <a:buChar char="•"/>
            </a:pPr>
            <a:r>
              <a:rPr b="0" lang="da-DK" sz="1600" spc="-1" strike="noStrike">
                <a:solidFill>
                  <a:srgbClr val="000000"/>
                </a:solidFill>
                <a:latin typeface="Arial"/>
                <a:ea typeface="Calibri"/>
              </a:rPr>
              <a:t>Input datasets</a:t>
            </a:r>
            <a:endParaRPr b="0" lang="da-DK" sz="1600" spc="-1" strike="noStrike">
              <a:solidFill>
                <a:srgbClr val="000000"/>
              </a:solidFill>
              <a:latin typeface="Arial"/>
            </a:endParaRPr>
          </a:p>
          <a:p>
            <a:pPr lvl="1" marL="379440" indent="-180720">
              <a:lnSpc>
                <a:spcPct val="100000"/>
              </a:lnSpc>
              <a:spcAft>
                <a:spcPts val="1199"/>
              </a:spcAft>
              <a:buClr>
                <a:srgbClr val="15aaa6"/>
              </a:buClr>
              <a:buFont typeface="Arial"/>
              <a:buChar char="•"/>
            </a:pPr>
            <a:r>
              <a:rPr b="0" lang="da-DK" sz="1600" spc="-1" strike="noStrike">
                <a:solidFill>
                  <a:srgbClr val="000000"/>
                </a:solidFill>
                <a:latin typeface="Arial"/>
                <a:ea typeface="Calibri"/>
              </a:rPr>
              <a:t>Output to validate the results</a:t>
            </a:r>
            <a:endParaRPr b="0" lang="da-DK" sz="1600" spc="-1" strike="noStrike">
              <a:solidFill>
                <a:srgbClr val="000000"/>
              </a:solidFill>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2" name="TextShape 1"/>
          <p:cNvSpPr txBox="1"/>
          <p:nvPr/>
        </p:nvSpPr>
        <p:spPr>
          <a:xfrm>
            <a:off x="649080" y="5400"/>
            <a:ext cx="10878480" cy="1052280"/>
          </a:xfrm>
          <a:prstGeom prst="rect">
            <a:avLst/>
          </a:prstGeom>
          <a:noFill/>
          <a:ln>
            <a:noFill/>
          </a:ln>
        </p:spPr>
        <p:txBody>
          <a:bodyPr lIns="0" rIns="0" tIns="0" bIns="0" anchor="b"/>
          <a:p>
            <a:pPr>
              <a:lnSpc>
                <a:spcPct val="100000"/>
              </a:lnSpc>
            </a:pPr>
            <a:r>
              <a:rPr b="0" lang="en-US" sz="3200" spc="-1" strike="noStrike" cap="all">
                <a:solidFill>
                  <a:srgbClr val="000000"/>
                </a:solidFill>
                <a:latin typeface="Arial"/>
                <a:ea typeface="ＭＳ Ｐゴシック"/>
              </a:rPr>
              <a:t>ReferENCES</a:t>
            </a:r>
            <a:endParaRPr b="0" lang="en-US" sz="3200" spc="-1" strike="noStrike">
              <a:solidFill>
                <a:srgbClr val="000000"/>
              </a:solidFill>
              <a:latin typeface="Calibri"/>
            </a:endParaRPr>
          </a:p>
        </p:txBody>
      </p:sp>
      <p:sp>
        <p:nvSpPr>
          <p:cNvPr id="1143" name="TextShape 2"/>
          <p:cNvSpPr txBox="1"/>
          <p:nvPr/>
        </p:nvSpPr>
        <p:spPr>
          <a:xfrm>
            <a:off x="672120" y="6356520"/>
            <a:ext cx="679320" cy="365760"/>
          </a:xfrm>
          <a:prstGeom prst="rect">
            <a:avLst/>
          </a:prstGeom>
          <a:noFill/>
          <a:ln>
            <a:noFill/>
          </a:ln>
        </p:spPr>
        <p:txBody>
          <a:bodyPr lIns="0" rIns="0" tIns="0" bIns="0" anchor="ctr"/>
          <a:p>
            <a:pPr>
              <a:lnSpc>
                <a:spcPct val="100000"/>
              </a:lnSpc>
            </a:pPr>
            <a:fld id="{EEEA2E6D-3E40-4A2C-AEEC-EA16635E89BE}" type="slidenum">
              <a:rPr b="0" lang="en-US" sz="1000" spc="-1" strike="noStrike">
                <a:solidFill>
                  <a:srgbClr val="cccccc"/>
                </a:solidFill>
                <a:latin typeface="Arial"/>
                <a:ea typeface="ＭＳ Ｐゴシック"/>
              </a:rPr>
              <a:t>&lt;number&gt;</a:t>
            </a:fld>
            <a:endParaRPr b="0" lang="en-US" sz="1000" spc="-1" strike="noStrike">
              <a:latin typeface="Times New Roman"/>
            </a:endParaRPr>
          </a:p>
        </p:txBody>
      </p:sp>
      <p:sp>
        <p:nvSpPr>
          <p:cNvPr id="1144" name="TextShape 3"/>
          <p:cNvSpPr txBox="1"/>
          <p:nvPr/>
        </p:nvSpPr>
        <p:spPr>
          <a:xfrm>
            <a:off x="671040" y="1055880"/>
            <a:ext cx="10849680" cy="402120"/>
          </a:xfrm>
          <a:prstGeom prst="rect">
            <a:avLst/>
          </a:prstGeom>
          <a:noFill/>
          <a:ln>
            <a:noFill/>
          </a:ln>
        </p:spPr>
        <p:txBody>
          <a:bodyPr lIns="0" rIns="0" tIns="0" bIns="0"/>
          <a:p>
            <a:endParaRPr b="0" lang="da-DK" sz="1800" spc="-1" strike="noStrike">
              <a:solidFill>
                <a:srgbClr val="000000"/>
              </a:solidFill>
              <a:latin typeface="Arial"/>
            </a:endParaRPr>
          </a:p>
        </p:txBody>
      </p:sp>
      <p:sp>
        <p:nvSpPr>
          <p:cNvPr id="1145" name="TextShape 4"/>
          <p:cNvSpPr txBox="1"/>
          <p:nvPr/>
        </p:nvSpPr>
        <p:spPr>
          <a:xfrm>
            <a:off x="672120" y="1620720"/>
            <a:ext cx="10848240" cy="4568400"/>
          </a:xfrm>
          <a:prstGeom prst="rect">
            <a:avLst/>
          </a:prstGeom>
          <a:noFill/>
          <a:ln>
            <a:noFill/>
          </a:ln>
        </p:spPr>
        <p:txBody>
          <a:bodyPr lIns="0" rIns="0" tIns="0" bIns="0"/>
          <a:p>
            <a:pPr marL="190440" indent="-190080">
              <a:lnSpc>
                <a:spcPct val="100000"/>
              </a:lnSpc>
              <a:spcBef>
                <a:spcPts val="300"/>
              </a:spcBef>
              <a:spcAft>
                <a:spcPts val="1199"/>
              </a:spcAft>
              <a:buClr>
                <a:srgbClr val="15a6ad"/>
              </a:buClr>
              <a:buFont typeface="Arial"/>
              <a:buChar char="•"/>
            </a:pPr>
            <a:r>
              <a:rPr b="0" lang="da-DK" sz="1800" spc="-1" strike="noStrike">
                <a:solidFill>
                  <a:srgbClr val="000000"/>
                </a:solidFill>
                <a:latin typeface="Arial"/>
                <a:ea typeface="Calibri"/>
              </a:rPr>
              <a:t>J. Hull, A. White, Numerical Procedures for Implementing Term Structure Models I: Single-Factor Models, Journal of Derivatives, Fall 1994, pp 7-16</a:t>
            </a:r>
            <a:endParaRPr b="0" lang="da-DK" sz="1800" spc="-1" strike="noStrike">
              <a:solidFill>
                <a:srgbClr val="000000"/>
              </a:solidFill>
              <a:latin typeface="Arial"/>
            </a:endParaRPr>
          </a:p>
          <a:p>
            <a:pPr marL="190440" indent="-190080">
              <a:lnSpc>
                <a:spcPct val="100000"/>
              </a:lnSpc>
              <a:spcBef>
                <a:spcPts val="300"/>
              </a:spcBef>
              <a:spcAft>
                <a:spcPts val="1199"/>
              </a:spcAft>
              <a:buClr>
                <a:srgbClr val="15a6ad"/>
              </a:buClr>
              <a:buFont typeface="Arial"/>
              <a:buChar char="•"/>
            </a:pPr>
            <a:r>
              <a:rPr b="0" lang="da-DK" sz="1800" spc="-1" strike="noStrike">
                <a:solidFill>
                  <a:srgbClr val="000000"/>
                </a:solidFill>
                <a:latin typeface="Arial"/>
                <a:ea typeface="Calibri"/>
              </a:rPr>
              <a:t>J. Hull, Options, futures, and other derivatives, 9</a:t>
            </a:r>
            <a:r>
              <a:rPr b="0" lang="da-DK" sz="1800" spc="-1" strike="noStrike" baseline="30000">
                <a:solidFill>
                  <a:srgbClr val="000000"/>
                </a:solidFill>
                <a:latin typeface="Arial"/>
                <a:ea typeface="Calibri"/>
              </a:rPr>
              <a:t>th</a:t>
            </a:r>
            <a:r>
              <a:rPr b="0" lang="da-DK" sz="1800" spc="-1" strike="noStrike">
                <a:solidFill>
                  <a:srgbClr val="000000"/>
                </a:solidFill>
                <a:latin typeface="Arial"/>
                <a:ea typeface="Calibri"/>
              </a:rPr>
              <a:t> Edition, Pearson Education, 2015</a:t>
            </a:r>
            <a:endParaRPr b="0" lang="da-DK" sz="1800" spc="-1" strike="noStrike">
              <a:solidFill>
                <a:srgbClr val="000000"/>
              </a:solidFill>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6" name="TextShape 1"/>
          <p:cNvSpPr txBox="1"/>
          <p:nvPr/>
        </p:nvSpPr>
        <p:spPr>
          <a:xfrm>
            <a:off x="649080" y="5400"/>
            <a:ext cx="10878480" cy="1052280"/>
          </a:xfrm>
          <a:prstGeom prst="rect">
            <a:avLst/>
          </a:prstGeom>
          <a:noFill/>
          <a:ln>
            <a:noFill/>
          </a:ln>
        </p:spPr>
        <p:txBody>
          <a:bodyPr lIns="0" rIns="0" tIns="0" bIns="0" anchor="b"/>
          <a:p>
            <a:pPr>
              <a:lnSpc>
                <a:spcPct val="100000"/>
              </a:lnSpc>
            </a:pPr>
            <a:r>
              <a:rPr b="0" lang="en-US" sz="3200" spc="-1" strike="noStrike" cap="all">
                <a:solidFill>
                  <a:srgbClr val="000000"/>
                </a:solidFill>
                <a:latin typeface="Arial"/>
                <a:ea typeface="ＭＳ Ｐゴシック"/>
              </a:rPr>
              <a:t>LEGAL</a:t>
            </a:r>
            <a:endParaRPr b="0" lang="en-US" sz="3200" spc="-1" strike="noStrike">
              <a:solidFill>
                <a:srgbClr val="000000"/>
              </a:solidFill>
              <a:latin typeface="Calibri"/>
            </a:endParaRPr>
          </a:p>
        </p:txBody>
      </p:sp>
      <p:sp>
        <p:nvSpPr>
          <p:cNvPr id="1147" name="TextShape 2"/>
          <p:cNvSpPr txBox="1"/>
          <p:nvPr/>
        </p:nvSpPr>
        <p:spPr>
          <a:xfrm>
            <a:off x="671040" y="1055880"/>
            <a:ext cx="10849680" cy="402120"/>
          </a:xfrm>
          <a:prstGeom prst="rect">
            <a:avLst/>
          </a:prstGeom>
          <a:noFill/>
          <a:ln>
            <a:noFill/>
          </a:ln>
        </p:spPr>
        <p:txBody>
          <a:bodyPr lIns="0" rIns="0" tIns="0" bIns="0"/>
          <a:p>
            <a:pPr>
              <a:lnSpc>
                <a:spcPct val="100000"/>
              </a:lnSpc>
              <a:spcBef>
                <a:spcPts val="300"/>
              </a:spcBef>
              <a:spcAft>
                <a:spcPts val="1199"/>
              </a:spcAft>
            </a:pPr>
            <a:r>
              <a:rPr b="0" lang="da-DK" sz="2100" spc="-1" strike="noStrike" cap="all">
                <a:solidFill>
                  <a:srgbClr val="15aaa6"/>
                </a:solidFill>
                <a:latin typeface="Arial"/>
                <a:ea typeface="Calibri"/>
              </a:rPr>
              <a:t>disclaimer</a:t>
            </a:r>
            <a:endParaRPr b="0" lang="da-DK" sz="2100" spc="-1" strike="noStrike">
              <a:solidFill>
                <a:srgbClr val="000000"/>
              </a:solidFill>
              <a:latin typeface="Arial"/>
            </a:endParaRPr>
          </a:p>
        </p:txBody>
      </p:sp>
      <p:sp>
        <p:nvSpPr>
          <p:cNvPr id="1148" name="CustomShape 3"/>
          <p:cNvSpPr/>
          <p:nvPr/>
        </p:nvSpPr>
        <p:spPr>
          <a:xfrm>
            <a:off x="671040" y="2413080"/>
            <a:ext cx="5340600" cy="2984040"/>
          </a:xfrm>
          <a:prstGeom prst="rect">
            <a:avLst/>
          </a:prstGeom>
          <a:noFill/>
          <a:ln>
            <a:noFill/>
          </a:ln>
        </p:spPr>
        <p:style>
          <a:lnRef idx="0"/>
          <a:fillRef idx="0"/>
          <a:effectRef idx="0"/>
          <a:fontRef idx="minor"/>
        </p:style>
        <p:txBody>
          <a:bodyPr lIns="0" rIns="0" tIns="0" bIns="0"/>
          <a:p>
            <a:pPr>
              <a:lnSpc>
                <a:spcPct val="100000"/>
              </a:lnSpc>
            </a:pPr>
            <a:r>
              <a:rPr b="0" lang="en-US" sz="1600" spc="-1" strike="noStrike">
                <a:solidFill>
                  <a:srgbClr val="000000"/>
                </a:solidFill>
                <a:latin typeface="Arial"/>
                <a:ea typeface="ＭＳ Ｐゴシック"/>
              </a:rPr>
              <a:t>The contents of this presentation are for general information and illustrative purposes only and are used at the reader’s own risk. SimCorp uses all reasonable endeavours to ensure the accuracy of the information. </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Arial"/>
                <a:ea typeface="ＭＳ Ｐゴシック"/>
              </a:rPr>
              <a:t>However, SimCorp does not guarantee or warrant the accuracy, completeness, factual correctness, or reliability of any information in this publication and does not accept liability for errors, omissions, inaccuracies, or typographical errors. </a:t>
            </a:r>
            <a:endParaRPr b="0" lang="en-US" sz="1600" spc="-1" strike="noStrike">
              <a:latin typeface="Arial"/>
            </a:endParaRPr>
          </a:p>
        </p:txBody>
      </p:sp>
      <p:sp>
        <p:nvSpPr>
          <p:cNvPr id="1149" name="CustomShape 4"/>
          <p:cNvSpPr/>
          <p:nvPr/>
        </p:nvSpPr>
        <p:spPr>
          <a:xfrm>
            <a:off x="6186960" y="2413080"/>
            <a:ext cx="5340600" cy="2984040"/>
          </a:xfrm>
          <a:prstGeom prst="rect">
            <a:avLst/>
          </a:prstGeom>
          <a:noFill/>
          <a:ln>
            <a:noFill/>
          </a:ln>
        </p:spPr>
        <p:style>
          <a:lnRef idx="0"/>
          <a:fillRef idx="0"/>
          <a:effectRef idx="0"/>
          <a:fontRef idx="minor"/>
        </p:style>
        <p:txBody>
          <a:bodyPr lIns="0" rIns="0" tIns="0" bIns="0"/>
          <a:p>
            <a:pPr>
              <a:lnSpc>
                <a:spcPct val="100000"/>
              </a:lnSpc>
            </a:pPr>
            <a:r>
              <a:rPr b="0" lang="en-US" sz="1600" spc="-1" strike="noStrike">
                <a:solidFill>
                  <a:srgbClr val="000000"/>
                </a:solidFill>
                <a:latin typeface="Arial"/>
                <a:ea typeface="ＭＳ Ｐゴシック"/>
              </a:rPr>
              <a:t>The views and opinions expressed in this publication are not necessarily those of SimCorp.</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Arial"/>
                <a:ea typeface="ＭＳ Ｐゴシック"/>
              </a:rPr>
              <a:t>© 2017 SimCorp A/S. All rights reserved. Without limiting rights under copyright, no part of this document may be reproduced, stored in, or introduced into a retrieval system, </a:t>
            </a:r>
            <a:br/>
            <a:r>
              <a:rPr b="0" lang="en-US" sz="1600" spc="-1" strike="noStrike">
                <a:solidFill>
                  <a:srgbClr val="000000"/>
                </a:solidFill>
                <a:latin typeface="Arial"/>
                <a:ea typeface="ＭＳ Ｐゴシック"/>
              </a:rPr>
              <a:t>or transmitted in any form, by any means (electronic, mechanical, photocopying, recording, or otherwise), or </a:t>
            </a:r>
            <a:br/>
            <a:r>
              <a:rPr b="0" lang="en-US" sz="1600" spc="-1" strike="noStrike">
                <a:solidFill>
                  <a:srgbClr val="000000"/>
                </a:solidFill>
                <a:latin typeface="Arial"/>
                <a:ea typeface="ＭＳ Ｐゴシック"/>
              </a:rPr>
              <a:t>for any purpose without the express written permission </a:t>
            </a:r>
            <a:br/>
            <a:r>
              <a:rPr b="0" lang="en-US" sz="1600" spc="-1" strike="noStrike">
                <a:solidFill>
                  <a:srgbClr val="000000"/>
                </a:solidFill>
                <a:latin typeface="Arial"/>
                <a:ea typeface="ＭＳ Ｐゴシック"/>
              </a:rPr>
              <a:t>of SimCorp A/S. </a:t>
            </a:r>
            <a:endParaRPr b="0" lang="en-US" sz="1600" spc="-1" strike="noStrike">
              <a:latin typeface="Arial"/>
            </a:endParaRPr>
          </a:p>
        </p:txBody>
      </p:sp>
      <p:sp>
        <p:nvSpPr>
          <p:cNvPr id="1150" name="TextShape 5"/>
          <p:cNvSpPr txBox="1"/>
          <p:nvPr/>
        </p:nvSpPr>
        <p:spPr>
          <a:xfrm>
            <a:off x="672120" y="6356520"/>
            <a:ext cx="679320" cy="365760"/>
          </a:xfrm>
          <a:prstGeom prst="rect">
            <a:avLst/>
          </a:prstGeom>
          <a:noFill/>
          <a:ln>
            <a:noFill/>
          </a:ln>
        </p:spPr>
        <p:txBody>
          <a:bodyPr lIns="0" rIns="0" tIns="0" bIns="0" anchor="ctr"/>
          <a:p>
            <a:pPr>
              <a:lnSpc>
                <a:spcPct val="100000"/>
              </a:lnSpc>
            </a:pPr>
            <a:fld id="{C1C8829C-DFF9-4858-8249-166D1E088FBE}" type="slidenum">
              <a:rPr b="0" lang="en-US" sz="1000" spc="-1" strike="noStrike">
                <a:solidFill>
                  <a:srgbClr val="cccccc"/>
                </a:solidFill>
                <a:latin typeface="Arial"/>
                <a:ea typeface="ＭＳ Ｐゴシック"/>
              </a:rPr>
              <a:t>&lt;number&gt;</a:t>
            </a:fld>
            <a:endParaRPr b="0" lang="en-US" sz="1000" spc="-1" strike="noStrike">
              <a:latin typeface="Times New Roman"/>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4" name="TextShape 1"/>
          <p:cNvSpPr txBox="1"/>
          <p:nvPr/>
        </p:nvSpPr>
        <p:spPr>
          <a:xfrm>
            <a:off x="649080" y="5400"/>
            <a:ext cx="10878480" cy="1052280"/>
          </a:xfrm>
          <a:prstGeom prst="rect">
            <a:avLst/>
          </a:prstGeom>
          <a:noFill/>
          <a:ln>
            <a:noFill/>
          </a:ln>
        </p:spPr>
        <p:txBody>
          <a:bodyPr lIns="0" rIns="0" tIns="0" bIns="0" anchor="b"/>
          <a:p>
            <a:pPr>
              <a:lnSpc>
                <a:spcPct val="100000"/>
              </a:lnSpc>
            </a:pPr>
            <a:r>
              <a:rPr b="0" lang="en-US" sz="3200" spc="-1" strike="noStrike" cap="all">
                <a:solidFill>
                  <a:srgbClr val="000000"/>
                </a:solidFill>
                <a:latin typeface="Arial"/>
                <a:ea typeface="ＭＳ Ｐゴシック"/>
              </a:rPr>
              <a:t>Agenda</a:t>
            </a:r>
            <a:endParaRPr b="0" lang="en-US" sz="3200" spc="-1" strike="noStrike">
              <a:solidFill>
                <a:srgbClr val="000000"/>
              </a:solidFill>
              <a:latin typeface="Calibri"/>
            </a:endParaRPr>
          </a:p>
        </p:txBody>
      </p:sp>
      <p:sp>
        <p:nvSpPr>
          <p:cNvPr id="1065" name="TextShape 2"/>
          <p:cNvSpPr txBox="1"/>
          <p:nvPr/>
        </p:nvSpPr>
        <p:spPr>
          <a:xfrm>
            <a:off x="672120" y="6356520"/>
            <a:ext cx="679320" cy="365760"/>
          </a:xfrm>
          <a:prstGeom prst="rect">
            <a:avLst/>
          </a:prstGeom>
          <a:noFill/>
          <a:ln>
            <a:noFill/>
          </a:ln>
        </p:spPr>
        <p:txBody>
          <a:bodyPr lIns="0" rIns="0" tIns="0" bIns="0" anchor="ctr"/>
          <a:p>
            <a:pPr>
              <a:lnSpc>
                <a:spcPct val="100000"/>
              </a:lnSpc>
            </a:pPr>
            <a:fld id="{B06C13CE-8014-4B55-A197-3D58A3D2890F}" type="slidenum">
              <a:rPr b="0" lang="en-US" sz="1000" spc="-1" strike="noStrike">
                <a:solidFill>
                  <a:srgbClr val="cccccc"/>
                </a:solidFill>
                <a:latin typeface="Arial"/>
                <a:ea typeface="ＭＳ Ｐゴシック"/>
              </a:rPr>
              <a:t>&lt;number&gt;</a:t>
            </a:fld>
            <a:endParaRPr b="0" lang="en-US" sz="1000" spc="-1" strike="noStrike">
              <a:latin typeface="Times New Roman"/>
            </a:endParaRPr>
          </a:p>
        </p:txBody>
      </p:sp>
      <p:sp>
        <p:nvSpPr>
          <p:cNvPr id="1066" name="TextShape 3"/>
          <p:cNvSpPr txBox="1"/>
          <p:nvPr/>
        </p:nvSpPr>
        <p:spPr>
          <a:xfrm>
            <a:off x="671040" y="1627200"/>
            <a:ext cx="10849680" cy="426600"/>
          </a:xfrm>
          <a:prstGeom prst="rect">
            <a:avLst/>
          </a:prstGeom>
          <a:noFill/>
          <a:ln>
            <a:noFill/>
          </a:ln>
        </p:spPr>
        <p:txBody>
          <a:bodyPr lIns="0" rIns="0" tIns="0" bIns="0"/>
          <a:p>
            <a:pPr>
              <a:lnSpc>
                <a:spcPct val="100000"/>
              </a:lnSpc>
              <a:spcBef>
                <a:spcPts val="300"/>
              </a:spcBef>
              <a:spcAft>
                <a:spcPts val="1199"/>
              </a:spcAft>
            </a:pPr>
            <a:r>
              <a:rPr b="0" lang="da-DK" sz="1700" spc="-1" strike="noStrike" cap="all">
                <a:solidFill>
                  <a:srgbClr val="15aaa6"/>
                </a:solidFill>
                <a:latin typeface="Arial"/>
                <a:ea typeface="Calibri"/>
              </a:rPr>
              <a:t>19</a:t>
            </a:r>
            <a:r>
              <a:rPr b="0" lang="da-DK" sz="1700" spc="-1" strike="noStrike" baseline="30000" cap="all">
                <a:solidFill>
                  <a:srgbClr val="15aaa6"/>
                </a:solidFill>
                <a:latin typeface="Arial"/>
                <a:ea typeface="Calibri"/>
              </a:rPr>
              <a:t>TH</a:t>
            </a:r>
            <a:r>
              <a:rPr b="0" lang="da-DK" sz="1700" spc="-1" strike="noStrike" cap="all">
                <a:solidFill>
                  <a:srgbClr val="15aaa6"/>
                </a:solidFill>
                <a:latin typeface="Arial"/>
                <a:ea typeface="Calibri"/>
              </a:rPr>
              <a:t> Septmeber 2017</a:t>
            </a:r>
            <a:r>
              <a:rPr b="0" lang="da-DK" sz="1700" spc="-1" strike="noStrike" baseline="30000" cap="all">
                <a:solidFill>
                  <a:srgbClr val="15aaa6"/>
                </a:solidFill>
                <a:latin typeface="Arial"/>
                <a:ea typeface="Calibri"/>
              </a:rPr>
              <a:t> </a:t>
            </a:r>
            <a:endParaRPr b="0" lang="da-DK" sz="1700" spc="-1" strike="noStrike">
              <a:solidFill>
                <a:srgbClr val="000000"/>
              </a:solidFill>
              <a:latin typeface="Arial"/>
            </a:endParaRPr>
          </a:p>
        </p:txBody>
      </p:sp>
      <p:sp>
        <p:nvSpPr>
          <p:cNvPr id="1067" name="TextShape 4"/>
          <p:cNvSpPr txBox="1"/>
          <p:nvPr/>
        </p:nvSpPr>
        <p:spPr>
          <a:xfrm>
            <a:off x="671040" y="2068920"/>
            <a:ext cx="10849680" cy="4117680"/>
          </a:xfrm>
          <a:prstGeom prst="rect">
            <a:avLst/>
          </a:prstGeom>
          <a:noFill/>
          <a:ln>
            <a:noFill/>
          </a:ln>
        </p:spPr>
        <p:txBody>
          <a:bodyPr lIns="0" rIns="0" tIns="0" bIns="0"/>
          <a:p>
            <a:pPr marL="190440" indent="-190080">
              <a:lnSpc>
                <a:spcPct val="100000"/>
              </a:lnSpc>
              <a:spcBef>
                <a:spcPts val="300"/>
              </a:spcBef>
              <a:spcAft>
                <a:spcPts val="1199"/>
              </a:spcAft>
              <a:buClr>
                <a:srgbClr val="15a6ad"/>
              </a:buClr>
              <a:buFont typeface="Arial"/>
              <a:buChar char="•"/>
            </a:pPr>
            <a:r>
              <a:rPr b="0" lang="da-DK" sz="1800" spc="-1" strike="noStrike">
                <a:solidFill>
                  <a:srgbClr val="000000"/>
                </a:solidFill>
                <a:latin typeface="Arial"/>
                <a:ea typeface="Calibri"/>
              </a:rPr>
              <a:t>About my project in SimCorp</a:t>
            </a:r>
            <a:endParaRPr b="0" lang="da-DK" sz="1800" spc="-1" strike="noStrike">
              <a:solidFill>
                <a:srgbClr val="000000"/>
              </a:solidFill>
              <a:latin typeface="Arial"/>
            </a:endParaRPr>
          </a:p>
          <a:p>
            <a:pPr marL="190440" indent="-190080">
              <a:lnSpc>
                <a:spcPct val="100000"/>
              </a:lnSpc>
              <a:spcBef>
                <a:spcPts val="300"/>
              </a:spcBef>
              <a:spcAft>
                <a:spcPts val="1199"/>
              </a:spcAft>
              <a:buClr>
                <a:srgbClr val="15a6ad"/>
              </a:buClr>
              <a:buFont typeface="Arial"/>
              <a:buChar char="•"/>
            </a:pPr>
            <a:r>
              <a:rPr b="0" lang="da-DK" sz="1800" spc="-1" strike="noStrike">
                <a:solidFill>
                  <a:srgbClr val="000000"/>
                </a:solidFill>
                <a:latin typeface="Arial"/>
                <a:ea typeface="Calibri"/>
              </a:rPr>
              <a:t>Option pricing</a:t>
            </a:r>
            <a:endParaRPr b="0" lang="da-DK" sz="1800" spc="-1" strike="noStrike">
              <a:solidFill>
                <a:srgbClr val="000000"/>
              </a:solidFill>
              <a:latin typeface="Arial"/>
            </a:endParaRPr>
          </a:p>
          <a:p>
            <a:pPr marL="190440" indent="-190080">
              <a:lnSpc>
                <a:spcPct val="100000"/>
              </a:lnSpc>
              <a:spcBef>
                <a:spcPts val="300"/>
              </a:spcBef>
              <a:spcAft>
                <a:spcPts val="1199"/>
              </a:spcAft>
              <a:buClr>
                <a:srgbClr val="15a6ad"/>
              </a:buClr>
              <a:buFont typeface="Arial"/>
              <a:buChar char="•"/>
            </a:pPr>
            <a:r>
              <a:rPr b="0" lang="da-DK" sz="1800" spc="-1" strike="noStrike">
                <a:solidFill>
                  <a:srgbClr val="000000"/>
                </a:solidFill>
                <a:latin typeface="Arial"/>
                <a:ea typeface="Calibri"/>
              </a:rPr>
              <a:t>The Problem</a:t>
            </a:r>
            <a:endParaRPr b="0" lang="da-DK" sz="1800" spc="-1" strike="noStrike">
              <a:solidFill>
                <a:srgbClr val="000000"/>
              </a:solidFill>
              <a:latin typeface="Arial"/>
            </a:endParaRPr>
          </a:p>
          <a:p>
            <a:pPr marL="190440" indent="-190080">
              <a:lnSpc>
                <a:spcPct val="100000"/>
              </a:lnSpc>
              <a:spcBef>
                <a:spcPts val="300"/>
              </a:spcBef>
              <a:spcAft>
                <a:spcPts val="1199"/>
              </a:spcAft>
              <a:buClr>
                <a:srgbClr val="15a6ad"/>
              </a:buClr>
              <a:buFont typeface="Arial"/>
              <a:buChar char="•"/>
            </a:pPr>
            <a:r>
              <a:rPr b="0" lang="da-DK" sz="1800" spc="-1" strike="noStrike">
                <a:solidFill>
                  <a:srgbClr val="000000"/>
                </a:solidFill>
                <a:latin typeface="Arial"/>
                <a:ea typeface="Calibri"/>
              </a:rPr>
              <a:t>The Model Implementation</a:t>
            </a:r>
            <a:endParaRPr b="0" lang="da-DK" sz="1800" spc="-1" strike="noStrike">
              <a:solidFill>
                <a:srgbClr val="000000"/>
              </a:solidFill>
              <a:latin typeface="Arial"/>
            </a:endParaRPr>
          </a:p>
        </p:txBody>
      </p:sp>
      <p:sp>
        <p:nvSpPr>
          <p:cNvPr id="1068" name="TextShape 5"/>
          <p:cNvSpPr txBox="1"/>
          <p:nvPr/>
        </p:nvSpPr>
        <p:spPr>
          <a:xfrm>
            <a:off x="671040" y="1055880"/>
            <a:ext cx="10849680" cy="402120"/>
          </a:xfrm>
          <a:prstGeom prst="rect">
            <a:avLst/>
          </a:prstGeom>
          <a:noFill/>
          <a:ln>
            <a:noFill/>
          </a:ln>
        </p:spPr>
        <p:txBody>
          <a:bodyPr lIns="0" rIns="0" tIns="0" bIns="0"/>
          <a:p>
            <a:endParaRPr b="0" lang="da-DK" sz="1800" spc="-1" strike="noStrike">
              <a:solidFill>
                <a:srgbClr val="000000"/>
              </a:solidFill>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9" name="TextShape 1"/>
          <p:cNvSpPr txBox="1"/>
          <p:nvPr/>
        </p:nvSpPr>
        <p:spPr>
          <a:xfrm>
            <a:off x="672120" y="6356520"/>
            <a:ext cx="679320" cy="365760"/>
          </a:xfrm>
          <a:prstGeom prst="rect">
            <a:avLst/>
          </a:prstGeom>
          <a:noFill/>
          <a:ln>
            <a:noFill/>
          </a:ln>
        </p:spPr>
        <p:txBody>
          <a:bodyPr lIns="0" rIns="0" tIns="0" bIns="0" anchor="ctr"/>
          <a:p>
            <a:pPr>
              <a:lnSpc>
                <a:spcPct val="100000"/>
              </a:lnSpc>
            </a:pPr>
            <a:fld id="{4D4ECD52-9A26-4AB7-A5AF-FE19AF2B0F7B}" type="slidenum">
              <a:rPr b="0" lang="en-US" sz="1000" spc="-1" strike="noStrike">
                <a:solidFill>
                  <a:srgbClr val="cccccc"/>
                </a:solidFill>
                <a:latin typeface="Arial"/>
                <a:ea typeface="ＭＳ Ｐゴシック"/>
              </a:rPr>
              <a:t>&lt;number&gt;</a:t>
            </a:fld>
            <a:endParaRPr b="0" lang="en-US" sz="1000" spc="-1" strike="noStrike">
              <a:latin typeface="Times New Roman"/>
            </a:endParaRPr>
          </a:p>
        </p:txBody>
      </p:sp>
      <p:sp>
        <p:nvSpPr>
          <p:cNvPr id="1070" name="TextShape 2"/>
          <p:cNvSpPr txBox="1"/>
          <p:nvPr/>
        </p:nvSpPr>
        <p:spPr>
          <a:xfrm>
            <a:off x="671040" y="1055880"/>
            <a:ext cx="10849680" cy="402120"/>
          </a:xfrm>
          <a:prstGeom prst="rect">
            <a:avLst/>
          </a:prstGeom>
          <a:noFill/>
          <a:ln>
            <a:noFill/>
          </a:ln>
        </p:spPr>
        <p:txBody>
          <a:bodyPr lIns="0" rIns="0" tIns="0" bIns="0"/>
          <a:p>
            <a:pPr>
              <a:lnSpc>
                <a:spcPct val="100000"/>
              </a:lnSpc>
              <a:spcBef>
                <a:spcPts val="300"/>
              </a:spcBef>
              <a:spcAft>
                <a:spcPts val="1199"/>
              </a:spcAft>
            </a:pPr>
            <a:r>
              <a:rPr b="0" lang="da-DK" sz="2100" spc="-1" strike="noStrike" cap="all">
                <a:solidFill>
                  <a:srgbClr val="15aaa6"/>
                </a:solidFill>
                <a:latin typeface="Arial"/>
                <a:ea typeface="Calibri"/>
              </a:rPr>
              <a:t>Wojciech Michal Pawlak</a:t>
            </a:r>
            <a:endParaRPr b="0" lang="da-DK" sz="2100" spc="-1" strike="noStrike">
              <a:solidFill>
                <a:srgbClr val="000000"/>
              </a:solidFill>
              <a:latin typeface="Arial"/>
            </a:endParaRPr>
          </a:p>
        </p:txBody>
      </p:sp>
      <p:sp>
        <p:nvSpPr>
          <p:cNvPr id="1071" name="TextShape 3"/>
          <p:cNvSpPr txBox="1"/>
          <p:nvPr/>
        </p:nvSpPr>
        <p:spPr>
          <a:xfrm>
            <a:off x="649080" y="5400"/>
            <a:ext cx="10878480" cy="1052280"/>
          </a:xfrm>
          <a:prstGeom prst="rect">
            <a:avLst/>
          </a:prstGeom>
          <a:noFill/>
          <a:ln>
            <a:noFill/>
          </a:ln>
        </p:spPr>
        <p:txBody>
          <a:bodyPr lIns="0" rIns="0" tIns="0" bIns="0" anchor="b"/>
          <a:p>
            <a:pPr>
              <a:lnSpc>
                <a:spcPct val="100000"/>
              </a:lnSpc>
            </a:pPr>
            <a:r>
              <a:rPr b="0" lang="en-US" sz="3200" spc="-1" strike="noStrike" cap="all">
                <a:solidFill>
                  <a:srgbClr val="000000"/>
                </a:solidFill>
                <a:latin typeface="Arial"/>
                <a:ea typeface="ＭＳ Ｐゴシック"/>
              </a:rPr>
              <a:t>About ME </a:t>
            </a:r>
            <a:endParaRPr b="0" lang="en-US" sz="3200" spc="-1" strike="noStrike">
              <a:solidFill>
                <a:srgbClr val="000000"/>
              </a:solidFill>
              <a:latin typeface="Calibri"/>
            </a:endParaRPr>
          </a:p>
        </p:txBody>
      </p:sp>
      <p:sp>
        <p:nvSpPr>
          <p:cNvPr id="1072" name="TextShape 4"/>
          <p:cNvSpPr txBox="1"/>
          <p:nvPr/>
        </p:nvSpPr>
        <p:spPr>
          <a:xfrm>
            <a:off x="672120" y="1620720"/>
            <a:ext cx="10856520" cy="4568400"/>
          </a:xfrm>
          <a:prstGeom prst="rect">
            <a:avLst/>
          </a:prstGeom>
          <a:noFill/>
          <a:ln>
            <a:noFill/>
          </a:ln>
        </p:spPr>
        <p:txBody>
          <a:bodyPr lIns="0" rIns="0" tIns="0" bIns="0"/>
          <a:p>
            <a:pPr marL="190440" indent="-190080">
              <a:lnSpc>
                <a:spcPct val="100000"/>
              </a:lnSpc>
              <a:spcBef>
                <a:spcPts val="300"/>
              </a:spcBef>
              <a:spcAft>
                <a:spcPts val="1199"/>
              </a:spcAft>
              <a:buClr>
                <a:srgbClr val="15aaa6"/>
              </a:buClr>
              <a:buFont typeface="Arial"/>
              <a:buChar char="•"/>
            </a:pPr>
            <a:r>
              <a:rPr b="0" lang="da-DK" sz="1800" spc="-1" strike="noStrike">
                <a:solidFill>
                  <a:srgbClr val="000000"/>
                </a:solidFill>
                <a:latin typeface="Arial"/>
                <a:ea typeface="Calibri"/>
              </a:rPr>
              <a:t>Senior Research Engineer at SimCorp Technology Labs, SimCorp A/S</a:t>
            </a:r>
            <a:endParaRPr b="0" lang="da-DK" sz="1800" spc="-1" strike="noStrike">
              <a:solidFill>
                <a:srgbClr val="000000"/>
              </a:solidFill>
              <a:latin typeface="Arial"/>
            </a:endParaRPr>
          </a:p>
          <a:p>
            <a:pPr marL="190440" indent="-190080">
              <a:lnSpc>
                <a:spcPct val="100000"/>
              </a:lnSpc>
              <a:spcBef>
                <a:spcPts val="300"/>
              </a:spcBef>
              <a:spcAft>
                <a:spcPts val="1199"/>
              </a:spcAft>
              <a:buClr>
                <a:srgbClr val="15a6ad"/>
              </a:buClr>
              <a:buFont typeface="Arial"/>
              <a:buChar char="•"/>
            </a:pPr>
            <a:r>
              <a:rPr b="0" lang="da-DK" sz="1800" spc="-1" strike="noStrike">
                <a:solidFill>
                  <a:srgbClr val="000000"/>
                </a:solidFill>
                <a:latin typeface="Arial"/>
                <a:ea typeface="Calibri"/>
              </a:rPr>
              <a:t>Industrial Ph.D. Student at Department of Computer Science (DIKU)</a:t>
            </a:r>
            <a:endParaRPr b="0" lang="da-DK" sz="1800" spc="-1" strike="noStrike">
              <a:solidFill>
                <a:srgbClr val="000000"/>
              </a:solidFill>
              <a:latin typeface="Arial"/>
            </a:endParaRPr>
          </a:p>
          <a:p>
            <a:pPr lvl="1" marL="379440" indent="-180720">
              <a:lnSpc>
                <a:spcPct val="100000"/>
              </a:lnSpc>
              <a:spcAft>
                <a:spcPts val="1199"/>
              </a:spcAft>
              <a:buClr>
                <a:srgbClr val="15aaa6"/>
              </a:buClr>
              <a:buFont typeface="Arial"/>
              <a:buChar char="•"/>
            </a:pPr>
            <a:r>
              <a:rPr b="0" lang="da-DK" sz="1600" spc="-1" strike="noStrike">
                <a:solidFill>
                  <a:srgbClr val="000000"/>
                </a:solidFill>
                <a:latin typeface="Arial"/>
                <a:ea typeface="Calibri"/>
              </a:rPr>
              <a:t>Joint industry-academic collaboration supported by Innovation Fund Denmark</a:t>
            </a:r>
            <a:endParaRPr b="0" lang="da-DK" sz="1600" spc="-1" strike="noStrike">
              <a:solidFill>
                <a:srgbClr val="000000"/>
              </a:solidFill>
              <a:latin typeface="Arial"/>
            </a:endParaRPr>
          </a:p>
          <a:p>
            <a:pPr lvl="1" marL="379440" indent="-180720">
              <a:lnSpc>
                <a:spcPct val="100000"/>
              </a:lnSpc>
              <a:spcAft>
                <a:spcPts val="1199"/>
              </a:spcAft>
              <a:buClr>
                <a:srgbClr val="15aaa6"/>
              </a:buClr>
              <a:buFont typeface="Arial"/>
              <a:buChar char="•"/>
            </a:pPr>
            <a:r>
              <a:rPr b="0" lang="da-DK" sz="1600" spc="-1" strike="noStrike">
                <a:solidFill>
                  <a:srgbClr val="000000"/>
                </a:solidFill>
                <a:latin typeface="Arial"/>
                <a:ea typeface="Calibri"/>
              </a:rPr>
              <a:t>Period: February 2017 – January 2020</a:t>
            </a:r>
            <a:endParaRPr b="0" lang="da-DK" sz="1600" spc="-1" strike="noStrike">
              <a:solidFill>
                <a:srgbClr val="000000"/>
              </a:solidFill>
              <a:latin typeface="Arial"/>
            </a:endParaRPr>
          </a:p>
          <a:p>
            <a:pPr lvl="1" marL="379440" indent="-180720">
              <a:lnSpc>
                <a:spcPct val="100000"/>
              </a:lnSpc>
              <a:spcAft>
                <a:spcPts val="1199"/>
              </a:spcAft>
              <a:buClr>
                <a:srgbClr val="15aaa6"/>
              </a:buClr>
              <a:buFont typeface="Arial"/>
              <a:buChar char="•"/>
            </a:pPr>
            <a:r>
              <a:rPr b="0" lang="da-DK" sz="1600" spc="-1" strike="noStrike">
                <a:solidFill>
                  <a:srgbClr val="000000"/>
                </a:solidFill>
                <a:latin typeface="Arial"/>
                <a:ea typeface="Calibri"/>
              </a:rPr>
              <a:t>Project Title: Accelerated Financial Algorithms</a:t>
            </a:r>
            <a:endParaRPr b="0" lang="da-DK" sz="1600" spc="-1" strike="noStrike">
              <a:solidFill>
                <a:srgbClr val="000000"/>
              </a:solidFill>
              <a:latin typeface="Arial"/>
            </a:endParaRPr>
          </a:p>
          <a:p>
            <a:pPr lvl="1" marL="379440" indent="-180720">
              <a:lnSpc>
                <a:spcPct val="100000"/>
              </a:lnSpc>
              <a:spcAft>
                <a:spcPts val="1199"/>
              </a:spcAft>
              <a:buClr>
                <a:srgbClr val="15aaa6"/>
              </a:buClr>
              <a:buFont typeface="Arial"/>
              <a:buChar char="•"/>
            </a:pPr>
            <a:r>
              <a:rPr b="0" lang="da-DK" sz="1600" spc="-1" strike="noStrike">
                <a:solidFill>
                  <a:srgbClr val="000000"/>
                </a:solidFill>
                <a:latin typeface="Arial"/>
                <a:ea typeface="Calibri"/>
              </a:rPr>
              <a:t>Project Goal: Utilization of current </a:t>
            </a:r>
            <a:r>
              <a:rPr b="1" lang="da-DK" sz="1600" spc="-1" strike="noStrike">
                <a:solidFill>
                  <a:srgbClr val="15a6ad"/>
                </a:solidFill>
                <a:latin typeface="Arial"/>
                <a:ea typeface="Calibri"/>
              </a:rPr>
              <a:t>HPC techniques</a:t>
            </a:r>
            <a:r>
              <a:rPr b="0" lang="da-DK" sz="1600" spc="-1" strike="noStrike">
                <a:solidFill>
                  <a:srgbClr val="15a6ad"/>
                </a:solidFill>
                <a:latin typeface="Arial"/>
                <a:ea typeface="Calibri"/>
              </a:rPr>
              <a:t> </a:t>
            </a:r>
            <a:r>
              <a:rPr b="0" lang="da-DK" sz="1600" spc="-1" strike="noStrike">
                <a:solidFill>
                  <a:srgbClr val="000000"/>
                </a:solidFill>
                <a:latin typeface="Arial"/>
                <a:ea typeface="Calibri"/>
              </a:rPr>
              <a:t>and modern </a:t>
            </a:r>
            <a:r>
              <a:rPr b="1" lang="da-DK" sz="1600" spc="-1" strike="noStrike">
                <a:solidFill>
                  <a:srgbClr val="15a6ad"/>
                </a:solidFill>
                <a:latin typeface="Arial"/>
                <a:ea typeface="Calibri"/>
              </a:rPr>
              <a:t>commodity many-core architectures</a:t>
            </a:r>
            <a:r>
              <a:rPr b="0" lang="da-DK" sz="1600" spc="-1" strike="noStrike">
                <a:solidFill>
                  <a:srgbClr val="15a6ad"/>
                </a:solidFill>
                <a:latin typeface="Arial"/>
                <a:ea typeface="Calibri"/>
              </a:rPr>
              <a:t> </a:t>
            </a:r>
            <a:r>
              <a:rPr b="0" lang="da-DK" sz="1600" spc="-1" strike="noStrike">
                <a:solidFill>
                  <a:srgbClr val="000000"/>
                </a:solidFill>
                <a:latin typeface="Arial"/>
                <a:ea typeface="Calibri"/>
              </a:rPr>
              <a:t>to target</a:t>
            </a:r>
            <a:r>
              <a:rPr b="0" lang="da-DK" sz="1600" spc="-1" strike="noStrike">
                <a:solidFill>
                  <a:srgbClr val="15a6ad"/>
                </a:solidFill>
                <a:latin typeface="Arial"/>
                <a:ea typeface="Calibri"/>
              </a:rPr>
              <a:t> </a:t>
            </a:r>
            <a:r>
              <a:rPr b="1" lang="da-DK" sz="1600" spc="-1" strike="noStrike">
                <a:solidFill>
                  <a:srgbClr val="15a6ad"/>
                </a:solidFill>
                <a:latin typeface="Arial"/>
                <a:ea typeface="Calibri"/>
              </a:rPr>
              <a:t>large compute loads</a:t>
            </a:r>
            <a:r>
              <a:rPr b="0" lang="da-DK" sz="1600" spc="-1" strike="noStrike">
                <a:solidFill>
                  <a:srgbClr val="000000"/>
                </a:solidFill>
                <a:latin typeface="Arial"/>
                <a:ea typeface="Calibri"/>
              </a:rPr>
              <a:t> in core financial calculations for </a:t>
            </a:r>
            <a:r>
              <a:rPr b="1" lang="da-DK" sz="1600" spc="-1" strike="noStrike">
                <a:solidFill>
                  <a:srgbClr val="15a6ad"/>
                </a:solidFill>
                <a:latin typeface="Arial"/>
                <a:ea typeface="Calibri"/>
              </a:rPr>
              <a:t>risk management </a:t>
            </a:r>
            <a:r>
              <a:rPr b="0" lang="da-DK" sz="1600" spc="-1" strike="noStrike">
                <a:solidFill>
                  <a:srgbClr val="000000"/>
                </a:solidFill>
                <a:latin typeface="Arial"/>
                <a:ea typeface="Calibri"/>
              </a:rPr>
              <a:t>and </a:t>
            </a:r>
            <a:r>
              <a:rPr b="1" lang="da-DK" sz="1600" spc="-1" strike="noStrike">
                <a:solidFill>
                  <a:srgbClr val="15a6ad"/>
                </a:solidFill>
                <a:latin typeface="Arial"/>
                <a:ea typeface="Calibri"/>
              </a:rPr>
              <a:t>pricing of financial instruments</a:t>
            </a:r>
            <a:endParaRPr b="0" lang="da-DK" sz="1600" spc="-1" strike="noStrike">
              <a:solidFill>
                <a:srgbClr val="000000"/>
              </a:solidFill>
              <a:latin typeface="Arial"/>
            </a:endParaRPr>
          </a:p>
          <a:p>
            <a:pPr lvl="1" marL="379440" indent="-180720">
              <a:lnSpc>
                <a:spcPct val="100000"/>
              </a:lnSpc>
              <a:spcAft>
                <a:spcPts val="1199"/>
              </a:spcAft>
              <a:buClr>
                <a:srgbClr val="15aaa6"/>
              </a:buClr>
              <a:buFont typeface="Arial"/>
              <a:buChar char="•"/>
            </a:pPr>
            <a:r>
              <a:rPr b="0" lang="da-DK" sz="1600" spc="-1" strike="noStrike">
                <a:solidFill>
                  <a:srgbClr val="000000"/>
                </a:solidFill>
                <a:latin typeface="Arial"/>
                <a:ea typeface="Calibri"/>
              </a:rPr>
              <a:t>Supervisors: Martin Elsman and </a:t>
            </a:r>
            <a:r>
              <a:rPr b="1" lang="da-DK" sz="1600" spc="-1" strike="noStrike">
                <a:solidFill>
                  <a:srgbClr val="15a6ad"/>
                </a:solidFill>
                <a:latin typeface="Arial"/>
                <a:ea typeface="Calibri"/>
              </a:rPr>
              <a:t>Cosmin Oancea</a:t>
            </a:r>
            <a:endParaRPr b="0" lang="da-DK" sz="1600" spc="-1" strike="noStrike">
              <a:solidFill>
                <a:srgbClr val="000000"/>
              </a:solidFill>
              <a:latin typeface="Arial"/>
            </a:endParaRPr>
          </a:p>
          <a:p>
            <a:pPr marL="190440" indent="-190080">
              <a:lnSpc>
                <a:spcPct val="100000"/>
              </a:lnSpc>
              <a:spcBef>
                <a:spcPts val="300"/>
              </a:spcBef>
              <a:spcAft>
                <a:spcPts val="1199"/>
              </a:spcAft>
              <a:buClr>
                <a:srgbClr val="15aaa6"/>
              </a:buClr>
              <a:buFont typeface="Arial"/>
              <a:buChar char="•"/>
            </a:pPr>
            <a:r>
              <a:rPr b="0" lang="da-DK" sz="1800" spc="-1" strike="noStrike">
                <a:solidFill>
                  <a:srgbClr val="000000"/>
                </a:solidFill>
                <a:latin typeface="Arial"/>
                <a:ea typeface="Calibri"/>
              </a:rPr>
              <a:t>Master thesis at DTU in High-Performance Computing</a:t>
            </a:r>
            <a:endParaRPr b="0" lang="da-DK" sz="1800" spc="-1" strike="noStrike">
              <a:solidFill>
                <a:srgbClr val="000000"/>
              </a:solidFill>
              <a:latin typeface="Arial"/>
            </a:endParaRPr>
          </a:p>
          <a:p>
            <a:pPr marL="190440" indent="-190080">
              <a:lnSpc>
                <a:spcPct val="100000"/>
              </a:lnSpc>
              <a:spcBef>
                <a:spcPts val="300"/>
              </a:spcBef>
              <a:spcAft>
                <a:spcPts val="1199"/>
              </a:spcAft>
              <a:buClr>
                <a:srgbClr val="15aaa6"/>
              </a:buClr>
              <a:buFont typeface="Arial"/>
              <a:buChar char="•"/>
            </a:pPr>
            <a:r>
              <a:rPr b="0" lang="da-DK" sz="1800" spc="-1" strike="noStrike">
                <a:solidFill>
                  <a:srgbClr val="000000"/>
                </a:solidFill>
                <a:latin typeface="Arial"/>
                <a:ea typeface="Calibri"/>
              </a:rPr>
              <a:t>More details: </a:t>
            </a:r>
            <a:r>
              <a:rPr b="0" lang="da-DK" sz="1800" spc="-1" strike="noStrike" u="sng">
                <a:solidFill>
                  <a:srgbClr val="76c1e2"/>
                </a:solidFill>
                <a:uFillTx/>
                <a:latin typeface="Arial"/>
                <a:ea typeface="Calibri"/>
                <a:hlinkClick r:id="rId1"/>
              </a:rPr>
              <a:t>https://www.linkedin.com/in/wojciechpawlak/</a:t>
            </a:r>
            <a:endParaRPr b="0" lang="da-DK" sz="1800" spc="-1" strike="noStrike">
              <a:solidFill>
                <a:srgbClr val="000000"/>
              </a:solidFill>
              <a:latin typeface="Arial"/>
            </a:endParaRPr>
          </a:p>
          <a:p>
            <a:pPr marL="190440" indent="-190080">
              <a:lnSpc>
                <a:spcPct val="100000"/>
              </a:lnSpc>
              <a:spcBef>
                <a:spcPts val="300"/>
              </a:spcBef>
              <a:spcAft>
                <a:spcPts val="1199"/>
              </a:spcAft>
              <a:buClr>
                <a:srgbClr val="15aaa6"/>
              </a:buClr>
              <a:buFont typeface="Arial"/>
              <a:buChar char="•"/>
            </a:pPr>
            <a:r>
              <a:rPr b="0" lang="da-DK" sz="1800" spc="-1" strike="noStrike">
                <a:solidFill>
                  <a:srgbClr val="000000"/>
                </a:solidFill>
                <a:latin typeface="Arial"/>
                <a:ea typeface="Calibri"/>
              </a:rPr>
              <a:t>Contact: </a:t>
            </a:r>
            <a:r>
              <a:rPr b="0" lang="da-DK" sz="1800" spc="-1" strike="noStrike" u="sng">
                <a:solidFill>
                  <a:srgbClr val="76c1e2"/>
                </a:solidFill>
                <a:uFillTx/>
                <a:latin typeface="Arial"/>
                <a:ea typeface="Calibri"/>
                <a:hlinkClick r:id="rId2"/>
              </a:rPr>
              <a:t>Wojciech.M.Pawlak@simcorp.com</a:t>
            </a:r>
            <a:r>
              <a:rPr b="0" lang="da-DK" sz="1800" spc="-1" strike="noStrike">
                <a:solidFill>
                  <a:srgbClr val="000000"/>
                </a:solidFill>
                <a:latin typeface="Arial"/>
                <a:ea typeface="Calibri"/>
              </a:rPr>
              <a:t> or </a:t>
            </a:r>
            <a:r>
              <a:rPr b="0" lang="da-DK" sz="1800" spc="-1" strike="noStrike" u="sng">
                <a:solidFill>
                  <a:srgbClr val="76c1e2"/>
                </a:solidFill>
                <a:uFillTx/>
                <a:latin typeface="Arial"/>
                <a:ea typeface="Calibri"/>
                <a:hlinkClick r:id="rId3"/>
              </a:rPr>
              <a:t>wmp@di.ku.dk</a:t>
            </a:r>
            <a:endParaRPr b="0" lang="da-DK" sz="1800" spc="-1" strike="noStrike">
              <a:solidFill>
                <a:srgbClr val="000000"/>
              </a:solidFill>
              <a:latin typeface="Arial"/>
            </a:endParaRPr>
          </a:p>
          <a:p>
            <a:pPr>
              <a:lnSpc>
                <a:spcPct val="100000"/>
              </a:lnSpc>
              <a:spcBef>
                <a:spcPts val="300"/>
              </a:spcBef>
              <a:spcAft>
                <a:spcPts val="1199"/>
              </a:spcAft>
            </a:pPr>
            <a:endParaRPr b="0" lang="da-DK" sz="1800" spc="-1" strike="noStrike">
              <a:solidFill>
                <a:srgbClr val="000000"/>
              </a:solidFill>
              <a:latin typeface="Arial"/>
            </a:endParaRPr>
          </a:p>
          <a:p>
            <a:pPr>
              <a:lnSpc>
                <a:spcPct val="100000"/>
              </a:lnSpc>
              <a:spcBef>
                <a:spcPts val="300"/>
              </a:spcBef>
              <a:spcAft>
                <a:spcPts val="1199"/>
              </a:spcAft>
            </a:pPr>
            <a:endParaRPr b="0" lang="da-DK" sz="1800" spc="-1" strike="noStrike">
              <a:solidFill>
                <a:srgbClr val="000000"/>
              </a:solidFill>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3" name="TextShape 1"/>
          <p:cNvSpPr txBox="1"/>
          <p:nvPr/>
        </p:nvSpPr>
        <p:spPr>
          <a:xfrm>
            <a:off x="672120" y="6356520"/>
            <a:ext cx="679320" cy="365760"/>
          </a:xfrm>
          <a:prstGeom prst="rect">
            <a:avLst/>
          </a:prstGeom>
          <a:noFill/>
          <a:ln>
            <a:noFill/>
          </a:ln>
        </p:spPr>
        <p:txBody>
          <a:bodyPr lIns="0" rIns="0" tIns="0" bIns="0" anchor="ctr"/>
          <a:p>
            <a:pPr>
              <a:lnSpc>
                <a:spcPct val="100000"/>
              </a:lnSpc>
            </a:pPr>
            <a:fld id="{EA03FB00-6BE9-4E76-8180-8946D7675B5A}" type="slidenum">
              <a:rPr b="0" lang="en-US" sz="1000" spc="-1" strike="noStrike">
                <a:solidFill>
                  <a:srgbClr val="cccccc"/>
                </a:solidFill>
                <a:latin typeface="Arial"/>
                <a:ea typeface="ＭＳ Ｐゴシック"/>
              </a:rPr>
              <a:t>&lt;number&gt;</a:t>
            </a:fld>
            <a:endParaRPr b="0" lang="en-US" sz="1000" spc="-1" strike="noStrike">
              <a:latin typeface="Times New Roman"/>
            </a:endParaRPr>
          </a:p>
        </p:txBody>
      </p:sp>
      <p:sp>
        <p:nvSpPr>
          <p:cNvPr id="1074" name="TextShape 2"/>
          <p:cNvSpPr txBox="1"/>
          <p:nvPr/>
        </p:nvSpPr>
        <p:spPr>
          <a:xfrm>
            <a:off x="671040" y="1055880"/>
            <a:ext cx="10849680" cy="402120"/>
          </a:xfrm>
          <a:prstGeom prst="rect">
            <a:avLst/>
          </a:prstGeom>
          <a:noFill/>
          <a:ln>
            <a:noFill/>
          </a:ln>
        </p:spPr>
        <p:txBody>
          <a:bodyPr lIns="0" rIns="0" tIns="0" bIns="0"/>
          <a:p>
            <a:endParaRPr b="0" lang="da-DK" sz="1800" spc="-1" strike="noStrike">
              <a:solidFill>
                <a:srgbClr val="000000"/>
              </a:solidFill>
              <a:latin typeface="Arial"/>
            </a:endParaRPr>
          </a:p>
        </p:txBody>
      </p:sp>
      <p:sp>
        <p:nvSpPr>
          <p:cNvPr id="1075" name="TextShape 3"/>
          <p:cNvSpPr txBox="1"/>
          <p:nvPr/>
        </p:nvSpPr>
        <p:spPr>
          <a:xfrm>
            <a:off x="649080" y="5400"/>
            <a:ext cx="10878480" cy="1052280"/>
          </a:xfrm>
          <a:prstGeom prst="rect">
            <a:avLst/>
          </a:prstGeom>
          <a:noFill/>
          <a:ln>
            <a:noFill/>
          </a:ln>
        </p:spPr>
        <p:txBody>
          <a:bodyPr lIns="0" rIns="0" tIns="0" bIns="0" anchor="b"/>
          <a:p>
            <a:pPr>
              <a:lnSpc>
                <a:spcPct val="100000"/>
              </a:lnSpc>
            </a:pPr>
            <a:r>
              <a:rPr b="0" lang="en-US" sz="3200" spc="-1" strike="noStrike" cap="all">
                <a:solidFill>
                  <a:srgbClr val="000000"/>
                </a:solidFill>
                <a:latin typeface="Arial"/>
                <a:ea typeface="ＭＳ Ｐゴシック"/>
              </a:rPr>
              <a:t>About SIMCORP</a:t>
            </a:r>
            <a:endParaRPr b="0" lang="en-US" sz="3200" spc="-1" strike="noStrike">
              <a:solidFill>
                <a:srgbClr val="000000"/>
              </a:solidFill>
              <a:latin typeface="Calibri"/>
            </a:endParaRPr>
          </a:p>
        </p:txBody>
      </p:sp>
      <p:sp>
        <p:nvSpPr>
          <p:cNvPr id="1076" name="TextShape 4"/>
          <p:cNvSpPr txBox="1"/>
          <p:nvPr/>
        </p:nvSpPr>
        <p:spPr>
          <a:xfrm>
            <a:off x="672120" y="1620720"/>
            <a:ext cx="10856520" cy="4568400"/>
          </a:xfrm>
          <a:prstGeom prst="rect">
            <a:avLst/>
          </a:prstGeom>
          <a:noFill/>
          <a:ln>
            <a:noFill/>
          </a:ln>
        </p:spPr>
        <p:txBody>
          <a:bodyPr lIns="0" rIns="0" tIns="0" bIns="0"/>
          <a:p>
            <a:pPr marL="190440" indent="-190080">
              <a:lnSpc>
                <a:spcPct val="100000"/>
              </a:lnSpc>
              <a:spcBef>
                <a:spcPts val="300"/>
              </a:spcBef>
              <a:spcAft>
                <a:spcPts val="1199"/>
              </a:spcAft>
              <a:buClr>
                <a:srgbClr val="15aaa6"/>
              </a:buClr>
              <a:buFont typeface="Arial"/>
              <a:buChar char="•"/>
            </a:pPr>
            <a:r>
              <a:rPr b="0" lang="da-DK" sz="1800" spc="-1" strike="noStrike">
                <a:solidFill>
                  <a:srgbClr val="000000"/>
                </a:solidFill>
                <a:latin typeface="Arial"/>
                <a:ea typeface="Calibri"/>
              </a:rPr>
              <a:t>Largest Danish FinTech company</a:t>
            </a:r>
            <a:endParaRPr b="0" lang="da-DK" sz="1800" spc="-1" strike="noStrike">
              <a:solidFill>
                <a:srgbClr val="000000"/>
              </a:solidFill>
              <a:latin typeface="Arial"/>
            </a:endParaRPr>
          </a:p>
          <a:p>
            <a:pPr lvl="1" marL="379440" indent="-180720">
              <a:lnSpc>
                <a:spcPct val="100000"/>
              </a:lnSpc>
              <a:spcAft>
                <a:spcPts val="1199"/>
              </a:spcAft>
              <a:buClr>
                <a:srgbClr val="15aaa6"/>
              </a:buClr>
              <a:buFont typeface="Arial"/>
              <a:buChar char="•"/>
            </a:pPr>
            <a:r>
              <a:rPr b="0" lang="da-DK" sz="1600" spc="-1" strike="noStrike">
                <a:solidFill>
                  <a:srgbClr val="000000"/>
                </a:solidFill>
                <a:latin typeface="Arial"/>
                <a:ea typeface="Calibri"/>
              </a:rPr>
              <a:t>More than 20 offices globally</a:t>
            </a:r>
            <a:endParaRPr b="0" lang="da-DK" sz="1600" spc="-1" strike="noStrike">
              <a:solidFill>
                <a:srgbClr val="000000"/>
              </a:solidFill>
              <a:latin typeface="Arial"/>
            </a:endParaRPr>
          </a:p>
          <a:p>
            <a:pPr lvl="1" marL="379440" indent="-180720">
              <a:lnSpc>
                <a:spcPct val="100000"/>
              </a:lnSpc>
              <a:spcAft>
                <a:spcPts val="1199"/>
              </a:spcAft>
              <a:buClr>
                <a:srgbClr val="15aaa6"/>
              </a:buClr>
              <a:buFont typeface="Arial"/>
              <a:buChar char="•"/>
            </a:pPr>
            <a:r>
              <a:rPr b="0" lang="da-DK" sz="1600" spc="-1" strike="noStrike">
                <a:solidFill>
                  <a:srgbClr val="000000"/>
                </a:solidFill>
                <a:latin typeface="Arial"/>
                <a:ea typeface="Calibri"/>
              </a:rPr>
              <a:t>More than 1500 employees</a:t>
            </a:r>
            <a:endParaRPr b="0" lang="da-DK" sz="1600" spc="-1" strike="noStrike">
              <a:solidFill>
                <a:srgbClr val="000000"/>
              </a:solidFill>
              <a:latin typeface="Arial"/>
            </a:endParaRPr>
          </a:p>
          <a:p>
            <a:pPr lvl="1" marL="379440" indent="-180720">
              <a:lnSpc>
                <a:spcPct val="100000"/>
              </a:lnSpc>
              <a:spcAft>
                <a:spcPts val="1199"/>
              </a:spcAft>
              <a:buClr>
                <a:srgbClr val="15aaa6"/>
              </a:buClr>
              <a:buFont typeface="Arial"/>
              <a:buChar char="•"/>
            </a:pPr>
            <a:r>
              <a:rPr b="0" lang="da-DK" sz="1600" spc="-1" strike="noStrike">
                <a:solidFill>
                  <a:srgbClr val="000000"/>
                </a:solidFill>
                <a:latin typeface="Arial"/>
                <a:ea typeface="Calibri"/>
              </a:rPr>
              <a:t>More than 20% of revenue invested in R&amp;D</a:t>
            </a:r>
            <a:endParaRPr b="0" lang="da-DK" sz="1600" spc="-1" strike="noStrike">
              <a:solidFill>
                <a:srgbClr val="000000"/>
              </a:solidFill>
              <a:latin typeface="Arial"/>
            </a:endParaRPr>
          </a:p>
          <a:p>
            <a:pPr marL="190440" indent="-190080">
              <a:lnSpc>
                <a:spcPct val="100000"/>
              </a:lnSpc>
              <a:spcBef>
                <a:spcPts val="300"/>
              </a:spcBef>
              <a:spcAft>
                <a:spcPts val="1199"/>
              </a:spcAft>
              <a:buClr>
                <a:srgbClr val="15aaa6"/>
              </a:buClr>
              <a:buFont typeface="Arial"/>
              <a:buChar char="•"/>
            </a:pPr>
            <a:r>
              <a:rPr b="0" lang="da-DK" sz="1800" spc="-1" strike="noStrike">
                <a:solidFill>
                  <a:srgbClr val="000000"/>
                </a:solidFill>
                <a:latin typeface="Arial"/>
                <a:ea typeface="Calibri"/>
              </a:rPr>
              <a:t>Leading provider of investment management software solutions</a:t>
            </a:r>
            <a:endParaRPr b="0" lang="da-DK" sz="1800" spc="-1" strike="noStrike">
              <a:solidFill>
                <a:srgbClr val="000000"/>
              </a:solidFill>
              <a:latin typeface="Arial"/>
            </a:endParaRPr>
          </a:p>
          <a:p>
            <a:pPr lvl="1" marL="379440" indent="-180720">
              <a:lnSpc>
                <a:spcPct val="100000"/>
              </a:lnSpc>
              <a:spcAft>
                <a:spcPts val="1199"/>
              </a:spcAft>
              <a:buClr>
                <a:srgbClr val="15aaa6"/>
              </a:buClr>
              <a:buFont typeface="Arial"/>
              <a:buChar char="•"/>
            </a:pPr>
            <a:r>
              <a:rPr b="0" lang="da-DK" sz="1600" spc="-1" strike="noStrike">
                <a:solidFill>
                  <a:srgbClr val="000000"/>
                </a:solidFill>
                <a:latin typeface="Arial"/>
                <a:ea typeface="Calibri"/>
              </a:rPr>
              <a:t>More than 180 clients worldwide, mainly large financial organizations</a:t>
            </a:r>
            <a:endParaRPr b="0" lang="da-DK" sz="1600" spc="-1" strike="noStrike">
              <a:solidFill>
                <a:srgbClr val="000000"/>
              </a:solidFill>
              <a:latin typeface="Arial"/>
            </a:endParaRPr>
          </a:p>
          <a:p>
            <a:pPr marL="190440" indent="-190080">
              <a:lnSpc>
                <a:spcPct val="100000"/>
              </a:lnSpc>
              <a:spcBef>
                <a:spcPts val="300"/>
              </a:spcBef>
              <a:spcAft>
                <a:spcPts val="1199"/>
              </a:spcAft>
              <a:buClr>
                <a:srgbClr val="15aaa6"/>
              </a:buClr>
              <a:buFont typeface="Arial"/>
              <a:buChar char="•"/>
            </a:pPr>
            <a:r>
              <a:rPr b="0" lang="da-DK" sz="1800" spc="-1" strike="noStrike">
                <a:solidFill>
                  <a:srgbClr val="000000"/>
                </a:solidFill>
                <a:latin typeface="Arial"/>
                <a:ea typeface="Calibri"/>
              </a:rPr>
              <a:t>SimCorp Technology Labs</a:t>
            </a:r>
            <a:endParaRPr b="0" lang="da-DK" sz="1800" spc="-1" strike="noStrike">
              <a:solidFill>
                <a:srgbClr val="000000"/>
              </a:solidFill>
              <a:latin typeface="Arial"/>
            </a:endParaRPr>
          </a:p>
          <a:p>
            <a:pPr lvl="1" marL="379440" indent="-180720">
              <a:lnSpc>
                <a:spcPct val="100000"/>
              </a:lnSpc>
              <a:spcAft>
                <a:spcPts val="1199"/>
              </a:spcAft>
              <a:buClr>
                <a:srgbClr val="15aaa6"/>
              </a:buClr>
              <a:buFont typeface="Arial"/>
              <a:buChar char="•"/>
            </a:pPr>
            <a:r>
              <a:rPr b="0" lang="da-DK" sz="1600" spc="-1" strike="noStrike">
                <a:solidFill>
                  <a:srgbClr val="000000"/>
                </a:solidFill>
                <a:latin typeface="Arial"/>
                <a:ea typeface="Calibri"/>
              </a:rPr>
              <a:t>Internal strategic innovation unit focused on innovative technology and enterprise architecture research</a:t>
            </a:r>
            <a:endParaRPr b="0" lang="da-DK" sz="1600" spc="-1" strike="noStrike">
              <a:solidFill>
                <a:srgbClr val="000000"/>
              </a:solidFill>
              <a:latin typeface="Arial"/>
            </a:endParaRPr>
          </a:p>
          <a:p>
            <a:pPr lvl="2" marL="555480" indent="-164880">
              <a:lnSpc>
                <a:spcPct val="100000"/>
              </a:lnSpc>
              <a:spcAft>
                <a:spcPts val="1199"/>
              </a:spcAft>
              <a:buClr>
                <a:srgbClr val="15aaa6"/>
              </a:buClr>
              <a:buFont typeface="Arial"/>
              <a:buChar char="-"/>
            </a:pPr>
            <a:r>
              <a:rPr b="0" lang="da-DK" sz="1600" spc="-1" strike="noStrike">
                <a:solidFill>
                  <a:srgbClr val="000000"/>
                </a:solidFill>
                <a:latin typeface="Arial"/>
                <a:ea typeface="Calibri"/>
              </a:rPr>
              <a:t>High-performance computing</a:t>
            </a:r>
            <a:endParaRPr b="0" lang="da-DK" sz="1600" spc="-1" strike="noStrike">
              <a:solidFill>
                <a:srgbClr val="000000"/>
              </a:solidFill>
              <a:latin typeface="Arial"/>
            </a:endParaRPr>
          </a:p>
          <a:p>
            <a:pPr lvl="2" marL="555480" indent="-164880">
              <a:lnSpc>
                <a:spcPct val="100000"/>
              </a:lnSpc>
              <a:spcAft>
                <a:spcPts val="1199"/>
              </a:spcAft>
              <a:buClr>
                <a:srgbClr val="15aaa6"/>
              </a:buClr>
              <a:buFont typeface="Arial"/>
              <a:buChar char="-"/>
            </a:pPr>
            <a:r>
              <a:rPr b="0" lang="da-DK" sz="1600" spc="-1" strike="noStrike">
                <a:solidFill>
                  <a:srgbClr val="000000"/>
                </a:solidFill>
                <a:latin typeface="Arial"/>
                <a:ea typeface="Calibri"/>
              </a:rPr>
              <a:t>Artificial Intelligence</a:t>
            </a:r>
            <a:endParaRPr b="0" lang="da-DK" sz="1600" spc="-1" strike="noStrike">
              <a:solidFill>
                <a:srgbClr val="000000"/>
              </a:solidFill>
              <a:latin typeface="Arial"/>
            </a:endParaRPr>
          </a:p>
          <a:p>
            <a:pPr marL="190440" indent="-190080">
              <a:lnSpc>
                <a:spcPct val="100000"/>
              </a:lnSpc>
              <a:spcBef>
                <a:spcPts val="300"/>
              </a:spcBef>
              <a:spcAft>
                <a:spcPts val="1199"/>
              </a:spcAft>
              <a:buClr>
                <a:srgbClr val="15a6ad"/>
              </a:buClr>
              <a:buFont typeface="Arial"/>
              <a:buChar char="•"/>
            </a:pPr>
            <a:r>
              <a:rPr b="0" lang="da-DK" sz="1800" spc="-1" strike="noStrike">
                <a:solidFill>
                  <a:srgbClr val="000000"/>
                </a:solidFill>
                <a:latin typeface="Arial"/>
                <a:ea typeface="Calibri"/>
              </a:rPr>
              <a:t>More details: </a:t>
            </a:r>
            <a:r>
              <a:rPr b="0" lang="da-DK" sz="1800" spc="-1" strike="noStrike" u="sng">
                <a:solidFill>
                  <a:srgbClr val="76c1e2"/>
                </a:solidFill>
                <a:uFillTx/>
                <a:latin typeface="Arial"/>
                <a:ea typeface="Calibri"/>
                <a:hlinkClick r:id="rId1"/>
              </a:rPr>
              <a:t>www.simcorp.com</a:t>
            </a:r>
            <a:endParaRPr b="0" lang="da-DK" sz="1800" spc="-1" strike="noStrike">
              <a:solidFill>
                <a:srgbClr val="000000"/>
              </a:solidFill>
              <a:latin typeface="Arial"/>
            </a:endParaRPr>
          </a:p>
        </p:txBody>
      </p:sp>
      <p:pic>
        <p:nvPicPr>
          <p:cNvPr id="1077" name="Picture 5" descr=""/>
          <p:cNvPicPr/>
          <p:nvPr/>
        </p:nvPicPr>
        <p:blipFill>
          <a:blip r:embed="rId2"/>
          <a:stretch/>
        </p:blipFill>
        <p:spPr>
          <a:xfrm>
            <a:off x="8411040" y="2101680"/>
            <a:ext cx="3005280" cy="51840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8" name="TextShape 1"/>
          <p:cNvSpPr txBox="1"/>
          <p:nvPr/>
        </p:nvSpPr>
        <p:spPr>
          <a:xfrm>
            <a:off x="672120" y="6356520"/>
            <a:ext cx="679320" cy="365760"/>
          </a:xfrm>
          <a:prstGeom prst="rect">
            <a:avLst/>
          </a:prstGeom>
          <a:noFill/>
          <a:ln>
            <a:noFill/>
          </a:ln>
        </p:spPr>
        <p:txBody>
          <a:bodyPr lIns="0" rIns="0" tIns="0" bIns="0" anchor="ctr"/>
          <a:p>
            <a:pPr>
              <a:lnSpc>
                <a:spcPct val="100000"/>
              </a:lnSpc>
            </a:pPr>
            <a:fld id="{1DC1709B-7C8D-475C-A669-EB1CA319E412}" type="slidenum">
              <a:rPr b="0" lang="en-US" sz="1000" spc="-1" strike="noStrike">
                <a:solidFill>
                  <a:srgbClr val="cccccc"/>
                </a:solidFill>
                <a:latin typeface="Arial"/>
                <a:ea typeface="ＭＳ Ｐゴシック"/>
              </a:rPr>
              <a:t>&lt;number&gt;</a:t>
            </a:fld>
            <a:endParaRPr b="0" lang="en-US" sz="1000" spc="-1" strike="noStrike">
              <a:latin typeface="Times New Roman"/>
            </a:endParaRPr>
          </a:p>
        </p:txBody>
      </p:sp>
      <p:sp>
        <p:nvSpPr>
          <p:cNvPr id="1079" name="TextShape 2"/>
          <p:cNvSpPr txBox="1"/>
          <p:nvPr/>
        </p:nvSpPr>
        <p:spPr>
          <a:xfrm>
            <a:off x="671040" y="1055880"/>
            <a:ext cx="10849680" cy="402120"/>
          </a:xfrm>
          <a:prstGeom prst="rect">
            <a:avLst/>
          </a:prstGeom>
          <a:noFill/>
          <a:ln>
            <a:noFill/>
          </a:ln>
        </p:spPr>
        <p:txBody>
          <a:bodyPr lIns="0" rIns="0" tIns="0" bIns="0"/>
          <a:p>
            <a:endParaRPr b="0" lang="da-DK" sz="1800" spc="-1" strike="noStrike">
              <a:solidFill>
                <a:srgbClr val="000000"/>
              </a:solidFill>
              <a:latin typeface="Arial"/>
            </a:endParaRPr>
          </a:p>
        </p:txBody>
      </p:sp>
      <p:sp>
        <p:nvSpPr>
          <p:cNvPr id="1080" name="TextShape 3"/>
          <p:cNvSpPr txBox="1"/>
          <p:nvPr/>
        </p:nvSpPr>
        <p:spPr>
          <a:xfrm>
            <a:off x="649080" y="5400"/>
            <a:ext cx="10878480" cy="1052280"/>
          </a:xfrm>
          <a:prstGeom prst="rect">
            <a:avLst/>
          </a:prstGeom>
          <a:noFill/>
          <a:ln>
            <a:noFill/>
          </a:ln>
        </p:spPr>
        <p:txBody>
          <a:bodyPr lIns="0" rIns="0" tIns="0" bIns="0" anchor="b"/>
          <a:p>
            <a:pPr>
              <a:lnSpc>
                <a:spcPct val="100000"/>
              </a:lnSpc>
            </a:pPr>
            <a:r>
              <a:rPr b="0" lang="en-US" sz="3200" spc="-1" strike="noStrike" cap="all">
                <a:solidFill>
                  <a:srgbClr val="000000"/>
                </a:solidFill>
                <a:latin typeface="Arial"/>
                <a:ea typeface="ＭＳ Ｐゴシック"/>
              </a:rPr>
              <a:t>Derivative Pricing</a:t>
            </a:r>
            <a:endParaRPr b="0" lang="en-US" sz="3200" spc="-1" strike="noStrike">
              <a:solidFill>
                <a:srgbClr val="000000"/>
              </a:solidFill>
              <a:latin typeface="Calibri"/>
            </a:endParaRPr>
          </a:p>
        </p:txBody>
      </p:sp>
      <p:sp>
        <p:nvSpPr>
          <p:cNvPr id="1081" name="TextShape 4"/>
          <p:cNvSpPr txBox="1"/>
          <p:nvPr/>
        </p:nvSpPr>
        <p:spPr>
          <a:xfrm>
            <a:off x="672120" y="1620720"/>
            <a:ext cx="10856520" cy="4568400"/>
          </a:xfrm>
          <a:prstGeom prst="rect">
            <a:avLst/>
          </a:prstGeom>
          <a:noFill/>
          <a:ln>
            <a:noFill/>
          </a:ln>
        </p:spPr>
        <p:txBody>
          <a:bodyPr lIns="0" rIns="0" tIns="0" bIns="0"/>
          <a:p>
            <a:pPr marL="190440" indent="-190080">
              <a:lnSpc>
                <a:spcPct val="100000"/>
              </a:lnSpc>
              <a:spcBef>
                <a:spcPts val="300"/>
              </a:spcBef>
              <a:spcAft>
                <a:spcPts val="1199"/>
              </a:spcAft>
              <a:buClr>
                <a:srgbClr val="15a6ad"/>
              </a:buClr>
              <a:buFont typeface="Arial"/>
              <a:buChar char="•"/>
            </a:pPr>
            <a:r>
              <a:rPr b="0" lang="da-DK" sz="1800" spc="-1" strike="noStrike">
                <a:solidFill>
                  <a:srgbClr val="000000"/>
                </a:solidFill>
                <a:latin typeface="Arial"/>
                <a:ea typeface="Calibri"/>
              </a:rPr>
              <a:t>A contract between two or more parties that derives its value from the performance of an underlying asset, index, or entity</a:t>
            </a:r>
            <a:endParaRPr b="0" lang="da-DK" sz="1800" spc="-1" strike="noStrike">
              <a:solidFill>
                <a:srgbClr val="000000"/>
              </a:solidFill>
              <a:latin typeface="Arial"/>
            </a:endParaRPr>
          </a:p>
          <a:p>
            <a:pPr marL="190440" indent="-190080">
              <a:lnSpc>
                <a:spcPct val="100000"/>
              </a:lnSpc>
              <a:spcBef>
                <a:spcPts val="300"/>
              </a:spcBef>
              <a:spcAft>
                <a:spcPts val="1199"/>
              </a:spcAft>
              <a:buClr>
                <a:srgbClr val="15a6ad"/>
              </a:buClr>
              <a:buFont typeface="Arial"/>
              <a:buChar char="•"/>
            </a:pPr>
            <a:r>
              <a:rPr b="0" lang="da-DK" sz="1800" spc="-1" strike="noStrike">
                <a:solidFill>
                  <a:srgbClr val="000000"/>
                </a:solidFill>
                <a:latin typeface="Arial"/>
                <a:ea typeface="Calibri"/>
              </a:rPr>
              <a:t>Exchange-traded or Over-the-Counter (OTC)</a:t>
            </a:r>
            <a:endParaRPr b="0" lang="da-DK" sz="1800" spc="-1" strike="noStrike">
              <a:solidFill>
                <a:srgbClr val="000000"/>
              </a:solidFill>
              <a:latin typeface="Arial"/>
            </a:endParaRPr>
          </a:p>
          <a:p>
            <a:pPr marL="190440" indent="-190080">
              <a:lnSpc>
                <a:spcPct val="100000"/>
              </a:lnSpc>
              <a:spcBef>
                <a:spcPts val="300"/>
              </a:spcBef>
              <a:spcAft>
                <a:spcPts val="1199"/>
              </a:spcAft>
              <a:buClr>
                <a:srgbClr val="15a6ad"/>
              </a:buClr>
              <a:buFont typeface="Arial"/>
              <a:buChar char="•"/>
            </a:pPr>
            <a:r>
              <a:rPr b="0" lang="da-DK" sz="1800" spc="-1" strike="noStrike">
                <a:solidFill>
                  <a:srgbClr val="000000"/>
                </a:solidFill>
                <a:latin typeface="Arial"/>
                <a:ea typeface="Calibri"/>
              </a:rPr>
              <a:t>Examples: Futures, Forward, </a:t>
            </a:r>
            <a:r>
              <a:rPr b="1" lang="da-DK" sz="1800" spc="-1" strike="noStrike">
                <a:solidFill>
                  <a:srgbClr val="15a6ad"/>
                </a:solidFill>
                <a:latin typeface="Arial"/>
                <a:ea typeface="Calibri"/>
              </a:rPr>
              <a:t>Options</a:t>
            </a:r>
            <a:r>
              <a:rPr b="0" lang="da-DK" sz="1800" spc="-1" strike="noStrike">
                <a:solidFill>
                  <a:srgbClr val="000000"/>
                </a:solidFill>
                <a:latin typeface="Arial"/>
                <a:ea typeface="Calibri"/>
              </a:rPr>
              <a:t>, Warrants, Swaps, etc.</a:t>
            </a:r>
            <a:endParaRPr b="0" lang="da-DK" sz="1800" spc="-1" strike="noStrike">
              <a:solidFill>
                <a:srgbClr val="000000"/>
              </a:solidFill>
              <a:latin typeface="Arial"/>
            </a:endParaRPr>
          </a:p>
          <a:p>
            <a:pPr marL="190440" indent="-190080">
              <a:lnSpc>
                <a:spcPct val="100000"/>
              </a:lnSpc>
              <a:spcBef>
                <a:spcPts val="300"/>
              </a:spcBef>
              <a:spcAft>
                <a:spcPts val="1199"/>
              </a:spcAft>
              <a:buClr>
                <a:srgbClr val="15a6ad"/>
              </a:buClr>
              <a:buFont typeface="Arial"/>
              <a:buChar char="•"/>
            </a:pPr>
            <a:r>
              <a:rPr b="1" lang="da-DK" sz="1800" spc="-1" strike="noStrike">
                <a:solidFill>
                  <a:srgbClr val="15a6ad"/>
                </a:solidFill>
                <a:latin typeface="Arial"/>
                <a:ea typeface="Calibri"/>
              </a:rPr>
              <a:t>Low-end</a:t>
            </a:r>
            <a:r>
              <a:rPr b="0" lang="da-DK" sz="1800" spc="-1" strike="noStrike">
                <a:solidFill>
                  <a:srgbClr val="000000"/>
                </a:solidFill>
                <a:latin typeface="Arial"/>
                <a:ea typeface="Calibri"/>
              </a:rPr>
              <a:t> estimate of the size and scope of global derivative markets</a:t>
            </a:r>
            <a:endParaRPr b="0" lang="da-DK" sz="1800" spc="-1" strike="noStrike">
              <a:solidFill>
                <a:srgbClr val="000000"/>
              </a:solidFill>
              <a:latin typeface="Arial"/>
            </a:endParaRPr>
          </a:p>
          <a:p>
            <a:pPr lvl="1" marL="379440" indent="-180720">
              <a:lnSpc>
                <a:spcPct val="100000"/>
              </a:lnSpc>
              <a:spcAft>
                <a:spcPts val="1199"/>
              </a:spcAft>
              <a:buClr>
                <a:srgbClr val="15aaa6"/>
              </a:buClr>
              <a:buFont typeface="Arial"/>
              <a:buChar char="•"/>
            </a:pPr>
            <a:r>
              <a:rPr b="1" lang="da-DK" sz="1600" spc="-1" strike="noStrike">
                <a:solidFill>
                  <a:srgbClr val="15a6ad"/>
                </a:solidFill>
                <a:latin typeface="Arial"/>
                <a:ea typeface="Calibri"/>
              </a:rPr>
              <a:t>$630 trillion</a:t>
            </a:r>
            <a:endParaRPr b="0" lang="da-DK" sz="1600" spc="-1" strike="noStrike">
              <a:solidFill>
                <a:srgbClr val="000000"/>
              </a:solidFill>
              <a:latin typeface="Arial"/>
            </a:endParaRPr>
          </a:p>
          <a:p>
            <a:pPr lvl="1" marL="379440" indent="-180720">
              <a:lnSpc>
                <a:spcPct val="100000"/>
              </a:lnSpc>
              <a:spcAft>
                <a:spcPts val="1199"/>
              </a:spcAft>
              <a:buClr>
                <a:srgbClr val="15aaa6"/>
              </a:buClr>
              <a:buFont typeface="Arial"/>
              <a:buChar char="•"/>
            </a:pPr>
            <a:r>
              <a:rPr b="1" lang="da-DK" sz="1600" spc="-1" strike="noStrike">
                <a:solidFill>
                  <a:srgbClr val="15a6ad"/>
                </a:solidFill>
                <a:latin typeface="Arial"/>
                <a:ea typeface="Calibri"/>
              </a:rPr>
              <a:t>High-end</a:t>
            </a:r>
            <a:r>
              <a:rPr b="0" lang="da-DK" sz="1600" spc="-1" strike="noStrike">
                <a:solidFill>
                  <a:srgbClr val="000000"/>
                </a:solidFill>
                <a:latin typeface="Arial"/>
                <a:ea typeface="Calibri"/>
              </a:rPr>
              <a:t> estimate can be as high as </a:t>
            </a:r>
            <a:r>
              <a:rPr b="1" lang="da-DK" sz="1600" spc="-1" strike="noStrike">
                <a:solidFill>
                  <a:srgbClr val="15a6ad"/>
                </a:solidFill>
                <a:latin typeface="Arial"/>
                <a:ea typeface="Calibri"/>
              </a:rPr>
              <a:t>$1.2 quadrillion</a:t>
            </a:r>
            <a:endParaRPr b="0" lang="da-DK" sz="1600" spc="-1" strike="noStrike">
              <a:solidFill>
                <a:srgbClr val="000000"/>
              </a:solidFill>
              <a:latin typeface="Arial"/>
            </a:endParaRPr>
          </a:p>
          <a:p>
            <a:pPr marL="190440" indent="-190080">
              <a:lnSpc>
                <a:spcPct val="100000"/>
              </a:lnSpc>
              <a:spcBef>
                <a:spcPts val="300"/>
              </a:spcBef>
              <a:spcAft>
                <a:spcPts val="1199"/>
              </a:spcAft>
              <a:buClr>
                <a:srgbClr val="15a6ad"/>
              </a:buClr>
              <a:buFont typeface="Arial"/>
              <a:buChar char="•"/>
            </a:pPr>
            <a:r>
              <a:rPr b="0" lang="da-DK" sz="1800" spc="-1" strike="noStrike">
                <a:solidFill>
                  <a:srgbClr val="000000"/>
                </a:solidFill>
                <a:latin typeface="Arial"/>
                <a:ea typeface="Calibri"/>
              </a:rPr>
              <a:t>Some of the derivative types (CDOs, CDSs) played an infamous role in the </a:t>
            </a:r>
            <a:r>
              <a:rPr b="1" lang="da-DK" sz="1800" spc="-1" strike="noStrike">
                <a:solidFill>
                  <a:srgbClr val="15a6ad"/>
                </a:solidFill>
                <a:latin typeface="Arial"/>
                <a:ea typeface="Calibri"/>
              </a:rPr>
              <a:t>2008 Financial Crisis</a:t>
            </a:r>
            <a:endParaRPr b="0" lang="da-DK" sz="1800" spc="-1" strike="noStrike">
              <a:solidFill>
                <a:srgbClr val="000000"/>
              </a:solidFill>
              <a:latin typeface="Arial"/>
            </a:endParaRPr>
          </a:p>
          <a:p>
            <a:pPr lvl="1" marL="379440" indent="-180720">
              <a:lnSpc>
                <a:spcPct val="100000"/>
              </a:lnSpc>
              <a:spcAft>
                <a:spcPts val="1199"/>
              </a:spcAft>
              <a:buClr>
                <a:srgbClr val="15aaa6"/>
              </a:buClr>
              <a:buFont typeface="Arial"/>
              <a:buChar char="•"/>
            </a:pPr>
            <a:r>
              <a:rPr b="0" lang="da-DK" sz="1600" spc="-1" strike="noStrike">
                <a:solidFill>
                  <a:srgbClr val="000000"/>
                </a:solidFill>
                <a:latin typeface="Arial"/>
                <a:ea typeface="Calibri"/>
              </a:rPr>
              <a:t>More regulation introduced since then</a:t>
            </a:r>
            <a:endParaRPr b="0" lang="da-DK" sz="1600" spc="-1" strike="noStrike">
              <a:solidFill>
                <a:srgbClr val="000000"/>
              </a:solidFill>
              <a:latin typeface="Arial"/>
            </a:endParaRPr>
          </a:p>
          <a:p>
            <a:pPr lvl="1" marL="379440" indent="-180720">
              <a:lnSpc>
                <a:spcPct val="100000"/>
              </a:lnSpc>
              <a:spcAft>
                <a:spcPts val="1199"/>
              </a:spcAft>
              <a:buClr>
                <a:srgbClr val="15aaa6"/>
              </a:buClr>
              <a:buFont typeface="Arial"/>
              <a:buChar char="•"/>
            </a:pPr>
            <a:r>
              <a:rPr b="0" lang="da-DK" sz="1600" spc="-1" strike="noStrike">
                <a:solidFill>
                  <a:srgbClr val="000000"/>
                </a:solidFill>
                <a:latin typeface="Arial"/>
                <a:ea typeface="Calibri"/>
              </a:rPr>
              <a:t>Increased focus on risk management in investment portfolios in financial institutions</a:t>
            </a:r>
            <a:endParaRPr b="0" lang="da-DK" sz="1600" spc="-1" strike="noStrike">
              <a:solidFill>
                <a:srgbClr val="000000"/>
              </a:solidFill>
              <a:latin typeface="Arial"/>
            </a:endParaRPr>
          </a:p>
          <a:p>
            <a:pPr lvl="1" marL="379440" indent="-180720">
              <a:lnSpc>
                <a:spcPct val="100000"/>
              </a:lnSpc>
              <a:spcAft>
                <a:spcPts val="1199"/>
              </a:spcAft>
              <a:buClr>
                <a:srgbClr val="15aaa6"/>
              </a:buClr>
              <a:buFont typeface="Arial"/>
              <a:buChar char="•"/>
            </a:pPr>
            <a:r>
              <a:rPr b="0" lang="da-DK" sz="1600" spc="-1" strike="noStrike">
                <a:solidFill>
                  <a:srgbClr val="000000"/>
                </a:solidFill>
                <a:latin typeface="Arial"/>
                <a:ea typeface="Calibri"/>
              </a:rPr>
              <a:t>What leads to </a:t>
            </a:r>
            <a:r>
              <a:rPr b="1" lang="da-DK" sz="1600" spc="-1" strike="noStrike">
                <a:solidFill>
                  <a:srgbClr val="15a6ad"/>
                </a:solidFill>
                <a:latin typeface="Arial"/>
                <a:ea typeface="Calibri"/>
              </a:rPr>
              <a:t>more pricing </a:t>
            </a:r>
            <a:r>
              <a:rPr b="0" lang="da-DK" sz="1600" spc="-1" strike="noStrike">
                <a:solidFill>
                  <a:srgbClr val="000000"/>
                </a:solidFill>
                <a:latin typeface="Arial"/>
                <a:ea typeface="Calibri"/>
              </a:rPr>
              <a:t>and </a:t>
            </a:r>
            <a:r>
              <a:rPr b="1" lang="da-DK" sz="1600" spc="-1" strike="noStrike">
                <a:solidFill>
                  <a:srgbClr val="15a6ad"/>
                </a:solidFill>
                <a:latin typeface="Arial"/>
                <a:ea typeface="Calibri"/>
              </a:rPr>
              <a:t>larger computation loads </a:t>
            </a:r>
            <a:endParaRPr b="0" lang="da-DK" sz="1600" spc="-1" strike="noStrike">
              <a:solidFill>
                <a:srgbClr val="000000"/>
              </a:solidFill>
              <a:latin typeface="Arial"/>
            </a:endParaRPr>
          </a:p>
          <a:p>
            <a:pPr marL="190440" indent="-190080">
              <a:lnSpc>
                <a:spcPct val="100000"/>
              </a:lnSpc>
              <a:spcBef>
                <a:spcPts val="300"/>
              </a:spcBef>
              <a:spcAft>
                <a:spcPts val="1199"/>
              </a:spcAft>
              <a:buClr>
                <a:srgbClr val="15a6ad"/>
              </a:buClr>
              <a:buFont typeface="Arial"/>
              <a:buChar char="•"/>
            </a:pPr>
            <a:r>
              <a:rPr b="0" lang="da-DK" sz="1050" spc="-1" strike="noStrike">
                <a:solidFill>
                  <a:srgbClr val="000000"/>
                </a:solidFill>
                <a:latin typeface="Arial"/>
                <a:ea typeface="Calibri"/>
              </a:rPr>
              <a:t>Reference: </a:t>
            </a:r>
            <a:r>
              <a:rPr b="0" lang="da-DK" sz="1050" spc="-1" strike="noStrike" u="sng">
                <a:solidFill>
                  <a:srgbClr val="76c1e2"/>
                </a:solidFill>
                <a:uFillTx/>
                <a:latin typeface="Arial"/>
                <a:ea typeface="Calibri"/>
                <a:hlinkClick r:id="rId1"/>
              </a:rPr>
              <a:t>http://money.visualcapitalist.com/all-of-the-worlds-money-and-markets-in-one-visualization/</a:t>
            </a:r>
            <a:endParaRPr b="0" lang="da-DK" sz="1050" spc="-1" strike="noStrike">
              <a:solidFill>
                <a:srgbClr val="000000"/>
              </a:solidFill>
              <a:latin typeface="Arial"/>
            </a:endParaRPr>
          </a:p>
          <a:p>
            <a:pPr>
              <a:lnSpc>
                <a:spcPct val="100000"/>
              </a:lnSpc>
              <a:spcBef>
                <a:spcPts val="300"/>
              </a:spcBef>
              <a:spcAft>
                <a:spcPts val="1199"/>
              </a:spcAft>
            </a:pPr>
            <a:endParaRPr b="0" lang="da-DK" sz="1050" spc="-1" strike="noStrike">
              <a:solidFill>
                <a:srgbClr val="000000"/>
              </a:solidFill>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82" name="Picture 5" descr=""/>
          <p:cNvPicPr/>
          <p:nvPr/>
        </p:nvPicPr>
        <p:blipFill>
          <a:blip r:embed="rId1"/>
          <a:stretch/>
        </p:blipFill>
        <p:spPr>
          <a:xfrm>
            <a:off x="6506640" y="2099160"/>
            <a:ext cx="5014080" cy="4089960"/>
          </a:xfrm>
          <a:prstGeom prst="rect">
            <a:avLst/>
          </a:prstGeom>
          <a:ln>
            <a:noFill/>
          </a:ln>
        </p:spPr>
      </p:pic>
      <p:sp>
        <p:nvSpPr>
          <p:cNvPr id="1083" name="TextShape 1"/>
          <p:cNvSpPr txBox="1"/>
          <p:nvPr/>
        </p:nvSpPr>
        <p:spPr>
          <a:xfrm>
            <a:off x="672120" y="6356520"/>
            <a:ext cx="679320" cy="365760"/>
          </a:xfrm>
          <a:prstGeom prst="rect">
            <a:avLst/>
          </a:prstGeom>
          <a:noFill/>
          <a:ln>
            <a:noFill/>
          </a:ln>
        </p:spPr>
        <p:txBody>
          <a:bodyPr lIns="0" rIns="0" tIns="0" bIns="0" anchor="ctr"/>
          <a:p>
            <a:pPr>
              <a:lnSpc>
                <a:spcPct val="100000"/>
              </a:lnSpc>
            </a:pPr>
            <a:fld id="{C1C3B43A-EB39-4FE7-A4BA-FA56284D5133}" type="slidenum">
              <a:rPr b="0" lang="en-US" sz="1000" spc="-1" strike="noStrike">
                <a:solidFill>
                  <a:srgbClr val="cccccc"/>
                </a:solidFill>
                <a:latin typeface="Arial"/>
                <a:ea typeface="ＭＳ Ｐゴシック"/>
              </a:rPr>
              <a:t>&lt;number&gt;</a:t>
            </a:fld>
            <a:endParaRPr b="0" lang="en-US" sz="1000" spc="-1" strike="noStrike">
              <a:latin typeface="Times New Roman"/>
            </a:endParaRPr>
          </a:p>
        </p:txBody>
      </p:sp>
      <p:sp>
        <p:nvSpPr>
          <p:cNvPr id="1084" name="TextShape 2"/>
          <p:cNvSpPr txBox="1"/>
          <p:nvPr/>
        </p:nvSpPr>
        <p:spPr>
          <a:xfrm>
            <a:off x="671040" y="1055880"/>
            <a:ext cx="10849680" cy="402120"/>
          </a:xfrm>
          <a:prstGeom prst="rect">
            <a:avLst/>
          </a:prstGeom>
          <a:noFill/>
          <a:ln>
            <a:noFill/>
          </a:ln>
        </p:spPr>
        <p:txBody>
          <a:bodyPr lIns="0" rIns="0" tIns="0" bIns="0"/>
          <a:p>
            <a:endParaRPr b="0" lang="da-DK" sz="1800" spc="-1" strike="noStrike">
              <a:solidFill>
                <a:srgbClr val="000000"/>
              </a:solidFill>
              <a:latin typeface="Arial"/>
            </a:endParaRPr>
          </a:p>
        </p:txBody>
      </p:sp>
      <p:sp>
        <p:nvSpPr>
          <p:cNvPr id="1085" name="TextShape 3"/>
          <p:cNvSpPr txBox="1"/>
          <p:nvPr/>
        </p:nvSpPr>
        <p:spPr>
          <a:xfrm>
            <a:off x="649080" y="5400"/>
            <a:ext cx="10878480" cy="1052280"/>
          </a:xfrm>
          <a:prstGeom prst="rect">
            <a:avLst/>
          </a:prstGeom>
          <a:noFill/>
          <a:ln>
            <a:noFill/>
          </a:ln>
        </p:spPr>
        <p:txBody>
          <a:bodyPr lIns="0" rIns="0" tIns="0" bIns="0" anchor="b"/>
          <a:p>
            <a:pPr>
              <a:lnSpc>
                <a:spcPct val="100000"/>
              </a:lnSpc>
            </a:pPr>
            <a:r>
              <a:rPr b="0" lang="en-US" sz="3200" spc="-1" strike="noStrike" cap="all">
                <a:solidFill>
                  <a:srgbClr val="000000"/>
                </a:solidFill>
                <a:latin typeface="Arial"/>
                <a:ea typeface="ＭＳ Ｐゴシック"/>
              </a:rPr>
              <a:t>What is an Option?</a:t>
            </a:r>
            <a:endParaRPr b="0" lang="en-US" sz="3200" spc="-1" strike="noStrike">
              <a:solidFill>
                <a:srgbClr val="000000"/>
              </a:solidFill>
              <a:latin typeface="Calibri"/>
            </a:endParaRPr>
          </a:p>
        </p:txBody>
      </p:sp>
      <p:sp>
        <p:nvSpPr>
          <p:cNvPr id="1086" name="TextShape 4"/>
          <p:cNvSpPr txBox="1"/>
          <p:nvPr/>
        </p:nvSpPr>
        <p:spPr>
          <a:xfrm>
            <a:off x="672120" y="1620720"/>
            <a:ext cx="10856520" cy="4568400"/>
          </a:xfrm>
          <a:prstGeom prst="rect">
            <a:avLst/>
          </a:prstGeom>
          <a:blipFill rotWithShape="0">
            <a:blip r:embed="rId2"/>
            <a:stretch>
              <a:fillRect/>
            </a:stretch>
          </a:blipFill>
          <a:ln>
            <a:noFill/>
          </a:ln>
        </p:spPr>
        <p:txBody>
          <a:bodyPr lIns="0" rIns="0" tIns="0" bIns="0"/>
          <a:p>
            <a:pPr marL="190440" indent="-190080">
              <a:lnSpc>
                <a:spcPct val="100000"/>
              </a:lnSpc>
              <a:spcBef>
                <a:spcPts val="300"/>
              </a:spcBef>
              <a:spcAft>
                <a:spcPts val="1199"/>
              </a:spcAft>
              <a:buClr>
                <a:srgbClr val="15a6ad"/>
              </a:buClr>
              <a:buFont typeface="Arial"/>
              <a:buChar char="•"/>
            </a:pPr>
            <a:r>
              <a:rPr b="0" lang="da-DK" sz="1800" spc="-1" strike="noStrike">
                <a:latin typeface="Arial"/>
                <a:ea typeface="Calibri"/>
              </a:rPr>
              <a:t> </a:t>
            </a:r>
            <a:endParaRPr b="0" lang="da-DK" sz="1800" spc="-1" strike="noStrike">
              <a:solidFill>
                <a:srgbClr val="000000"/>
              </a:solidFill>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7" name="TextShape 1"/>
          <p:cNvSpPr txBox="1"/>
          <p:nvPr/>
        </p:nvSpPr>
        <p:spPr>
          <a:xfrm>
            <a:off x="672120" y="2385360"/>
            <a:ext cx="10848240" cy="3011760"/>
          </a:xfrm>
          <a:prstGeom prst="rect">
            <a:avLst/>
          </a:prstGeom>
          <a:noFill/>
          <a:ln>
            <a:noFill/>
          </a:ln>
        </p:spPr>
        <p:txBody>
          <a:bodyPr lIns="0" rIns="0" tIns="0" bIns="0"/>
          <a:p>
            <a:pPr>
              <a:lnSpc>
                <a:spcPts val="4799"/>
              </a:lnSpc>
              <a:spcBef>
                <a:spcPts val="300"/>
              </a:spcBef>
              <a:spcAft>
                <a:spcPts val="1199"/>
              </a:spcAft>
            </a:pPr>
            <a:r>
              <a:rPr b="0" lang="da-DK" sz="4800" spc="106" strike="noStrike" cap="all">
                <a:solidFill>
                  <a:srgbClr val="263542"/>
                </a:solidFill>
                <a:latin typeface="Arial"/>
                <a:ea typeface="Calibri"/>
              </a:rPr>
              <a:t>The Problem</a:t>
            </a:r>
            <a:endParaRPr b="0" lang="da-DK" sz="4800" spc="-1" strike="noStrike">
              <a:solidFill>
                <a:srgbClr val="000000"/>
              </a:solidFill>
              <a:latin typeface="Arial"/>
            </a:endParaRPr>
          </a:p>
        </p:txBody>
      </p:sp>
      <p:sp>
        <p:nvSpPr>
          <p:cNvPr id="1088" name="TextShape 2"/>
          <p:cNvSpPr txBox="1"/>
          <p:nvPr/>
        </p:nvSpPr>
        <p:spPr>
          <a:xfrm>
            <a:off x="672120" y="6356520"/>
            <a:ext cx="679320" cy="365760"/>
          </a:xfrm>
          <a:prstGeom prst="rect">
            <a:avLst/>
          </a:prstGeom>
          <a:noFill/>
          <a:ln>
            <a:noFill/>
          </a:ln>
        </p:spPr>
        <p:txBody>
          <a:bodyPr lIns="0" rIns="0" tIns="0" bIns="0" anchor="ctr"/>
          <a:p>
            <a:pPr>
              <a:lnSpc>
                <a:spcPct val="100000"/>
              </a:lnSpc>
            </a:pPr>
            <a:fld id="{D08A28A7-5F3E-4DD3-A017-CB7ED9CB1CCE}" type="slidenum">
              <a:rPr b="0" lang="en-US" sz="1000" spc="-1" strike="noStrike">
                <a:solidFill>
                  <a:srgbClr val="cccccc"/>
                </a:solidFill>
                <a:latin typeface="Arial"/>
                <a:ea typeface="ＭＳ Ｐゴシック"/>
              </a:rPr>
              <a:t>&lt;number&gt;</a:t>
            </a:fld>
            <a:endParaRPr b="0" lang="en-US" sz="1000" spc="-1" strike="noStrike">
              <a:latin typeface="Times New Roman"/>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9" name="TextShape 1"/>
          <p:cNvSpPr txBox="1"/>
          <p:nvPr/>
        </p:nvSpPr>
        <p:spPr>
          <a:xfrm>
            <a:off x="672120" y="6356520"/>
            <a:ext cx="679320" cy="365760"/>
          </a:xfrm>
          <a:prstGeom prst="rect">
            <a:avLst/>
          </a:prstGeom>
          <a:noFill/>
          <a:ln>
            <a:noFill/>
          </a:ln>
        </p:spPr>
        <p:txBody>
          <a:bodyPr lIns="0" rIns="0" tIns="0" bIns="0" anchor="ctr"/>
          <a:p>
            <a:pPr>
              <a:lnSpc>
                <a:spcPct val="100000"/>
              </a:lnSpc>
            </a:pPr>
            <a:fld id="{D2B30B9A-58C4-48D0-B54D-1D947CF916FC}" type="slidenum">
              <a:rPr b="0" lang="en-US" sz="1000" spc="-1" strike="noStrike">
                <a:solidFill>
                  <a:srgbClr val="cccccc"/>
                </a:solidFill>
                <a:latin typeface="Arial"/>
                <a:ea typeface="ＭＳ Ｐゴシック"/>
              </a:rPr>
              <a:t>&lt;number&gt;</a:t>
            </a:fld>
            <a:endParaRPr b="0" lang="en-US" sz="1000" spc="-1" strike="noStrike">
              <a:latin typeface="Times New Roman"/>
            </a:endParaRPr>
          </a:p>
        </p:txBody>
      </p:sp>
      <p:sp>
        <p:nvSpPr>
          <p:cNvPr id="1090" name="TextShape 2"/>
          <p:cNvSpPr txBox="1"/>
          <p:nvPr/>
        </p:nvSpPr>
        <p:spPr>
          <a:xfrm>
            <a:off x="649080" y="5400"/>
            <a:ext cx="10878480" cy="1052280"/>
          </a:xfrm>
          <a:prstGeom prst="rect">
            <a:avLst/>
          </a:prstGeom>
          <a:noFill/>
          <a:ln>
            <a:noFill/>
          </a:ln>
        </p:spPr>
        <p:txBody>
          <a:bodyPr lIns="0" rIns="0" tIns="0" bIns="0" anchor="b">
            <a:normAutofit/>
          </a:bodyPr>
          <a:p>
            <a:pPr>
              <a:lnSpc>
                <a:spcPct val="100000"/>
              </a:lnSpc>
            </a:pPr>
            <a:r>
              <a:rPr b="0" lang="en-US" sz="3200" spc="-1" strike="noStrike" cap="all">
                <a:solidFill>
                  <a:srgbClr val="000000"/>
                </a:solidFill>
                <a:latin typeface="Arial"/>
                <a:ea typeface="ＭＳ Ｐゴシック"/>
              </a:rPr>
              <a:t>CLASSICAL TRINOMIAL ALGORITHMS</a:t>
            </a:r>
            <a:endParaRPr b="0" lang="en-US" sz="3200" spc="-1" strike="noStrike">
              <a:solidFill>
                <a:srgbClr val="000000"/>
              </a:solidFill>
              <a:latin typeface="Calibri"/>
            </a:endParaRPr>
          </a:p>
        </p:txBody>
      </p:sp>
      <p:sp>
        <p:nvSpPr>
          <p:cNvPr id="1091" name="CustomShape 3"/>
          <p:cNvSpPr/>
          <p:nvPr/>
        </p:nvSpPr>
        <p:spPr>
          <a:xfrm>
            <a:off x="649080" y="1283760"/>
            <a:ext cx="10448280" cy="2586240"/>
          </a:xfrm>
          <a:prstGeom prst="rect">
            <a:avLst/>
          </a:prstGeom>
          <a:noFill/>
          <a:ln>
            <a:noFill/>
          </a:ln>
        </p:spPr>
        <p:style>
          <a:lnRef idx="0"/>
          <a:fillRef idx="0"/>
          <a:effectRef idx="0"/>
          <a:fontRef idx="minor"/>
        </p:style>
        <p:txBody>
          <a:bodyPr lIns="0" rIns="0" tIns="0" bIns="0"/>
          <a:p>
            <a:pPr>
              <a:lnSpc>
                <a:spcPct val="100000"/>
              </a:lnSpc>
            </a:pPr>
            <a:r>
              <a:rPr b="0" lang="en-US" sz="1600" spc="-1" strike="noStrike">
                <a:solidFill>
                  <a:srgbClr val="000000"/>
                </a:solidFill>
                <a:latin typeface="Arial"/>
                <a:ea typeface="ＭＳ Ｐゴシック"/>
              </a:rPr>
              <a:t>We consider basic </a:t>
            </a:r>
            <a:r>
              <a:rPr b="1" lang="en-US" sz="1600" spc="-1" strike="noStrike">
                <a:solidFill>
                  <a:srgbClr val="15a6ad"/>
                </a:solidFill>
                <a:latin typeface="Arial"/>
                <a:ea typeface="ＭＳ Ｐゴシック"/>
              </a:rPr>
              <a:t>Lattice Methods</a:t>
            </a:r>
            <a:r>
              <a:rPr b="0" lang="en-US" sz="1600" spc="-1" strike="noStrike">
                <a:solidFill>
                  <a:srgbClr val="000000"/>
                </a:solidFill>
                <a:latin typeface="Arial"/>
                <a:ea typeface="ＭＳ Ｐゴシック"/>
              </a:rPr>
              <a:t> (algorithms) for the pricing of European Call/Put Options using </a:t>
            </a:r>
            <a:r>
              <a:rPr b="1" lang="en-US" sz="1600" spc="-1" strike="noStrike">
                <a:solidFill>
                  <a:srgbClr val="15a6ad"/>
                </a:solidFill>
                <a:latin typeface="Arial"/>
                <a:ea typeface="ＭＳ Ｐゴシック"/>
              </a:rPr>
              <a:t>fixed interest rates</a:t>
            </a:r>
            <a:r>
              <a:rPr b="0" lang="en-US" sz="1600" spc="-1" strike="noStrike">
                <a:solidFill>
                  <a:srgbClr val="000000"/>
                </a:solidFill>
                <a:latin typeface="Arial"/>
                <a:ea typeface="ＭＳ Ｐゴシック"/>
              </a:rPr>
              <a:t>. The underlying asset is a </a:t>
            </a:r>
            <a:r>
              <a:rPr b="1" lang="en-US" sz="1600" spc="-1" strike="noStrike">
                <a:solidFill>
                  <a:srgbClr val="15a6ad"/>
                </a:solidFill>
                <a:latin typeface="Arial"/>
                <a:ea typeface="ＭＳ Ｐゴシック"/>
              </a:rPr>
              <a:t>zero-coupon bond</a:t>
            </a:r>
            <a:r>
              <a:rPr b="0" lang="en-US" sz="1600" spc="-1" strike="noStrike">
                <a:solidFill>
                  <a:srgbClr val="000000"/>
                </a:solidFill>
                <a:latin typeface="Arial"/>
                <a:ea typeface="ＭＳ Ｐゴシック"/>
              </a:rPr>
              <a:t> defined by a </a:t>
            </a:r>
            <a:r>
              <a:rPr b="1" lang="en-US" sz="1600" spc="-1" strike="noStrike">
                <a:solidFill>
                  <a:srgbClr val="15a6ad"/>
                </a:solidFill>
                <a:latin typeface="Arial"/>
                <a:ea typeface="ＭＳ Ｐゴシック"/>
              </a:rPr>
              <a:t>term structure </a:t>
            </a:r>
            <a:r>
              <a:rPr b="0" lang="en-US" sz="1600" spc="-1" strike="noStrike">
                <a:solidFill>
                  <a:srgbClr val="000000"/>
                </a:solidFill>
                <a:latin typeface="Arial"/>
                <a:ea typeface="ＭＳ Ｐゴシック"/>
              </a:rPr>
              <a:t>(yield curve).</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Arial"/>
                <a:ea typeface="ＭＳ Ｐゴシック"/>
              </a:rPr>
              <a:t>From the initial time, a tree represent the range of prices the asset might have at a given time. </a:t>
            </a:r>
            <a:endParaRPr b="0" lang="en-US" sz="1600" spc="-1" strike="noStrike">
              <a:latin typeface="Arial"/>
            </a:endParaRPr>
          </a:p>
        </p:txBody>
      </p:sp>
      <p:pic>
        <p:nvPicPr>
          <p:cNvPr id="1092" name="Picture 5" descr=""/>
          <p:cNvPicPr/>
          <p:nvPr/>
        </p:nvPicPr>
        <p:blipFill>
          <a:blip r:embed="rId1"/>
          <a:stretch/>
        </p:blipFill>
        <p:spPr>
          <a:xfrm>
            <a:off x="777960" y="3411720"/>
            <a:ext cx="2355120" cy="1894320"/>
          </a:xfrm>
          <a:prstGeom prst="rect">
            <a:avLst/>
          </a:prstGeom>
          <a:ln>
            <a:noFill/>
          </a:ln>
        </p:spPr>
      </p:pic>
      <p:pic>
        <p:nvPicPr>
          <p:cNvPr id="1093" name="Picture 8" descr=""/>
          <p:cNvPicPr/>
          <p:nvPr/>
        </p:nvPicPr>
        <p:blipFill>
          <a:blip r:embed="rId2"/>
          <a:stretch/>
        </p:blipFill>
        <p:spPr>
          <a:xfrm>
            <a:off x="3692880" y="2688480"/>
            <a:ext cx="2274480" cy="3240000"/>
          </a:xfrm>
          <a:prstGeom prst="rect">
            <a:avLst/>
          </a:prstGeom>
          <a:ln>
            <a:noFill/>
          </a:ln>
        </p:spPr>
      </p:pic>
      <p:pic>
        <p:nvPicPr>
          <p:cNvPr id="1094" name="Picture 17" descr=""/>
          <p:cNvPicPr/>
          <p:nvPr/>
        </p:nvPicPr>
        <p:blipFill>
          <a:blip r:embed="rId3"/>
          <a:stretch/>
        </p:blipFill>
        <p:spPr>
          <a:xfrm>
            <a:off x="6360120" y="3701160"/>
            <a:ext cx="5091840" cy="1378080"/>
          </a:xfrm>
          <a:prstGeom prst="rect">
            <a:avLst/>
          </a:prstGeom>
          <a:ln>
            <a:noFill/>
          </a:ln>
        </p:spPr>
      </p:pic>
      <p:sp>
        <p:nvSpPr>
          <p:cNvPr id="1095" name="CustomShape 4"/>
          <p:cNvSpPr/>
          <p:nvPr/>
        </p:nvSpPr>
        <p:spPr>
          <a:xfrm>
            <a:off x="672120" y="6178680"/>
            <a:ext cx="8170560" cy="360"/>
          </a:xfrm>
          <a:custGeom>
            <a:avLst/>
            <a:gdLst/>
            <a:ahLst/>
            <a:rect l="l" t="t" r="r" b="b"/>
            <a:pathLst>
              <a:path w="21600" h="21600">
                <a:moveTo>
                  <a:pt x="0" y="0"/>
                </a:moveTo>
                <a:lnTo>
                  <a:pt x="21600" y="21600"/>
                </a:lnTo>
              </a:path>
            </a:pathLst>
          </a:custGeom>
          <a:noFill/>
          <a:ln w="38160">
            <a:solidFill>
              <a:schemeClr val="tx1"/>
            </a:solidFill>
            <a:round/>
            <a:tailEnd len="med" type="triangle" w="me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96" name="CustomShape 5"/>
          <p:cNvSpPr/>
          <p:nvPr/>
        </p:nvSpPr>
        <p:spPr>
          <a:xfrm>
            <a:off x="8914320" y="5928840"/>
            <a:ext cx="2613240" cy="595080"/>
          </a:xfrm>
          <a:prstGeom prst="rect">
            <a:avLst/>
          </a:prstGeom>
          <a:noFill/>
          <a:ln>
            <a:noFill/>
          </a:ln>
        </p:spPr>
        <p:style>
          <a:lnRef idx="0"/>
          <a:fillRef idx="0"/>
          <a:effectRef idx="0"/>
          <a:fontRef idx="minor"/>
        </p:style>
        <p:txBody>
          <a:bodyPr lIns="0" rIns="0" tIns="0" bIns="0"/>
          <a:p>
            <a:pPr>
              <a:lnSpc>
                <a:spcPct val="100000"/>
              </a:lnSpc>
            </a:pPr>
            <a:r>
              <a:rPr b="1" lang="en-US" sz="1600" spc="-1" strike="noStrike">
                <a:solidFill>
                  <a:srgbClr val="000000"/>
                </a:solidFill>
                <a:latin typeface="Arial"/>
                <a:ea typeface="ＭＳ Ｐゴシック"/>
              </a:rPr>
              <a:t>Increasing model complexity</a:t>
            </a:r>
            <a:endParaRPr b="0" lang="en-US" sz="1600" spc="-1" strike="noStrike">
              <a:latin typeface="Arial"/>
            </a:endParaRPr>
          </a:p>
        </p:txBody>
      </p:sp>
      <p:sp>
        <p:nvSpPr>
          <p:cNvPr id="1097" name="CustomShape 6"/>
          <p:cNvSpPr/>
          <p:nvPr/>
        </p:nvSpPr>
        <p:spPr>
          <a:xfrm>
            <a:off x="777960" y="2390760"/>
            <a:ext cx="2613240" cy="595080"/>
          </a:xfrm>
          <a:prstGeom prst="rect">
            <a:avLst/>
          </a:prstGeom>
          <a:noFill/>
          <a:ln>
            <a:noFill/>
          </a:ln>
        </p:spPr>
        <p:style>
          <a:lnRef idx="0"/>
          <a:fillRef idx="0"/>
          <a:effectRef idx="0"/>
          <a:fontRef idx="minor"/>
        </p:style>
        <p:txBody>
          <a:bodyPr lIns="0" rIns="0" tIns="0" bIns="0"/>
          <a:p>
            <a:pPr>
              <a:lnSpc>
                <a:spcPct val="100000"/>
              </a:lnSpc>
            </a:pPr>
            <a:r>
              <a:rPr b="1" lang="en-US" sz="1600" spc="-1" strike="noStrike">
                <a:solidFill>
                  <a:srgbClr val="2155cd"/>
                </a:solidFill>
                <a:latin typeface="Arial"/>
                <a:ea typeface="ＭＳ Ｐゴシック"/>
              </a:rPr>
              <a:t>Binomial tree</a:t>
            </a:r>
            <a:endParaRPr b="0" lang="en-US" sz="1600" spc="-1" strike="noStrike">
              <a:latin typeface="Arial"/>
            </a:endParaRPr>
          </a:p>
          <a:p>
            <a:pPr>
              <a:lnSpc>
                <a:spcPct val="100000"/>
              </a:lnSpc>
            </a:pPr>
            <a:r>
              <a:rPr b="1" lang="en-US" sz="1600" spc="-1" strike="noStrike">
                <a:solidFill>
                  <a:srgbClr val="2155cd"/>
                </a:solidFill>
                <a:latin typeface="Arial"/>
                <a:ea typeface="ＭＳ Ｐゴシック"/>
              </a:rPr>
              <a:t>Cox, Ross &amp; Rubenstein (CRR) (1979)</a:t>
            </a:r>
            <a:endParaRPr b="0" lang="en-US" sz="1600" spc="-1" strike="noStrike">
              <a:latin typeface="Arial"/>
            </a:endParaRPr>
          </a:p>
        </p:txBody>
      </p:sp>
      <p:sp>
        <p:nvSpPr>
          <p:cNvPr id="1098" name="CustomShape 7"/>
          <p:cNvSpPr/>
          <p:nvPr/>
        </p:nvSpPr>
        <p:spPr>
          <a:xfrm>
            <a:off x="3692880" y="2390760"/>
            <a:ext cx="2613240" cy="595080"/>
          </a:xfrm>
          <a:prstGeom prst="rect">
            <a:avLst/>
          </a:prstGeom>
          <a:noFill/>
          <a:ln>
            <a:noFill/>
          </a:ln>
        </p:spPr>
        <p:style>
          <a:lnRef idx="0"/>
          <a:fillRef idx="0"/>
          <a:effectRef idx="0"/>
          <a:fontRef idx="minor"/>
        </p:style>
        <p:txBody>
          <a:bodyPr lIns="0" rIns="0" tIns="0" bIns="0"/>
          <a:p>
            <a:pPr>
              <a:lnSpc>
                <a:spcPct val="100000"/>
              </a:lnSpc>
            </a:pPr>
            <a:r>
              <a:rPr b="1" lang="en-US" sz="1600" spc="-1" strike="noStrike">
                <a:solidFill>
                  <a:srgbClr val="2155cd"/>
                </a:solidFill>
                <a:latin typeface="Arial"/>
                <a:ea typeface="ＭＳ Ｐゴシック"/>
              </a:rPr>
              <a:t>Trinomial tree</a:t>
            </a:r>
            <a:endParaRPr b="0" lang="en-US" sz="1600" spc="-1" strike="noStrike">
              <a:latin typeface="Arial"/>
            </a:endParaRPr>
          </a:p>
          <a:p>
            <a:pPr>
              <a:lnSpc>
                <a:spcPct val="100000"/>
              </a:lnSpc>
            </a:pPr>
            <a:r>
              <a:rPr b="1" lang="en-US" sz="1600" spc="-1" strike="noStrike">
                <a:solidFill>
                  <a:srgbClr val="2155cd"/>
                </a:solidFill>
                <a:latin typeface="Arial"/>
                <a:ea typeface="ＭＳ Ｐゴシック"/>
              </a:rPr>
              <a:t>Boyle (1986)</a:t>
            </a:r>
            <a:endParaRPr b="0" lang="en-US" sz="1600" spc="-1" strike="noStrike">
              <a:latin typeface="Arial"/>
            </a:endParaRPr>
          </a:p>
        </p:txBody>
      </p:sp>
      <p:sp>
        <p:nvSpPr>
          <p:cNvPr id="1099" name="CustomShape 8"/>
          <p:cNvSpPr/>
          <p:nvPr/>
        </p:nvSpPr>
        <p:spPr>
          <a:xfrm>
            <a:off x="6478920" y="2415240"/>
            <a:ext cx="2613240" cy="595080"/>
          </a:xfrm>
          <a:prstGeom prst="rect">
            <a:avLst/>
          </a:prstGeom>
          <a:noFill/>
          <a:ln>
            <a:noFill/>
          </a:ln>
        </p:spPr>
        <p:style>
          <a:lnRef idx="0"/>
          <a:fillRef idx="0"/>
          <a:effectRef idx="0"/>
          <a:fontRef idx="minor"/>
        </p:style>
        <p:txBody>
          <a:bodyPr lIns="0" rIns="0" tIns="0" bIns="0"/>
          <a:p>
            <a:pPr>
              <a:lnSpc>
                <a:spcPct val="100000"/>
              </a:lnSpc>
            </a:pPr>
            <a:r>
              <a:rPr b="1" lang="en-US" sz="1600" spc="-1" strike="noStrike">
                <a:solidFill>
                  <a:srgbClr val="2155cd"/>
                </a:solidFill>
                <a:latin typeface="Arial"/>
                <a:ea typeface="ＭＳ Ｐゴシック"/>
              </a:rPr>
              <a:t>Trinomial tree</a:t>
            </a:r>
            <a:endParaRPr b="0" lang="en-US" sz="1600" spc="-1" strike="noStrike">
              <a:latin typeface="Arial"/>
            </a:endParaRPr>
          </a:p>
          <a:p>
            <a:pPr>
              <a:lnSpc>
                <a:spcPct val="100000"/>
              </a:lnSpc>
            </a:pPr>
            <a:r>
              <a:rPr b="1" lang="en-US" sz="1600" spc="-1" strike="noStrike">
                <a:solidFill>
                  <a:srgbClr val="2155cd"/>
                </a:solidFill>
                <a:latin typeface="Arial"/>
                <a:ea typeface="ＭＳ Ｐゴシック"/>
              </a:rPr>
              <a:t>Hull &amp; White 1F (1994a)</a:t>
            </a:r>
            <a:endParaRPr b="0" lang="en-US" sz="16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0" name="TextShape 1"/>
          <p:cNvSpPr txBox="1"/>
          <p:nvPr/>
        </p:nvSpPr>
        <p:spPr>
          <a:xfrm>
            <a:off x="672120" y="6356520"/>
            <a:ext cx="679320" cy="365760"/>
          </a:xfrm>
          <a:prstGeom prst="rect">
            <a:avLst/>
          </a:prstGeom>
          <a:noFill/>
          <a:ln>
            <a:noFill/>
          </a:ln>
        </p:spPr>
        <p:txBody>
          <a:bodyPr lIns="0" rIns="0" tIns="0" bIns="0" anchor="ctr"/>
          <a:p>
            <a:pPr>
              <a:lnSpc>
                <a:spcPct val="100000"/>
              </a:lnSpc>
            </a:pPr>
            <a:fld id="{718BDDE5-520E-4549-9A7C-4AB084D275FB}" type="slidenum">
              <a:rPr b="0" lang="en-US" sz="1000" spc="-1" strike="noStrike">
                <a:solidFill>
                  <a:srgbClr val="cccccc"/>
                </a:solidFill>
                <a:latin typeface="Arial"/>
                <a:ea typeface="ＭＳ Ｐゴシック"/>
              </a:rPr>
              <a:t>&lt;number&gt;</a:t>
            </a:fld>
            <a:endParaRPr b="0" lang="en-US" sz="1000" spc="-1" strike="noStrike">
              <a:latin typeface="Times New Roman"/>
            </a:endParaRPr>
          </a:p>
        </p:txBody>
      </p:sp>
      <p:sp>
        <p:nvSpPr>
          <p:cNvPr id="1101" name="TextShape 2"/>
          <p:cNvSpPr txBox="1"/>
          <p:nvPr/>
        </p:nvSpPr>
        <p:spPr>
          <a:xfrm>
            <a:off x="649080" y="5400"/>
            <a:ext cx="10878480" cy="1052280"/>
          </a:xfrm>
          <a:prstGeom prst="rect">
            <a:avLst/>
          </a:prstGeom>
          <a:noFill/>
          <a:ln>
            <a:noFill/>
          </a:ln>
        </p:spPr>
        <p:txBody>
          <a:bodyPr lIns="0" rIns="0" tIns="0" bIns="0" anchor="b">
            <a:normAutofit/>
          </a:bodyPr>
          <a:p>
            <a:pPr>
              <a:lnSpc>
                <a:spcPct val="100000"/>
              </a:lnSpc>
            </a:pPr>
            <a:r>
              <a:rPr b="0" lang="en-US" sz="3200" spc="-1" strike="noStrike" cap="all">
                <a:solidFill>
                  <a:srgbClr val="000000"/>
                </a:solidFill>
                <a:latin typeface="Arial"/>
                <a:ea typeface="ＭＳ Ｐゴシック"/>
              </a:rPr>
              <a:t>OPTION PAYOFF VALUATION</a:t>
            </a:r>
            <a:endParaRPr b="0" lang="en-US" sz="3200" spc="-1" strike="noStrike">
              <a:solidFill>
                <a:srgbClr val="000000"/>
              </a:solidFill>
              <a:latin typeface="Calibri"/>
            </a:endParaRPr>
          </a:p>
        </p:txBody>
      </p:sp>
      <p:sp>
        <p:nvSpPr>
          <p:cNvPr id="1102" name="CustomShape 3"/>
          <p:cNvSpPr/>
          <p:nvPr/>
        </p:nvSpPr>
        <p:spPr>
          <a:xfrm>
            <a:off x="649080" y="1283760"/>
            <a:ext cx="10448280" cy="235800"/>
          </a:xfrm>
          <a:prstGeom prst="rect">
            <a:avLst/>
          </a:prstGeom>
          <a:noFill/>
          <a:ln>
            <a:noFill/>
          </a:ln>
        </p:spPr>
        <p:style>
          <a:lnRef idx="0"/>
          <a:fillRef idx="0"/>
          <a:effectRef idx="0"/>
          <a:fontRef idx="minor"/>
        </p:style>
        <p:txBody>
          <a:bodyPr lIns="0" rIns="0" tIns="0" bIns="0"/>
          <a:p>
            <a:pPr>
              <a:lnSpc>
                <a:spcPct val="100000"/>
              </a:lnSpc>
            </a:pPr>
            <a:r>
              <a:rPr b="0" lang="en-US" sz="1600" spc="-1" strike="noStrike">
                <a:solidFill>
                  <a:srgbClr val="000000"/>
                </a:solidFill>
                <a:latin typeface="Arial"/>
                <a:ea typeface="ＭＳ Ｐゴシック"/>
              </a:rPr>
              <a:t>Procedure for valuation of option payoff of an asset at maturity.</a:t>
            </a:r>
            <a:endParaRPr b="0" lang="en-US" sz="1600" spc="-1" strike="noStrike">
              <a:latin typeface="Arial"/>
            </a:endParaRPr>
          </a:p>
          <a:p>
            <a:pPr>
              <a:lnSpc>
                <a:spcPct val="100000"/>
              </a:lnSpc>
            </a:pPr>
            <a:endParaRPr b="0" lang="en-US" sz="1600" spc="-1" strike="noStrike">
              <a:latin typeface="Arial"/>
            </a:endParaRPr>
          </a:p>
        </p:txBody>
      </p:sp>
      <p:pic>
        <p:nvPicPr>
          <p:cNvPr id="1103" name="Picture 5" descr=""/>
          <p:cNvPicPr/>
          <p:nvPr/>
        </p:nvPicPr>
        <p:blipFill>
          <a:blip r:embed="rId1"/>
          <a:stretch/>
        </p:blipFill>
        <p:spPr>
          <a:xfrm>
            <a:off x="672120" y="2625480"/>
            <a:ext cx="2536920" cy="2040480"/>
          </a:xfrm>
          <a:prstGeom prst="rect">
            <a:avLst/>
          </a:prstGeom>
          <a:ln>
            <a:noFill/>
          </a:ln>
        </p:spPr>
      </p:pic>
      <p:sp>
        <p:nvSpPr>
          <p:cNvPr id="1104" name="CustomShape 4"/>
          <p:cNvSpPr/>
          <p:nvPr/>
        </p:nvSpPr>
        <p:spPr>
          <a:xfrm>
            <a:off x="672120" y="1924920"/>
            <a:ext cx="9261360" cy="753480"/>
          </a:xfrm>
          <a:prstGeom prst="rect">
            <a:avLst/>
          </a:prstGeom>
          <a:noFill/>
          <a:ln>
            <a:noFill/>
          </a:ln>
        </p:spPr>
        <p:style>
          <a:lnRef idx="0"/>
          <a:fillRef idx="0"/>
          <a:effectRef idx="0"/>
          <a:fontRef idx="minor"/>
        </p:style>
        <p:txBody>
          <a:bodyPr lIns="0" rIns="0" tIns="0" bIns="0"/>
          <a:p>
            <a:pPr>
              <a:lnSpc>
                <a:spcPct val="100000"/>
              </a:lnSpc>
            </a:pPr>
            <a:r>
              <a:rPr b="1" lang="en-US" sz="1600" spc="-1" strike="noStrike">
                <a:solidFill>
                  <a:srgbClr val="2155cd"/>
                </a:solidFill>
                <a:latin typeface="Arial"/>
                <a:ea typeface="ＭＳ Ｐゴシック"/>
              </a:rPr>
              <a:t>Binomial tree</a:t>
            </a:r>
            <a:endParaRPr b="0" lang="en-US" sz="1600" spc="-1" strike="noStrike">
              <a:latin typeface="Arial"/>
            </a:endParaRPr>
          </a:p>
          <a:p>
            <a:pPr>
              <a:lnSpc>
                <a:spcPct val="100000"/>
              </a:lnSpc>
            </a:pPr>
            <a:r>
              <a:rPr b="1" lang="en-US" sz="1600" spc="-1" strike="noStrike">
                <a:solidFill>
                  <a:srgbClr val="2155cd"/>
                </a:solidFill>
                <a:latin typeface="Arial"/>
                <a:ea typeface="ＭＳ Ｐゴシック"/>
              </a:rPr>
              <a:t>Cox, Ross &amp; Rubenstein (CRR) (1979)</a:t>
            </a:r>
            <a:endParaRPr b="0" lang="en-US" sz="1600" spc="-1" strike="noStrike">
              <a:latin typeface="Arial"/>
            </a:endParaRPr>
          </a:p>
        </p:txBody>
      </p:sp>
      <p:pic>
        <p:nvPicPr>
          <p:cNvPr id="1105" name="Picture 1" descr=""/>
          <p:cNvPicPr/>
          <p:nvPr/>
        </p:nvPicPr>
        <p:blipFill>
          <a:blip r:embed="rId2"/>
          <a:stretch/>
        </p:blipFill>
        <p:spPr>
          <a:xfrm>
            <a:off x="3660840" y="3141720"/>
            <a:ext cx="1334520" cy="1038600"/>
          </a:xfrm>
          <a:prstGeom prst="rect">
            <a:avLst/>
          </a:prstGeom>
          <a:ln>
            <a:noFill/>
          </a:ln>
        </p:spPr>
      </p:pic>
      <p:pic>
        <p:nvPicPr>
          <p:cNvPr id="1106" name="Picture 3" descr=""/>
          <p:cNvPicPr/>
          <p:nvPr/>
        </p:nvPicPr>
        <p:blipFill>
          <a:blip r:embed="rId3"/>
          <a:stretch/>
        </p:blipFill>
        <p:spPr>
          <a:xfrm>
            <a:off x="3658320" y="4294440"/>
            <a:ext cx="1142640" cy="259920"/>
          </a:xfrm>
          <a:prstGeom prst="rect">
            <a:avLst/>
          </a:prstGeom>
          <a:ln>
            <a:noFill/>
          </a:ln>
        </p:spPr>
      </p:pic>
      <p:pic>
        <p:nvPicPr>
          <p:cNvPr id="1107" name="Picture 4" descr=""/>
          <p:cNvPicPr/>
          <p:nvPr/>
        </p:nvPicPr>
        <p:blipFill>
          <a:blip r:embed="rId4"/>
          <a:stretch/>
        </p:blipFill>
        <p:spPr>
          <a:xfrm>
            <a:off x="6276600" y="3084120"/>
            <a:ext cx="1427400" cy="1139040"/>
          </a:xfrm>
          <a:prstGeom prst="rect">
            <a:avLst/>
          </a:prstGeom>
          <a:ln>
            <a:noFill/>
          </a:ln>
        </p:spPr>
      </p:pic>
      <p:pic>
        <p:nvPicPr>
          <p:cNvPr id="1108" name="Picture 7" descr=""/>
          <p:cNvPicPr/>
          <p:nvPr/>
        </p:nvPicPr>
        <p:blipFill>
          <a:blip r:embed="rId5"/>
          <a:stretch/>
        </p:blipFill>
        <p:spPr>
          <a:xfrm>
            <a:off x="6276600" y="4280040"/>
            <a:ext cx="2551680" cy="307440"/>
          </a:xfrm>
          <a:prstGeom prst="rect">
            <a:avLst/>
          </a:prstGeom>
          <a:ln>
            <a:noFill/>
          </a:ln>
        </p:spPr>
      </p:pic>
      <p:sp>
        <p:nvSpPr>
          <p:cNvPr id="1109" name="CustomShape 5"/>
          <p:cNvSpPr/>
          <p:nvPr/>
        </p:nvSpPr>
        <p:spPr>
          <a:xfrm>
            <a:off x="634320" y="4787640"/>
            <a:ext cx="1548360" cy="249840"/>
          </a:xfrm>
          <a:prstGeom prst="rect">
            <a:avLst/>
          </a:prstGeom>
          <a:noFill/>
          <a:ln>
            <a:noFill/>
          </a:ln>
        </p:spPr>
        <p:style>
          <a:lnRef idx="0"/>
          <a:fillRef idx="0"/>
          <a:effectRef idx="0"/>
          <a:fontRef idx="minor"/>
        </p:style>
        <p:txBody>
          <a:bodyPr lIns="0" rIns="0" tIns="0" bIns="0"/>
          <a:p>
            <a:pPr>
              <a:lnSpc>
                <a:spcPct val="100000"/>
              </a:lnSpc>
            </a:pPr>
            <a:r>
              <a:rPr b="1" lang="en-US" sz="1600" spc="-1" strike="noStrike">
                <a:solidFill>
                  <a:srgbClr val="2155cd"/>
                </a:solidFill>
                <a:latin typeface="Arial"/>
                <a:ea typeface="ＭＳ Ｐゴシック"/>
              </a:rPr>
              <a:t>1. Generate tree</a:t>
            </a:r>
            <a:endParaRPr b="0" lang="en-US" sz="1600" spc="-1" strike="noStrike">
              <a:latin typeface="Arial"/>
            </a:endParaRPr>
          </a:p>
        </p:txBody>
      </p:sp>
      <p:sp>
        <p:nvSpPr>
          <p:cNvPr id="1110" name="CustomShape 6"/>
          <p:cNvSpPr/>
          <p:nvPr/>
        </p:nvSpPr>
        <p:spPr>
          <a:xfrm>
            <a:off x="3660840" y="4787640"/>
            <a:ext cx="2179440" cy="249840"/>
          </a:xfrm>
          <a:prstGeom prst="rect">
            <a:avLst/>
          </a:prstGeom>
          <a:noFill/>
          <a:ln>
            <a:noFill/>
          </a:ln>
        </p:spPr>
        <p:style>
          <a:lnRef idx="0"/>
          <a:fillRef idx="0"/>
          <a:effectRef idx="0"/>
          <a:fontRef idx="minor"/>
        </p:style>
        <p:txBody>
          <a:bodyPr lIns="0" rIns="0" tIns="0" bIns="0"/>
          <a:p>
            <a:pPr>
              <a:lnSpc>
                <a:spcPct val="100000"/>
              </a:lnSpc>
            </a:pPr>
            <a:r>
              <a:rPr b="1" lang="en-US" sz="1600" spc="-1" strike="noStrike">
                <a:solidFill>
                  <a:srgbClr val="2155cd"/>
                </a:solidFill>
                <a:latin typeface="Arial"/>
                <a:ea typeface="ＭＳ Ｐゴシック"/>
              </a:rPr>
              <a:t>2. Assign probabilities</a:t>
            </a:r>
            <a:endParaRPr b="0" lang="en-US" sz="1600" spc="-1" strike="noStrike">
              <a:latin typeface="Arial"/>
            </a:endParaRPr>
          </a:p>
        </p:txBody>
      </p:sp>
      <p:sp>
        <p:nvSpPr>
          <p:cNvPr id="1111" name="CustomShape 7"/>
          <p:cNvSpPr/>
          <p:nvPr/>
        </p:nvSpPr>
        <p:spPr>
          <a:xfrm>
            <a:off x="6268680" y="4775040"/>
            <a:ext cx="2613240" cy="979920"/>
          </a:xfrm>
          <a:prstGeom prst="rect">
            <a:avLst/>
          </a:prstGeom>
          <a:noFill/>
          <a:ln>
            <a:noFill/>
          </a:ln>
        </p:spPr>
        <p:style>
          <a:lnRef idx="0"/>
          <a:fillRef idx="0"/>
          <a:effectRef idx="0"/>
          <a:fontRef idx="minor"/>
        </p:style>
        <p:txBody>
          <a:bodyPr lIns="0" rIns="0" tIns="0" bIns="0"/>
          <a:p>
            <a:pPr>
              <a:lnSpc>
                <a:spcPct val="100000"/>
              </a:lnSpc>
            </a:pPr>
            <a:r>
              <a:rPr b="1" lang="en-US" sz="1600" spc="-1" strike="noStrike">
                <a:solidFill>
                  <a:srgbClr val="2155cd"/>
                </a:solidFill>
                <a:latin typeface="Arial"/>
                <a:ea typeface="ＭＳ Ｐゴシック"/>
              </a:rPr>
              <a:t>3. Discounting</a:t>
            </a:r>
            <a:endParaRPr b="0" lang="en-US" sz="1600" spc="-1" strike="noStrike">
              <a:latin typeface="Arial"/>
            </a:endParaRPr>
          </a:p>
          <a:p>
            <a:pPr>
              <a:lnSpc>
                <a:spcPct val="100000"/>
              </a:lnSpc>
            </a:pPr>
            <a:r>
              <a:rPr b="1" lang="en-US" sz="1600" spc="-1" strike="noStrike">
                <a:solidFill>
                  <a:srgbClr val="2155cd"/>
                </a:solidFill>
                <a:latin typeface="Arial"/>
                <a:ea typeface="ＭＳ Ｐゴシック"/>
              </a:rPr>
              <a:t>Using principles of </a:t>
            </a:r>
            <a:endParaRPr b="0" lang="en-US" sz="1600" spc="-1" strike="noStrike">
              <a:latin typeface="Arial"/>
            </a:endParaRPr>
          </a:p>
          <a:p>
            <a:pPr marL="285840" indent="-285480">
              <a:lnSpc>
                <a:spcPct val="100000"/>
              </a:lnSpc>
              <a:buClr>
                <a:srgbClr val="00dee6"/>
              </a:buClr>
              <a:buFont typeface="Arial"/>
              <a:buChar char="-"/>
            </a:pPr>
            <a:r>
              <a:rPr b="1" lang="en-US" sz="1600" spc="-1" strike="noStrike">
                <a:solidFill>
                  <a:srgbClr val="2155cd"/>
                </a:solidFill>
                <a:latin typeface="Arial"/>
                <a:ea typeface="ＭＳ Ｐゴシック"/>
              </a:rPr>
              <a:t>Replication</a:t>
            </a:r>
            <a:endParaRPr b="0" lang="en-US" sz="1600" spc="-1" strike="noStrike">
              <a:latin typeface="Arial"/>
            </a:endParaRPr>
          </a:p>
          <a:p>
            <a:pPr marL="285840" indent="-285480">
              <a:lnSpc>
                <a:spcPct val="100000"/>
              </a:lnSpc>
              <a:buClr>
                <a:srgbClr val="00dee6"/>
              </a:buClr>
              <a:buFont typeface="Arial"/>
              <a:buChar char="-"/>
            </a:pPr>
            <a:r>
              <a:rPr b="1" lang="en-US" sz="1600" spc="-1" strike="noStrike">
                <a:solidFill>
                  <a:srgbClr val="2155cd"/>
                </a:solidFill>
                <a:latin typeface="Arial"/>
                <a:ea typeface="ＭＳ Ｐゴシック"/>
              </a:rPr>
              <a:t>No arbitrage</a:t>
            </a:r>
            <a:endParaRPr b="0" lang="en-US" sz="1600" spc="-1" strike="noStrike">
              <a:latin typeface="Arial"/>
            </a:endParaRPr>
          </a:p>
        </p:txBody>
      </p:sp>
      <p:pic>
        <p:nvPicPr>
          <p:cNvPr id="1112" name="Picture 9" descr=""/>
          <p:cNvPicPr/>
          <p:nvPr/>
        </p:nvPicPr>
        <p:blipFill>
          <a:blip r:embed="rId6"/>
          <a:stretch/>
        </p:blipFill>
        <p:spPr>
          <a:xfrm>
            <a:off x="8837280" y="3301560"/>
            <a:ext cx="3086640" cy="659880"/>
          </a:xfrm>
          <a:prstGeom prst="rect">
            <a:avLst/>
          </a:prstGeom>
          <a:ln>
            <a:noFill/>
          </a:ln>
        </p:spPr>
      </p:pic>
      <p:sp>
        <p:nvSpPr>
          <p:cNvPr id="1113" name="CustomShape 8"/>
          <p:cNvSpPr/>
          <p:nvPr/>
        </p:nvSpPr>
        <p:spPr>
          <a:xfrm>
            <a:off x="9310680" y="4796280"/>
            <a:ext cx="2093760" cy="595080"/>
          </a:xfrm>
          <a:prstGeom prst="rect">
            <a:avLst/>
          </a:prstGeom>
          <a:noFill/>
          <a:ln>
            <a:noFill/>
          </a:ln>
        </p:spPr>
        <p:style>
          <a:lnRef idx="0"/>
          <a:fillRef idx="0"/>
          <a:effectRef idx="0"/>
          <a:fontRef idx="minor"/>
        </p:style>
        <p:txBody>
          <a:bodyPr lIns="0" rIns="0" tIns="0" bIns="0"/>
          <a:p>
            <a:pPr>
              <a:lnSpc>
                <a:spcPct val="100000"/>
              </a:lnSpc>
            </a:pPr>
            <a:r>
              <a:rPr b="1" lang="en-US" sz="1600" spc="-1" strike="noStrike">
                <a:solidFill>
                  <a:srgbClr val="2155cd"/>
                </a:solidFill>
                <a:latin typeface="Arial"/>
                <a:ea typeface="ＭＳ Ｐゴシック"/>
              </a:rPr>
              <a:t>4. Payoff estimation determined by strike price X at maturity T.</a:t>
            </a:r>
            <a:endParaRPr b="0" lang="en-US" sz="16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d465d"/>
      </a:dk2>
      <a:lt2>
        <a:srgbClr val="ffffff"/>
      </a:lt2>
      <a:accent1>
        <a:srgbClr val="15a6ad"/>
      </a:accent1>
      <a:accent2>
        <a:srgbClr val="93e4f9"/>
      </a:accent2>
      <a:accent3>
        <a:srgbClr val="2155cd"/>
      </a:accent3>
      <a:accent4>
        <a:srgbClr val="1d6d7f"/>
      </a:accent4>
      <a:accent5>
        <a:srgbClr val="158972"/>
      </a:accent5>
      <a:accent6>
        <a:srgbClr val="cccccc"/>
      </a:accent6>
      <a:hlink>
        <a:srgbClr val="76c1e2"/>
      </a:hlink>
      <a:folHlink>
        <a:srgbClr val="848a9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blank</Template>
  <TotalTime>502</TotalTime>
  <Application>LibreOffice/6.0.3.2$Linux_X86_64 LibreOffice_project/00m0$Build-2</Application>
  <Words>1185</Words>
  <Paragraphs>153</Paragraphs>
  <Company>SimCorp A/S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2017-09-18T13:08:21Z</dcterms:created>
  <dc:creator>Wojciech Michal Pawlak</dc:creator>
  <dc:description/>
  <dc:language>en-US</dc:language>
  <cp:lastModifiedBy/>
  <dcterms:modified xsi:type="dcterms:W3CDTF">2018-09-26T19:12:09Z</dcterms:modified>
  <cp:revision>31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SimCorp A/S</vt:lpwstr>
  </property>
  <property fmtid="{D5CDD505-2E9C-101B-9397-08002B2CF9AE}" pid="4" name="ContentTypeId">
    <vt:lpwstr>0x0101002DD772F7C97133479AF92E22E94F5831</vt:lpwstr>
  </property>
  <property fmtid="{D5CDD505-2E9C-101B-9397-08002B2CF9AE}" pid="5" name="HiddenSlides">
    <vt:i4>0</vt:i4>
  </property>
  <property fmtid="{D5CDD505-2E9C-101B-9397-08002B2CF9AE}" pid="6" name="HyperlinksChanged">
    <vt:bool>0</vt:bool>
  </property>
  <property fmtid="{D5CDD505-2E9C-101B-9397-08002B2CF9AE}" pid="7" name="LinksUpToDate">
    <vt:bool>0</vt:bool>
  </property>
  <property fmtid="{D5CDD505-2E9C-101B-9397-08002B2CF9AE}" pid="8" name="MMClips">
    <vt:i4>0</vt:i4>
  </property>
  <property fmtid="{D5CDD505-2E9C-101B-9397-08002B2CF9AE}" pid="9" name="Notes">
    <vt:i4>3</vt:i4>
  </property>
  <property fmtid="{D5CDD505-2E9C-101B-9397-08002B2CF9AE}" pid="10" name="PresentationFormat">
    <vt:lpwstr>Widescreen</vt:lpwstr>
  </property>
  <property fmtid="{D5CDD505-2E9C-101B-9397-08002B2CF9AE}" pid="11" name="ScaleCrop">
    <vt:bool>0</vt:bool>
  </property>
  <property fmtid="{D5CDD505-2E9C-101B-9397-08002B2CF9AE}" pid="12" name="ShareDoc">
    <vt:bool>0</vt:bool>
  </property>
  <property fmtid="{D5CDD505-2E9C-101B-9397-08002B2CF9AE}" pid="13" name="Slides">
    <vt:i4>18</vt:i4>
  </property>
  <property fmtid="{D5CDD505-2E9C-101B-9397-08002B2CF9AE}" pid="14" name="_dlc_DocIdItemGuid">
    <vt:lpwstr>8107a82e-f17b-4319-a759-89e47d6db414</vt:lpwstr>
  </property>
</Properties>
</file>