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4"/>
  </p:notesMasterIdLst>
  <p:sldIdLst>
    <p:sldId id="276" r:id="rId6"/>
    <p:sldId id="281" r:id="rId7"/>
    <p:sldId id="285" r:id="rId8"/>
    <p:sldId id="277" r:id="rId9"/>
    <p:sldId id="286" r:id="rId10"/>
    <p:sldId id="287" r:id="rId11"/>
    <p:sldId id="280" r:id="rId12"/>
    <p:sldId id="288" r:id="rId13"/>
    <p:sldId id="289" r:id="rId14"/>
    <p:sldId id="290" r:id="rId15"/>
    <p:sldId id="293" r:id="rId16"/>
    <p:sldId id="294" r:id="rId17"/>
    <p:sldId id="295" r:id="rId18"/>
    <p:sldId id="292" r:id="rId19"/>
    <p:sldId id="291" r:id="rId20"/>
    <p:sldId id="279" r:id="rId21"/>
    <p:sldId id="278" r:id="rId22"/>
    <p:sldId id="283" r:id="rId23"/>
  </p:sldIdLst>
  <p:sldSz cx="12192000" cy="6858000"/>
  <p:notesSz cx="6858000" cy="9144000"/>
  <p:defaultTextStyle>
    <a:defPPr>
      <a:defRPr lang="en-US"/>
    </a:defPPr>
    <a:lvl1pPr algn="l" defTabSz="609585"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3047924" algn="l" defTabSz="609585" rtl="0" eaLnBrk="1" latinLnBrk="0" hangingPunct="1">
      <a:defRPr kern="1200">
        <a:solidFill>
          <a:schemeClr val="tx1"/>
        </a:solidFill>
        <a:latin typeface="Calibri" charset="0"/>
        <a:ea typeface="ＭＳ Ｐゴシック" charset="0"/>
        <a:cs typeface="ＭＳ Ｐゴシック" charset="0"/>
      </a:defRPr>
    </a:lvl6pPr>
    <a:lvl7pPr marL="3657509" algn="l" defTabSz="609585" rtl="0" eaLnBrk="1" latinLnBrk="0" hangingPunct="1">
      <a:defRPr kern="1200">
        <a:solidFill>
          <a:schemeClr val="tx1"/>
        </a:solidFill>
        <a:latin typeface="Calibri" charset="0"/>
        <a:ea typeface="ＭＳ Ｐゴシック" charset="0"/>
        <a:cs typeface="ＭＳ Ｐゴシック" charset="0"/>
      </a:defRPr>
    </a:lvl7pPr>
    <a:lvl8pPr marL="4267093" algn="l" defTabSz="609585" rtl="0" eaLnBrk="1" latinLnBrk="0" hangingPunct="1">
      <a:defRPr kern="1200">
        <a:solidFill>
          <a:schemeClr val="tx1"/>
        </a:solidFill>
        <a:latin typeface="Calibri" charset="0"/>
        <a:ea typeface="ＭＳ Ｐゴシック" charset="0"/>
        <a:cs typeface="ＭＳ Ｐゴシック" charset="0"/>
      </a:defRPr>
    </a:lvl8pPr>
    <a:lvl9pPr marL="4876678" algn="l" defTabSz="609585"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E6"/>
    <a:srgbClr val="44B8D6"/>
    <a:srgbClr val="15AAA6"/>
    <a:srgbClr val="A5C8CF"/>
    <a:srgbClr val="547A8B"/>
    <a:srgbClr val="010B19"/>
    <a:srgbClr val="CCCCCC"/>
    <a:srgbClr val="DADADA"/>
    <a:srgbClr val="082A41"/>
    <a:srgbClr val="08284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7744" autoAdjust="0"/>
  </p:normalViewPr>
  <p:slideViewPr>
    <p:cSldViewPr snapToGrid="0" snapToObjects="1" showGuides="1">
      <p:cViewPr varScale="1">
        <p:scale>
          <a:sx n="112" d="100"/>
          <a:sy n="112" d="100"/>
        </p:scale>
        <p:origin x="378"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jciech Michal Pawlak" userId="44a69380-fdc0-40c1-ac81-b8e533adf5e8" providerId="ADAL" clId="{0D2A20A6-0FAF-4F39-B73A-27F449BF3995}"/>
    <pc:docChg chg="undo custSel addSld delSld modSld">
      <pc:chgData name="Wojciech Michal Pawlak" userId="44a69380-fdc0-40c1-ac81-b8e533adf5e8" providerId="ADAL" clId="{0D2A20A6-0FAF-4F39-B73A-27F449BF3995}" dt="2017-09-18T20:49:09.796" v="4116" actId="20577"/>
      <pc:docMkLst>
        <pc:docMk/>
      </pc:docMkLst>
      <pc:sldChg chg="modSp">
        <pc:chgData name="Wojciech Michal Pawlak" userId="44a69380-fdc0-40c1-ac81-b8e533adf5e8" providerId="ADAL" clId="{0D2A20A6-0FAF-4F39-B73A-27F449BF3995}" dt="2017-09-18T20:22:30.218" v="3450" actId="790"/>
        <pc:sldMkLst>
          <pc:docMk/>
          <pc:sldMk cId="3935065200" sldId="276"/>
        </pc:sldMkLst>
        <pc:spChg chg="mod">
          <ac:chgData name="Wojciech Michal Pawlak" userId="44a69380-fdc0-40c1-ac81-b8e533adf5e8" providerId="ADAL" clId="{0D2A20A6-0FAF-4F39-B73A-27F449BF3995}" dt="2017-09-18T20:22:30.208" v="3447" actId="790"/>
          <ac:spMkLst>
            <pc:docMk/>
            <pc:sldMk cId="3935065200" sldId="276"/>
            <ac:spMk id="2" creationId="{00000000-0000-0000-0000-000000000000}"/>
          </ac:spMkLst>
        </pc:spChg>
        <pc:spChg chg="mod">
          <ac:chgData name="Wojciech Michal Pawlak" userId="44a69380-fdc0-40c1-ac81-b8e533adf5e8" providerId="ADAL" clId="{0D2A20A6-0FAF-4F39-B73A-27F449BF3995}" dt="2017-09-18T20:22:30.210" v="3448" actId="790"/>
          <ac:spMkLst>
            <pc:docMk/>
            <pc:sldMk cId="3935065200" sldId="276"/>
            <ac:spMk id="3" creationId="{00000000-0000-0000-0000-000000000000}"/>
          </ac:spMkLst>
        </pc:spChg>
        <pc:spChg chg="mod">
          <ac:chgData name="Wojciech Michal Pawlak" userId="44a69380-fdc0-40c1-ac81-b8e533adf5e8" providerId="ADAL" clId="{0D2A20A6-0FAF-4F39-B73A-27F449BF3995}" dt="2017-09-18T20:22:30.215" v="3449" actId="790"/>
          <ac:spMkLst>
            <pc:docMk/>
            <pc:sldMk cId="3935065200" sldId="276"/>
            <ac:spMk id="4" creationId="{00000000-0000-0000-0000-000000000000}"/>
          </ac:spMkLst>
        </pc:spChg>
        <pc:spChg chg="mod">
          <ac:chgData name="Wojciech Michal Pawlak" userId="44a69380-fdc0-40c1-ac81-b8e533adf5e8" providerId="ADAL" clId="{0D2A20A6-0FAF-4F39-B73A-27F449BF3995}" dt="2017-09-18T20:22:30.218" v="3450" actId="790"/>
          <ac:spMkLst>
            <pc:docMk/>
            <pc:sldMk cId="3935065200" sldId="276"/>
            <ac:spMk id="5" creationId="{00000000-0000-0000-0000-000000000000}"/>
          </ac:spMkLst>
        </pc:spChg>
      </pc:sldChg>
      <pc:sldChg chg="modSp">
        <pc:chgData name="Wojciech Michal Pawlak" userId="44a69380-fdc0-40c1-ac81-b8e533adf5e8" providerId="ADAL" clId="{0D2A20A6-0FAF-4F39-B73A-27F449BF3995}" dt="2017-09-18T20:22:30.346" v="3463" actId="790"/>
        <pc:sldMkLst>
          <pc:docMk/>
          <pc:sldMk cId="2464266702" sldId="277"/>
        </pc:sldMkLst>
        <pc:spChg chg="mod">
          <ac:chgData name="Wojciech Michal Pawlak" userId="44a69380-fdc0-40c1-ac81-b8e533adf5e8" providerId="ADAL" clId="{0D2A20A6-0FAF-4F39-B73A-27F449BF3995}" dt="2017-09-18T20:22:30.309" v="3460" actId="790"/>
          <ac:spMkLst>
            <pc:docMk/>
            <pc:sldMk cId="2464266702" sldId="277"/>
            <ac:spMk id="3" creationId="{00000000-0000-0000-0000-000000000000}"/>
          </ac:spMkLst>
        </pc:spChg>
        <pc:spChg chg="mod">
          <ac:chgData name="Wojciech Michal Pawlak" userId="44a69380-fdc0-40c1-ac81-b8e533adf5e8" providerId="ADAL" clId="{0D2A20A6-0FAF-4F39-B73A-27F449BF3995}" dt="2017-09-18T20:22:30.312" v="3462" actId="790"/>
          <ac:spMkLst>
            <pc:docMk/>
            <pc:sldMk cId="2464266702" sldId="277"/>
            <ac:spMk id="22" creationId="{00000000-0000-0000-0000-000000000000}"/>
          </ac:spMkLst>
        </pc:spChg>
        <pc:spChg chg="mod">
          <ac:chgData name="Wojciech Michal Pawlak" userId="44a69380-fdc0-40c1-ac81-b8e533adf5e8" providerId="ADAL" clId="{0D2A20A6-0FAF-4F39-B73A-27F449BF3995}" dt="2017-09-18T20:22:30.310" v="3461" actId="790"/>
          <ac:spMkLst>
            <pc:docMk/>
            <pc:sldMk cId="2464266702" sldId="277"/>
            <ac:spMk id="23" creationId="{00000000-0000-0000-0000-000000000000}"/>
          </ac:spMkLst>
        </pc:spChg>
        <pc:spChg chg="mod">
          <ac:chgData name="Wojciech Michal Pawlak" userId="44a69380-fdc0-40c1-ac81-b8e533adf5e8" providerId="ADAL" clId="{0D2A20A6-0FAF-4F39-B73A-27F449BF3995}" dt="2017-09-18T20:22:30.346" v="3463" actId="790"/>
          <ac:spMkLst>
            <pc:docMk/>
            <pc:sldMk cId="2464266702" sldId="277"/>
            <ac:spMk id="24" creationId="{00000000-0000-0000-0000-000000000000}"/>
          </ac:spMkLst>
        </pc:spChg>
      </pc:sldChg>
      <pc:sldChg chg="modSp">
        <pc:chgData name="Wojciech Michal Pawlak" userId="44a69380-fdc0-40c1-ac81-b8e533adf5e8" providerId="ADAL" clId="{0D2A20A6-0FAF-4F39-B73A-27F449BF3995}" dt="2017-09-18T20:22:30.639" v="3507" actId="790"/>
        <pc:sldMkLst>
          <pc:docMk/>
          <pc:sldMk cId="3090044839" sldId="279"/>
        </pc:sldMkLst>
        <pc:spChg chg="mod">
          <ac:chgData name="Wojciech Michal Pawlak" userId="44a69380-fdc0-40c1-ac81-b8e533adf5e8" providerId="ADAL" clId="{0D2A20A6-0FAF-4F39-B73A-27F449BF3995}" dt="2017-09-18T20:22:30.622" v="3504" actId="790"/>
          <ac:spMkLst>
            <pc:docMk/>
            <pc:sldMk cId="3090044839" sldId="279"/>
            <ac:spMk id="2" creationId="{00000000-0000-0000-0000-000000000000}"/>
          </ac:spMkLst>
        </pc:spChg>
        <pc:spChg chg="mod">
          <ac:chgData name="Wojciech Michal Pawlak" userId="44a69380-fdc0-40c1-ac81-b8e533adf5e8" providerId="ADAL" clId="{0D2A20A6-0FAF-4F39-B73A-27F449BF3995}" dt="2017-09-18T20:22:30.623" v="3505" actId="790"/>
          <ac:spMkLst>
            <pc:docMk/>
            <pc:sldMk cId="3090044839" sldId="279"/>
            <ac:spMk id="3" creationId="{00000000-0000-0000-0000-000000000000}"/>
          </ac:spMkLst>
        </pc:spChg>
        <pc:spChg chg="mod">
          <ac:chgData name="Wojciech Michal Pawlak" userId="44a69380-fdc0-40c1-ac81-b8e533adf5e8" providerId="ADAL" clId="{0D2A20A6-0FAF-4F39-B73A-27F449BF3995}" dt="2017-09-18T20:22:30.623" v="3506" actId="790"/>
          <ac:spMkLst>
            <pc:docMk/>
            <pc:sldMk cId="3090044839" sldId="279"/>
            <ac:spMk id="4" creationId="{00000000-0000-0000-0000-000000000000}"/>
          </ac:spMkLst>
        </pc:spChg>
        <pc:spChg chg="mod">
          <ac:chgData name="Wojciech Michal Pawlak" userId="44a69380-fdc0-40c1-ac81-b8e533adf5e8" providerId="ADAL" clId="{0D2A20A6-0FAF-4F39-B73A-27F449BF3995}" dt="2017-09-18T20:22:30.639" v="3507" actId="790"/>
          <ac:spMkLst>
            <pc:docMk/>
            <pc:sldMk cId="3090044839" sldId="279"/>
            <ac:spMk id="5" creationId="{00000000-0000-0000-0000-000000000000}"/>
          </ac:spMkLst>
        </pc:spChg>
      </pc:sldChg>
      <pc:sldChg chg="addSp delSp modSp">
        <pc:chgData name="Wojciech Michal Pawlak" userId="44a69380-fdc0-40c1-ac81-b8e533adf5e8" providerId="ADAL" clId="{0D2A20A6-0FAF-4F39-B73A-27F449BF3995}" dt="2017-09-18T20:22:30.452" v="3473" actId="790"/>
        <pc:sldMkLst>
          <pc:docMk/>
          <pc:sldMk cId="2304223244" sldId="280"/>
        </pc:sldMkLst>
        <pc:spChg chg="mod">
          <ac:chgData name="Wojciech Michal Pawlak" userId="44a69380-fdc0-40c1-ac81-b8e533adf5e8" providerId="ADAL" clId="{0D2A20A6-0FAF-4F39-B73A-27F449BF3995}" dt="2017-09-18T20:22:30.452" v="3473" actId="790"/>
          <ac:spMkLst>
            <pc:docMk/>
            <pc:sldMk cId="2304223244" sldId="280"/>
            <ac:spMk id="2" creationId="{00000000-0000-0000-0000-000000000000}"/>
          </ac:spMkLst>
        </pc:spChg>
        <pc:spChg chg="add del">
          <ac:chgData name="Wojciech Michal Pawlak" userId="44a69380-fdc0-40c1-ac81-b8e533adf5e8" providerId="ADAL" clId="{0D2A20A6-0FAF-4F39-B73A-27F449BF3995}" dt="2017-09-18T17:44:46.855" v="1490"/>
          <ac:spMkLst>
            <pc:docMk/>
            <pc:sldMk cId="2304223244" sldId="280"/>
            <ac:spMk id="3" creationId="{F860566C-CAC6-42E5-ACF2-A9E5C24B9AE8}"/>
          </ac:spMkLst>
        </pc:spChg>
        <pc:spChg chg="mod">
          <ac:chgData name="Wojciech Michal Pawlak" userId="44a69380-fdc0-40c1-ac81-b8e533adf5e8" providerId="ADAL" clId="{0D2A20A6-0FAF-4F39-B73A-27F449BF3995}" dt="2017-09-18T20:22:30.452" v="3472" actId="790"/>
          <ac:spMkLst>
            <pc:docMk/>
            <pc:sldMk cId="2304223244" sldId="280"/>
            <ac:spMk id="6" creationId="{00000000-0000-0000-0000-000000000000}"/>
          </ac:spMkLst>
        </pc:spChg>
      </pc:sldChg>
      <pc:sldChg chg="modSp">
        <pc:chgData name="Wojciech Michal Pawlak" userId="44a69380-fdc0-40c1-ac81-b8e533adf5e8" providerId="ADAL" clId="{0D2A20A6-0FAF-4F39-B73A-27F449BF3995}" dt="2017-09-18T20:22:30.222" v="3455" actId="790"/>
        <pc:sldMkLst>
          <pc:docMk/>
          <pc:sldMk cId="438155366" sldId="281"/>
        </pc:sldMkLst>
        <pc:spChg chg="mod">
          <ac:chgData name="Wojciech Michal Pawlak" userId="44a69380-fdc0-40c1-ac81-b8e533adf5e8" providerId="ADAL" clId="{0D2A20A6-0FAF-4F39-B73A-27F449BF3995}" dt="2017-09-18T20:22:30.220" v="3452" actId="790"/>
          <ac:spMkLst>
            <pc:docMk/>
            <pc:sldMk cId="438155366" sldId="281"/>
            <ac:spMk id="2" creationId="{00000000-0000-0000-0000-000000000000}"/>
          </ac:spMkLst>
        </pc:spChg>
        <pc:spChg chg="mod">
          <ac:chgData name="Wojciech Michal Pawlak" userId="44a69380-fdc0-40c1-ac81-b8e533adf5e8" providerId="ADAL" clId="{0D2A20A6-0FAF-4F39-B73A-27F449BF3995}" dt="2017-09-18T20:22:30.219" v="3451" actId="790"/>
          <ac:spMkLst>
            <pc:docMk/>
            <pc:sldMk cId="438155366" sldId="281"/>
            <ac:spMk id="6" creationId="{00000000-0000-0000-0000-000000000000}"/>
          </ac:spMkLst>
        </pc:spChg>
        <pc:spChg chg="mod">
          <ac:chgData name="Wojciech Michal Pawlak" userId="44a69380-fdc0-40c1-ac81-b8e533adf5e8" providerId="ADAL" clId="{0D2A20A6-0FAF-4F39-B73A-27F449BF3995}" dt="2017-09-18T20:22:30.221" v="3453" actId="790"/>
          <ac:spMkLst>
            <pc:docMk/>
            <pc:sldMk cId="438155366" sldId="281"/>
            <ac:spMk id="7" creationId="{00000000-0000-0000-0000-000000000000}"/>
          </ac:spMkLst>
        </pc:spChg>
        <pc:spChg chg="mod">
          <ac:chgData name="Wojciech Michal Pawlak" userId="44a69380-fdc0-40c1-ac81-b8e533adf5e8" providerId="ADAL" clId="{0D2A20A6-0FAF-4F39-B73A-27F449BF3995}" dt="2017-09-18T20:22:30.221" v="3454" actId="790"/>
          <ac:spMkLst>
            <pc:docMk/>
            <pc:sldMk cId="438155366" sldId="281"/>
            <ac:spMk id="8" creationId="{00000000-0000-0000-0000-000000000000}"/>
          </ac:spMkLst>
        </pc:spChg>
        <pc:spChg chg="mod">
          <ac:chgData name="Wojciech Michal Pawlak" userId="44a69380-fdc0-40c1-ac81-b8e533adf5e8" providerId="ADAL" clId="{0D2A20A6-0FAF-4F39-B73A-27F449BF3995}" dt="2017-09-18T20:22:30.222" v="3455" actId="790"/>
          <ac:spMkLst>
            <pc:docMk/>
            <pc:sldMk cId="438155366" sldId="281"/>
            <ac:spMk id="9" creationId="{00000000-0000-0000-0000-000000000000}"/>
          </ac:spMkLst>
        </pc:spChg>
      </pc:sldChg>
      <pc:sldChg chg="modSp">
        <pc:chgData name="Wojciech Michal Pawlak" userId="44a69380-fdc0-40c1-ac81-b8e533adf5e8" providerId="ADAL" clId="{0D2A20A6-0FAF-4F39-B73A-27F449BF3995}" dt="2017-09-18T20:22:30.708" v="3512" actId="790"/>
        <pc:sldMkLst>
          <pc:docMk/>
          <pc:sldMk cId="1369909397" sldId="283"/>
        </pc:sldMkLst>
        <pc:spChg chg="mod">
          <ac:chgData name="Wojciech Michal Pawlak" userId="44a69380-fdc0-40c1-ac81-b8e533adf5e8" providerId="ADAL" clId="{0D2A20A6-0FAF-4F39-B73A-27F449BF3995}" dt="2017-09-18T20:22:30.708" v="3512" actId="790"/>
          <ac:spMkLst>
            <pc:docMk/>
            <pc:sldMk cId="1369909397" sldId="283"/>
            <ac:spMk id="2" creationId="{00000000-0000-0000-0000-000000000000}"/>
          </ac:spMkLst>
        </pc:spChg>
        <pc:spChg chg="mod">
          <ac:chgData name="Wojciech Michal Pawlak" userId="44a69380-fdc0-40c1-ac81-b8e533adf5e8" providerId="ADAL" clId="{0D2A20A6-0FAF-4F39-B73A-27F449BF3995}" dt="2017-09-18T20:22:30.640" v="3508" actId="790"/>
          <ac:spMkLst>
            <pc:docMk/>
            <pc:sldMk cId="1369909397" sldId="283"/>
            <ac:spMk id="8" creationId="{00000000-0000-0000-0000-000000000000}"/>
          </ac:spMkLst>
        </pc:spChg>
        <pc:spChg chg="mod">
          <ac:chgData name="Wojciech Michal Pawlak" userId="44a69380-fdc0-40c1-ac81-b8e533adf5e8" providerId="ADAL" clId="{0D2A20A6-0FAF-4F39-B73A-27F449BF3995}" dt="2017-09-18T20:22:30.642" v="3509" actId="790"/>
          <ac:spMkLst>
            <pc:docMk/>
            <pc:sldMk cId="1369909397" sldId="283"/>
            <ac:spMk id="9" creationId="{00000000-0000-0000-0000-000000000000}"/>
          </ac:spMkLst>
        </pc:spChg>
        <pc:spChg chg="mod">
          <ac:chgData name="Wojciech Michal Pawlak" userId="44a69380-fdc0-40c1-ac81-b8e533adf5e8" providerId="ADAL" clId="{0D2A20A6-0FAF-4F39-B73A-27F449BF3995}" dt="2017-09-18T20:22:30.674" v="3510" actId="790"/>
          <ac:spMkLst>
            <pc:docMk/>
            <pc:sldMk cId="1369909397" sldId="283"/>
            <ac:spMk id="13" creationId="{00000000-0000-0000-0000-000000000000}"/>
          </ac:spMkLst>
        </pc:spChg>
        <pc:spChg chg="mod">
          <ac:chgData name="Wojciech Michal Pawlak" userId="44a69380-fdc0-40c1-ac81-b8e533adf5e8" providerId="ADAL" clId="{0D2A20A6-0FAF-4F39-B73A-27F449BF3995}" dt="2017-09-18T20:22:30.707" v="3511" actId="790"/>
          <ac:spMkLst>
            <pc:docMk/>
            <pc:sldMk cId="1369909397" sldId="283"/>
            <ac:spMk id="14" creationId="{00000000-0000-0000-0000-000000000000}"/>
          </ac:spMkLst>
        </pc:spChg>
      </pc:sldChg>
      <pc:sldChg chg="del">
        <pc:chgData name="Wojciech Michal Pawlak" userId="44a69380-fdc0-40c1-ac81-b8e533adf5e8" providerId="ADAL" clId="{0D2A20A6-0FAF-4F39-B73A-27F449BF3995}" dt="2017-09-18T19:00:54.629" v="2608" actId="2696"/>
        <pc:sldMkLst>
          <pc:docMk/>
          <pc:sldMk cId="1915059270" sldId="284"/>
        </pc:sldMkLst>
      </pc:sldChg>
      <pc:sldChg chg="modSp">
        <pc:chgData name="Wojciech Michal Pawlak" userId="44a69380-fdc0-40c1-ac81-b8e533adf5e8" providerId="ADAL" clId="{0D2A20A6-0FAF-4F39-B73A-27F449BF3995}" dt="2017-09-18T20:22:30.308" v="3459" actId="790"/>
        <pc:sldMkLst>
          <pc:docMk/>
          <pc:sldMk cId="3319820422" sldId="285"/>
        </pc:sldMkLst>
        <pc:spChg chg="mod">
          <ac:chgData name="Wojciech Michal Pawlak" userId="44a69380-fdc0-40c1-ac81-b8e533adf5e8" providerId="ADAL" clId="{0D2A20A6-0FAF-4F39-B73A-27F449BF3995}" dt="2017-09-18T20:22:30.222" v="3456" actId="790"/>
          <ac:spMkLst>
            <pc:docMk/>
            <pc:sldMk cId="3319820422" sldId="285"/>
            <ac:spMk id="3" creationId="{00000000-0000-0000-0000-000000000000}"/>
          </ac:spMkLst>
        </pc:spChg>
        <pc:spChg chg="mod">
          <ac:chgData name="Wojciech Michal Pawlak" userId="44a69380-fdc0-40c1-ac81-b8e533adf5e8" providerId="ADAL" clId="{0D2A20A6-0FAF-4F39-B73A-27F449BF3995}" dt="2017-09-18T20:22:30.225" v="3458" actId="790"/>
          <ac:spMkLst>
            <pc:docMk/>
            <pc:sldMk cId="3319820422" sldId="285"/>
            <ac:spMk id="22" creationId="{00000000-0000-0000-0000-000000000000}"/>
          </ac:spMkLst>
        </pc:spChg>
        <pc:spChg chg="mod">
          <ac:chgData name="Wojciech Michal Pawlak" userId="44a69380-fdc0-40c1-ac81-b8e533adf5e8" providerId="ADAL" clId="{0D2A20A6-0FAF-4F39-B73A-27F449BF3995}" dt="2017-09-18T20:22:30.223" v="3457" actId="790"/>
          <ac:spMkLst>
            <pc:docMk/>
            <pc:sldMk cId="3319820422" sldId="285"/>
            <ac:spMk id="23" creationId="{00000000-0000-0000-0000-000000000000}"/>
          </ac:spMkLst>
        </pc:spChg>
        <pc:spChg chg="mod">
          <ac:chgData name="Wojciech Michal Pawlak" userId="44a69380-fdc0-40c1-ac81-b8e533adf5e8" providerId="ADAL" clId="{0D2A20A6-0FAF-4F39-B73A-27F449BF3995}" dt="2017-09-18T20:22:30.308" v="3459" actId="790"/>
          <ac:spMkLst>
            <pc:docMk/>
            <pc:sldMk cId="3319820422" sldId="285"/>
            <ac:spMk id="24" creationId="{00000000-0000-0000-0000-000000000000}"/>
          </ac:spMkLst>
        </pc:spChg>
      </pc:sldChg>
      <pc:sldChg chg="modSp add">
        <pc:chgData name="Wojciech Michal Pawlak" userId="44a69380-fdc0-40c1-ac81-b8e533adf5e8" providerId="ADAL" clId="{0D2A20A6-0FAF-4F39-B73A-27F449BF3995}" dt="2017-09-18T20:22:30.407" v="3467" actId="790"/>
        <pc:sldMkLst>
          <pc:docMk/>
          <pc:sldMk cId="1336534274" sldId="286"/>
        </pc:sldMkLst>
        <pc:spChg chg="mod">
          <ac:chgData name="Wojciech Michal Pawlak" userId="44a69380-fdc0-40c1-ac81-b8e533adf5e8" providerId="ADAL" clId="{0D2A20A6-0FAF-4F39-B73A-27F449BF3995}" dt="2017-09-18T20:22:30.347" v="3464" actId="790"/>
          <ac:spMkLst>
            <pc:docMk/>
            <pc:sldMk cId="1336534274" sldId="286"/>
            <ac:spMk id="2" creationId="{83DC8C31-5C67-420A-9FFF-9242ACF4C4E6}"/>
          </ac:spMkLst>
        </pc:spChg>
        <pc:spChg chg="mod">
          <ac:chgData name="Wojciech Michal Pawlak" userId="44a69380-fdc0-40c1-ac81-b8e533adf5e8" providerId="ADAL" clId="{0D2A20A6-0FAF-4F39-B73A-27F449BF3995}" dt="2017-09-18T20:22:30.347" v="3465" actId="790"/>
          <ac:spMkLst>
            <pc:docMk/>
            <pc:sldMk cId="1336534274" sldId="286"/>
            <ac:spMk id="3" creationId="{655D91FE-586D-46E2-BB1D-BA8B570A0417}"/>
          </ac:spMkLst>
        </pc:spChg>
        <pc:spChg chg="mod">
          <ac:chgData name="Wojciech Michal Pawlak" userId="44a69380-fdc0-40c1-ac81-b8e533adf5e8" providerId="ADAL" clId="{0D2A20A6-0FAF-4F39-B73A-27F449BF3995}" dt="2017-09-18T20:22:30.349" v="3466" actId="790"/>
          <ac:spMkLst>
            <pc:docMk/>
            <pc:sldMk cId="1336534274" sldId="286"/>
            <ac:spMk id="4" creationId="{D2A2330A-9842-45CF-B565-09852BE78238}"/>
          </ac:spMkLst>
        </pc:spChg>
        <pc:spChg chg="mod">
          <ac:chgData name="Wojciech Michal Pawlak" userId="44a69380-fdc0-40c1-ac81-b8e533adf5e8" providerId="ADAL" clId="{0D2A20A6-0FAF-4F39-B73A-27F449BF3995}" dt="2017-09-18T20:22:30.407" v="3467" actId="790"/>
          <ac:spMkLst>
            <pc:docMk/>
            <pc:sldMk cId="1336534274" sldId="286"/>
            <ac:spMk id="5" creationId="{72B4A427-C3FB-43F6-B23E-F2A14F99238F}"/>
          </ac:spMkLst>
        </pc:spChg>
      </pc:sldChg>
      <pc:sldChg chg="addSp modSp add">
        <pc:chgData name="Wojciech Michal Pawlak" userId="44a69380-fdc0-40c1-ac81-b8e533adf5e8" providerId="ADAL" clId="{0D2A20A6-0FAF-4F39-B73A-27F449BF3995}" dt="2017-09-18T20:22:30.450" v="3471" actId="790"/>
        <pc:sldMkLst>
          <pc:docMk/>
          <pc:sldMk cId="436475947" sldId="287"/>
        </pc:sldMkLst>
        <pc:spChg chg="mod">
          <ac:chgData name="Wojciech Michal Pawlak" userId="44a69380-fdc0-40c1-ac81-b8e533adf5e8" providerId="ADAL" clId="{0D2A20A6-0FAF-4F39-B73A-27F449BF3995}" dt="2017-09-18T20:22:30.408" v="3468" actId="790"/>
          <ac:spMkLst>
            <pc:docMk/>
            <pc:sldMk cId="436475947" sldId="287"/>
            <ac:spMk id="2" creationId="{1B61E524-2F1C-41FF-9196-16E237405FA2}"/>
          </ac:spMkLst>
        </pc:spChg>
        <pc:spChg chg="mod">
          <ac:chgData name="Wojciech Michal Pawlak" userId="44a69380-fdc0-40c1-ac81-b8e533adf5e8" providerId="ADAL" clId="{0D2A20A6-0FAF-4F39-B73A-27F449BF3995}" dt="2017-09-18T20:22:30.408" v="3469" actId="790"/>
          <ac:spMkLst>
            <pc:docMk/>
            <pc:sldMk cId="436475947" sldId="287"/>
            <ac:spMk id="3" creationId="{DBDA5AC9-B62A-4571-8D8D-DD319E3C8716}"/>
          </ac:spMkLst>
        </pc:spChg>
        <pc:spChg chg="mod">
          <ac:chgData name="Wojciech Michal Pawlak" userId="44a69380-fdc0-40c1-ac81-b8e533adf5e8" providerId="ADAL" clId="{0D2A20A6-0FAF-4F39-B73A-27F449BF3995}" dt="2017-09-18T20:22:30.410" v="3470" actId="790"/>
          <ac:spMkLst>
            <pc:docMk/>
            <pc:sldMk cId="436475947" sldId="287"/>
            <ac:spMk id="4" creationId="{C1D0DE0E-F06E-40D1-A474-317CBC23D789}"/>
          </ac:spMkLst>
        </pc:spChg>
        <pc:spChg chg="mod">
          <ac:chgData name="Wojciech Michal Pawlak" userId="44a69380-fdc0-40c1-ac81-b8e533adf5e8" providerId="ADAL" clId="{0D2A20A6-0FAF-4F39-B73A-27F449BF3995}" dt="2017-09-18T20:22:30.450" v="3471" actId="790"/>
          <ac:spMkLst>
            <pc:docMk/>
            <pc:sldMk cId="436475947" sldId="287"/>
            <ac:spMk id="5" creationId="{A35BC638-0EA0-479C-8C95-37E8129E6940}"/>
          </ac:spMkLst>
        </pc:spChg>
        <pc:picChg chg="add mod ord">
          <ac:chgData name="Wojciech Michal Pawlak" userId="44a69380-fdc0-40c1-ac81-b8e533adf5e8" providerId="ADAL" clId="{0D2A20A6-0FAF-4F39-B73A-27F449BF3995}" dt="2017-09-18T18:07:07.069" v="1818" actId="167"/>
          <ac:picMkLst>
            <pc:docMk/>
            <pc:sldMk cId="436475947" sldId="287"/>
            <ac:picMk id="6" creationId="{D5EE21F9-ECC3-45A9-8D4C-14126EA03F38}"/>
          </ac:picMkLst>
        </pc:picChg>
      </pc:sldChg>
      <pc:sldChg chg="modSp add">
        <pc:chgData name="Wojciech Michal Pawlak" userId="44a69380-fdc0-40c1-ac81-b8e533adf5e8" providerId="ADAL" clId="{0D2A20A6-0FAF-4F39-B73A-27F449BF3995}" dt="2017-09-18T20:22:30.489" v="3480" actId="790"/>
        <pc:sldMkLst>
          <pc:docMk/>
          <pc:sldMk cId="3352820422" sldId="288"/>
        </pc:sldMkLst>
        <pc:spChg chg="mod">
          <ac:chgData name="Wojciech Michal Pawlak" userId="44a69380-fdc0-40c1-ac81-b8e533adf5e8" providerId="ADAL" clId="{0D2A20A6-0FAF-4F39-B73A-27F449BF3995}" dt="2017-09-18T20:22:30.453" v="3474" actId="790"/>
          <ac:spMkLst>
            <pc:docMk/>
            <pc:sldMk cId="3352820422" sldId="288"/>
            <ac:spMk id="3" creationId="{00000000-0000-0000-0000-000000000000}"/>
          </ac:spMkLst>
        </pc:spChg>
        <pc:spChg chg="mod">
          <ac:chgData name="Wojciech Michal Pawlak" userId="44a69380-fdc0-40c1-ac81-b8e533adf5e8" providerId="ADAL" clId="{0D2A20A6-0FAF-4F39-B73A-27F449BF3995}" dt="2017-09-18T20:22:30.455" v="3475" actId="790"/>
          <ac:spMkLst>
            <pc:docMk/>
            <pc:sldMk cId="3352820422" sldId="288"/>
            <ac:spMk id="7" creationId="{00000000-0000-0000-0000-000000000000}"/>
          </ac:spMkLst>
        </pc:spChg>
        <pc:spChg chg="mod">
          <ac:chgData name="Wojciech Michal Pawlak" userId="44a69380-fdc0-40c1-ac81-b8e533adf5e8" providerId="ADAL" clId="{0D2A20A6-0FAF-4F39-B73A-27F449BF3995}" dt="2017-09-18T20:22:30.475" v="3476" actId="790"/>
          <ac:spMkLst>
            <pc:docMk/>
            <pc:sldMk cId="3352820422" sldId="288"/>
            <ac:spMk id="13" creationId="{00000000-0000-0000-0000-000000000000}"/>
          </ac:spMkLst>
        </pc:spChg>
        <pc:spChg chg="mod">
          <ac:chgData name="Wojciech Michal Pawlak" userId="44a69380-fdc0-40c1-ac81-b8e533adf5e8" providerId="ADAL" clId="{0D2A20A6-0FAF-4F39-B73A-27F449BF3995}" dt="2017-09-18T20:22:30.478" v="3477" actId="790"/>
          <ac:spMkLst>
            <pc:docMk/>
            <pc:sldMk cId="3352820422" sldId="288"/>
            <ac:spMk id="21" creationId="{00000000-0000-0000-0000-000000000000}"/>
          </ac:spMkLst>
        </pc:spChg>
        <pc:spChg chg="mod">
          <ac:chgData name="Wojciech Michal Pawlak" userId="44a69380-fdc0-40c1-ac81-b8e533adf5e8" providerId="ADAL" clId="{0D2A20A6-0FAF-4F39-B73A-27F449BF3995}" dt="2017-09-18T20:22:30.482" v="3478" actId="790"/>
          <ac:spMkLst>
            <pc:docMk/>
            <pc:sldMk cId="3352820422" sldId="288"/>
            <ac:spMk id="22" creationId="{00000000-0000-0000-0000-000000000000}"/>
          </ac:spMkLst>
        </pc:spChg>
        <pc:spChg chg="mod">
          <ac:chgData name="Wojciech Michal Pawlak" userId="44a69380-fdc0-40c1-ac81-b8e533adf5e8" providerId="ADAL" clId="{0D2A20A6-0FAF-4F39-B73A-27F449BF3995}" dt="2017-09-18T20:22:30.485" v="3479" actId="790"/>
          <ac:spMkLst>
            <pc:docMk/>
            <pc:sldMk cId="3352820422" sldId="288"/>
            <ac:spMk id="23" creationId="{00000000-0000-0000-0000-000000000000}"/>
          </ac:spMkLst>
        </pc:spChg>
        <pc:spChg chg="mod">
          <ac:chgData name="Wojciech Michal Pawlak" userId="44a69380-fdc0-40c1-ac81-b8e533adf5e8" providerId="ADAL" clId="{0D2A20A6-0FAF-4F39-B73A-27F449BF3995}" dt="2017-09-18T20:22:30.489" v="3480" actId="790"/>
          <ac:spMkLst>
            <pc:docMk/>
            <pc:sldMk cId="3352820422" sldId="288"/>
            <ac:spMk id="24" creationId="{00000000-0000-0000-0000-000000000000}"/>
          </ac:spMkLst>
        </pc:spChg>
      </pc:sldChg>
      <pc:sldChg chg="modSp add">
        <pc:chgData name="Wojciech Michal Pawlak" userId="44a69380-fdc0-40c1-ac81-b8e533adf5e8" providerId="ADAL" clId="{0D2A20A6-0FAF-4F39-B73A-27F449BF3995}" dt="2017-09-18T20:22:30.513" v="3488" actId="790"/>
        <pc:sldMkLst>
          <pc:docMk/>
          <pc:sldMk cId="1837013087" sldId="289"/>
        </pc:sldMkLst>
        <pc:spChg chg="mod">
          <ac:chgData name="Wojciech Michal Pawlak" userId="44a69380-fdc0-40c1-ac81-b8e533adf5e8" providerId="ADAL" clId="{0D2A20A6-0FAF-4F39-B73A-27F449BF3995}" dt="2017-09-18T20:22:30.489" v="3481" actId="790"/>
          <ac:spMkLst>
            <pc:docMk/>
            <pc:sldMk cId="1837013087" sldId="289"/>
            <ac:spMk id="3" creationId="{00000000-0000-0000-0000-000000000000}"/>
          </ac:spMkLst>
        </pc:spChg>
        <pc:spChg chg="mod">
          <ac:chgData name="Wojciech Michal Pawlak" userId="44a69380-fdc0-40c1-ac81-b8e533adf5e8" providerId="ADAL" clId="{0D2A20A6-0FAF-4F39-B73A-27F449BF3995}" dt="2017-09-18T20:22:30.491" v="3482" actId="790"/>
          <ac:spMkLst>
            <pc:docMk/>
            <pc:sldMk cId="1837013087" sldId="289"/>
            <ac:spMk id="7" creationId="{00000000-0000-0000-0000-000000000000}"/>
          </ac:spMkLst>
        </pc:spChg>
        <pc:spChg chg="mod">
          <ac:chgData name="Wojciech Michal Pawlak" userId="44a69380-fdc0-40c1-ac81-b8e533adf5e8" providerId="ADAL" clId="{0D2A20A6-0FAF-4F39-B73A-27F449BF3995}" dt="2017-09-18T20:22:30.497" v="3483" actId="790"/>
          <ac:spMkLst>
            <pc:docMk/>
            <pc:sldMk cId="1837013087" sldId="289"/>
            <ac:spMk id="13" creationId="{00000000-0000-0000-0000-000000000000}"/>
          </ac:spMkLst>
        </pc:spChg>
        <pc:spChg chg="mod">
          <ac:chgData name="Wojciech Michal Pawlak" userId="44a69380-fdc0-40c1-ac81-b8e533adf5e8" providerId="ADAL" clId="{0D2A20A6-0FAF-4F39-B73A-27F449BF3995}" dt="2017-09-18T20:22:30.502" v="3485" actId="790"/>
          <ac:spMkLst>
            <pc:docMk/>
            <pc:sldMk cId="1837013087" sldId="289"/>
            <ac:spMk id="17" creationId="{00000000-0000-0000-0000-000000000000}"/>
          </ac:spMkLst>
        </pc:spChg>
        <pc:spChg chg="mod">
          <ac:chgData name="Wojciech Michal Pawlak" userId="44a69380-fdc0-40c1-ac81-b8e533adf5e8" providerId="ADAL" clId="{0D2A20A6-0FAF-4F39-B73A-27F449BF3995}" dt="2017-09-18T20:22:30.504" v="3486" actId="790"/>
          <ac:spMkLst>
            <pc:docMk/>
            <pc:sldMk cId="1837013087" sldId="289"/>
            <ac:spMk id="19" creationId="{00000000-0000-0000-0000-000000000000}"/>
          </ac:spMkLst>
        </pc:spChg>
        <pc:spChg chg="mod">
          <ac:chgData name="Wojciech Michal Pawlak" userId="44a69380-fdc0-40c1-ac81-b8e533adf5e8" providerId="ADAL" clId="{0D2A20A6-0FAF-4F39-B73A-27F449BF3995}" dt="2017-09-18T20:22:30.500" v="3484" actId="790"/>
          <ac:spMkLst>
            <pc:docMk/>
            <pc:sldMk cId="1837013087" sldId="289"/>
            <ac:spMk id="22" creationId="{00000000-0000-0000-0000-000000000000}"/>
          </ac:spMkLst>
        </pc:spChg>
        <pc:spChg chg="mod">
          <ac:chgData name="Wojciech Michal Pawlak" userId="44a69380-fdc0-40c1-ac81-b8e533adf5e8" providerId="ADAL" clId="{0D2A20A6-0FAF-4F39-B73A-27F449BF3995}" dt="2017-09-18T20:22:30.508" v="3487" actId="790"/>
          <ac:spMkLst>
            <pc:docMk/>
            <pc:sldMk cId="1837013087" sldId="289"/>
            <ac:spMk id="25" creationId="{00000000-0000-0000-0000-000000000000}"/>
          </ac:spMkLst>
        </pc:spChg>
        <pc:spChg chg="mod">
          <ac:chgData name="Wojciech Michal Pawlak" userId="44a69380-fdc0-40c1-ac81-b8e533adf5e8" providerId="ADAL" clId="{0D2A20A6-0FAF-4F39-B73A-27F449BF3995}" dt="2017-09-18T20:22:30.513" v="3488" actId="790"/>
          <ac:spMkLst>
            <pc:docMk/>
            <pc:sldMk cId="1837013087" sldId="289"/>
            <ac:spMk id="26" creationId="{00000000-0000-0000-0000-000000000000}"/>
          </ac:spMkLst>
        </pc:spChg>
        <pc:picChg chg="mod">
          <ac:chgData name="Wojciech Michal Pawlak" userId="44a69380-fdc0-40c1-ac81-b8e533adf5e8" providerId="ADAL" clId="{0D2A20A6-0FAF-4F39-B73A-27F449BF3995}" dt="2017-09-18T17:50:57.982" v="1530" actId="1076"/>
          <ac:picMkLst>
            <pc:docMk/>
            <pc:sldMk cId="1837013087" sldId="289"/>
            <ac:picMk id="2" creationId="{00000000-0000-0000-0000-000000000000}"/>
          </ac:picMkLst>
        </pc:picChg>
        <pc:picChg chg="mod">
          <ac:chgData name="Wojciech Michal Pawlak" userId="44a69380-fdc0-40c1-ac81-b8e533adf5e8" providerId="ADAL" clId="{0D2A20A6-0FAF-4F39-B73A-27F449BF3995}" dt="2017-09-18T17:50:57.982" v="1530" actId="1076"/>
          <ac:picMkLst>
            <pc:docMk/>
            <pc:sldMk cId="1837013087" sldId="289"/>
            <ac:picMk id="4" creationId="{00000000-0000-0000-0000-000000000000}"/>
          </ac:picMkLst>
        </pc:picChg>
        <pc:picChg chg="mod">
          <ac:chgData name="Wojciech Michal Pawlak" userId="44a69380-fdc0-40c1-ac81-b8e533adf5e8" providerId="ADAL" clId="{0D2A20A6-0FAF-4F39-B73A-27F449BF3995}" dt="2017-09-18T17:50:57.982" v="1530" actId="1076"/>
          <ac:picMkLst>
            <pc:docMk/>
            <pc:sldMk cId="1837013087" sldId="289"/>
            <ac:picMk id="5" creationId="{00000000-0000-0000-0000-000000000000}"/>
          </ac:picMkLst>
        </pc:picChg>
        <pc:picChg chg="mod">
          <ac:chgData name="Wojciech Michal Pawlak" userId="44a69380-fdc0-40c1-ac81-b8e533adf5e8" providerId="ADAL" clId="{0D2A20A6-0FAF-4F39-B73A-27F449BF3995}" dt="2017-09-18T17:50:57.982" v="1530" actId="1076"/>
          <ac:picMkLst>
            <pc:docMk/>
            <pc:sldMk cId="1837013087" sldId="289"/>
            <ac:picMk id="6" creationId="{00000000-0000-0000-0000-000000000000}"/>
          </ac:picMkLst>
        </pc:picChg>
        <pc:picChg chg="mod">
          <ac:chgData name="Wojciech Michal Pawlak" userId="44a69380-fdc0-40c1-ac81-b8e533adf5e8" providerId="ADAL" clId="{0D2A20A6-0FAF-4F39-B73A-27F449BF3995}" dt="2017-09-18T17:50:57.982" v="1530" actId="1076"/>
          <ac:picMkLst>
            <pc:docMk/>
            <pc:sldMk cId="1837013087" sldId="289"/>
            <ac:picMk id="8" creationId="{00000000-0000-0000-0000-000000000000}"/>
          </ac:picMkLst>
        </pc:picChg>
        <pc:picChg chg="mod">
          <ac:chgData name="Wojciech Michal Pawlak" userId="44a69380-fdc0-40c1-ac81-b8e533adf5e8" providerId="ADAL" clId="{0D2A20A6-0FAF-4F39-B73A-27F449BF3995}" dt="2017-09-18T17:50:57.982" v="1530" actId="1076"/>
          <ac:picMkLst>
            <pc:docMk/>
            <pc:sldMk cId="1837013087" sldId="289"/>
            <ac:picMk id="10" creationId="{00000000-0000-0000-0000-000000000000}"/>
          </ac:picMkLst>
        </pc:picChg>
      </pc:sldChg>
      <pc:sldChg chg="addSp delSp modSp add">
        <pc:chgData name="Wojciech Michal Pawlak" userId="44a69380-fdc0-40c1-ac81-b8e533adf5e8" providerId="ADAL" clId="{0D2A20A6-0FAF-4F39-B73A-27F449BF3995}" dt="2017-09-18T20:22:30.558" v="3491" actId="790"/>
        <pc:sldMkLst>
          <pc:docMk/>
          <pc:sldMk cId="990052907" sldId="290"/>
        </pc:sldMkLst>
        <pc:spChg chg="mod">
          <ac:chgData name="Wojciech Michal Pawlak" userId="44a69380-fdc0-40c1-ac81-b8e533adf5e8" providerId="ADAL" clId="{0D2A20A6-0FAF-4F39-B73A-27F449BF3995}" dt="2017-09-18T20:22:30.514" v="3489" actId="790"/>
          <ac:spMkLst>
            <pc:docMk/>
            <pc:sldMk cId="990052907" sldId="290"/>
            <ac:spMk id="3" creationId="{00000000-0000-0000-0000-000000000000}"/>
          </ac:spMkLst>
        </pc:spChg>
        <pc:spChg chg="add del">
          <ac:chgData name="Wojciech Michal Pawlak" userId="44a69380-fdc0-40c1-ac81-b8e533adf5e8" providerId="ADAL" clId="{0D2A20A6-0FAF-4F39-B73A-27F449BF3995}" dt="2017-09-18T20:11:48.217" v="3293"/>
          <ac:spMkLst>
            <pc:docMk/>
            <pc:sldMk cId="990052907" sldId="290"/>
            <ac:spMk id="4" creationId="{F3FA9AB4-6B1E-4F4A-BC85-FC4790C8B243}"/>
          </ac:spMkLst>
        </pc:spChg>
        <pc:spChg chg="mod">
          <ac:chgData name="Wojciech Michal Pawlak" userId="44a69380-fdc0-40c1-ac81-b8e533adf5e8" providerId="ADAL" clId="{0D2A20A6-0FAF-4F39-B73A-27F449BF3995}" dt="2017-09-18T20:22:30.519" v="3490" actId="790"/>
          <ac:spMkLst>
            <pc:docMk/>
            <pc:sldMk cId="990052907" sldId="290"/>
            <ac:spMk id="7" creationId="{00000000-0000-0000-0000-000000000000}"/>
          </ac:spMkLst>
        </pc:spChg>
        <pc:spChg chg="mod">
          <ac:chgData name="Wojciech Michal Pawlak" userId="44a69380-fdc0-40c1-ac81-b8e533adf5e8" providerId="ADAL" clId="{0D2A20A6-0FAF-4F39-B73A-27F449BF3995}" dt="2017-09-18T20:22:30.558" v="3491" actId="790"/>
          <ac:spMkLst>
            <pc:docMk/>
            <pc:sldMk cId="990052907" sldId="290"/>
            <ac:spMk id="13" creationId="{00000000-0000-0000-0000-000000000000}"/>
          </ac:spMkLst>
        </pc:spChg>
        <pc:grpChg chg="add mod">
          <ac:chgData name="Wojciech Michal Pawlak" userId="44a69380-fdc0-40c1-ac81-b8e533adf5e8" providerId="ADAL" clId="{0D2A20A6-0FAF-4F39-B73A-27F449BF3995}" dt="2017-09-18T17:56:50.415" v="1710" actId="1076"/>
          <ac:grpSpMkLst>
            <pc:docMk/>
            <pc:sldMk cId="990052907" sldId="290"/>
            <ac:grpSpMk id="2" creationId="{96FD4B06-ED94-4F8B-BB0D-3B60A0E8BDD0}"/>
          </ac:grpSpMkLst>
        </pc:grpChg>
        <pc:picChg chg="mod">
          <ac:chgData name="Wojciech Michal Pawlak" userId="44a69380-fdc0-40c1-ac81-b8e533adf5e8" providerId="ADAL" clId="{0D2A20A6-0FAF-4F39-B73A-27F449BF3995}" dt="2017-09-18T17:56:41.897" v="1709"/>
          <ac:picMkLst>
            <pc:docMk/>
            <pc:sldMk cId="990052907" sldId="290"/>
            <ac:picMk id="10" creationId="{00000000-0000-0000-0000-000000000000}"/>
          </ac:picMkLst>
        </pc:picChg>
        <pc:picChg chg="mod">
          <ac:chgData name="Wojciech Michal Pawlak" userId="44a69380-fdc0-40c1-ac81-b8e533adf5e8" providerId="ADAL" clId="{0D2A20A6-0FAF-4F39-B73A-27F449BF3995}" dt="2017-09-18T17:56:41.897" v="1709"/>
          <ac:picMkLst>
            <pc:docMk/>
            <pc:sldMk cId="990052907" sldId="290"/>
            <ac:picMk id="14" creationId="{00000000-0000-0000-0000-000000000000}"/>
          </ac:picMkLst>
        </pc:picChg>
        <pc:picChg chg="mod">
          <ac:chgData name="Wojciech Michal Pawlak" userId="44a69380-fdc0-40c1-ac81-b8e533adf5e8" providerId="ADAL" clId="{0D2A20A6-0FAF-4F39-B73A-27F449BF3995}" dt="2017-09-18T17:56:41.897" v="1709"/>
          <ac:picMkLst>
            <pc:docMk/>
            <pc:sldMk cId="990052907" sldId="290"/>
            <ac:picMk id="15" creationId="{00000000-0000-0000-0000-000000000000}"/>
          </ac:picMkLst>
        </pc:picChg>
      </pc:sldChg>
      <pc:sldChg chg="modSp add">
        <pc:chgData name="Wojciech Michal Pawlak" userId="44a69380-fdc0-40c1-ac81-b8e533adf5e8" providerId="ADAL" clId="{0D2A20A6-0FAF-4F39-B73A-27F449BF3995}" dt="2017-09-18T20:22:30.621" v="3503" actId="790"/>
        <pc:sldMkLst>
          <pc:docMk/>
          <pc:sldMk cId="1201514831" sldId="291"/>
        </pc:sldMkLst>
        <pc:spChg chg="mod">
          <ac:chgData name="Wojciech Michal Pawlak" userId="44a69380-fdc0-40c1-ac81-b8e533adf5e8" providerId="ADAL" clId="{0D2A20A6-0FAF-4F39-B73A-27F449BF3995}" dt="2017-09-18T20:22:30.601" v="3500" actId="790"/>
          <ac:spMkLst>
            <pc:docMk/>
            <pc:sldMk cId="1201514831" sldId="291"/>
            <ac:spMk id="2" creationId="{31003307-D31C-49E8-904D-2E6E01AE6E0C}"/>
          </ac:spMkLst>
        </pc:spChg>
        <pc:spChg chg="mod">
          <ac:chgData name="Wojciech Michal Pawlak" userId="44a69380-fdc0-40c1-ac81-b8e533adf5e8" providerId="ADAL" clId="{0D2A20A6-0FAF-4F39-B73A-27F449BF3995}" dt="2017-09-18T20:22:30.606" v="3501" actId="790"/>
          <ac:spMkLst>
            <pc:docMk/>
            <pc:sldMk cId="1201514831" sldId="291"/>
            <ac:spMk id="3" creationId="{55F132DF-EA13-44F0-B548-42ABFC97FF87}"/>
          </ac:spMkLst>
        </pc:spChg>
        <pc:spChg chg="mod">
          <ac:chgData name="Wojciech Michal Pawlak" userId="44a69380-fdc0-40c1-ac81-b8e533adf5e8" providerId="ADAL" clId="{0D2A20A6-0FAF-4F39-B73A-27F449BF3995}" dt="2017-09-18T20:22:30.607" v="3502" actId="790"/>
          <ac:spMkLst>
            <pc:docMk/>
            <pc:sldMk cId="1201514831" sldId="291"/>
            <ac:spMk id="4" creationId="{F5E819D6-E8D4-4A52-ACD0-2511782D708F}"/>
          </ac:spMkLst>
        </pc:spChg>
        <pc:spChg chg="mod">
          <ac:chgData name="Wojciech Michal Pawlak" userId="44a69380-fdc0-40c1-ac81-b8e533adf5e8" providerId="ADAL" clId="{0D2A20A6-0FAF-4F39-B73A-27F449BF3995}" dt="2017-09-18T20:22:30.621" v="3503" actId="790"/>
          <ac:spMkLst>
            <pc:docMk/>
            <pc:sldMk cId="1201514831" sldId="291"/>
            <ac:spMk id="5" creationId="{70F7E593-97E3-4B6B-91FB-91F6CFBFEF46}"/>
          </ac:spMkLst>
        </pc:spChg>
      </pc:sldChg>
      <pc:sldChg chg="modSp add">
        <pc:chgData name="Wojciech Michal Pawlak" userId="44a69380-fdc0-40c1-ac81-b8e533adf5e8" providerId="ADAL" clId="{0D2A20A6-0FAF-4F39-B73A-27F449BF3995}" dt="2017-09-18T20:22:30.600" v="3499" actId="790"/>
        <pc:sldMkLst>
          <pc:docMk/>
          <pc:sldMk cId="539448129" sldId="292"/>
        </pc:sldMkLst>
        <pc:spChg chg="mod">
          <ac:chgData name="Wojciech Michal Pawlak" userId="44a69380-fdc0-40c1-ac81-b8e533adf5e8" providerId="ADAL" clId="{0D2A20A6-0FAF-4F39-B73A-27F449BF3995}" dt="2017-09-18T20:22:30.564" v="3496" actId="790"/>
          <ac:spMkLst>
            <pc:docMk/>
            <pc:sldMk cId="539448129" sldId="292"/>
            <ac:spMk id="2" creationId="{5F085249-CB1A-481E-BEF0-DCF80A05338A}"/>
          </ac:spMkLst>
        </pc:spChg>
        <pc:spChg chg="mod">
          <ac:chgData name="Wojciech Michal Pawlak" userId="44a69380-fdc0-40c1-ac81-b8e533adf5e8" providerId="ADAL" clId="{0D2A20A6-0FAF-4F39-B73A-27F449BF3995}" dt="2017-09-18T20:22:30.565" v="3497" actId="790"/>
          <ac:spMkLst>
            <pc:docMk/>
            <pc:sldMk cId="539448129" sldId="292"/>
            <ac:spMk id="3" creationId="{DDD884D3-1109-480F-8E11-4ABF8B586580}"/>
          </ac:spMkLst>
        </pc:spChg>
        <pc:spChg chg="mod">
          <ac:chgData name="Wojciech Michal Pawlak" userId="44a69380-fdc0-40c1-ac81-b8e533adf5e8" providerId="ADAL" clId="{0D2A20A6-0FAF-4F39-B73A-27F449BF3995}" dt="2017-09-18T20:22:30.568" v="3498" actId="790"/>
          <ac:spMkLst>
            <pc:docMk/>
            <pc:sldMk cId="539448129" sldId="292"/>
            <ac:spMk id="4" creationId="{85C74E6C-A1BD-491E-9A37-DCBE2AFBBC29}"/>
          </ac:spMkLst>
        </pc:spChg>
        <pc:spChg chg="mod">
          <ac:chgData name="Wojciech Michal Pawlak" userId="44a69380-fdc0-40c1-ac81-b8e533adf5e8" providerId="ADAL" clId="{0D2A20A6-0FAF-4F39-B73A-27F449BF3995}" dt="2017-09-18T20:22:30.600" v="3499" actId="790"/>
          <ac:spMkLst>
            <pc:docMk/>
            <pc:sldMk cId="539448129" sldId="292"/>
            <ac:spMk id="5" creationId="{2C34C3F6-4ADB-42DA-B6A2-7859C0CEEED7}"/>
          </ac:spMkLst>
        </pc:spChg>
      </pc:sldChg>
      <pc:sldChg chg="modSp add">
        <pc:chgData name="Wojciech Michal Pawlak" userId="44a69380-fdc0-40c1-ac81-b8e533adf5e8" providerId="ADAL" clId="{0D2A20A6-0FAF-4F39-B73A-27F449BF3995}" dt="2017-09-18T20:49:09.796" v="4116" actId="20577"/>
        <pc:sldMkLst>
          <pc:docMk/>
          <pc:sldMk cId="51869211" sldId="293"/>
        </pc:sldMkLst>
        <pc:spChg chg="mod">
          <ac:chgData name="Wojciech Michal Pawlak" userId="44a69380-fdc0-40c1-ac81-b8e533adf5e8" providerId="ADAL" clId="{0D2A20A6-0FAF-4F39-B73A-27F449BF3995}" dt="2017-09-18T20:22:30.559" v="3492" actId="790"/>
          <ac:spMkLst>
            <pc:docMk/>
            <pc:sldMk cId="51869211" sldId="293"/>
            <ac:spMk id="2" creationId="{7C9EC97B-FAA3-40D8-A002-40E87CEBC623}"/>
          </ac:spMkLst>
        </pc:spChg>
        <pc:spChg chg="mod">
          <ac:chgData name="Wojciech Michal Pawlak" userId="44a69380-fdc0-40c1-ac81-b8e533adf5e8" providerId="ADAL" clId="{0D2A20A6-0FAF-4F39-B73A-27F449BF3995}" dt="2017-09-18T20:22:30.559" v="3493" actId="790"/>
          <ac:spMkLst>
            <pc:docMk/>
            <pc:sldMk cId="51869211" sldId="293"/>
            <ac:spMk id="3" creationId="{73328B77-8EBC-4F39-AAE9-615529129F24}"/>
          </ac:spMkLst>
        </pc:spChg>
        <pc:spChg chg="mod">
          <ac:chgData name="Wojciech Michal Pawlak" userId="44a69380-fdc0-40c1-ac81-b8e533adf5e8" providerId="ADAL" clId="{0D2A20A6-0FAF-4F39-B73A-27F449BF3995}" dt="2017-09-18T20:40:23.500" v="3923" actId="313"/>
          <ac:spMkLst>
            <pc:docMk/>
            <pc:sldMk cId="51869211" sldId="293"/>
            <ac:spMk id="4" creationId="{70226086-00FB-4556-AA8E-10DA766442B7}"/>
          </ac:spMkLst>
        </pc:spChg>
        <pc:spChg chg="mod">
          <ac:chgData name="Wojciech Michal Pawlak" userId="44a69380-fdc0-40c1-ac81-b8e533adf5e8" providerId="ADAL" clId="{0D2A20A6-0FAF-4F39-B73A-27F449BF3995}" dt="2017-09-18T20:49:09.796" v="4116" actId="20577"/>
          <ac:spMkLst>
            <pc:docMk/>
            <pc:sldMk cId="51869211" sldId="293"/>
            <ac:spMk id="5" creationId="{36E43A91-51F2-4240-8A7D-7E1F72C17F06}"/>
          </ac:spMkLst>
        </pc:spChg>
      </pc:sldChg>
      <pc:sldChg chg="addSp delSp modSp add">
        <pc:chgData name="Wojciech Michal Pawlak" userId="44a69380-fdc0-40c1-ac81-b8e533adf5e8" providerId="ADAL" clId="{0D2A20A6-0FAF-4F39-B73A-27F449BF3995}" dt="2017-09-18T20:46:00.683" v="4071" actId="20577"/>
        <pc:sldMkLst>
          <pc:docMk/>
          <pc:sldMk cId="2629027414" sldId="294"/>
        </pc:sldMkLst>
        <pc:spChg chg="mod">
          <ac:chgData name="Wojciech Michal Pawlak" userId="44a69380-fdc0-40c1-ac81-b8e533adf5e8" providerId="ADAL" clId="{0D2A20A6-0FAF-4F39-B73A-27F449BF3995}" dt="2017-09-18T20:46:00.683" v="4071" actId="20577"/>
          <ac:spMkLst>
            <pc:docMk/>
            <pc:sldMk cId="2629027414" sldId="294"/>
            <ac:spMk id="4" creationId="{5FE47A44-ED43-44B6-9356-7CE7A18D6A1C}"/>
          </ac:spMkLst>
        </pc:spChg>
        <pc:spChg chg="del">
          <ac:chgData name="Wojciech Michal Pawlak" userId="44a69380-fdc0-40c1-ac81-b8e533adf5e8" providerId="ADAL" clId="{0D2A20A6-0FAF-4F39-B73A-27F449BF3995}" dt="2017-09-18T20:45:47.301" v="4069"/>
          <ac:spMkLst>
            <pc:docMk/>
            <pc:sldMk cId="2629027414" sldId="294"/>
            <ac:spMk id="5" creationId="{1B7F8958-42F0-4031-92E6-C74B333818AE}"/>
          </ac:spMkLst>
        </pc:spChg>
        <pc:picChg chg="add mod">
          <ac:chgData name="Wojciech Michal Pawlak" userId="44a69380-fdc0-40c1-ac81-b8e533adf5e8" providerId="ADAL" clId="{0D2A20A6-0FAF-4F39-B73A-27F449BF3995}" dt="2017-09-18T20:45:47.301" v="4069"/>
          <ac:picMkLst>
            <pc:docMk/>
            <pc:sldMk cId="2629027414" sldId="294"/>
            <ac:picMk id="6" creationId="{684C6E0E-DD30-4875-82FB-F8A150032F0C}"/>
          </ac:picMkLst>
        </pc:picChg>
      </pc:sldChg>
      <pc:sldChg chg="addSp delSp modSp add">
        <pc:chgData name="Wojciech Michal Pawlak" userId="44a69380-fdc0-40c1-ac81-b8e533adf5e8" providerId="ADAL" clId="{0D2A20A6-0FAF-4F39-B73A-27F449BF3995}" dt="2017-09-18T20:47:15.340" v="4079" actId="20577"/>
        <pc:sldMkLst>
          <pc:docMk/>
          <pc:sldMk cId="2305059387" sldId="295"/>
        </pc:sldMkLst>
        <pc:spChg chg="mod">
          <ac:chgData name="Wojciech Michal Pawlak" userId="44a69380-fdc0-40c1-ac81-b8e533adf5e8" providerId="ADAL" clId="{0D2A20A6-0FAF-4F39-B73A-27F449BF3995}" dt="2017-09-18T20:47:15.340" v="4079" actId="20577"/>
          <ac:spMkLst>
            <pc:docMk/>
            <pc:sldMk cId="2305059387" sldId="295"/>
            <ac:spMk id="4" creationId="{39ECE4A4-0E0A-45DB-9E9F-F4C4E6B630CF}"/>
          </ac:spMkLst>
        </pc:spChg>
        <pc:spChg chg="del">
          <ac:chgData name="Wojciech Michal Pawlak" userId="44a69380-fdc0-40c1-ac81-b8e533adf5e8" providerId="ADAL" clId="{0D2A20A6-0FAF-4F39-B73A-27F449BF3995}" dt="2017-09-18T20:46:54.942" v="4073"/>
          <ac:spMkLst>
            <pc:docMk/>
            <pc:sldMk cId="2305059387" sldId="295"/>
            <ac:spMk id="5" creationId="{868FA204-436E-4605-820B-B5C0A06CD22E}"/>
          </ac:spMkLst>
        </pc:spChg>
        <pc:picChg chg="add mod">
          <ac:chgData name="Wojciech Michal Pawlak" userId="44a69380-fdc0-40c1-ac81-b8e533adf5e8" providerId="ADAL" clId="{0D2A20A6-0FAF-4F39-B73A-27F449BF3995}" dt="2017-09-18T20:46:54.942" v="4073"/>
          <ac:picMkLst>
            <pc:docMk/>
            <pc:sldMk cId="2305059387" sldId="295"/>
            <ac:picMk id="6" creationId="{E119C6AA-D2BC-40AA-9660-2379F218B86B}"/>
          </ac:picMkLst>
        </pc:picChg>
      </pc:sldChg>
    </pc:docChg>
  </pc:docChgLst>
  <pc:docChgLst>
    <pc:chgData name="Wojciech Michal Pawlak" userId="44a69380-fdc0-40c1-ac81-b8e533adf5e8" providerId="ADAL" clId="{A5CF30ED-E0E7-4D60-9E41-FF3FFB7BD2BF}"/>
    <pc:docChg chg="custSel modSld">
      <pc:chgData name="Wojciech Michal Pawlak" userId="44a69380-fdc0-40c1-ac81-b8e533adf5e8" providerId="ADAL" clId="{A5CF30ED-E0E7-4D60-9E41-FF3FFB7BD2BF}" dt="2017-09-18T16:18:28.980" v="0" actId="313"/>
      <pc:docMkLst>
        <pc:docMk/>
      </pc:docMkLst>
      <pc:sldChg chg="modSp">
        <pc:chgData name="Wojciech Michal Pawlak" userId="44a69380-fdc0-40c1-ac81-b8e533adf5e8" providerId="ADAL" clId="{A5CF30ED-E0E7-4D60-9E41-FF3FFB7BD2BF}" dt="2017-09-18T16:18:28.980" v="0" actId="313"/>
        <pc:sldMkLst>
          <pc:docMk/>
          <pc:sldMk cId="3935065200" sldId="276"/>
        </pc:sldMkLst>
        <pc:spChg chg="mod">
          <ac:chgData name="Wojciech Michal Pawlak" userId="44a69380-fdc0-40c1-ac81-b8e533adf5e8" providerId="ADAL" clId="{A5CF30ED-E0E7-4D60-9E41-FF3FFB7BD2BF}" dt="2017-09-18T16:18:28.980" v="0" actId="313"/>
          <ac:spMkLst>
            <pc:docMk/>
            <pc:sldMk cId="3935065200" sldId="27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ADF95A9-781B-A947-952E-AF5DB3EED6BF}" type="datetimeFigureOut">
              <a:rPr lang="en-US"/>
              <a:pPr>
                <a:defRPr/>
              </a:pPr>
              <a:t>9/19/2017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noProof="0"/>
              <a:t>Click to edit Master text styles</a:t>
            </a:r>
          </a:p>
          <a:p>
            <a:pPr lvl="1"/>
            <a:r>
              <a:rPr lang="da-DK" noProof="0"/>
              <a:t>Second level</a:t>
            </a:r>
          </a:p>
          <a:p>
            <a:pPr lvl="2"/>
            <a:r>
              <a:rPr lang="da-DK" noProof="0"/>
              <a:t>Third level</a:t>
            </a:r>
          </a:p>
          <a:p>
            <a:pPr lvl="3"/>
            <a:r>
              <a:rPr lang="da-DK" noProof="0"/>
              <a:t>Fourth level</a:t>
            </a:r>
          </a:p>
          <a:p>
            <a:pPr lvl="4"/>
            <a:r>
              <a:rPr lang="da-DK"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4E6626-DD92-5440-975E-5D33BC737A1F}" type="slidenum">
              <a:rPr lang="en-US"/>
              <a:pPr>
                <a:defRPr/>
              </a:pPr>
              <a:t>‹#›</a:t>
            </a:fld>
            <a:endParaRPr lang="en-US" dirty="0"/>
          </a:p>
        </p:txBody>
      </p:sp>
    </p:spTree>
    <p:extLst>
      <p:ext uri="{BB962C8B-B14F-4D97-AF65-F5344CB8AC3E}">
        <p14:creationId xmlns:p14="http://schemas.microsoft.com/office/powerpoint/2010/main" val="2473425591"/>
      </p:ext>
    </p:extLst>
  </p:cSld>
  <p:clrMap bg1="lt1" tx1="dk1" bg2="lt2" tx2="dk2" accent1="accent1" accent2="accent2" accent3="accent3" accent4="accent4" accent5="accent5" accent6="accent6" hlink="hlink" folHlink="folHlink"/>
  <p:hf hdr="0" ftr="0" dt="0"/>
  <p:notesStyle>
    <a:lvl1pPr algn="l" defTabSz="609585" rtl="0" fontAlgn="base">
      <a:spcBef>
        <a:spcPct val="30000"/>
      </a:spcBef>
      <a:spcAft>
        <a:spcPct val="0"/>
      </a:spcAft>
      <a:defRPr sz="1600" kern="1200">
        <a:solidFill>
          <a:schemeClr val="tx1"/>
        </a:solidFill>
        <a:latin typeface="+mn-lt"/>
        <a:ea typeface="ＭＳ Ｐゴシック" charset="0"/>
        <a:cs typeface="ＭＳ Ｐゴシック" charset="0"/>
      </a:defRPr>
    </a:lvl1pPr>
    <a:lvl2pPr marL="609585" algn="l" defTabSz="609585" rtl="0" fontAlgn="base">
      <a:spcBef>
        <a:spcPct val="30000"/>
      </a:spcBef>
      <a:spcAft>
        <a:spcPct val="0"/>
      </a:spcAft>
      <a:defRPr sz="1600" kern="1200">
        <a:solidFill>
          <a:schemeClr val="tx1"/>
        </a:solidFill>
        <a:latin typeface="+mn-lt"/>
        <a:ea typeface="ＭＳ Ｐゴシック" charset="0"/>
        <a:cs typeface="+mn-cs"/>
      </a:defRPr>
    </a:lvl2pPr>
    <a:lvl3pPr marL="1219170" algn="l" defTabSz="609585" rtl="0" fontAlgn="base">
      <a:spcBef>
        <a:spcPct val="30000"/>
      </a:spcBef>
      <a:spcAft>
        <a:spcPct val="0"/>
      </a:spcAft>
      <a:defRPr sz="1600" kern="1200">
        <a:solidFill>
          <a:schemeClr val="tx1"/>
        </a:solidFill>
        <a:latin typeface="+mn-lt"/>
        <a:ea typeface="ＭＳ Ｐゴシック" charset="0"/>
        <a:cs typeface="+mn-cs"/>
      </a:defRPr>
    </a:lvl3pPr>
    <a:lvl4pPr marL="1828754" algn="l" defTabSz="609585" rtl="0" fontAlgn="base">
      <a:spcBef>
        <a:spcPct val="30000"/>
      </a:spcBef>
      <a:spcAft>
        <a:spcPct val="0"/>
      </a:spcAft>
      <a:defRPr sz="1600" kern="1200">
        <a:solidFill>
          <a:schemeClr val="tx1"/>
        </a:solidFill>
        <a:latin typeface="+mn-lt"/>
        <a:ea typeface="ＭＳ Ｐゴシック" charset="0"/>
        <a:cs typeface="+mn-cs"/>
      </a:defRPr>
    </a:lvl4pPr>
    <a:lvl5pPr marL="2438339" algn="l" defTabSz="609585" rtl="0" fontAlgn="base">
      <a:spcBef>
        <a:spcPct val="30000"/>
      </a:spcBef>
      <a:spcAft>
        <a:spcPct val="0"/>
      </a:spcAft>
      <a:defRPr sz="1600" kern="1200">
        <a:solidFill>
          <a:schemeClr val="tx1"/>
        </a:solidFill>
        <a:latin typeface="+mn-lt"/>
        <a:ea typeface="ＭＳ Ｐゴシック" charset="0"/>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4E6626-DD92-5440-975E-5D33BC737A1F}" type="slidenum">
              <a:rPr lang="en-US" smtClean="0"/>
              <a:pPr>
                <a:defRPr/>
              </a:pPr>
              <a:t>8</a:t>
            </a:fld>
            <a:endParaRPr lang="en-US" dirty="0"/>
          </a:p>
        </p:txBody>
      </p:sp>
    </p:spTree>
    <p:extLst>
      <p:ext uri="{BB962C8B-B14F-4D97-AF65-F5344CB8AC3E}">
        <p14:creationId xmlns:p14="http://schemas.microsoft.com/office/powerpoint/2010/main" val="346061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4E6626-DD92-5440-975E-5D33BC737A1F}" type="slidenum">
              <a:rPr lang="en-US" smtClean="0"/>
              <a:pPr>
                <a:defRPr/>
              </a:pPr>
              <a:t>9</a:t>
            </a:fld>
            <a:endParaRPr lang="en-US" dirty="0"/>
          </a:p>
        </p:txBody>
      </p:sp>
    </p:spTree>
    <p:extLst>
      <p:ext uri="{BB962C8B-B14F-4D97-AF65-F5344CB8AC3E}">
        <p14:creationId xmlns:p14="http://schemas.microsoft.com/office/powerpoint/2010/main" val="413494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4E6626-DD92-5440-975E-5D33BC737A1F}" type="slidenum">
              <a:rPr lang="en-US" smtClean="0"/>
              <a:pPr>
                <a:defRPr/>
              </a:pPr>
              <a:t>10</a:t>
            </a:fld>
            <a:endParaRPr lang="en-US" dirty="0"/>
          </a:p>
        </p:txBody>
      </p:sp>
    </p:spTree>
    <p:extLst>
      <p:ext uri="{BB962C8B-B14F-4D97-AF65-F5344CB8AC3E}">
        <p14:creationId xmlns:p14="http://schemas.microsoft.com/office/powerpoint/2010/main" val="262601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slide">
    <p:spTree>
      <p:nvGrpSpPr>
        <p:cNvPr id="1" name=""/>
        <p:cNvGrpSpPr/>
        <p:nvPr/>
      </p:nvGrpSpPr>
      <p:grpSpPr>
        <a:xfrm>
          <a:off x="0" y="0"/>
          <a:ext cx="0" cy="0"/>
          <a:chOff x="0" y="0"/>
          <a:chExt cx="0" cy="0"/>
        </a:xfrm>
      </p:grpSpPr>
      <p:pic>
        <p:nvPicPr>
          <p:cNvPr id="2" name="Billed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606" y="0"/>
            <a:ext cx="12193605" cy="6858000"/>
          </a:xfrm>
          <a:prstGeom prst="rect">
            <a:avLst/>
          </a:prstGeom>
        </p:spPr>
      </p:pic>
      <p:sp>
        <p:nvSpPr>
          <p:cNvPr id="15" name="Rektangel 14"/>
          <p:cNvSpPr/>
          <p:nvPr userDrawn="1"/>
        </p:nvSpPr>
        <p:spPr>
          <a:xfrm>
            <a:off x="0" y="0"/>
            <a:ext cx="12192000" cy="4610100"/>
          </a:xfrm>
          <a:prstGeom prst="rect">
            <a:avLst/>
          </a:prstGeom>
          <a:gradFill flip="none" rotWithShape="1">
            <a:gsLst>
              <a:gs pos="8000">
                <a:srgbClr val="010B19">
                  <a:alpha val="80000"/>
                </a:srgbClr>
              </a:gs>
              <a:gs pos="47000">
                <a:srgbClr val="5D757F">
                  <a:alpha val="40000"/>
                </a:srgbClr>
              </a:gs>
              <a:gs pos="73000">
                <a:srgbClr val="A5C8CF">
                  <a:alpha val="0"/>
                </a:srgb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err="1">
              <a:solidFill>
                <a:schemeClr val="tx1"/>
              </a:solidFill>
            </a:endParaRPr>
          </a:p>
        </p:txBody>
      </p:sp>
      <p:sp>
        <p:nvSpPr>
          <p:cNvPr id="4" name="Pladsholder til dato 3"/>
          <p:cNvSpPr>
            <a:spLocks noGrp="1"/>
          </p:cNvSpPr>
          <p:nvPr>
            <p:ph type="dt" sz="half" idx="10"/>
          </p:nvPr>
        </p:nvSpPr>
        <p:spPr>
          <a:xfrm>
            <a:off x="666750" y="6354361"/>
            <a:ext cx="2590801" cy="364067"/>
          </a:xfrm>
          <a:prstGeom prst="rect">
            <a:avLst/>
          </a:prstGeom>
        </p:spPr>
        <p:txBody>
          <a:bodyPr lIns="0" tIns="0" rIns="0" bIns="0" anchor="ctr" anchorCtr="0"/>
          <a:lstStyle>
            <a:lvl1pPr algn="l">
              <a:defRPr lang="da-DK" sz="1067" b="1" kern="1200" dirty="0">
                <a:solidFill>
                  <a:schemeClr val="bg1"/>
                </a:solidFill>
                <a:latin typeface="+mj-lt"/>
                <a:ea typeface="ＭＳ Ｐゴシック" charset="0"/>
                <a:cs typeface="ＭＳ Ｐゴシック" charset="0"/>
              </a:defRPr>
            </a:lvl1pPr>
          </a:lstStyle>
          <a:p>
            <a:endParaRPr lang="da-DK" dirty="0"/>
          </a:p>
        </p:txBody>
      </p:sp>
      <p:sp>
        <p:nvSpPr>
          <p:cNvPr id="6" name="Pladsholder til tekst 5"/>
          <p:cNvSpPr>
            <a:spLocks noGrp="1"/>
          </p:cNvSpPr>
          <p:nvPr>
            <p:ph type="body" sz="quarter" idx="14" hasCustomPrompt="1"/>
          </p:nvPr>
        </p:nvSpPr>
        <p:spPr>
          <a:xfrm>
            <a:off x="650889" y="947355"/>
            <a:ext cx="10860646" cy="1254669"/>
          </a:xfrm>
        </p:spPr>
        <p:txBody>
          <a:bodyPr anchor="b"/>
          <a:lstStyle>
            <a:lvl1pPr marL="0" indent="0">
              <a:lnSpc>
                <a:spcPts val="4800"/>
              </a:lnSpc>
              <a:spcAft>
                <a:spcPts val="0"/>
              </a:spcAft>
              <a:buNone/>
              <a:defRPr sz="4800" cap="all" baseline="0">
                <a:solidFill>
                  <a:schemeClr val="bg1"/>
                </a:solidFill>
              </a:defRPr>
            </a:lvl1pPr>
          </a:lstStyle>
          <a:p>
            <a:pPr lvl="0"/>
            <a:r>
              <a:rPr lang="en-US" dirty="0"/>
              <a:t>Insert</a:t>
            </a:r>
            <a:br>
              <a:rPr lang="en-US" dirty="0"/>
            </a:br>
            <a:r>
              <a:rPr lang="en-US" dirty="0"/>
              <a:t>Header</a:t>
            </a:r>
          </a:p>
        </p:txBody>
      </p:sp>
      <p:grpSp>
        <p:nvGrpSpPr>
          <p:cNvPr id="5" name="Gruppe 4"/>
          <p:cNvGrpSpPr/>
          <p:nvPr userDrawn="1"/>
        </p:nvGrpSpPr>
        <p:grpSpPr>
          <a:xfrm>
            <a:off x="8683837" y="5431288"/>
            <a:ext cx="3508163" cy="1426712"/>
            <a:chOff x="8683837" y="5431288"/>
            <a:chExt cx="3508163" cy="1426712"/>
          </a:xfrm>
        </p:grpSpPr>
        <p:sp>
          <p:nvSpPr>
            <p:cNvPr id="23" name="Freeform 6"/>
            <p:cNvSpPr>
              <a:spLocks/>
            </p:cNvSpPr>
            <p:nvPr userDrawn="1"/>
          </p:nvSpPr>
          <p:spPr bwMode="auto">
            <a:xfrm>
              <a:off x="8683837" y="5431288"/>
              <a:ext cx="3508163" cy="1426712"/>
            </a:xfrm>
            <a:custGeom>
              <a:avLst/>
              <a:gdLst>
                <a:gd name="T0" fmla="*/ 0 w 1945"/>
                <a:gd name="T1" fmla="*/ 791 h 791"/>
                <a:gd name="T2" fmla="*/ 1945 w 1945"/>
                <a:gd name="T3" fmla="*/ 791 h 791"/>
                <a:gd name="T4" fmla="*/ 1945 w 1945"/>
                <a:gd name="T5" fmla="*/ 332 h 791"/>
                <a:gd name="T6" fmla="*/ 1370 w 1945"/>
                <a:gd name="T7" fmla="*/ 0 h 791"/>
                <a:gd name="T8" fmla="*/ 0 w 1945"/>
                <a:gd name="T9" fmla="*/ 791 h 791"/>
              </a:gdLst>
              <a:ahLst/>
              <a:cxnLst>
                <a:cxn ang="0">
                  <a:pos x="T0" y="T1"/>
                </a:cxn>
                <a:cxn ang="0">
                  <a:pos x="T2" y="T3"/>
                </a:cxn>
                <a:cxn ang="0">
                  <a:pos x="T4" y="T5"/>
                </a:cxn>
                <a:cxn ang="0">
                  <a:pos x="T6" y="T7"/>
                </a:cxn>
                <a:cxn ang="0">
                  <a:pos x="T8" y="T9"/>
                </a:cxn>
              </a:cxnLst>
              <a:rect l="0" t="0" r="r" b="b"/>
              <a:pathLst>
                <a:path w="1945" h="791">
                  <a:moveTo>
                    <a:pt x="0" y="791"/>
                  </a:moveTo>
                  <a:lnTo>
                    <a:pt x="1945" y="791"/>
                  </a:lnTo>
                  <a:lnTo>
                    <a:pt x="1945" y="332"/>
                  </a:lnTo>
                  <a:lnTo>
                    <a:pt x="1370" y="0"/>
                  </a:lnTo>
                  <a:lnTo>
                    <a:pt x="0" y="7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userDrawn="1"/>
          </p:nvSpPr>
          <p:spPr bwMode="auto">
            <a:xfrm>
              <a:off x="10368784" y="638785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userDrawn="1"/>
          </p:nvSpPr>
          <p:spPr bwMode="auto">
            <a:xfrm>
              <a:off x="10142048" y="646948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noEditPoints="1"/>
            </p:cNvSpPr>
            <p:nvPr userDrawn="1"/>
          </p:nvSpPr>
          <p:spPr bwMode="auto">
            <a:xfrm>
              <a:off x="10078561" y="640599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noEditPoints="1"/>
            </p:cNvSpPr>
            <p:nvPr userDrawn="1"/>
          </p:nvSpPr>
          <p:spPr bwMode="auto">
            <a:xfrm>
              <a:off x="10056795" y="638423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10109398" y="643864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Pladsholder til tekst 10"/>
          <p:cNvSpPr>
            <a:spLocks noGrp="1"/>
          </p:cNvSpPr>
          <p:nvPr>
            <p:ph type="body" sz="quarter" idx="15" hasCustomPrompt="1"/>
          </p:nvPr>
        </p:nvSpPr>
        <p:spPr>
          <a:xfrm>
            <a:off x="659073" y="2156701"/>
            <a:ext cx="10861415" cy="253022"/>
          </a:xfrm>
        </p:spPr>
        <p:txBody>
          <a:bodyPr/>
          <a:lstStyle>
            <a:lvl1pPr>
              <a:buNone/>
              <a:defRPr lang="en-US" sz="2100" b="0" kern="1200" cap="all" spc="107" baseline="0" dirty="0">
                <a:solidFill>
                  <a:schemeClr val="bg1"/>
                </a:solidFill>
                <a:latin typeface="Arial"/>
                <a:ea typeface="Calibri" panose="020F0502020204030204" pitchFamily="34" charset="0"/>
                <a:cs typeface="Arial"/>
              </a:defRPr>
            </a:lvl1pPr>
          </a:lstStyle>
          <a:p>
            <a:pPr lvl="0"/>
            <a:r>
              <a:rPr lang="da-DK" dirty="0"/>
              <a:t>subheader</a:t>
            </a:r>
            <a:endParaRPr lang="en-US" dirty="0"/>
          </a:p>
        </p:txBody>
      </p:sp>
      <p:sp>
        <p:nvSpPr>
          <p:cNvPr id="10" name="Pladsholder til tekst 9"/>
          <p:cNvSpPr>
            <a:spLocks noGrp="1"/>
          </p:cNvSpPr>
          <p:nvPr>
            <p:ph type="body" sz="quarter" idx="16" hasCustomPrompt="1"/>
          </p:nvPr>
        </p:nvSpPr>
        <p:spPr>
          <a:xfrm>
            <a:off x="671513" y="2413000"/>
            <a:ext cx="4422775" cy="660504"/>
          </a:xfrm>
          <a:noFill/>
          <a:ln>
            <a:noFill/>
          </a:ln>
        </p:spPr>
        <p:txBody>
          <a:bodyPr anchor="b"/>
          <a:lstStyle>
            <a:lvl1pPr marL="0" indent="0">
              <a:buNone/>
              <a:defRPr lang="da-DK" sz="1400" b="0" kern="1200" cap="all" baseline="0" dirty="0" smtClean="0">
                <a:solidFill>
                  <a:srgbClr val="00DEE6"/>
                </a:solidFill>
                <a:latin typeface="+mn-lt"/>
                <a:ea typeface="ＭＳ Ｐゴシック" charset="0"/>
                <a:cs typeface="ＭＳ Ｐゴシック"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Name</a:t>
            </a:r>
            <a:r>
              <a:rPr lang="da-DK" dirty="0"/>
              <a:t>, </a:t>
            </a:r>
            <a:r>
              <a:rPr lang="da-DK" dirty="0" err="1"/>
              <a:t>TiTLE</a:t>
            </a:r>
            <a:r>
              <a:rPr lang="da-DK" dirty="0"/>
              <a:t>, SIMCORP</a:t>
            </a:r>
          </a:p>
        </p:txBody>
      </p:sp>
      <p:sp>
        <p:nvSpPr>
          <p:cNvPr id="13" name="Pladsholder til tekst 12"/>
          <p:cNvSpPr>
            <a:spLocks noGrp="1"/>
          </p:cNvSpPr>
          <p:nvPr>
            <p:ph type="body" sz="quarter" idx="17" hasCustomPrompt="1"/>
          </p:nvPr>
        </p:nvSpPr>
        <p:spPr>
          <a:xfrm>
            <a:off x="671513" y="3156860"/>
            <a:ext cx="4422775" cy="215444"/>
          </a:xfrm>
        </p:spPr>
        <p:txBody>
          <a:bodyPr>
            <a:noAutofit/>
          </a:bodyPr>
          <a:lstStyle>
            <a:lvl1pPr marL="0" indent="0">
              <a:buNone/>
              <a:defRPr lang="da-DK" sz="1400" b="0" kern="1200" cap="all" baseline="0" dirty="0" smtClean="0">
                <a:solidFill>
                  <a:schemeClr val="bg1"/>
                </a:solidFill>
                <a:latin typeface="+mn-lt"/>
                <a:ea typeface="ＭＳ Ｐゴシック" charset="0"/>
                <a:cs typeface="ＭＳ Ｐゴシック" charset="0"/>
              </a:defRPr>
            </a:lvl1pPr>
          </a:lstStyle>
          <a:p>
            <a:pPr lvl="0"/>
            <a:r>
              <a:rPr lang="da-DK" dirty="0" err="1"/>
              <a:t>Additional</a:t>
            </a:r>
            <a:r>
              <a:rPr lang="da-DK" dirty="0"/>
              <a:t> info</a:t>
            </a:r>
          </a:p>
        </p:txBody>
      </p:sp>
    </p:spTree>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ackground pattern">
    <p:spTree>
      <p:nvGrpSpPr>
        <p:cNvPr id="1" name=""/>
        <p:cNvGrpSpPr/>
        <p:nvPr/>
      </p:nvGrpSpPr>
      <p:grpSpPr>
        <a:xfrm>
          <a:off x="0" y="0"/>
          <a:ext cx="0" cy="0"/>
          <a:chOff x="0" y="0"/>
          <a:chExt cx="0" cy="0"/>
        </a:xfrm>
      </p:grpSpPr>
      <p:pic>
        <p:nvPicPr>
          <p:cNvPr id="5" name="Bille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437"/>
            <a:ext cx="12191999" cy="6866437"/>
          </a:xfrm>
          <a:prstGeom prst="rect">
            <a:avLst/>
          </a:prstGeom>
        </p:spPr>
      </p:pic>
      <p:sp>
        <p:nvSpPr>
          <p:cNvPr id="2" name="Titel 1"/>
          <p:cNvSpPr>
            <a:spLocks noGrp="1"/>
          </p:cNvSpPr>
          <p:nvPr>
            <p:ph type="title" hasCustomPrompt="1"/>
          </p:nvPr>
        </p:nvSpPr>
        <p:spPr/>
        <p:txBody>
          <a:bodyPr/>
          <a:lstStyle>
            <a:lvl1pPr>
              <a:defRPr/>
            </a:lvl1pPr>
          </a:lstStyle>
          <a:p>
            <a:r>
              <a:rPr lang="en-US" dirty="0"/>
              <a:t>Enter slide header</a:t>
            </a:r>
            <a:endParaRPr lang="da-DK" dirty="0"/>
          </a:p>
        </p:txBody>
      </p:sp>
      <p:sp>
        <p:nvSpPr>
          <p:cNvPr id="4" name="Pladsholder til slidenummer 3"/>
          <p:cNvSpPr>
            <a:spLocks noGrp="1"/>
          </p:cNvSpPr>
          <p:nvPr>
            <p:ph type="sldNum" sz="quarter" idx="11"/>
          </p:nvPr>
        </p:nvSpPr>
        <p:spPr/>
        <p:txBody>
          <a:bodyPr/>
          <a:lstStyle>
            <a:lvl1pPr>
              <a:defRPr lang="da-DK" sz="1000" kern="1200" smtClean="0">
                <a:solidFill>
                  <a:schemeClr val="accent6"/>
                </a:solidFill>
                <a:latin typeface="+mj-lt"/>
                <a:ea typeface="ＭＳ Ｐゴシック" charset="0"/>
                <a:cs typeface="ＭＳ Ｐゴシック" charset="0"/>
              </a:defRPr>
            </a:lvl1pPr>
          </a:lstStyle>
          <a:p>
            <a:fld id="{E16BA917-7F09-4B8D-AF07-F52890C14046}" type="slidenum">
              <a:rPr lang="en-US">
                <a:solidFill>
                  <a:srgbClr val="CCCCCC"/>
                </a:solidFill>
              </a:rPr>
              <a:pPr/>
              <a:t>‹#›</a:t>
            </a:fld>
            <a:endParaRPr lang="en-US" dirty="0">
              <a:solidFill>
                <a:srgbClr val="CCCCCC"/>
              </a:solidFill>
            </a:endParaRPr>
          </a:p>
        </p:txBody>
      </p:sp>
      <p:sp>
        <p:nvSpPr>
          <p:cNvPr id="11"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grpSp>
        <p:nvGrpSpPr>
          <p:cNvPr id="20" name="Gruppe 19"/>
          <p:cNvGrpSpPr>
            <a:grpSpLocks noChangeAspect="1"/>
          </p:cNvGrpSpPr>
          <p:nvPr userDrawn="1"/>
        </p:nvGrpSpPr>
        <p:grpSpPr>
          <a:xfrm>
            <a:off x="10343104" y="6422579"/>
            <a:ext cx="1176854" cy="202504"/>
            <a:chOff x="10056795" y="6368350"/>
            <a:chExt cx="1454739" cy="250316"/>
          </a:xfrm>
          <a:solidFill>
            <a:schemeClr val="tx1"/>
          </a:solidFill>
        </p:grpSpPr>
        <p:sp>
          <p:nvSpPr>
            <p:cNvPr id="21" name="Freeform 7"/>
            <p:cNvSpPr>
              <a:spLocks noEditPoints="1"/>
            </p:cNvSpPr>
            <p:nvPr userDrawn="1"/>
          </p:nvSpPr>
          <p:spPr bwMode="auto">
            <a:xfrm>
              <a:off x="10368784" y="637197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8"/>
            <p:cNvSpPr>
              <a:spLocks noEditPoints="1"/>
            </p:cNvSpPr>
            <p:nvPr userDrawn="1"/>
          </p:nvSpPr>
          <p:spPr bwMode="auto">
            <a:xfrm>
              <a:off x="10142048" y="645360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9"/>
            <p:cNvSpPr>
              <a:spLocks noEditPoints="1"/>
            </p:cNvSpPr>
            <p:nvPr userDrawn="1"/>
          </p:nvSpPr>
          <p:spPr bwMode="auto">
            <a:xfrm>
              <a:off x="10078561" y="639011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10"/>
            <p:cNvSpPr>
              <a:spLocks noEditPoints="1"/>
            </p:cNvSpPr>
            <p:nvPr userDrawn="1"/>
          </p:nvSpPr>
          <p:spPr bwMode="auto">
            <a:xfrm>
              <a:off x="10056795" y="636835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11"/>
            <p:cNvSpPr>
              <a:spLocks noEditPoints="1"/>
            </p:cNvSpPr>
            <p:nvPr userDrawn="1"/>
          </p:nvSpPr>
          <p:spPr bwMode="auto">
            <a:xfrm>
              <a:off x="10109398" y="642276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2" name="Pladsholder til sidefod 2"/>
          <p:cNvSpPr txBox="1">
            <a:spLocks/>
          </p:cNvSpPr>
          <p:nvPr userDrawn="1"/>
        </p:nvSpPr>
        <p:spPr>
          <a:xfrm>
            <a:off x="1351722" y="6356378"/>
            <a:ext cx="989842" cy="366183"/>
          </a:xfrm>
          <a:prstGeom prst="rect">
            <a:avLst/>
          </a:prstGeom>
        </p:spPr>
        <p:txBody>
          <a:bodyPr vert="horz" lIns="0" tIns="0" rIns="0" bIns="0" rtlCol="0" anchor="ctr"/>
          <a:lstStyle>
            <a:defPPr>
              <a:defRPr lang="en-US"/>
            </a:defPPr>
            <a:lvl1pPr algn="l" defTabSz="457200" rtl="0" fontAlgn="base">
              <a:spcBef>
                <a:spcPct val="0"/>
              </a:spcBef>
              <a:spcAft>
                <a:spcPct val="0"/>
              </a:spcAft>
              <a:defRPr sz="900" kern="1200">
                <a:solidFill>
                  <a:schemeClr val="tx1"/>
                </a:solidFill>
                <a:latin typeface="+mj-lt"/>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0" marR="0" indent="0" algn="l" defTabSz="609585" rtl="0" eaLnBrk="1" fontAlgn="base" latinLnBrk="0" hangingPunct="1">
              <a:lnSpc>
                <a:spcPct val="100000"/>
              </a:lnSpc>
              <a:spcBef>
                <a:spcPct val="0"/>
              </a:spcBef>
              <a:spcAft>
                <a:spcPct val="0"/>
              </a:spcAft>
              <a:buClrTx/>
              <a:buSzTx/>
              <a:buFontTx/>
              <a:buNone/>
              <a:tabLst/>
              <a:defRPr/>
            </a:pPr>
            <a:r>
              <a:rPr lang="en-US" sz="1000" kern="1200" dirty="0">
                <a:solidFill>
                  <a:schemeClr val="accent6"/>
                </a:solidFill>
                <a:latin typeface="+mj-lt"/>
                <a:ea typeface="ＭＳ Ｐゴシック" charset="0"/>
                <a:cs typeface="ＭＳ Ｐゴシック" charset="0"/>
              </a:rPr>
              <a:t>© 2017</a:t>
            </a:r>
          </a:p>
        </p:txBody>
      </p:sp>
    </p:spTree>
    <p:extLst>
      <p:ext uri="{BB962C8B-B14F-4D97-AF65-F5344CB8AC3E}">
        <p14:creationId xmlns:p14="http://schemas.microsoft.com/office/powerpoint/2010/main" val="125973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Enter slide header</a:t>
            </a:r>
            <a:endParaRPr lang="da-DK" dirty="0"/>
          </a:p>
        </p:txBody>
      </p:sp>
      <p:sp>
        <p:nvSpPr>
          <p:cNvPr id="4" name="Pladsholder til slidenummer 3"/>
          <p:cNvSpPr>
            <a:spLocks noGrp="1"/>
          </p:cNvSpPr>
          <p:nvPr>
            <p:ph type="sldNum" sz="quarter" idx="11"/>
          </p:nvPr>
        </p:nvSpPr>
        <p:spPr/>
        <p:txBody>
          <a:bodyPr/>
          <a:lstStyle/>
          <a:p>
            <a:fld id="{E16BA917-7F09-4B8D-AF07-F52890C14046}" type="slidenum">
              <a:rPr lang="da-DK" smtClean="0"/>
              <a:pPr/>
              <a:t>‹#›</a:t>
            </a:fld>
            <a:endParaRPr lang="da-DK" dirty="0"/>
          </a:p>
        </p:txBody>
      </p:sp>
      <p:sp>
        <p:nvSpPr>
          <p:cNvPr id="9"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5" name="Bille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437"/>
            <a:ext cx="12191999" cy="6866437"/>
          </a:xfrm>
          <a:prstGeom prst="rect">
            <a:avLst/>
          </a:prstGeom>
        </p:spPr>
      </p:pic>
      <p:sp>
        <p:nvSpPr>
          <p:cNvPr id="2" name="Titel 1"/>
          <p:cNvSpPr>
            <a:spLocks noGrp="1"/>
          </p:cNvSpPr>
          <p:nvPr>
            <p:ph type="title" hasCustomPrompt="1"/>
          </p:nvPr>
        </p:nvSpPr>
        <p:spPr/>
        <p:txBody>
          <a:bodyPr/>
          <a:lstStyle>
            <a:lvl1pPr>
              <a:defRPr/>
            </a:lvl1pPr>
          </a:lstStyle>
          <a:p>
            <a:r>
              <a:rPr lang="da-DK" dirty="0"/>
              <a:t>AGENDA</a:t>
            </a:r>
          </a:p>
        </p:txBody>
      </p:sp>
      <p:sp>
        <p:nvSpPr>
          <p:cNvPr id="4" name="Pladsholder til slidenummer 3"/>
          <p:cNvSpPr>
            <a:spLocks noGrp="1"/>
          </p:cNvSpPr>
          <p:nvPr>
            <p:ph type="sldNum" sz="quarter" idx="11"/>
          </p:nvPr>
        </p:nvSpPr>
        <p:spPr/>
        <p:txBody>
          <a:bodyPr/>
          <a:lstStyle>
            <a:lvl1pPr>
              <a:defRPr lang="da-DK" sz="1000" kern="1200" smtClean="0">
                <a:solidFill>
                  <a:schemeClr val="accent6"/>
                </a:solidFill>
                <a:latin typeface="+mj-lt"/>
                <a:ea typeface="ＭＳ Ｐゴシック" charset="0"/>
                <a:cs typeface="ＭＳ Ｐゴシック" charset="0"/>
              </a:defRPr>
            </a:lvl1pPr>
          </a:lstStyle>
          <a:p>
            <a:fld id="{E16BA917-7F09-4B8D-AF07-F52890C14046}" type="slidenum">
              <a:rPr lang="en-US" smtClean="0"/>
              <a:pPr/>
              <a:t>‹#›</a:t>
            </a:fld>
            <a:endParaRPr lang="en-US" dirty="0"/>
          </a:p>
        </p:txBody>
      </p:sp>
      <p:sp>
        <p:nvSpPr>
          <p:cNvPr id="10" name="Pladsholder til tekst 9"/>
          <p:cNvSpPr>
            <a:spLocks noGrp="1"/>
          </p:cNvSpPr>
          <p:nvPr>
            <p:ph type="body" sz="quarter" idx="13" hasCustomPrompt="1"/>
          </p:nvPr>
        </p:nvSpPr>
        <p:spPr>
          <a:xfrm>
            <a:off x="670985" y="1627201"/>
            <a:ext cx="10850033" cy="426993"/>
          </a:xfrm>
          <a:prstGeom prst="rect">
            <a:avLst/>
          </a:prstGeom>
        </p:spPr>
        <p:txBody>
          <a:bodyPr anchor="t">
            <a:noAutofit/>
          </a:bodyPr>
          <a:lstStyle>
            <a:lvl1pPr marL="0" indent="0">
              <a:buNone/>
              <a:defRPr sz="1700" cap="all" baseline="0">
                <a:solidFill>
                  <a:srgbClr val="15AAA6"/>
                </a:solidFill>
                <a:latin typeface="Arial" panose="020B0604020202020204" pitchFamily="34" charset="0"/>
                <a:cs typeface="Arial" panose="020B0604020202020204" pitchFamily="34" charset="0"/>
              </a:defRPr>
            </a:lvl1pPr>
          </a:lstStyle>
          <a:p>
            <a:pPr lvl="0"/>
            <a:r>
              <a:rPr lang="en-US" dirty="0"/>
              <a:t>Insert date</a:t>
            </a:r>
            <a:endParaRPr lang="da-DK" dirty="0"/>
          </a:p>
        </p:txBody>
      </p:sp>
      <p:cxnSp>
        <p:nvCxnSpPr>
          <p:cNvPr id="7" name="Straight Connector 8"/>
          <p:cNvCxnSpPr/>
          <p:nvPr userDrawn="1"/>
        </p:nvCxnSpPr>
        <p:spPr>
          <a:xfrm>
            <a:off x="672000" y="1975417"/>
            <a:ext cx="5341451" cy="0"/>
          </a:xfrm>
          <a:prstGeom prst="line">
            <a:avLst/>
          </a:prstGeom>
          <a:ln w="9525"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Pladsholder til tekst 12"/>
          <p:cNvSpPr>
            <a:spLocks noGrp="1"/>
          </p:cNvSpPr>
          <p:nvPr>
            <p:ph type="body" sz="quarter" idx="14" hasCustomPrompt="1"/>
          </p:nvPr>
        </p:nvSpPr>
        <p:spPr>
          <a:xfrm>
            <a:off x="670985" y="2069089"/>
            <a:ext cx="10850033" cy="4117929"/>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
        <p:nvSpPr>
          <p:cNvPr id="11"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grpSp>
        <p:nvGrpSpPr>
          <p:cNvPr id="23" name="Gruppe 22"/>
          <p:cNvGrpSpPr>
            <a:grpSpLocks noChangeAspect="1"/>
          </p:cNvGrpSpPr>
          <p:nvPr userDrawn="1"/>
        </p:nvGrpSpPr>
        <p:grpSpPr>
          <a:xfrm>
            <a:off x="10343104" y="6422579"/>
            <a:ext cx="1176854" cy="202504"/>
            <a:chOff x="10056795" y="6368350"/>
            <a:chExt cx="1454739" cy="250316"/>
          </a:xfrm>
          <a:solidFill>
            <a:schemeClr val="tx1"/>
          </a:solidFill>
        </p:grpSpPr>
        <p:sp>
          <p:nvSpPr>
            <p:cNvPr id="24" name="Freeform 7"/>
            <p:cNvSpPr>
              <a:spLocks noEditPoints="1"/>
            </p:cNvSpPr>
            <p:nvPr userDrawn="1"/>
          </p:nvSpPr>
          <p:spPr bwMode="auto">
            <a:xfrm>
              <a:off x="10368784" y="637197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8"/>
            <p:cNvSpPr>
              <a:spLocks noEditPoints="1"/>
            </p:cNvSpPr>
            <p:nvPr userDrawn="1"/>
          </p:nvSpPr>
          <p:spPr bwMode="auto">
            <a:xfrm>
              <a:off x="10142048" y="645360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noEditPoints="1"/>
            </p:cNvSpPr>
            <p:nvPr userDrawn="1"/>
          </p:nvSpPr>
          <p:spPr bwMode="auto">
            <a:xfrm>
              <a:off x="10078561" y="639011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noEditPoints="1"/>
            </p:cNvSpPr>
            <p:nvPr userDrawn="1"/>
          </p:nvSpPr>
          <p:spPr bwMode="auto">
            <a:xfrm>
              <a:off x="10056795" y="636835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p:cNvSpPr>
              <a:spLocks noEditPoints="1"/>
            </p:cNvSpPr>
            <p:nvPr userDrawn="1"/>
          </p:nvSpPr>
          <p:spPr bwMode="auto">
            <a:xfrm>
              <a:off x="10109398" y="642276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Pladsholder til sidefod 2"/>
          <p:cNvSpPr txBox="1">
            <a:spLocks/>
          </p:cNvSpPr>
          <p:nvPr userDrawn="1"/>
        </p:nvSpPr>
        <p:spPr>
          <a:xfrm>
            <a:off x="1351722" y="6356378"/>
            <a:ext cx="989842" cy="366183"/>
          </a:xfrm>
          <a:prstGeom prst="rect">
            <a:avLst/>
          </a:prstGeom>
        </p:spPr>
        <p:txBody>
          <a:bodyPr vert="horz" lIns="0" tIns="0" rIns="0" bIns="0" rtlCol="0" anchor="ctr"/>
          <a:lstStyle>
            <a:defPPr>
              <a:defRPr lang="en-US"/>
            </a:defPPr>
            <a:lvl1pPr algn="l" defTabSz="457200" rtl="0" fontAlgn="base">
              <a:spcBef>
                <a:spcPct val="0"/>
              </a:spcBef>
              <a:spcAft>
                <a:spcPct val="0"/>
              </a:spcAft>
              <a:defRPr sz="900" kern="1200">
                <a:solidFill>
                  <a:schemeClr val="tx1"/>
                </a:solidFill>
                <a:latin typeface="+mj-lt"/>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0" marR="0" indent="0" algn="l" defTabSz="609585" rtl="0" eaLnBrk="1" fontAlgn="base" latinLnBrk="0" hangingPunct="1">
              <a:lnSpc>
                <a:spcPct val="100000"/>
              </a:lnSpc>
              <a:spcBef>
                <a:spcPct val="0"/>
              </a:spcBef>
              <a:spcAft>
                <a:spcPct val="0"/>
              </a:spcAft>
              <a:buClrTx/>
              <a:buSzTx/>
              <a:buFontTx/>
              <a:buNone/>
              <a:tabLst/>
              <a:defRPr/>
            </a:pPr>
            <a:r>
              <a:rPr lang="en-US" sz="1000" kern="1200" dirty="0">
                <a:solidFill>
                  <a:schemeClr val="accent6"/>
                </a:solidFill>
                <a:latin typeface="+mj-lt"/>
                <a:ea typeface="ＭＳ Ｐゴシック" charset="0"/>
                <a:cs typeface="ＭＳ Ｐゴシック" charset="0"/>
              </a:rPr>
              <a:t>© 2017</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attern">
    <p:spTree>
      <p:nvGrpSpPr>
        <p:cNvPr id="1" name=""/>
        <p:cNvGrpSpPr/>
        <p:nvPr/>
      </p:nvGrpSpPr>
      <p:grpSpPr>
        <a:xfrm>
          <a:off x="0" y="0"/>
          <a:ext cx="0" cy="0"/>
          <a:chOff x="0" y="0"/>
          <a:chExt cx="0" cy="0"/>
        </a:xfrm>
      </p:grpSpPr>
      <p:pic>
        <p:nvPicPr>
          <p:cNvPr id="5" name="Bille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437"/>
            <a:ext cx="12191999" cy="6866437"/>
          </a:xfrm>
          <a:prstGeom prst="rect">
            <a:avLst/>
          </a:prstGeom>
        </p:spPr>
      </p:pic>
      <p:sp>
        <p:nvSpPr>
          <p:cNvPr id="2" name="Titel 1"/>
          <p:cNvSpPr>
            <a:spLocks noGrp="1"/>
          </p:cNvSpPr>
          <p:nvPr>
            <p:ph type="title" hasCustomPrompt="1"/>
          </p:nvPr>
        </p:nvSpPr>
        <p:spPr/>
        <p:txBody>
          <a:bodyPr/>
          <a:lstStyle>
            <a:lvl1pPr>
              <a:defRPr/>
            </a:lvl1pPr>
          </a:lstStyle>
          <a:p>
            <a:r>
              <a:rPr lang="en-US" dirty="0"/>
              <a:t>Enter slide header</a:t>
            </a:r>
            <a:endParaRPr lang="da-DK" dirty="0"/>
          </a:p>
        </p:txBody>
      </p:sp>
      <p:sp>
        <p:nvSpPr>
          <p:cNvPr id="4" name="Pladsholder til slidenummer 3"/>
          <p:cNvSpPr>
            <a:spLocks noGrp="1"/>
          </p:cNvSpPr>
          <p:nvPr>
            <p:ph type="sldNum" sz="quarter" idx="11"/>
          </p:nvPr>
        </p:nvSpPr>
        <p:spPr/>
        <p:txBody>
          <a:bodyPr/>
          <a:lstStyle>
            <a:lvl1pPr>
              <a:defRPr lang="da-DK" sz="1000" kern="1200" smtClean="0">
                <a:solidFill>
                  <a:schemeClr val="accent6"/>
                </a:solidFill>
                <a:latin typeface="+mj-lt"/>
                <a:ea typeface="ＭＳ Ｐゴシック" charset="0"/>
                <a:cs typeface="ＭＳ Ｐゴシック" charset="0"/>
              </a:defRPr>
            </a:lvl1pPr>
          </a:lstStyle>
          <a:p>
            <a:fld id="{E16BA917-7F09-4B8D-AF07-F52890C14046}" type="slidenum">
              <a:rPr lang="en-US" smtClean="0"/>
              <a:pPr/>
              <a:t>‹#›</a:t>
            </a:fld>
            <a:endParaRPr lang="en-US" dirty="0"/>
          </a:p>
        </p:txBody>
      </p:sp>
      <p:sp>
        <p:nvSpPr>
          <p:cNvPr id="11"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grpSp>
        <p:nvGrpSpPr>
          <p:cNvPr id="20" name="Gruppe 19"/>
          <p:cNvGrpSpPr>
            <a:grpSpLocks noChangeAspect="1"/>
          </p:cNvGrpSpPr>
          <p:nvPr userDrawn="1"/>
        </p:nvGrpSpPr>
        <p:grpSpPr>
          <a:xfrm>
            <a:off x="10343104" y="6422579"/>
            <a:ext cx="1176854" cy="202504"/>
            <a:chOff x="10056795" y="6368350"/>
            <a:chExt cx="1454739" cy="250316"/>
          </a:xfrm>
          <a:solidFill>
            <a:schemeClr val="tx1"/>
          </a:solidFill>
        </p:grpSpPr>
        <p:sp>
          <p:nvSpPr>
            <p:cNvPr id="21" name="Freeform 7"/>
            <p:cNvSpPr>
              <a:spLocks noEditPoints="1"/>
            </p:cNvSpPr>
            <p:nvPr userDrawn="1"/>
          </p:nvSpPr>
          <p:spPr bwMode="auto">
            <a:xfrm>
              <a:off x="10368784" y="637197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noEditPoints="1"/>
            </p:cNvSpPr>
            <p:nvPr userDrawn="1"/>
          </p:nvSpPr>
          <p:spPr bwMode="auto">
            <a:xfrm>
              <a:off x="10142048" y="645360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userDrawn="1"/>
          </p:nvSpPr>
          <p:spPr bwMode="auto">
            <a:xfrm>
              <a:off x="10078561" y="639011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noEditPoints="1"/>
            </p:cNvSpPr>
            <p:nvPr userDrawn="1"/>
          </p:nvSpPr>
          <p:spPr bwMode="auto">
            <a:xfrm>
              <a:off x="10056795" y="636835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userDrawn="1"/>
          </p:nvSpPr>
          <p:spPr bwMode="auto">
            <a:xfrm>
              <a:off x="10109398" y="642276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2" name="Pladsholder til sidefod 2"/>
          <p:cNvSpPr txBox="1">
            <a:spLocks/>
          </p:cNvSpPr>
          <p:nvPr userDrawn="1"/>
        </p:nvSpPr>
        <p:spPr>
          <a:xfrm>
            <a:off x="1351722" y="6356378"/>
            <a:ext cx="989842" cy="366183"/>
          </a:xfrm>
          <a:prstGeom prst="rect">
            <a:avLst/>
          </a:prstGeom>
        </p:spPr>
        <p:txBody>
          <a:bodyPr vert="horz" lIns="0" tIns="0" rIns="0" bIns="0" rtlCol="0" anchor="ctr"/>
          <a:lstStyle>
            <a:defPPr>
              <a:defRPr lang="en-US"/>
            </a:defPPr>
            <a:lvl1pPr algn="l" defTabSz="457200" rtl="0" fontAlgn="base">
              <a:spcBef>
                <a:spcPct val="0"/>
              </a:spcBef>
              <a:spcAft>
                <a:spcPct val="0"/>
              </a:spcAft>
              <a:defRPr sz="900" kern="1200">
                <a:solidFill>
                  <a:schemeClr val="tx1"/>
                </a:solidFill>
                <a:latin typeface="+mj-lt"/>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0" marR="0" indent="0" algn="l" defTabSz="609585" rtl="0" eaLnBrk="1" fontAlgn="base" latinLnBrk="0" hangingPunct="1">
              <a:lnSpc>
                <a:spcPct val="100000"/>
              </a:lnSpc>
              <a:spcBef>
                <a:spcPct val="0"/>
              </a:spcBef>
              <a:spcAft>
                <a:spcPct val="0"/>
              </a:spcAft>
              <a:buClrTx/>
              <a:buSzTx/>
              <a:buFontTx/>
              <a:buNone/>
              <a:tabLst/>
              <a:defRPr/>
            </a:pPr>
            <a:r>
              <a:rPr lang="en-US" sz="1000" kern="1200" dirty="0">
                <a:solidFill>
                  <a:schemeClr val="accent6"/>
                </a:solidFill>
                <a:latin typeface="+mj-lt"/>
                <a:ea typeface="ＭＳ Ｐゴシック" charset="0"/>
                <a:cs typeface="ＭＳ Ｐゴシック" charset="0"/>
              </a:rPr>
              <a:t>© 2017</a:t>
            </a:r>
          </a:p>
        </p:txBody>
      </p:sp>
      <p:sp>
        <p:nvSpPr>
          <p:cNvPr id="6" name="Text Placeholder 5"/>
          <p:cNvSpPr>
            <a:spLocks noGrp="1"/>
          </p:cNvSpPr>
          <p:nvPr>
            <p:ph type="body" sz="quarter" idx="18"/>
          </p:nvPr>
        </p:nvSpPr>
        <p:spPr>
          <a:xfrm>
            <a:off x="672001" y="1620838"/>
            <a:ext cx="10848487" cy="4568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4" name="Pladsholder til slidenummer 3"/>
          <p:cNvSpPr>
            <a:spLocks noGrp="1"/>
          </p:cNvSpPr>
          <p:nvPr>
            <p:ph type="sldNum" sz="quarter" idx="11"/>
          </p:nvPr>
        </p:nvSpPr>
        <p:spPr/>
        <p:txBody>
          <a:bodyPr/>
          <a:lstStyle/>
          <a:p>
            <a:fld id="{E16BA917-7F09-4B8D-AF07-F52890C14046}" type="slidenum">
              <a:rPr lang="da-DK" smtClean="0"/>
              <a:pPr/>
              <a:t>‹#›</a:t>
            </a:fld>
            <a:endParaRPr lang="da-DK" dirty="0"/>
          </a:p>
        </p:txBody>
      </p:sp>
      <p:sp>
        <p:nvSpPr>
          <p:cNvPr id="8"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sp>
        <p:nvSpPr>
          <p:cNvPr id="3" name="Tekstfelt 2"/>
          <p:cNvSpPr txBox="1"/>
          <p:nvPr userDrawn="1"/>
        </p:nvSpPr>
        <p:spPr>
          <a:xfrm>
            <a:off x="2868460" y="-638827"/>
            <a:ext cx="1615858" cy="638827"/>
          </a:xfrm>
          <a:prstGeom prst="rect">
            <a:avLst/>
          </a:prstGeom>
          <a:noFill/>
        </p:spPr>
        <p:txBody>
          <a:bodyPr wrap="square" lIns="0" tIns="0" rIns="0" bIns="0" rtlCol="0">
            <a:noAutofit/>
          </a:bodyPr>
          <a:lstStyle/>
          <a:p>
            <a:endParaRPr lang="da-DK" dirty="0"/>
          </a:p>
        </p:txBody>
      </p:sp>
      <p:sp>
        <p:nvSpPr>
          <p:cNvPr id="10" name="Titel 9"/>
          <p:cNvSpPr>
            <a:spLocks noGrp="1"/>
          </p:cNvSpPr>
          <p:nvPr>
            <p:ph type="title" hasCustomPrompt="1"/>
          </p:nvPr>
        </p:nvSpPr>
        <p:spPr/>
        <p:txBody>
          <a:bodyPr/>
          <a:lstStyle/>
          <a:p>
            <a:r>
              <a:rPr lang="en-US" dirty="0"/>
              <a:t>Enter slide header</a:t>
            </a:r>
            <a:endParaRPr lang="da-DK" dirty="0"/>
          </a:p>
        </p:txBody>
      </p:sp>
      <p:sp>
        <p:nvSpPr>
          <p:cNvPr id="12" name="Pladsholder til indhold 11"/>
          <p:cNvSpPr>
            <a:spLocks noGrp="1"/>
          </p:cNvSpPr>
          <p:nvPr>
            <p:ph sz="quarter" idx="19" hasCustomPrompt="1"/>
          </p:nvPr>
        </p:nvSpPr>
        <p:spPr>
          <a:xfrm>
            <a:off x="672001" y="1620838"/>
            <a:ext cx="10856912" cy="4568825"/>
          </a:xfrm>
        </p:spPr>
        <p:txBody>
          <a:bodyPr/>
          <a:lstStyle>
            <a:lvl4pPr>
              <a:spcBef>
                <a:spcPts val="0"/>
              </a:spcBef>
              <a:defRPr/>
            </a:lvl4p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
        <p:nvSpPr>
          <p:cNvPr id="2" name="Rectangle 1"/>
          <p:cNvSpPr/>
          <p:nvPr userDrawn="1"/>
        </p:nvSpPr>
        <p:spPr>
          <a:xfrm>
            <a:off x="12573000" y="-9525"/>
            <a:ext cx="1339850" cy="68675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Enter slide header</a:t>
            </a:r>
            <a:endParaRPr lang="da-DK" dirty="0"/>
          </a:p>
        </p:txBody>
      </p:sp>
      <p:sp>
        <p:nvSpPr>
          <p:cNvPr id="4" name="Pladsholder til slidenummer 3"/>
          <p:cNvSpPr>
            <a:spLocks noGrp="1"/>
          </p:cNvSpPr>
          <p:nvPr>
            <p:ph type="sldNum" sz="quarter" idx="11"/>
          </p:nvPr>
        </p:nvSpPr>
        <p:spPr/>
        <p:txBody>
          <a:bodyPr/>
          <a:lstStyle/>
          <a:p>
            <a:fld id="{E16BA917-7F09-4B8D-AF07-F52890C14046}" type="slidenum">
              <a:rPr lang="da-DK" smtClean="0"/>
              <a:pPr/>
              <a:t>‹#›</a:t>
            </a:fld>
            <a:endParaRPr lang="da-DK" dirty="0"/>
          </a:p>
        </p:txBody>
      </p:sp>
      <p:sp>
        <p:nvSpPr>
          <p:cNvPr id="9"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sp>
        <p:nvSpPr>
          <p:cNvPr id="5" name="Pladsholder til indhold 4"/>
          <p:cNvSpPr>
            <a:spLocks noGrp="1"/>
          </p:cNvSpPr>
          <p:nvPr>
            <p:ph sz="quarter" idx="18" hasCustomPrompt="1"/>
          </p:nvPr>
        </p:nvSpPr>
        <p:spPr>
          <a:xfrm>
            <a:off x="671513" y="1620838"/>
            <a:ext cx="5340350" cy="4568825"/>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
        <p:nvSpPr>
          <p:cNvPr id="10" name="Pladsholder til indhold 4"/>
          <p:cNvSpPr>
            <a:spLocks noGrp="1"/>
          </p:cNvSpPr>
          <p:nvPr>
            <p:ph sz="quarter" idx="19" hasCustomPrompt="1"/>
          </p:nvPr>
        </p:nvSpPr>
        <p:spPr>
          <a:xfrm>
            <a:off x="6178550" y="1620838"/>
            <a:ext cx="5340350" cy="4568825"/>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Enter slide header</a:t>
            </a:r>
            <a:endParaRPr lang="da-DK" dirty="0"/>
          </a:p>
        </p:txBody>
      </p:sp>
      <p:sp>
        <p:nvSpPr>
          <p:cNvPr id="4" name="Pladsholder til slidenummer 3"/>
          <p:cNvSpPr>
            <a:spLocks noGrp="1"/>
          </p:cNvSpPr>
          <p:nvPr>
            <p:ph type="sldNum" sz="quarter" idx="11"/>
          </p:nvPr>
        </p:nvSpPr>
        <p:spPr/>
        <p:txBody>
          <a:bodyPr/>
          <a:lstStyle/>
          <a:p>
            <a:fld id="{E16BA917-7F09-4B8D-AF07-F52890C14046}" type="slidenum">
              <a:rPr lang="da-DK" smtClean="0"/>
              <a:pPr/>
              <a:t>‹#›</a:t>
            </a:fld>
            <a:endParaRPr lang="da-DK" dirty="0"/>
          </a:p>
        </p:txBody>
      </p:sp>
      <p:sp>
        <p:nvSpPr>
          <p:cNvPr id="9" name="Pladsholder til tekst 9"/>
          <p:cNvSpPr>
            <a:spLocks noGrp="1"/>
          </p:cNvSpPr>
          <p:nvPr>
            <p:ph type="body" sz="quarter" idx="17" hasCustomPrompt="1"/>
          </p:nvPr>
        </p:nvSpPr>
        <p:spPr>
          <a:xfrm>
            <a:off x="670985" y="1056000"/>
            <a:ext cx="10850033" cy="402384"/>
          </a:xfrm>
          <a:prstGeom prst="rect">
            <a:avLst/>
          </a:prstGeom>
        </p:spPr>
        <p:txBody>
          <a:bodyPr anchor="t">
            <a:noAutofit/>
          </a:bodyPr>
          <a:lstStyle>
            <a:lvl1pPr marL="0" indent="0">
              <a:buNone/>
              <a:defRPr sz="2100" cap="all" baseline="0">
                <a:solidFill>
                  <a:srgbClr val="15AAA6"/>
                </a:solidFill>
                <a:latin typeface="Arial" panose="020B0604020202020204" pitchFamily="34" charset="0"/>
                <a:cs typeface="Arial" panose="020B0604020202020204" pitchFamily="34" charset="0"/>
              </a:defRPr>
            </a:lvl1pPr>
          </a:lstStyle>
          <a:p>
            <a:pPr lvl="0"/>
            <a:r>
              <a:rPr lang="da-DK" dirty="0"/>
              <a:t>SUBHEADER</a:t>
            </a:r>
          </a:p>
        </p:txBody>
      </p:sp>
      <p:sp>
        <p:nvSpPr>
          <p:cNvPr id="5" name="Pladsholder til indhold 4"/>
          <p:cNvSpPr>
            <a:spLocks noGrp="1"/>
          </p:cNvSpPr>
          <p:nvPr>
            <p:ph sz="quarter" idx="18" hasCustomPrompt="1"/>
          </p:nvPr>
        </p:nvSpPr>
        <p:spPr>
          <a:xfrm>
            <a:off x="671513" y="1620838"/>
            <a:ext cx="3505200" cy="4568825"/>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
        <p:nvSpPr>
          <p:cNvPr id="11" name="Pladsholder til indhold 4"/>
          <p:cNvSpPr>
            <a:spLocks noGrp="1"/>
          </p:cNvSpPr>
          <p:nvPr>
            <p:ph sz="quarter" idx="19" hasCustomPrompt="1"/>
          </p:nvPr>
        </p:nvSpPr>
        <p:spPr>
          <a:xfrm>
            <a:off x="4343400" y="1620838"/>
            <a:ext cx="3505200" cy="4568825"/>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
        <p:nvSpPr>
          <p:cNvPr id="12" name="Pladsholder til indhold 4"/>
          <p:cNvSpPr>
            <a:spLocks noGrp="1"/>
          </p:cNvSpPr>
          <p:nvPr>
            <p:ph sz="quarter" idx="20" hasCustomPrompt="1"/>
          </p:nvPr>
        </p:nvSpPr>
        <p:spPr>
          <a:xfrm>
            <a:off x="8013700" y="1620838"/>
            <a:ext cx="3505200" cy="4568825"/>
          </a:xfrm>
        </p:spPr>
        <p:txBody>
          <a:bodyPr/>
          <a:lstStyle/>
          <a:p>
            <a:pPr lvl="0"/>
            <a:r>
              <a:rPr lang="en-US" dirty="0"/>
              <a:t>Tab to insert bullet</a:t>
            </a:r>
          </a:p>
          <a:p>
            <a:pPr lvl="1"/>
            <a:r>
              <a:rPr lang="en-US" dirty="0"/>
              <a:t>Bullet with no header</a:t>
            </a:r>
          </a:p>
          <a:p>
            <a:pPr lvl="2"/>
            <a:r>
              <a:rPr lang="en-US" dirty="0"/>
              <a:t>Bullet after header</a:t>
            </a:r>
          </a:p>
          <a:p>
            <a:pPr lvl="3"/>
            <a:r>
              <a:rPr lang="en-US" dirty="0"/>
              <a:t>Text aligned with bullet</a:t>
            </a:r>
          </a:p>
          <a:p>
            <a:pPr lvl="4"/>
            <a:r>
              <a:rPr lang="en-US" dirty="0"/>
              <a:t>Sub-bullet</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slide - light gray">
    <p:spTree>
      <p:nvGrpSpPr>
        <p:cNvPr id="1" name=""/>
        <p:cNvGrpSpPr/>
        <p:nvPr/>
      </p:nvGrpSpPr>
      <p:grpSpPr>
        <a:xfrm>
          <a:off x="0" y="0"/>
          <a:ext cx="0" cy="0"/>
          <a:chOff x="0" y="0"/>
          <a:chExt cx="0" cy="0"/>
        </a:xfrm>
      </p:grpSpPr>
      <p:pic>
        <p:nvPicPr>
          <p:cNvPr id="5" name="Bille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437"/>
            <a:ext cx="12191999" cy="6866437"/>
          </a:xfrm>
          <a:prstGeom prst="rect">
            <a:avLst/>
          </a:prstGeom>
        </p:spPr>
      </p:pic>
      <p:sp>
        <p:nvSpPr>
          <p:cNvPr id="11" name="Text Placeholder 19"/>
          <p:cNvSpPr>
            <a:spLocks noGrp="1"/>
          </p:cNvSpPr>
          <p:nvPr>
            <p:ph type="body" sz="quarter" idx="11" hasCustomPrompt="1"/>
          </p:nvPr>
        </p:nvSpPr>
        <p:spPr>
          <a:xfrm>
            <a:off x="672000" y="2385395"/>
            <a:ext cx="10848487" cy="3012105"/>
          </a:xfrm>
          <a:prstGeom prst="rect">
            <a:avLst/>
          </a:prstGeom>
        </p:spPr>
        <p:txBody>
          <a:bodyPr anchor="t"/>
          <a:lstStyle>
            <a:lvl1pPr marL="0" indent="0">
              <a:lnSpc>
                <a:spcPts val="4800"/>
              </a:lnSpc>
              <a:buNone/>
              <a:defRPr sz="4800" b="0" cap="all" spc="107" baseline="0">
                <a:solidFill>
                  <a:srgbClr val="263542"/>
                </a:solidFill>
                <a:latin typeface="Arial"/>
                <a:cs typeface="Arial"/>
              </a:defRPr>
            </a:lvl1pPr>
          </a:lstStyle>
          <a:p>
            <a:pPr lvl="0"/>
            <a:r>
              <a:rPr lang="da-DK" dirty="0"/>
              <a:t>INSERT BREAKER TITLE HERE</a:t>
            </a:r>
            <a:endParaRPr lang="en-US" dirty="0"/>
          </a:p>
        </p:txBody>
      </p:sp>
      <p:sp>
        <p:nvSpPr>
          <p:cNvPr id="2" name="Pladsholder til slidenummer 1"/>
          <p:cNvSpPr>
            <a:spLocks noGrp="1"/>
          </p:cNvSpPr>
          <p:nvPr>
            <p:ph type="sldNum" sz="quarter" idx="12"/>
          </p:nvPr>
        </p:nvSpPr>
        <p:spPr/>
        <p:txBody>
          <a:bodyPr/>
          <a:lstStyle/>
          <a:p>
            <a:fld id="{E16BA917-7F09-4B8D-AF07-F52890C14046}" type="slidenum">
              <a:rPr lang="da-DK" smtClean="0"/>
              <a:pPr/>
              <a:t>‹#›</a:t>
            </a:fld>
            <a:endParaRPr lang="da-DK" dirty="0"/>
          </a:p>
        </p:txBody>
      </p:sp>
      <p:grpSp>
        <p:nvGrpSpPr>
          <p:cNvPr id="18" name="Gruppe 17"/>
          <p:cNvGrpSpPr>
            <a:grpSpLocks noChangeAspect="1"/>
          </p:cNvGrpSpPr>
          <p:nvPr userDrawn="1"/>
        </p:nvGrpSpPr>
        <p:grpSpPr>
          <a:xfrm>
            <a:off x="10343104" y="6422579"/>
            <a:ext cx="1176854" cy="202504"/>
            <a:chOff x="10056795" y="6368350"/>
            <a:chExt cx="1454739" cy="250316"/>
          </a:xfrm>
          <a:solidFill>
            <a:schemeClr val="tx1"/>
          </a:solidFill>
        </p:grpSpPr>
        <p:sp>
          <p:nvSpPr>
            <p:cNvPr id="19" name="Freeform 7"/>
            <p:cNvSpPr>
              <a:spLocks noEditPoints="1"/>
            </p:cNvSpPr>
            <p:nvPr userDrawn="1"/>
          </p:nvSpPr>
          <p:spPr bwMode="auto">
            <a:xfrm>
              <a:off x="10368784" y="637197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p:cNvSpPr>
              <a:spLocks noEditPoints="1"/>
            </p:cNvSpPr>
            <p:nvPr userDrawn="1"/>
          </p:nvSpPr>
          <p:spPr bwMode="auto">
            <a:xfrm>
              <a:off x="10142048" y="645360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noEditPoints="1"/>
            </p:cNvSpPr>
            <p:nvPr userDrawn="1"/>
          </p:nvSpPr>
          <p:spPr bwMode="auto">
            <a:xfrm>
              <a:off x="10078561" y="639011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noEditPoints="1"/>
            </p:cNvSpPr>
            <p:nvPr userDrawn="1"/>
          </p:nvSpPr>
          <p:spPr bwMode="auto">
            <a:xfrm>
              <a:off x="10056795" y="636835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10109398" y="642276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Pladsholder til sidefod 2"/>
          <p:cNvSpPr txBox="1">
            <a:spLocks/>
          </p:cNvSpPr>
          <p:nvPr userDrawn="1"/>
        </p:nvSpPr>
        <p:spPr>
          <a:xfrm>
            <a:off x="1351722" y="6356378"/>
            <a:ext cx="989842" cy="366183"/>
          </a:xfrm>
          <a:prstGeom prst="rect">
            <a:avLst/>
          </a:prstGeom>
        </p:spPr>
        <p:txBody>
          <a:bodyPr vert="horz" lIns="0" tIns="0" rIns="0" bIns="0" rtlCol="0" anchor="ctr"/>
          <a:lstStyle>
            <a:defPPr>
              <a:defRPr lang="en-US"/>
            </a:defPPr>
            <a:lvl1pPr algn="l" defTabSz="457200" rtl="0" fontAlgn="base">
              <a:spcBef>
                <a:spcPct val="0"/>
              </a:spcBef>
              <a:spcAft>
                <a:spcPct val="0"/>
              </a:spcAft>
              <a:defRPr sz="900" kern="1200">
                <a:solidFill>
                  <a:schemeClr val="tx1"/>
                </a:solidFill>
                <a:latin typeface="+mj-lt"/>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0" marR="0" indent="0" algn="l" defTabSz="609585" rtl="0" eaLnBrk="1" fontAlgn="base" latinLnBrk="0" hangingPunct="1">
              <a:lnSpc>
                <a:spcPct val="100000"/>
              </a:lnSpc>
              <a:spcBef>
                <a:spcPct val="0"/>
              </a:spcBef>
              <a:spcAft>
                <a:spcPct val="0"/>
              </a:spcAft>
              <a:buClrTx/>
              <a:buSzTx/>
              <a:buFontTx/>
              <a:buNone/>
              <a:tabLst/>
              <a:defRPr/>
            </a:pPr>
            <a:r>
              <a:rPr lang="en-US" sz="1000" kern="1200" dirty="0">
                <a:solidFill>
                  <a:schemeClr val="accent6"/>
                </a:solidFill>
                <a:latin typeface="+mj-lt"/>
                <a:ea typeface="ＭＳ Ｐゴシック" charset="0"/>
                <a:cs typeface="ＭＳ Ｐゴシック" charset="0"/>
              </a:rPr>
              <a:t>© 2017</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Bille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437"/>
            <a:ext cx="12191999" cy="6866437"/>
          </a:xfrm>
          <a:prstGeom prst="rect">
            <a:avLst/>
          </a:prstGeom>
        </p:spPr>
      </p:pic>
      <p:pic>
        <p:nvPicPr>
          <p:cNvPr id="4" name="Picture 3" descr="SimCorp logo_rentegnet_.eps"/>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625214" y="2977346"/>
            <a:ext cx="4945927" cy="855057"/>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dsholder til titel 3"/>
          <p:cNvSpPr>
            <a:spLocks noGrp="1"/>
          </p:cNvSpPr>
          <p:nvPr>
            <p:ph type="title"/>
          </p:nvPr>
        </p:nvSpPr>
        <p:spPr>
          <a:xfrm>
            <a:off x="649139" y="5393"/>
            <a:ext cx="10878759" cy="1052738"/>
          </a:xfrm>
          <a:prstGeom prst="rect">
            <a:avLst/>
          </a:prstGeom>
        </p:spPr>
        <p:txBody>
          <a:bodyPr vert="horz" wrap="square" lIns="0" tIns="0" rIns="0" bIns="0" rtlCol="0" anchor="b">
            <a:normAutofit/>
          </a:bodyPr>
          <a:lstStyle/>
          <a:p>
            <a:r>
              <a:rPr lang="en-US" dirty="0"/>
              <a:t>Enter slide header</a:t>
            </a:r>
          </a:p>
        </p:txBody>
      </p:sp>
      <p:sp>
        <p:nvSpPr>
          <p:cNvPr id="7" name="Pladsholder til slidenummer 6"/>
          <p:cNvSpPr>
            <a:spLocks noGrp="1"/>
          </p:cNvSpPr>
          <p:nvPr>
            <p:ph type="sldNum" sz="quarter" idx="4"/>
          </p:nvPr>
        </p:nvSpPr>
        <p:spPr>
          <a:xfrm>
            <a:off x="672001" y="6356378"/>
            <a:ext cx="679721" cy="366183"/>
          </a:xfrm>
          <a:prstGeom prst="rect">
            <a:avLst/>
          </a:prstGeom>
        </p:spPr>
        <p:txBody>
          <a:bodyPr vert="horz" lIns="0" tIns="0" rIns="0" bIns="0" rtlCol="0" anchor="ctr"/>
          <a:lstStyle>
            <a:lvl1pPr marL="0" marR="0" indent="0" algn="l" defTabSz="609585" rtl="0" eaLnBrk="1" fontAlgn="base" latinLnBrk="0" hangingPunct="1">
              <a:lnSpc>
                <a:spcPct val="100000"/>
              </a:lnSpc>
              <a:spcBef>
                <a:spcPct val="0"/>
              </a:spcBef>
              <a:spcAft>
                <a:spcPct val="0"/>
              </a:spcAft>
              <a:buClrTx/>
              <a:buSzTx/>
              <a:buFontTx/>
              <a:buNone/>
              <a:tabLst/>
              <a:defRPr lang="en-US" sz="1000" kern="1200" smtClean="0">
                <a:solidFill>
                  <a:schemeClr val="accent6"/>
                </a:solidFill>
                <a:latin typeface="+mj-lt"/>
                <a:ea typeface="ＭＳ Ｐゴシック" charset="0"/>
                <a:cs typeface="ＭＳ Ｐゴシック" charset="0"/>
              </a:defRPr>
            </a:lvl1pPr>
          </a:lstStyle>
          <a:p>
            <a:pPr>
              <a:defRPr/>
            </a:pPr>
            <a:fld id="{E16BA917-7F09-4B8D-AF07-F52890C14046}" type="slidenum">
              <a:rPr lang="en-US" smtClean="0"/>
              <a:pPr>
                <a:defRPr/>
              </a:pPr>
              <a:t>‹#›</a:t>
            </a:fld>
            <a:endParaRPr lang="en-US" dirty="0"/>
          </a:p>
        </p:txBody>
      </p:sp>
      <p:sp>
        <p:nvSpPr>
          <p:cNvPr id="234" name="Pladsholder til sidefod 2"/>
          <p:cNvSpPr txBox="1">
            <a:spLocks/>
          </p:cNvSpPr>
          <p:nvPr userDrawn="1"/>
        </p:nvSpPr>
        <p:spPr>
          <a:xfrm>
            <a:off x="1351722" y="6356378"/>
            <a:ext cx="989842" cy="366183"/>
          </a:xfrm>
          <a:prstGeom prst="rect">
            <a:avLst/>
          </a:prstGeom>
        </p:spPr>
        <p:txBody>
          <a:bodyPr vert="horz" lIns="0" tIns="0" rIns="0" bIns="0" rtlCol="0" anchor="ctr"/>
          <a:lstStyle>
            <a:defPPr>
              <a:defRPr lang="en-US"/>
            </a:defPPr>
            <a:lvl1pPr algn="l" defTabSz="457200" rtl="0" fontAlgn="base">
              <a:spcBef>
                <a:spcPct val="0"/>
              </a:spcBef>
              <a:spcAft>
                <a:spcPct val="0"/>
              </a:spcAft>
              <a:defRPr sz="900" kern="1200">
                <a:solidFill>
                  <a:schemeClr val="tx1"/>
                </a:solidFill>
                <a:latin typeface="+mj-lt"/>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marL="0" marR="0" indent="0" algn="l" defTabSz="609585" rtl="0" eaLnBrk="1" fontAlgn="base" latinLnBrk="0" hangingPunct="1">
              <a:lnSpc>
                <a:spcPct val="100000"/>
              </a:lnSpc>
              <a:spcBef>
                <a:spcPct val="0"/>
              </a:spcBef>
              <a:spcAft>
                <a:spcPct val="0"/>
              </a:spcAft>
              <a:buClrTx/>
              <a:buSzTx/>
              <a:buFontTx/>
              <a:buNone/>
              <a:tabLst/>
              <a:defRPr/>
            </a:pPr>
            <a:r>
              <a:rPr lang="en-US" sz="1000" kern="1200" dirty="0">
                <a:solidFill>
                  <a:schemeClr val="accent6"/>
                </a:solidFill>
                <a:latin typeface="+mj-lt"/>
                <a:ea typeface="ＭＳ Ｐゴシック" charset="0"/>
                <a:cs typeface="ＭＳ Ｐゴシック" charset="0"/>
              </a:rPr>
              <a:t>© 2017</a:t>
            </a:r>
          </a:p>
        </p:txBody>
      </p:sp>
      <p:sp>
        <p:nvSpPr>
          <p:cNvPr id="2" name="Pladsholder til tekst 1"/>
          <p:cNvSpPr>
            <a:spLocks noGrp="1"/>
          </p:cNvSpPr>
          <p:nvPr>
            <p:ph type="body" idx="1"/>
          </p:nvPr>
        </p:nvSpPr>
        <p:spPr>
          <a:xfrm>
            <a:off x="672003" y="1623484"/>
            <a:ext cx="10848486" cy="4565691"/>
          </a:xfrm>
          <a:prstGeom prst="rect">
            <a:avLst/>
          </a:prstGeom>
        </p:spPr>
        <p:txBody>
          <a:bodyPr vert="horz" lIns="0" tIns="0" rIns="0" bIns="0" rtlCol="0">
            <a:noAutofit/>
          </a:bodyPr>
          <a:lstStyle/>
          <a:p>
            <a:pPr lvl="0"/>
            <a:r>
              <a:rPr lang="en-US" dirty="0"/>
              <a:t>Level 1 bullet</a:t>
            </a:r>
          </a:p>
          <a:p>
            <a:pPr lvl="1"/>
            <a:r>
              <a:rPr lang="en-US" dirty="0"/>
              <a:t>Level 2 bullet</a:t>
            </a:r>
          </a:p>
          <a:p>
            <a:pPr lvl="2"/>
            <a:r>
              <a:rPr lang="en-US" dirty="0"/>
              <a:t>Level 3 bullet</a:t>
            </a:r>
          </a:p>
          <a:p>
            <a:pPr lvl="3"/>
            <a:r>
              <a:rPr lang="en-US" dirty="0"/>
              <a:t>Level 4 bullet</a:t>
            </a:r>
          </a:p>
          <a:p>
            <a:pPr lvl="4"/>
            <a:r>
              <a:rPr lang="en-US" dirty="0"/>
              <a:t>Note</a:t>
            </a:r>
          </a:p>
        </p:txBody>
      </p:sp>
      <p:sp>
        <p:nvSpPr>
          <p:cNvPr id="28" name="Rektangel 27"/>
          <p:cNvSpPr/>
          <p:nvPr userDrawn="1"/>
        </p:nvSpPr>
        <p:spPr>
          <a:xfrm rot="5400000">
            <a:off x="-154907" y="2259607"/>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ktangel 28"/>
          <p:cNvSpPr/>
          <p:nvPr userDrawn="1"/>
        </p:nvSpPr>
        <p:spPr>
          <a:xfrm>
            <a:off x="-141815" y="958849"/>
            <a:ext cx="141816" cy="6646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ktangel 29"/>
          <p:cNvSpPr/>
          <p:nvPr userDrawn="1"/>
        </p:nvSpPr>
        <p:spPr>
          <a:xfrm rot="5400000">
            <a:off x="-154907" y="3047504"/>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ktangel 30"/>
          <p:cNvSpPr/>
          <p:nvPr userDrawn="1"/>
        </p:nvSpPr>
        <p:spPr>
          <a:xfrm rot="5400000">
            <a:off x="-154907" y="3835402"/>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ktangel 32"/>
          <p:cNvSpPr/>
          <p:nvPr userDrawn="1"/>
        </p:nvSpPr>
        <p:spPr>
          <a:xfrm rot="5400000">
            <a:off x="-154907" y="4623299"/>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ktangel 33"/>
          <p:cNvSpPr/>
          <p:nvPr userDrawn="1"/>
        </p:nvSpPr>
        <p:spPr>
          <a:xfrm rot="5400000">
            <a:off x="-154907" y="5411196"/>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ktangel 34"/>
          <p:cNvSpPr/>
          <p:nvPr userDrawn="1"/>
        </p:nvSpPr>
        <p:spPr>
          <a:xfrm>
            <a:off x="-141815" y="0"/>
            <a:ext cx="141816" cy="67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8" name="Rektangel 237"/>
          <p:cNvSpPr/>
          <p:nvPr userDrawn="1"/>
        </p:nvSpPr>
        <p:spPr>
          <a:xfrm>
            <a:off x="-141815" y="6189175"/>
            <a:ext cx="141816" cy="67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ktangel 15"/>
          <p:cNvSpPr/>
          <p:nvPr userDrawn="1"/>
        </p:nvSpPr>
        <p:spPr>
          <a:xfrm>
            <a:off x="1" y="-165101"/>
            <a:ext cx="672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ktangel 16"/>
          <p:cNvSpPr/>
          <p:nvPr userDrawn="1"/>
        </p:nvSpPr>
        <p:spPr>
          <a:xfrm>
            <a:off x="2340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ktangel 17"/>
          <p:cNvSpPr/>
          <p:nvPr userDrawn="1"/>
        </p:nvSpPr>
        <p:spPr>
          <a:xfrm>
            <a:off x="3258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ktangel 18"/>
          <p:cNvSpPr/>
          <p:nvPr userDrawn="1"/>
        </p:nvSpPr>
        <p:spPr>
          <a:xfrm>
            <a:off x="4176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ktangel 19"/>
          <p:cNvSpPr/>
          <p:nvPr userDrawn="1"/>
        </p:nvSpPr>
        <p:spPr>
          <a:xfrm>
            <a:off x="6930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ktangel 20"/>
          <p:cNvSpPr/>
          <p:nvPr userDrawn="1"/>
        </p:nvSpPr>
        <p:spPr>
          <a:xfrm>
            <a:off x="8766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ktangel 21"/>
          <p:cNvSpPr/>
          <p:nvPr userDrawn="1"/>
        </p:nvSpPr>
        <p:spPr>
          <a:xfrm>
            <a:off x="9684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ktangel 22"/>
          <p:cNvSpPr/>
          <p:nvPr userDrawn="1"/>
        </p:nvSpPr>
        <p:spPr>
          <a:xfrm>
            <a:off x="1422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ktangel 23"/>
          <p:cNvSpPr/>
          <p:nvPr userDrawn="1"/>
        </p:nvSpPr>
        <p:spPr>
          <a:xfrm>
            <a:off x="7848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ktangel 24"/>
          <p:cNvSpPr/>
          <p:nvPr userDrawn="1"/>
        </p:nvSpPr>
        <p:spPr>
          <a:xfrm>
            <a:off x="5094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ktangel 25"/>
          <p:cNvSpPr/>
          <p:nvPr userDrawn="1"/>
        </p:nvSpPr>
        <p:spPr>
          <a:xfrm>
            <a:off x="10602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ktangel 26"/>
          <p:cNvSpPr/>
          <p:nvPr userDrawn="1"/>
        </p:nvSpPr>
        <p:spPr>
          <a:xfrm>
            <a:off x="6012001" y="-165101"/>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Rektangel 234"/>
          <p:cNvSpPr/>
          <p:nvPr userDrawn="1"/>
        </p:nvSpPr>
        <p:spPr>
          <a:xfrm>
            <a:off x="11521018" y="-165101"/>
            <a:ext cx="672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ktangel 31"/>
          <p:cNvSpPr/>
          <p:nvPr userDrawn="1"/>
        </p:nvSpPr>
        <p:spPr>
          <a:xfrm rot="5400000">
            <a:off x="12179926" y="2259607"/>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ktangel 35"/>
          <p:cNvSpPr/>
          <p:nvPr userDrawn="1"/>
        </p:nvSpPr>
        <p:spPr>
          <a:xfrm>
            <a:off x="12193018" y="958849"/>
            <a:ext cx="141816" cy="6646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ktangel 36"/>
          <p:cNvSpPr/>
          <p:nvPr userDrawn="1"/>
        </p:nvSpPr>
        <p:spPr>
          <a:xfrm rot="5400000">
            <a:off x="12179926" y="3047504"/>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ktangel 37"/>
          <p:cNvSpPr/>
          <p:nvPr userDrawn="1"/>
        </p:nvSpPr>
        <p:spPr>
          <a:xfrm rot="5400000">
            <a:off x="12179926" y="3835402"/>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ktangel 38"/>
          <p:cNvSpPr/>
          <p:nvPr userDrawn="1"/>
        </p:nvSpPr>
        <p:spPr>
          <a:xfrm rot="5400000">
            <a:off x="12179926" y="4623299"/>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ktangel 39"/>
          <p:cNvSpPr/>
          <p:nvPr userDrawn="1"/>
        </p:nvSpPr>
        <p:spPr>
          <a:xfrm rot="5400000">
            <a:off x="12179926" y="5411196"/>
            <a:ext cx="168000" cy="1418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ktangel 40"/>
          <p:cNvSpPr/>
          <p:nvPr userDrawn="1"/>
        </p:nvSpPr>
        <p:spPr>
          <a:xfrm>
            <a:off x="12193018" y="0"/>
            <a:ext cx="141816" cy="67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ktangel 41"/>
          <p:cNvSpPr/>
          <p:nvPr userDrawn="1"/>
        </p:nvSpPr>
        <p:spPr>
          <a:xfrm>
            <a:off x="12193018" y="6189175"/>
            <a:ext cx="141816" cy="67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ktangel 42"/>
          <p:cNvSpPr/>
          <p:nvPr userDrawn="1"/>
        </p:nvSpPr>
        <p:spPr>
          <a:xfrm>
            <a:off x="1" y="6858000"/>
            <a:ext cx="672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ktangel 43"/>
          <p:cNvSpPr/>
          <p:nvPr userDrawn="1"/>
        </p:nvSpPr>
        <p:spPr>
          <a:xfrm>
            <a:off x="2340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ktangel 44"/>
          <p:cNvSpPr/>
          <p:nvPr userDrawn="1"/>
        </p:nvSpPr>
        <p:spPr>
          <a:xfrm>
            <a:off x="3258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ektangel 45"/>
          <p:cNvSpPr/>
          <p:nvPr userDrawn="1"/>
        </p:nvSpPr>
        <p:spPr>
          <a:xfrm>
            <a:off x="4176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ktangel 46"/>
          <p:cNvSpPr/>
          <p:nvPr userDrawn="1"/>
        </p:nvSpPr>
        <p:spPr>
          <a:xfrm>
            <a:off x="6930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ektangel 47"/>
          <p:cNvSpPr/>
          <p:nvPr userDrawn="1"/>
        </p:nvSpPr>
        <p:spPr>
          <a:xfrm>
            <a:off x="8766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Rektangel 48"/>
          <p:cNvSpPr/>
          <p:nvPr userDrawn="1"/>
        </p:nvSpPr>
        <p:spPr>
          <a:xfrm>
            <a:off x="9684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Rektangel 49"/>
          <p:cNvSpPr/>
          <p:nvPr userDrawn="1"/>
        </p:nvSpPr>
        <p:spPr>
          <a:xfrm>
            <a:off x="1422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Rektangel 50"/>
          <p:cNvSpPr/>
          <p:nvPr userDrawn="1"/>
        </p:nvSpPr>
        <p:spPr>
          <a:xfrm>
            <a:off x="7848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ktangel 51"/>
          <p:cNvSpPr/>
          <p:nvPr userDrawn="1"/>
        </p:nvSpPr>
        <p:spPr>
          <a:xfrm>
            <a:off x="5094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ktangel 52"/>
          <p:cNvSpPr/>
          <p:nvPr userDrawn="1"/>
        </p:nvSpPr>
        <p:spPr>
          <a:xfrm>
            <a:off x="10602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ktangel 53"/>
          <p:cNvSpPr/>
          <p:nvPr userDrawn="1"/>
        </p:nvSpPr>
        <p:spPr>
          <a:xfrm>
            <a:off x="6012001" y="6858000"/>
            <a:ext cx="168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ktangel 54"/>
          <p:cNvSpPr/>
          <p:nvPr userDrawn="1"/>
        </p:nvSpPr>
        <p:spPr>
          <a:xfrm>
            <a:off x="11521018" y="6858000"/>
            <a:ext cx="672000" cy="165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Rectangle 105"/>
          <p:cNvSpPr/>
          <p:nvPr userDrawn="1"/>
        </p:nvSpPr>
        <p:spPr>
          <a:xfrm>
            <a:off x="-1852522" y="1623484"/>
            <a:ext cx="159657" cy="1596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0" name="Rectangle 109"/>
          <p:cNvSpPr/>
          <p:nvPr userDrawn="1"/>
        </p:nvSpPr>
        <p:spPr>
          <a:xfrm>
            <a:off x="-1662933" y="1623484"/>
            <a:ext cx="159657" cy="159657"/>
          </a:xfrm>
          <a:prstGeom prst="rect">
            <a:avLst/>
          </a:prstGeom>
          <a:solidFill>
            <a:srgbClr val="00A0A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1" name="Rectangle 110"/>
          <p:cNvSpPr/>
          <p:nvPr userDrawn="1"/>
        </p:nvSpPr>
        <p:spPr>
          <a:xfrm>
            <a:off x="-1470611" y="1623484"/>
            <a:ext cx="159657" cy="159657"/>
          </a:xfrm>
          <a:prstGeom prst="rect">
            <a:avLst/>
          </a:prstGeom>
          <a:solidFill>
            <a:srgbClr val="83CDD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2" name="Rectangle 111"/>
          <p:cNvSpPr/>
          <p:nvPr userDrawn="1"/>
        </p:nvSpPr>
        <p:spPr>
          <a:xfrm>
            <a:off x="-1278289" y="1623484"/>
            <a:ext cx="159657" cy="159657"/>
          </a:xfrm>
          <a:prstGeom prst="rect">
            <a:avLst/>
          </a:prstGeom>
          <a:solidFill>
            <a:srgbClr val="3B69A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3" name="Rectangle 112"/>
          <p:cNvSpPr/>
          <p:nvPr userDrawn="1"/>
        </p:nvSpPr>
        <p:spPr>
          <a:xfrm>
            <a:off x="-1085967" y="1623484"/>
            <a:ext cx="159657" cy="159657"/>
          </a:xfrm>
          <a:prstGeom prst="rect">
            <a:avLst/>
          </a:prstGeom>
          <a:solidFill>
            <a:srgbClr val="006D8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4" name="Rectangle 113"/>
          <p:cNvSpPr/>
          <p:nvPr userDrawn="1"/>
        </p:nvSpPr>
        <p:spPr>
          <a:xfrm>
            <a:off x="-893645" y="1623484"/>
            <a:ext cx="159657" cy="159657"/>
          </a:xfrm>
          <a:prstGeom prst="rect">
            <a:avLst/>
          </a:prstGeom>
          <a:solidFill>
            <a:srgbClr val="008A7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5" name="Rectangle 114"/>
          <p:cNvSpPr/>
          <p:nvPr userDrawn="1"/>
        </p:nvSpPr>
        <p:spPr>
          <a:xfrm>
            <a:off x="-704962" y="1623484"/>
            <a:ext cx="159657" cy="159657"/>
          </a:xfrm>
          <a:prstGeom prst="rect">
            <a:avLst/>
          </a:prstGeom>
          <a:solidFill>
            <a:srgbClr val="D8D8D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6" name="Rectangle 115"/>
          <p:cNvSpPr/>
          <p:nvPr userDrawn="1"/>
        </p:nvSpPr>
        <p:spPr>
          <a:xfrm>
            <a:off x="-512640" y="1623484"/>
            <a:ext cx="159657" cy="159657"/>
          </a:xfrm>
          <a:prstGeom prst="rect">
            <a:avLst/>
          </a:prstGeom>
          <a:solidFill>
            <a:srgbClr val="44B8D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7" name="Rectangle 116"/>
          <p:cNvSpPr/>
          <p:nvPr userDrawn="1"/>
        </p:nvSpPr>
        <p:spPr>
          <a:xfrm>
            <a:off x="-320318" y="1623484"/>
            <a:ext cx="159657" cy="159657"/>
          </a:xfrm>
          <a:prstGeom prst="rect">
            <a:avLst/>
          </a:prstGeom>
          <a:solidFill>
            <a:srgbClr val="96989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8" name="Rectangle 117"/>
          <p:cNvSpPr/>
          <p:nvPr userDrawn="1"/>
        </p:nvSpPr>
        <p:spPr>
          <a:xfrm>
            <a:off x="-1278289" y="2415873"/>
            <a:ext cx="159657" cy="159657"/>
          </a:xfrm>
          <a:prstGeom prst="rect">
            <a:avLst/>
          </a:prstGeom>
          <a:solidFill>
            <a:srgbClr val="26354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19" name="Rectangle 118"/>
          <p:cNvSpPr/>
          <p:nvPr userDrawn="1"/>
        </p:nvSpPr>
        <p:spPr>
          <a:xfrm>
            <a:off x="-1085967" y="2415873"/>
            <a:ext cx="159657" cy="159657"/>
          </a:xfrm>
          <a:prstGeom prst="rect">
            <a:avLst/>
          </a:prstGeom>
          <a:solidFill>
            <a:srgbClr val="424D5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0" name="Rectangle 119"/>
          <p:cNvSpPr/>
          <p:nvPr userDrawn="1"/>
        </p:nvSpPr>
        <p:spPr>
          <a:xfrm>
            <a:off x="-893645" y="2415873"/>
            <a:ext cx="159657" cy="159657"/>
          </a:xfrm>
          <a:prstGeom prst="rect">
            <a:avLst/>
          </a:prstGeom>
          <a:solidFill>
            <a:srgbClr val="848A9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1" name="Rectangle 120"/>
          <p:cNvSpPr/>
          <p:nvPr userDrawn="1"/>
        </p:nvSpPr>
        <p:spPr>
          <a:xfrm>
            <a:off x="-704962" y="2415873"/>
            <a:ext cx="159657" cy="159657"/>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2" name="Rectangle 121"/>
          <p:cNvSpPr/>
          <p:nvPr userDrawn="1"/>
        </p:nvSpPr>
        <p:spPr>
          <a:xfrm>
            <a:off x="-512640" y="2415873"/>
            <a:ext cx="159657" cy="159657"/>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3" name="Rectangle 122"/>
          <p:cNvSpPr/>
          <p:nvPr userDrawn="1"/>
        </p:nvSpPr>
        <p:spPr>
          <a:xfrm>
            <a:off x="-320318" y="2415873"/>
            <a:ext cx="159657" cy="159657"/>
          </a:xfrm>
          <a:prstGeom prst="rect">
            <a:avLst/>
          </a:prstGeom>
          <a:solidFill>
            <a:srgbClr val="F3F3F3"/>
          </a:solidFill>
          <a:ln w="3175">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7" name="Rectangle 126"/>
          <p:cNvSpPr/>
          <p:nvPr userDrawn="1"/>
        </p:nvSpPr>
        <p:spPr>
          <a:xfrm>
            <a:off x="-704962" y="3203339"/>
            <a:ext cx="159657" cy="159657"/>
          </a:xfrm>
          <a:prstGeom prst="rect">
            <a:avLst/>
          </a:prstGeom>
          <a:solidFill>
            <a:srgbClr val="00DEE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8" name="Rectangle 127"/>
          <p:cNvSpPr/>
          <p:nvPr userDrawn="1"/>
        </p:nvSpPr>
        <p:spPr>
          <a:xfrm>
            <a:off x="-512640" y="3203339"/>
            <a:ext cx="159657" cy="159657"/>
          </a:xfrm>
          <a:prstGeom prst="rect">
            <a:avLst/>
          </a:prstGeom>
          <a:solidFill>
            <a:srgbClr val="15AA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9" name="Rectangle 128"/>
          <p:cNvSpPr/>
          <p:nvPr userDrawn="1"/>
        </p:nvSpPr>
        <p:spPr>
          <a:xfrm>
            <a:off x="-320318" y="3203339"/>
            <a:ext cx="159657" cy="159657"/>
          </a:xfrm>
          <a:prstGeom prst="rect">
            <a:avLst/>
          </a:prstGeom>
          <a:solidFill>
            <a:srgbClr val="94F4E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30" name="Rectangle 129"/>
          <p:cNvSpPr/>
          <p:nvPr userDrawn="1"/>
        </p:nvSpPr>
        <p:spPr>
          <a:xfrm>
            <a:off x="-704962" y="3422392"/>
            <a:ext cx="159657" cy="159657"/>
          </a:xfrm>
          <a:prstGeom prst="rect">
            <a:avLst/>
          </a:prstGeom>
          <a:solidFill>
            <a:srgbClr val="1C33D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31" name="Rectangle 130"/>
          <p:cNvSpPr/>
          <p:nvPr userDrawn="1"/>
        </p:nvSpPr>
        <p:spPr>
          <a:xfrm>
            <a:off x="-512640" y="3422392"/>
            <a:ext cx="159657" cy="159657"/>
          </a:xfrm>
          <a:prstGeom prst="rect">
            <a:avLst/>
          </a:prstGeom>
          <a:solidFill>
            <a:srgbClr val="161AB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32" name="Rectangle 131"/>
          <p:cNvSpPr/>
          <p:nvPr userDrawn="1"/>
        </p:nvSpPr>
        <p:spPr>
          <a:xfrm>
            <a:off x="-320318" y="3422392"/>
            <a:ext cx="159657" cy="159657"/>
          </a:xfrm>
          <a:prstGeom prst="rect">
            <a:avLst/>
          </a:prstGeom>
          <a:solidFill>
            <a:srgbClr val="2155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36" name="Pladsholder til tekst 5"/>
          <p:cNvSpPr txBox="1">
            <a:spLocks/>
          </p:cNvSpPr>
          <p:nvPr userDrawn="1"/>
        </p:nvSpPr>
        <p:spPr>
          <a:xfrm>
            <a:off x="-1599663" y="2937870"/>
            <a:ext cx="1509707" cy="246221"/>
          </a:xfrm>
          <a:prstGeom prst="rect">
            <a:avLst/>
          </a:prstGeom>
        </p:spPr>
        <p:txBody>
          <a:bodyPr wrap="square" anchor="ctr">
            <a:spAutoFit/>
          </a:bodyPr>
          <a:lstStyle>
            <a:lvl1pPr marL="0" indent="0" algn="l" defTabSz="609585" rtl="0" eaLnBrk="1" fontAlgn="base" hangingPunct="1">
              <a:lnSpc>
                <a:spcPct val="100000"/>
              </a:lnSpc>
              <a:spcBef>
                <a:spcPts val="0"/>
              </a:spcBef>
              <a:spcAft>
                <a:spcPts val="300"/>
              </a:spcAft>
              <a:buClr>
                <a:srgbClr val="00DEE6"/>
              </a:buClr>
              <a:buSzPct val="100000"/>
              <a:buFontTx/>
              <a:buChar char="​"/>
              <a:tabLst/>
              <a:defRPr lang="da-DK" sz="1800" kern="1200" baseline="0" dirty="0" smtClean="0">
                <a:solidFill>
                  <a:schemeClr val="tx1"/>
                </a:solidFill>
                <a:latin typeface="+mj-lt"/>
                <a:ea typeface="Calibri" panose="020F0502020204030204" pitchFamily="34" charset="0"/>
                <a:cs typeface="Calibri" panose="020F0502020204030204" pitchFamily="34" charset="0"/>
              </a:defRPr>
            </a:lvl1pPr>
            <a:lvl2pPr marL="180975" indent="-180975" algn="l" defTabSz="609585" rtl="0" eaLnBrk="1" fontAlgn="base" hangingPunct="1">
              <a:lnSpc>
                <a:spcPct val="100000"/>
              </a:lnSpc>
              <a:spcBef>
                <a:spcPts val="300"/>
              </a:spcBef>
              <a:spcAft>
                <a:spcPts val="300"/>
              </a:spcAft>
              <a:buClr>
                <a:srgbClr val="00DEE6"/>
              </a:buClr>
              <a:buFont typeface="Arial" panose="020B0604020202020204" pitchFamily="34" charset="0"/>
              <a:buChar char="•"/>
              <a:defRPr lang="da-DK" sz="1800" i="0" kern="1200" baseline="0" dirty="0" smtClean="0">
                <a:solidFill>
                  <a:schemeClr val="tx1"/>
                </a:solidFill>
                <a:latin typeface="+mj-lt"/>
                <a:ea typeface="Calibri" panose="020F0502020204030204" pitchFamily="34" charset="0"/>
                <a:cs typeface="Calibri" panose="020F0502020204030204" pitchFamily="34" charset="0"/>
              </a:defRPr>
            </a:lvl2pPr>
            <a:lvl3pPr marL="534988"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800" b="0" i="0" kern="1200" baseline="0" dirty="0" smtClean="0">
                <a:solidFill>
                  <a:schemeClr val="tx1"/>
                </a:solidFill>
                <a:latin typeface="+mj-lt"/>
                <a:ea typeface="Calibri" panose="020F0502020204030204" pitchFamily="34" charset="0"/>
                <a:cs typeface="Calibri" panose="020F0502020204030204" pitchFamily="34" charset="0"/>
              </a:defRPr>
            </a:lvl3pPr>
            <a:lvl4pPr marL="554038" indent="0" algn="l" defTabSz="609585" rtl="0" eaLnBrk="1" fontAlgn="base" hangingPunct="1">
              <a:lnSpc>
                <a:spcPct val="100000"/>
              </a:lnSpc>
              <a:spcBef>
                <a:spcPts val="300"/>
              </a:spcBef>
              <a:spcAft>
                <a:spcPts val="0"/>
              </a:spcAft>
              <a:buClr>
                <a:srgbClr val="00DEE6"/>
              </a:buClr>
              <a:buSzPct val="80000"/>
              <a:buFont typeface="Arial" panose="020B0604020202020204" pitchFamily="34" charset="0"/>
              <a:buChar char="​"/>
              <a:tabLst/>
              <a:defRPr lang="da-DK" sz="1500" kern="1200" baseline="0" dirty="0" smtClean="0">
                <a:solidFill>
                  <a:schemeClr val="tx1"/>
                </a:solidFill>
                <a:latin typeface="+mj-lt"/>
                <a:ea typeface="Calibri" panose="020F0502020204030204" pitchFamily="34" charset="0"/>
                <a:cs typeface="Calibri" panose="020F0502020204030204" pitchFamily="34" charset="0"/>
              </a:defRPr>
            </a:lvl4pPr>
            <a:lvl5pPr marL="747713"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500" b="0" i="0" kern="1200" baseline="0" dirty="0">
                <a:solidFill>
                  <a:schemeClr val="tx1"/>
                </a:solidFill>
                <a:latin typeface="+mj-lt"/>
                <a:ea typeface="Calibri" panose="020F0502020204030204" pitchFamily="34" charset="0"/>
                <a:cs typeface="Calibri" panose="020F050202020403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r"/>
            <a:r>
              <a:rPr lang="en-US" sz="1000" dirty="0">
                <a:solidFill>
                  <a:schemeClr val="tx2"/>
                </a:solidFill>
              </a:rPr>
              <a:t>Secondary colors</a:t>
            </a:r>
          </a:p>
        </p:txBody>
      </p:sp>
      <p:sp>
        <p:nvSpPr>
          <p:cNvPr id="137" name="Pladsholder til tekst 5"/>
          <p:cNvSpPr txBox="1">
            <a:spLocks/>
          </p:cNvSpPr>
          <p:nvPr userDrawn="1"/>
        </p:nvSpPr>
        <p:spPr>
          <a:xfrm>
            <a:off x="-1651522" y="2205045"/>
            <a:ext cx="1509707" cy="144000"/>
          </a:xfrm>
          <a:prstGeom prst="rect">
            <a:avLst/>
          </a:prstGeom>
        </p:spPr>
        <p:txBody>
          <a:bodyPr vert="horz" wrap="square" lIns="0" tIns="0" rIns="0" bIns="0" rtlCol="0" anchor="ctr">
            <a:spAutoFit/>
          </a:bodyPr>
          <a:lstStyle>
            <a:lvl1pPr marL="0" indent="0" algn="l" defTabSz="609585" rtl="0" eaLnBrk="1" fontAlgn="base" hangingPunct="1">
              <a:lnSpc>
                <a:spcPct val="100000"/>
              </a:lnSpc>
              <a:spcBef>
                <a:spcPts val="0"/>
              </a:spcBef>
              <a:spcAft>
                <a:spcPts val="300"/>
              </a:spcAft>
              <a:buClr>
                <a:srgbClr val="00DEE6"/>
              </a:buClr>
              <a:buSzPct val="100000"/>
              <a:buFontTx/>
              <a:buNone/>
              <a:tabLst/>
              <a:defRPr lang="da-DK" sz="2100" kern="1200" cap="all" baseline="0">
                <a:solidFill>
                  <a:srgbClr val="00DEE6"/>
                </a:solidFill>
                <a:latin typeface="Arial" panose="020B0604020202020204" pitchFamily="34" charset="0"/>
                <a:ea typeface="Calibri" panose="020F0502020204030204" pitchFamily="34" charset="0"/>
                <a:cs typeface="Arial" panose="020B0604020202020204" pitchFamily="34" charset="0"/>
              </a:defRPr>
            </a:lvl1pPr>
            <a:lvl2pPr marL="180975" indent="-180975" algn="l" defTabSz="609585" rtl="0" eaLnBrk="1" fontAlgn="base" hangingPunct="1">
              <a:lnSpc>
                <a:spcPct val="100000"/>
              </a:lnSpc>
              <a:spcBef>
                <a:spcPts val="300"/>
              </a:spcBef>
              <a:spcAft>
                <a:spcPts val="300"/>
              </a:spcAft>
              <a:buClr>
                <a:srgbClr val="00DEE6"/>
              </a:buClr>
              <a:buFont typeface="Arial" panose="020B0604020202020204" pitchFamily="34" charset="0"/>
              <a:buChar char="•"/>
              <a:defRPr lang="da-DK" sz="1800" i="0" kern="1200" baseline="0" dirty="0" smtClean="0">
                <a:solidFill>
                  <a:schemeClr val="tx1"/>
                </a:solidFill>
                <a:latin typeface="+mj-lt"/>
                <a:ea typeface="Calibri" panose="020F0502020204030204" pitchFamily="34" charset="0"/>
                <a:cs typeface="Calibri" panose="020F0502020204030204" pitchFamily="34" charset="0"/>
              </a:defRPr>
            </a:lvl2pPr>
            <a:lvl3pPr marL="534988"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800" b="0" i="0" kern="1200" baseline="0" dirty="0" smtClean="0">
                <a:solidFill>
                  <a:schemeClr val="tx1"/>
                </a:solidFill>
                <a:latin typeface="+mj-lt"/>
                <a:ea typeface="Calibri" panose="020F0502020204030204" pitchFamily="34" charset="0"/>
                <a:cs typeface="Calibri" panose="020F0502020204030204" pitchFamily="34" charset="0"/>
              </a:defRPr>
            </a:lvl3pPr>
            <a:lvl4pPr marL="554038" indent="0" algn="l" defTabSz="609585" rtl="0" eaLnBrk="1" fontAlgn="base" hangingPunct="1">
              <a:lnSpc>
                <a:spcPct val="100000"/>
              </a:lnSpc>
              <a:spcBef>
                <a:spcPts val="300"/>
              </a:spcBef>
              <a:spcAft>
                <a:spcPts val="0"/>
              </a:spcAft>
              <a:buClr>
                <a:srgbClr val="00DEE6"/>
              </a:buClr>
              <a:buSzPct val="80000"/>
              <a:buFont typeface="Arial" panose="020B0604020202020204" pitchFamily="34" charset="0"/>
              <a:buChar char="​"/>
              <a:tabLst/>
              <a:defRPr lang="da-DK" sz="1500" kern="1200" baseline="0" dirty="0" smtClean="0">
                <a:solidFill>
                  <a:schemeClr val="tx1"/>
                </a:solidFill>
                <a:latin typeface="+mj-lt"/>
                <a:ea typeface="Calibri" panose="020F0502020204030204" pitchFamily="34" charset="0"/>
                <a:cs typeface="Calibri" panose="020F0502020204030204" pitchFamily="34" charset="0"/>
              </a:defRPr>
            </a:lvl4pPr>
            <a:lvl5pPr marL="747713"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500" b="0" i="0" kern="1200" baseline="0" dirty="0">
                <a:solidFill>
                  <a:schemeClr val="tx1"/>
                </a:solidFill>
                <a:latin typeface="+mj-lt"/>
                <a:ea typeface="Calibri" panose="020F0502020204030204" pitchFamily="34" charset="0"/>
                <a:cs typeface="Calibri" panose="020F050202020403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r"/>
            <a:r>
              <a:rPr lang="en-US" sz="1000" cap="none" dirty="0">
                <a:solidFill>
                  <a:schemeClr val="tx2"/>
                </a:solidFill>
              </a:rPr>
              <a:t>Primary colors</a:t>
            </a:r>
          </a:p>
        </p:txBody>
      </p:sp>
      <p:sp>
        <p:nvSpPr>
          <p:cNvPr id="138" name="Pladsholder til tekst 5"/>
          <p:cNvSpPr txBox="1">
            <a:spLocks/>
          </p:cNvSpPr>
          <p:nvPr userDrawn="1"/>
        </p:nvSpPr>
        <p:spPr>
          <a:xfrm>
            <a:off x="-1673295" y="1408508"/>
            <a:ext cx="1509707" cy="153888"/>
          </a:xfrm>
          <a:prstGeom prst="rect">
            <a:avLst/>
          </a:prstGeom>
        </p:spPr>
        <p:txBody>
          <a:bodyPr vert="horz" wrap="square" lIns="0" tIns="0" rIns="0" bIns="0" rtlCol="0" anchor="ctr">
            <a:spAutoFit/>
          </a:bodyPr>
          <a:lstStyle>
            <a:lvl1pPr marL="0" indent="0" algn="l" defTabSz="609585" rtl="0" eaLnBrk="1" fontAlgn="base" hangingPunct="1">
              <a:lnSpc>
                <a:spcPct val="100000"/>
              </a:lnSpc>
              <a:spcBef>
                <a:spcPts val="0"/>
              </a:spcBef>
              <a:spcAft>
                <a:spcPts val="300"/>
              </a:spcAft>
              <a:buClr>
                <a:srgbClr val="00DEE6"/>
              </a:buClr>
              <a:buSzPct val="100000"/>
              <a:buFontTx/>
              <a:buNone/>
              <a:tabLst/>
              <a:defRPr lang="da-DK" sz="2100" kern="1200" cap="all" baseline="0">
                <a:solidFill>
                  <a:srgbClr val="00DEE6"/>
                </a:solidFill>
                <a:latin typeface="Arial" panose="020B0604020202020204" pitchFamily="34" charset="0"/>
                <a:ea typeface="Calibri" panose="020F0502020204030204" pitchFamily="34" charset="0"/>
                <a:cs typeface="Arial" panose="020B0604020202020204" pitchFamily="34" charset="0"/>
              </a:defRPr>
            </a:lvl1pPr>
            <a:lvl2pPr marL="180975" indent="-180975" algn="l" defTabSz="609585" rtl="0" eaLnBrk="1" fontAlgn="base" hangingPunct="1">
              <a:lnSpc>
                <a:spcPct val="100000"/>
              </a:lnSpc>
              <a:spcBef>
                <a:spcPts val="300"/>
              </a:spcBef>
              <a:spcAft>
                <a:spcPts val="300"/>
              </a:spcAft>
              <a:buClr>
                <a:srgbClr val="00DEE6"/>
              </a:buClr>
              <a:buFont typeface="Arial" panose="020B0604020202020204" pitchFamily="34" charset="0"/>
              <a:buChar char="•"/>
              <a:defRPr lang="da-DK" sz="1800" i="0" kern="1200" baseline="0" dirty="0" smtClean="0">
                <a:solidFill>
                  <a:schemeClr val="tx1"/>
                </a:solidFill>
                <a:latin typeface="+mj-lt"/>
                <a:ea typeface="Calibri" panose="020F0502020204030204" pitchFamily="34" charset="0"/>
                <a:cs typeface="Calibri" panose="020F0502020204030204" pitchFamily="34" charset="0"/>
              </a:defRPr>
            </a:lvl2pPr>
            <a:lvl3pPr marL="534988"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800" b="0" i="0" kern="1200" baseline="0" dirty="0" smtClean="0">
                <a:solidFill>
                  <a:schemeClr val="tx1"/>
                </a:solidFill>
                <a:latin typeface="+mj-lt"/>
                <a:ea typeface="Calibri" panose="020F0502020204030204" pitchFamily="34" charset="0"/>
                <a:cs typeface="Calibri" panose="020F0502020204030204" pitchFamily="34" charset="0"/>
              </a:defRPr>
            </a:lvl3pPr>
            <a:lvl4pPr marL="554038" indent="0" algn="l" defTabSz="609585" rtl="0" eaLnBrk="1" fontAlgn="base" hangingPunct="1">
              <a:lnSpc>
                <a:spcPct val="100000"/>
              </a:lnSpc>
              <a:spcBef>
                <a:spcPts val="300"/>
              </a:spcBef>
              <a:spcAft>
                <a:spcPts val="0"/>
              </a:spcAft>
              <a:buClr>
                <a:srgbClr val="00DEE6"/>
              </a:buClr>
              <a:buSzPct val="80000"/>
              <a:buFont typeface="Arial" panose="020B0604020202020204" pitchFamily="34" charset="0"/>
              <a:buChar char="​"/>
              <a:tabLst/>
              <a:defRPr lang="da-DK" sz="1500" kern="1200" baseline="0" dirty="0" smtClean="0">
                <a:solidFill>
                  <a:schemeClr val="tx1"/>
                </a:solidFill>
                <a:latin typeface="+mj-lt"/>
                <a:ea typeface="Calibri" panose="020F0502020204030204" pitchFamily="34" charset="0"/>
                <a:cs typeface="Calibri" panose="020F0502020204030204" pitchFamily="34" charset="0"/>
              </a:defRPr>
            </a:lvl4pPr>
            <a:lvl5pPr marL="747713" indent="-174625" algn="l" defTabSz="609585" rtl="0" eaLnBrk="1" fontAlgn="base" hangingPunct="1">
              <a:lnSpc>
                <a:spcPct val="100000"/>
              </a:lnSpc>
              <a:spcBef>
                <a:spcPts val="300"/>
              </a:spcBef>
              <a:spcAft>
                <a:spcPts val="0"/>
              </a:spcAft>
              <a:buClr>
                <a:srgbClr val="00DEE6"/>
              </a:buClr>
              <a:buSzPct val="100000"/>
              <a:buFont typeface="Arial" panose="020B0604020202020204" pitchFamily="34" charset="0"/>
              <a:buChar char="•"/>
              <a:tabLst/>
              <a:defRPr lang="da-DK" sz="1500" b="0" i="0" kern="1200" baseline="0" dirty="0">
                <a:solidFill>
                  <a:schemeClr val="tx1"/>
                </a:solidFill>
                <a:latin typeface="+mj-lt"/>
                <a:ea typeface="Calibri" panose="020F0502020204030204" pitchFamily="34" charset="0"/>
                <a:cs typeface="Calibri" panose="020F050202020403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r"/>
            <a:r>
              <a:rPr lang="en-US" sz="1000" cap="none" dirty="0">
                <a:solidFill>
                  <a:schemeClr val="tx2"/>
                </a:solidFill>
              </a:rPr>
              <a:t>Main PowerPoint colors</a:t>
            </a:r>
          </a:p>
        </p:txBody>
      </p:sp>
      <p:sp>
        <p:nvSpPr>
          <p:cNvPr id="139" name="Rectangle 138"/>
          <p:cNvSpPr/>
          <p:nvPr userDrawn="1"/>
        </p:nvSpPr>
        <p:spPr>
          <a:xfrm>
            <a:off x="12355798"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0" name="Rectangle 139"/>
          <p:cNvSpPr/>
          <p:nvPr userDrawn="1"/>
        </p:nvSpPr>
        <p:spPr>
          <a:xfrm>
            <a:off x="12545387"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1" name="Rectangle 140"/>
          <p:cNvSpPr/>
          <p:nvPr userDrawn="1"/>
        </p:nvSpPr>
        <p:spPr>
          <a:xfrm>
            <a:off x="12737709"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2" name="Rectangle 141"/>
          <p:cNvSpPr/>
          <p:nvPr userDrawn="1"/>
        </p:nvSpPr>
        <p:spPr>
          <a:xfrm>
            <a:off x="12930031"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3" name="Rectangle 142"/>
          <p:cNvSpPr/>
          <p:nvPr userDrawn="1"/>
        </p:nvSpPr>
        <p:spPr>
          <a:xfrm>
            <a:off x="13122353"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4" name="Rectangle 143"/>
          <p:cNvSpPr/>
          <p:nvPr userDrawn="1"/>
        </p:nvSpPr>
        <p:spPr>
          <a:xfrm>
            <a:off x="13314675"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5" name="Rectangle 144"/>
          <p:cNvSpPr/>
          <p:nvPr userDrawn="1"/>
        </p:nvSpPr>
        <p:spPr>
          <a:xfrm>
            <a:off x="13503358"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6" name="Rectangle 145"/>
          <p:cNvSpPr/>
          <p:nvPr userDrawn="1"/>
        </p:nvSpPr>
        <p:spPr>
          <a:xfrm>
            <a:off x="13695680"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47" name="Rectangle 146"/>
          <p:cNvSpPr/>
          <p:nvPr userDrawn="1"/>
        </p:nvSpPr>
        <p:spPr>
          <a:xfrm>
            <a:off x="13888002"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grpSp>
        <p:nvGrpSpPr>
          <p:cNvPr id="88" name="Gruppe 87"/>
          <p:cNvGrpSpPr>
            <a:grpSpLocks noChangeAspect="1"/>
          </p:cNvGrpSpPr>
          <p:nvPr userDrawn="1"/>
        </p:nvGrpSpPr>
        <p:grpSpPr>
          <a:xfrm>
            <a:off x="10343104" y="6422579"/>
            <a:ext cx="1176854" cy="202504"/>
            <a:chOff x="10056795" y="6368350"/>
            <a:chExt cx="1454739" cy="250316"/>
          </a:xfrm>
          <a:solidFill>
            <a:schemeClr val="tx1"/>
          </a:solidFill>
        </p:grpSpPr>
        <p:sp>
          <p:nvSpPr>
            <p:cNvPr id="89" name="Freeform 7"/>
            <p:cNvSpPr>
              <a:spLocks noEditPoints="1"/>
            </p:cNvSpPr>
            <p:nvPr userDrawn="1"/>
          </p:nvSpPr>
          <p:spPr bwMode="auto">
            <a:xfrm>
              <a:off x="10368784" y="6371977"/>
              <a:ext cx="1142750" cy="246689"/>
            </a:xfrm>
            <a:custGeom>
              <a:avLst/>
              <a:gdLst>
                <a:gd name="T0" fmla="*/ 116 w 431"/>
                <a:gd name="T1" fmla="*/ 33 h 93"/>
                <a:gd name="T2" fmla="*/ 103 w 431"/>
                <a:gd name="T3" fmla="*/ 24 h 93"/>
                <a:gd name="T4" fmla="*/ 116 w 431"/>
                <a:gd name="T5" fmla="*/ 75 h 93"/>
                <a:gd name="T6" fmla="*/ 128 w 431"/>
                <a:gd name="T7" fmla="*/ 32 h 93"/>
                <a:gd name="T8" fmla="*/ 139 w 431"/>
                <a:gd name="T9" fmla="*/ 75 h 93"/>
                <a:gd name="T10" fmla="*/ 152 w 431"/>
                <a:gd name="T11" fmla="*/ 48 h 93"/>
                <a:gd name="T12" fmla="*/ 174 w 431"/>
                <a:gd name="T13" fmla="*/ 45 h 93"/>
                <a:gd name="T14" fmla="*/ 188 w 431"/>
                <a:gd name="T15" fmla="*/ 75 h 93"/>
                <a:gd name="T16" fmla="*/ 169 w 431"/>
                <a:gd name="T17" fmla="*/ 23 h 93"/>
                <a:gd name="T18" fmla="*/ 133 w 431"/>
                <a:gd name="T19" fmla="*/ 23 h 93"/>
                <a:gd name="T20" fmla="*/ 238 w 431"/>
                <a:gd name="T21" fmla="*/ 0 h 93"/>
                <a:gd name="T22" fmla="*/ 238 w 431"/>
                <a:gd name="T23" fmla="*/ 76 h 93"/>
                <a:gd name="T24" fmla="*/ 260 w 431"/>
                <a:gd name="T25" fmla="*/ 61 h 93"/>
                <a:gd name="T26" fmla="*/ 213 w 431"/>
                <a:gd name="T27" fmla="*/ 37 h 93"/>
                <a:gd name="T28" fmla="*/ 259 w 431"/>
                <a:gd name="T29" fmla="*/ 14 h 93"/>
                <a:gd name="T30" fmla="*/ 54 w 431"/>
                <a:gd name="T31" fmla="*/ 3 h 93"/>
                <a:gd name="T32" fmla="*/ 0 w 431"/>
                <a:gd name="T33" fmla="*/ 21 h 93"/>
                <a:gd name="T34" fmla="*/ 36 w 431"/>
                <a:gd name="T35" fmla="*/ 45 h 93"/>
                <a:gd name="T36" fmla="*/ 27 w 431"/>
                <a:gd name="T37" fmla="*/ 66 h 93"/>
                <a:gd name="T38" fmla="*/ 1 w 431"/>
                <a:gd name="T39" fmla="*/ 72 h 93"/>
                <a:gd name="T40" fmla="*/ 60 w 431"/>
                <a:gd name="T41" fmla="*/ 54 h 93"/>
                <a:gd name="T42" fmla="*/ 26 w 431"/>
                <a:gd name="T43" fmla="*/ 30 h 93"/>
                <a:gd name="T44" fmla="*/ 33 w 431"/>
                <a:gd name="T45" fmla="*/ 9 h 93"/>
                <a:gd name="T46" fmla="*/ 54 w 431"/>
                <a:gd name="T47" fmla="*/ 3 h 93"/>
                <a:gd name="T48" fmla="*/ 390 w 431"/>
                <a:gd name="T49" fmla="*/ 49 h 93"/>
                <a:gd name="T50" fmla="*/ 417 w 431"/>
                <a:gd name="T51" fmla="*/ 49 h 93"/>
                <a:gd name="T52" fmla="*/ 376 w 431"/>
                <a:gd name="T53" fmla="*/ 93 h 93"/>
                <a:gd name="T54" fmla="*/ 389 w 431"/>
                <a:gd name="T55" fmla="*/ 67 h 93"/>
                <a:gd name="T56" fmla="*/ 431 w 431"/>
                <a:gd name="T57" fmla="*/ 49 h 93"/>
                <a:gd name="T58" fmla="*/ 389 w 431"/>
                <a:gd name="T59" fmla="*/ 33 h 93"/>
                <a:gd name="T60" fmla="*/ 376 w 431"/>
                <a:gd name="T61" fmla="*/ 24 h 93"/>
                <a:gd name="T62" fmla="*/ 334 w 431"/>
                <a:gd name="T63" fmla="*/ 75 h 93"/>
                <a:gd name="T64" fmla="*/ 347 w 431"/>
                <a:gd name="T65" fmla="*/ 47 h 93"/>
                <a:gd name="T66" fmla="*/ 368 w 431"/>
                <a:gd name="T67" fmla="*/ 24 h 93"/>
                <a:gd name="T68" fmla="*/ 347 w 431"/>
                <a:gd name="T69" fmla="*/ 24 h 93"/>
                <a:gd name="T70" fmla="*/ 334 w 431"/>
                <a:gd name="T71" fmla="*/ 75 h 93"/>
                <a:gd name="T72" fmla="*/ 282 w 431"/>
                <a:gd name="T73" fmla="*/ 49 h 93"/>
                <a:gd name="T74" fmla="*/ 309 w 431"/>
                <a:gd name="T75" fmla="*/ 49 h 93"/>
                <a:gd name="T76" fmla="*/ 268 w 431"/>
                <a:gd name="T77" fmla="*/ 50 h 93"/>
                <a:gd name="T78" fmla="*/ 323 w 431"/>
                <a:gd name="T79" fmla="*/ 49 h 93"/>
                <a:gd name="T80" fmla="*/ 268 w 431"/>
                <a:gd name="T81" fmla="*/ 50 h 93"/>
                <a:gd name="T82" fmla="*/ 86 w 431"/>
                <a:gd name="T83" fmla="*/ 75 h 93"/>
                <a:gd name="T84" fmla="*/ 73 w 431"/>
                <a:gd name="T85" fmla="*/ 24 h 93"/>
                <a:gd name="T86" fmla="*/ 73 w 431"/>
                <a:gd name="T87" fmla="*/ 14 h 93"/>
                <a:gd name="T88" fmla="*/ 86 w 431"/>
                <a:gd name="T89" fmla="*/ 1 h 93"/>
                <a:gd name="T90" fmla="*/ 73 w 431"/>
                <a:gd name="T91"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
            <p:cNvSpPr>
              <a:spLocks noEditPoints="1"/>
            </p:cNvSpPr>
            <p:nvPr userDrawn="1"/>
          </p:nvSpPr>
          <p:spPr bwMode="auto">
            <a:xfrm>
              <a:off x="10142048" y="6453602"/>
              <a:ext cx="59859" cy="61672"/>
            </a:xfrm>
            <a:custGeom>
              <a:avLst/>
              <a:gdLst>
                <a:gd name="T0" fmla="*/ 26 w 33"/>
                <a:gd name="T1" fmla="*/ 26 h 34"/>
                <a:gd name="T2" fmla="*/ 13 w 33"/>
                <a:gd name="T3" fmla="*/ 26 h 34"/>
                <a:gd name="T4" fmla="*/ 13 w 33"/>
                <a:gd name="T5" fmla="*/ 13 h 34"/>
                <a:gd name="T6" fmla="*/ 26 w 33"/>
                <a:gd name="T7" fmla="*/ 13 h 34"/>
                <a:gd name="T8" fmla="*/ 26 w 33"/>
                <a:gd name="T9" fmla="*/ 26 h 34"/>
                <a:gd name="T10" fmla="*/ 33 w 33"/>
                <a:gd name="T11" fmla="*/ 0 h 34"/>
                <a:gd name="T12" fmla="*/ 0 w 33"/>
                <a:gd name="T13" fmla="*/ 0 h 34"/>
                <a:gd name="T14" fmla="*/ 0 w 33"/>
                <a:gd name="T15" fmla="*/ 34 h 34"/>
                <a:gd name="T16" fmla="*/ 33 w 33"/>
                <a:gd name="T17" fmla="*/ 34 h 34"/>
                <a:gd name="T18" fmla="*/ 33 w 33"/>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
            <p:cNvSpPr>
              <a:spLocks noEditPoints="1"/>
            </p:cNvSpPr>
            <p:nvPr userDrawn="1"/>
          </p:nvSpPr>
          <p:spPr bwMode="auto">
            <a:xfrm>
              <a:off x="10078561" y="6390116"/>
              <a:ext cx="163250" cy="165063"/>
            </a:xfrm>
            <a:custGeom>
              <a:avLst/>
              <a:gdLst>
                <a:gd name="T0" fmla="*/ 83 w 90"/>
                <a:gd name="T1" fmla="*/ 83 h 91"/>
                <a:gd name="T2" fmla="*/ 13 w 90"/>
                <a:gd name="T3" fmla="*/ 83 h 91"/>
                <a:gd name="T4" fmla="*/ 13 w 90"/>
                <a:gd name="T5" fmla="*/ 13 h 91"/>
                <a:gd name="T6" fmla="*/ 83 w 90"/>
                <a:gd name="T7" fmla="*/ 13 h 91"/>
                <a:gd name="T8" fmla="*/ 83 w 90"/>
                <a:gd name="T9" fmla="*/ 83 h 91"/>
                <a:gd name="T10" fmla="*/ 90 w 90"/>
                <a:gd name="T11" fmla="*/ 0 h 91"/>
                <a:gd name="T12" fmla="*/ 0 w 90"/>
                <a:gd name="T13" fmla="*/ 0 h 91"/>
                <a:gd name="T14" fmla="*/ 0 w 90"/>
                <a:gd name="T15" fmla="*/ 91 h 91"/>
                <a:gd name="T16" fmla="*/ 90 w 90"/>
                <a:gd name="T17" fmla="*/ 91 h 91"/>
                <a:gd name="T18" fmla="*/ 90 w 9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
            <p:cNvSpPr>
              <a:spLocks noEditPoints="1"/>
            </p:cNvSpPr>
            <p:nvPr userDrawn="1"/>
          </p:nvSpPr>
          <p:spPr bwMode="auto">
            <a:xfrm>
              <a:off x="10056795" y="6368350"/>
              <a:ext cx="206783" cy="204969"/>
            </a:xfrm>
            <a:custGeom>
              <a:avLst/>
              <a:gdLst>
                <a:gd name="T0" fmla="*/ 107 w 114"/>
                <a:gd name="T1" fmla="*/ 107 h 113"/>
                <a:gd name="T2" fmla="*/ 7 w 114"/>
                <a:gd name="T3" fmla="*/ 107 h 113"/>
                <a:gd name="T4" fmla="*/ 7 w 114"/>
                <a:gd name="T5" fmla="*/ 8 h 113"/>
                <a:gd name="T6" fmla="*/ 107 w 114"/>
                <a:gd name="T7" fmla="*/ 8 h 113"/>
                <a:gd name="T8" fmla="*/ 107 w 114"/>
                <a:gd name="T9" fmla="*/ 107 h 113"/>
                <a:gd name="T10" fmla="*/ 0 w 114"/>
                <a:gd name="T11" fmla="*/ 113 h 113"/>
                <a:gd name="T12" fmla="*/ 114 w 114"/>
                <a:gd name="T13" fmla="*/ 113 h 113"/>
                <a:gd name="T14" fmla="*/ 114 w 114"/>
                <a:gd name="T15" fmla="*/ 0 h 113"/>
                <a:gd name="T16" fmla="*/ 0 w 114"/>
                <a:gd name="T17" fmla="*/ 0 h 113"/>
                <a:gd name="T18" fmla="*/ 0 w 11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1"/>
            <p:cNvSpPr>
              <a:spLocks noEditPoints="1"/>
            </p:cNvSpPr>
            <p:nvPr userDrawn="1"/>
          </p:nvSpPr>
          <p:spPr bwMode="auto">
            <a:xfrm>
              <a:off x="10109398" y="6422766"/>
              <a:ext cx="112461" cy="110647"/>
            </a:xfrm>
            <a:custGeom>
              <a:avLst/>
              <a:gdLst>
                <a:gd name="T0" fmla="*/ 56 w 62"/>
                <a:gd name="T1" fmla="*/ 55 h 61"/>
                <a:gd name="T2" fmla="*/ 14 w 62"/>
                <a:gd name="T3" fmla="*/ 55 h 61"/>
                <a:gd name="T4" fmla="*/ 14 w 62"/>
                <a:gd name="T5" fmla="*/ 13 h 61"/>
                <a:gd name="T6" fmla="*/ 56 w 62"/>
                <a:gd name="T7" fmla="*/ 13 h 61"/>
                <a:gd name="T8" fmla="*/ 56 w 62"/>
                <a:gd name="T9" fmla="*/ 55 h 61"/>
                <a:gd name="T10" fmla="*/ 62 w 62"/>
                <a:gd name="T11" fmla="*/ 0 h 61"/>
                <a:gd name="T12" fmla="*/ 0 w 62"/>
                <a:gd name="T13" fmla="*/ 0 h 61"/>
                <a:gd name="T14" fmla="*/ 0 w 62"/>
                <a:gd name="T15" fmla="*/ 61 h 61"/>
                <a:gd name="T16" fmla="*/ 62 w 62"/>
                <a:gd name="T17" fmla="*/ 61 h 61"/>
                <a:gd name="T18" fmla="*/ 62 w 6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empower - DO NOT DELETE!!!" hidden="1"/>
          <p:cNvSpPr/>
          <p:nvPr userDrawn="1">
            <p:custDataLst>
              <p:tags r:id="rId12"/>
            </p:custDataLst>
          </p:nvPr>
        </p:nvSpPr>
        <p:spPr>
          <a:xfrm>
            <a:off x="-63500" y="-63500"/>
            <a:ext cx="0" cy="0"/>
          </a:xfrm>
          <a:prstGeom prst="ellipse">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err="1">
              <a:solidFill>
                <a:schemeClr val="tx1"/>
              </a:solidFill>
            </a:endParaRPr>
          </a:p>
        </p:txBody>
      </p:sp>
      <p:grpSp>
        <p:nvGrpSpPr>
          <p:cNvPr id="5" name="Gruppe 4"/>
          <p:cNvGrpSpPr/>
          <p:nvPr userDrawn="1"/>
        </p:nvGrpSpPr>
        <p:grpSpPr>
          <a:xfrm>
            <a:off x="12334834" y="1623484"/>
            <a:ext cx="1712825" cy="400391"/>
            <a:chOff x="12334834" y="1623484"/>
            <a:chExt cx="1712825" cy="400391"/>
          </a:xfrm>
        </p:grpSpPr>
        <p:sp>
          <p:nvSpPr>
            <p:cNvPr id="94" name="Rectangle 138"/>
            <p:cNvSpPr/>
            <p:nvPr userDrawn="1"/>
          </p:nvSpPr>
          <p:spPr>
            <a:xfrm>
              <a:off x="12355798"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95" name="Rectangle 139"/>
            <p:cNvSpPr/>
            <p:nvPr userDrawn="1"/>
          </p:nvSpPr>
          <p:spPr>
            <a:xfrm>
              <a:off x="12545387"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96" name="Rectangle 140"/>
            <p:cNvSpPr/>
            <p:nvPr userDrawn="1"/>
          </p:nvSpPr>
          <p:spPr>
            <a:xfrm>
              <a:off x="12737709"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97" name="Rectangle 141"/>
            <p:cNvSpPr/>
            <p:nvPr userDrawn="1"/>
          </p:nvSpPr>
          <p:spPr>
            <a:xfrm>
              <a:off x="12930031"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98" name="Rectangle 142"/>
            <p:cNvSpPr/>
            <p:nvPr userDrawn="1"/>
          </p:nvSpPr>
          <p:spPr>
            <a:xfrm>
              <a:off x="13122353"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99" name="Rectangle 143"/>
            <p:cNvSpPr/>
            <p:nvPr userDrawn="1"/>
          </p:nvSpPr>
          <p:spPr>
            <a:xfrm>
              <a:off x="13314675"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0" name="Rectangle 144"/>
            <p:cNvSpPr/>
            <p:nvPr userDrawn="1"/>
          </p:nvSpPr>
          <p:spPr>
            <a:xfrm>
              <a:off x="13503358"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1" name="Rectangle 145"/>
            <p:cNvSpPr/>
            <p:nvPr userDrawn="1"/>
          </p:nvSpPr>
          <p:spPr>
            <a:xfrm>
              <a:off x="13695680"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2" name="Rectangle 146"/>
            <p:cNvSpPr/>
            <p:nvPr userDrawn="1"/>
          </p:nvSpPr>
          <p:spPr>
            <a:xfrm>
              <a:off x="13888002" y="1623484"/>
              <a:ext cx="159657" cy="159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grpSp>
          <p:nvGrpSpPr>
            <p:cNvPr id="103" name="Gruppe 102"/>
            <p:cNvGrpSpPr/>
            <p:nvPr userDrawn="1"/>
          </p:nvGrpSpPr>
          <p:grpSpPr>
            <a:xfrm>
              <a:off x="12334834" y="1864218"/>
              <a:ext cx="1691861" cy="159657"/>
              <a:chOff x="-1700122" y="1775884"/>
              <a:chExt cx="1691861" cy="159657"/>
            </a:xfrm>
            <a:solidFill>
              <a:srgbClr val="E6E6E6"/>
            </a:solidFill>
          </p:grpSpPr>
          <p:sp>
            <p:nvSpPr>
              <p:cNvPr id="104" name="Rectangle 105"/>
              <p:cNvSpPr/>
              <p:nvPr userDrawn="1"/>
            </p:nvSpPr>
            <p:spPr>
              <a:xfrm>
                <a:off x="-1700122"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5" name="Rectangle 109"/>
              <p:cNvSpPr/>
              <p:nvPr userDrawn="1"/>
            </p:nvSpPr>
            <p:spPr>
              <a:xfrm>
                <a:off x="-1510533"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7" name="Rectangle 110"/>
              <p:cNvSpPr/>
              <p:nvPr userDrawn="1"/>
            </p:nvSpPr>
            <p:spPr>
              <a:xfrm>
                <a:off x="-1318211"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8" name="Rectangle 111"/>
              <p:cNvSpPr/>
              <p:nvPr userDrawn="1"/>
            </p:nvSpPr>
            <p:spPr>
              <a:xfrm>
                <a:off x="-1125889"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09" name="Rectangle 112"/>
              <p:cNvSpPr/>
              <p:nvPr userDrawn="1"/>
            </p:nvSpPr>
            <p:spPr>
              <a:xfrm>
                <a:off x="-933567"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4" name="Rectangle 113"/>
              <p:cNvSpPr/>
              <p:nvPr userDrawn="1"/>
            </p:nvSpPr>
            <p:spPr>
              <a:xfrm>
                <a:off x="-741245"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5" name="Rectangle 114"/>
              <p:cNvSpPr/>
              <p:nvPr userDrawn="1"/>
            </p:nvSpPr>
            <p:spPr>
              <a:xfrm>
                <a:off x="-552562"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26" name="Rectangle 115"/>
              <p:cNvSpPr/>
              <p:nvPr userDrawn="1"/>
            </p:nvSpPr>
            <p:spPr>
              <a:xfrm>
                <a:off x="-360240"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sp>
            <p:nvSpPr>
              <p:cNvPr id="133" name="Rectangle 116"/>
              <p:cNvSpPr/>
              <p:nvPr userDrawn="1"/>
            </p:nvSpPr>
            <p:spPr>
              <a:xfrm>
                <a:off x="-167918" y="1775884"/>
                <a:ext cx="159657" cy="15965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a-DK" sz="1600" dirty="0" err="1">
                  <a:solidFill>
                    <a:schemeClr val="tx1"/>
                  </a:solidFill>
                </a:endParaRPr>
              </a:p>
            </p:txBody>
          </p:sp>
        </p:grpSp>
      </p:grpSp>
    </p:spTree>
  </p:cSld>
  <p:clrMap bg1="lt1" tx1="dk1" bg2="lt2" tx2="dk2" accent1="accent1" accent2="accent2" accent3="accent3" accent4="accent4" accent5="accent5" accent6="accent6" hlink="hlink" folHlink="folHlink"/>
  <p:sldLayoutIdLst>
    <p:sldLayoutId id="2147483755" r:id="rId1"/>
    <p:sldLayoutId id="2147483744" r:id="rId2"/>
    <p:sldLayoutId id="2147483727" r:id="rId3"/>
    <p:sldLayoutId id="2147483743" r:id="rId4"/>
    <p:sldLayoutId id="2147483725" r:id="rId5"/>
    <p:sldLayoutId id="2147483742" r:id="rId6"/>
    <p:sldLayoutId id="2147483747" r:id="rId7"/>
    <p:sldLayoutId id="2147483701" r:id="rId8"/>
    <p:sldLayoutId id="2147483706" r:id="rId9"/>
    <p:sldLayoutId id="2147483756" r:id="rId10"/>
  </p:sldLayoutIdLst>
  <p:hf hdr="0" ftr="0" dt="0"/>
  <p:txStyles>
    <p:titleStyle>
      <a:lvl1pPr algn="l" defTabSz="609585" rtl="0" eaLnBrk="1" fontAlgn="base" hangingPunct="1">
        <a:lnSpc>
          <a:spcPct val="100000"/>
        </a:lnSpc>
        <a:spcBef>
          <a:spcPct val="0"/>
        </a:spcBef>
        <a:spcAft>
          <a:spcPct val="0"/>
        </a:spcAft>
        <a:defRPr sz="3200" kern="1200" cap="all" baseline="0">
          <a:solidFill>
            <a:schemeClr val="tx1"/>
          </a:solidFill>
          <a:latin typeface="+mj-lt"/>
          <a:ea typeface="ＭＳ Ｐゴシック" charset="0"/>
          <a:cs typeface="Myriad Pro"/>
        </a:defRPr>
      </a:lvl1pPr>
      <a:lvl2pPr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2pPr>
      <a:lvl3pPr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3pPr>
      <a:lvl4pPr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4pPr>
      <a:lvl5pPr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5pPr>
      <a:lvl6pPr marL="609585"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6pPr>
      <a:lvl7pPr marL="1219170"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7pPr>
      <a:lvl8pPr marL="1828754"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8pPr>
      <a:lvl9pPr marL="2438339" algn="l" defTabSz="609585" rtl="0" eaLnBrk="1" fontAlgn="base" hangingPunct="1">
        <a:lnSpc>
          <a:spcPct val="95000"/>
        </a:lnSpc>
        <a:spcBef>
          <a:spcPct val="0"/>
        </a:spcBef>
        <a:spcAft>
          <a:spcPct val="0"/>
        </a:spcAft>
        <a:defRPr sz="3200">
          <a:solidFill>
            <a:schemeClr val="tx1"/>
          </a:solidFill>
          <a:latin typeface="Myriad Pro" charset="0"/>
          <a:ea typeface="ＭＳ Ｐゴシック" charset="0"/>
        </a:defRPr>
      </a:lvl9pPr>
    </p:titleStyle>
    <p:bodyStyle>
      <a:lvl1pPr marL="190500" indent="-190500" algn="l" defTabSz="609585" rtl="0" eaLnBrk="1" fontAlgn="base" hangingPunct="1">
        <a:lnSpc>
          <a:spcPct val="100000"/>
        </a:lnSpc>
        <a:spcBef>
          <a:spcPts val="300"/>
        </a:spcBef>
        <a:spcAft>
          <a:spcPts val="1200"/>
        </a:spcAft>
        <a:buClr>
          <a:schemeClr val="accent1"/>
        </a:buClr>
        <a:buSzPct val="100000"/>
        <a:buFont typeface="Arial" panose="020B0604020202020204" pitchFamily="34" charset="0"/>
        <a:buChar char="•"/>
        <a:tabLst/>
        <a:defRPr lang="da-DK" sz="1800" kern="1200" baseline="0" dirty="0" smtClean="0">
          <a:solidFill>
            <a:schemeClr val="tx1"/>
          </a:solidFill>
          <a:latin typeface="+mj-lt"/>
          <a:ea typeface="Calibri" panose="020F0502020204030204" pitchFamily="34" charset="0"/>
          <a:cs typeface="Calibri" panose="020F0502020204030204" pitchFamily="34" charset="0"/>
        </a:defRPr>
      </a:lvl1pPr>
      <a:lvl2pPr marL="379413" indent="-180975" algn="l" defTabSz="609585" rtl="0" eaLnBrk="1" fontAlgn="base" hangingPunct="1">
        <a:lnSpc>
          <a:spcPct val="100000"/>
        </a:lnSpc>
        <a:spcBef>
          <a:spcPts val="0"/>
        </a:spcBef>
        <a:spcAft>
          <a:spcPts val="1200"/>
        </a:spcAft>
        <a:buClr>
          <a:srgbClr val="15AAA6"/>
        </a:buClr>
        <a:buFont typeface="Arial" panose="020B0604020202020204" pitchFamily="34" charset="0"/>
        <a:buChar char="•"/>
        <a:defRPr lang="da-DK" sz="1600" i="0" kern="1200" baseline="0" dirty="0" smtClean="0">
          <a:solidFill>
            <a:schemeClr val="tx1"/>
          </a:solidFill>
          <a:latin typeface="+mj-lt"/>
          <a:ea typeface="Calibri" panose="020F0502020204030204" pitchFamily="34" charset="0"/>
          <a:cs typeface="Calibri" panose="020F0502020204030204" pitchFamily="34" charset="0"/>
        </a:defRPr>
      </a:lvl2pPr>
      <a:lvl3pPr marL="555625" indent="-165100" algn="l" defTabSz="609585" rtl="0" eaLnBrk="1" fontAlgn="base" hangingPunct="1">
        <a:lnSpc>
          <a:spcPct val="100000"/>
        </a:lnSpc>
        <a:spcBef>
          <a:spcPts val="0"/>
        </a:spcBef>
        <a:spcAft>
          <a:spcPts val="1200"/>
        </a:spcAft>
        <a:buClr>
          <a:srgbClr val="15AAA6"/>
        </a:buClr>
        <a:buSzPct val="100000"/>
        <a:buFont typeface="Arial" panose="020B0604020202020204" pitchFamily="34" charset="0"/>
        <a:buChar char="-"/>
        <a:tabLst/>
        <a:defRPr lang="da-DK" sz="1600" b="0" i="0" kern="1200" baseline="0" dirty="0" smtClean="0">
          <a:solidFill>
            <a:schemeClr val="tx1"/>
          </a:solidFill>
          <a:latin typeface="+mj-lt"/>
          <a:ea typeface="Calibri" panose="020F0502020204030204" pitchFamily="34" charset="0"/>
          <a:cs typeface="Calibri" panose="020F0502020204030204" pitchFamily="34" charset="0"/>
        </a:defRPr>
      </a:lvl3pPr>
      <a:lvl4pPr marL="700088" indent="-144463" algn="l" defTabSz="609585" rtl="0" eaLnBrk="1" fontAlgn="base" hangingPunct="1">
        <a:lnSpc>
          <a:spcPct val="100000"/>
        </a:lnSpc>
        <a:spcBef>
          <a:spcPts val="0"/>
        </a:spcBef>
        <a:spcAft>
          <a:spcPts val="1200"/>
        </a:spcAft>
        <a:buClr>
          <a:srgbClr val="15AAA6"/>
        </a:buClr>
        <a:buSzPct val="80000"/>
        <a:buFont typeface="Arial" panose="020B0604020202020204" pitchFamily="34" charset="0"/>
        <a:buChar char="•"/>
        <a:tabLst/>
        <a:defRPr lang="da-DK" sz="1600" kern="1200" baseline="0" dirty="0" smtClean="0">
          <a:solidFill>
            <a:schemeClr val="tx1"/>
          </a:solidFill>
          <a:latin typeface="+mj-lt"/>
          <a:ea typeface="Calibri" panose="020F0502020204030204" pitchFamily="34" charset="0"/>
          <a:cs typeface="Calibri" panose="020F0502020204030204" pitchFamily="34" charset="0"/>
        </a:defRPr>
      </a:lvl4pPr>
      <a:lvl5pPr marL="706438" indent="0" algn="l" defTabSz="609585" rtl="0" eaLnBrk="1" fontAlgn="base" hangingPunct="1">
        <a:lnSpc>
          <a:spcPct val="100000"/>
        </a:lnSpc>
        <a:spcBef>
          <a:spcPts val="0"/>
        </a:spcBef>
        <a:spcAft>
          <a:spcPts val="1200"/>
        </a:spcAft>
        <a:buClr>
          <a:srgbClr val="15AAA6"/>
        </a:buClr>
        <a:buSzPct val="100000"/>
        <a:buFont typeface="Arial" panose="020B0604020202020204" pitchFamily="34" charset="0"/>
        <a:buNone/>
        <a:tabLst>
          <a:tab pos="711200" algn="l"/>
        </a:tabLst>
        <a:defRPr lang="da-DK" sz="1200" b="1" i="1" kern="1200" baseline="0" dirty="0">
          <a:solidFill>
            <a:schemeClr val="accent1"/>
          </a:solidFill>
          <a:latin typeface="+mj-lt"/>
          <a:ea typeface="Calibri" panose="020F0502020204030204" pitchFamily="34" charset="0"/>
          <a:cs typeface="Calibri" panose="020F050202020403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99" userDrawn="1">
          <p15:clr>
            <a:srgbClr val="F26B43"/>
          </p15:clr>
        </p15:guide>
        <p15:guide id="2" pos="7257" userDrawn="1">
          <p15:clr>
            <a:srgbClr val="F26B43"/>
          </p15:clr>
        </p15:guide>
        <p15:guide id="3" pos="423" userDrawn="1">
          <p15:clr>
            <a:srgbClr val="F26B43"/>
          </p15:clr>
        </p15:guide>
        <p15:guide id="4" pos="896" userDrawn="1">
          <p15:clr>
            <a:srgbClr val="A4A3A4"/>
          </p15:clr>
        </p15:guide>
        <p15:guide id="5" pos="1001" userDrawn="1">
          <p15:clr>
            <a:srgbClr val="A4A3A4"/>
          </p15:clr>
        </p15:guide>
        <p15:guide id="6" pos="1475" userDrawn="1">
          <p15:clr>
            <a:srgbClr val="A4A3A4"/>
          </p15:clr>
        </p15:guide>
        <p15:guide id="7" pos="1579" userDrawn="1">
          <p15:clr>
            <a:srgbClr val="A4A3A4"/>
          </p15:clr>
        </p15:guide>
        <p15:guide id="8" pos="2048" userDrawn="1">
          <p15:clr>
            <a:srgbClr val="A4A3A4"/>
          </p15:clr>
        </p15:guide>
        <p15:guide id="9" pos="2156" userDrawn="1">
          <p15:clr>
            <a:srgbClr val="A4A3A4"/>
          </p15:clr>
        </p15:guide>
        <p15:guide id="10" pos="2631" userDrawn="1">
          <p15:clr>
            <a:srgbClr val="A4A3A4"/>
          </p15:clr>
        </p15:guide>
        <p15:guide id="11" pos="2735" userDrawn="1">
          <p15:clr>
            <a:srgbClr val="A4A3A4"/>
          </p15:clr>
        </p15:guide>
        <p15:guide id="12" pos="3209" userDrawn="1">
          <p15:clr>
            <a:srgbClr val="A4A3A4"/>
          </p15:clr>
        </p15:guide>
        <p15:guide id="13" pos="3314" userDrawn="1">
          <p15:clr>
            <a:srgbClr val="A4A3A4"/>
          </p15:clr>
        </p15:guide>
        <p15:guide id="14" pos="3787" userDrawn="1">
          <p15:clr>
            <a:srgbClr val="A4A3A4"/>
          </p15:clr>
        </p15:guide>
        <p15:guide id="15" pos="3892" userDrawn="1">
          <p15:clr>
            <a:srgbClr val="A4A3A4"/>
          </p15:clr>
        </p15:guide>
        <p15:guide id="16" pos="4365" userDrawn="1">
          <p15:clr>
            <a:srgbClr val="A4A3A4"/>
          </p15:clr>
        </p15:guide>
        <p15:guide id="17" pos="4470" userDrawn="1">
          <p15:clr>
            <a:srgbClr val="A4A3A4"/>
          </p15:clr>
        </p15:guide>
        <p15:guide id="18" pos="4944" userDrawn="1">
          <p15:clr>
            <a:srgbClr val="A4A3A4"/>
          </p15:clr>
        </p15:guide>
        <p15:guide id="19" pos="5048" userDrawn="1">
          <p15:clr>
            <a:srgbClr val="A4A3A4"/>
          </p15:clr>
        </p15:guide>
        <p15:guide id="20" pos="5523" userDrawn="1">
          <p15:clr>
            <a:srgbClr val="A4A3A4"/>
          </p15:clr>
        </p15:guide>
        <p15:guide id="21" pos="5627" userDrawn="1">
          <p15:clr>
            <a:srgbClr val="A4A3A4"/>
          </p15:clr>
        </p15:guide>
        <p15:guide id="22" pos="6100" userDrawn="1">
          <p15:clr>
            <a:srgbClr val="A4A3A4"/>
          </p15:clr>
        </p15:guide>
        <p15:guide id="23" pos="6205" userDrawn="1">
          <p15:clr>
            <a:srgbClr val="A4A3A4"/>
          </p15:clr>
        </p15:guide>
        <p15:guide id="24" pos="6677" userDrawn="1">
          <p15:clr>
            <a:srgbClr val="A4A3A4"/>
          </p15:clr>
        </p15:guide>
        <p15:guide id="25" pos="6783" userDrawn="1">
          <p15:clr>
            <a:srgbClr val="A4A3A4"/>
          </p15:clr>
        </p15:guide>
        <p15:guide id="26" orient="horz" pos="423" userDrawn="1">
          <p15:clr>
            <a:srgbClr val="A4A3A4"/>
          </p15:clr>
        </p15:guide>
        <p15:guide id="27" orient="horz" pos="919" userDrawn="1">
          <p15:clr>
            <a:srgbClr val="A4A3A4"/>
          </p15:clr>
        </p15:guide>
        <p15:guide id="28" orient="horz" pos="1021" userDrawn="1">
          <p15:clr>
            <a:srgbClr val="F26B43"/>
          </p15:clr>
        </p15:guide>
        <p15:guide id="29" orient="horz" pos="604" userDrawn="1">
          <p15:clr>
            <a:srgbClr val="A4A3A4"/>
          </p15:clr>
        </p15:guide>
        <p15:guide id="30" orient="horz" pos="1415" userDrawn="1">
          <p15:clr>
            <a:srgbClr val="A4A3A4"/>
          </p15:clr>
        </p15:guide>
        <p15:guide id="31" orient="horz" pos="1520" userDrawn="1">
          <p15:clr>
            <a:srgbClr val="A4A3A4"/>
          </p15:clr>
        </p15:guide>
        <p15:guide id="32" orient="horz" pos="1911" userDrawn="1">
          <p15:clr>
            <a:srgbClr val="A4A3A4"/>
          </p15:clr>
        </p15:guide>
        <p15:guide id="33" orient="horz" pos="2016" userDrawn="1">
          <p15:clr>
            <a:srgbClr val="A4A3A4"/>
          </p15:clr>
        </p15:guide>
        <p15:guide id="34" orient="horz" pos="2408" userDrawn="1">
          <p15:clr>
            <a:srgbClr val="A4A3A4"/>
          </p15:clr>
        </p15:guide>
        <p15:guide id="35" orient="horz" pos="2513" userDrawn="1">
          <p15:clr>
            <a:srgbClr val="A4A3A4"/>
          </p15:clr>
        </p15:guide>
        <p15:guide id="36" orient="horz" pos="2904" userDrawn="1">
          <p15:clr>
            <a:srgbClr val="A4A3A4"/>
          </p15:clr>
        </p15:guide>
        <p15:guide id="37" orient="horz" pos="3009" userDrawn="1">
          <p15:clr>
            <a:srgbClr val="A4A3A4"/>
          </p15:clr>
        </p15:guide>
        <p15:guide id="38" orient="horz" pos="3400" userDrawn="1">
          <p15:clr>
            <a:srgbClr val="A4A3A4"/>
          </p15:clr>
        </p15:guide>
        <p15:guide id="39" orient="horz" pos="350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Wojciech.M.Pawlak@simcorp.com" TargetMode="External"/><Relationship Id="rId2" Type="http://schemas.openxmlformats.org/officeDocument/2006/relationships/hyperlink" Target="https://www.linkedin.com/in/wojciechpawlak/" TargetMode="External"/><Relationship Id="rId1" Type="http://schemas.openxmlformats.org/officeDocument/2006/relationships/slideLayout" Target="../slideLayouts/slideLayout5.xml"/><Relationship Id="rId4" Type="http://schemas.openxmlformats.org/officeDocument/2006/relationships/hyperlink" Target="mailto:wmp@di.ku.d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imcorp.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money.visualcapitalist.com/all-of-the-worlds-money-and-markets-in-one-visualizat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a:t>Acceleration OF FINANCIAL ALGORITHM FOR OPTION PRICING</a:t>
            </a:r>
            <a:endParaRPr lang="en-GB" dirty="0"/>
          </a:p>
        </p:txBody>
      </p:sp>
      <p:sp>
        <p:nvSpPr>
          <p:cNvPr id="3" name="Text Placeholder 2"/>
          <p:cNvSpPr>
            <a:spLocks noGrp="1"/>
          </p:cNvSpPr>
          <p:nvPr>
            <p:ph type="body" sz="quarter" idx="15"/>
          </p:nvPr>
        </p:nvSpPr>
        <p:spPr/>
        <p:txBody>
          <a:bodyPr/>
          <a:lstStyle/>
          <a:p>
            <a:r>
              <a:rPr lang="en-GB"/>
              <a:t>Group ASSIGNMENT PROPOSAL - PMPH course ‘17</a:t>
            </a:r>
            <a:endParaRPr lang="en-GB" dirty="0"/>
          </a:p>
        </p:txBody>
      </p:sp>
      <p:sp>
        <p:nvSpPr>
          <p:cNvPr id="4" name="Text Placeholder 3"/>
          <p:cNvSpPr>
            <a:spLocks noGrp="1"/>
          </p:cNvSpPr>
          <p:nvPr>
            <p:ph type="body" sz="quarter" idx="16"/>
          </p:nvPr>
        </p:nvSpPr>
        <p:spPr>
          <a:xfrm>
            <a:off x="671513" y="2413000"/>
            <a:ext cx="5584908" cy="660504"/>
          </a:xfrm>
        </p:spPr>
        <p:txBody>
          <a:bodyPr/>
          <a:lstStyle/>
          <a:p>
            <a:r>
              <a:rPr lang="en-GB"/>
              <a:t>Wojciech Michal Pawlak</a:t>
            </a:r>
            <a:br>
              <a:rPr lang="en-GB"/>
            </a:br>
            <a:r>
              <a:rPr lang="en-GB"/>
              <a:t>SENIOR Research Engineer, SimCorp Technology Labs</a:t>
            </a:r>
            <a:endParaRPr lang="en-GB" dirty="0"/>
          </a:p>
        </p:txBody>
      </p:sp>
      <p:sp>
        <p:nvSpPr>
          <p:cNvPr id="5" name="Text Placeholder 4"/>
          <p:cNvSpPr>
            <a:spLocks noGrp="1"/>
          </p:cNvSpPr>
          <p:nvPr>
            <p:ph type="body" sz="quarter" idx="17"/>
          </p:nvPr>
        </p:nvSpPr>
        <p:spPr/>
        <p:txBody>
          <a:bodyPr/>
          <a:lstStyle/>
          <a:p>
            <a:pPr marL="0" indent="0">
              <a:buNone/>
            </a:pPr>
            <a:r>
              <a:rPr lang="en-GB" dirty="0"/>
              <a:t>19</a:t>
            </a:r>
            <a:r>
              <a:rPr lang="en-GB" baseline="30000" dirty="0"/>
              <a:t>TH</a:t>
            </a:r>
            <a:r>
              <a:rPr lang="en-GB" dirty="0"/>
              <a:t> </a:t>
            </a:r>
            <a:r>
              <a:rPr lang="en-GB" dirty="0" err="1"/>
              <a:t>Septmeber</a:t>
            </a:r>
            <a:r>
              <a:rPr lang="en-GB" dirty="0"/>
              <a:t> 2017, DIKU, Copenhagen</a:t>
            </a:r>
          </a:p>
        </p:txBody>
      </p:sp>
      <p:grpSp>
        <p:nvGrpSpPr>
          <p:cNvPr id="6" name="Group 40">
            <a:extLst>
              <a:ext uri="{FF2B5EF4-FFF2-40B4-BE49-F238E27FC236}">
                <a16:creationId xmlns:a16="http://schemas.microsoft.com/office/drawing/2014/main" id="{B384C029-6D86-41EA-8BAE-9202754BE661}"/>
              </a:ext>
            </a:extLst>
          </p:cNvPr>
          <p:cNvGrpSpPr>
            <a:grpSpLocks noChangeAspect="1"/>
          </p:cNvGrpSpPr>
          <p:nvPr/>
        </p:nvGrpSpPr>
        <p:grpSpPr bwMode="auto">
          <a:xfrm>
            <a:off x="10486557" y="2242783"/>
            <a:ext cx="1147141" cy="1081017"/>
            <a:chOff x="-2520" y="3281"/>
            <a:chExt cx="399" cy="376"/>
          </a:xfrm>
          <a:solidFill>
            <a:schemeClr val="bg1"/>
          </a:solidFill>
        </p:grpSpPr>
        <p:sp>
          <p:nvSpPr>
            <p:cNvPr id="7" name="Freeform 41">
              <a:extLst>
                <a:ext uri="{FF2B5EF4-FFF2-40B4-BE49-F238E27FC236}">
                  <a16:creationId xmlns:a16="http://schemas.microsoft.com/office/drawing/2014/main" id="{BE00C8B0-9544-4A70-BA7D-9C9C2A02AAA4}"/>
                </a:ext>
              </a:extLst>
            </p:cNvPr>
            <p:cNvSpPr>
              <a:spLocks/>
            </p:cNvSpPr>
            <p:nvPr/>
          </p:nvSpPr>
          <p:spPr bwMode="auto">
            <a:xfrm>
              <a:off x="-2220" y="3309"/>
              <a:ext cx="55" cy="52"/>
            </a:xfrm>
            <a:custGeom>
              <a:avLst/>
              <a:gdLst>
                <a:gd name="T0" fmla="*/ 3 w 32"/>
                <a:gd name="T1" fmla="*/ 12 h 30"/>
                <a:gd name="T2" fmla="*/ 21 w 32"/>
                <a:gd name="T3" fmla="*/ 28 h 30"/>
                <a:gd name="T4" fmla="*/ 26 w 32"/>
                <a:gd name="T5" fmla="*/ 30 h 30"/>
                <a:gd name="T6" fmla="*/ 30 w 32"/>
                <a:gd name="T7" fmla="*/ 28 h 30"/>
                <a:gd name="T8" fmla="*/ 30 w 32"/>
                <a:gd name="T9" fmla="*/ 20 h 30"/>
                <a:gd name="T10" fmla="*/ 10 w 32"/>
                <a:gd name="T11" fmla="*/ 2 h 30"/>
                <a:gd name="T12" fmla="*/ 2 w 32"/>
                <a:gd name="T13" fmla="*/ 4 h 30"/>
                <a:gd name="T14" fmla="*/ 3 w 32"/>
                <a:gd name="T15" fmla="*/ 1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0">
                  <a:moveTo>
                    <a:pt x="3" y="12"/>
                  </a:moveTo>
                  <a:cubicBezTo>
                    <a:pt x="10" y="17"/>
                    <a:pt x="16" y="22"/>
                    <a:pt x="21" y="28"/>
                  </a:cubicBezTo>
                  <a:cubicBezTo>
                    <a:pt x="22" y="29"/>
                    <a:pt x="24" y="30"/>
                    <a:pt x="26" y="30"/>
                  </a:cubicBezTo>
                  <a:cubicBezTo>
                    <a:pt x="27" y="30"/>
                    <a:pt x="28" y="29"/>
                    <a:pt x="30" y="28"/>
                  </a:cubicBezTo>
                  <a:cubicBezTo>
                    <a:pt x="32" y="26"/>
                    <a:pt x="32" y="22"/>
                    <a:pt x="30" y="20"/>
                  </a:cubicBezTo>
                  <a:cubicBezTo>
                    <a:pt x="24" y="13"/>
                    <a:pt x="17" y="7"/>
                    <a:pt x="10" y="2"/>
                  </a:cubicBezTo>
                  <a:cubicBezTo>
                    <a:pt x="7" y="0"/>
                    <a:pt x="4" y="1"/>
                    <a:pt x="2" y="4"/>
                  </a:cubicBezTo>
                  <a:cubicBezTo>
                    <a:pt x="0" y="7"/>
                    <a:pt x="1" y="10"/>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8" name="Freeform 42">
              <a:extLst>
                <a:ext uri="{FF2B5EF4-FFF2-40B4-BE49-F238E27FC236}">
                  <a16:creationId xmlns:a16="http://schemas.microsoft.com/office/drawing/2014/main" id="{03EAF1A0-F0D3-4CDA-96A2-A5F07D9DA1C7}"/>
                </a:ext>
              </a:extLst>
            </p:cNvPr>
            <p:cNvSpPr>
              <a:spLocks/>
            </p:cNvSpPr>
            <p:nvPr/>
          </p:nvSpPr>
          <p:spPr bwMode="auto">
            <a:xfrm>
              <a:off x="-2166" y="3368"/>
              <a:ext cx="41" cy="70"/>
            </a:xfrm>
            <a:custGeom>
              <a:avLst/>
              <a:gdLst>
                <a:gd name="T0" fmla="*/ 5 w 24"/>
                <a:gd name="T1" fmla="*/ 17 h 40"/>
                <a:gd name="T2" fmla="*/ 12 w 24"/>
                <a:gd name="T3" fmla="*/ 35 h 40"/>
                <a:gd name="T4" fmla="*/ 18 w 24"/>
                <a:gd name="T5" fmla="*/ 40 h 40"/>
                <a:gd name="T6" fmla="*/ 19 w 24"/>
                <a:gd name="T7" fmla="*/ 40 h 40"/>
                <a:gd name="T8" fmla="*/ 23 w 24"/>
                <a:gd name="T9" fmla="*/ 32 h 40"/>
                <a:gd name="T10" fmla="*/ 16 w 24"/>
                <a:gd name="T11" fmla="*/ 12 h 40"/>
                <a:gd name="T12" fmla="*/ 12 w 24"/>
                <a:gd name="T13" fmla="*/ 4 h 40"/>
                <a:gd name="T14" fmla="*/ 4 w 24"/>
                <a:gd name="T15" fmla="*/ 2 h 40"/>
                <a:gd name="T16" fmla="*/ 2 w 24"/>
                <a:gd name="T17" fmla="*/ 10 h 40"/>
                <a:gd name="T18" fmla="*/ 5 w 24"/>
                <a:gd name="T1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0">
                  <a:moveTo>
                    <a:pt x="5" y="17"/>
                  </a:moveTo>
                  <a:cubicBezTo>
                    <a:pt x="8" y="23"/>
                    <a:pt x="10" y="29"/>
                    <a:pt x="12" y="35"/>
                  </a:cubicBezTo>
                  <a:cubicBezTo>
                    <a:pt x="12" y="38"/>
                    <a:pt x="15" y="40"/>
                    <a:pt x="18" y="40"/>
                  </a:cubicBezTo>
                  <a:cubicBezTo>
                    <a:pt x="18" y="40"/>
                    <a:pt x="19" y="40"/>
                    <a:pt x="19" y="40"/>
                  </a:cubicBezTo>
                  <a:cubicBezTo>
                    <a:pt x="22" y="39"/>
                    <a:pt x="24" y="36"/>
                    <a:pt x="23" y="32"/>
                  </a:cubicBezTo>
                  <a:cubicBezTo>
                    <a:pt x="22" y="25"/>
                    <a:pt x="19" y="19"/>
                    <a:pt x="16" y="12"/>
                  </a:cubicBezTo>
                  <a:cubicBezTo>
                    <a:pt x="15" y="9"/>
                    <a:pt x="14" y="7"/>
                    <a:pt x="12" y="4"/>
                  </a:cubicBezTo>
                  <a:cubicBezTo>
                    <a:pt x="11" y="1"/>
                    <a:pt x="7" y="0"/>
                    <a:pt x="4" y="2"/>
                  </a:cubicBezTo>
                  <a:cubicBezTo>
                    <a:pt x="1" y="4"/>
                    <a:pt x="0" y="7"/>
                    <a:pt x="2" y="10"/>
                  </a:cubicBezTo>
                  <a:cubicBezTo>
                    <a:pt x="3" y="12"/>
                    <a:pt x="4"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9" name="Freeform 43">
              <a:extLst>
                <a:ext uri="{FF2B5EF4-FFF2-40B4-BE49-F238E27FC236}">
                  <a16:creationId xmlns:a16="http://schemas.microsoft.com/office/drawing/2014/main" id="{B54F6CCA-96DD-4BA3-8BD3-99AC9AD5E3D7}"/>
                </a:ext>
              </a:extLst>
            </p:cNvPr>
            <p:cNvSpPr>
              <a:spLocks/>
            </p:cNvSpPr>
            <p:nvPr/>
          </p:nvSpPr>
          <p:spPr bwMode="auto">
            <a:xfrm>
              <a:off x="-2520" y="3281"/>
              <a:ext cx="399" cy="376"/>
            </a:xfrm>
            <a:custGeom>
              <a:avLst/>
              <a:gdLst>
                <a:gd name="T0" fmla="*/ 122 w 229"/>
                <a:gd name="T1" fmla="*/ 215 h 215"/>
                <a:gd name="T2" fmla="*/ 167 w 229"/>
                <a:gd name="T3" fmla="*/ 205 h 215"/>
                <a:gd name="T4" fmla="*/ 229 w 229"/>
                <a:gd name="T5" fmla="*/ 108 h 215"/>
                <a:gd name="T6" fmla="*/ 223 w 229"/>
                <a:gd name="T7" fmla="*/ 102 h 215"/>
                <a:gd name="T8" fmla="*/ 223 w 229"/>
                <a:gd name="T9" fmla="*/ 102 h 215"/>
                <a:gd name="T10" fmla="*/ 217 w 229"/>
                <a:gd name="T11" fmla="*/ 108 h 215"/>
                <a:gd name="T12" fmla="*/ 162 w 229"/>
                <a:gd name="T13" fmla="*/ 194 h 215"/>
                <a:gd name="T14" fmla="*/ 89 w 229"/>
                <a:gd name="T15" fmla="*/ 197 h 215"/>
                <a:gd name="T16" fmla="*/ 36 w 229"/>
                <a:gd name="T17" fmla="*/ 148 h 215"/>
                <a:gd name="T18" fmla="*/ 81 w 229"/>
                <a:gd name="T19" fmla="*/ 21 h 215"/>
                <a:gd name="T20" fmla="*/ 91 w 229"/>
                <a:gd name="T21" fmla="*/ 17 h 215"/>
                <a:gd name="T22" fmla="*/ 112 w 229"/>
                <a:gd name="T23" fmla="*/ 12 h 215"/>
                <a:gd name="T24" fmla="*/ 118 w 229"/>
                <a:gd name="T25" fmla="*/ 6 h 215"/>
                <a:gd name="T26" fmla="*/ 111 w 229"/>
                <a:gd name="T27" fmla="*/ 1 h 215"/>
                <a:gd name="T28" fmla="*/ 87 w 229"/>
                <a:gd name="T29" fmla="*/ 6 h 215"/>
                <a:gd name="T30" fmla="*/ 86 w 229"/>
                <a:gd name="T31" fmla="*/ 6 h 215"/>
                <a:gd name="T32" fmla="*/ 77 w 229"/>
                <a:gd name="T33" fmla="*/ 10 h 215"/>
                <a:gd name="T34" fmla="*/ 76 w 229"/>
                <a:gd name="T35" fmla="*/ 10 h 215"/>
                <a:gd name="T36" fmla="*/ 25 w 229"/>
                <a:gd name="T37" fmla="*/ 153 h 215"/>
                <a:gd name="T38" fmla="*/ 85 w 229"/>
                <a:gd name="T39" fmla="*/ 208 h 215"/>
                <a:gd name="T40" fmla="*/ 122 w 229"/>
                <a:gd name="T41"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9" h="215">
                  <a:moveTo>
                    <a:pt x="122" y="215"/>
                  </a:moveTo>
                  <a:cubicBezTo>
                    <a:pt x="138" y="215"/>
                    <a:pt x="153" y="211"/>
                    <a:pt x="167" y="205"/>
                  </a:cubicBezTo>
                  <a:cubicBezTo>
                    <a:pt x="205" y="187"/>
                    <a:pt x="229" y="149"/>
                    <a:pt x="229" y="108"/>
                  </a:cubicBezTo>
                  <a:cubicBezTo>
                    <a:pt x="229" y="104"/>
                    <a:pt x="227" y="102"/>
                    <a:pt x="223" y="102"/>
                  </a:cubicBezTo>
                  <a:cubicBezTo>
                    <a:pt x="223" y="102"/>
                    <a:pt x="223" y="102"/>
                    <a:pt x="223" y="102"/>
                  </a:cubicBezTo>
                  <a:cubicBezTo>
                    <a:pt x="220" y="102"/>
                    <a:pt x="217" y="104"/>
                    <a:pt x="217" y="108"/>
                  </a:cubicBezTo>
                  <a:cubicBezTo>
                    <a:pt x="217" y="144"/>
                    <a:pt x="196" y="178"/>
                    <a:pt x="162" y="194"/>
                  </a:cubicBezTo>
                  <a:cubicBezTo>
                    <a:pt x="139" y="205"/>
                    <a:pt x="113" y="206"/>
                    <a:pt x="89" y="197"/>
                  </a:cubicBezTo>
                  <a:cubicBezTo>
                    <a:pt x="65" y="188"/>
                    <a:pt x="46" y="171"/>
                    <a:pt x="36" y="148"/>
                  </a:cubicBezTo>
                  <a:cubicBezTo>
                    <a:pt x="14" y="100"/>
                    <a:pt x="34" y="44"/>
                    <a:pt x="81" y="21"/>
                  </a:cubicBezTo>
                  <a:cubicBezTo>
                    <a:pt x="84" y="20"/>
                    <a:pt x="87" y="19"/>
                    <a:pt x="91" y="17"/>
                  </a:cubicBezTo>
                  <a:cubicBezTo>
                    <a:pt x="98" y="15"/>
                    <a:pt x="105" y="13"/>
                    <a:pt x="112" y="12"/>
                  </a:cubicBezTo>
                  <a:cubicBezTo>
                    <a:pt x="116" y="12"/>
                    <a:pt x="118" y="9"/>
                    <a:pt x="118" y="6"/>
                  </a:cubicBezTo>
                  <a:cubicBezTo>
                    <a:pt x="117" y="3"/>
                    <a:pt x="114" y="0"/>
                    <a:pt x="111" y="1"/>
                  </a:cubicBezTo>
                  <a:cubicBezTo>
                    <a:pt x="103" y="1"/>
                    <a:pt x="95" y="3"/>
                    <a:pt x="87" y="6"/>
                  </a:cubicBezTo>
                  <a:cubicBezTo>
                    <a:pt x="86" y="6"/>
                    <a:pt x="86" y="6"/>
                    <a:pt x="86" y="6"/>
                  </a:cubicBezTo>
                  <a:cubicBezTo>
                    <a:pt x="83" y="8"/>
                    <a:pt x="80" y="9"/>
                    <a:pt x="77" y="10"/>
                  </a:cubicBezTo>
                  <a:cubicBezTo>
                    <a:pt x="76" y="10"/>
                    <a:pt x="76" y="10"/>
                    <a:pt x="76" y="10"/>
                  </a:cubicBezTo>
                  <a:cubicBezTo>
                    <a:pt x="23" y="35"/>
                    <a:pt x="0" y="99"/>
                    <a:pt x="25" y="153"/>
                  </a:cubicBezTo>
                  <a:cubicBezTo>
                    <a:pt x="37" y="179"/>
                    <a:pt x="58" y="198"/>
                    <a:pt x="85" y="208"/>
                  </a:cubicBezTo>
                  <a:cubicBezTo>
                    <a:pt x="97" y="213"/>
                    <a:pt x="110" y="215"/>
                    <a:pt x="122"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10" name="Freeform 44">
              <a:extLst>
                <a:ext uri="{FF2B5EF4-FFF2-40B4-BE49-F238E27FC236}">
                  <a16:creationId xmlns:a16="http://schemas.microsoft.com/office/drawing/2014/main" id="{2C2EDA1D-F0C4-4EBE-8F2F-FAC67DAD102A}"/>
                </a:ext>
              </a:extLst>
            </p:cNvPr>
            <p:cNvSpPr>
              <a:spLocks/>
            </p:cNvSpPr>
            <p:nvPr/>
          </p:nvSpPr>
          <p:spPr bwMode="auto">
            <a:xfrm>
              <a:off x="-2299" y="3281"/>
              <a:ext cx="70" cy="33"/>
            </a:xfrm>
            <a:custGeom>
              <a:avLst/>
              <a:gdLst>
                <a:gd name="T0" fmla="*/ 6 w 40"/>
                <a:gd name="T1" fmla="*/ 13 h 19"/>
                <a:gd name="T2" fmla="*/ 31 w 40"/>
                <a:gd name="T3" fmla="*/ 19 h 19"/>
                <a:gd name="T4" fmla="*/ 33 w 40"/>
                <a:gd name="T5" fmla="*/ 19 h 19"/>
                <a:gd name="T6" fmla="*/ 39 w 40"/>
                <a:gd name="T7" fmla="*/ 16 h 19"/>
                <a:gd name="T8" fmla="*/ 35 w 40"/>
                <a:gd name="T9" fmla="*/ 8 h 19"/>
                <a:gd name="T10" fmla="*/ 7 w 40"/>
                <a:gd name="T11" fmla="*/ 1 h 19"/>
                <a:gd name="T12" fmla="*/ 0 w 40"/>
                <a:gd name="T13" fmla="*/ 6 h 19"/>
                <a:gd name="T14" fmla="*/ 6 w 40"/>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9">
                  <a:moveTo>
                    <a:pt x="6" y="13"/>
                  </a:moveTo>
                  <a:cubicBezTo>
                    <a:pt x="14" y="14"/>
                    <a:pt x="23" y="16"/>
                    <a:pt x="31" y="19"/>
                  </a:cubicBezTo>
                  <a:cubicBezTo>
                    <a:pt x="31" y="19"/>
                    <a:pt x="32" y="19"/>
                    <a:pt x="33" y="19"/>
                  </a:cubicBezTo>
                  <a:cubicBezTo>
                    <a:pt x="35" y="19"/>
                    <a:pt x="38" y="18"/>
                    <a:pt x="39" y="16"/>
                  </a:cubicBezTo>
                  <a:cubicBezTo>
                    <a:pt x="40" y="13"/>
                    <a:pt x="38" y="9"/>
                    <a:pt x="35" y="8"/>
                  </a:cubicBezTo>
                  <a:cubicBezTo>
                    <a:pt x="26" y="4"/>
                    <a:pt x="17" y="2"/>
                    <a:pt x="7" y="1"/>
                  </a:cubicBezTo>
                  <a:cubicBezTo>
                    <a:pt x="4" y="0"/>
                    <a:pt x="1" y="3"/>
                    <a:pt x="0" y="6"/>
                  </a:cubicBezTo>
                  <a:cubicBezTo>
                    <a:pt x="0" y="9"/>
                    <a:pt x="2" y="12"/>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11" name="Freeform 45">
              <a:extLst>
                <a:ext uri="{FF2B5EF4-FFF2-40B4-BE49-F238E27FC236}">
                  <a16:creationId xmlns:a16="http://schemas.microsoft.com/office/drawing/2014/main" id="{DAE37D7F-3A92-4C57-963D-178D9BB7F110}"/>
                </a:ext>
              </a:extLst>
            </p:cNvPr>
            <p:cNvSpPr>
              <a:spLocks/>
            </p:cNvSpPr>
            <p:nvPr/>
          </p:nvSpPr>
          <p:spPr bwMode="auto">
            <a:xfrm>
              <a:off x="-2337" y="3419"/>
              <a:ext cx="151" cy="70"/>
            </a:xfrm>
            <a:custGeom>
              <a:avLst/>
              <a:gdLst>
                <a:gd name="T0" fmla="*/ 7 w 87"/>
                <a:gd name="T1" fmla="*/ 23 h 40"/>
                <a:gd name="T2" fmla="*/ 6 w 87"/>
                <a:gd name="T3" fmla="*/ 23 h 40"/>
                <a:gd name="T4" fmla="*/ 2 w 87"/>
                <a:gd name="T5" fmla="*/ 34 h 40"/>
                <a:gd name="T6" fmla="*/ 13 w 87"/>
                <a:gd name="T7" fmla="*/ 38 h 40"/>
                <a:gd name="T8" fmla="*/ 87 w 87"/>
                <a:gd name="T9" fmla="*/ 0 h 40"/>
                <a:gd name="T10" fmla="*/ 7 w 87"/>
                <a:gd name="T11" fmla="*/ 23 h 40"/>
              </a:gdLst>
              <a:ahLst/>
              <a:cxnLst>
                <a:cxn ang="0">
                  <a:pos x="T0" y="T1"/>
                </a:cxn>
                <a:cxn ang="0">
                  <a:pos x="T2" y="T3"/>
                </a:cxn>
                <a:cxn ang="0">
                  <a:pos x="T4" y="T5"/>
                </a:cxn>
                <a:cxn ang="0">
                  <a:pos x="T6" y="T7"/>
                </a:cxn>
                <a:cxn ang="0">
                  <a:pos x="T8" y="T9"/>
                </a:cxn>
                <a:cxn ang="0">
                  <a:pos x="T10" y="T11"/>
                </a:cxn>
              </a:cxnLst>
              <a:rect l="0" t="0" r="r" b="b"/>
              <a:pathLst>
                <a:path w="87" h="40">
                  <a:moveTo>
                    <a:pt x="7" y="23"/>
                  </a:moveTo>
                  <a:cubicBezTo>
                    <a:pt x="7" y="23"/>
                    <a:pt x="6" y="23"/>
                    <a:pt x="6" y="23"/>
                  </a:cubicBezTo>
                  <a:cubicBezTo>
                    <a:pt x="2" y="25"/>
                    <a:pt x="0" y="30"/>
                    <a:pt x="2" y="34"/>
                  </a:cubicBezTo>
                  <a:cubicBezTo>
                    <a:pt x="4" y="38"/>
                    <a:pt x="9" y="40"/>
                    <a:pt x="13" y="38"/>
                  </a:cubicBezTo>
                  <a:cubicBezTo>
                    <a:pt x="87" y="0"/>
                    <a:pt x="87" y="0"/>
                    <a:pt x="87" y="0"/>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12" name="Freeform 46">
              <a:extLst>
                <a:ext uri="{FF2B5EF4-FFF2-40B4-BE49-F238E27FC236}">
                  <a16:creationId xmlns:a16="http://schemas.microsoft.com/office/drawing/2014/main" id="{0CDEC5FF-999D-4432-ADA2-AA8DE0C14840}"/>
                </a:ext>
              </a:extLst>
            </p:cNvPr>
            <p:cNvSpPr>
              <a:spLocks/>
            </p:cNvSpPr>
            <p:nvPr/>
          </p:nvSpPr>
          <p:spPr bwMode="auto">
            <a:xfrm>
              <a:off x="-2313" y="3326"/>
              <a:ext cx="14" cy="49"/>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sp>
          <p:nvSpPr>
            <p:cNvPr id="13" name="Freeform 47">
              <a:extLst>
                <a:ext uri="{FF2B5EF4-FFF2-40B4-BE49-F238E27FC236}">
                  <a16:creationId xmlns:a16="http://schemas.microsoft.com/office/drawing/2014/main" id="{C9641B31-3467-4060-B273-45A72A268EAE}"/>
                </a:ext>
              </a:extLst>
            </p:cNvPr>
            <p:cNvSpPr>
              <a:spLocks/>
            </p:cNvSpPr>
            <p:nvPr/>
          </p:nvSpPr>
          <p:spPr bwMode="auto">
            <a:xfrm>
              <a:off x="-2215" y="3459"/>
              <a:ext cx="49" cy="14"/>
            </a:xfrm>
            <a:custGeom>
              <a:avLst/>
              <a:gdLst>
                <a:gd name="T0" fmla="*/ 4 w 28"/>
                <a:gd name="T1" fmla="*/ 8 h 8"/>
                <a:gd name="T2" fmla="*/ 24 w 28"/>
                <a:gd name="T3" fmla="*/ 8 h 8"/>
                <a:gd name="T4" fmla="*/ 28 w 28"/>
                <a:gd name="T5" fmla="*/ 4 h 8"/>
                <a:gd name="T6" fmla="*/ 24 w 28"/>
                <a:gd name="T7" fmla="*/ 0 h 8"/>
                <a:gd name="T8" fmla="*/ 4 w 28"/>
                <a:gd name="T9" fmla="*/ 0 h 8"/>
                <a:gd name="T10" fmla="*/ 0 w 28"/>
                <a:gd name="T11" fmla="*/ 4 h 8"/>
                <a:gd name="T12" fmla="*/ 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4" y="8"/>
                  </a:moveTo>
                  <a:cubicBezTo>
                    <a:pt x="24" y="8"/>
                    <a:pt x="24" y="8"/>
                    <a:pt x="24" y="8"/>
                  </a:cubicBezTo>
                  <a:cubicBezTo>
                    <a:pt x="26" y="8"/>
                    <a:pt x="28" y="6"/>
                    <a:pt x="28" y="4"/>
                  </a:cubicBezTo>
                  <a:cubicBezTo>
                    <a:pt x="28" y="2"/>
                    <a:pt x="26" y="0"/>
                    <a:pt x="2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charset="0"/>
                <a:ea typeface="ＭＳ Ｐゴシック" charset="0"/>
              </a:endParaRPr>
            </a:p>
          </p:txBody>
        </p:sp>
      </p:grpSp>
    </p:spTree>
    <p:extLst>
      <p:ext uri="{BB962C8B-B14F-4D97-AF65-F5344CB8AC3E}">
        <p14:creationId xmlns:p14="http://schemas.microsoft.com/office/powerpoint/2010/main" val="39350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6BA917-7F09-4B8D-AF07-F52890C14046}" type="slidenum">
              <a:rPr lang="en-GB" smtClean="0"/>
              <a:pPr/>
              <a:t>10</a:t>
            </a:fld>
            <a:endParaRPr lang="en-GB" dirty="0"/>
          </a:p>
        </p:txBody>
      </p:sp>
      <p:sp>
        <p:nvSpPr>
          <p:cNvPr id="7" name="Title 6"/>
          <p:cNvSpPr>
            <a:spLocks noGrp="1"/>
          </p:cNvSpPr>
          <p:nvPr>
            <p:ph type="title"/>
          </p:nvPr>
        </p:nvSpPr>
        <p:spPr/>
        <p:txBody>
          <a:bodyPr>
            <a:normAutofit/>
          </a:bodyPr>
          <a:lstStyle/>
          <a:p>
            <a:r>
              <a:rPr lang="en-GB" sz="3000"/>
              <a:t>HULL-WHITE Single-Factor Trinomial Tree Model</a:t>
            </a:r>
            <a:endParaRPr lang="en-GB" sz="3000" dirty="0"/>
          </a:p>
        </p:txBody>
      </p:sp>
      <p:sp>
        <p:nvSpPr>
          <p:cNvPr id="13" name="TextBox 12"/>
          <p:cNvSpPr txBox="1"/>
          <p:nvPr/>
        </p:nvSpPr>
        <p:spPr>
          <a:xfrm>
            <a:off x="649139" y="1208007"/>
            <a:ext cx="10448586" cy="5438964"/>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a:latin typeface="+mn-lt"/>
              </a:rPr>
              <a:t>The Hull-White 1F model for the short rate with a single source of uncertainty is expressed by the stochastic differential equation (SDE)</a:t>
            </a:r>
          </a:p>
          <a:p>
            <a:pPr marL="0" indent="0" defTabSz="179388">
              <a:buClr>
                <a:srgbClr val="00DEE6"/>
              </a:buClr>
              <a:buFont typeface="Arial" panose="020B0604020202020204" pitchFamily="34" charset="0"/>
              <a:buNone/>
            </a:pPr>
            <a:endParaRPr lang="en-GB" sz="1600">
              <a:latin typeface="+mn-lt"/>
            </a:endParaRPr>
          </a:p>
          <a:p>
            <a:pPr marL="0" indent="0" defTabSz="179388">
              <a:buClr>
                <a:srgbClr val="00DEE6"/>
              </a:buClr>
              <a:buFont typeface="Arial" panose="020B0604020202020204" pitchFamily="34" charset="0"/>
              <a:buNone/>
            </a:pPr>
            <a:endParaRPr lang="en-GB" sz="1600">
              <a:latin typeface="+mn-lt"/>
            </a:endParaRPr>
          </a:p>
          <a:p>
            <a:pPr marL="0" indent="0" defTabSz="179388">
              <a:buClr>
                <a:srgbClr val="00DEE6"/>
              </a:buClr>
              <a:buFont typeface="Arial" panose="020B0604020202020204" pitchFamily="34" charset="0"/>
              <a:buNone/>
            </a:pPr>
            <a:r>
              <a:rPr lang="en-GB" sz="1600">
                <a:latin typeface="+mn-lt"/>
              </a:rPr>
              <a:t>In Hull &amp; White (1994) a trinomial tree building procedure is outlined. We assume that the model parameters </a:t>
            </a:r>
            <a:r>
              <a:rPr lang="en-GB" sz="1600" b="1" i="1">
                <a:latin typeface="+mn-lt"/>
              </a:rPr>
              <a:t>a</a:t>
            </a:r>
            <a:r>
              <a:rPr lang="en-GB" sz="1600">
                <a:latin typeface="+mn-lt"/>
              </a:rPr>
              <a:t> and </a:t>
            </a:r>
            <a:r>
              <a:rPr lang="en-GB" sz="1600" b="1" i="1">
                <a:latin typeface="+mn-lt"/>
              </a:rPr>
              <a:t>σ </a:t>
            </a:r>
            <a:r>
              <a:rPr lang="en-GB" sz="1600" i="1">
                <a:latin typeface="+mn-lt"/>
              </a:rPr>
              <a:t>(sigma)</a:t>
            </a:r>
            <a:r>
              <a:rPr lang="en-GB" sz="1600">
                <a:latin typeface="+mn-lt"/>
              </a:rPr>
              <a:t> are constant parameters. </a:t>
            </a:r>
          </a:p>
          <a:p>
            <a:pPr marL="0" indent="0" defTabSz="179388">
              <a:buClr>
                <a:srgbClr val="00DEE6"/>
              </a:buClr>
              <a:buFont typeface="Arial" panose="020B0604020202020204" pitchFamily="34" charset="0"/>
              <a:buNone/>
            </a:pPr>
            <a:endParaRPr lang="en-GB" sz="1600">
              <a:latin typeface="+mn-lt"/>
            </a:endParaRPr>
          </a:p>
          <a:p>
            <a:pPr marL="0" indent="0" defTabSz="179388">
              <a:buClr>
                <a:srgbClr val="00DEE6"/>
              </a:buClr>
              <a:buFont typeface="Arial" panose="020B0604020202020204" pitchFamily="34" charset="0"/>
              <a:buNone/>
            </a:pPr>
            <a:r>
              <a:rPr lang="en-GB" sz="1600">
                <a:latin typeface="+mn-lt"/>
              </a:rPr>
              <a:t>Procedure:</a:t>
            </a:r>
          </a:p>
          <a:p>
            <a:pPr marL="342900" indent="-342900" defTabSz="179388">
              <a:buClr>
                <a:srgbClr val="00DEE6"/>
              </a:buClr>
              <a:buFont typeface="+mj-lt"/>
              <a:buAutoNum type="arabicPeriod"/>
            </a:pPr>
            <a:r>
              <a:rPr lang="en-GB" sz="1600" b="1">
                <a:latin typeface="+mn-lt"/>
              </a:rPr>
              <a:t>Forward propagation step.</a:t>
            </a:r>
            <a:r>
              <a:rPr lang="en-GB" sz="1600">
                <a:latin typeface="+mn-lt"/>
              </a:rPr>
              <a:t> Do one new time step. Determine neutral risk rate for new time step using estimated yield curve data and estimated current asset values.</a:t>
            </a:r>
          </a:p>
          <a:p>
            <a:pPr marL="342900" indent="-342900" defTabSz="179388">
              <a:buClr>
                <a:srgbClr val="00DEE6"/>
              </a:buClr>
              <a:buFont typeface="+mj-lt"/>
              <a:buAutoNum type="arabicPeriod"/>
            </a:pPr>
            <a:r>
              <a:rPr lang="en-GB" sz="1600" b="1">
                <a:latin typeface="+mn-lt"/>
              </a:rPr>
              <a:t>Backward propagation step.</a:t>
            </a:r>
            <a:r>
              <a:rPr lang="en-GB" sz="1600">
                <a:latin typeface="+mn-lt"/>
              </a:rPr>
              <a:t> Discount the asset prices to estimate option payoff at maturity. </a:t>
            </a:r>
          </a:p>
          <a:p>
            <a:pPr marL="0" indent="0" defTabSz="179388">
              <a:buClr>
                <a:srgbClr val="00DEE6"/>
              </a:buClr>
              <a:buFont typeface="Arial" panose="020B0604020202020204" pitchFamily="34" charset="0"/>
              <a:buNone/>
            </a:pPr>
            <a:endParaRPr lang="en-GB" sz="1600">
              <a:latin typeface="+mn-lt"/>
            </a:endParaRPr>
          </a:p>
          <a:p>
            <a:pPr marL="0" indent="0" defTabSz="179388">
              <a:buClr>
                <a:srgbClr val="00DEE6"/>
              </a:buClr>
              <a:buFont typeface="Arial" panose="020B0604020202020204" pitchFamily="34" charset="0"/>
              <a:buNone/>
            </a:pPr>
            <a:endParaRPr lang="en-GB" sz="1600" dirty="0">
              <a:latin typeface="+mn-lt"/>
            </a:endParaRPr>
          </a:p>
        </p:txBody>
      </p:sp>
      <p:pic>
        <p:nvPicPr>
          <p:cNvPr id="9" name="Picture 8" descr="Screen Shot 2017-02-28 at 22.0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338" y="1735068"/>
            <a:ext cx="3570228" cy="430527"/>
          </a:xfrm>
          <a:prstGeom prst="rect">
            <a:avLst/>
          </a:prstGeom>
        </p:spPr>
      </p:pic>
      <p:grpSp>
        <p:nvGrpSpPr>
          <p:cNvPr id="2" name="Group 1">
            <a:extLst>
              <a:ext uri="{FF2B5EF4-FFF2-40B4-BE49-F238E27FC236}">
                <a16:creationId xmlns:a16="http://schemas.microsoft.com/office/drawing/2014/main" id="{96FD4B06-ED94-4F8B-BB0D-3B60A0E8BDD0}"/>
              </a:ext>
            </a:extLst>
          </p:cNvPr>
          <p:cNvGrpSpPr/>
          <p:nvPr/>
        </p:nvGrpSpPr>
        <p:grpSpPr>
          <a:xfrm>
            <a:off x="1518786" y="3906669"/>
            <a:ext cx="8709291" cy="2568386"/>
            <a:chOff x="672001" y="3949238"/>
            <a:chExt cx="8709291" cy="2568386"/>
          </a:xfrm>
        </p:grpSpPr>
        <p:pic>
          <p:nvPicPr>
            <p:cNvPr id="10" name="Picture 9" descr="Screen Shot 2017-02-28 at 22.04.48.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001" y="4202288"/>
              <a:ext cx="8709291" cy="2315336"/>
            </a:xfrm>
            <a:prstGeom prst="rect">
              <a:avLst/>
            </a:prstGeom>
          </p:spPr>
        </p:pic>
        <p:pic>
          <p:nvPicPr>
            <p:cNvPr id="14" name="Picture 13" descr="Screen Shot 2017-02-28 at 22.16.17.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4221" y="3949238"/>
              <a:ext cx="2071374" cy="705032"/>
            </a:xfrm>
            <a:prstGeom prst="rect">
              <a:avLst/>
            </a:prstGeom>
          </p:spPr>
        </p:pic>
        <p:pic>
          <p:nvPicPr>
            <p:cNvPr id="15" name="Picture 14" descr="Screen Shot 2017-02-28 at 22.17.10.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3577" y="4654270"/>
              <a:ext cx="1613989" cy="300277"/>
            </a:xfrm>
            <a:prstGeom prst="rect">
              <a:avLst/>
            </a:prstGeom>
          </p:spPr>
        </p:pic>
      </p:grpSp>
    </p:spTree>
    <p:extLst>
      <p:ext uri="{BB962C8B-B14F-4D97-AF65-F5344CB8AC3E}">
        <p14:creationId xmlns:p14="http://schemas.microsoft.com/office/powerpoint/2010/main" val="99005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EC97B-FAA3-40D8-A002-40E87CEBC623}"/>
              </a:ext>
            </a:extLst>
          </p:cNvPr>
          <p:cNvSpPr>
            <a:spLocks noGrp="1"/>
          </p:cNvSpPr>
          <p:nvPr>
            <p:ph type="sldNum" sz="quarter" idx="11"/>
          </p:nvPr>
        </p:nvSpPr>
        <p:spPr/>
        <p:txBody>
          <a:bodyPr/>
          <a:lstStyle/>
          <a:p>
            <a:fld id="{E16BA917-7F09-4B8D-AF07-F52890C14046}" type="slidenum">
              <a:rPr lang="en-GB" smtClean="0"/>
              <a:pPr/>
              <a:t>11</a:t>
            </a:fld>
            <a:endParaRPr lang="en-GB" dirty="0"/>
          </a:p>
        </p:txBody>
      </p:sp>
      <p:sp>
        <p:nvSpPr>
          <p:cNvPr id="3" name="Text Placeholder 2">
            <a:extLst>
              <a:ext uri="{FF2B5EF4-FFF2-40B4-BE49-F238E27FC236}">
                <a16:creationId xmlns:a16="http://schemas.microsoft.com/office/drawing/2014/main" id="{73328B77-8EBC-4F39-AAE9-615529129F24}"/>
              </a:ext>
            </a:extLst>
          </p:cNvPr>
          <p:cNvSpPr>
            <a:spLocks noGrp="1"/>
          </p:cNvSpPr>
          <p:nvPr>
            <p:ph type="body" sz="quarter" idx="17"/>
          </p:nvPr>
        </p:nvSpPr>
        <p:spPr/>
        <p:txBody>
          <a:bodyPr/>
          <a:lstStyle/>
          <a:p>
            <a:endParaRPr lang="en-GB" dirty="0"/>
          </a:p>
        </p:txBody>
      </p:sp>
      <p:sp>
        <p:nvSpPr>
          <p:cNvPr id="4" name="Title 3">
            <a:extLst>
              <a:ext uri="{FF2B5EF4-FFF2-40B4-BE49-F238E27FC236}">
                <a16:creationId xmlns:a16="http://schemas.microsoft.com/office/drawing/2014/main" id="{70226086-00FB-4556-AA8E-10DA766442B7}"/>
              </a:ext>
            </a:extLst>
          </p:cNvPr>
          <p:cNvSpPr>
            <a:spLocks noGrp="1"/>
          </p:cNvSpPr>
          <p:nvPr>
            <p:ph type="title"/>
          </p:nvPr>
        </p:nvSpPr>
        <p:spPr/>
        <p:txBody>
          <a:bodyPr/>
          <a:lstStyle/>
          <a:p>
            <a:r>
              <a:rPr lang="en-GB" dirty="0"/>
              <a:t>Tree Construction</a:t>
            </a:r>
          </a:p>
        </p:txBody>
      </p:sp>
      <p:sp>
        <p:nvSpPr>
          <p:cNvPr id="5" name="Content Placeholder 4">
            <a:extLst>
              <a:ext uri="{FF2B5EF4-FFF2-40B4-BE49-F238E27FC236}">
                <a16:creationId xmlns:a16="http://schemas.microsoft.com/office/drawing/2014/main" id="{36E43A91-51F2-4240-8A7D-7E1F72C17F06}"/>
              </a:ext>
            </a:extLst>
          </p:cNvPr>
          <p:cNvSpPr>
            <a:spLocks noGrp="1"/>
          </p:cNvSpPr>
          <p:nvPr>
            <p:ph sz="quarter" idx="19"/>
          </p:nvPr>
        </p:nvSpPr>
        <p:spPr/>
        <p:txBody>
          <a:bodyPr/>
          <a:lstStyle/>
          <a:p>
            <a:r>
              <a:rPr lang="en-GB" dirty="0"/>
              <a:t>Tree width is dependent on </a:t>
            </a:r>
          </a:p>
          <a:p>
            <a:pPr lvl="1"/>
            <a:r>
              <a:rPr lang="en-GB" dirty="0"/>
              <a:t>Input parameter – mean-reversion rate </a:t>
            </a:r>
            <a:r>
              <a:rPr lang="en-GB" b="1" dirty="0"/>
              <a:t>a</a:t>
            </a:r>
          </a:p>
          <a:p>
            <a:pPr lvl="1"/>
            <a:r>
              <a:rPr lang="en-GB" dirty="0"/>
              <a:t>Number of terms</a:t>
            </a:r>
          </a:p>
          <a:p>
            <a:r>
              <a:rPr lang="en-GB" dirty="0"/>
              <a:t>Tree height/depth is dependent on the number of time steps</a:t>
            </a:r>
          </a:p>
          <a:p>
            <a:pPr lvl="1"/>
            <a:r>
              <a:rPr lang="en-GB" dirty="0"/>
              <a:t>Maturity of the underlying bond/number of terms</a:t>
            </a:r>
          </a:p>
          <a:p>
            <a:pPr lvl="2"/>
            <a:r>
              <a:rPr lang="en-GB" dirty="0"/>
              <a:t>E.g. Bond with maturity of 9 years and a time step of 1 month will have 9*12=108 terms, thus 108 iterations to construct the whole tree</a:t>
            </a:r>
          </a:p>
          <a:p>
            <a:pPr lvl="1"/>
            <a:r>
              <a:rPr lang="en-GB" dirty="0"/>
              <a:t>More steps mean more precision</a:t>
            </a:r>
          </a:p>
          <a:p>
            <a:r>
              <a:rPr lang="en-GB" dirty="0"/>
              <a:t>What is optimal thread block size?</a:t>
            </a:r>
          </a:p>
          <a:p>
            <a:r>
              <a:rPr lang="en-GB" dirty="0"/>
              <a:t>How to match threads to computed nodes in the tree? </a:t>
            </a:r>
          </a:p>
          <a:p>
            <a:r>
              <a:rPr lang="en-GB" dirty="0"/>
              <a:t>How to organize memory accesses?</a:t>
            </a:r>
          </a:p>
        </p:txBody>
      </p:sp>
    </p:spTree>
    <p:extLst>
      <p:ext uri="{BB962C8B-B14F-4D97-AF65-F5344CB8AC3E}">
        <p14:creationId xmlns:p14="http://schemas.microsoft.com/office/powerpoint/2010/main" val="5186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248D0E-E496-44F3-819E-2AD718738D75}"/>
              </a:ext>
            </a:extLst>
          </p:cNvPr>
          <p:cNvSpPr>
            <a:spLocks noGrp="1"/>
          </p:cNvSpPr>
          <p:nvPr>
            <p:ph type="sldNum" sz="quarter" idx="11"/>
          </p:nvPr>
        </p:nvSpPr>
        <p:spPr/>
        <p:txBody>
          <a:bodyPr/>
          <a:lstStyle/>
          <a:p>
            <a:fld id="{E16BA917-7F09-4B8D-AF07-F52890C14046}" type="slidenum">
              <a:rPr lang="da-DK" smtClean="0"/>
              <a:pPr/>
              <a:t>12</a:t>
            </a:fld>
            <a:endParaRPr lang="da-DK" dirty="0"/>
          </a:p>
        </p:txBody>
      </p:sp>
      <p:sp>
        <p:nvSpPr>
          <p:cNvPr id="3" name="Text Placeholder 2">
            <a:extLst>
              <a:ext uri="{FF2B5EF4-FFF2-40B4-BE49-F238E27FC236}">
                <a16:creationId xmlns:a16="http://schemas.microsoft.com/office/drawing/2014/main" id="{B841DD96-F297-44B0-B5AE-D5E253A99988}"/>
              </a:ext>
            </a:extLst>
          </p:cNvPr>
          <p:cNvSpPr>
            <a:spLocks noGrp="1"/>
          </p:cNvSpPr>
          <p:nvPr>
            <p:ph type="body" sz="quarter" idx="17"/>
          </p:nvPr>
        </p:nvSpPr>
        <p:spPr/>
        <p:txBody>
          <a:bodyPr/>
          <a:lstStyle/>
          <a:p>
            <a:endParaRPr lang="en-GB"/>
          </a:p>
        </p:txBody>
      </p:sp>
      <p:sp>
        <p:nvSpPr>
          <p:cNvPr id="4" name="Title 3">
            <a:extLst>
              <a:ext uri="{FF2B5EF4-FFF2-40B4-BE49-F238E27FC236}">
                <a16:creationId xmlns:a16="http://schemas.microsoft.com/office/drawing/2014/main" id="{5FE47A44-ED43-44B6-9356-7CE7A18D6A1C}"/>
              </a:ext>
            </a:extLst>
          </p:cNvPr>
          <p:cNvSpPr>
            <a:spLocks noGrp="1"/>
          </p:cNvSpPr>
          <p:nvPr>
            <p:ph type="title"/>
          </p:nvPr>
        </p:nvSpPr>
        <p:spPr/>
        <p:txBody>
          <a:bodyPr/>
          <a:lstStyle/>
          <a:p>
            <a:r>
              <a:rPr lang="en-US" dirty="0"/>
              <a:t>Tree for R in Hull–White model (first stage)</a:t>
            </a:r>
            <a:endParaRPr lang="en-GB" dirty="0"/>
          </a:p>
        </p:txBody>
      </p:sp>
      <p:pic>
        <p:nvPicPr>
          <p:cNvPr id="6" name="Content Placeholder 5">
            <a:extLst>
              <a:ext uri="{FF2B5EF4-FFF2-40B4-BE49-F238E27FC236}">
                <a16:creationId xmlns:a16="http://schemas.microsoft.com/office/drawing/2014/main" id="{684C6E0E-DD30-4875-82FB-F8A150032F0C}"/>
              </a:ext>
            </a:extLst>
          </p:cNvPr>
          <p:cNvPicPr>
            <a:picLocks noGrp="1" noChangeAspect="1"/>
          </p:cNvPicPr>
          <p:nvPr>
            <p:ph sz="quarter" idx="19"/>
          </p:nvPr>
        </p:nvPicPr>
        <p:blipFill>
          <a:blip r:embed="rId2"/>
          <a:stretch>
            <a:fillRect/>
          </a:stretch>
        </p:blipFill>
        <p:spPr>
          <a:xfrm>
            <a:off x="2773795" y="1620838"/>
            <a:ext cx="6652347" cy="4568825"/>
          </a:xfrm>
          <a:prstGeom prst="rect">
            <a:avLst/>
          </a:prstGeom>
        </p:spPr>
      </p:pic>
    </p:spTree>
    <p:extLst>
      <p:ext uri="{BB962C8B-B14F-4D97-AF65-F5344CB8AC3E}">
        <p14:creationId xmlns:p14="http://schemas.microsoft.com/office/powerpoint/2010/main" val="262902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4D4F89-DFE7-4298-81A4-7DC08D22D8E3}"/>
              </a:ext>
            </a:extLst>
          </p:cNvPr>
          <p:cNvSpPr>
            <a:spLocks noGrp="1"/>
          </p:cNvSpPr>
          <p:nvPr>
            <p:ph type="sldNum" sz="quarter" idx="11"/>
          </p:nvPr>
        </p:nvSpPr>
        <p:spPr/>
        <p:txBody>
          <a:bodyPr/>
          <a:lstStyle/>
          <a:p>
            <a:fld id="{E16BA917-7F09-4B8D-AF07-F52890C14046}" type="slidenum">
              <a:rPr lang="da-DK" smtClean="0"/>
              <a:pPr/>
              <a:t>13</a:t>
            </a:fld>
            <a:endParaRPr lang="da-DK" dirty="0"/>
          </a:p>
        </p:txBody>
      </p:sp>
      <p:sp>
        <p:nvSpPr>
          <p:cNvPr id="3" name="Text Placeholder 2">
            <a:extLst>
              <a:ext uri="{FF2B5EF4-FFF2-40B4-BE49-F238E27FC236}">
                <a16:creationId xmlns:a16="http://schemas.microsoft.com/office/drawing/2014/main" id="{A3C0A193-0FDA-497A-B904-5723598D033C}"/>
              </a:ext>
            </a:extLst>
          </p:cNvPr>
          <p:cNvSpPr>
            <a:spLocks noGrp="1"/>
          </p:cNvSpPr>
          <p:nvPr>
            <p:ph type="body" sz="quarter" idx="17"/>
          </p:nvPr>
        </p:nvSpPr>
        <p:spPr/>
        <p:txBody>
          <a:bodyPr/>
          <a:lstStyle/>
          <a:p>
            <a:endParaRPr lang="en-GB" dirty="0"/>
          </a:p>
        </p:txBody>
      </p:sp>
      <p:sp>
        <p:nvSpPr>
          <p:cNvPr id="4" name="Title 3">
            <a:extLst>
              <a:ext uri="{FF2B5EF4-FFF2-40B4-BE49-F238E27FC236}">
                <a16:creationId xmlns:a16="http://schemas.microsoft.com/office/drawing/2014/main" id="{39ECE4A4-0E0A-45DB-9E9F-F4C4E6B630CF}"/>
              </a:ext>
            </a:extLst>
          </p:cNvPr>
          <p:cNvSpPr>
            <a:spLocks noGrp="1"/>
          </p:cNvSpPr>
          <p:nvPr>
            <p:ph type="title"/>
          </p:nvPr>
        </p:nvSpPr>
        <p:spPr/>
        <p:txBody>
          <a:bodyPr/>
          <a:lstStyle/>
          <a:p>
            <a:r>
              <a:rPr lang="en-US" dirty="0"/>
              <a:t>Tree for R in Hull–White model (second stage)</a:t>
            </a:r>
            <a:endParaRPr lang="en-GB" dirty="0"/>
          </a:p>
        </p:txBody>
      </p:sp>
      <p:pic>
        <p:nvPicPr>
          <p:cNvPr id="6" name="Content Placeholder 5">
            <a:extLst>
              <a:ext uri="{FF2B5EF4-FFF2-40B4-BE49-F238E27FC236}">
                <a16:creationId xmlns:a16="http://schemas.microsoft.com/office/drawing/2014/main" id="{E119C6AA-D2BC-40AA-9660-2379F218B86B}"/>
              </a:ext>
            </a:extLst>
          </p:cNvPr>
          <p:cNvPicPr>
            <a:picLocks noGrp="1" noChangeAspect="1"/>
          </p:cNvPicPr>
          <p:nvPr>
            <p:ph sz="quarter" idx="19"/>
          </p:nvPr>
        </p:nvPicPr>
        <p:blipFill>
          <a:blip r:embed="rId2"/>
          <a:stretch>
            <a:fillRect/>
          </a:stretch>
        </p:blipFill>
        <p:spPr>
          <a:xfrm>
            <a:off x="3055851" y="1620838"/>
            <a:ext cx="6088236" cy="4568825"/>
          </a:xfrm>
          <a:prstGeom prst="rect">
            <a:avLst/>
          </a:prstGeom>
        </p:spPr>
      </p:pic>
    </p:spTree>
    <p:extLst>
      <p:ext uri="{BB962C8B-B14F-4D97-AF65-F5344CB8AC3E}">
        <p14:creationId xmlns:p14="http://schemas.microsoft.com/office/powerpoint/2010/main" val="230505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085249-CB1A-481E-BEF0-DCF80A05338A}"/>
              </a:ext>
            </a:extLst>
          </p:cNvPr>
          <p:cNvSpPr>
            <a:spLocks noGrp="1"/>
          </p:cNvSpPr>
          <p:nvPr>
            <p:ph type="sldNum" sz="quarter" idx="11"/>
          </p:nvPr>
        </p:nvSpPr>
        <p:spPr/>
        <p:txBody>
          <a:bodyPr/>
          <a:lstStyle/>
          <a:p>
            <a:fld id="{E16BA917-7F09-4B8D-AF07-F52890C14046}" type="slidenum">
              <a:rPr lang="en-GB" smtClean="0"/>
              <a:pPr/>
              <a:t>14</a:t>
            </a:fld>
            <a:endParaRPr lang="en-GB" dirty="0"/>
          </a:p>
        </p:txBody>
      </p:sp>
      <p:sp>
        <p:nvSpPr>
          <p:cNvPr id="3" name="Text Placeholder 2">
            <a:extLst>
              <a:ext uri="{FF2B5EF4-FFF2-40B4-BE49-F238E27FC236}">
                <a16:creationId xmlns:a16="http://schemas.microsoft.com/office/drawing/2014/main" id="{DDD884D3-1109-480F-8E11-4ABF8B586580}"/>
              </a:ext>
            </a:extLst>
          </p:cNvPr>
          <p:cNvSpPr>
            <a:spLocks noGrp="1"/>
          </p:cNvSpPr>
          <p:nvPr>
            <p:ph type="body" sz="quarter" idx="17"/>
          </p:nvPr>
        </p:nvSpPr>
        <p:spPr/>
        <p:txBody>
          <a:bodyPr/>
          <a:lstStyle/>
          <a:p>
            <a:endParaRPr lang="en-GB" dirty="0"/>
          </a:p>
        </p:txBody>
      </p:sp>
      <p:sp>
        <p:nvSpPr>
          <p:cNvPr id="4" name="Title 3">
            <a:extLst>
              <a:ext uri="{FF2B5EF4-FFF2-40B4-BE49-F238E27FC236}">
                <a16:creationId xmlns:a16="http://schemas.microsoft.com/office/drawing/2014/main" id="{85C74E6C-A1BD-491E-9A37-DCBE2AFBBC29}"/>
              </a:ext>
            </a:extLst>
          </p:cNvPr>
          <p:cNvSpPr>
            <a:spLocks noGrp="1"/>
          </p:cNvSpPr>
          <p:nvPr>
            <p:ph type="title"/>
          </p:nvPr>
        </p:nvSpPr>
        <p:spPr/>
        <p:txBody>
          <a:bodyPr/>
          <a:lstStyle/>
          <a:p>
            <a:r>
              <a:rPr lang="en-GB"/>
              <a:t>Parallelization Approach and challenges</a:t>
            </a:r>
            <a:endParaRPr lang="en-GB" dirty="0"/>
          </a:p>
        </p:txBody>
      </p:sp>
      <p:sp>
        <p:nvSpPr>
          <p:cNvPr id="5" name="Content Placeholder 4">
            <a:extLst>
              <a:ext uri="{FF2B5EF4-FFF2-40B4-BE49-F238E27FC236}">
                <a16:creationId xmlns:a16="http://schemas.microsoft.com/office/drawing/2014/main" id="{2C34C3F6-4ADB-42DA-B6A2-7859C0CEEED7}"/>
              </a:ext>
            </a:extLst>
          </p:cNvPr>
          <p:cNvSpPr>
            <a:spLocks noGrp="1"/>
          </p:cNvSpPr>
          <p:nvPr>
            <p:ph sz="quarter" idx="19"/>
          </p:nvPr>
        </p:nvSpPr>
        <p:spPr/>
        <p:txBody>
          <a:bodyPr/>
          <a:lstStyle/>
          <a:p>
            <a:r>
              <a:rPr lang="en-GB" dirty="0"/>
              <a:t>One option per thread</a:t>
            </a:r>
          </a:p>
          <a:p>
            <a:r>
              <a:rPr lang="en-GB" dirty="0"/>
              <a:t>One option per </a:t>
            </a:r>
            <a:r>
              <a:rPr lang="en-GB" dirty="0" err="1"/>
              <a:t>threadblock</a:t>
            </a:r>
            <a:endParaRPr lang="en-GB" dirty="0"/>
          </a:p>
          <a:p>
            <a:pPr lvl="1"/>
            <a:r>
              <a:rPr lang="en-GB" dirty="0"/>
              <a:t>First assuming that all options have the same maturity</a:t>
            </a:r>
          </a:p>
          <a:p>
            <a:pPr lvl="1"/>
            <a:r>
              <a:rPr lang="en-GB" dirty="0"/>
              <a:t>Threads collaborating on tree construction and option valuation</a:t>
            </a:r>
          </a:p>
          <a:p>
            <a:r>
              <a:rPr lang="en-GB" dirty="0"/>
              <a:t>Multiple options per </a:t>
            </a:r>
            <a:r>
              <a:rPr lang="en-GB" dirty="0" err="1"/>
              <a:t>threadblock</a:t>
            </a:r>
            <a:endParaRPr lang="en-GB" dirty="0"/>
          </a:p>
          <a:p>
            <a:pPr lvl="1"/>
            <a:r>
              <a:rPr lang="en-GB" dirty="0"/>
              <a:t>Taking into account different maturities of options leading to different sizes of trees</a:t>
            </a:r>
          </a:p>
          <a:p>
            <a:endParaRPr lang="en-GB" dirty="0"/>
          </a:p>
          <a:p>
            <a:r>
              <a:rPr lang="en-GB" dirty="0"/>
              <a:t>How to keep the whole tree inside a </a:t>
            </a:r>
            <a:r>
              <a:rPr lang="en-GB" dirty="0" err="1"/>
              <a:t>threadblock</a:t>
            </a:r>
            <a:r>
              <a:rPr lang="en-GB" dirty="0"/>
              <a:t>?</a:t>
            </a:r>
          </a:p>
          <a:p>
            <a:r>
              <a:rPr lang="en-GB" dirty="0"/>
              <a:t>How to implement time stepping so the consecutive values of an option are calculated efficiently?</a:t>
            </a:r>
          </a:p>
          <a:p>
            <a:pPr lvl="1"/>
            <a:r>
              <a:rPr lang="en-GB" dirty="0"/>
              <a:t>Without unnecessary memory accesses</a:t>
            </a:r>
          </a:p>
        </p:txBody>
      </p:sp>
    </p:spTree>
    <p:extLst>
      <p:ext uri="{BB962C8B-B14F-4D97-AF65-F5344CB8AC3E}">
        <p14:creationId xmlns:p14="http://schemas.microsoft.com/office/powerpoint/2010/main" val="53944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003307-D31C-49E8-904D-2E6E01AE6E0C}"/>
              </a:ext>
            </a:extLst>
          </p:cNvPr>
          <p:cNvSpPr>
            <a:spLocks noGrp="1"/>
          </p:cNvSpPr>
          <p:nvPr>
            <p:ph type="sldNum" sz="quarter" idx="11"/>
          </p:nvPr>
        </p:nvSpPr>
        <p:spPr/>
        <p:txBody>
          <a:bodyPr/>
          <a:lstStyle/>
          <a:p>
            <a:fld id="{E16BA917-7F09-4B8D-AF07-F52890C14046}" type="slidenum">
              <a:rPr lang="en-GB" smtClean="0"/>
              <a:pPr/>
              <a:t>15</a:t>
            </a:fld>
            <a:endParaRPr lang="en-GB" dirty="0"/>
          </a:p>
        </p:txBody>
      </p:sp>
      <p:sp>
        <p:nvSpPr>
          <p:cNvPr id="3" name="Text Placeholder 2">
            <a:extLst>
              <a:ext uri="{FF2B5EF4-FFF2-40B4-BE49-F238E27FC236}">
                <a16:creationId xmlns:a16="http://schemas.microsoft.com/office/drawing/2014/main" id="{55F132DF-EA13-44F0-B548-42ABFC97FF87}"/>
              </a:ext>
            </a:extLst>
          </p:cNvPr>
          <p:cNvSpPr>
            <a:spLocks noGrp="1"/>
          </p:cNvSpPr>
          <p:nvPr>
            <p:ph type="body" sz="quarter" idx="17"/>
          </p:nvPr>
        </p:nvSpPr>
        <p:spPr/>
        <p:txBody>
          <a:bodyPr/>
          <a:lstStyle/>
          <a:p>
            <a:r>
              <a:rPr lang="en-GB" sz="1800"/>
              <a:t>Parallel Implementation of HULL-WHITE SINGLE-FACTOR Trinomial TREE MODEL</a:t>
            </a:r>
            <a:endParaRPr lang="en-GB" sz="1800" dirty="0"/>
          </a:p>
        </p:txBody>
      </p:sp>
      <p:sp>
        <p:nvSpPr>
          <p:cNvPr id="4" name="Title 3">
            <a:extLst>
              <a:ext uri="{FF2B5EF4-FFF2-40B4-BE49-F238E27FC236}">
                <a16:creationId xmlns:a16="http://schemas.microsoft.com/office/drawing/2014/main" id="{F5E819D6-E8D4-4A52-ACD0-2511782D708F}"/>
              </a:ext>
            </a:extLst>
          </p:cNvPr>
          <p:cNvSpPr>
            <a:spLocks noGrp="1"/>
          </p:cNvSpPr>
          <p:nvPr>
            <p:ph type="title"/>
          </p:nvPr>
        </p:nvSpPr>
        <p:spPr/>
        <p:txBody>
          <a:bodyPr/>
          <a:lstStyle/>
          <a:p>
            <a:r>
              <a:rPr lang="en-GB"/>
              <a:t>The Group Project</a:t>
            </a:r>
            <a:endParaRPr lang="en-GB" dirty="0"/>
          </a:p>
        </p:txBody>
      </p:sp>
      <p:sp>
        <p:nvSpPr>
          <p:cNvPr id="5" name="Content Placeholder 4">
            <a:extLst>
              <a:ext uri="{FF2B5EF4-FFF2-40B4-BE49-F238E27FC236}">
                <a16:creationId xmlns:a16="http://schemas.microsoft.com/office/drawing/2014/main" id="{70F7E593-97E3-4B6B-91FB-91F6CFBFEF46}"/>
              </a:ext>
            </a:extLst>
          </p:cNvPr>
          <p:cNvSpPr>
            <a:spLocks noGrp="1"/>
          </p:cNvSpPr>
          <p:nvPr>
            <p:ph sz="quarter" idx="19"/>
          </p:nvPr>
        </p:nvSpPr>
        <p:spPr/>
        <p:txBody>
          <a:bodyPr/>
          <a:lstStyle/>
          <a:p>
            <a:r>
              <a:rPr lang="en-GB"/>
              <a:t>Supervised by Cosmin and me</a:t>
            </a:r>
          </a:p>
          <a:p>
            <a:r>
              <a:rPr lang="en-GB"/>
              <a:t>2 groups</a:t>
            </a:r>
          </a:p>
          <a:p>
            <a:pPr lvl="1"/>
            <a:r>
              <a:rPr lang="en-GB"/>
              <a:t>Futhark</a:t>
            </a:r>
          </a:p>
          <a:p>
            <a:pPr lvl="1"/>
            <a:r>
              <a:rPr lang="en-GB"/>
              <a:t>CUDA</a:t>
            </a:r>
          </a:p>
          <a:p>
            <a:r>
              <a:rPr lang="en-GB"/>
              <a:t>Groups will be provided with relevant information</a:t>
            </a:r>
          </a:p>
          <a:p>
            <a:pPr lvl="1"/>
            <a:r>
              <a:rPr lang="en-GB"/>
              <a:t>Source codes, e.g. golden version</a:t>
            </a:r>
          </a:p>
          <a:p>
            <a:pPr lvl="1"/>
            <a:r>
              <a:rPr lang="en-GB"/>
              <a:t>Input datasets</a:t>
            </a:r>
          </a:p>
          <a:p>
            <a:pPr lvl="1"/>
            <a:r>
              <a:rPr lang="en-GB"/>
              <a:t>Output to validate the results</a:t>
            </a:r>
            <a:endParaRPr lang="en-GB" dirty="0"/>
          </a:p>
        </p:txBody>
      </p:sp>
    </p:spTree>
    <p:extLst>
      <p:ext uri="{BB962C8B-B14F-4D97-AF65-F5344CB8AC3E}">
        <p14:creationId xmlns:p14="http://schemas.microsoft.com/office/powerpoint/2010/main" val="120151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endParaRPr lang="en-GB" dirty="0"/>
          </a:p>
        </p:txBody>
      </p:sp>
      <p:sp>
        <p:nvSpPr>
          <p:cNvPr id="3" name="Slide Number Placeholder 2"/>
          <p:cNvSpPr>
            <a:spLocks noGrp="1"/>
          </p:cNvSpPr>
          <p:nvPr>
            <p:ph type="sldNum" sz="quarter" idx="11"/>
          </p:nvPr>
        </p:nvSpPr>
        <p:spPr/>
        <p:txBody>
          <a:bodyPr/>
          <a:lstStyle/>
          <a:p>
            <a:fld id="{E16BA917-7F09-4B8D-AF07-F52890C14046}" type="slidenum">
              <a:rPr lang="en-GB" smtClean="0"/>
              <a:pPr/>
              <a:t>16</a:t>
            </a:fld>
            <a:endParaRPr lang="en-GB" dirty="0"/>
          </a:p>
        </p:txBody>
      </p:sp>
      <p:sp>
        <p:nvSpPr>
          <p:cNvPr id="4" name="Text Placeholder 3"/>
          <p:cNvSpPr>
            <a:spLocks noGrp="1"/>
          </p:cNvSpPr>
          <p:nvPr>
            <p:ph type="body" sz="quarter" idx="17"/>
          </p:nvPr>
        </p:nvSpPr>
        <p:spPr/>
        <p:txBody>
          <a:bodyPr/>
          <a:lstStyle/>
          <a:p>
            <a:endParaRPr lang="en-GB" dirty="0"/>
          </a:p>
        </p:txBody>
      </p:sp>
      <p:sp>
        <p:nvSpPr>
          <p:cNvPr id="5" name="Text Placeholder 4"/>
          <p:cNvSpPr>
            <a:spLocks noGrp="1"/>
          </p:cNvSpPr>
          <p:nvPr>
            <p:ph type="body" sz="quarter" idx="18"/>
          </p:nvPr>
        </p:nvSpPr>
        <p:spPr/>
        <p:txBody>
          <a:bodyPr/>
          <a:lstStyle/>
          <a:p>
            <a:r>
              <a:rPr lang="en-GB"/>
              <a:t>J. Hull, A. White, Numerical Procedures for Implementing Term Structure Models I: Single-Factor Models, Journal of Derivatives, Fall 1994, pp 7-16</a:t>
            </a:r>
          </a:p>
          <a:p>
            <a:r>
              <a:rPr lang="en-GB"/>
              <a:t>J. Hull, Options, futures, and other derivatives, 9</a:t>
            </a:r>
            <a:r>
              <a:rPr lang="en-GB" baseline="30000"/>
              <a:t>th</a:t>
            </a:r>
            <a:r>
              <a:rPr lang="en-GB"/>
              <a:t> Edition, Pearson Education, 2015</a:t>
            </a:r>
            <a:endParaRPr lang="en-GB" dirty="0"/>
          </a:p>
        </p:txBody>
      </p:sp>
    </p:spTree>
    <p:extLst>
      <p:ext uri="{BB962C8B-B14F-4D97-AF65-F5344CB8AC3E}">
        <p14:creationId xmlns:p14="http://schemas.microsoft.com/office/powerpoint/2010/main" val="309004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20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LEGAL</a:t>
            </a:r>
            <a:endParaRPr lang="en-GB" dirty="0"/>
          </a:p>
        </p:txBody>
      </p:sp>
      <p:sp>
        <p:nvSpPr>
          <p:cNvPr id="9" name="Text Placeholder 8"/>
          <p:cNvSpPr>
            <a:spLocks noGrp="1"/>
          </p:cNvSpPr>
          <p:nvPr>
            <p:ph type="body" sz="quarter" idx="17"/>
          </p:nvPr>
        </p:nvSpPr>
        <p:spPr/>
        <p:txBody>
          <a:bodyPr/>
          <a:lstStyle/>
          <a:p>
            <a:r>
              <a:rPr lang="en-GB"/>
              <a:t>disclaimer</a:t>
            </a:r>
            <a:endParaRPr lang="en-GB" dirty="0"/>
          </a:p>
        </p:txBody>
      </p:sp>
      <p:sp>
        <p:nvSpPr>
          <p:cNvPr id="13" name="TextBox 12"/>
          <p:cNvSpPr txBox="1"/>
          <p:nvPr/>
        </p:nvSpPr>
        <p:spPr>
          <a:xfrm>
            <a:off x="670985" y="2413000"/>
            <a:ext cx="5340878" cy="2984500"/>
          </a:xfrm>
          <a:prstGeom prst="rect">
            <a:avLst/>
          </a:prstGeom>
          <a:noFill/>
        </p:spPr>
        <p:txBody>
          <a:bodyPr wrap="square" lIns="0" tIns="0" rIns="0" bIns="0" rtlCol="0">
            <a:noAutofit/>
          </a:bodyPr>
          <a:lstStyle/>
          <a:p>
            <a:pPr defTabSz="179388">
              <a:buClr>
                <a:srgbClr val="00DEE6"/>
              </a:buClr>
              <a:buFont typeface="Arial" panose="020B0604020202020204" pitchFamily="34" charset="0"/>
              <a:buNone/>
            </a:pPr>
            <a:r>
              <a:rPr lang="en-GB" sz="1600">
                <a:solidFill>
                  <a:prstClr val="black"/>
                </a:solidFill>
                <a:latin typeface="Arial"/>
              </a:rPr>
              <a:t>The contents of this presentation are for general information and illustrative purposes only and are used at the reader’s own risk. SimCorp uses all reasonable endeavours to ensure the accuracy of the information. </a:t>
            </a:r>
          </a:p>
          <a:p>
            <a:pPr defTabSz="179388">
              <a:buClr>
                <a:srgbClr val="00DEE6"/>
              </a:buClr>
              <a:buFont typeface="Arial" panose="020B0604020202020204" pitchFamily="34" charset="0"/>
              <a:buNone/>
            </a:pPr>
            <a:endParaRPr lang="en-GB" sz="1600">
              <a:solidFill>
                <a:prstClr val="black"/>
              </a:solidFill>
              <a:latin typeface="Arial"/>
            </a:endParaRPr>
          </a:p>
          <a:p>
            <a:pPr defTabSz="179388">
              <a:buClr>
                <a:srgbClr val="00DEE6"/>
              </a:buClr>
              <a:buFont typeface="Arial" panose="020B0604020202020204" pitchFamily="34" charset="0"/>
              <a:buNone/>
            </a:pPr>
            <a:r>
              <a:rPr lang="en-GB" sz="1600">
                <a:solidFill>
                  <a:prstClr val="black"/>
                </a:solidFill>
                <a:latin typeface="Arial"/>
              </a:rPr>
              <a:t>However, SimCorp does not guarantee or warrant the accuracy, completeness, factual correctness, or reliability of any information in this publication and does not accept liability for errors, omissions, inaccuracies, or typographical errors. </a:t>
            </a:r>
            <a:endParaRPr lang="en-GB" sz="1600" dirty="0">
              <a:solidFill>
                <a:prstClr val="black"/>
              </a:solidFill>
              <a:latin typeface="Arial"/>
            </a:endParaRPr>
          </a:p>
        </p:txBody>
      </p:sp>
      <p:sp>
        <p:nvSpPr>
          <p:cNvPr id="14" name="TextBox 13"/>
          <p:cNvSpPr txBox="1"/>
          <p:nvPr/>
        </p:nvSpPr>
        <p:spPr>
          <a:xfrm>
            <a:off x="6187020" y="2413000"/>
            <a:ext cx="5340878" cy="2984500"/>
          </a:xfrm>
          <a:prstGeom prst="rect">
            <a:avLst/>
          </a:prstGeom>
          <a:noFill/>
        </p:spPr>
        <p:txBody>
          <a:bodyPr wrap="square" lIns="0" tIns="0" rIns="0" bIns="0" rtlCol="0">
            <a:noAutofit/>
          </a:bodyPr>
          <a:lstStyle/>
          <a:p>
            <a:pPr defTabSz="179388">
              <a:buClr>
                <a:srgbClr val="00DEE6"/>
              </a:buClr>
              <a:buFont typeface="Arial" panose="020B0604020202020204" pitchFamily="34" charset="0"/>
              <a:buNone/>
            </a:pPr>
            <a:r>
              <a:rPr lang="en-GB" sz="1600">
                <a:solidFill>
                  <a:prstClr val="black"/>
                </a:solidFill>
                <a:latin typeface="Arial"/>
              </a:rPr>
              <a:t>The views and opinions expressed in this publication are not necessarily those of SimCorp.</a:t>
            </a:r>
          </a:p>
          <a:p>
            <a:pPr defTabSz="179388">
              <a:buClr>
                <a:srgbClr val="00DEE6"/>
              </a:buClr>
              <a:buFont typeface="Arial" panose="020B0604020202020204" pitchFamily="34" charset="0"/>
              <a:buNone/>
            </a:pPr>
            <a:endParaRPr lang="en-GB" sz="1600">
              <a:solidFill>
                <a:prstClr val="black"/>
              </a:solidFill>
              <a:latin typeface="Arial"/>
            </a:endParaRPr>
          </a:p>
          <a:p>
            <a:pPr defTabSz="179388">
              <a:buClr>
                <a:srgbClr val="00DEE6"/>
              </a:buClr>
              <a:buFont typeface="Arial" panose="020B0604020202020204" pitchFamily="34" charset="0"/>
              <a:buNone/>
            </a:pPr>
            <a:r>
              <a:rPr lang="en-GB" sz="1600">
                <a:solidFill>
                  <a:prstClr val="black"/>
                </a:solidFill>
                <a:latin typeface="Arial"/>
              </a:rPr>
              <a:t>© 2017 SimCorp A/S. All rights reserved. Without limiting rights under copyright, no part of this document may be reproduced, stored in, or introduced into a retrieval system, </a:t>
            </a:r>
            <a:br>
              <a:rPr lang="en-GB" sz="1600">
                <a:solidFill>
                  <a:prstClr val="black"/>
                </a:solidFill>
                <a:latin typeface="Arial"/>
              </a:rPr>
            </a:br>
            <a:r>
              <a:rPr lang="en-GB" sz="1600">
                <a:solidFill>
                  <a:prstClr val="black"/>
                </a:solidFill>
                <a:latin typeface="Arial"/>
              </a:rPr>
              <a:t>or transmitted in any form, by any means (electronic, mechanical, photocopying, recording, or otherwise), or </a:t>
            </a:r>
            <a:br>
              <a:rPr lang="en-GB" sz="1600">
                <a:solidFill>
                  <a:prstClr val="black"/>
                </a:solidFill>
                <a:latin typeface="Arial"/>
              </a:rPr>
            </a:br>
            <a:r>
              <a:rPr lang="en-GB" sz="1600">
                <a:solidFill>
                  <a:prstClr val="black"/>
                </a:solidFill>
                <a:latin typeface="Arial"/>
              </a:rPr>
              <a:t>for any purpose without the express written permission </a:t>
            </a:r>
            <a:br>
              <a:rPr lang="en-GB" sz="1600">
                <a:solidFill>
                  <a:prstClr val="black"/>
                </a:solidFill>
                <a:latin typeface="Arial"/>
              </a:rPr>
            </a:br>
            <a:r>
              <a:rPr lang="en-GB" sz="1600">
                <a:solidFill>
                  <a:prstClr val="black"/>
                </a:solidFill>
                <a:latin typeface="Arial"/>
              </a:rPr>
              <a:t>of SimCorp A/S. </a:t>
            </a:r>
            <a:endParaRPr lang="en-GB" sz="1600" dirty="0">
              <a:solidFill>
                <a:prstClr val="black"/>
              </a:solidFill>
              <a:latin typeface="Arial"/>
            </a:endParaRPr>
          </a:p>
        </p:txBody>
      </p:sp>
      <p:sp>
        <p:nvSpPr>
          <p:cNvPr id="2" name="Pladsholder til slidenummer 1"/>
          <p:cNvSpPr>
            <a:spLocks noGrp="1"/>
          </p:cNvSpPr>
          <p:nvPr>
            <p:ph type="sldNum" sz="quarter" idx="11"/>
          </p:nvPr>
        </p:nvSpPr>
        <p:spPr/>
        <p:txBody>
          <a:bodyPr/>
          <a:lstStyle/>
          <a:p>
            <a:fld id="{E16BA917-7F09-4B8D-AF07-F52890C14046}" type="slidenum">
              <a:rPr lang="en-GB" smtClean="0">
                <a:solidFill>
                  <a:srgbClr val="CCCCCC"/>
                </a:solidFill>
              </a:rPr>
              <a:pPr/>
              <a:t>18</a:t>
            </a:fld>
            <a:endParaRPr lang="en-GB" dirty="0">
              <a:solidFill>
                <a:srgbClr val="CCCCCC"/>
              </a:solidFill>
            </a:endParaRPr>
          </a:p>
        </p:txBody>
      </p:sp>
    </p:spTree>
    <p:extLst>
      <p:ext uri="{BB962C8B-B14F-4D97-AF65-F5344CB8AC3E}">
        <p14:creationId xmlns:p14="http://schemas.microsoft.com/office/powerpoint/2010/main" val="136990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Agenda</a:t>
            </a:r>
          </a:p>
        </p:txBody>
      </p:sp>
      <p:sp>
        <p:nvSpPr>
          <p:cNvPr id="2" name="Slide Number Placeholder 1"/>
          <p:cNvSpPr>
            <a:spLocks noGrp="1"/>
          </p:cNvSpPr>
          <p:nvPr>
            <p:ph type="sldNum" sz="quarter" idx="11"/>
          </p:nvPr>
        </p:nvSpPr>
        <p:spPr/>
        <p:txBody>
          <a:bodyPr/>
          <a:lstStyle/>
          <a:p>
            <a:fld id="{E16BA917-7F09-4B8D-AF07-F52890C14046}" type="slidenum">
              <a:rPr lang="en-GB" smtClean="0"/>
              <a:pPr/>
              <a:t>2</a:t>
            </a:fld>
            <a:endParaRPr lang="en-GB" dirty="0"/>
          </a:p>
        </p:txBody>
      </p:sp>
      <p:sp>
        <p:nvSpPr>
          <p:cNvPr id="7" name="Text Placeholder 6"/>
          <p:cNvSpPr>
            <a:spLocks noGrp="1"/>
          </p:cNvSpPr>
          <p:nvPr>
            <p:ph type="body" sz="quarter" idx="13"/>
          </p:nvPr>
        </p:nvSpPr>
        <p:spPr/>
        <p:txBody>
          <a:bodyPr/>
          <a:lstStyle/>
          <a:p>
            <a:r>
              <a:rPr lang="en-GB" dirty="0"/>
              <a:t>19</a:t>
            </a:r>
            <a:r>
              <a:rPr lang="en-GB" baseline="30000" dirty="0"/>
              <a:t>TH</a:t>
            </a:r>
            <a:r>
              <a:rPr lang="en-GB" dirty="0"/>
              <a:t> </a:t>
            </a:r>
            <a:r>
              <a:rPr lang="en-GB" dirty="0" err="1"/>
              <a:t>Septmeber</a:t>
            </a:r>
            <a:r>
              <a:rPr lang="en-GB" dirty="0"/>
              <a:t> 2017</a:t>
            </a:r>
            <a:r>
              <a:rPr lang="en-GB" baseline="30000" dirty="0"/>
              <a:t> </a:t>
            </a:r>
          </a:p>
        </p:txBody>
      </p:sp>
      <p:sp>
        <p:nvSpPr>
          <p:cNvPr id="8" name="Text Placeholder 7"/>
          <p:cNvSpPr>
            <a:spLocks noGrp="1"/>
          </p:cNvSpPr>
          <p:nvPr>
            <p:ph type="body" sz="quarter" idx="14"/>
          </p:nvPr>
        </p:nvSpPr>
        <p:spPr/>
        <p:txBody>
          <a:bodyPr/>
          <a:lstStyle/>
          <a:p>
            <a:r>
              <a:rPr lang="en-GB" dirty="0"/>
              <a:t>About my project in SimCorp</a:t>
            </a:r>
          </a:p>
          <a:p>
            <a:r>
              <a:rPr lang="en-GB" dirty="0"/>
              <a:t>Option pricing</a:t>
            </a:r>
          </a:p>
          <a:p>
            <a:r>
              <a:rPr lang="en-GB" dirty="0"/>
              <a:t>The Problem</a:t>
            </a:r>
          </a:p>
          <a:p>
            <a:r>
              <a:rPr lang="en-GB" dirty="0"/>
              <a:t>The Model Implementation</a:t>
            </a:r>
          </a:p>
        </p:txBody>
      </p:sp>
      <p:sp>
        <p:nvSpPr>
          <p:cNvPr id="9" name="Text Placeholder 8"/>
          <p:cNvSpPr>
            <a:spLocks noGrp="1"/>
          </p:cNvSpPr>
          <p:nvPr>
            <p:ph type="body" sz="quarter" idx="17"/>
          </p:nvPr>
        </p:nvSpPr>
        <p:spPr/>
        <p:txBody>
          <a:bodyPr/>
          <a:lstStyle/>
          <a:p>
            <a:endParaRPr lang="en-GB" dirty="0"/>
          </a:p>
        </p:txBody>
      </p:sp>
    </p:spTree>
    <p:extLst>
      <p:ext uri="{BB962C8B-B14F-4D97-AF65-F5344CB8AC3E}">
        <p14:creationId xmlns:p14="http://schemas.microsoft.com/office/powerpoint/2010/main" val="43815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6BA917-7F09-4B8D-AF07-F52890C14046}" type="slidenum">
              <a:rPr lang="en-GB" smtClean="0"/>
              <a:pPr/>
              <a:t>3</a:t>
            </a:fld>
            <a:endParaRPr lang="en-GB" dirty="0"/>
          </a:p>
        </p:txBody>
      </p:sp>
      <p:sp>
        <p:nvSpPr>
          <p:cNvPr id="23" name="Text Placeholder 22"/>
          <p:cNvSpPr>
            <a:spLocks noGrp="1"/>
          </p:cNvSpPr>
          <p:nvPr>
            <p:ph type="body" sz="quarter" idx="17"/>
          </p:nvPr>
        </p:nvSpPr>
        <p:spPr/>
        <p:txBody>
          <a:bodyPr/>
          <a:lstStyle/>
          <a:p>
            <a:r>
              <a:rPr lang="en-GB"/>
              <a:t>Wojciech Michal Pawlak</a:t>
            </a:r>
            <a:endParaRPr lang="en-GB" dirty="0"/>
          </a:p>
        </p:txBody>
      </p:sp>
      <p:sp>
        <p:nvSpPr>
          <p:cNvPr id="22" name="Title 21"/>
          <p:cNvSpPr>
            <a:spLocks noGrp="1"/>
          </p:cNvSpPr>
          <p:nvPr>
            <p:ph type="title"/>
          </p:nvPr>
        </p:nvSpPr>
        <p:spPr/>
        <p:txBody>
          <a:bodyPr/>
          <a:lstStyle/>
          <a:p>
            <a:r>
              <a:rPr lang="en-GB"/>
              <a:t>About ME </a:t>
            </a:r>
            <a:endParaRPr lang="en-GB" dirty="0"/>
          </a:p>
        </p:txBody>
      </p:sp>
      <p:sp>
        <p:nvSpPr>
          <p:cNvPr id="24" name="Content Placeholder 23"/>
          <p:cNvSpPr>
            <a:spLocks noGrp="1"/>
          </p:cNvSpPr>
          <p:nvPr>
            <p:ph sz="quarter" idx="19"/>
          </p:nvPr>
        </p:nvSpPr>
        <p:spPr/>
        <p:txBody>
          <a:bodyPr/>
          <a:lstStyle/>
          <a:p>
            <a:pPr>
              <a:buClr>
                <a:srgbClr val="15AAA6"/>
              </a:buClr>
            </a:pPr>
            <a:r>
              <a:rPr lang="en-GB"/>
              <a:t>Senior Research Engineer at SimCorp Technology Labs, SimCorp A/S</a:t>
            </a:r>
          </a:p>
          <a:p>
            <a:r>
              <a:rPr lang="en-GB"/>
              <a:t>Industrial Ph.D. Student at Department of Computer Science (DIKU)</a:t>
            </a:r>
          </a:p>
          <a:p>
            <a:pPr lvl="1"/>
            <a:r>
              <a:rPr lang="en-GB"/>
              <a:t>Joint industry-academic collaboration supported by Innovation Fund Denmark</a:t>
            </a:r>
          </a:p>
          <a:p>
            <a:pPr lvl="1"/>
            <a:r>
              <a:rPr lang="en-GB"/>
              <a:t>Period: February 2017 – January 2020</a:t>
            </a:r>
          </a:p>
          <a:p>
            <a:pPr lvl="1"/>
            <a:r>
              <a:rPr lang="en-GB"/>
              <a:t>Project Title: Accelerated Financial Algorithms</a:t>
            </a:r>
          </a:p>
          <a:p>
            <a:pPr lvl="1"/>
            <a:r>
              <a:rPr lang="en-GB"/>
              <a:t>Project Goal: Utilization of current </a:t>
            </a:r>
            <a:r>
              <a:rPr lang="en-GB" b="1">
                <a:solidFill>
                  <a:schemeClr val="accent1"/>
                </a:solidFill>
              </a:rPr>
              <a:t>HPC techniques</a:t>
            </a:r>
            <a:r>
              <a:rPr lang="en-GB">
                <a:solidFill>
                  <a:schemeClr val="accent1"/>
                </a:solidFill>
              </a:rPr>
              <a:t> </a:t>
            </a:r>
            <a:r>
              <a:rPr lang="en-GB"/>
              <a:t>and modern </a:t>
            </a:r>
            <a:r>
              <a:rPr lang="en-GB" b="1">
                <a:solidFill>
                  <a:schemeClr val="accent1"/>
                </a:solidFill>
              </a:rPr>
              <a:t>commodity many-core architectures</a:t>
            </a:r>
            <a:r>
              <a:rPr lang="en-GB">
                <a:solidFill>
                  <a:schemeClr val="accent1"/>
                </a:solidFill>
              </a:rPr>
              <a:t> </a:t>
            </a:r>
            <a:r>
              <a:rPr lang="en-GB"/>
              <a:t>to target</a:t>
            </a:r>
            <a:r>
              <a:rPr lang="en-GB">
                <a:solidFill>
                  <a:schemeClr val="accent1"/>
                </a:solidFill>
              </a:rPr>
              <a:t> </a:t>
            </a:r>
            <a:r>
              <a:rPr lang="en-GB" b="1">
                <a:solidFill>
                  <a:schemeClr val="accent1"/>
                </a:solidFill>
              </a:rPr>
              <a:t>large compute loads</a:t>
            </a:r>
            <a:r>
              <a:rPr lang="en-GB"/>
              <a:t> in core financial calculations for </a:t>
            </a:r>
            <a:r>
              <a:rPr lang="en-GB" b="1">
                <a:solidFill>
                  <a:schemeClr val="accent1"/>
                </a:solidFill>
              </a:rPr>
              <a:t>risk management </a:t>
            </a:r>
            <a:r>
              <a:rPr lang="en-GB"/>
              <a:t>and </a:t>
            </a:r>
            <a:r>
              <a:rPr lang="en-GB" b="1">
                <a:solidFill>
                  <a:schemeClr val="accent1"/>
                </a:solidFill>
              </a:rPr>
              <a:t>pricing of financial instruments</a:t>
            </a:r>
          </a:p>
          <a:p>
            <a:pPr lvl="1"/>
            <a:r>
              <a:rPr lang="en-GB"/>
              <a:t>Supervisors: Martin Elsman and </a:t>
            </a:r>
            <a:r>
              <a:rPr lang="en-GB" b="1">
                <a:solidFill>
                  <a:schemeClr val="accent1"/>
                </a:solidFill>
              </a:rPr>
              <a:t>Cosmin Oancea</a:t>
            </a:r>
          </a:p>
          <a:p>
            <a:pPr>
              <a:buClr>
                <a:srgbClr val="15AAA6"/>
              </a:buClr>
            </a:pPr>
            <a:r>
              <a:rPr lang="en-GB"/>
              <a:t>Master thesis at DTU in High-Performance Computing</a:t>
            </a:r>
          </a:p>
          <a:p>
            <a:pPr>
              <a:buClr>
                <a:srgbClr val="15AAA6"/>
              </a:buClr>
            </a:pPr>
            <a:r>
              <a:rPr lang="en-GB"/>
              <a:t>More details: </a:t>
            </a:r>
            <a:r>
              <a:rPr lang="en-GB" u="sng">
                <a:hlinkClick r:id="rId2"/>
              </a:rPr>
              <a:t>https://www.linkedin.com/in/wojciechpawlak/</a:t>
            </a:r>
            <a:endParaRPr lang="en-GB" u="sng"/>
          </a:p>
          <a:p>
            <a:pPr>
              <a:buClr>
                <a:srgbClr val="15AAA6"/>
              </a:buClr>
            </a:pPr>
            <a:r>
              <a:rPr lang="en-GB"/>
              <a:t>Contact: </a:t>
            </a:r>
            <a:r>
              <a:rPr lang="en-GB" u="sng">
                <a:hlinkClick r:id="rId3"/>
              </a:rPr>
              <a:t>Wojciech.M.Pawlak@simcorp.com</a:t>
            </a:r>
            <a:r>
              <a:rPr lang="en-GB"/>
              <a:t> or </a:t>
            </a:r>
            <a:r>
              <a:rPr lang="en-GB">
                <a:hlinkClick r:id="rId4"/>
              </a:rPr>
              <a:t>wmp@di.ku.dk</a:t>
            </a:r>
            <a:endParaRPr lang="en-GB"/>
          </a:p>
          <a:p>
            <a:pPr>
              <a:buClr>
                <a:srgbClr val="15AAA6"/>
              </a:buClr>
            </a:pPr>
            <a:endParaRPr lang="en-GB"/>
          </a:p>
          <a:p>
            <a:pPr>
              <a:buClr>
                <a:srgbClr val="15AAA6"/>
              </a:buClr>
            </a:pPr>
            <a:endParaRPr lang="en-GB" dirty="0"/>
          </a:p>
        </p:txBody>
      </p:sp>
    </p:spTree>
    <p:extLst>
      <p:ext uri="{BB962C8B-B14F-4D97-AF65-F5344CB8AC3E}">
        <p14:creationId xmlns:p14="http://schemas.microsoft.com/office/powerpoint/2010/main" val="331982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6BA917-7F09-4B8D-AF07-F52890C14046}" type="slidenum">
              <a:rPr lang="en-GB" smtClean="0"/>
              <a:pPr/>
              <a:t>4</a:t>
            </a:fld>
            <a:endParaRPr lang="en-GB" dirty="0"/>
          </a:p>
        </p:txBody>
      </p:sp>
      <p:sp>
        <p:nvSpPr>
          <p:cNvPr id="23" name="Text Placeholder 22"/>
          <p:cNvSpPr>
            <a:spLocks noGrp="1"/>
          </p:cNvSpPr>
          <p:nvPr>
            <p:ph type="body" sz="quarter" idx="17"/>
          </p:nvPr>
        </p:nvSpPr>
        <p:spPr/>
        <p:txBody>
          <a:bodyPr/>
          <a:lstStyle/>
          <a:p>
            <a:endParaRPr lang="en-GB" dirty="0"/>
          </a:p>
        </p:txBody>
      </p:sp>
      <p:sp>
        <p:nvSpPr>
          <p:cNvPr id="22" name="Title 21"/>
          <p:cNvSpPr>
            <a:spLocks noGrp="1"/>
          </p:cNvSpPr>
          <p:nvPr>
            <p:ph type="title"/>
          </p:nvPr>
        </p:nvSpPr>
        <p:spPr/>
        <p:txBody>
          <a:bodyPr/>
          <a:lstStyle/>
          <a:p>
            <a:r>
              <a:rPr lang="en-GB"/>
              <a:t>About SIMCORP</a:t>
            </a:r>
            <a:endParaRPr lang="en-GB" dirty="0"/>
          </a:p>
        </p:txBody>
      </p:sp>
      <p:sp>
        <p:nvSpPr>
          <p:cNvPr id="24" name="Content Placeholder 23"/>
          <p:cNvSpPr>
            <a:spLocks noGrp="1"/>
          </p:cNvSpPr>
          <p:nvPr>
            <p:ph sz="quarter" idx="19"/>
          </p:nvPr>
        </p:nvSpPr>
        <p:spPr/>
        <p:txBody>
          <a:bodyPr/>
          <a:lstStyle/>
          <a:p>
            <a:pPr>
              <a:buClr>
                <a:srgbClr val="15AAA6"/>
              </a:buClr>
            </a:pPr>
            <a:r>
              <a:rPr lang="en-GB"/>
              <a:t>Largest Danish FinTech company</a:t>
            </a:r>
          </a:p>
          <a:p>
            <a:pPr lvl="1"/>
            <a:r>
              <a:rPr lang="en-GB"/>
              <a:t>More than 20 offices globally</a:t>
            </a:r>
          </a:p>
          <a:p>
            <a:pPr lvl="1"/>
            <a:r>
              <a:rPr lang="en-GB"/>
              <a:t>More than 1500 employees</a:t>
            </a:r>
          </a:p>
          <a:p>
            <a:pPr lvl="1"/>
            <a:r>
              <a:rPr lang="en-GB"/>
              <a:t>More than 20% of revenue invested in R&amp;D</a:t>
            </a:r>
          </a:p>
          <a:p>
            <a:pPr>
              <a:buClr>
                <a:srgbClr val="15AAA6"/>
              </a:buClr>
            </a:pPr>
            <a:r>
              <a:rPr lang="en-GB"/>
              <a:t>Leading provider of investment management software solutions</a:t>
            </a:r>
          </a:p>
          <a:p>
            <a:pPr lvl="1"/>
            <a:r>
              <a:rPr lang="en-GB"/>
              <a:t>More than 180 clients worldwide, mainly large financial organizations</a:t>
            </a:r>
          </a:p>
          <a:p>
            <a:pPr>
              <a:buClr>
                <a:srgbClr val="15AAA6"/>
              </a:buClr>
            </a:pPr>
            <a:r>
              <a:rPr lang="en-GB"/>
              <a:t>SimCorp Technology Labs</a:t>
            </a:r>
          </a:p>
          <a:p>
            <a:pPr lvl="1"/>
            <a:r>
              <a:rPr lang="en-GB"/>
              <a:t>Internal strategic innovation unit focused on innovative technology and enterprise architecture research</a:t>
            </a:r>
          </a:p>
          <a:p>
            <a:pPr lvl="2"/>
            <a:r>
              <a:rPr lang="en-GB"/>
              <a:t>High-performance computing</a:t>
            </a:r>
          </a:p>
          <a:p>
            <a:pPr lvl="2"/>
            <a:r>
              <a:rPr lang="en-GB"/>
              <a:t>Artificial Intelligence</a:t>
            </a:r>
          </a:p>
          <a:p>
            <a:r>
              <a:rPr lang="en-GB"/>
              <a:t>More details: </a:t>
            </a:r>
            <a:r>
              <a:rPr lang="en-GB">
                <a:hlinkClick r:id="rId2"/>
              </a:rPr>
              <a:t>www.simcorp.com</a:t>
            </a:r>
            <a:endParaRPr lang="en-GB" dirty="0"/>
          </a:p>
        </p:txBody>
      </p:sp>
      <p:pic>
        <p:nvPicPr>
          <p:cNvPr id="6" name="Picture 5">
            <a:extLst>
              <a:ext uri="{FF2B5EF4-FFF2-40B4-BE49-F238E27FC236}">
                <a16:creationId xmlns:a16="http://schemas.microsoft.com/office/drawing/2014/main" id="{9094858B-9136-40B0-BF0C-A004C8F29D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076" y="2101847"/>
            <a:ext cx="3005668" cy="518894"/>
          </a:xfrm>
          <a:prstGeom prst="rect">
            <a:avLst/>
          </a:prstGeom>
        </p:spPr>
      </p:pic>
    </p:spTree>
    <p:extLst>
      <p:ext uri="{BB962C8B-B14F-4D97-AF65-F5344CB8AC3E}">
        <p14:creationId xmlns:p14="http://schemas.microsoft.com/office/powerpoint/2010/main" val="246426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C8C31-5C67-420A-9FFF-9242ACF4C4E6}"/>
              </a:ext>
            </a:extLst>
          </p:cNvPr>
          <p:cNvSpPr>
            <a:spLocks noGrp="1"/>
          </p:cNvSpPr>
          <p:nvPr>
            <p:ph type="sldNum" sz="quarter" idx="11"/>
          </p:nvPr>
        </p:nvSpPr>
        <p:spPr/>
        <p:txBody>
          <a:bodyPr/>
          <a:lstStyle/>
          <a:p>
            <a:fld id="{E16BA917-7F09-4B8D-AF07-F52890C14046}" type="slidenum">
              <a:rPr lang="en-GB" smtClean="0"/>
              <a:pPr/>
              <a:t>5</a:t>
            </a:fld>
            <a:endParaRPr lang="en-GB" dirty="0"/>
          </a:p>
        </p:txBody>
      </p:sp>
      <p:sp>
        <p:nvSpPr>
          <p:cNvPr id="3" name="Text Placeholder 2">
            <a:extLst>
              <a:ext uri="{FF2B5EF4-FFF2-40B4-BE49-F238E27FC236}">
                <a16:creationId xmlns:a16="http://schemas.microsoft.com/office/drawing/2014/main" id="{655D91FE-586D-46E2-BB1D-BA8B570A0417}"/>
              </a:ext>
            </a:extLst>
          </p:cNvPr>
          <p:cNvSpPr>
            <a:spLocks noGrp="1"/>
          </p:cNvSpPr>
          <p:nvPr>
            <p:ph type="body" sz="quarter" idx="17"/>
          </p:nvPr>
        </p:nvSpPr>
        <p:spPr/>
        <p:txBody>
          <a:bodyPr/>
          <a:lstStyle/>
          <a:p>
            <a:endParaRPr lang="en-GB" dirty="0"/>
          </a:p>
        </p:txBody>
      </p:sp>
      <p:sp>
        <p:nvSpPr>
          <p:cNvPr id="4" name="Title 3">
            <a:extLst>
              <a:ext uri="{FF2B5EF4-FFF2-40B4-BE49-F238E27FC236}">
                <a16:creationId xmlns:a16="http://schemas.microsoft.com/office/drawing/2014/main" id="{D2A2330A-9842-45CF-B565-09852BE78238}"/>
              </a:ext>
            </a:extLst>
          </p:cNvPr>
          <p:cNvSpPr>
            <a:spLocks noGrp="1"/>
          </p:cNvSpPr>
          <p:nvPr>
            <p:ph type="title"/>
          </p:nvPr>
        </p:nvSpPr>
        <p:spPr/>
        <p:txBody>
          <a:bodyPr/>
          <a:lstStyle/>
          <a:p>
            <a:r>
              <a:rPr lang="en-GB"/>
              <a:t>Derivative Pricing</a:t>
            </a:r>
            <a:endParaRPr lang="en-GB" dirty="0"/>
          </a:p>
        </p:txBody>
      </p:sp>
      <p:sp>
        <p:nvSpPr>
          <p:cNvPr id="5" name="Content Placeholder 4">
            <a:extLst>
              <a:ext uri="{FF2B5EF4-FFF2-40B4-BE49-F238E27FC236}">
                <a16:creationId xmlns:a16="http://schemas.microsoft.com/office/drawing/2014/main" id="{72B4A427-C3FB-43F6-B23E-F2A14F99238F}"/>
              </a:ext>
            </a:extLst>
          </p:cNvPr>
          <p:cNvSpPr>
            <a:spLocks noGrp="1"/>
          </p:cNvSpPr>
          <p:nvPr>
            <p:ph sz="quarter" idx="19"/>
          </p:nvPr>
        </p:nvSpPr>
        <p:spPr/>
        <p:txBody>
          <a:bodyPr/>
          <a:lstStyle/>
          <a:p>
            <a:r>
              <a:rPr lang="en-GB"/>
              <a:t>A contract between two or more parties that derives its value from the performance of an underlying asset, index, or entity</a:t>
            </a:r>
          </a:p>
          <a:p>
            <a:r>
              <a:rPr lang="en-GB"/>
              <a:t>Exchange-traded or Over-the-Counter (OTC)</a:t>
            </a:r>
          </a:p>
          <a:p>
            <a:r>
              <a:rPr lang="en-GB"/>
              <a:t>Examples: Futures, Forward, </a:t>
            </a:r>
            <a:r>
              <a:rPr lang="en-GB" b="1">
                <a:solidFill>
                  <a:schemeClr val="accent1"/>
                </a:solidFill>
              </a:rPr>
              <a:t>Options</a:t>
            </a:r>
            <a:r>
              <a:rPr lang="en-GB"/>
              <a:t>, Warrants, Swaps, etc.</a:t>
            </a:r>
          </a:p>
          <a:p>
            <a:r>
              <a:rPr lang="en-GB" b="1">
                <a:solidFill>
                  <a:schemeClr val="accent1"/>
                </a:solidFill>
              </a:rPr>
              <a:t>Low-end</a:t>
            </a:r>
            <a:r>
              <a:rPr lang="en-GB"/>
              <a:t> estimate of the size and scope of global derivative markets</a:t>
            </a:r>
          </a:p>
          <a:p>
            <a:pPr lvl="1"/>
            <a:r>
              <a:rPr lang="en-GB" b="1">
                <a:solidFill>
                  <a:schemeClr val="accent1"/>
                </a:solidFill>
              </a:rPr>
              <a:t>$630 trillion</a:t>
            </a:r>
          </a:p>
          <a:p>
            <a:pPr lvl="1"/>
            <a:r>
              <a:rPr lang="en-GB" b="1">
                <a:solidFill>
                  <a:schemeClr val="accent1"/>
                </a:solidFill>
              </a:rPr>
              <a:t>High-end</a:t>
            </a:r>
            <a:r>
              <a:rPr lang="en-GB"/>
              <a:t> estimate can be as high as </a:t>
            </a:r>
            <a:r>
              <a:rPr lang="en-GB" b="1">
                <a:solidFill>
                  <a:schemeClr val="accent1"/>
                </a:solidFill>
              </a:rPr>
              <a:t>$1.2 quadrillion</a:t>
            </a:r>
          </a:p>
          <a:p>
            <a:r>
              <a:rPr lang="en-GB"/>
              <a:t>Some of the derivative types (CDOs, CDSs) played an infamous role in the </a:t>
            </a:r>
            <a:r>
              <a:rPr lang="en-GB" b="1">
                <a:solidFill>
                  <a:schemeClr val="accent1"/>
                </a:solidFill>
              </a:rPr>
              <a:t>2008 Financial Crisis</a:t>
            </a:r>
          </a:p>
          <a:p>
            <a:pPr lvl="1"/>
            <a:r>
              <a:rPr lang="en-GB"/>
              <a:t>More regulation introduced since then</a:t>
            </a:r>
          </a:p>
          <a:p>
            <a:pPr lvl="1"/>
            <a:r>
              <a:rPr lang="en-GB"/>
              <a:t>Increased focus on risk management in investment portfolios in financial institutions</a:t>
            </a:r>
          </a:p>
          <a:p>
            <a:pPr lvl="1"/>
            <a:r>
              <a:rPr lang="en-GB"/>
              <a:t>What leads to </a:t>
            </a:r>
            <a:r>
              <a:rPr lang="en-GB" b="1">
                <a:solidFill>
                  <a:schemeClr val="accent1"/>
                </a:solidFill>
              </a:rPr>
              <a:t>more pricing </a:t>
            </a:r>
            <a:r>
              <a:rPr lang="en-GB"/>
              <a:t>and </a:t>
            </a:r>
            <a:r>
              <a:rPr lang="en-GB" b="1">
                <a:solidFill>
                  <a:schemeClr val="accent1"/>
                </a:solidFill>
              </a:rPr>
              <a:t>larger computation loads </a:t>
            </a:r>
          </a:p>
          <a:p>
            <a:r>
              <a:rPr lang="en-GB" sz="1050"/>
              <a:t>Reference: </a:t>
            </a:r>
            <a:r>
              <a:rPr lang="en-GB" sz="1050">
                <a:hlinkClick r:id="rId2"/>
              </a:rPr>
              <a:t>http://money.visualcapitalist.com/all-of-the-worlds-money-and-markets-in-one-visualization/</a:t>
            </a:r>
            <a:endParaRPr lang="en-GB" sz="1050"/>
          </a:p>
          <a:p>
            <a:endParaRPr lang="en-GB" dirty="0"/>
          </a:p>
        </p:txBody>
      </p:sp>
    </p:spTree>
    <p:extLst>
      <p:ext uri="{BB962C8B-B14F-4D97-AF65-F5344CB8AC3E}">
        <p14:creationId xmlns:p14="http://schemas.microsoft.com/office/powerpoint/2010/main" val="13365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EE21F9-ECC3-45A9-8D4C-14126EA03F38}"/>
              </a:ext>
            </a:extLst>
          </p:cNvPr>
          <p:cNvPicPr>
            <a:picLocks noChangeAspect="1"/>
          </p:cNvPicPr>
          <p:nvPr/>
        </p:nvPicPr>
        <p:blipFill>
          <a:blip r:embed="rId2"/>
          <a:stretch>
            <a:fillRect/>
          </a:stretch>
        </p:blipFill>
        <p:spPr>
          <a:xfrm>
            <a:off x="6506550" y="2099198"/>
            <a:ext cx="5014468" cy="4090466"/>
          </a:xfrm>
          <a:prstGeom prst="rect">
            <a:avLst/>
          </a:prstGeom>
        </p:spPr>
      </p:pic>
      <p:sp>
        <p:nvSpPr>
          <p:cNvPr id="2" name="Slide Number Placeholder 1">
            <a:extLst>
              <a:ext uri="{FF2B5EF4-FFF2-40B4-BE49-F238E27FC236}">
                <a16:creationId xmlns:a16="http://schemas.microsoft.com/office/drawing/2014/main" id="{1B61E524-2F1C-41FF-9196-16E237405FA2}"/>
              </a:ext>
            </a:extLst>
          </p:cNvPr>
          <p:cNvSpPr>
            <a:spLocks noGrp="1"/>
          </p:cNvSpPr>
          <p:nvPr>
            <p:ph type="sldNum" sz="quarter" idx="11"/>
          </p:nvPr>
        </p:nvSpPr>
        <p:spPr/>
        <p:txBody>
          <a:bodyPr/>
          <a:lstStyle/>
          <a:p>
            <a:fld id="{E16BA917-7F09-4B8D-AF07-F52890C14046}" type="slidenum">
              <a:rPr lang="en-GB" smtClean="0"/>
              <a:pPr/>
              <a:t>6</a:t>
            </a:fld>
            <a:endParaRPr lang="en-GB" dirty="0"/>
          </a:p>
        </p:txBody>
      </p:sp>
      <p:sp>
        <p:nvSpPr>
          <p:cNvPr id="3" name="Text Placeholder 2">
            <a:extLst>
              <a:ext uri="{FF2B5EF4-FFF2-40B4-BE49-F238E27FC236}">
                <a16:creationId xmlns:a16="http://schemas.microsoft.com/office/drawing/2014/main" id="{DBDA5AC9-B62A-4571-8D8D-DD319E3C8716}"/>
              </a:ext>
            </a:extLst>
          </p:cNvPr>
          <p:cNvSpPr>
            <a:spLocks noGrp="1"/>
          </p:cNvSpPr>
          <p:nvPr>
            <p:ph type="body" sz="quarter" idx="17"/>
          </p:nvPr>
        </p:nvSpPr>
        <p:spPr/>
        <p:txBody>
          <a:bodyPr/>
          <a:lstStyle/>
          <a:p>
            <a:endParaRPr lang="en-GB" dirty="0"/>
          </a:p>
        </p:txBody>
      </p:sp>
      <p:sp>
        <p:nvSpPr>
          <p:cNvPr id="4" name="Title 3">
            <a:extLst>
              <a:ext uri="{FF2B5EF4-FFF2-40B4-BE49-F238E27FC236}">
                <a16:creationId xmlns:a16="http://schemas.microsoft.com/office/drawing/2014/main" id="{C1D0DE0E-F06E-40D1-A474-317CBC23D789}"/>
              </a:ext>
            </a:extLst>
          </p:cNvPr>
          <p:cNvSpPr>
            <a:spLocks noGrp="1"/>
          </p:cNvSpPr>
          <p:nvPr>
            <p:ph type="title"/>
          </p:nvPr>
        </p:nvSpPr>
        <p:spPr/>
        <p:txBody>
          <a:bodyPr/>
          <a:lstStyle/>
          <a:p>
            <a:r>
              <a:rPr lang="en-GB"/>
              <a:t>What is an Option?</a:t>
            </a:r>
            <a:endParaRPr lang="en-GB"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35BC638-0EA0-479C-8C95-37E8129E6940}"/>
                  </a:ext>
                </a:extLst>
              </p:cNvPr>
              <p:cNvSpPr>
                <a:spLocks noGrp="1"/>
              </p:cNvSpPr>
              <p:nvPr>
                <p:ph sz="quarter" idx="19"/>
              </p:nvPr>
            </p:nvSpPr>
            <p:spPr/>
            <p:txBody>
              <a:bodyPr/>
              <a:lstStyle/>
              <a:p>
                <a:r>
                  <a:rPr lang="en-GB"/>
                  <a:t>Option gives the buyer (holder) the right, but not the obligation, to buy (</a:t>
                </a:r>
                <a:r>
                  <a:rPr lang="en-GB" b="1">
                    <a:solidFill>
                      <a:schemeClr val="accent1"/>
                    </a:solidFill>
                  </a:rPr>
                  <a:t>call</a:t>
                </a:r>
                <a:r>
                  <a:rPr lang="en-GB"/>
                  <a:t>) or sell (</a:t>
                </a:r>
                <a:r>
                  <a:rPr lang="en-GB" b="1">
                    <a:solidFill>
                      <a:schemeClr val="accent1"/>
                    </a:solidFill>
                  </a:rPr>
                  <a:t>put</a:t>
                </a:r>
                <a:r>
                  <a:rPr lang="en-GB"/>
                  <a:t>) 1 unit of the underlying asset </a:t>
                </a:r>
              </a:p>
              <a:p>
                <a:pPr lvl="1"/>
                <a:r>
                  <a:rPr lang="en-GB"/>
                  <a:t>at a specified price K (strike price)</a:t>
                </a:r>
              </a:p>
              <a:p>
                <a:pPr lvl="1"/>
                <a:r>
                  <a:rPr lang="en-GB"/>
                  <a:t>at a specified time T (maturity, expiration) (</a:t>
                </a:r>
                <a:r>
                  <a:rPr lang="en-GB" b="1">
                    <a:solidFill>
                      <a:schemeClr val="accent1"/>
                    </a:solidFill>
                  </a:rPr>
                  <a:t>European</a:t>
                </a:r>
                <a:r>
                  <a:rPr lang="en-GB"/>
                  <a:t>)</a:t>
                </a:r>
              </a:p>
              <a:p>
                <a:pPr marL="198438" lvl="1" indent="0">
                  <a:buNone/>
                </a:pPr>
                <a:r>
                  <a:rPr lang="en-GB"/>
                  <a:t>Or</a:t>
                </a:r>
              </a:p>
              <a:p>
                <a:pPr lvl="1"/>
                <a:r>
                  <a:rPr lang="en-GB"/>
                  <a:t>at any time until a specified time T (</a:t>
                </a:r>
                <a:r>
                  <a:rPr lang="en-GB" b="1">
                    <a:solidFill>
                      <a:schemeClr val="accent1"/>
                    </a:solidFill>
                  </a:rPr>
                  <a:t>American</a:t>
                </a:r>
                <a:r>
                  <a:rPr lang="en-GB"/>
                  <a:t>)</a:t>
                </a:r>
                <a:endParaRPr lang="en-GB" i="1" dirty="0">
                  <a:latin typeface="Cambria Math" panose="02040503050406030204" pitchFamily="18" charset="0"/>
                </a:endParaRPr>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𝑃𝑎𝑦𝑜𝑓𝑓</m:t>
                        </m:r>
                      </m:e>
                      <m:sub>
                        <m:r>
                          <a:rPr lang="en-GB" b="0" i="1" smtClean="0">
                            <a:latin typeface="Cambria Math" panose="02040503050406030204" pitchFamily="18" charset="0"/>
                          </a:rPr>
                          <m:t>𝑐𝑎𝑙𝑙</m:t>
                        </m:r>
                      </m:sub>
                    </m:sSub>
                    <m:r>
                      <a:rPr lang="en-GB"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max</m:t>
                        </m:r>
                      </m:fName>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𝑇</m:t>
                                </m:r>
                              </m:sub>
                            </m:sSub>
                            <m:r>
                              <a:rPr lang="en-GB" b="0" i="1" smtClean="0">
                                <a:latin typeface="Cambria Math" panose="02040503050406030204" pitchFamily="18" charset="0"/>
                              </a:rPr>
                              <m:t>−</m:t>
                            </m:r>
                            <m:r>
                              <a:rPr lang="en-GB" b="0" i="1" smtClean="0">
                                <a:latin typeface="Cambria Math" panose="02040503050406030204" pitchFamily="18" charset="0"/>
                              </a:rPr>
                              <m:t>𝐾</m:t>
                            </m:r>
                            <m:r>
                              <a:rPr lang="en-GB" b="0" i="1" smtClean="0">
                                <a:latin typeface="Cambria Math" panose="02040503050406030204" pitchFamily="18" charset="0"/>
                              </a:rPr>
                              <m:t>,0</m:t>
                            </m:r>
                          </m:e>
                        </m:d>
                      </m:e>
                    </m:func>
                  </m:oMath>
                </a14:m>
                <a:endParaRPr lang="en-GB" b="0" i="1" dirty="0">
                  <a:latin typeface="Cambria Math" panose="02040503050406030204" pitchFamily="18" charset="0"/>
                </a:endParaRPr>
              </a:p>
              <a:p>
                <a:pPr lvl="1"/>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𝑃𝑎𝑦𝑜𝑓𝑓</m:t>
                        </m:r>
                      </m:e>
                      <m:sub>
                        <m:r>
                          <a:rPr lang="en-GB" b="0" i="1" smtClean="0">
                            <a:latin typeface="Cambria Math" panose="02040503050406030204" pitchFamily="18" charset="0"/>
                          </a:rPr>
                          <m:t>𝑝𝑢𝑡</m:t>
                        </m:r>
                      </m:sub>
                    </m:sSub>
                    <m:r>
                      <a:rPr lang="en-GB" i="1" smtClean="0">
                        <a:latin typeface="Cambria Math" panose="02040503050406030204" pitchFamily="18" charset="0"/>
                      </a:rPr>
                      <m:t>=</m:t>
                    </m:r>
                    <m:r>
                      <m:rPr>
                        <m:sty m:val="p"/>
                      </m:rPr>
                      <a:rPr lang="en-GB" smtClean="0">
                        <a:latin typeface="Cambria Math" panose="02040503050406030204" pitchFamily="18" charset="0"/>
                      </a:rPr>
                      <m:t>max</m:t>
                    </m:r>
                    <m:r>
                      <a:rPr lang="en-GB" i="1" smtClean="0">
                        <a:latin typeface="Cambria Math" panose="02040503050406030204" pitchFamily="18" charset="0"/>
                      </a:rPr>
                      <m:t>⁡{</m:t>
                    </m:r>
                    <m:r>
                      <a:rPr lang="en-GB" i="1" smtClean="0">
                        <a:latin typeface="Cambria Math" panose="02040503050406030204" pitchFamily="18" charset="0"/>
                      </a:rPr>
                      <m:t>𝐾</m:t>
                    </m:r>
                    <m:r>
                      <a:rPr lang="en-GB" b="0"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𝑆</m:t>
                        </m:r>
                      </m:e>
                      <m:sub>
                        <m:r>
                          <a:rPr lang="en-GB" b="0" i="1" smtClean="0">
                            <a:latin typeface="Cambria Math" panose="02040503050406030204" pitchFamily="18" charset="0"/>
                          </a:rPr>
                          <m:t>𝑇</m:t>
                        </m:r>
                      </m:sub>
                    </m:sSub>
                    <m:r>
                      <a:rPr lang="en-GB" i="1" smtClean="0">
                        <a:latin typeface="Cambria Math" panose="02040503050406030204" pitchFamily="18" charset="0"/>
                      </a:rPr>
                      <m:t>,0}</m:t>
                    </m:r>
                  </m:oMath>
                </a14:m>
                <a:endParaRPr lang="en-GB" dirty="0"/>
              </a:p>
              <a:p>
                <a:r>
                  <a:rPr lang="en-GB"/>
                  <a:t>Payoffs from positions in European options: </a:t>
                </a:r>
              </a:p>
              <a:p>
                <a:pPr lvl="1"/>
                <a:r>
                  <a:rPr lang="en-GB"/>
                  <a:t>(a) long call; (b) short call; (c) long put; (d) short put. </a:t>
                </a:r>
              </a:p>
              <a:p>
                <a:pPr lvl="1"/>
                <a:r>
                  <a:rPr lang="en-GB"/>
                  <a:t>Price of an underlying asset at expiration =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𝑆</m:t>
                        </m:r>
                      </m:e>
                      <m:sub>
                        <m:r>
                          <a:rPr lang="en-GB" b="0" i="1" dirty="0" smtClean="0">
                            <a:latin typeface="Cambria Math" panose="02040503050406030204" pitchFamily="18" charset="0"/>
                          </a:rPr>
                          <m:t>𝑇</m:t>
                        </m:r>
                      </m:sub>
                    </m:sSub>
                  </m:oMath>
                </a14:m>
                <a:r>
                  <a:rPr lang="en-GB" sz="600" dirty="0"/>
                  <a:t> </a:t>
                </a:r>
                <a:r>
                  <a:rPr lang="en-GB" dirty="0"/>
                  <a:t>.</a:t>
                </a:r>
              </a:p>
              <a:p>
                <a:pPr marL="198438" lvl="1" indent="0">
                  <a:buNone/>
                </a:pPr>
                <a:endParaRPr lang="en-GB" b="1" dirty="0"/>
              </a:p>
            </p:txBody>
          </p:sp>
        </mc:Choice>
        <mc:Fallback xmlns="">
          <p:sp>
            <p:nvSpPr>
              <p:cNvPr id="5" name="Content Placeholder 4">
                <a:extLst>
                  <a:ext uri="{FF2B5EF4-FFF2-40B4-BE49-F238E27FC236}">
                    <a16:creationId xmlns:a16="http://schemas.microsoft.com/office/drawing/2014/main" id="{A35BC638-0EA0-479C-8C95-37E8129E6940}"/>
                  </a:ext>
                </a:extLst>
              </p:cNvPr>
              <p:cNvSpPr>
                <a:spLocks noGrp="1" noRot="1" noChangeAspect="1" noMove="1" noResize="1" noEditPoints="1" noAdjustHandles="1" noChangeArrowheads="1" noChangeShapeType="1" noTextEdit="1"/>
              </p:cNvSpPr>
              <p:nvPr>
                <p:ph sz="quarter" idx="19"/>
              </p:nvPr>
            </p:nvSpPr>
            <p:spPr>
              <a:blipFill>
                <a:blip r:embed="rId3"/>
                <a:stretch>
                  <a:fillRect l="-1179" t="-1736"/>
                </a:stretch>
              </a:blipFill>
            </p:spPr>
            <p:txBody>
              <a:bodyPr/>
              <a:lstStyle/>
              <a:p>
                <a:r>
                  <a:rPr lang="en-GB">
                    <a:noFill/>
                  </a:rPr>
                  <a:t> </a:t>
                </a:r>
              </a:p>
            </p:txBody>
          </p:sp>
        </mc:Fallback>
      </mc:AlternateContent>
    </p:spTree>
    <p:extLst>
      <p:ext uri="{BB962C8B-B14F-4D97-AF65-F5344CB8AC3E}">
        <p14:creationId xmlns:p14="http://schemas.microsoft.com/office/powerpoint/2010/main" val="43647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a:t>The Problem</a:t>
            </a:r>
            <a:endParaRPr lang="en-GB" dirty="0"/>
          </a:p>
        </p:txBody>
      </p:sp>
      <p:sp>
        <p:nvSpPr>
          <p:cNvPr id="2" name="Slide Number Placeholder 1"/>
          <p:cNvSpPr>
            <a:spLocks noGrp="1"/>
          </p:cNvSpPr>
          <p:nvPr>
            <p:ph type="sldNum" sz="quarter" idx="12"/>
          </p:nvPr>
        </p:nvSpPr>
        <p:spPr/>
        <p:txBody>
          <a:bodyPr/>
          <a:lstStyle/>
          <a:p>
            <a:fld id="{E16BA917-7F09-4B8D-AF07-F52890C14046}" type="slidenum">
              <a:rPr lang="en-GB" smtClean="0"/>
              <a:pPr/>
              <a:t>7</a:t>
            </a:fld>
            <a:endParaRPr lang="en-GB" dirty="0"/>
          </a:p>
        </p:txBody>
      </p:sp>
    </p:spTree>
    <p:extLst>
      <p:ext uri="{BB962C8B-B14F-4D97-AF65-F5344CB8AC3E}">
        <p14:creationId xmlns:p14="http://schemas.microsoft.com/office/powerpoint/2010/main" val="230422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6BA917-7F09-4B8D-AF07-F52890C14046}" type="slidenum">
              <a:rPr lang="en-GB" smtClean="0"/>
              <a:pPr/>
              <a:t>8</a:t>
            </a:fld>
            <a:endParaRPr lang="en-GB" dirty="0"/>
          </a:p>
        </p:txBody>
      </p:sp>
      <p:sp>
        <p:nvSpPr>
          <p:cNvPr id="7" name="Title 6"/>
          <p:cNvSpPr>
            <a:spLocks noGrp="1"/>
          </p:cNvSpPr>
          <p:nvPr>
            <p:ph type="title"/>
          </p:nvPr>
        </p:nvSpPr>
        <p:spPr/>
        <p:txBody>
          <a:bodyPr>
            <a:normAutofit/>
          </a:bodyPr>
          <a:lstStyle/>
          <a:p>
            <a:r>
              <a:rPr lang="en-GB"/>
              <a:t>CLASSICAL TRINOMIAL ALGORITHMS</a:t>
            </a:r>
            <a:endParaRPr lang="en-GB" dirty="0"/>
          </a:p>
        </p:txBody>
      </p:sp>
      <p:sp>
        <p:nvSpPr>
          <p:cNvPr id="13" name="TextBox 12"/>
          <p:cNvSpPr txBox="1"/>
          <p:nvPr/>
        </p:nvSpPr>
        <p:spPr>
          <a:xfrm>
            <a:off x="649139" y="1283597"/>
            <a:ext cx="10448586" cy="2586666"/>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a:latin typeface="+mn-lt"/>
              </a:rPr>
              <a:t>We consider basic </a:t>
            </a:r>
            <a:r>
              <a:rPr lang="en-GB" sz="1600" b="1">
                <a:solidFill>
                  <a:schemeClr val="accent1"/>
                </a:solidFill>
                <a:latin typeface="+mn-lt"/>
              </a:rPr>
              <a:t>Lattice Methods</a:t>
            </a:r>
            <a:r>
              <a:rPr lang="en-GB" sz="1600">
                <a:latin typeface="+mn-lt"/>
              </a:rPr>
              <a:t> (algorithms) for the pricing of European Call/Put Options using </a:t>
            </a:r>
            <a:r>
              <a:rPr lang="en-GB" sz="1600" b="1">
                <a:solidFill>
                  <a:schemeClr val="accent1"/>
                </a:solidFill>
                <a:latin typeface="+mn-lt"/>
              </a:rPr>
              <a:t>fixed interest rates</a:t>
            </a:r>
            <a:r>
              <a:rPr lang="en-GB" sz="1600">
                <a:latin typeface="+mn-lt"/>
              </a:rPr>
              <a:t>. The underlying asset is a </a:t>
            </a:r>
            <a:r>
              <a:rPr lang="en-GB" sz="1600" b="1">
                <a:solidFill>
                  <a:schemeClr val="accent1"/>
                </a:solidFill>
                <a:latin typeface="+mn-lt"/>
              </a:rPr>
              <a:t>zero-coupon bond</a:t>
            </a:r>
            <a:r>
              <a:rPr lang="en-GB" sz="1600">
                <a:latin typeface="+mn-lt"/>
              </a:rPr>
              <a:t> defined by a </a:t>
            </a:r>
            <a:r>
              <a:rPr lang="en-GB" sz="1600" b="1">
                <a:solidFill>
                  <a:schemeClr val="accent1"/>
                </a:solidFill>
                <a:latin typeface="+mn-lt"/>
              </a:rPr>
              <a:t>term structure </a:t>
            </a:r>
            <a:r>
              <a:rPr lang="en-GB" sz="1600">
                <a:latin typeface="+mn-lt"/>
              </a:rPr>
              <a:t>(yield curve).</a:t>
            </a:r>
          </a:p>
          <a:p>
            <a:pPr marL="0" indent="0" defTabSz="179388">
              <a:buClr>
                <a:srgbClr val="00DEE6"/>
              </a:buClr>
              <a:buFont typeface="Arial" panose="020B0604020202020204" pitchFamily="34" charset="0"/>
              <a:buNone/>
            </a:pPr>
            <a:endParaRPr lang="en-GB" sz="1600">
              <a:latin typeface="+mn-lt"/>
            </a:endParaRPr>
          </a:p>
          <a:p>
            <a:pPr marL="0" indent="0" defTabSz="179388">
              <a:buClr>
                <a:srgbClr val="00DEE6"/>
              </a:buClr>
              <a:buFont typeface="Arial" panose="020B0604020202020204" pitchFamily="34" charset="0"/>
              <a:buNone/>
            </a:pPr>
            <a:r>
              <a:rPr lang="en-GB" sz="1600">
                <a:latin typeface="+mn-lt"/>
              </a:rPr>
              <a:t>From the initial time, a tree represent the range of prices the asset might have at a given time. </a:t>
            </a:r>
            <a:endParaRPr lang="en-GB" sz="1600" dirty="0">
              <a:latin typeface="+mn-lt"/>
            </a:endParaRPr>
          </a:p>
        </p:txBody>
      </p:sp>
      <p:pic>
        <p:nvPicPr>
          <p:cNvPr id="6" name="Picture 5" descr="Screen Shot 2017-02-28 at 13.59.0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815" y="3411769"/>
            <a:ext cx="2355595" cy="1894718"/>
          </a:xfrm>
          <a:prstGeom prst="rect">
            <a:avLst/>
          </a:prstGeom>
        </p:spPr>
      </p:pic>
      <p:pic>
        <p:nvPicPr>
          <p:cNvPr id="9" name="Picture 8" descr="Screen Shot 2017-02-28 at 14.03.0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2841" y="2688548"/>
            <a:ext cx="2274738" cy="3240274"/>
          </a:xfrm>
          <a:prstGeom prst="rect">
            <a:avLst/>
          </a:prstGeom>
        </p:spPr>
      </p:pic>
      <p:pic>
        <p:nvPicPr>
          <p:cNvPr id="18" name="Picture 17" descr="Screen Shot 2017-01-24 at 10.56.35.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0081" y="3701322"/>
            <a:ext cx="5092213" cy="1378397"/>
          </a:xfrm>
          <a:prstGeom prst="rect">
            <a:avLst/>
          </a:prstGeom>
        </p:spPr>
      </p:pic>
      <p:cxnSp>
        <p:nvCxnSpPr>
          <p:cNvPr id="20" name="Straight Arrow Connector 19"/>
          <p:cNvCxnSpPr/>
          <p:nvPr/>
        </p:nvCxnSpPr>
        <p:spPr>
          <a:xfrm>
            <a:off x="672001" y="6178732"/>
            <a:ext cx="8170909" cy="0"/>
          </a:xfrm>
          <a:prstGeom prst="straightConnector1">
            <a:avLst/>
          </a:prstGeom>
          <a:noFill/>
          <a:ln w="38100" cmpd="sng">
            <a:solidFill>
              <a:schemeClr val="tx1"/>
            </a:solidFill>
            <a:tailEnd type="arrow"/>
          </a:ln>
          <a:effectLst/>
        </p:spPr>
        <p:style>
          <a:lnRef idx="1">
            <a:schemeClr val="accent1"/>
          </a:lnRef>
          <a:fillRef idx="3">
            <a:schemeClr val="accent1"/>
          </a:fillRef>
          <a:effectRef idx="2">
            <a:schemeClr val="accent1"/>
          </a:effectRef>
          <a:fontRef idx="minor">
            <a:schemeClr val="lt1"/>
          </a:fontRef>
        </p:style>
      </p:cxnSp>
      <p:sp>
        <p:nvSpPr>
          <p:cNvPr id="21" name="TextBox 20"/>
          <p:cNvSpPr txBox="1"/>
          <p:nvPr/>
        </p:nvSpPr>
        <p:spPr>
          <a:xfrm>
            <a:off x="8914207" y="5928823"/>
            <a:ext cx="2613691" cy="595606"/>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b="1">
                <a:latin typeface="+mn-lt"/>
              </a:rPr>
              <a:t>Increasing model complexity</a:t>
            </a:r>
            <a:endParaRPr lang="en-GB" sz="1600" b="1" dirty="0">
              <a:latin typeface="+mn-lt"/>
            </a:endParaRPr>
          </a:p>
        </p:txBody>
      </p:sp>
      <p:sp>
        <p:nvSpPr>
          <p:cNvPr id="22" name="TextBox 21"/>
          <p:cNvSpPr txBox="1"/>
          <p:nvPr/>
        </p:nvSpPr>
        <p:spPr>
          <a:xfrm>
            <a:off x="777815" y="2390745"/>
            <a:ext cx="2613691" cy="595606"/>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Binomial tree</a:t>
            </a:r>
          </a:p>
          <a:p>
            <a:pPr marL="0" indent="0" defTabSz="179388">
              <a:buClr>
                <a:srgbClr val="00DEE6"/>
              </a:buClr>
              <a:buFont typeface="Arial" panose="020B0604020202020204" pitchFamily="34" charset="0"/>
              <a:buNone/>
            </a:pPr>
            <a:r>
              <a:rPr lang="en-GB" sz="1600" b="1">
                <a:solidFill>
                  <a:srgbClr val="2155CD"/>
                </a:solidFill>
                <a:latin typeface="+mn-lt"/>
              </a:rPr>
              <a:t>Cox, Ross &amp; Rubenstein (CRR) (1979)</a:t>
            </a:r>
            <a:endParaRPr lang="en-GB" sz="1600" b="1" dirty="0">
              <a:solidFill>
                <a:srgbClr val="2155CD"/>
              </a:solidFill>
              <a:latin typeface="+mn-lt"/>
            </a:endParaRPr>
          </a:p>
        </p:txBody>
      </p:sp>
      <p:sp>
        <p:nvSpPr>
          <p:cNvPr id="23" name="TextBox 22"/>
          <p:cNvSpPr txBox="1"/>
          <p:nvPr/>
        </p:nvSpPr>
        <p:spPr>
          <a:xfrm>
            <a:off x="3692841" y="2390745"/>
            <a:ext cx="2613691" cy="595606"/>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chemeClr val="accent3"/>
                </a:solidFill>
                <a:latin typeface="+mn-lt"/>
              </a:rPr>
              <a:t>Trinomial tree</a:t>
            </a:r>
          </a:p>
          <a:p>
            <a:pPr marL="0" indent="0" defTabSz="179388">
              <a:buClr>
                <a:srgbClr val="00DEE6"/>
              </a:buClr>
              <a:buFont typeface="Arial" panose="020B0604020202020204" pitchFamily="34" charset="0"/>
              <a:buNone/>
            </a:pPr>
            <a:r>
              <a:rPr lang="en-GB" sz="1600" b="1">
                <a:solidFill>
                  <a:schemeClr val="accent3"/>
                </a:solidFill>
                <a:latin typeface="+mn-lt"/>
              </a:rPr>
              <a:t>Boyle (1986)</a:t>
            </a:r>
            <a:endParaRPr lang="en-GB" sz="1600" b="1" dirty="0">
              <a:solidFill>
                <a:schemeClr val="accent3"/>
              </a:solidFill>
              <a:latin typeface="+mn-lt"/>
            </a:endParaRPr>
          </a:p>
        </p:txBody>
      </p:sp>
      <p:sp>
        <p:nvSpPr>
          <p:cNvPr id="24" name="TextBox 23"/>
          <p:cNvSpPr txBox="1"/>
          <p:nvPr/>
        </p:nvSpPr>
        <p:spPr>
          <a:xfrm>
            <a:off x="6479071" y="2415144"/>
            <a:ext cx="2613691" cy="595606"/>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Trinomial tree</a:t>
            </a:r>
          </a:p>
          <a:p>
            <a:pPr marL="0" indent="0" defTabSz="179388">
              <a:buClr>
                <a:srgbClr val="00DEE6"/>
              </a:buClr>
              <a:buFont typeface="Arial" panose="020B0604020202020204" pitchFamily="34" charset="0"/>
              <a:buNone/>
            </a:pPr>
            <a:r>
              <a:rPr lang="en-GB" sz="1600" b="1">
                <a:solidFill>
                  <a:srgbClr val="2155CD"/>
                </a:solidFill>
                <a:latin typeface="+mn-lt"/>
              </a:rPr>
              <a:t>Hull &amp; White 1F (1994a)</a:t>
            </a:r>
            <a:endParaRPr lang="en-GB" sz="1600" b="1" dirty="0">
              <a:solidFill>
                <a:srgbClr val="2155CD"/>
              </a:solidFill>
              <a:latin typeface="+mn-lt"/>
            </a:endParaRPr>
          </a:p>
        </p:txBody>
      </p:sp>
    </p:spTree>
    <p:extLst>
      <p:ext uri="{BB962C8B-B14F-4D97-AF65-F5344CB8AC3E}">
        <p14:creationId xmlns:p14="http://schemas.microsoft.com/office/powerpoint/2010/main" val="335282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6BA917-7F09-4B8D-AF07-F52890C14046}" type="slidenum">
              <a:rPr lang="en-GB" smtClean="0"/>
              <a:pPr/>
              <a:t>9</a:t>
            </a:fld>
            <a:endParaRPr lang="en-GB" dirty="0"/>
          </a:p>
        </p:txBody>
      </p:sp>
      <p:sp>
        <p:nvSpPr>
          <p:cNvPr id="7" name="Title 6"/>
          <p:cNvSpPr>
            <a:spLocks noGrp="1"/>
          </p:cNvSpPr>
          <p:nvPr>
            <p:ph type="title"/>
          </p:nvPr>
        </p:nvSpPr>
        <p:spPr/>
        <p:txBody>
          <a:bodyPr>
            <a:normAutofit/>
          </a:bodyPr>
          <a:lstStyle/>
          <a:p>
            <a:r>
              <a:rPr lang="en-GB"/>
              <a:t>OPTION PAYOFF VALUATION</a:t>
            </a:r>
            <a:endParaRPr lang="en-GB" dirty="0"/>
          </a:p>
        </p:txBody>
      </p:sp>
      <p:sp>
        <p:nvSpPr>
          <p:cNvPr id="13" name="TextBox 12"/>
          <p:cNvSpPr txBox="1"/>
          <p:nvPr/>
        </p:nvSpPr>
        <p:spPr>
          <a:xfrm>
            <a:off x="649139" y="1283597"/>
            <a:ext cx="10448586" cy="236186"/>
          </a:xfrm>
          <a:prstGeom prst="rect">
            <a:avLst/>
          </a:prstGeom>
          <a:noFill/>
        </p:spPr>
        <p:txBody>
          <a:bodyPr wrap="square" lIns="0" tIns="0" rIns="0" bIns="0" rtlCol="0">
            <a:noAutofit/>
          </a:bodyPr>
          <a:lstStyle/>
          <a:p>
            <a:pPr marL="0" indent="0" defTabSz="179388">
              <a:buClr>
                <a:srgbClr val="00DEE6"/>
              </a:buClr>
              <a:buFont typeface="Arial" panose="020B0604020202020204" pitchFamily="34" charset="0"/>
              <a:buNone/>
            </a:pPr>
            <a:r>
              <a:rPr lang="en-GB" sz="1600">
                <a:latin typeface="+mn-lt"/>
              </a:rPr>
              <a:t>Procedure for valuation of option payoff of an asset at maturity.</a:t>
            </a:r>
          </a:p>
          <a:p>
            <a:pPr marL="0" indent="0" defTabSz="179388">
              <a:buClr>
                <a:srgbClr val="00DEE6"/>
              </a:buClr>
              <a:buFont typeface="Arial" panose="020B0604020202020204" pitchFamily="34" charset="0"/>
              <a:buNone/>
            </a:pPr>
            <a:endParaRPr lang="en-GB" sz="1600" b="1" dirty="0">
              <a:latin typeface="+mn-lt"/>
            </a:endParaRPr>
          </a:p>
        </p:txBody>
      </p:sp>
      <p:pic>
        <p:nvPicPr>
          <p:cNvPr id="6" name="Picture 5" descr="Screen Shot 2017-02-28 at 13.59.0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001" y="2625659"/>
            <a:ext cx="2537402" cy="2040954"/>
          </a:xfrm>
          <a:prstGeom prst="rect">
            <a:avLst/>
          </a:prstGeom>
        </p:spPr>
      </p:pic>
      <p:sp>
        <p:nvSpPr>
          <p:cNvPr id="22" name="TextBox 21"/>
          <p:cNvSpPr txBox="1"/>
          <p:nvPr/>
        </p:nvSpPr>
        <p:spPr>
          <a:xfrm>
            <a:off x="672001" y="1924978"/>
            <a:ext cx="9261544" cy="753844"/>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Binomial tree</a:t>
            </a:r>
          </a:p>
          <a:p>
            <a:pPr marL="0" indent="0" defTabSz="179388">
              <a:buClr>
                <a:srgbClr val="00DEE6"/>
              </a:buClr>
              <a:buFont typeface="Arial" panose="020B0604020202020204" pitchFamily="34" charset="0"/>
              <a:buNone/>
            </a:pPr>
            <a:r>
              <a:rPr lang="en-GB" sz="1600" b="1">
                <a:solidFill>
                  <a:srgbClr val="2155CD"/>
                </a:solidFill>
                <a:latin typeface="+mn-lt"/>
              </a:rPr>
              <a:t>Cox, Ross &amp; Rubenstein (CRR) (1979)</a:t>
            </a:r>
            <a:endParaRPr lang="en-GB" sz="1600" b="1" dirty="0">
              <a:solidFill>
                <a:srgbClr val="2155CD"/>
              </a:solidFill>
              <a:latin typeface="+mn-lt"/>
            </a:endParaRPr>
          </a:p>
        </p:txBody>
      </p:sp>
      <p:pic>
        <p:nvPicPr>
          <p:cNvPr id="2" name="Picture 1" descr="Screen Shot 2017-02-28 at 14.12.38.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803" y="3141840"/>
            <a:ext cx="1334770" cy="1038956"/>
          </a:xfrm>
          <a:prstGeom prst="rect">
            <a:avLst/>
          </a:prstGeom>
        </p:spPr>
      </p:pic>
      <p:pic>
        <p:nvPicPr>
          <p:cNvPr id="4" name="Picture 3" descr="Screen Shot 2017-02-28 at 14.14.1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329" y="4294447"/>
            <a:ext cx="1143000" cy="260350"/>
          </a:xfrm>
          <a:prstGeom prst="rect">
            <a:avLst/>
          </a:prstGeom>
        </p:spPr>
      </p:pic>
      <p:pic>
        <p:nvPicPr>
          <p:cNvPr id="5" name="Picture 4" descr="Screen Shot 2017-02-28 at 14.15.27.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6484" y="3084017"/>
            <a:ext cx="1427811" cy="1139364"/>
          </a:xfrm>
          <a:prstGeom prst="rect">
            <a:avLst/>
          </a:prstGeom>
        </p:spPr>
      </p:pic>
      <p:pic>
        <p:nvPicPr>
          <p:cNvPr id="8" name="Picture 7" descr="Screen Shot 2017-02-28 at 14.16.08.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76484" y="4279928"/>
            <a:ext cx="2552108" cy="307754"/>
          </a:xfrm>
          <a:prstGeom prst="rect">
            <a:avLst/>
          </a:prstGeom>
        </p:spPr>
      </p:pic>
      <p:sp>
        <p:nvSpPr>
          <p:cNvPr id="17" name="TextBox 16"/>
          <p:cNvSpPr txBox="1"/>
          <p:nvPr/>
        </p:nvSpPr>
        <p:spPr>
          <a:xfrm>
            <a:off x="634411" y="4787557"/>
            <a:ext cx="1548629" cy="250031"/>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1. Generate tree</a:t>
            </a:r>
            <a:endParaRPr lang="en-GB" sz="1600" b="1" dirty="0">
              <a:solidFill>
                <a:srgbClr val="2155CD"/>
              </a:solidFill>
              <a:latin typeface="+mn-lt"/>
            </a:endParaRPr>
          </a:p>
        </p:txBody>
      </p:sp>
      <p:sp>
        <p:nvSpPr>
          <p:cNvPr id="19" name="TextBox 18"/>
          <p:cNvSpPr txBox="1"/>
          <p:nvPr/>
        </p:nvSpPr>
        <p:spPr>
          <a:xfrm>
            <a:off x="3660803" y="4787557"/>
            <a:ext cx="2179837" cy="250031"/>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2. Assign probabilities</a:t>
            </a:r>
            <a:endParaRPr lang="en-GB" sz="1600" b="1" dirty="0">
              <a:solidFill>
                <a:srgbClr val="2155CD"/>
              </a:solidFill>
              <a:latin typeface="+mn-lt"/>
            </a:endParaRPr>
          </a:p>
        </p:txBody>
      </p:sp>
      <p:sp>
        <p:nvSpPr>
          <p:cNvPr id="25" name="TextBox 24"/>
          <p:cNvSpPr txBox="1"/>
          <p:nvPr/>
        </p:nvSpPr>
        <p:spPr>
          <a:xfrm>
            <a:off x="6268837" y="4775088"/>
            <a:ext cx="2613691" cy="980208"/>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3. Discounting</a:t>
            </a:r>
          </a:p>
          <a:p>
            <a:pPr marL="0" indent="0" defTabSz="179388">
              <a:buClr>
                <a:srgbClr val="00DEE6"/>
              </a:buClr>
              <a:buFont typeface="Arial" panose="020B0604020202020204" pitchFamily="34" charset="0"/>
              <a:buNone/>
            </a:pPr>
            <a:r>
              <a:rPr lang="en-GB" sz="1600" b="1">
                <a:solidFill>
                  <a:srgbClr val="2155CD"/>
                </a:solidFill>
                <a:latin typeface="+mn-lt"/>
              </a:rPr>
              <a:t>Using principles of </a:t>
            </a:r>
          </a:p>
          <a:p>
            <a:pPr marL="285750" indent="-285750" defTabSz="179388">
              <a:buClr>
                <a:srgbClr val="00DEE6"/>
              </a:buClr>
              <a:buFontTx/>
              <a:buChar char="-"/>
            </a:pPr>
            <a:r>
              <a:rPr lang="en-GB" sz="1600" b="1">
                <a:solidFill>
                  <a:srgbClr val="2155CD"/>
                </a:solidFill>
                <a:latin typeface="+mn-lt"/>
              </a:rPr>
              <a:t>Replication</a:t>
            </a:r>
          </a:p>
          <a:p>
            <a:pPr marL="285750" indent="-285750" defTabSz="179388">
              <a:buClr>
                <a:srgbClr val="00DEE6"/>
              </a:buClr>
              <a:buFontTx/>
              <a:buChar char="-"/>
            </a:pPr>
            <a:r>
              <a:rPr lang="en-GB" sz="1600" b="1">
                <a:solidFill>
                  <a:srgbClr val="2155CD"/>
                </a:solidFill>
                <a:latin typeface="+mn-lt"/>
              </a:rPr>
              <a:t>No arbitrage</a:t>
            </a:r>
            <a:endParaRPr lang="en-GB" sz="1600" b="1" dirty="0">
              <a:solidFill>
                <a:srgbClr val="2155CD"/>
              </a:solidFill>
              <a:latin typeface="+mn-lt"/>
            </a:endParaRPr>
          </a:p>
        </p:txBody>
      </p:sp>
      <p:pic>
        <p:nvPicPr>
          <p:cNvPr id="10" name="Picture 9" descr="Screen Shot 2017-02-28 at 21.51.2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7351" y="3301663"/>
            <a:ext cx="3087064" cy="660377"/>
          </a:xfrm>
          <a:prstGeom prst="rect">
            <a:avLst/>
          </a:prstGeom>
        </p:spPr>
      </p:pic>
      <p:sp>
        <p:nvSpPr>
          <p:cNvPr id="26" name="TextBox 25"/>
          <p:cNvSpPr txBox="1"/>
          <p:nvPr/>
        </p:nvSpPr>
        <p:spPr>
          <a:xfrm>
            <a:off x="9310725" y="4796215"/>
            <a:ext cx="2093958" cy="595606"/>
          </a:xfrm>
          <a:prstGeom prst="rect">
            <a:avLst/>
          </a:prstGeom>
          <a:noFill/>
          <a:ln>
            <a:noFill/>
          </a:ln>
        </p:spPr>
        <p:txBody>
          <a:bodyPr wrap="square" lIns="0" tIns="0" rIns="0" bIns="0" rtlCol="0">
            <a:noAutofit/>
          </a:bodyPr>
          <a:lstStyle/>
          <a:p>
            <a:pPr marL="0" indent="0" defTabSz="179388">
              <a:buClr>
                <a:srgbClr val="00DEE6"/>
              </a:buClr>
              <a:buFont typeface="Arial" panose="020B0604020202020204" pitchFamily="34" charset="0"/>
              <a:buNone/>
            </a:pPr>
            <a:r>
              <a:rPr lang="en-GB" sz="1600" b="1">
                <a:solidFill>
                  <a:srgbClr val="2155CD"/>
                </a:solidFill>
                <a:latin typeface="+mn-lt"/>
              </a:rPr>
              <a:t>4. Payoff estimation determined by strike price X at maturity T.</a:t>
            </a:r>
            <a:endParaRPr lang="en-GB" sz="1600" b="1" dirty="0">
              <a:solidFill>
                <a:srgbClr val="2155CD"/>
              </a:solidFill>
              <a:latin typeface="+mn-lt"/>
            </a:endParaRPr>
          </a:p>
        </p:txBody>
      </p:sp>
    </p:spTree>
    <p:extLst>
      <p:ext uri="{BB962C8B-B14F-4D97-AF65-F5344CB8AC3E}">
        <p14:creationId xmlns:p14="http://schemas.microsoft.com/office/powerpoint/2010/main" val="1837013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FALLBACK_LAYOUT" val="7"/>
  <p:tag name="MIO_SHOW_DATE" val="False"/>
  <p:tag name="MIO_SHOW_FOOTER" val="True"/>
  <p:tag name="MIO_SHOW_PAGENUMBER" val="True"/>
  <p:tag name="MIO_AVOID_BLANK_LAYOUT" val="False"/>
  <p:tag name="MIO_NUMBER_OF_VALID_LAYOUTS" val="9"/>
  <p:tag name="MIO_MST_COLOR_1" val="0,0,0,Dark 1"/>
  <p:tag name="MIO_MST_COLOR_2" val="255,255,255,Light 1"/>
  <p:tag name="MIO_MST_COLOR_3" val="38,53,66,Dark 2"/>
  <p:tag name="MIO_MST_COLOR_4" val="255,255,255,Light 2"/>
  <p:tag name="MIO_MST_COLOR_5" val="21,166,173,Accent 1"/>
  <p:tag name="MIO_MST_COLOR_6" val="147,228,249,Accent 2"/>
  <p:tag name="MIO_MST_COLOR_7" val="33,85,205,Accent 3"/>
  <p:tag name="MIO_MST_COLOR_8" val="29,109,127,Accent 4"/>
  <p:tag name="MIO_MST_COLOR_9" val="21,137,114,Accent 5"/>
  <p:tag name="MIO_MST_COLOR_10" val="204,204,204,Accent 6"/>
  <p:tag name="MIO_MST_COLOR_11" val="118,193,226,"/>
  <p:tag name="MIO_MST_COLOR_12" val="132,138,144,"/>
  <p:tag name="MIO_HDS" val="True"/>
  <p:tag name="MIO_EK" val="2277"/>
  <p:tag name="MIO_UPDATE" val="True"/>
  <p:tag name="MIO_VERSION" val="18.03.2016 15:43:41"/>
  <p:tag name="MIO_DBID" val="25C89224-3BD0-4DAE-9699-6AD9CAF4AB96"/>
  <p:tag name="MIO_LASTDOWNLOADED" val="20.03.2016 10:29:32"/>
  <p:tag name="MIO_OBJECTNAME" val="SimCorp New Template"/>
</p:tagLst>
</file>

<file path=ppt/theme/theme1.xml><?xml version="1.0" encoding="utf-8"?>
<a:theme xmlns:a="http://schemas.openxmlformats.org/drawingml/2006/main" name="16.9">
  <a:themeElements>
    <a:clrScheme name="Brugerdefineret 8">
      <a:dk1>
        <a:sysClr val="windowText" lastClr="000000"/>
      </a:dk1>
      <a:lt1>
        <a:sysClr val="window" lastClr="FFFFFF"/>
      </a:lt1>
      <a:dk2>
        <a:srgbClr val="2D465D"/>
      </a:dk2>
      <a:lt2>
        <a:srgbClr val="FFFFFF"/>
      </a:lt2>
      <a:accent1>
        <a:srgbClr val="15A6AD"/>
      </a:accent1>
      <a:accent2>
        <a:srgbClr val="93E4F9"/>
      </a:accent2>
      <a:accent3>
        <a:srgbClr val="2155CD"/>
      </a:accent3>
      <a:accent4>
        <a:srgbClr val="1D6D7F"/>
      </a:accent4>
      <a:accent5>
        <a:srgbClr val="158972"/>
      </a:accent5>
      <a:accent6>
        <a:srgbClr val="CCCCCC"/>
      </a:accent6>
      <a:hlink>
        <a:srgbClr val="76C1E2"/>
      </a:hlink>
      <a:folHlink>
        <a:srgbClr val="848A9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6"/>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noFill/>
        <a:ln>
          <a:solidFill>
            <a:schemeClr val="accent6"/>
          </a:solidFill>
        </a:ln>
        <a:effectLst/>
      </a:spPr>
      <a:bodyPr/>
      <a:lstStyle/>
      <a:style>
        <a:lnRef idx="1">
          <a:schemeClr val="accent1"/>
        </a:lnRef>
        <a:fillRef idx="3">
          <a:schemeClr val="accent1"/>
        </a:fillRef>
        <a:effectRef idx="2">
          <a:schemeClr val="accent1"/>
        </a:effectRef>
        <a:fontRef idx="minor">
          <a:schemeClr val="lt1"/>
        </a:fontRef>
      </a:style>
    </a:lnDef>
    <a:txDef>
      <a:spPr>
        <a:noFill/>
      </a:spPr>
      <a:bodyPr wrap="square" lIns="0" tIns="0" rIns="0" bIns="0" rtlCol="0">
        <a:noAutofit/>
      </a:bodyPr>
      <a:lstStyle>
        <a:defPPr marL="0" indent="0" defTabSz="179388">
          <a:buClr>
            <a:srgbClr val="00DEE6"/>
          </a:buClr>
          <a:buFont typeface="Arial" panose="020B0604020202020204" pitchFamily="34" charset="0"/>
          <a:buNone/>
          <a:defRPr sz="1600" dirty="0" err="1" smtClean="0">
            <a:latin typeface="+mn-lt"/>
          </a:defRPr>
        </a:defPPr>
      </a:lstStyle>
    </a:txDef>
  </a:objectDefaults>
  <a:extraClrSchemeLst/>
  <a:extLst>
    <a:ext uri="{05A4C25C-085E-4340-85A3-A5531E510DB2}">
      <thm15:themeFamily xmlns:thm15="http://schemas.microsoft.com/office/thememl/2012/main" name="Blank.potx" id="{2AFD0E20-07BD-4ED2-9516-86F6F86CB192}" vid="{ACFEB09F-7507-450A-9997-C4071EB191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DD772F7C97133479AF92E22E94F5831" ma:contentTypeVersion="6" ma:contentTypeDescription="Create a new document." ma:contentTypeScope="" ma:versionID="1f2780ffd99791c46dabd9cdbbc447fb">
  <xsd:schema xmlns:xsd="http://www.w3.org/2001/XMLSchema" xmlns:xs="http://www.w3.org/2001/XMLSchema" xmlns:p="http://schemas.microsoft.com/office/2006/metadata/properties" xmlns:ns2="518c5a31-4f29-4bc2-af1e-90fe7c63c2d0" xmlns:ns3="b7b817b3-8e33-4830-ae43-f37cbbb76464" xmlns:ns4="d60a4f4d-f126-4c91-bce9-7b2cc4f57386" targetNamespace="http://schemas.microsoft.com/office/2006/metadata/properties" ma:root="true" ma:fieldsID="37177148c4da5d623354e2f794a5c63b" ns2:_="" ns3:_="" ns4:_="">
    <xsd:import namespace="518c5a31-4f29-4bc2-af1e-90fe7c63c2d0"/>
    <xsd:import namespace="b7b817b3-8e33-4830-ae43-f37cbbb76464"/>
    <xsd:import namespace="d60a4f4d-f126-4c91-bce9-7b2cc4f57386"/>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LastSharedByUser" minOccurs="0"/>
                <xsd:element ref="ns3: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c5a31-4f29-4bc2-af1e-90fe7c63c2d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817b3-8e33-4830-ae43-f37cbbb76464" elementFormDefault="qualified">
    <xsd:import namespace="http://schemas.microsoft.com/office/2006/documentManagement/types"/>
    <xsd:import namespace="http://schemas.microsoft.com/office/infopath/2007/PartnerControls"/>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60a4f4d-f126-4c91-bce9-7b2cc4f57386"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18c5a31-4f29-4bc2-af1e-90fe7c63c2d0">JAEERPWN6HHX-2067180782-6628</_dlc_DocId>
    <_dlc_DocIdUrl xmlns="518c5a31-4f29-4bc2-af1e-90fe7c63c2d0">
      <Url>https://simcorp.sharepoint.com/sites/226/Enterprise Architecture/STL/_layouts/15/DocIdRedir.aspx?ID=JAEERPWN6HHX-2067180782-6628</Url>
      <Description>JAEERPWN6HHX-2067180782-6628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CB8E9F-F821-4370-A68D-5B6BE35D57B7}">
  <ds:schemaRefs>
    <ds:schemaRef ds:uri="http://schemas.microsoft.com/sharepoint/events"/>
  </ds:schemaRefs>
</ds:datastoreItem>
</file>

<file path=customXml/itemProps2.xml><?xml version="1.0" encoding="utf-8"?>
<ds:datastoreItem xmlns:ds="http://schemas.openxmlformats.org/officeDocument/2006/customXml" ds:itemID="{51D9B7A4-BEDD-478E-8C85-087C3D4AA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8c5a31-4f29-4bc2-af1e-90fe7c63c2d0"/>
    <ds:schemaRef ds:uri="b7b817b3-8e33-4830-ae43-f37cbbb76464"/>
    <ds:schemaRef ds:uri="d60a4f4d-f126-4c91-bce9-7b2cc4f573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CFB585-CCDC-438C-8CBF-344F306CB45E}">
  <ds:schemaRefs>
    <ds:schemaRef ds:uri="d60a4f4d-f126-4c91-bce9-7b2cc4f57386"/>
    <ds:schemaRef ds:uri="http://schemas.microsoft.com/office/2006/documentManagement/types"/>
    <ds:schemaRef ds:uri="http://schemas.openxmlformats.org/package/2006/metadata/core-properties"/>
    <ds:schemaRef ds:uri="b7b817b3-8e33-4830-ae43-f37cbbb76464"/>
    <ds:schemaRef ds:uri="http://purl.org/dc/elements/1.1/"/>
    <ds:schemaRef ds:uri="http://schemas.microsoft.com/office/2006/metadata/properties"/>
    <ds:schemaRef ds:uri="http://schemas.microsoft.com/office/infopath/2007/PartnerControls"/>
    <ds:schemaRef ds:uri="http://purl.org/dc/terms/"/>
    <ds:schemaRef ds:uri="518c5a31-4f29-4bc2-af1e-90fe7c63c2d0"/>
    <ds:schemaRef ds:uri="http://www.w3.org/XML/1998/namespace"/>
    <ds:schemaRef ds:uri="http://purl.org/dc/dcmitype/"/>
  </ds:schemaRefs>
</ds:datastoreItem>
</file>

<file path=customXml/itemProps4.xml><?xml version="1.0" encoding="utf-8"?>
<ds:datastoreItem xmlns:ds="http://schemas.openxmlformats.org/officeDocument/2006/customXml" ds:itemID="{A6A2FBD7-C3AF-4F30-85DF-02671EBEF3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501</TotalTime>
  <Words>1185</Words>
  <Application>Microsoft Office PowerPoint</Application>
  <PresentationFormat>Widescreen</PresentationFormat>
  <Paragraphs>153</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Cambria Math</vt:lpstr>
      <vt:lpstr>Myriad Pro</vt:lpstr>
      <vt:lpstr>16.9</vt:lpstr>
      <vt:lpstr>PowerPoint Presentation</vt:lpstr>
      <vt:lpstr>Agenda</vt:lpstr>
      <vt:lpstr>About ME </vt:lpstr>
      <vt:lpstr>About SIMCORP</vt:lpstr>
      <vt:lpstr>Derivative Pricing</vt:lpstr>
      <vt:lpstr>What is an Option?</vt:lpstr>
      <vt:lpstr>PowerPoint Presentation</vt:lpstr>
      <vt:lpstr>CLASSICAL TRINOMIAL ALGORITHMS</vt:lpstr>
      <vt:lpstr>OPTION PAYOFF VALUATION</vt:lpstr>
      <vt:lpstr>HULL-WHITE Single-Factor Trinomial Tree Model</vt:lpstr>
      <vt:lpstr>Tree Construction</vt:lpstr>
      <vt:lpstr>Tree for R in Hull–White model (first stage)</vt:lpstr>
      <vt:lpstr>Tree for R in Hull–White model (second stage)</vt:lpstr>
      <vt:lpstr>Parallelization Approach and challenges</vt:lpstr>
      <vt:lpstr>The Group Project</vt:lpstr>
      <vt:lpstr>ReferENCES</vt:lpstr>
      <vt:lpstr>PowerPoint Presentation</vt:lpstr>
      <vt:lpstr>LEGAL</vt:lpstr>
    </vt:vector>
  </TitlesOfParts>
  <Company>SimCorp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Wojciech Michal Pawlak</dc:creator>
  <cp:lastModifiedBy>Wojciech Michal Pawlak</cp:lastModifiedBy>
  <cp:revision>30</cp:revision>
  <dcterms:created xsi:type="dcterms:W3CDTF">2017-09-18T13:08:21Z</dcterms:created>
  <dcterms:modified xsi:type="dcterms:W3CDTF">2017-09-19T08:34:30Z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0x0101002DD772F7C97133479AF92E22E94F5831</vt:lpwstr>
  </property>
  <property fmtid="{D5CDD505-2E9C-101B-9397-08002B2CF9AE}" pid="3" name="_dlc_DocIdItemGuid">
    <vt:lpwstr>8107a82e-f17b-4319-a759-89e47d6db414</vt:lpwstr>
  </property>
</Properties>
</file>