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8" r:id="rId4"/>
    <p:sldId id="260" r:id="rId5"/>
    <p:sldId id="261" r:id="rId6"/>
    <p:sldId id="262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spPr>
            <a:solidFill>
              <a:schemeClr val="accent2">
                <a:lumMod val="60000"/>
                <a:lumOff val="40000"/>
              </a:schemeClr>
            </a:solidFill>
          </c:spPr>
          <c:dPt>
            <c:idx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075-47F1-8B1E-32A177645FD3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075-47F1-8B1E-32A177645FD3}"/>
              </c:ext>
            </c:extLst>
          </c:dPt>
          <c:dLbls>
            <c:dLbl>
              <c:idx val="0"/>
              <c:layout>
                <c:manualLayout>
                  <c:x val="-0.26504335021828113"/>
                  <c:y val="3.0198299965635219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075-47F1-8B1E-32A177645FD3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075-47F1-8B1E-32A177645FD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400" b="0" i="0" u="none" strike="noStrike" kern="1200" baseline="0">
                    <a:solidFill>
                      <a:sysClr val="windowText" lastClr="000000"/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'Table Data'!$H$2:$H$3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'Table Data'!$I$2:$I$3</c:f>
              <c:numCache>
                <c:formatCode>General</c:formatCode>
                <c:ptCount val="2"/>
                <c:pt idx="0">
                  <c:v>151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075-47F1-8B1E-32A177645FD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011330485296689"/>
          <c:y val="0.32324165373804781"/>
          <c:w val="0.18257926872837543"/>
          <c:h val="0.3185409855070497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ysClr val="windowText" lastClr="000000"/>
              </a:solidFill>
              <a:latin typeface="+mj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EB9D-808F-4FA2-A111-2B313D1DFD4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F1A6-045D-4947-A4F5-FC4E22121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EB9D-808F-4FA2-A111-2B313D1DFD4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F1A6-045D-4947-A4F5-FC4E22121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3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EB9D-808F-4FA2-A111-2B313D1DFD4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F1A6-045D-4947-A4F5-FC4E22121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1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EB9D-808F-4FA2-A111-2B313D1DFD4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F1A6-045D-4947-A4F5-FC4E22121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37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EB9D-808F-4FA2-A111-2B313D1DFD4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F1A6-045D-4947-A4F5-FC4E22121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9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EB9D-808F-4FA2-A111-2B313D1DFD4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F1A6-045D-4947-A4F5-FC4E22121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7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EB9D-808F-4FA2-A111-2B313D1DFD4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F1A6-045D-4947-A4F5-FC4E22121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0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EB9D-808F-4FA2-A111-2B313D1DFD4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F1A6-045D-4947-A4F5-FC4E22121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4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EB9D-808F-4FA2-A111-2B313D1DFD4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F1A6-045D-4947-A4F5-FC4E22121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5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EB9D-808F-4FA2-A111-2B313D1DFD4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F1A6-045D-4947-A4F5-FC4E22121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1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EB9D-808F-4FA2-A111-2B313D1DFD4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2F1A6-045D-4947-A4F5-FC4E22121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7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9EB9D-808F-4FA2-A111-2B313D1DFD4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2F1A6-045D-4947-A4F5-FC4E22121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4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8C61D5-F730-436D-8226-D73C47F68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>
                <a:latin typeface="Cambria" panose="02040503050406030204" pitchFamily="18" charset="0"/>
                <a:ea typeface="Cambria" panose="02040503050406030204" pitchFamily="18" charset="0"/>
              </a:rPr>
              <a:t>GOALS: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3013015-EA68-4C0F-989C-111CA9CF6C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0121659"/>
              </p:ext>
            </p:extLst>
          </p:nvPr>
        </p:nvGraphicFramePr>
        <p:xfrm>
          <a:off x="693835" y="1690689"/>
          <a:ext cx="7756329" cy="4732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194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8C61D5-F730-436D-8226-D73C47F68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51537"/>
            <a:ext cx="7772400" cy="2387600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Cambria" panose="02040503050406030204" pitchFamily="18" charset="0"/>
                <a:ea typeface="Cambria" panose="02040503050406030204" pitchFamily="18" charset="0"/>
              </a:rPr>
              <a:t>New Quarter?  New You!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D435EF-7FF1-4BD9-AA19-096EE43C4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289935"/>
            <a:ext cx="6858000" cy="886072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Start strong in quarter IV to set a strong HW average from the start!</a:t>
            </a:r>
          </a:p>
        </p:txBody>
      </p:sp>
    </p:spTree>
    <p:extLst>
      <p:ext uri="{BB962C8B-B14F-4D97-AF65-F5344CB8AC3E}">
        <p14:creationId xmlns:p14="http://schemas.microsoft.com/office/powerpoint/2010/main" val="1190096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8C61D5-F730-436D-8226-D73C47F68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51537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atin typeface="Cambria" panose="02040503050406030204" pitchFamily="18" charset="0"/>
                <a:ea typeface="Cambria" panose="02040503050406030204" pitchFamily="18" charset="0"/>
              </a:rPr>
              <a:t>Next Update:</a:t>
            </a:r>
            <a:br>
              <a:rPr lang="en-US" sz="8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7300" dirty="0">
                <a:latin typeface="Cambria" panose="02040503050406030204" pitchFamily="18" charset="0"/>
                <a:ea typeface="Cambria" panose="02040503050406030204" pitchFamily="18" charset="0"/>
              </a:rPr>
              <a:t>Friday Morning, 7am</a:t>
            </a:r>
            <a:endParaRPr lang="en-US" sz="8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439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410" y="-3970"/>
            <a:ext cx="7748362" cy="6874811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026" name="Picture 2" descr="Image result for be the master of your own destiny">
            <a:extLst>
              <a:ext uri="{FF2B5EF4-FFF2-40B4-BE49-F238E27FC236}">
                <a16:creationId xmlns:a16="http://schemas.microsoft.com/office/drawing/2014/main" id="{84F16DF3-67B7-4134-8751-971AE905C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619" y="1172029"/>
            <a:ext cx="4513942" cy="451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55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take ownership">
            <a:extLst>
              <a:ext uri="{FF2B5EF4-FFF2-40B4-BE49-F238E27FC236}">
                <a16:creationId xmlns:a16="http://schemas.microsoft.com/office/drawing/2014/main" id="{1CB59513-13F3-42E7-9B97-CD5DFF5F15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33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830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72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835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410" y="-3970"/>
            <a:ext cx="7748362" cy="6874811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3076" name="Picture 4" descr="Image result for take responsibility">
            <a:extLst>
              <a:ext uri="{FF2B5EF4-FFF2-40B4-BE49-F238E27FC236}">
                <a16:creationId xmlns:a16="http://schemas.microsoft.com/office/drawing/2014/main" id="{575BEDBE-3D32-4E35-A0F2-B738C4E6D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858" y="1766669"/>
            <a:ext cx="5421465" cy="332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74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control your future">
            <a:extLst>
              <a:ext uri="{FF2B5EF4-FFF2-40B4-BE49-F238E27FC236}">
                <a16:creationId xmlns:a16="http://schemas.microsoft.com/office/drawing/2014/main" id="{72809796-8E67-46A7-B76E-C00A81AF6C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5" b="13239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576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</Words>
  <Application>Microsoft Office PowerPoint</Application>
  <PresentationFormat>On-screen Show (4:3)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Office Theme</vt:lpstr>
      <vt:lpstr>GOALS:</vt:lpstr>
      <vt:lpstr>New Quarter?  New You!</vt:lpstr>
      <vt:lpstr>Next Update: Friday Morning, 7am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GOALS:</dc:title>
  <dc:creator>Kyle Coapman</dc:creator>
  <cp:lastModifiedBy>Kyle Coapman</cp:lastModifiedBy>
  <cp:revision>1</cp:revision>
  <dcterms:created xsi:type="dcterms:W3CDTF">2019-04-01T01:07:26Z</dcterms:created>
  <dcterms:modified xsi:type="dcterms:W3CDTF">2019-04-01T01:09:07Z</dcterms:modified>
</cp:coreProperties>
</file>