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6298eeaeb_0_6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6298eeaeb_0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6298eeaeb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6298eeaeb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6298eeaeb_0_5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6298eeaeb_0_5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6298eeaeb_0_5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6298eeaeb_0_5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36298eeaeb_0_5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36298eeaeb_0_5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36298eeaeb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36298eeaeb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36298eeaeb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36298eeaeb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6298eeaeb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6298eeaeb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36298eeae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36298eeae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36298eeaeb_0_5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36298eeaeb_0_5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hyperlink" Target="https://www.datacamp.com/datalab/datasets/dataset-r-netflix-movie-data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4.png"/><Relationship Id="rId6" Type="http://schemas.openxmlformats.org/officeDocument/2006/relationships/image" Target="../media/image8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6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Genre Classification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Claire Oates-Calver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type="title"/>
          </p:nvPr>
        </p:nvSpPr>
        <p:spPr>
          <a:xfrm>
            <a:off x="387900" y="1852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Drama Genre</a:t>
            </a:r>
            <a:endParaRPr/>
          </a:p>
        </p:txBody>
      </p:sp>
      <p:pic>
        <p:nvPicPr>
          <p:cNvPr id="134" name="Google Shape;134;p22" title="Screenshot 2025-05-24 at 11.33.45 AM.png"/>
          <p:cNvPicPr preferRelativeResize="0"/>
          <p:nvPr/>
        </p:nvPicPr>
        <p:blipFill rotWithShape="1">
          <a:blip r:embed="rId3">
            <a:alphaModFix/>
          </a:blip>
          <a:srcRect b="0" l="0" r="0" t="1487"/>
          <a:stretch/>
        </p:blipFill>
        <p:spPr>
          <a:xfrm>
            <a:off x="210651" y="871317"/>
            <a:ext cx="8722698" cy="4048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Model: Logistic Regression &amp; GloVe</a:t>
            </a:r>
            <a:endParaRPr/>
          </a:p>
        </p:txBody>
      </p:sp>
      <p:pic>
        <p:nvPicPr>
          <p:cNvPr id="140" name="Google Shape;140;p23" title="csv10.png"/>
          <p:cNvPicPr preferRelativeResize="0"/>
          <p:nvPr/>
        </p:nvPicPr>
        <p:blipFill rotWithShape="1">
          <a:blip r:embed="rId3">
            <a:alphaModFix/>
          </a:blip>
          <a:srcRect b="5896" l="0" r="0" t="9500"/>
          <a:stretch/>
        </p:blipFill>
        <p:spPr>
          <a:xfrm>
            <a:off x="387900" y="1657600"/>
            <a:ext cx="7864225" cy="26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87900" y="19037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Data: Datacamp.com  </a:t>
            </a:r>
            <a:endParaRPr/>
          </a:p>
        </p:txBody>
      </p:sp>
      <p:pic>
        <p:nvPicPr>
          <p:cNvPr id="70" name="Google Shape;70;p14" title="Screenshot 2025-05-20 at 11.18.56 AM.png"/>
          <p:cNvPicPr preferRelativeResize="0"/>
          <p:nvPr/>
        </p:nvPicPr>
        <p:blipFill rotWithShape="1">
          <a:blip r:embed="rId3">
            <a:alphaModFix/>
          </a:blip>
          <a:srcRect b="0" l="0" r="0" t="53999"/>
          <a:stretch/>
        </p:blipFill>
        <p:spPr>
          <a:xfrm>
            <a:off x="557575" y="876475"/>
            <a:ext cx="8028844" cy="114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 title="Screenshot 2025-05-20 at 11.19.13 AM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7575" y="2145675"/>
            <a:ext cx="4215149" cy="287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 txBox="1"/>
          <p:nvPr/>
        </p:nvSpPr>
        <p:spPr>
          <a:xfrm>
            <a:off x="4953000" y="3322038"/>
            <a:ext cx="3879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https://www.datacamp.com/datalab/datasets/dataset-r-netflix-movie-data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87900" y="140200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</a:t>
            </a:r>
            <a:endParaRPr/>
          </a:p>
        </p:txBody>
      </p:sp>
      <p:pic>
        <p:nvPicPr>
          <p:cNvPr id="78" name="Google Shape;78;p15" title="Screenshot 2025-05-20 at 11.42.5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450" y="826312"/>
            <a:ext cx="3074899" cy="26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 title="Screenshot 2025-05-20 at 11.41.53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950" y="3593428"/>
            <a:ext cx="8756101" cy="13809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87900" y="458025"/>
            <a:ext cx="37929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Pre-processing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87900" y="1489825"/>
            <a:ext cx="28971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Duplicate descriptions for each listed genre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similar genres together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Drop categories </a:t>
            </a:r>
            <a:r>
              <a:rPr lang="en"/>
              <a:t>without explicit genres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Select classes based on sample size </a:t>
            </a:r>
            <a:endParaRPr/>
          </a:p>
        </p:txBody>
      </p:sp>
      <p:pic>
        <p:nvPicPr>
          <p:cNvPr id="86" name="Google Shape;86;p16" title="Screenshot 2025-05-20 at 11.48.3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2327464"/>
            <a:ext cx="988350" cy="21198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Screenshot 2025-05-20 at 11.47.59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63375"/>
            <a:ext cx="988350" cy="2064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Screenshot 2025-05-20 at 11.48.39 A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4447295"/>
            <a:ext cx="988350" cy="432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 title="Screenshot 2025-05-20 at 11.50.31 A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15575" y="1006447"/>
            <a:ext cx="988350" cy="2828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6" title="Screenshot 2025-05-20 at 11.50.42 A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15575" y="3835200"/>
            <a:ext cx="988350" cy="3018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 title="Screenshot 2025-05-20 at 11.51.51 A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659150" y="2017436"/>
            <a:ext cx="988350" cy="11086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1: Logistic Regression</a:t>
            </a:r>
            <a:endParaRPr/>
          </a:p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87900" y="1316975"/>
            <a:ext cx="3222900" cy="82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Train/test split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Tfidfvectorizer</a:t>
            </a:r>
            <a:endParaRPr/>
          </a:p>
        </p:txBody>
      </p:sp>
      <p:pic>
        <p:nvPicPr>
          <p:cNvPr id="98" name="Google Shape;98;p17" title="Screenshot 2025-05-20 at 11.54.31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8825" y="2211650"/>
            <a:ext cx="6421797" cy="25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2: Logistic Regression &amp; GloVe</a:t>
            </a:r>
            <a:endParaRPr/>
          </a:p>
        </p:txBody>
      </p:sp>
      <p:pic>
        <p:nvPicPr>
          <p:cNvPr id="104" name="Google Shape;104;p18" title="csv?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188" y="1263575"/>
            <a:ext cx="8503627" cy="369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3: Random Forest &amp; GloVe</a:t>
            </a:r>
            <a:endParaRPr/>
          </a:p>
        </p:txBody>
      </p:sp>
      <p:pic>
        <p:nvPicPr>
          <p:cNvPr id="110" name="Google Shape;110;p19" title="Screenshot 2025-05-20 at 11.55.5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2325"/>
            <a:ext cx="8839200" cy="3428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Models with </a:t>
            </a:r>
            <a:r>
              <a:rPr lang="en"/>
              <a:t>Further</a:t>
            </a:r>
            <a:r>
              <a:rPr lang="en"/>
              <a:t> Pre-processed Data</a:t>
            </a:r>
            <a:endParaRPr/>
          </a:p>
        </p:txBody>
      </p:sp>
      <p:pic>
        <p:nvPicPr>
          <p:cNvPr id="116" name="Google Shape;116;p20" title="Screenshot 2025-05-20 at 11.56.47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6546" y="2571750"/>
            <a:ext cx="6346704" cy="2477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0"/>
          <p:cNvSpPr txBox="1"/>
          <p:nvPr/>
        </p:nvSpPr>
        <p:spPr>
          <a:xfrm>
            <a:off x="242325" y="3901900"/>
            <a:ext cx="2295900" cy="11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Logistic Regression &amp; GloVe &amp; Nouns Only Model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387900" y="1416638"/>
            <a:ext cx="5834400" cy="8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Removing stop words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Lemmatization 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Nouns only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1" title="csv8.png"/>
          <p:cNvPicPr preferRelativeResize="0"/>
          <p:nvPr/>
        </p:nvPicPr>
        <p:blipFill rotWithShape="1">
          <a:blip r:embed="rId3">
            <a:alphaModFix/>
          </a:blip>
          <a:srcRect b="0" l="0" r="0" t="11292"/>
          <a:stretch/>
        </p:blipFill>
        <p:spPr>
          <a:xfrm>
            <a:off x="4470825" y="700962"/>
            <a:ext cx="4707550" cy="2178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1"/>
          <p:cNvSpPr txBox="1"/>
          <p:nvPr/>
        </p:nvSpPr>
        <p:spPr>
          <a:xfrm>
            <a:off x="0" y="223038"/>
            <a:ext cx="1861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Iteration 1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21"/>
          <p:cNvSpPr txBox="1"/>
          <p:nvPr/>
        </p:nvSpPr>
        <p:spPr>
          <a:xfrm>
            <a:off x="4695550" y="223038"/>
            <a:ext cx="1795800" cy="4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Iteration 2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6" name="Google Shape;126;p21" title="csv9.png"/>
          <p:cNvPicPr preferRelativeResize="0"/>
          <p:nvPr/>
        </p:nvPicPr>
        <p:blipFill rotWithShape="1">
          <a:blip r:embed="rId4">
            <a:alphaModFix/>
          </a:blip>
          <a:srcRect b="7347" l="3075" r="8043" t="9256"/>
          <a:stretch/>
        </p:blipFill>
        <p:spPr>
          <a:xfrm>
            <a:off x="2067725" y="2951450"/>
            <a:ext cx="5008550" cy="205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1" title="csv7.png"/>
          <p:cNvPicPr preferRelativeResize="0"/>
          <p:nvPr/>
        </p:nvPicPr>
        <p:blipFill rotWithShape="1">
          <a:blip r:embed="rId5">
            <a:alphaModFix/>
          </a:blip>
          <a:srcRect b="4748" l="0" r="6323" t="17278"/>
          <a:stretch/>
        </p:blipFill>
        <p:spPr>
          <a:xfrm>
            <a:off x="0" y="700950"/>
            <a:ext cx="4470823" cy="2178676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1"/>
          <p:cNvSpPr txBox="1"/>
          <p:nvPr/>
        </p:nvSpPr>
        <p:spPr>
          <a:xfrm>
            <a:off x="0" y="3758375"/>
            <a:ext cx="1243800" cy="4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Iteration 3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