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6" r:id="rId4"/>
    <p:sldId id="258" r:id="rId5"/>
    <p:sldId id="265" r:id="rId6"/>
    <p:sldId id="260" r:id="rId7"/>
    <p:sldId id="264" r:id="rId8"/>
    <p:sldId id="263" r:id="rId9"/>
    <p:sldId id="271" r:id="rId10"/>
    <p:sldId id="261" r:id="rId11"/>
    <p:sldId id="262" r:id="rId12"/>
    <p:sldId id="269" r:id="rId13"/>
    <p:sldId id="270" r:id="rId14"/>
    <p:sldId id="268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34EC1-40CA-4DAE-A7D2-2C014F71981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05392-814F-4DAC-A48F-268F1282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job status’ Q, R,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05392-814F-4DAC-A48F-268F12820A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1D99-3CF3-4050-9D42-CA502BD73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EB4FB-FEAC-4C1D-931D-0932F1E1E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916C-7AA3-4D74-939B-6E6FC0C0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8514-11D8-4E08-92AF-A70E6AA0D3F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1E6A-0723-4BBA-B91D-F1CAB910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73C6-74E7-497C-B12A-6AB3F082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EBFC-FAC1-4905-B179-5F95C2A9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3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F04C-E0F6-4C33-B97B-804266C0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79920-9D20-43BA-B40C-22683A8AD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BC920-219F-44F5-95ED-CC6C488C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8514-11D8-4E08-92AF-A70E6AA0D3F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612F1-165E-4BCB-98A0-BC6458A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72A1-6666-4F5C-A1FD-5D912B9B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EBFC-FAC1-4905-B179-5F95C2A9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5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E3879-D26B-47FC-A162-88C207A15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67254-0BA0-4806-9744-24CF89B00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506D-19B0-4D67-A0A7-D5DF8E92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8514-11D8-4E08-92AF-A70E6AA0D3F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6CBAD-8DF7-4F9C-B1C5-7AE63F8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F86EF-D672-4539-A170-E8BAF2A0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EBFC-FAC1-4905-B179-5F95C2A9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457A-BA0B-48E4-AE9A-4CAAD08E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6801-ECF9-4EA3-AA00-078D79BE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DADC-98A4-4D87-84C7-F3B9B48B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8514-11D8-4E08-92AF-A70E6AA0D3F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76AC-AAC2-4CAF-A880-261AB0A1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2963-16FD-4374-84AF-2630D358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EBFC-FAC1-4905-B179-5F95C2A9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3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AF13-D339-4A0F-BAA1-E30C2744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E0450-948C-4561-B553-517F3CA15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9FBD4-6FE7-4C82-B162-39A85757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8514-11D8-4E08-92AF-A70E6AA0D3F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2FB3-7E2F-4188-AB54-DB658C31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EE652-78CB-42F3-98C1-E67AA33B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EBFC-FAC1-4905-B179-5F95C2A9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8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5A31-4A71-4508-8F38-D2A38B2A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936B-134B-4A70-975B-5EF16A3D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77191-FF79-46EB-9E9E-F402051FE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65441-214B-44E0-BB98-E3C4B480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8514-11D8-4E08-92AF-A70E6AA0D3F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C34A-CECD-45E0-BC8D-48E483A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2B5EE-B7C6-4E22-98FD-65D653AB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EBFC-FAC1-4905-B179-5F95C2A9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D1FD-9FAE-4177-9892-C42553CD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2BFE-AAED-4D0E-B99F-05CFF8F61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E5FEC-4C0C-4617-8D56-9C969E90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7B704-0F77-4063-8048-866DB8305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C1A9A-1BB4-4FF8-8550-0B3CB370D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AC6BA-AC73-4C9A-A97B-70C5A5A1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8514-11D8-4E08-92AF-A70E6AA0D3F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BC926-F2DC-48CC-A1F6-1FC05859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87D33-4D76-468C-84C1-800AA1B8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EBFC-FAC1-4905-B179-5F95C2A9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1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1952-75EB-4F8C-BAFD-9DFA31EC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103BC-8279-4138-BB93-C52C681D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8514-11D8-4E08-92AF-A70E6AA0D3F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F9654-C719-45DE-AD83-892C7C6F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5702D-F454-42F0-AD06-A4F046E3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EBFC-FAC1-4905-B179-5F95C2A9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A7D2C-709F-4275-835C-30D45736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8514-11D8-4E08-92AF-A70E6AA0D3F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035B6-71AB-423C-820B-65FD92E7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0B3AE-FCE8-49DF-8D0F-5D340E5F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EBFC-FAC1-4905-B179-5F95C2A9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2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3600-95A5-4F45-A256-1A773C8A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6168-D149-45BD-A79A-2F5F54B94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A2E15-3D3B-45E6-A0B4-D8877EEB3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A98E1-F4CA-489B-B4F2-C555745F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8514-11D8-4E08-92AF-A70E6AA0D3F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F366C-450B-401B-8C3B-16AC68F8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6279-0B35-466B-ADD8-3445E972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EBFC-FAC1-4905-B179-5F95C2A9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9806-633C-4BFF-ACF0-B6D00643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17611-D523-40E6-AA36-21B0076A2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EC079-1915-4C20-9086-210F417DD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42B97-0DD4-4E5D-9DF1-922A09D1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8514-11D8-4E08-92AF-A70E6AA0D3F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A7D70-733B-47D9-BECA-6DA70D41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E8BD6-B382-484A-B602-02ACACE2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EBFC-FAC1-4905-B179-5F95C2A9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58A02-35E1-4B11-B392-BB14223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521B3-EBF4-4549-AC19-A40940BEB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860D6-4504-4D9B-AA98-EE0AF0C46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8514-11D8-4E08-92AF-A70E6AA0D3F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8DCB-A1FD-4063-B7C2-68D33166C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FD83-CC98-4352-9FBA-37A702099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EBFC-FAC1-4905-B179-5F95C2A9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sc.edu/supercomputing/batch-processing-at-osc/pbs-directives-summa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ED62-856C-4F36-B56D-2E98A07E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37AF-5FC9-4771-902C-360795F1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6723" cy="4351338"/>
          </a:xfrm>
        </p:spPr>
        <p:txBody>
          <a:bodyPr/>
          <a:lstStyle/>
          <a:p>
            <a:r>
              <a:rPr lang="en-US" dirty="0"/>
              <a:t>Portable Batch System (PBS) :</a:t>
            </a:r>
          </a:p>
          <a:p>
            <a:pPr marL="457200" lvl="1" indent="0">
              <a:buNone/>
            </a:pPr>
            <a:r>
              <a:rPr lang="en-US" dirty="0"/>
              <a:t>a software which is used in cluster computing to schedule jobs on multiple nodes. </a:t>
            </a:r>
          </a:p>
          <a:p>
            <a:r>
              <a:rPr lang="en-US" dirty="0" err="1"/>
              <a:t>Terascale</a:t>
            </a:r>
            <a:r>
              <a:rPr lang="en-US" dirty="0"/>
              <a:t> Open-source Resource and </a:t>
            </a:r>
            <a:r>
              <a:rPr lang="en-US" dirty="0" err="1"/>
              <a:t>QUEue</a:t>
            </a:r>
            <a:r>
              <a:rPr lang="en-US" dirty="0"/>
              <a:t> Manager (TORQUE)</a:t>
            </a:r>
          </a:p>
          <a:p>
            <a:endParaRPr lang="en-US" dirty="0"/>
          </a:p>
        </p:txBody>
      </p:sp>
      <p:pic>
        <p:nvPicPr>
          <p:cNvPr id="1028" name="Picture 4" descr="http://1.bp.blogspot.com/-m0kjpS2kUiA/VX0f4UzF7WI/AAAAAAAABNs/l2e0RZyseFI/s1600/pbs.JPG">
            <a:extLst>
              <a:ext uri="{FF2B5EF4-FFF2-40B4-BE49-F238E27FC236}">
                <a16:creationId xmlns:a16="http://schemas.microsoft.com/office/drawing/2014/main" id="{F8D9C4D5-CADF-491B-9E94-DF2F9046B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46" y="577361"/>
            <a:ext cx="54768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5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B3F7-C094-4B85-950C-78A372B0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D1E9-C4CF-4D43-B23E-59CAEC5D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Print to console</a:t>
            </a:r>
          </a:p>
          <a:p>
            <a:pPr marL="0" indent="0">
              <a:buNone/>
            </a:pPr>
            <a:r>
              <a:rPr lang="en-US" dirty="0"/>
              <a:t>	results sent to wherever your pbs output file is directed</a:t>
            </a:r>
          </a:p>
          <a:p>
            <a:r>
              <a:rPr lang="en-US" dirty="0"/>
              <a:t>*.csv</a:t>
            </a:r>
          </a:p>
          <a:p>
            <a:pPr marL="0" indent="0">
              <a:buNone/>
            </a:pPr>
            <a:r>
              <a:rPr lang="en-US" dirty="0"/>
              <a:t>	your generic data file. Can combine using terminal easily</a:t>
            </a:r>
          </a:p>
          <a:p>
            <a:pPr marL="0" indent="0">
              <a:buNone/>
            </a:pPr>
            <a:r>
              <a:rPr lang="en-US" dirty="0"/>
              <a:t>	e.g. cat temp_* &gt; </a:t>
            </a:r>
            <a:r>
              <a:rPr lang="en-US" dirty="0" err="1"/>
              <a:t>final_temp</a:t>
            </a:r>
            <a:endParaRPr lang="en-US" dirty="0"/>
          </a:p>
          <a:p>
            <a:r>
              <a:rPr lang="en-US" dirty="0"/>
              <a:t>*.</a:t>
            </a:r>
            <a:r>
              <a:rPr lang="en-US" dirty="0" err="1"/>
              <a:t>rds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Great for large, sparse objects. Can only save one object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4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401B-A385-4E51-83E9-104CFC5D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D5C8-EE93-40BD-9FFF-205C2EBA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Based: </a:t>
            </a:r>
          </a:p>
          <a:p>
            <a:pPr marL="0" indent="0">
              <a:buNone/>
            </a:pPr>
            <a:r>
              <a:rPr lang="en-US" dirty="0"/>
              <a:t>	WinSCP (windows), </a:t>
            </a:r>
            <a:r>
              <a:rPr lang="en-US" dirty="0" err="1"/>
              <a:t>Filezilla</a:t>
            </a:r>
            <a:r>
              <a:rPr lang="en-US" dirty="0"/>
              <a:t> (windows, Mac, Linux)</a:t>
            </a:r>
          </a:p>
          <a:p>
            <a:r>
              <a:rPr lang="en-US" dirty="0"/>
              <a:t>Command Line Based:</a:t>
            </a:r>
          </a:p>
          <a:p>
            <a:pPr marL="0" indent="0">
              <a:buNone/>
            </a:pPr>
            <a:r>
              <a:rPr lang="en-US" dirty="0"/>
              <a:t>	PuTTY, terminal</a:t>
            </a:r>
          </a:p>
          <a:p>
            <a:pPr marL="0" indent="0">
              <a:buNone/>
            </a:pPr>
            <a:r>
              <a:rPr lang="en-US" dirty="0"/>
              <a:t>Copying data files to remote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Copying data back to local computer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B20B514-6A4D-4B96-A680-078029F3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122" y="5405196"/>
            <a:ext cx="8732939" cy="24622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scp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remote_user@remote_host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:/path/to/remote/file /path/to/local/file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E131B90-9CFF-4996-9324-BFF15BE13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123" y="4264314"/>
            <a:ext cx="8732939" cy="24622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scp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/path/to/local/file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remote_user@remote_host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:/path/to/remote/file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3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4C3F-5141-4735-B18F-00059C2D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55C8C-BD75-431D-9D80-8720DE61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B3D6A-8F6D-4E8E-86DD-9CBB8A91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07185"/>
            <a:ext cx="10190573" cy="44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6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5E50-67CD-48B3-891B-5EDBF27C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0D588-FBB7-447C-BB61-2D5A382D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2EFCB-3217-420C-9606-26A75E01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4133850"/>
            <a:ext cx="6715125" cy="272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C5ED23-D4A4-4E89-9987-F21FF92F0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306"/>
            <a:ext cx="12192000" cy="26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5327-77F0-4633-A3E4-3660FF59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C116-9D41-4641-A507-2954E1A3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*.out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F040B-1E1A-4AA7-875C-1DD707B2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367" y="681037"/>
            <a:ext cx="77438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1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48EE-4560-45AA-A862-9FA91165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log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52B66-3093-4268-ACEA-FBD090B8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Maintenance?</a:t>
            </a:r>
          </a:p>
          <a:p>
            <a:r>
              <a:rPr lang="en-US" dirty="0"/>
              <a:t>Check your email: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532C2-CC2D-49F7-B1AB-45394AB7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93" y="1266732"/>
            <a:ext cx="803593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5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1E0F-DFBF-40EC-8D7A-5134CB19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BBA6-73D7-44B7-87F5-9F67E253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Stat: …for long computations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Please </a:t>
            </a:r>
            <a:r>
              <a:rPr lang="en-US" b="1" dirty="0">
                <a:solidFill>
                  <a:srgbClr val="FF0000"/>
                </a:solidFill>
              </a:rPr>
              <a:t>enable sharing</a:t>
            </a:r>
            <a:r>
              <a:rPr lang="en-US" dirty="0"/>
              <a:t>, sharing is off by default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keep number of nodes used to less than 2 (&lt;32-48 cores)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Secondary: …for jobs you can split 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max </a:t>
            </a:r>
            <a:r>
              <a:rPr lang="en-US" dirty="0" err="1"/>
              <a:t>walltime</a:t>
            </a:r>
            <a:r>
              <a:rPr lang="en-US" dirty="0"/>
              <a:t> of 4 hours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Cannot share cores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Ram is divided proportional to the number of cores requested</a:t>
            </a:r>
          </a:p>
        </p:txBody>
      </p:sp>
    </p:spTree>
    <p:extLst>
      <p:ext uri="{BB962C8B-B14F-4D97-AF65-F5344CB8AC3E}">
        <p14:creationId xmlns:p14="http://schemas.microsoft.com/office/powerpoint/2010/main" val="218103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754D-D047-4CD2-A829-08A78AB4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166F-5F8D-4734-9CBC-8BFAD3C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914400" lvl="1" indent="-457200">
              <a:buAutoNum type="arabicPeriod"/>
            </a:pPr>
            <a:r>
              <a:rPr lang="en-US" dirty="0"/>
              <a:t>Script (R Script/</a:t>
            </a:r>
            <a:r>
              <a:rPr lang="en-US" dirty="0" err="1"/>
              <a:t>matlab</a:t>
            </a:r>
            <a:r>
              <a:rPr lang="en-US" dirty="0"/>
              <a:t>/python/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PBS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34F52-FC8A-41F9-BAC4-24E06AA4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77" y="1433929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8767-2241-47BD-A2E7-57A13E23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(</a:t>
            </a:r>
            <a:r>
              <a:rPr lang="en-US" dirty="0" err="1"/>
              <a:t>demo.r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9DE9-C522-466F-A160-AC7A6C08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args</a:t>
            </a:r>
            <a:r>
              <a:rPr lang="en-US" dirty="0"/>
              <a:t> = </a:t>
            </a:r>
            <a:r>
              <a:rPr lang="en-US" dirty="0" err="1"/>
              <a:t>commandArgs</a:t>
            </a:r>
            <a:r>
              <a:rPr lang="en-US" dirty="0"/>
              <a:t>(</a:t>
            </a:r>
            <a:r>
              <a:rPr lang="en-US" dirty="0" err="1"/>
              <a:t>trailingOnly</a:t>
            </a:r>
            <a:r>
              <a:rPr lang="en-US" dirty="0"/>
              <a:t>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nsim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[1])</a:t>
            </a:r>
          </a:p>
          <a:p>
            <a:pPr marL="0" indent="0">
              <a:buNone/>
            </a:pPr>
            <a:r>
              <a:rPr lang="en-US" dirty="0"/>
              <a:t>mean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[2])</a:t>
            </a:r>
          </a:p>
          <a:p>
            <a:pPr marL="0" indent="0">
              <a:buNone/>
            </a:pPr>
            <a:r>
              <a:rPr lang="en-US" dirty="0" err="1"/>
              <a:t>sd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[3])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dir</a:t>
            </a:r>
            <a:r>
              <a:rPr lang="en-US" dirty="0"/>
              <a:t> &lt;- '~/project-stat/PSS_ICC/'</a:t>
            </a:r>
          </a:p>
          <a:p>
            <a:pPr marL="0" indent="0">
              <a:buNone/>
            </a:pPr>
            <a:r>
              <a:rPr lang="en-US" dirty="0"/>
              <a:t>temp &lt;- </a:t>
            </a:r>
            <a:r>
              <a:rPr lang="en-US" dirty="0" err="1"/>
              <a:t>rnorm</a:t>
            </a:r>
            <a:r>
              <a:rPr lang="en-US" dirty="0"/>
              <a:t>(</a:t>
            </a:r>
            <a:r>
              <a:rPr lang="en-US" dirty="0" err="1"/>
              <a:t>nsim</a:t>
            </a:r>
            <a:r>
              <a:rPr lang="en-US" dirty="0"/>
              <a:t>, mean, </a:t>
            </a:r>
            <a:r>
              <a:rPr lang="en-US" dirty="0" err="1"/>
              <a:t>sd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write.csv(temp, paste0(</a:t>
            </a:r>
            <a:r>
              <a:rPr lang="en-US" dirty="0" err="1"/>
              <a:t>dir</a:t>
            </a:r>
            <a:r>
              <a:rPr lang="en-US" dirty="0"/>
              <a:t>,"</a:t>
            </a:r>
            <a:r>
              <a:rPr lang="en-US" dirty="0" err="1"/>
              <a:t>temp_",mean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0527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DE35-0FA8-47DC-BD41-EA044E1D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PBS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8594-5015-454C-98C2-BBAF89DF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#!/bin/bash </a:t>
            </a:r>
            <a:r>
              <a:rPr lang="en-US" b="1" dirty="0"/>
              <a:t>&lt;- shebang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#PBS -N cluster_demo_0 </a:t>
            </a:r>
            <a:r>
              <a:rPr lang="en-US" b="1" dirty="0"/>
              <a:t>&lt;- JOB 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#PBS -l </a:t>
            </a:r>
            <a:r>
              <a:rPr lang="en-US" dirty="0" err="1"/>
              <a:t>walltime</a:t>
            </a:r>
            <a:r>
              <a:rPr lang="en-US" dirty="0"/>
              <a:t>=02:00:00 </a:t>
            </a:r>
            <a:r>
              <a:rPr lang="en-US" b="1" dirty="0"/>
              <a:t>&lt;- Max time for jobs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#PBS -o cluster_demo_0.out  </a:t>
            </a:r>
            <a:r>
              <a:rPr lang="en-US" b="1" dirty="0"/>
              <a:t>&lt;- rename output log 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#PBS -j </a:t>
            </a:r>
            <a:r>
              <a:rPr lang="en-US" dirty="0" err="1"/>
              <a:t>oe</a:t>
            </a:r>
            <a:r>
              <a:rPr lang="en-US" dirty="0"/>
              <a:t> </a:t>
            </a:r>
            <a:r>
              <a:rPr lang="en-US" b="1" dirty="0"/>
              <a:t>&lt;- standard output and error streams are to be merged, intermixed, as standard output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#PBS -l </a:t>
            </a:r>
            <a:r>
              <a:rPr lang="en-US" dirty="0" err="1"/>
              <a:t>naccesspolicy</a:t>
            </a:r>
            <a:r>
              <a:rPr lang="en-US" dirty="0"/>
              <a:t>=shared </a:t>
            </a:r>
            <a:r>
              <a:rPr lang="en-US" b="1" dirty="0"/>
              <a:t>&lt;- sharing the node, because by default, you don't share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#PBS -l nodes=1:ppn=2 </a:t>
            </a:r>
            <a:r>
              <a:rPr lang="en-US" b="1" dirty="0"/>
              <a:t>&lt;- nodes used and cores on that node being used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module load R/3.5.1 </a:t>
            </a:r>
            <a:r>
              <a:rPr lang="en-US" b="1" dirty="0"/>
              <a:t>&lt;- load R and subsequent dependencies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Rscript</a:t>
            </a:r>
            <a:r>
              <a:rPr lang="en-US" dirty="0"/>
              <a:t> directory/to/</a:t>
            </a:r>
            <a:r>
              <a:rPr lang="en-US" dirty="0" err="1"/>
              <a:t>demo.r</a:t>
            </a:r>
            <a:r>
              <a:rPr lang="en-US" dirty="0"/>
              <a:t> 100 0 1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For more details on other PBS directives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5132F4-0565-4D4F-A41E-B7F70011BDDB}"/>
              </a:ext>
            </a:extLst>
          </p:cNvPr>
          <p:cNvSpPr/>
          <p:nvPr/>
        </p:nvSpPr>
        <p:spPr>
          <a:xfrm>
            <a:off x="897622" y="3833769"/>
            <a:ext cx="5679347" cy="234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D5C89-8969-43A1-978A-951CBD541CE5}"/>
              </a:ext>
            </a:extLst>
          </p:cNvPr>
          <p:cNvSpPr/>
          <p:nvPr/>
        </p:nvSpPr>
        <p:spPr>
          <a:xfrm>
            <a:off x="897621" y="3531409"/>
            <a:ext cx="6962863" cy="234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C7B82-39DE-49C3-80B0-36317D6C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4" y="1955259"/>
            <a:ext cx="11471418" cy="31163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FA87-E63F-4B29-8072-CDC25267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PBS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7C64-8782-4E65-A268-C9E91EA8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Secondary Queue</a:t>
            </a:r>
          </a:p>
          <a:p>
            <a:pPr marL="0" indent="0">
              <a:buNone/>
            </a:pPr>
            <a:r>
              <a:rPr lang="en-US" dirty="0" err="1"/>
              <a:t>qsub</a:t>
            </a:r>
            <a:r>
              <a:rPr lang="en-US" dirty="0"/>
              <a:t> </a:t>
            </a:r>
            <a:r>
              <a:rPr lang="en-US" dirty="0" err="1"/>
              <a:t>my_pbs_file.pbs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 Queue</a:t>
            </a:r>
          </a:p>
          <a:p>
            <a:pPr marL="0" indent="0">
              <a:buNone/>
            </a:pPr>
            <a:r>
              <a:rPr lang="en-US" dirty="0" err="1"/>
              <a:t>qsub</a:t>
            </a:r>
            <a:r>
              <a:rPr lang="en-US" dirty="0"/>
              <a:t> –q stat </a:t>
            </a:r>
            <a:r>
              <a:rPr lang="en-US" dirty="0" err="1"/>
              <a:t>my_pbs_file.pbs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6F8F0-9720-437B-8616-3F2AE5FD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825625"/>
            <a:ext cx="69151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1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644E-57C7-4098-B7EB-90613D38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D39B-C922-41D0-A1CF-4B17AC9C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qstat</a:t>
            </a:r>
            <a:r>
              <a:rPr lang="en-US" dirty="0"/>
              <a:t> –a 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D89AC-5AB1-4458-9E87-958CAAFF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907" y="0"/>
            <a:ext cx="671346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8D11DE-A336-4F70-8DF3-D779381EE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812" y="5155406"/>
            <a:ext cx="2838450" cy="136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D113CE-2027-49A9-9601-C725CACB2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637" y="2618978"/>
            <a:ext cx="8705850" cy="1743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E84A74-A200-4CEE-B62B-2E19F0A9E009}"/>
              </a:ext>
            </a:extLst>
          </p:cNvPr>
          <p:cNvSpPr/>
          <p:nvPr/>
        </p:nvSpPr>
        <p:spPr>
          <a:xfrm>
            <a:off x="1642638" y="3194107"/>
            <a:ext cx="1721348" cy="1167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B90868-743B-4919-B137-BA8F1608A693}"/>
              </a:ext>
            </a:extLst>
          </p:cNvPr>
          <p:cNvSpPr/>
          <p:nvPr/>
        </p:nvSpPr>
        <p:spPr>
          <a:xfrm>
            <a:off x="3363986" y="3194107"/>
            <a:ext cx="811608" cy="1167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C2F3D9-10F3-45CB-80E4-5A8BF7D36624}"/>
              </a:ext>
            </a:extLst>
          </p:cNvPr>
          <p:cNvSpPr/>
          <p:nvPr/>
        </p:nvSpPr>
        <p:spPr>
          <a:xfrm>
            <a:off x="4191007" y="3194106"/>
            <a:ext cx="811608" cy="1167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3DE72-BA1E-4135-8ED3-71331236D03A}"/>
              </a:ext>
            </a:extLst>
          </p:cNvPr>
          <p:cNvSpPr/>
          <p:nvPr/>
        </p:nvSpPr>
        <p:spPr>
          <a:xfrm>
            <a:off x="5036170" y="3194106"/>
            <a:ext cx="876185" cy="1167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016C9-957F-49AE-A845-E1B6452D1280}"/>
              </a:ext>
            </a:extLst>
          </p:cNvPr>
          <p:cNvSpPr/>
          <p:nvPr/>
        </p:nvSpPr>
        <p:spPr>
          <a:xfrm>
            <a:off x="6895085" y="3194106"/>
            <a:ext cx="990566" cy="1167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7A5727-1A31-4E70-AB8F-1A6E150DD537}"/>
              </a:ext>
            </a:extLst>
          </p:cNvPr>
          <p:cNvSpPr/>
          <p:nvPr/>
        </p:nvSpPr>
        <p:spPr>
          <a:xfrm>
            <a:off x="8537641" y="3053593"/>
            <a:ext cx="807681" cy="13084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DF7F9-081C-4708-83CE-FBAB616C81B6}"/>
              </a:ext>
            </a:extLst>
          </p:cNvPr>
          <p:cNvSpPr/>
          <p:nvPr/>
        </p:nvSpPr>
        <p:spPr>
          <a:xfrm>
            <a:off x="9345322" y="3053593"/>
            <a:ext cx="265645" cy="13084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4656B-A88C-45D1-9270-28AB8BC87594}"/>
              </a:ext>
            </a:extLst>
          </p:cNvPr>
          <p:cNvSpPr/>
          <p:nvPr/>
        </p:nvSpPr>
        <p:spPr>
          <a:xfrm>
            <a:off x="9610968" y="3053593"/>
            <a:ext cx="737520" cy="13084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F02EDA-9FC6-48C8-90B4-553AE2A3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70" y="2468276"/>
            <a:ext cx="10919699" cy="1921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B715D-063E-4C83-8A00-6B3CC71A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running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7902-746D-430C-AF20-72F15B3DD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qstat</a:t>
            </a:r>
            <a:r>
              <a:rPr lang="en-US" dirty="0"/>
              <a:t> –u $USER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CEFD6-F19A-47AA-98AE-05240CC53EF6}"/>
              </a:ext>
            </a:extLst>
          </p:cNvPr>
          <p:cNvSpPr/>
          <p:nvPr/>
        </p:nvSpPr>
        <p:spPr>
          <a:xfrm>
            <a:off x="7782559" y="3225189"/>
            <a:ext cx="664295" cy="11645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D9A81-AF8B-4617-80D3-195176FEFD41}"/>
              </a:ext>
            </a:extLst>
          </p:cNvPr>
          <p:cNvSpPr/>
          <p:nvPr/>
        </p:nvSpPr>
        <p:spPr>
          <a:xfrm>
            <a:off x="4108063" y="3225189"/>
            <a:ext cx="897382" cy="11645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BC7C4-0727-4F14-9339-A2E001A0DE75}"/>
              </a:ext>
            </a:extLst>
          </p:cNvPr>
          <p:cNvSpPr/>
          <p:nvPr/>
        </p:nvSpPr>
        <p:spPr>
          <a:xfrm>
            <a:off x="10220960" y="3225189"/>
            <a:ext cx="318854" cy="11645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3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440A-F5EA-407C-AE13-44458977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E777-1440-461D-A8EC-54589423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qdel</a:t>
            </a:r>
            <a:r>
              <a:rPr lang="en-US" dirty="0"/>
              <a:t> </a:t>
            </a:r>
            <a:r>
              <a:rPr lang="en-US" dirty="0" err="1"/>
              <a:t>your_job_number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#kill all jobs</a:t>
            </a:r>
          </a:p>
          <a:p>
            <a:pPr marL="0" indent="0">
              <a:buNone/>
            </a:pPr>
            <a:r>
              <a:rPr lang="en-US" dirty="0"/>
              <a:t>alias </a:t>
            </a:r>
            <a:r>
              <a:rPr lang="en-US" dirty="0" err="1"/>
              <a:t>kill_all</a:t>
            </a:r>
            <a:r>
              <a:rPr lang="en-US" dirty="0"/>
              <a:t>='</a:t>
            </a:r>
            <a:r>
              <a:rPr lang="en-US" dirty="0" err="1"/>
              <a:t>qselect</a:t>
            </a:r>
            <a:r>
              <a:rPr lang="en-US" dirty="0"/>
              <a:t> -u $USER | </a:t>
            </a:r>
            <a:r>
              <a:rPr lang="en-US" dirty="0" err="1"/>
              <a:t>xargs</a:t>
            </a:r>
            <a:r>
              <a:rPr lang="en-US" dirty="0"/>
              <a:t> </a:t>
            </a:r>
            <a:r>
              <a:rPr lang="en-US" dirty="0" err="1"/>
              <a:t>qdel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4230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A6E1-B3C7-438E-804F-FEBB4E4C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D7F2-86EA-4DB6-88EE-DA00075B5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06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2E644-2183-4E34-9202-C504A616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3906"/>
            <a:ext cx="11169441" cy="28603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5B0E07-2A1D-4ECF-8EC6-BA5F7076D4B0}"/>
              </a:ext>
            </a:extLst>
          </p:cNvPr>
          <p:cNvSpPr/>
          <p:nvPr/>
        </p:nvSpPr>
        <p:spPr>
          <a:xfrm>
            <a:off x="10586719" y="2701806"/>
            <a:ext cx="664295" cy="11645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9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323</Words>
  <Application>Microsoft Office PowerPoint</Application>
  <PresentationFormat>Widescreen</PresentationFormat>
  <Paragraphs>90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Torque Scheduler</vt:lpstr>
      <vt:lpstr>Submitting a job</vt:lpstr>
      <vt:lpstr>R script (demo.r)</vt:lpstr>
      <vt:lpstr>Simple PBS File</vt:lpstr>
      <vt:lpstr>Submit PBS files</vt:lpstr>
      <vt:lpstr>Job Status </vt:lpstr>
      <vt:lpstr>Your running jobs</vt:lpstr>
      <vt:lpstr>Killing Jobs</vt:lpstr>
      <vt:lpstr>Completed jobs</vt:lpstr>
      <vt:lpstr>File output</vt:lpstr>
      <vt:lpstr>Transferring files</vt:lpstr>
      <vt:lpstr>Example</vt:lpstr>
      <vt:lpstr>Example</vt:lpstr>
      <vt:lpstr>No results?</vt:lpstr>
      <vt:lpstr>Can’t log on?</vt:lpstr>
      <vt:lpstr>Final Remarks: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Tu</dc:creator>
  <cp:lastModifiedBy>Robin Tu</cp:lastModifiedBy>
  <cp:revision>35</cp:revision>
  <dcterms:created xsi:type="dcterms:W3CDTF">2018-12-05T22:36:36Z</dcterms:created>
  <dcterms:modified xsi:type="dcterms:W3CDTF">2018-12-07T17:13:22Z</dcterms:modified>
</cp:coreProperties>
</file>