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68" r:id="rId5"/>
    <p:sldId id="266" r:id="rId6"/>
  </p:sldIdLst>
  <p:sldSz cx="12192000" cy="6858000"/>
  <p:notesSz cx="6669088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0CDA6CA-C962-40B0-9083-6AAB7C8FBF1E}">
          <p14:sldIdLst>
            <p14:sldId id="268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06C0A"/>
    <a:srgbClr val="F58220"/>
    <a:srgbClr val="262626"/>
    <a:srgbClr val="4E0B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65" autoAdjust="0"/>
    <p:restoredTop sz="87529" autoAdjust="0"/>
  </p:normalViewPr>
  <p:slideViewPr>
    <p:cSldViewPr snapToGrid="0">
      <p:cViewPr varScale="1">
        <p:scale>
          <a:sx n="68" d="100"/>
          <a:sy n="68" d="100"/>
        </p:scale>
        <p:origin x="72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2261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73E055-A094-4419-8009-C75C810DE371}" type="datetimeFigureOut">
              <a:rPr lang="en-NZ" smtClean="0"/>
              <a:t>17/07/2017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7607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711E2F-9777-4032-9C88-679066EE82D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583376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97330F-13BF-4BAA-922C-4819563A25D5}" type="datetimeFigureOut">
              <a:rPr lang="en-NZ" smtClean="0"/>
              <a:t>17/07/2017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7188" y="1241425"/>
            <a:ext cx="5954712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77194"/>
            <a:ext cx="533527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E66A2-5EBE-43C5-BABF-DB08E2C9F8B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66305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episerver.com/" TargetMode="External"/><Relationship Id="rId13" Type="http://schemas.openxmlformats.org/officeDocument/2006/relationships/image" Target="../media/image10.png"/><Relationship Id="rId18" Type="http://schemas.openxmlformats.org/officeDocument/2006/relationships/hyperlink" Target="https://www.jeylabs.com/" TargetMode="External"/><Relationship Id="rId26" Type="http://schemas.openxmlformats.org/officeDocument/2006/relationships/hyperlink" Target="http://www.oneplacesolutions.com/" TargetMode="External"/><Relationship Id="rId3" Type="http://schemas.openxmlformats.org/officeDocument/2006/relationships/image" Target="../media/image4.png"/><Relationship Id="rId21" Type="http://schemas.openxmlformats.org/officeDocument/2006/relationships/image" Target="../media/image14.jpeg"/><Relationship Id="rId34" Type="http://schemas.openxmlformats.org/officeDocument/2006/relationships/image" Target="../media/image22.png"/><Relationship Id="rId7" Type="http://schemas.openxmlformats.org/officeDocument/2006/relationships/image" Target="../media/image7.png"/><Relationship Id="rId12" Type="http://schemas.openxmlformats.org/officeDocument/2006/relationships/hyperlink" Target="http://www.metalogix.com/" TargetMode="External"/><Relationship Id="rId17" Type="http://schemas.openxmlformats.org/officeDocument/2006/relationships/image" Target="../media/image12.jpeg"/><Relationship Id="rId25" Type="http://schemas.openxmlformats.org/officeDocument/2006/relationships/image" Target="../media/image16.png"/><Relationship Id="rId33" Type="http://schemas.openxmlformats.org/officeDocument/2006/relationships/image" Target="../media/image21.jpg"/><Relationship Id="rId2" Type="http://schemas.openxmlformats.org/officeDocument/2006/relationships/image" Target="../media/image3.png"/><Relationship Id="rId16" Type="http://schemas.openxmlformats.org/officeDocument/2006/relationships/hyperlink" Target="http://www.datacaptureexperts.com.au/" TargetMode="External"/><Relationship Id="rId20" Type="http://schemas.openxmlformats.org/officeDocument/2006/relationships/hyperlink" Target="https://harmon.ie/" TargetMode="External"/><Relationship Id="rId29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recordpoint.com/" TargetMode="External"/><Relationship Id="rId11" Type="http://schemas.openxmlformats.org/officeDocument/2006/relationships/image" Target="../media/image9.png"/><Relationship Id="rId24" Type="http://schemas.openxmlformats.org/officeDocument/2006/relationships/hyperlink" Target="http://www.nintex.com/" TargetMode="External"/><Relationship Id="rId32" Type="http://schemas.openxmlformats.org/officeDocument/2006/relationships/image" Target="../media/image20.png"/><Relationship Id="rId37" Type="http://schemas.openxmlformats.org/officeDocument/2006/relationships/image" Target="../media/image25.gif"/><Relationship Id="rId5" Type="http://schemas.openxmlformats.org/officeDocument/2006/relationships/image" Target="../media/image6.png"/><Relationship Id="rId15" Type="http://schemas.openxmlformats.org/officeDocument/2006/relationships/image" Target="../media/image11.png"/><Relationship Id="rId23" Type="http://schemas.openxmlformats.org/officeDocument/2006/relationships/image" Target="../media/image15.jpeg"/><Relationship Id="rId28" Type="http://schemas.openxmlformats.org/officeDocument/2006/relationships/hyperlink" Target="http://share-gate.com/" TargetMode="External"/><Relationship Id="rId36" Type="http://schemas.openxmlformats.org/officeDocument/2006/relationships/image" Target="../media/image24.png"/><Relationship Id="rId10" Type="http://schemas.openxmlformats.org/officeDocument/2006/relationships/hyperlink" Target="http://www.myriadtech.com.au/" TargetMode="External"/><Relationship Id="rId19" Type="http://schemas.openxmlformats.org/officeDocument/2006/relationships/image" Target="../media/image13.png"/><Relationship Id="rId31" Type="http://schemas.openxmlformats.org/officeDocument/2006/relationships/image" Target="../media/image19.png"/><Relationship Id="rId4" Type="http://schemas.openxmlformats.org/officeDocument/2006/relationships/image" Target="../media/image5.png"/><Relationship Id="rId9" Type="http://schemas.openxmlformats.org/officeDocument/2006/relationships/image" Target="../media/image8.png"/><Relationship Id="rId14" Type="http://schemas.openxmlformats.org/officeDocument/2006/relationships/hyperlink" Target="http://store.bamboosolutions.com/" TargetMode="External"/><Relationship Id="rId22" Type="http://schemas.openxmlformats.org/officeDocument/2006/relationships/hyperlink" Target="https://www.hpe.com/us/en/home.html" TargetMode="External"/><Relationship Id="rId27" Type="http://schemas.openxmlformats.org/officeDocument/2006/relationships/image" Target="../media/image17.png"/><Relationship Id="rId30" Type="http://schemas.openxmlformats.org/officeDocument/2006/relationships/hyperlink" Target="http://www.sharethepoint.com/" TargetMode="External"/><Relationship Id="rId35" Type="http://schemas.openxmlformats.org/officeDocument/2006/relationships/image" Target="../media/image2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7985760" y="4636988"/>
            <a:ext cx="3108960" cy="116656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11" y="232748"/>
            <a:ext cx="6514618" cy="1220198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2344103"/>
            <a:ext cx="12192000" cy="2423127"/>
          </a:xfrm>
          <a:prstGeom prst="rect">
            <a:avLst/>
          </a:prstGeom>
          <a:solidFill>
            <a:srgbClr val="4E0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1524000" y="2508075"/>
            <a:ext cx="9144000" cy="196494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NZ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7985760" y="4838912"/>
            <a:ext cx="3108960" cy="762713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255080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ons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0" y="0"/>
            <a:ext cx="4145280" cy="6858000"/>
          </a:xfrm>
          <a:prstGeom prst="rect">
            <a:avLst/>
          </a:prstGeom>
          <a:solidFill>
            <a:srgbClr val="4E0B5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TextBox 4"/>
          <p:cNvSpPr txBox="1"/>
          <p:nvPr userDrawn="1"/>
        </p:nvSpPr>
        <p:spPr>
          <a:xfrm>
            <a:off x="227128" y="1294989"/>
            <a:ext cx="345774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06C0A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Thank you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06C0A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to our sponsors!</a:t>
            </a:r>
            <a:endParaRPr lang="en-NZ" sz="280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958" y="5513569"/>
            <a:ext cx="900000" cy="90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811" y="288714"/>
            <a:ext cx="900000" cy="90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811" y="1744708"/>
            <a:ext cx="900000" cy="900000"/>
          </a:xfrm>
          <a:prstGeom prst="rect">
            <a:avLst/>
          </a:prstGeom>
        </p:spPr>
      </p:pic>
      <p:pic>
        <p:nvPicPr>
          <p:cNvPr id="1026" name="Picture 2" descr="C:\Users\Training\AppData\Local\Temp\SNAGHTML50968d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375" y="302815"/>
            <a:ext cx="1905000" cy="98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1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06C0A"/>
                </a:solidFill>
                <a:effectLst/>
                <a:latin typeface="Ubuntu"/>
              </a:rPr>
              <a:t>SILVER</a:t>
            </a: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                    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4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                    </a:t>
            </a: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                    </a:t>
            </a: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                    </a:t>
            </a: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                    </a:t>
            </a: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4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                    </a:t>
            </a: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4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                    </a:t>
            </a: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5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                    </a:t>
            </a: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5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                    </a:t>
            </a: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                    </a:t>
            </a: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3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                    </a:t>
            </a: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                    </a:t>
            </a: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4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                                   </a:t>
            </a:r>
          </a:p>
        </p:txBody>
      </p:sp>
      <p:pic>
        <p:nvPicPr>
          <p:cNvPr id="4" name="Picture 2" descr="RecordPoint200">
            <a:hlinkClick r:id="rId6" tooltip="RecordPoint"/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820" y="1804183"/>
            <a:ext cx="19050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piserver">
            <a:hlinkClick r:id="rId8" tooltip="Episerver"/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865" y="1886675"/>
            <a:ext cx="1316766" cy="533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yriad Technologies">
            <a:hlinkClick r:id="rId10" tooltip="Myriad"/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6862" y="1842973"/>
            <a:ext cx="19050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Metalogix">
            <a:hlinkClick r:id="rId12" tooltip="Metalogix"/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820" y="2523594"/>
            <a:ext cx="190500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amboo Solutions">
            <a:hlinkClick r:id="rId14" tooltip="Bamboo Solutions"/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5748" y="2560272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Data Capture Experts">
            <a:hlinkClick r:id="rId16" tooltip="Data Capture Experts"/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8823" y="2522285"/>
            <a:ext cx="1380565" cy="56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EyLaBs">
            <a:hlinkClick r:id="rId18" tooltip="jEyLaBs"/>
          </p:cNvPr>
          <p:cNvPicPr>
            <a:picLocks noChangeAspect="1" noChangeArrowheads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831" y="3002474"/>
            <a:ext cx="2058473" cy="792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armon.ie">
            <a:hlinkClick r:id="rId20" tooltip="harmon.ie"/>
          </p:cNvPr>
          <p:cNvPicPr>
            <a:picLocks noChangeAspect="1" noChangeArrowheads="1"/>
          </p:cNvPicPr>
          <p:nvPr userDrawn="1"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09" b="19149"/>
          <a:stretch/>
        </p:blipFill>
        <p:spPr bwMode="auto">
          <a:xfrm>
            <a:off x="7805748" y="3193417"/>
            <a:ext cx="1905000" cy="439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ewlett Packard Enterprise">
            <a:hlinkClick r:id="rId22" tooltip="Hewlett Packard Enterprise"/>
          </p:cNvPr>
          <p:cNvPicPr>
            <a:picLocks noChangeAspect="1" noChangeArrowheads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1591" y="3162835"/>
            <a:ext cx="1695028" cy="77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Nintex200">
            <a:hlinkClick r:id="rId24" tooltip="Nintex"/>
          </p:cNvPr>
          <p:cNvPicPr>
            <a:picLocks noChangeAspect="1" noChangeArrowheads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071" y="3955413"/>
            <a:ext cx="1872000" cy="262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OnePlaceSolutions">
            <a:hlinkClick r:id="rId26" tooltip="OnePlace Solutions"/>
          </p:cNvPr>
          <p:cNvPicPr>
            <a:picLocks noChangeAspect="1" noChangeArrowheads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650" y="3632661"/>
            <a:ext cx="1003913" cy="1134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Sharegate">
            <a:hlinkClick r:id="rId28" tooltip="Sharegate"/>
          </p:cNvPr>
          <p:cNvPicPr>
            <a:picLocks noChangeAspect="1" noChangeArrowheads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6862" y="4104870"/>
            <a:ext cx="1804776" cy="520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ShareThePoint. Connect, Learn, Experience.">
            <a:hlinkClick r:id="rId30" tooltip="ShareThePoint"/>
          </p:cNvPr>
          <p:cNvPicPr>
            <a:picLocks noChangeAspect="1" noChangeArrowheads="1"/>
          </p:cNvPicPr>
          <p:nvPr userDrawn="1"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306" y="4471128"/>
            <a:ext cx="1885950" cy="515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306" y="5549626"/>
            <a:ext cx="675387" cy="76272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236" y="5577804"/>
            <a:ext cx="1365540" cy="7715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4"/>
          <a:stretch>
            <a:fillRect/>
          </a:stretch>
        </p:blipFill>
        <p:spPr>
          <a:xfrm>
            <a:off x="7868776" y="5591198"/>
            <a:ext cx="1309473" cy="78568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631" y="5670565"/>
            <a:ext cx="1085090" cy="26042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563" y="6015494"/>
            <a:ext cx="1228451" cy="27026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362" y="5818192"/>
            <a:ext cx="1158529" cy="33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669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6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2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1249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7568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(Purple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88835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(Orang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31075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(Grey)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84445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92111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69349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923" y="0"/>
            <a:ext cx="10515600" cy="82611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N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504652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81610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7985760" y="4636988"/>
            <a:ext cx="3108960" cy="116656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11" y="232748"/>
            <a:ext cx="6514618" cy="122019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2344103"/>
            <a:ext cx="12192000" cy="2423127"/>
          </a:xfrm>
          <a:prstGeom prst="rect">
            <a:avLst/>
          </a:prstGeom>
          <a:solidFill>
            <a:srgbClr val="4E0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7320" y="2573195"/>
            <a:ext cx="9144000" cy="196494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61960" y="4923757"/>
            <a:ext cx="303276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213109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08617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7406"/>
            <a:ext cx="10515600" cy="4809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03362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6704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N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6704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591675" y="0"/>
            <a:ext cx="2600325" cy="6858000"/>
          </a:xfrm>
          <a:prstGeom prst="rect">
            <a:avLst/>
          </a:prstGeom>
          <a:solidFill>
            <a:srgbClr val="4E0B58"/>
          </a:solidFill>
          <a:ln>
            <a:solidFill>
              <a:srgbClr val="26262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71548" tIns="35774" rIns="71548" bIns="35774" anchor="ctr"/>
          <a:lstStyle>
            <a:lvl1pPr eaLnBrk="0" hangingPunct="0">
              <a:defRPr sz="21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10414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10414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10414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10414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defTabSz="815000" eaLnBrk="1" hangingPunct="1">
              <a:defRPr/>
            </a:pPr>
            <a:endParaRPr lang="en-NZ" altLang="en-US">
              <a:solidFill>
                <a:srgbClr val="FFFFFF"/>
              </a:solidFill>
              <a:cs typeface="Arial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353800" y="0"/>
            <a:ext cx="870918" cy="129540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497121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26239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N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26239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88604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26239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Demo</a:t>
            </a:r>
            <a:endParaRPr lang="en-N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26239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0742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744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84851"/>
            <a:ext cx="5181600" cy="46921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84851"/>
            <a:ext cx="5181600" cy="46921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04398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-6021"/>
            <a:ext cx="10515600" cy="1071424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N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317072"/>
            <a:ext cx="5157787" cy="771787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88859"/>
            <a:ext cx="5157787" cy="41008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17072"/>
            <a:ext cx="5183188" cy="771787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88859"/>
            <a:ext cx="5183188" cy="41008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12943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422" y="0"/>
            <a:ext cx="10515600" cy="9435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88952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N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Z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353800" y="0"/>
            <a:ext cx="870918" cy="129540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573583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50" r:id="rId3"/>
    <p:sldLayoutId id="2147483651" r:id="rId4"/>
    <p:sldLayoutId id="2147483664" r:id="rId5"/>
    <p:sldLayoutId id="2147483666" r:id="rId6"/>
    <p:sldLayoutId id="2147483652" r:id="rId7"/>
    <p:sldLayoutId id="2147483653" r:id="rId8"/>
    <p:sldLayoutId id="2147483654" r:id="rId9"/>
    <p:sldLayoutId id="2147483667" r:id="rId10"/>
    <p:sldLayoutId id="2147483655" r:id="rId11"/>
    <p:sldLayoutId id="2147483660" r:id="rId12"/>
    <p:sldLayoutId id="2147483661" r:id="rId13"/>
    <p:sldLayoutId id="2147483662" r:id="rId14"/>
    <p:sldLayoutId id="2147483665" r:id="rId15"/>
    <p:sldLayoutId id="2147483656" r:id="rId16"/>
    <p:sldLayoutId id="2147483657" r:id="rId17"/>
    <p:sldLayoutId id="2147483658" r:id="rId18"/>
    <p:sldLayoutId id="2147483659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‒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‒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jpg"/><Relationship Id="rId18" Type="http://schemas.openxmlformats.org/officeDocument/2006/relationships/image" Target="../media/image39.jpg"/><Relationship Id="rId3" Type="http://schemas.openxmlformats.org/officeDocument/2006/relationships/image" Target="../media/image27.jp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38.png"/><Relationship Id="rId2" Type="http://schemas.openxmlformats.org/officeDocument/2006/relationships/image" Target="../media/image26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16.png"/><Relationship Id="rId15" Type="http://schemas.openxmlformats.org/officeDocument/2006/relationships/image" Target="../media/image13.png"/><Relationship Id="rId10" Type="http://schemas.openxmlformats.org/officeDocument/2006/relationships/image" Target="../media/image33.jpg"/><Relationship Id="rId19" Type="http://schemas.openxmlformats.org/officeDocument/2006/relationships/image" Target="../media/image40.png"/><Relationship Id="rId4" Type="http://schemas.openxmlformats.org/officeDocument/2006/relationships/image" Target="../media/image28.png"/><Relationship Id="rId9" Type="http://schemas.openxmlformats.org/officeDocument/2006/relationships/image" Target="../media/image32.jpg"/><Relationship Id="rId1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743" y="3641004"/>
            <a:ext cx="11542643" cy="749973"/>
          </a:xfrm>
        </p:spPr>
        <p:txBody>
          <a:bodyPr>
            <a:normAutofit/>
          </a:bodyPr>
          <a:lstStyle/>
          <a:p>
            <a:r>
              <a:rPr lang="en-NZ" sz="4800" dirty="0">
                <a:latin typeface="Lato Black" panose="020F0A02020204030203" pitchFamily="34" charset="0"/>
              </a:rPr>
              <a:t>Digital Workplace Conference Australia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7985760" y="4765964"/>
            <a:ext cx="3108960" cy="1043479"/>
          </a:xfrm>
        </p:spPr>
        <p:txBody>
          <a:bodyPr anchor="ctr"/>
          <a:lstStyle/>
          <a:p>
            <a:r>
              <a:rPr lang="en-NZ" dirty="0"/>
              <a:t>2017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E8458FE-E60E-432F-A831-0CA320134BCD}"/>
              </a:ext>
            </a:extLst>
          </p:cNvPr>
          <p:cNvSpPr txBox="1">
            <a:spLocks/>
          </p:cNvSpPr>
          <p:nvPr/>
        </p:nvSpPr>
        <p:spPr>
          <a:xfrm>
            <a:off x="391885" y="4015991"/>
            <a:ext cx="1611087" cy="7499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NZ" sz="3200" dirty="0">
                <a:solidFill>
                  <a:schemeClr val="bg1"/>
                </a:solidFill>
                <a:latin typeface="Lato" panose="020F0502020204030203" pitchFamily="34" charset="0"/>
              </a:rPr>
              <a:t>Sydney</a:t>
            </a:r>
          </a:p>
        </p:txBody>
      </p:sp>
    </p:spTree>
    <p:extLst>
      <p:ext uri="{BB962C8B-B14F-4D97-AF65-F5344CB8AC3E}">
        <p14:creationId xmlns:p14="http://schemas.microsoft.com/office/powerpoint/2010/main" val="2027048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" y="0"/>
            <a:ext cx="3339548" cy="6858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5842" y="1536174"/>
            <a:ext cx="31078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5400" b="1" dirty="0">
                <a:solidFill>
                  <a:srgbClr val="F06C0A"/>
                </a:solidFill>
                <a:latin typeface="Lato Black" panose="020F0A02020204030203" pitchFamily="34" charset="0"/>
              </a:rPr>
              <a:t>Thank you </a:t>
            </a:r>
            <a:r>
              <a:rPr lang="en-NZ" sz="5400" dirty="0">
                <a:solidFill>
                  <a:srgbClr val="F06C0A"/>
                </a:solidFill>
                <a:latin typeface="Lato" panose="020F0502020204030203" pitchFamily="34" charset="0"/>
              </a:rPr>
              <a:t>to our sponsors!</a:t>
            </a:r>
            <a:endParaRPr lang="en-US" sz="5400" dirty="0">
              <a:solidFill>
                <a:srgbClr val="F06C0A"/>
              </a:solidFill>
              <a:latin typeface="Lato" panose="020F050202020403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168" y="196962"/>
            <a:ext cx="1509611" cy="150961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103" y="622125"/>
            <a:ext cx="1964498" cy="61881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179" y="483434"/>
            <a:ext cx="1470887" cy="75750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978" y="3559343"/>
            <a:ext cx="2001359" cy="28019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057" y="3086296"/>
            <a:ext cx="1328654" cy="132865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222" y="2479469"/>
            <a:ext cx="1387948" cy="138794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879" y="5331952"/>
            <a:ext cx="1218790" cy="121879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681" y="5613557"/>
            <a:ext cx="1916445" cy="76657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6C0A1B3-40E4-4AC6-8B03-006D1C69831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378" y="565370"/>
            <a:ext cx="2058913" cy="57649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D121414-4C40-4D3E-99FD-1731D7BE6E3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952" y="2542190"/>
            <a:ext cx="1676176" cy="36037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212B3F3-79FA-491B-B50B-52B8ED865836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136" y="5679903"/>
            <a:ext cx="1932590" cy="462188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ED561A6-9ABE-43F8-BD67-3712677F928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738" y="2012818"/>
            <a:ext cx="2171091" cy="100593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329F5B7-D211-44EF-A3D8-A00465BDE93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7127" y="2440130"/>
            <a:ext cx="2150875" cy="462438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F7D7953-A804-41FF-A603-7648E408F90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791" y="3386006"/>
            <a:ext cx="1450831" cy="55857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96747D9-D52A-40E2-96F5-ED63B6CE319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963" y="5613340"/>
            <a:ext cx="2121438" cy="57986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4407A17-D698-40B1-908C-E7B600903300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338" y="4331395"/>
            <a:ext cx="2167307" cy="576362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24D22E19-3233-4FCC-A5EB-F5131AB2ED9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655" y="4177109"/>
            <a:ext cx="1394863" cy="8090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9CF8F3D-A0C3-4D36-A11B-DAB74479A517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947627" y="4527828"/>
            <a:ext cx="1333084" cy="37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95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777777"/>
      </a:dk2>
      <a:lt2>
        <a:srgbClr val="EDEDED"/>
      </a:lt2>
      <a:accent1>
        <a:srgbClr val="F06C0A"/>
      </a:accent1>
      <a:accent2>
        <a:srgbClr val="4E0B58"/>
      </a:accent2>
      <a:accent3>
        <a:srgbClr val="8CBF26"/>
      </a:accent3>
      <a:accent4>
        <a:srgbClr val="1BA1E2"/>
      </a:accent4>
      <a:accent5>
        <a:srgbClr val="EDEDED"/>
      </a:accent5>
      <a:accent6>
        <a:srgbClr val="393939"/>
      </a:accent6>
      <a:hlink>
        <a:srgbClr val="F06C0A"/>
      </a:hlink>
      <a:folHlink>
        <a:srgbClr val="F06C0A"/>
      </a:folHlink>
    </a:clrScheme>
    <a:fontScheme name="STP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F48C2FB720E341AF5D2C93256F0386" ma:contentTypeVersion="56" ma:contentTypeDescription="Create a new document." ma:contentTypeScope="" ma:versionID="869c58f78e9b7421366512c164d17e71">
  <xsd:schema xmlns:xsd="http://www.w3.org/2001/XMLSchema" xmlns:xs="http://www.w3.org/2001/XMLSchema" xmlns:p="http://schemas.microsoft.com/office/2006/metadata/properties" xmlns:ns1="http://schemas.microsoft.com/sharepoint/v3" xmlns:ns2="669f7780-2df8-4a2d-b7d7-597c487683ec" xmlns:ns3="a547fa16-541d-4ce6-b371-05a2b1126b54" targetNamespace="http://schemas.microsoft.com/office/2006/metadata/properties" ma:root="true" ma:fieldsID="8e6d3bbead701ce8580f247402bf2fcb" ns1:_="" ns2:_="" ns3:_="">
    <xsd:import namespace="http://schemas.microsoft.com/sharepoint/v3"/>
    <xsd:import namespace="669f7780-2df8-4a2d-b7d7-597c487683ec"/>
    <xsd:import namespace="a547fa16-541d-4ce6-b371-05a2b1126b54"/>
    <xsd:element name="properties">
      <xsd:complexType>
        <xsd:sequence>
          <xsd:element name="documentManagement">
            <xsd:complexType>
              <xsd:all>
                <xsd:element ref="ns2:EventCategory" minOccurs="0"/>
                <xsd:element ref="ns2:Conference" minOccurs="0"/>
                <xsd:element ref="ns1:PublishingStartDate" minOccurs="0"/>
                <xsd:element ref="ns1:PublishingExpirationDate" minOccurs="0"/>
                <xsd:element ref="ns3:DocCategory" minOccurs="0"/>
                <xsd:element ref="ns3:DocType" minOccurs="0"/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0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 ma:readOnly="false">
      <xsd:simpleType>
        <xsd:restriction base="dms:Unknown"/>
      </xsd:simpleType>
    </xsd:element>
    <xsd:element name="PublishingExpirationDate" ma:index="11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9f7780-2df8-4a2d-b7d7-597c487683ec" elementFormDefault="qualified">
    <xsd:import namespace="http://schemas.microsoft.com/office/2006/documentManagement/types"/>
    <xsd:import namespace="http://schemas.microsoft.com/office/infopath/2007/PartnerControls"/>
    <xsd:element name="EventCategory" ma:index="4" nillable="true" ma:displayName="EventCategory" ma:list="b4089e22-7b38-4d7e-9985-333c2cf70354" ma:internalName="EventCategory" ma:readOnly="false" ma:showField="Title" ma:web="669f7780-2df8-4a2d-b7d7-597c487683ec">
      <xsd:simpleType>
        <xsd:restriction base="dms:Lookup"/>
      </xsd:simpleType>
    </xsd:element>
    <xsd:element name="Conference" ma:index="5" nillable="true" ma:displayName="Conference" ma:list="b707db89-ffc5-4785-abb8-2325e1b8d32f" ma:internalName="Conference" ma:readOnly="false" ma:showField="Title" ma:web="669f7780-2df8-4a2d-b7d7-597c487683e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47fa16-541d-4ce6-b371-05a2b1126b54" elementFormDefault="qualified">
    <xsd:import namespace="http://schemas.microsoft.com/office/2006/documentManagement/types"/>
    <xsd:import namespace="http://schemas.microsoft.com/office/infopath/2007/PartnerControls"/>
    <xsd:element name="DocCategory" ma:index="12" nillable="true" ma:displayName="Document Category" ma:format="Dropdown" ma:internalName="DocCategory">
      <xsd:simpleType>
        <xsd:restriction base="dms:Choice">
          <xsd:enumeration value="Booths"/>
          <xsd:enumeration value="AV"/>
          <xsd:enumeration value="Speakers"/>
          <xsd:enumeration value="Sponsors"/>
          <xsd:enumeration value="Attendees"/>
          <xsd:enumeration value="Venue/Catering"/>
          <xsd:enumeration value="Accommodation"/>
          <xsd:enumeration value="Promo Material"/>
          <xsd:enumeration value="Communication"/>
          <xsd:enumeration value="Travel"/>
          <xsd:enumeration value="Course Outlines"/>
        </xsd:restriction>
      </xsd:simpleType>
    </xsd:element>
    <xsd:element name="DocType" ma:index="13" nillable="true" ma:displayName="Document Type" ma:format="Dropdown" ma:internalName="DocType">
      <xsd:simpleType>
        <xsd:restriction base="dms:Choice">
          <xsd:enumeration value="Invoice"/>
          <xsd:enumeration value="Info"/>
          <xsd:enumeration value="Quote"/>
          <xsd:enumeration value="Floor Plan"/>
          <xsd:enumeration value="Template"/>
          <xsd:enumeration value="Contract"/>
          <xsd:enumeration value="Signed Contract"/>
          <xsd:enumeration value="Profile"/>
          <xsd:enumeration value="Sponsor Update"/>
          <xsd:enumeration value="Promo"/>
          <xsd:enumeration value="Presentation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6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ventCategory xmlns="669f7780-2df8-4a2d-b7d7-597c487683ec">1</EventCategory>
    <DocType xmlns="a547fa16-541d-4ce6-b371-05a2b1126b54">Presentation</DocType>
    <Conference xmlns="669f7780-2df8-4a2d-b7d7-597c487683ec">
      <Value>25</Value>
    </Conference>
    <PublishingExpirationDate xmlns="http://schemas.microsoft.com/sharepoint/v3" xsi:nil="true"/>
    <PublishingStartDate xmlns="http://schemas.microsoft.com/sharepoint/v3" xsi:nil="true"/>
    <DocCategory xmlns="a547fa16-541d-4ce6-b371-05a2b1126b54">Speakers</DocCategory>
  </documentManagement>
</p:properties>
</file>

<file path=customXml/itemProps1.xml><?xml version="1.0" encoding="utf-8"?>
<ds:datastoreItem xmlns:ds="http://schemas.openxmlformats.org/officeDocument/2006/customXml" ds:itemID="{01E264B5-4F21-4FD3-8447-FCD16354E4C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C4B81CC-15B6-4864-A536-F9C0D1CF92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69f7780-2df8-4a2d-b7d7-597c487683ec"/>
    <ds:schemaRef ds:uri="a547fa16-541d-4ce6-b371-05a2b1126b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A9D8F42-345E-4372-AF8A-93967772CC16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microsoft.com/sharepoint/v3"/>
    <ds:schemaRef ds:uri="a547fa16-541d-4ce6-b371-05a2b1126b54"/>
    <ds:schemaRef ds:uri="http://purl.org/dc/elements/1.1/"/>
    <ds:schemaRef ds:uri="http://schemas.microsoft.com/office/infopath/2007/PartnerControls"/>
    <ds:schemaRef ds:uri="669f7780-2df8-4a2d-b7d7-597c487683ec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9465</TotalTime>
  <Words>12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MS PGothic</vt:lpstr>
      <vt:lpstr>Arial</vt:lpstr>
      <vt:lpstr>Calibri</vt:lpstr>
      <vt:lpstr>Lato</vt:lpstr>
      <vt:lpstr>Lato Black</vt:lpstr>
      <vt:lpstr>Segoe UI</vt:lpstr>
      <vt:lpstr>Ubuntu</vt:lpstr>
      <vt:lpstr>Wingdings</vt:lpstr>
      <vt:lpstr>Office Theme</vt:lpstr>
      <vt:lpstr>Digital Workplace Conference Australia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Shannon Donovan</dc:creator>
  <cp:lastModifiedBy>Brodie Robins</cp:lastModifiedBy>
  <cp:revision>59</cp:revision>
  <cp:lastPrinted>2016-04-28T04:31:15Z</cp:lastPrinted>
  <dcterms:created xsi:type="dcterms:W3CDTF">2015-08-02T07:11:52Z</dcterms:created>
  <dcterms:modified xsi:type="dcterms:W3CDTF">2017-07-17T01:45:11Z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0x010100F2F48C2FB720E341AF5D2C93256F0386</vt:lpwstr>
  </property>
</Properties>
</file>