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5" d="100"/>
          <a:sy n="55" d="100"/>
        </p:scale>
        <p:origin x="51" y="9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AB0-A64A-42A2-A373-95BF750E7580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799-AD66-4227-B717-3EFE604AF0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64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AB0-A64A-42A2-A373-95BF750E7580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799-AD66-4227-B717-3EFE604AF0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13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AB0-A64A-42A2-A373-95BF750E7580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799-AD66-4227-B717-3EFE604AF0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5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AB0-A64A-42A2-A373-95BF750E7580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799-AD66-4227-B717-3EFE604AF0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62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AB0-A64A-42A2-A373-95BF750E7580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799-AD66-4227-B717-3EFE604AF0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92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AB0-A64A-42A2-A373-95BF750E7580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799-AD66-4227-B717-3EFE604AF0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73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AB0-A64A-42A2-A373-95BF750E7580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799-AD66-4227-B717-3EFE604AF0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57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AB0-A64A-42A2-A373-95BF750E7580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799-AD66-4227-B717-3EFE604AF0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93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AB0-A64A-42A2-A373-95BF750E7580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799-AD66-4227-B717-3EFE604AF0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9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AB0-A64A-42A2-A373-95BF750E7580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799-AD66-4227-B717-3EFE604AF0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75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AB0-A64A-42A2-A373-95BF750E7580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799-AD66-4227-B717-3EFE604AF0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27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D4AB0-A64A-42A2-A373-95BF750E7580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9799-AD66-4227-B717-3EFE604AF0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6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 (colour chooser)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53161" y="1932494"/>
            <a:ext cx="4616879" cy="3096619"/>
            <a:chOff x="903180" y="2546856"/>
            <a:chExt cx="4616879" cy="3096619"/>
          </a:xfrm>
        </p:grpSpPr>
        <p:sp>
          <p:nvSpPr>
            <p:cNvPr id="5" name="Rectangle 4"/>
            <p:cNvSpPr/>
            <p:nvPr/>
          </p:nvSpPr>
          <p:spPr>
            <a:xfrm>
              <a:off x="903180" y="2546856"/>
              <a:ext cx="4616879" cy="3096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12265" y="2671236"/>
              <a:ext cx="1752366" cy="1100664"/>
            </a:xfrm>
            <a:prstGeom prst="rect">
              <a:avLst/>
            </a:prstGeom>
            <a:gradFill flip="none" rotWithShape="1">
              <a:gsLst>
                <a:gs pos="80000">
                  <a:srgbClr val="00B0F0"/>
                </a:gs>
                <a:gs pos="29000">
                  <a:srgbClr val="FFC000"/>
                </a:gs>
                <a:gs pos="0">
                  <a:srgbClr val="FF0000"/>
                </a:gs>
                <a:gs pos="55000">
                  <a:srgbClr val="00B050"/>
                </a:gs>
                <a:gs pos="100000">
                  <a:srgbClr val="7030A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2265" y="3986213"/>
              <a:ext cx="2664619" cy="38576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bg2">
                      <a:lumMod val="75000"/>
                    </a:schemeClr>
                  </a:solidFill>
                </a:rPr>
                <a:t>Colour Name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78706" y="4628068"/>
              <a:ext cx="2628900" cy="7868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Go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5561" y="2084894"/>
            <a:ext cx="4616879" cy="3096619"/>
            <a:chOff x="903180" y="2546856"/>
            <a:chExt cx="4616879" cy="3096619"/>
          </a:xfrm>
        </p:grpSpPr>
        <p:sp>
          <p:nvSpPr>
            <p:cNvPr id="11" name="Rectangle 10"/>
            <p:cNvSpPr/>
            <p:nvPr/>
          </p:nvSpPr>
          <p:spPr>
            <a:xfrm>
              <a:off x="903180" y="2546856"/>
              <a:ext cx="4616879" cy="3096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12265" y="2671236"/>
              <a:ext cx="1752366" cy="1100664"/>
            </a:xfrm>
            <a:prstGeom prst="rect">
              <a:avLst/>
            </a:prstGeom>
            <a:gradFill flip="none" rotWithShape="1">
              <a:gsLst>
                <a:gs pos="80000">
                  <a:srgbClr val="00B0F0"/>
                </a:gs>
                <a:gs pos="29000">
                  <a:srgbClr val="FFC000"/>
                </a:gs>
                <a:gs pos="0">
                  <a:srgbClr val="FF0000"/>
                </a:gs>
                <a:gs pos="55000">
                  <a:srgbClr val="00B050"/>
                </a:gs>
                <a:gs pos="100000">
                  <a:srgbClr val="7030A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12265" y="3986213"/>
              <a:ext cx="2664619" cy="38576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bg2">
                      <a:lumMod val="75000"/>
                    </a:schemeClr>
                  </a:solidFill>
                </a:rPr>
                <a:t>Colour Name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78706" y="4628068"/>
              <a:ext cx="2628900" cy="7868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Go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57961" y="2237294"/>
            <a:ext cx="4616879" cy="3096619"/>
            <a:chOff x="903180" y="2546856"/>
            <a:chExt cx="4616879" cy="3096619"/>
          </a:xfrm>
        </p:grpSpPr>
        <p:sp>
          <p:nvSpPr>
            <p:cNvPr id="16" name="Rectangle 15"/>
            <p:cNvSpPr/>
            <p:nvPr/>
          </p:nvSpPr>
          <p:spPr>
            <a:xfrm>
              <a:off x="903180" y="2546856"/>
              <a:ext cx="4616879" cy="3096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12265" y="2671236"/>
              <a:ext cx="1752366" cy="1100664"/>
            </a:xfrm>
            <a:prstGeom prst="rect">
              <a:avLst/>
            </a:prstGeom>
            <a:gradFill flip="none" rotWithShape="1">
              <a:gsLst>
                <a:gs pos="80000">
                  <a:srgbClr val="00B0F0"/>
                </a:gs>
                <a:gs pos="29000">
                  <a:srgbClr val="FFC000"/>
                </a:gs>
                <a:gs pos="0">
                  <a:srgbClr val="FF0000"/>
                </a:gs>
                <a:gs pos="55000">
                  <a:srgbClr val="00B050"/>
                </a:gs>
                <a:gs pos="100000">
                  <a:srgbClr val="7030A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12265" y="3986213"/>
              <a:ext cx="2664619" cy="38576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bg2">
                      <a:lumMod val="75000"/>
                    </a:schemeClr>
                  </a:solidFill>
                </a:rPr>
                <a:t>Colour Name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078706" y="4628068"/>
              <a:ext cx="2628900" cy="7868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Go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10361" y="2389694"/>
            <a:ext cx="4616879" cy="3096619"/>
            <a:chOff x="903180" y="2546856"/>
            <a:chExt cx="4616879" cy="3096619"/>
          </a:xfrm>
        </p:grpSpPr>
        <p:sp>
          <p:nvSpPr>
            <p:cNvPr id="21" name="Rectangle 20"/>
            <p:cNvSpPr/>
            <p:nvPr/>
          </p:nvSpPr>
          <p:spPr>
            <a:xfrm>
              <a:off x="903180" y="2546856"/>
              <a:ext cx="4616879" cy="3096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12265" y="2671236"/>
              <a:ext cx="1752366" cy="1100664"/>
            </a:xfrm>
            <a:prstGeom prst="rect">
              <a:avLst/>
            </a:prstGeom>
            <a:gradFill flip="none" rotWithShape="1">
              <a:gsLst>
                <a:gs pos="80000">
                  <a:srgbClr val="00B0F0"/>
                </a:gs>
                <a:gs pos="29000">
                  <a:srgbClr val="FFC000"/>
                </a:gs>
                <a:gs pos="0">
                  <a:srgbClr val="FF0000"/>
                </a:gs>
                <a:gs pos="55000">
                  <a:srgbClr val="00B050"/>
                </a:gs>
                <a:gs pos="100000">
                  <a:srgbClr val="7030A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12265" y="3986213"/>
              <a:ext cx="2664619" cy="38576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bg2">
                      <a:lumMod val="75000"/>
                    </a:schemeClr>
                  </a:solidFill>
                </a:rPr>
                <a:t>Colour Name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78706" y="4628068"/>
              <a:ext cx="2628900" cy="7868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Go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62761" y="2542094"/>
            <a:ext cx="4616879" cy="3096619"/>
            <a:chOff x="903180" y="2546856"/>
            <a:chExt cx="4616879" cy="3096619"/>
          </a:xfrm>
        </p:grpSpPr>
        <p:sp>
          <p:nvSpPr>
            <p:cNvPr id="26" name="Rectangle 25"/>
            <p:cNvSpPr/>
            <p:nvPr/>
          </p:nvSpPr>
          <p:spPr>
            <a:xfrm>
              <a:off x="903180" y="2546856"/>
              <a:ext cx="4616879" cy="3096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12265" y="2671236"/>
              <a:ext cx="1752366" cy="1100664"/>
            </a:xfrm>
            <a:prstGeom prst="rect">
              <a:avLst/>
            </a:prstGeom>
            <a:gradFill flip="none" rotWithShape="1">
              <a:gsLst>
                <a:gs pos="80000">
                  <a:srgbClr val="00B0F0"/>
                </a:gs>
                <a:gs pos="29000">
                  <a:srgbClr val="FFC000"/>
                </a:gs>
                <a:gs pos="0">
                  <a:srgbClr val="FF0000"/>
                </a:gs>
                <a:gs pos="55000">
                  <a:srgbClr val="00B050"/>
                </a:gs>
                <a:gs pos="100000">
                  <a:srgbClr val="7030A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12265" y="3986213"/>
              <a:ext cx="2664619" cy="38576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bg2">
                      <a:lumMod val="75000"/>
                    </a:schemeClr>
                  </a:solidFill>
                </a:rPr>
                <a:t>Colour Name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078706" y="4628068"/>
              <a:ext cx="2628900" cy="7868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Go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15161" y="2694494"/>
            <a:ext cx="4616879" cy="3096619"/>
            <a:chOff x="903180" y="2546856"/>
            <a:chExt cx="4616879" cy="3096619"/>
          </a:xfrm>
        </p:grpSpPr>
        <p:sp>
          <p:nvSpPr>
            <p:cNvPr id="31" name="Rectangle 30"/>
            <p:cNvSpPr/>
            <p:nvPr/>
          </p:nvSpPr>
          <p:spPr>
            <a:xfrm>
              <a:off x="903180" y="2546856"/>
              <a:ext cx="4616879" cy="3096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12265" y="2671236"/>
              <a:ext cx="1752366" cy="1100664"/>
            </a:xfrm>
            <a:prstGeom prst="rect">
              <a:avLst/>
            </a:prstGeom>
            <a:gradFill flip="none" rotWithShape="1">
              <a:gsLst>
                <a:gs pos="80000">
                  <a:srgbClr val="00B0F0"/>
                </a:gs>
                <a:gs pos="29000">
                  <a:srgbClr val="FFC000"/>
                </a:gs>
                <a:gs pos="0">
                  <a:srgbClr val="FF0000"/>
                </a:gs>
                <a:gs pos="55000">
                  <a:srgbClr val="00B050"/>
                </a:gs>
                <a:gs pos="100000">
                  <a:srgbClr val="7030A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12265" y="3986213"/>
              <a:ext cx="2664619" cy="38576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bg2">
                      <a:lumMod val="75000"/>
                    </a:schemeClr>
                  </a:solidFill>
                </a:rPr>
                <a:t>Colour Name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78706" y="4628068"/>
              <a:ext cx="2628900" cy="7868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Go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67561" y="2846894"/>
            <a:ext cx="4616879" cy="3096619"/>
            <a:chOff x="903180" y="2546856"/>
            <a:chExt cx="4616879" cy="3096619"/>
          </a:xfrm>
        </p:grpSpPr>
        <p:sp>
          <p:nvSpPr>
            <p:cNvPr id="36" name="Rectangle 35"/>
            <p:cNvSpPr/>
            <p:nvPr/>
          </p:nvSpPr>
          <p:spPr>
            <a:xfrm>
              <a:off x="903180" y="2546856"/>
              <a:ext cx="4616879" cy="3096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12265" y="2671236"/>
              <a:ext cx="1752366" cy="1100664"/>
            </a:xfrm>
            <a:prstGeom prst="rect">
              <a:avLst/>
            </a:prstGeom>
            <a:gradFill flip="none" rotWithShape="1">
              <a:gsLst>
                <a:gs pos="80000">
                  <a:srgbClr val="00B0F0"/>
                </a:gs>
                <a:gs pos="29000">
                  <a:srgbClr val="FFC000"/>
                </a:gs>
                <a:gs pos="0">
                  <a:srgbClr val="FF0000"/>
                </a:gs>
                <a:gs pos="55000">
                  <a:srgbClr val="00B050"/>
                </a:gs>
                <a:gs pos="100000">
                  <a:srgbClr val="7030A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12265" y="3986213"/>
              <a:ext cx="2664619" cy="38576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bg2">
                      <a:lumMod val="75000"/>
                    </a:schemeClr>
                  </a:solidFill>
                </a:rPr>
                <a:t>Colour Name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078706" y="4628068"/>
              <a:ext cx="2628900" cy="7868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Go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819961" y="2999294"/>
            <a:ext cx="4616879" cy="3096619"/>
            <a:chOff x="903180" y="2546856"/>
            <a:chExt cx="4616879" cy="3096619"/>
          </a:xfrm>
        </p:grpSpPr>
        <p:sp>
          <p:nvSpPr>
            <p:cNvPr id="41" name="Rectangle 40"/>
            <p:cNvSpPr/>
            <p:nvPr/>
          </p:nvSpPr>
          <p:spPr>
            <a:xfrm>
              <a:off x="903180" y="2546856"/>
              <a:ext cx="4616879" cy="3096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12265" y="2671236"/>
              <a:ext cx="1752366" cy="1100664"/>
            </a:xfrm>
            <a:prstGeom prst="rect">
              <a:avLst/>
            </a:prstGeom>
            <a:gradFill flip="none" rotWithShape="1">
              <a:gsLst>
                <a:gs pos="80000">
                  <a:srgbClr val="00B0F0"/>
                </a:gs>
                <a:gs pos="29000">
                  <a:srgbClr val="FFC000"/>
                </a:gs>
                <a:gs pos="0">
                  <a:srgbClr val="FF0000"/>
                </a:gs>
                <a:gs pos="55000">
                  <a:srgbClr val="00B050"/>
                </a:gs>
                <a:gs pos="100000">
                  <a:srgbClr val="7030A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12265" y="3986213"/>
              <a:ext cx="2664619" cy="38576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chemeClr val="bg2">
                      <a:lumMod val="75000"/>
                    </a:schemeClr>
                  </a:solidFill>
                </a:rPr>
                <a:t>Colour Name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78706" y="4628068"/>
              <a:ext cx="2628900" cy="7868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Go</a:t>
              </a:r>
            </a:p>
          </p:txBody>
        </p:sp>
      </p:grpSp>
      <p:sp>
        <p:nvSpPr>
          <p:cNvPr id="45" name="Cloud 44"/>
          <p:cNvSpPr/>
          <p:nvPr/>
        </p:nvSpPr>
        <p:spPr>
          <a:xfrm>
            <a:off x="7712912" y="1027906"/>
            <a:ext cx="4257675" cy="343710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Mobile service API</a:t>
            </a:r>
          </a:p>
        </p:txBody>
      </p:sp>
      <p:cxnSp>
        <p:nvCxnSpPr>
          <p:cNvPr id="47" name="Straight Arrow Connector 46"/>
          <p:cNvCxnSpPr>
            <a:stCxn id="45" idx="1"/>
          </p:cNvCxnSpPr>
          <p:nvPr/>
        </p:nvCxnSpPr>
        <p:spPr>
          <a:xfrm>
            <a:off x="9841750" y="4461354"/>
            <a:ext cx="0" cy="555399"/>
          </a:xfrm>
          <a:prstGeom prst="straightConnector1">
            <a:avLst/>
          </a:prstGeom>
          <a:ln w="28575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994150" y="5016753"/>
            <a:ext cx="1804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POST</a:t>
            </a:r>
          </a:p>
          <a:p>
            <a:pPr marL="285750" indent="-285750">
              <a:buFontTx/>
              <a:buChar char="-"/>
            </a:pPr>
            <a:r>
              <a:rPr lang="en-AU" dirty="0"/>
              <a:t>Colour (r, g, b)</a:t>
            </a:r>
          </a:p>
          <a:p>
            <a:pPr marL="285750" indent="-285750">
              <a:buFontTx/>
              <a:buChar char="-"/>
            </a:pPr>
            <a:r>
              <a:rPr lang="en-AU" dirty="0"/>
              <a:t>Name (string)</a:t>
            </a:r>
          </a:p>
        </p:txBody>
      </p:sp>
      <p:cxnSp>
        <p:nvCxnSpPr>
          <p:cNvPr id="50" name="Elbow Connector 49"/>
          <p:cNvCxnSpPr>
            <a:stCxn id="41" idx="3"/>
          </p:cNvCxnSpPr>
          <p:nvPr/>
        </p:nvCxnSpPr>
        <p:spPr>
          <a:xfrm>
            <a:off x="6436840" y="4547604"/>
            <a:ext cx="3035773" cy="469149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9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 (Approval)</a:t>
            </a:r>
          </a:p>
        </p:txBody>
      </p:sp>
      <p:sp>
        <p:nvSpPr>
          <p:cNvPr id="4" name="Cloud 3"/>
          <p:cNvSpPr/>
          <p:nvPr/>
        </p:nvSpPr>
        <p:spPr>
          <a:xfrm>
            <a:off x="8601075" y="1690688"/>
            <a:ext cx="3307556" cy="281701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Mobile Service API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251281" y="4504706"/>
            <a:ext cx="3572" cy="960263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85850" y="1907381"/>
            <a:ext cx="6207919" cy="3479007"/>
            <a:chOff x="1085850" y="1907381"/>
            <a:chExt cx="6207919" cy="3479007"/>
          </a:xfrm>
        </p:grpSpPr>
        <p:sp>
          <p:nvSpPr>
            <p:cNvPr id="3" name="Rectangle 2"/>
            <p:cNvSpPr/>
            <p:nvPr/>
          </p:nvSpPr>
          <p:spPr>
            <a:xfrm>
              <a:off x="1085850" y="1907381"/>
              <a:ext cx="6207919" cy="34790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sz="2400" dirty="0"/>
                <a:t>Colours Awaiting Approval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08020" y="2455597"/>
              <a:ext cx="264318" cy="2909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08020" y="2828925"/>
              <a:ext cx="264318" cy="19431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7058025" y="2482981"/>
              <a:ext cx="185738" cy="237598"/>
            </a:xfrm>
            <a:prstGeom prst="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7046912" y="5082643"/>
              <a:ext cx="185738" cy="237598"/>
            </a:xfrm>
            <a:prstGeom prst="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23557"/>
              </p:ext>
            </p:extLst>
          </p:nvPr>
        </p:nvGraphicFramePr>
        <p:xfrm>
          <a:off x="1189037" y="2455597"/>
          <a:ext cx="5818984" cy="2930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60">
                  <a:extLst>
                    <a:ext uri="{9D8B030D-6E8A-4147-A177-3AD203B41FA5}">
                      <a16:colId xmlns:a16="http://schemas.microsoft.com/office/drawing/2014/main" val="2807245342"/>
                    </a:ext>
                  </a:extLst>
                </a:gridCol>
                <a:gridCol w="2472532">
                  <a:extLst>
                    <a:ext uri="{9D8B030D-6E8A-4147-A177-3AD203B41FA5}">
                      <a16:colId xmlns:a16="http://schemas.microsoft.com/office/drawing/2014/main" val="1091079818"/>
                    </a:ext>
                  </a:extLst>
                </a:gridCol>
                <a:gridCol w="1454746">
                  <a:extLst>
                    <a:ext uri="{9D8B030D-6E8A-4147-A177-3AD203B41FA5}">
                      <a16:colId xmlns:a16="http://schemas.microsoft.com/office/drawing/2014/main" val="199519757"/>
                    </a:ext>
                  </a:extLst>
                </a:gridCol>
                <a:gridCol w="1454746">
                  <a:extLst>
                    <a:ext uri="{9D8B030D-6E8A-4147-A177-3AD203B41FA5}">
                      <a16:colId xmlns:a16="http://schemas.microsoft.com/office/drawing/2014/main" val="2057466878"/>
                    </a:ext>
                  </a:extLst>
                </a:gridCol>
              </a:tblGrid>
              <a:tr h="97693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Jimmy</a:t>
                      </a:r>
                      <a:r>
                        <a:rPr lang="en-AU" baseline="0" dirty="0"/>
                        <a:t> Blue</a:t>
                      </a:r>
                      <a:endParaRPr lang="en-A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5400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AU" sz="5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5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AU" sz="5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60901"/>
                  </a:ext>
                </a:extLst>
              </a:tr>
              <a:tr h="97693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Patsy’s Purple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5400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AU" sz="5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5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AU" sz="5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74885"/>
                  </a:ext>
                </a:extLst>
              </a:tr>
              <a:tr h="97693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Randy Red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5400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AU" sz="5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5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AU" sz="5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74425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346303" y="5464969"/>
            <a:ext cx="2703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GET</a:t>
            </a:r>
          </a:p>
          <a:p>
            <a:pPr marL="285750" indent="-285750">
              <a:buFontTx/>
              <a:buChar char="-"/>
            </a:pPr>
            <a:r>
              <a:rPr lang="en-AU" dirty="0"/>
              <a:t>List&lt;</a:t>
            </a:r>
            <a:r>
              <a:rPr lang="en-AU" dirty="0" err="1"/>
              <a:t>ColourSubmission</a:t>
            </a:r>
            <a:r>
              <a:rPr lang="en-AU" dirty="0"/>
              <a:t>&gt;</a:t>
            </a:r>
          </a:p>
          <a:p>
            <a:r>
              <a:rPr lang="en-AU" dirty="0"/>
              <a:t>PATCH (Id)</a:t>
            </a:r>
          </a:p>
          <a:p>
            <a:r>
              <a:rPr lang="en-AU" dirty="0"/>
              <a:t>- Approved (bool?)</a:t>
            </a:r>
          </a:p>
        </p:txBody>
      </p:sp>
    </p:spTree>
    <p:extLst>
      <p:ext uri="{BB962C8B-B14F-4D97-AF65-F5344CB8AC3E}">
        <p14:creationId xmlns:p14="http://schemas.microsoft.com/office/powerpoint/2010/main" val="150260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83175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812198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71267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9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Int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3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Int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ColourName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3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Bool?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Submitted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DateTimeUTC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0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93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 (colour display)</a:t>
            </a:r>
          </a:p>
        </p:txBody>
      </p:sp>
      <p:sp>
        <p:nvSpPr>
          <p:cNvPr id="3" name="Cloud 2"/>
          <p:cNvSpPr/>
          <p:nvPr/>
        </p:nvSpPr>
        <p:spPr>
          <a:xfrm>
            <a:off x="442912" y="1519238"/>
            <a:ext cx="3307556" cy="281701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Mobile Service API</a:t>
            </a: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2093118" y="4333256"/>
            <a:ext cx="3572" cy="960263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8140" y="5293519"/>
            <a:ext cx="270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GET</a:t>
            </a:r>
          </a:p>
          <a:p>
            <a:pPr marL="285750" indent="-285750">
              <a:buFontTx/>
              <a:buChar char="-"/>
            </a:pPr>
            <a:r>
              <a:rPr lang="en-AU" dirty="0"/>
              <a:t>List&lt;</a:t>
            </a:r>
            <a:r>
              <a:rPr lang="en-AU" dirty="0" err="1"/>
              <a:t>ColourSubmission</a:t>
            </a:r>
            <a:r>
              <a:rPr lang="en-AU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4913" y="2407444"/>
            <a:ext cx="1935956" cy="18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Controller</a:t>
            </a:r>
          </a:p>
          <a:p>
            <a:pPr algn="ctr"/>
            <a:r>
              <a:rPr lang="en-AU" dirty="0"/>
              <a:t>(with cache)</a:t>
            </a:r>
          </a:p>
        </p:txBody>
      </p:sp>
      <p:sp>
        <p:nvSpPr>
          <p:cNvPr id="7" name="Lightning Bolt 6"/>
          <p:cNvSpPr/>
          <p:nvPr/>
        </p:nvSpPr>
        <p:spPr>
          <a:xfrm rot="17185591">
            <a:off x="7172325" y="1821656"/>
            <a:ext cx="1543050" cy="100726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 rot="19690818">
            <a:off x="7131346" y="1506021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SignalR</a:t>
            </a:r>
            <a:r>
              <a:rPr lang="en-AU" dirty="0"/>
              <a:t> Message</a:t>
            </a:r>
          </a:p>
        </p:txBody>
      </p:sp>
      <p:pic>
        <p:nvPicPr>
          <p:cNvPr id="10" name="Picture 9" descr="Philips HUE chega ao mercado brasileiro | Overb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148" y="2170510"/>
            <a:ext cx="1830097" cy="2643187"/>
          </a:xfrm>
          <a:prstGeom prst="rect">
            <a:avLst/>
          </a:prstGeom>
        </p:spPr>
      </p:pic>
      <p:pic>
        <p:nvPicPr>
          <p:cNvPr id="9" name="Picture 8" descr="Adafruit NeoPixel Digital RGB LED Weatherproof Strip 60 LED -1m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664" y="789781"/>
            <a:ext cx="2339066" cy="1801812"/>
          </a:xfrm>
          <a:prstGeom prst="rect">
            <a:avLst/>
          </a:prstGeom>
        </p:spPr>
      </p:pic>
      <p:sp>
        <p:nvSpPr>
          <p:cNvPr id="11" name="Lightning Bolt 10"/>
          <p:cNvSpPr/>
          <p:nvPr/>
        </p:nvSpPr>
        <p:spPr>
          <a:xfrm rot="18900000">
            <a:off x="7230252" y="3072106"/>
            <a:ext cx="1543050" cy="100726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ightning Bolt 11"/>
          <p:cNvSpPr/>
          <p:nvPr/>
        </p:nvSpPr>
        <p:spPr>
          <a:xfrm rot="900000">
            <a:off x="7345461" y="4515781"/>
            <a:ext cx="1543050" cy="100726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 descr="Surface Pro 3 Screen Rated Second Best Of All Tablet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17" b="35150"/>
          <a:stretch/>
        </p:blipFill>
        <p:spPr>
          <a:xfrm>
            <a:off x="9195664" y="4813697"/>
            <a:ext cx="2763547" cy="1925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450148" y="5019415"/>
            <a:ext cx="2175795" cy="1468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95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112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Architecture (colour chooser)</vt:lpstr>
      <vt:lpstr>Architecture (Approval)</vt:lpstr>
      <vt:lpstr>Data Structure</vt:lpstr>
      <vt:lpstr>Architecture (colour display)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(colour chooser)</dc:title>
  <dc:creator>Andrew Coates</dc:creator>
  <cp:lastModifiedBy>Andrew Coates</cp:lastModifiedBy>
  <cp:revision>8</cp:revision>
  <dcterms:created xsi:type="dcterms:W3CDTF">2016-05-17T05:21:34Z</dcterms:created>
  <dcterms:modified xsi:type="dcterms:W3CDTF">2016-05-17T06:36:15Z</dcterms:modified>
</cp:coreProperties>
</file>