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E6-0ACB-4DDE-A9D9-86944087C136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636-924A-47B7-8F41-9F659B45A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71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E6-0ACB-4DDE-A9D9-86944087C136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636-924A-47B7-8F41-9F659B45A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419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E6-0ACB-4DDE-A9D9-86944087C136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636-924A-47B7-8F41-9F659B45A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005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E6-0ACB-4DDE-A9D9-86944087C136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636-924A-47B7-8F41-9F659B45A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632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E6-0ACB-4DDE-A9D9-86944087C136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636-924A-47B7-8F41-9F659B45A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97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E6-0ACB-4DDE-A9D9-86944087C136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636-924A-47B7-8F41-9F659B45A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406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E6-0ACB-4DDE-A9D9-86944087C136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636-924A-47B7-8F41-9F659B45A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831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E6-0ACB-4DDE-A9D9-86944087C136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636-924A-47B7-8F41-9F659B45A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860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E6-0ACB-4DDE-A9D9-86944087C136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636-924A-47B7-8F41-9F659B45A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00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E6-0ACB-4DDE-A9D9-86944087C136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636-924A-47B7-8F41-9F659B45A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976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2DE6-0ACB-4DDE-A9D9-86944087C136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7636-924A-47B7-8F41-9F659B45A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187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62DE6-0ACB-4DDE-A9D9-86944087C136}" type="datetimeFigureOut">
              <a:rPr lang="en-AU" smtClean="0"/>
              <a:t>17/05/2016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C7636-924A-47B7-8F41-9F659B45A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41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3666" y="81643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Frontend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3666" y="2131041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Backend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3666" y="4575269"/>
            <a:ext cx="7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Lights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7400" y="921892"/>
            <a:ext cx="669724" cy="199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2416629" y="297086"/>
            <a:ext cx="165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Simple colour picker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6591" y="297086"/>
            <a:ext cx="1727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Camera colour picker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9772" y="921892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Colour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09772" y="1183502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Name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86849" y="1183502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u="sng" dirty="0"/>
              <a:t>Ballmer Blue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6629" y="578261"/>
            <a:ext cx="1845128" cy="1085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5" name="Picture 14" descr="Remove distracting background items that take attention away from your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072" y="578262"/>
            <a:ext cx="432530" cy="432530"/>
          </a:xfrm>
          <a:prstGeom prst="rect">
            <a:avLst/>
          </a:prstGeom>
        </p:spPr>
      </p:pic>
      <p:pic>
        <p:nvPicPr>
          <p:cNvPr id="16" name="Picture 15" descr="File:Stickfigure800ppx.svg - Wikimedia Commo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912555"/>
            <a:ext cx="230339" cy="383898"/>
          </a:xfrm>
          <a:prstGeom prst="rect">
            <a:avLst/>
          </a:prstGeom>
        </p:spPr>
      </p:pic>
      <p:pic>
        <p:nvPicPr>
          <p:cNvPr id="17" name="Picture 16" descr="File:Stickfigure800ppx.svg - Wikimedia Commo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528" y="912555"/>
            <a:ext cx="230339" cy="38389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396591" y="578261"/>
            <a:ext cx="2169505" cy="1395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5976083" y="634793"/>
            <a:ext cx="1437088" cy="75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2" name="Picture 21" descr="Original file ‎ (SVG file, nominally 400 × 400 pixels, file size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86400" y="325563"/>
            <a:ext cx="638342" cy="638342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420005" y="1441501"/>
            <a:ext cx="669724" cy="199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5622377" y="1441501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Colour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22377" y="1703111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Name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99454" y="1703111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u="sng" dirty="0"/>
              <a:t>Ballmer Blue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38159" y="1619466"/>
            <a:ext cx="13821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err="1"/>
              <a:t>SubmitColour</a:t>
            </a:r>
            <a:r>
              <a:rPr lang="en-AU" sz="1000" dirty="0"/>
              <a:t>()</a:t>
            </a:r>
          </a:p>
          <a:p>
            <a:r>
              <a:rPr lang="en-AU" sz="1000" dirty="0"/>
              <a:t>{</a:t>
            </a:r>
          </a:p>
          <a:p>
            <a:r>
              <a:rPr lang="en-AU" sz="1000" dirty="0"/>
              <a:t>    colour: RGB</a:t>
            </a:r>
          </a:p>
          <a:p>
            <a:r>
              <a:rPr lang="en-AU" sz="1000" dirty="0"/>
              <a:t>    name: ‘Ballmer Blue’</a:t>
            </a:r>
          </a:p>
          <a:p>
            <a:r>
              <a:rPr lang="en-AU" sz="1000" dirty="0"/>
              <a:t>}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184198" y="2524950"/>
            <a:ext cx="1285874" cy="299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REST Web API</a:t>
            </a:r>
          </a:p>
        </p:txBody>
      </p:sp>
      <p:sp>
        <p:nvSpPr>
          <p:cNvPr id="31" name="Flowchart: Magnetic Disk 30"/>
          <p:cNvSpPr/>
          <p:nvPr/>
        </p:nvSpPr>
        <p:spPr>
          <a:xfrm>
            <a:off x="4398510" y="3006703"/>
            <a:ext cx="857250" cy="734786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3" name="Straight Arrow Connector 32"/>
          <p:cNvCxnSpPr>
            <a:stCxn id="13" idx="2"/>
            <a:endCxn id="30" idx="0"/>
          </p:cNvCxnSpPr>
          <p:nvPr/>
        </p:nvCxnSpPr>
        <p:spPr>
          <a:xfrm>
            <a:off x="3339193" y="1664111"/>
            <a:ext cx="1487942" cy="8608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2"/>
            <a:endCxn id="30" idx="0"/>
          </p:cNvCxnSpPr>
          <p:nvPr/>
        </p:nvCxnSpPr>
        <p:spPr>
          <a:xfrm flipH="1">
            <a:off x="4827135" y="1974088"/>
            <a:ext cx="1654209" cy="550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184198" y="3920777"/>
            <a:ext cx="1285874" cy="299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Logic loop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184198" y="4395655"/>
            <a:ext cx="1285874" cy="299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>
                <a:solidFill>
                  <a:schemeClr val="tx1"/>
                </a:solidFill>
              </a:rPr>
              <a:t>SignalR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09730" y="3870459"/>
            <a:ext cx="3116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Every 30 seconds:</a:t>
            </a:r>
          </a:p>
          <a:p>
            <a:r>
              <a:rPr lang="en-AU" sz="1000" dirty="0"/>
              <a:t>Pick a random colour from those submitted in last hour?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994444" y="5148708"/>
            <a:ext cx="1899924" cy="1199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Rectangle 75"/>
          <p:cNvSpPr/>
          <p:nvPr/>
        </p:nvSpPr>
        <p:spPr>
          <a:xfrm>
            <a:off x="2353718" y="5638563"/>
            <a:ext cx="1170714" cy="219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Ballmer Blue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790205" y="5292356"/>
            <a:ext cx="1285874" cy="299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Light controller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994443" y="4892766"/>
            <a:ext cx="777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Displays</a:t>
            </a:r>
          </a:p>
        </p:txBody>
      </p:sp>
      <p:pic>
        <p:nvPicPr>
          <p:cNvPr id="82" name="Picture 81" descr="15-Light-Bulb-icon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722" y="5059148"/>
            <a:ext cx="581417" cy="581417"/>
          </a:xfrm>
          <a:prstGeom prst="rect">
            <a:avLst/>
          </a:prstGeom>
        </p:spPr>
      </p:pic>
      <p:pic>
        <p:nvPicPr>
          <p:cNvPr id="83" name="Picture 82" descr="Coves, cabinet or Flexible LED Tape Light project rgbww and decorative ...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171" y="5748514"/>
            <a:ext cx="1048520" cy="1048520"/>
          </a:xfrm>
          <a:prstGeom prst="rect">
            <a:avLst/>
          </a:prstGeom>
        </p:spPr>
      </p:pic>
      <p:cxnSp>
        <p:nvCxnSpPr>
          <p:cNvPr id="84" name="Straight Arrow Connector 83"/>
          <p:cNvCxnSpPr>
            <a:stCxn id="64" idx="2"/>
            <a:endCxn id="73" idx="0"/>
          </p:cNvCxnSpPr>
          <p:nvPr/>
        </p:nvCxnSpPr>
        <p:spPr>
          <a:xfrm flipH="1">
            <a:off x="2944406" y="4695130"/>
            <a:ext cx="1882729" cy="4535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4" idx="2"/>
            <a:endCxn id="80" idx="0"/>
          </p:cNvCxnSpPr>
          <p:nvPr/>
        </p:nvCxnSpPr>
        <p:spPr>
          <a:xfrm>
            <a:off x="4827135" y="4695130"/>
            <a:ext cx="1606007" cy="5972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0" idx="3"/>
            <a:endCxn id="82" idx="1"/>
          </p:cNvCxnSpPr>
          <p:nvPr/>
        </p:nvCxnSpPr>
        <p:spPr>
          <a:xfrm flipV="1">
            <a:off x="7076079" y="5349857"/>
            <a:ext cx="570643" cy="92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0" idx="3"/>
            <a:endCxn id="83" idx="1"/>
          </p:cNvCxnSpPr>
          <p:nvPr/>
        </p:nvCxnSpPr>
        <p:spPr>
          <a:xfrm>
            <a:off x="7076079" y="5442094"/>
            <a:ext cx="337092" cy="8306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 descr="Bestand:Repeat font awesome.svg - Wikipedia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05283" y="3945659"/>
            <a:ext cx="249709" cy="249709"/>
          </a:xfrm>
          <a:prstGeom prst="rect">
            <a:avLst/>
          </a:prstGeom>
        </p:spPr>
      </p:pic>
      <p:cxnSp>
        <p:nvCxnSpPr>
          <p:cNvPr id="97" name="Straight Arrow Connector 96"/>
          <p:cNvCxnSpPr>
            <a:stCxn id="63" idx="2"/>
            <a:endCxn id="64" idx="0"/>
          </p:cNvCxnSpPr>
          <p:nvPr/>
        </p:nvCxnSpPr>
        <p:spPr>
          <a:xfrm>
            <a:off x="4827135" y="4220252"/>
            <a:ext cx="0" cy="175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1" idx="3"/>
            <a:endCxn id="63" idx="0"/>
          </p:cNvCxnSpPr>
          <p:nvPr/>
        </p:nvCxnSpPr>
        <p:spPr>
          <a:xfrm>
            <a:off x="4827135" y="3741489"/>
            <a:ext cx="0" cy="1792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0" idx="2"/>
            <a:endCxn id="31" idx="1"/>
          </p:cNvCxnSpPr>
          <p:nvPr/>
        </p:nvCxnSpPr>
        <p:spPr>
          <a:xfrm>
            <a:off x="4827135" y="2824425"/>
            <a:ext cx="0" cy="182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229513" y="2956118"/>
            <a:ext cx="15087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ID: </a:t>
            </a:r>
            <a:r>
              <a:rPr lang="en-AU" sz="1000" dirty="0" err="1"/>
              <a:t>int</a:t>
            </a:r>
            <a:endParaRPr lang="en-AU" sz="1000" dirty="0"/>
          </a:p>
          <a:p>
            <a:r>
              <a:rPr lang="en-AU" sz="1000" dirty="0"/>
              <a:t>Colour: </a:t>
            </a:r>
            <a:r>
              <a:rPr lang="en-AU" sz="1000" dirty="0" err="1"/>
              <a:t>int</a:t>
            </a:r>
            <a:endParaRPr lang="en-AU" sz="1000" dirty="0"/>
          </a:p>
          <a:p>
            <a:r>
              <a:rPr lang="en-AU" sz="1000" dirty="0" err="1"/>
              <a:t>ColourName</a:t>
            </a:r>
            <a:r>
              <a:rPr lang="en-AU" sz="1000" dirty="0"/>
              <a:t>: string</a:t>
            </a:r>
          </a:p>
          <a:p>
            <a:r>
              <a:rPr lang="en-AU" sz="1000" dirty="0"/>
              <a:t>Approved: Bool?</a:t>
            </a:r>
          </a:p>
          <a:p>
            <a:r>
              <a:rPr lang="en-AU" sz="1000" dirty="0"/>
              <a:t>Submitted: </a:t>
            </a:r>
            <a:r>
              <a:rPr lang="en-AU" sz="1000" dirty="0" err="1"/>
              <a:t>DateTimeUTC</a:t>
            </a:r>
            <a:endParaRPr lang="en-AU" sz="1000" dirty="0"/>
          </a:p>
        </p:txBody>
      </p:sp>
      <p:sp>
        <p:nvSpPr>
          <p:cNvPr id="108" name="Rectangle 107"/>
          <p:cNvSpPr/>
          <p:nvPr/>
        </p:nvSpPr>
        <p:spPr>
          <a:xfrm>
            <a:off x="1637232" y="2880308"/>
            <a:ext cx="2118341" cy="986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9" name="Straight Arrow Connector 108"/>
          <p:cNvCxnSpPr>
            <a:stCxn id="108" idx="3"/>
            <a:endCxn id="31" idx="2"/>
          </p:cNvCxnSpPr>
          <p:nvPr/>
        </p:nvCxnSpPr>
        <p:spPr>
          <a:xfrm>
            <a:off x="3755573" y="3373781"/>
            <a:ext cx="642937" cy="3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586095" y="2565486"/>
            <a:ext cx="1359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Approval screen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752699" y="5576225"/>
            <a:ext cx="15071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Cache colours</a:t>
            </a:r>
          </a:p>
          <a:p>
            <a:r>
              <a:rPr lang="en-AU" sz="1000" dirty="0"/>
              <a:t>If no messages in 2 mins, </a:t>
            </a:r>
          </a:p>
          <a:p>
            <a:r>
              <a:rPr lang="en-AU" sz="1000" dirty="0"/>
              <a:t>use a cached colour</a:t>
            </a:r>
          </a:p>
        </p:txBody>
      </p: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26756"/>
              </p:ext>
            </p:extLst>
          </p:nvPr>
        </p:nvGraphicFramePr>
        <p:xfrm>
          <a:off x="1686065" y="2972853"/>
          <a:ext cx="1996028" cy="813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742">
                  <a:extLst>
                    <a:ext uri="{9D8B030D-6E8A-4147-A177-3AD203B41FA5}">
                      <a16:colId xmlns:a16="http://schemas.microsoft.com/office/drawing/2014/main" val="276337251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758090646"/>
                    </a:ext>
                  </a:extLst>
                </a:gridCol>
              </a:tblGrid>
              <a:tr h="138445">
                <a:tc>
                  <a:txBody>
                    <a:bodyPr/>
                    <a:lstStyle/>
                    <a:p>
                      <a:r>
                        <a:rPr lang="en-AU" sz="7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Approved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95462"/>
                  </a:ext>
                </a:extLst>
              </a:tr>
              <a:tr h="213556">
                <a:tc>
                  <a:txBody>
                    <a:bodyPr/>
                    <a:lstStyle/>
                    <a:p>
                      <a:r>
                        <a:rPr lang="en-AU" sz="700" dirty="0"/>
                        <a:t>Ballmer 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Approved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04682"/>
                  </a:ext>
                </a:extLst>
              </a:tr>
              <a:tr h="200884">
                <a:tc>
                  <a:txBody>
                    <a:bodyPr/>
                    <a:lstStyle/>
                    <a:p>
                      <a:r>
                        <a:rPr lang="en-AU" sz="700" dirty="0"/>
                        <a:t>BAD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Blocked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563707"/>
                  </a:ext>
                </a:extLst>
              </a:tr>
              <a:tr h="200884">
                <a:tc>
                  <a:txBody>
                    <a:bodyPr/>
                    <a:lstStyle/>
                    <a:p>
                      <a:r>
                        <a:rPr lang="en-AU" sz="700" dirty="0"/>
                        <a:t>Silly 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933792"/>
                  </a:ext>
                </a:extLst>
              </a:tr>
            </a:tbl>
          </a:graphicData>
        </a:graphic>
      </p:graphicFrame>
      <p:sp>
        <p:nvSpPr>
          <p:cNvPr id="122" name="Rectangle 121"/>
          <p:cNvSpPr/>
          <p:nvPr/>
        </p:nvSpPr>
        <p:spPr>
          <a:xfrm>
            <a:off x="2447173" y="3622250"/>
            <a:ext cx="649710" cy="137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Approve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3125186" y="3622250"/>
            <a:ext cx="499764" cy="137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2238526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101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Burela</dc:creator>
  <cp:lastModifiedBy>David Burela</cp:lastModifiedBy>
  <cp:revision>14</cp:revision>
  <dcterms:created xsi:type="dcterms:W3CDTF">2016-05-17T05:21:48Z</dcterms:created>
  <dcterms:modified xsi:type="dcterms:W3CDTF">2016-05-17T06:31:31Z</dcterms:modified>
</cp:coreProperties>
</file>