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EB704636-0174-42C3-BFAF-F8A366328D47}">
          <p14:sldIdLst>
            <p14:sldId id="256"/>
            <p14:sldId id="267"/>
          </p14:sldIdLst>
        </p14:section>
        <p14:section name="Introduction" id="{E0707F48-D610-4D24-AF0A-840510A0B9F0}">
          <p14:sldIdLst>
            <p14:sldId id="266"/>
            <p14:sldId id="257"/>
            <p14:sldId id="258"/>
            <p14:sldId id="259"/>
            <p14:sldId id="260"/>
            <p14:sldId id="261"/>
          </p14:sldIdLst>
        </p14:section>
        <p14:section name="Graph Endpoints" id="{05FD8533-0B98-44EE-8425-80BFC30AE408}">
          <p14:sldIdLst>
            <p14:sldId id="262"/>
            <p14:sldId id="263"/>
            <p14:sldId id="264"/>
            <p14:sldId id="265"/>
          </p14:sldIdLst>
        </p14:section>
        <p14:section name="Graph SDKs" id="{109B2EBA-E40B-47D1-BE45-16421EE60278}">
          <p14:sldIdLst>
            <p14:sldId id="268"/>
          </p14:sldIdLst>
        </p14:section>
        <p14:section name="Auth with ADAL and MSAL" id="{DC1EA955-6CDB-404D-817C-D97C6D0316C4}">
          <p14:sldIdLst>
            <p14:sldId id="269"/>
          </p14:sldIdLst>
        </p14:section>
        <p14:section name="Building Common Code" id="{C9491002-3316-464E-988D-A5FB592B21AD}">
          <p14:sldIdLst>
            <p14:sldId id="270"/>
          </p14:sldIdLst>
        </p14:section>
        <p14:section name="Demos" id="{039EA88A-550C-44E8-8BA7-CC667F915340}">
          <p14:sldIdLst>
            <p14:sldId id="271"/>
          </p14:sldIdLst>
        </p14:section>
        <p14:section name="Conclusion" id="{43AC6517-C251-4D1A-BB73-0C1F8E04C614}">
          <p14:sldIdLst>
            <p14:sldId id="274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476" autoAdjust="0"/>
  </p:normalViewPr>
  <p:slideViewPr>
    <p:cSldViewPr snapToGrid="0">
      <p:cViewPr varScale="1">
        <p:scale>
          <a:sx n="41" d="100"/>
          <a:sy n="41" d="100"/>
        </p:scale>
        <p:origin x="807" y="39"/>
      </p:cViewPr>
      <p:guideLst/>
    </p:cSldViewPr>
  </p:slideViewPr>
  <p:outlineViewPr>
    <p:cViewPr>
      <p:scale>
        <a:sx n="33" d="100"/>
        <a:sy n="33" d="100"/>
      </p:scale>
      <p:origin x="0" y="-321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5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04DE-CAB1-4272-A5F2-B54365C6E589}" type="datetimeFigureOut">
              <a:rPr lang="en-AU" smtClean="0"/>
              <a:t>24/05/2016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.microsoft.io/en-us/docs/api-reference/beta/resources/excel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graph/xamarin-csharp-connect-sample" TargetMode="External"/><Relationship Id="rId5" Type="http://schemas.openxmlformats.org/officeDocument/2006/relationships/hyperlink" Target="https://github.com/OfficeDev/Microsoft-Graph-ASPNET-REST-Excel-Donations" TargetMode="External"/><Relationship Id="rId4" Type="http://schemas.openxmlformats.org/officeDocument/2006/relationships/hyperlink" Target="https://channel9.msdn.com/Shows/Office-Dev-Show/Office-Dev-Show-Episode-28-Microsoft-Graph-and-Excel-API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2324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8036" y="1542473"/>
            <a:ext cx="8035637" cy="383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That lovely graph graphic</a:t>
            </a:r>
          </a:p>
          <a:p>
            <a:pPr algn="ctr"/>
            <a:r>
              <a:rPr lang="en-AU" dirty="0"/>
              <a:t>Maybe something about v1.0/ and beta/</a:t>
            </a:r>
          </a:p>
        </p:txBody>
      </p:sp>
    </p:spTree>
    <p:extLst>
      <p:ext uri="{BB962C8B-B14F-4D97-AF65-F5344CB8AC3E}">
        <p14:creationId xmlns:p14="http://schemas.microsoft.com/office/powerpoint/2010/main" val="14131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REST API</a:t>
            </a:r>
          </a:p>
          <a:p>
            <a:r>
              <a:rPr lang="en-AU" dirty="0"/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6873" y="4516582"/>
            <a:ext cx="3925454" cy="2022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Explanation of these two particularly</a:t>
            </a:r>
          </a:p>
        </p:txBody>
      </p:sp>
    </p:spTree>
    <p:extLst>
      <p:ext uri="{BB962C8B-B14F-4D97-AF65-F5344CB8AC3E}">
        <p14:creationId xmlns:p14="http://schemas.microsoft.com/office/powerpoint/2010/main" val="6625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Excel and Groups with the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3513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 SDKs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6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</a:t>
            </a:r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with ADAL and MSAL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Building Common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3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Bringing It All Together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2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https://graph.Microsoft.io</a:t>
            </a:r>
            <a:endParaRPr lang="en-AU" dirty="0"/>
          </a:p>
          <a:p>
            <a:r>
              <a:rPr lang="en-AU" dirty="0">
                <a:hlinkClick r:id="rId3"/>
              </a:rPr>
              <a:t>http://graph.microsoft.io/en-us/docs/api-reference/beta/resources/excel</a:t>
            </a:r>
            <a:r>
              <a:rPr lang="en-AU" dirty="0"/>
              <a:t> </a:t>
            </a:r>
          </a:p>
          <a:p>
            <a:r>
              <a:rPr lang="en-AU" dirty="0">
                <a:hlinkClick r:id="rId4"/>
              </a:rPr>
              <a:t>https://channel9.msdn.com/Shows/Office-Dev-Show/Office-Dev-Show-Episode-28-Microsoft-Graph-and-Excel-APIs</a:t>
            </a:r>
            <a:endParaRPr lang="en-AU" dirty="0"/>
          </a:p>
          <a:p>
            <a:r>
              <a:rPr lang="en-AU" dirty="0">
                <a:hlinkClick r:id="rId5"/>
              </a:rPr>
              <a:t>https://github.com/OfficeDev/Microsoft-Graph-ASPNET-REST-Excel-Donations</a:t>
            </a:r>
            <a:endParaRPr lang="en-AU" dirty="0"/>
          </a:p>
          <a:p>
            <a:r>
              <a:rPr lang="en-AU">
                <a:hlinkClick r:id="rId6"/>
              </a:rPr>
              <a:t>https</a:t>
            </a:r>
            <a:r>
              <a:rPr lang="en-AU">
                <a:hlinkClick r:id="rId6"/>
              </a:rPr>
              <a:t>://github.com/microsoftgraph/xamarin-csharp-connect-sample</a:t>
            </a:r>
            <a:endParaRPr lang="en-AU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36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04997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5524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7017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Authentication</a:t>
            </a:r>
          </a:p>
          <a:p>
            <a:r>
              <a:rPr lang="en-AU" dirty="0"/>
              <a:t>Services</a:t>
            </a:r>
          </a:p>
          <a:p>
            <a:r>
              <a:rPr lang="en-AU" dirty="0"/>
              <a:t>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438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Cross-Platform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  <a:p>
            <a:r>
              <a:rPr lang="en-AU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17413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Native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136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Building Cross-Platform Applications with the Microsoft Graph</vt:lpstr>
      <vt:lpstr>Agenda</vt:lpstr>
      <vt:lpstr>Introduction</vt:lpstr>
      <vt:lpstr>Microsoft Graph API</vt:lpstr>
      <vt:lpstr>Cross-Platform Development Strategies</vt:lpstr>
      <vt:lpstr>Hybrid</vt:lpstr>
      <vt:lpstr>Native</vt:lpstr>
      <vt:lpstr>Xamarin</vt:lpstr>
      <vt:lpstr>Graph Endpoints</vt:lpstr>
      <vt:lpstr>PowerPoint Presentation</vt:lpstr>
      <vt:lpstr>Graph Endpoints</vt:lpstr>
      <vt:lpstr>Demo</vt:lpstr>
      <vt:lpstr>Graph SDKs</vt:lpstr>
      <vt:lpstr>Auth with ADAL and MSAL</vt:lpstr>
      <vt:lpstr>Building Common Code</vt:lpstr>
      <vt:lpstr>Bringing It All Together </vt:lpstr>
      <vt:lpstr>Resources</vt:lpstr>
      <vt:lpstr>Agenda</vt:lpstr>
      <vt:lpstr>Building Cross-Platform Applications with the Microsoft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Applications with the Microsoft Graph</dc:title>
  <dc:creator>Andrew Coates (DX AUSTRALIA)</dc:creator>
  <cp:lastModifiedBy>Andrew Coates (DX AUSTRALIA)</cp:lastModifiedBy>
  <cp:revision>7</cp:revision>
  <dcterms:created xsi:type="dcterms:W3CDTF">2016-05-07T07:24:33Z</dcterms:created>
  <dcterms:modified xsi:type="dcterms:W3CDTF">2016-05-24T05:45:27Z</dcterms:modified>
</cp:coreProperties>
</file>