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EB704636-0174-42C3-BFAF-F8A366328D47}">
          <p14:sldIdLst>
            <p14:sldId id="256"/>
            <p14:sldId id="267"/>
          </p14:sldIdLst>
        </p14:section>
        <p14:section name="Introduction" id="{E0707F48-D610-4D24-AF0A-840510A0B9F0}">
          <p14:sldIdLst>
            <p14:sldId id="266"/>
            <p14:sldId id="257"/>
            <p14:sldId id="258"/>
            <p14:sldId id="259"/>
            <p14:sldId id="260"/>
            <p14:sldId id="261"/>
          </p14:sldIdLst>
        </p14:section>
        <p14:section name="Graph Endpoints" id="{05FD8533-0B98-44EE-8425-80BFC30AE408}">
          <p14:sldIdLst>
            <p14:sldId id="262"/>
            <p14:sldId id="263"/>
            <p14:sldId id="264"/>
            <p14:sldId id="265"/>
          </p14:sldIdLst>
        </p14:section>
        <p14:section name="Graph SDKs" id="{109B2EBA-E40B-47D1-BE45-16421EE60278}">
          <p14:sldIdLst>
            <p14:sldId id="268"/>
          </p14:sldIdLst>
        </p14:section>
        <p14:section name="Auth with ADAL and MSAL" id="{DC1EA955-6CDB-404D-817C-D97C6D0316C4}">
          <p14:sldIdLst>
            <p14:sldId id="269"/>
          </p14:sldIdLst>
        </p14:section>
        <p14:section name="Building Common Code" id="{C9491002-3316-464E-988D-A5FB592B21AD}">
          <p14:sldIdLst>
            <p14:sldId id="270"/>
          </p14:sldIdLst>
        </p14:section>
        <p14:section name="Demos" id="{039EA88A-550C-44E8-8BA7-CC667F915340}">
          <p14:sldIdLst>
            <p14:sldId id="271"/>
          </p14:sldIdLst>
        </p14:section>
        <p14:section name="Conclusion" id="{43AC6517-C251-4D1A-BB73-0C1F8E04C614}">
          <p14:sldIdLst>
            <p14:sldId id="273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2476" autoAdjust="0"/>
  </p:normalViewPr>
  <p:slideViewPr>
    <p:cSldViewPr snapToGrid="0">
      <p:cViewPr varScale="1">
        <p:scale>
          <a:sx n="52" d="100"/>
          <a:sy n="52" d="100"/>
        </p:scale>
        <p:origin x="393" y="30"/>
      </p:cViewPr>
      <p:guideLst/>
    </p:cSldViewPr>
  </p:slideViewPr>
  <p:outlineViewPr>
    <p:cViewPr>
      <p:scale>
        <a:sx n="33" d="100"/>
        <a:sy n="33" d="100"/>
      </p:scale>
      <p:origin x="0" y="-321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53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360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810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86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21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7/05/2016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8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7/05/2016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072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7/05/2016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369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7/05/2016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87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7/05/2016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983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04DE-CAB1-4272-A5F2-B54365C6E589}" type="datetimeFigureOut">
              <a:rPr lang="en-AU" smtClean="0"/>
              <a:t>7/05/2016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001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04DE-CAB1-4272-A5F2-B54365C6E589}" type="datetimeFigureOut">
              <a:rPr lang="en-AU" smtClean="0"/>
              <a:t>7/05/2016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9B3A3-E3AF-45DF-ACE6-C759E6D19D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67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Building Cross-Platform Applications with the</a:t>
            </a:r>
            <a:br>
              <a:rPr lang="en-AU" dirty="0"/>
            </a:br>
            <a:r>
              <a:rPr lang="en-AU" dirty="0"/>
              <a:t>Microsoft 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Simon Jäger</a:t>
            </a:r>
          </a:p>
          <a:p>
            <a:r>
              <a:rPr lang="en-AU" dirty="0"/>
              <a:t>Andrew Coates</a:t>
            </a:r>
          </a:p>
        </p:txBody>
      </p:sp>
    </p:spTree>
    <p:extLst>
      <p:ext uri="{BB962C8B-B14F-4D97-AF65-F5344CB8AC3E}">
        <p14:creationId xmlns:p14="http://schemas.microsoft.com/office/powerpoint/2010/main" val="232495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838036" y="1542473"/>
            <a:ext cx="8035637" cy="3833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That lovely graph graphic</a:t>
            </a:r>
          </a:p>
          <a:p>
            <a:pPr algn="ctr"/>
            <a:r>
              <a:rPr lang="en-AU" dirty="0"/>
              <a:t>Maybe something about v1.0/ and beta/</a:t>
            </a:r>
          </a:p>
        </p:txBody>
      </p:sp>
    </p:spTree>
    <p:extLst>
      <p:ext uri="{BB962C8B-B14F-4D97-AF65-F5344CB8AC3E}">
        <p14:creationId xmlns:p14="http://schemas.microsoft.com/office/powerpoint/2010/main" val="141314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Excel REST API</a:t>
            </a:r>
          </a:p>
          <a:p>
            <a:r>
              <a:rPr lang="en-AU" dirty="0"/>
              <a:t>Groups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536873" y="4516582"/>
            <a:ext cx="3925454" cy="2022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Explanation of these two particularly</a:t>
            </a:r>
          </a:p>
        </p:txBody>
      </p:sp>
    </p:spTree>
    <p:extLst>
      <p:ext uri="{BB962C8B-B14F-4D97-AF65-F5344CB8AC3E}">
        <p14:creationId xmlns:p14="http://schemas.microsoft.com/office/powerpoint/2010/main" val="662549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Excel and Groups with the Graph Explorer</a:t>
            </a:r>
          </a:p>
        </p:txBody>
      </p:sp>
    </p:spTree>
    <p:extLst>
      <p:ext uri="{BB962C8B-B14F-4D97-AF65-F5344CB8AC3E}">
        <p14:creationId xmlns:p14="http://schemas.microsoft.com/office/powerpoint/2010/main" val="1351398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AU" sz="60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Graph SDKs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2686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AU" sz="60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Auth</a:t>
            </a:r>
            <a:r>
              <a:rPr lang="en-AU" sz="60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with ADAL and MSAL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8787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AU" sz="60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Building Common Code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032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AU" sz="60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Bringing It All Together</a:t>
            </a:r>
            <a:endParaRPr lang="en-AU" dirty="0">
              <a:effectLst/>
            </a:endParaRPr>
          </a:p>
          <a:p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82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  <a:p>
            <a:r>
              <a:rPr lang="en-AU" dirty="0"/>
              <a:t>Graph Endpoints</a:t>
            </a:r>
          </a:p>
          <a:p>
            <a:r>
              <a:rPr lang="en-AU" dirty="0"/>
              <a:t>Graph SDKs</a:t>
            </a:r>
          </a:p>
          <a:p>
            <a:r>
              <a:rPr lang="en-AU" dirty="0" err="1"/>
              <a:t>Auth</a:t>
            </a:r>
            <a:r>
              <a:rPr lang="en-AU" dirty="0"/>
              <a:t> with ADAL and MSAL</a:t>
            </a:r>
          </a:p>
          <a:p>
            <a:r>
              <a:rPr lang="en-AU" dirty="0"/>
              <a:t>Building Common Code</a:t>
            </a:r>
          </a:p>
          <a:p>
            <a:r>
              <a:rPr lang="en-AU" dirty="0"/>
              <a:t>DEMOs!</a:t>
            </a:r>
          </a:p>
          <a:p>
            <a:endParaRPr lang="en-AU" dirty="0"/>
          </a:p>
        </p:txBody>
      </p:sp>
      <p:pic>
        <p:nvPicPr>
          <p:cNvPr id="6" name="Content Placeholder 5" descr="Don’t wait just download the free demo of 1V0-604 practice test and ...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566" y="3746284"/>
            <a:ext cx="6223434" cy="3111716"/>
          </a:xfrm>
        </p:spPr>
      </p:pic>
    </p:spTree>
    <p:extLst>
      <p:ext uri="{BB962C8B-B14F-4D97-AF65-F5344CB8AC3E}">
        <p14:creationId xmlns:p14="http://schemas.microsoft.com/office/powerpoint/2010/main" val="1049973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Building Cross-Platform Applications with the</a:t>
            </a:r>
            <a:br>
              <a:rPr lang="en-AU" dirty="0"/>
            </a:br>
            <a:r>
              <a:rPr lang="en-AU" dirty="0"/>
              <a:t>Microsoft 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Simon Jäger</a:t>
            </a:r>
          </a:p>
          <a:p>
            <a:r>
              <a:rPr lang="en-AU" dirty="0"/>
              <a:t>Andrew Coates</a:t>
            </a:r>
          </a:p>
        </p:txBody>
      </p:sp>
    </p:spTree>
    <p:extLst>
      <p:ext uri="{BB962C8B-B14F-4D97-AF65-F5344CB8AC3E}">
        <p14:creationId xmlns:p14="http://schemas.microsoft.com/office/powerpoint/2010/main" val="5524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  <a:p>
            <a:r>
              <a:rPr lang="en-AU" dirty="0"/>
              <a:t>Graph Endpoints</a:t>
            </a:r>
          </a:p>
          <a:p>
            <a:r>
              <a:rPr lang="en-AU" dirty="0"/>
              <a:t>Graph SDKs</a:t>
            </a:r>
          </a:p>
          <a:p>
            <a:r>
              <a:rPr lang="en-AU" dirty="0" err="1"/>
              <a:t>Auth</a:t>
            </a:r>
            <a:r>
              <a:rPr lang="en-AU" dirty="0"/>
              <a:t> with ADAL and MSAL</a:t>
            </a:r>
          </a:p>
          <a:p>
            <a:r>
              <a:rPr lang="en-AU" dirty="0"/>
              <a:t>Building Common Code</a:t>
            </a:r>
          </a:p>
          <a:p>
            <a:r>
              <a:rPr lang="en-AU" dirty="0"/>
              <a:t>DEMOs!</a:t>
            </a:r>
          </a:p>
          <a:p>
            <a:endParaRPr lang="en-AU" dirty="0"/>
          </a:p>
        </p:txBody>
      </p:sp>
      <p:pic>
        <p:nvPicPr>
          <p:cNvPr id="6" name="Content Placeholder 5" descr="Don’t wait just download the free demo of 1V0-604 practice test and ...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566" y="3746284"/>
            <a:ext cx="6223434" cy="3111716"/>
          </a:xfrm>
        </p:spPr>
      </p:pic>
    </p:spTree>
    <p:extLst>
      <p:ext uri="{BB962C8B-B14F-4D97-AF65-F5344CB8AC3E}">
        <p14:creationId xmlns:p14="http://schemas.microsoft.com/office/powerpoint/2010/main" val="170172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Microsoft Graph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Authentication</a:t>
            </a:r>
          </a:p>
          <a:p>
            <a:r>
              <a:rPr lang="en-AU" dirty="0"/>
              <a:t>Services</a:t>
            </a:r>
          </a:p>
          <a:p>
            <a:r>
              <a:rPr lang="en-AU" dirty="0"/>
              <a:t>App Registration</a:t>
            </a:r>
          </a:p>
        </p:txBody>
      </p:sp>
    </p:spTree>
    <p:extLst>
      <p:ext uri="{BB962C8B-B14F-4D97-AF65-F5344CB8AC3E}">
        <p14:creationId xmlns:p14="http://schemas.microsoft.com/office/powerpoint/2010/main" val="264384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Cross-Platform Development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Hybrid</a:t>
            </a:r>
          </a:p>
          <a:p>
            <a:r>
              <a:rPr lang="en-AU" dirty="0"/>
              <a:t>Native</a:t>
            </a:r>
          </a:p>
        </p:txBody>
      </p:sp>
    </p:spTree>
    <p:extLst>
      <p:ext uri="{BB962C8B-B14F-4D97-AF65-F5344CB8AC3E}">
        <p14:creationId xmlns:p14="http://schemas.microsoft.com/office/powerpoint/2010/main" val="174132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Hybrid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Cons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125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Native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Cons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65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Xamarin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Native UI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639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 Endpoints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632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120</Words>
  <Application>Microsoft Office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Building Cross-Platform Applications with the Microsoft Graph</vt:lpstr>
      <vt:lpstr>Agenda</vt:lpstr>
      <vt:lpstr>Introduction</vt:lpstr>
      <vt:lpstr>Microsoft Graph API</vt:lpstr>
      <vt:lpstr>Cross-Platform Development Strategies</vt:lpstr>
      <vt:lpstr>Hybrid</vt:lpstr>
      <vt:lpstr>Native</vt:lpstr>
      <vt:lpstr>Xamarin</vt:lpstr>
      <vt:lpstr>Graph Endpoints</vt:lpstr>
      <vt:lpstr>PowerPoint Presentation</vt:lpstr>
      <vt:lpstr>Graph Endpoints</vt:lpstr>
      <vt:lpstr>Demo</vt:lpstr>
      <vt:lpstr>Graph SDKs</vt:lpstr>
      <vt:lpstr>Auth with ADAL and MSAL</vt:lpstr>
      <vt:lpstr>Building Common Code</vt:lpstr>
      <vt:lpstr>Bringing It All Together </vt:lpstr>
      <vt:lpstr>Agenda</vt:lpstr>
      <vt:lpstr>Building Cross-Platform Applications with the Microsoft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Cross-Platform Applications with the Microsoft Graph</dc:title>
  <dc:creator>Andrew Coates (DX AUSTRALIA)</dc:creator>
  <cp:lastModifiedBy>Andrew Coates (DX AUSTRALIA)</cp:lastModifiedBy>
  <cp:revision>4</cp:revision>
  <dcterms:created xsi:type="dcterms:W3CDTF">2016-05-07T07:24:33Z</dcterms:created>
  <dcterms:modified xsi:type="dcterms:W3CDTF">2016-05-07T07:56:22Z</dcterms:modified>
</cp:coreProperties>
</file>