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rvelapp.com/bbg94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velapp.com/d1533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8400" y="2820473"/>
            <a:ext cx="8574622" cy="1175794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Faces</a:t>
            </a:r>
            <a:r>
              <a:rPr lang="nl-NL" dirty="0" smtClean="0"/>
              <a:t> of Amsterdam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327260"/>
          </a:xfrm>
        </p:spPr>
        <p:txBody>
          <a:bodyPr>
            <a:normAutofit fontScale="92500" lnSpcReduction="10000"/>
          </a:bodyPr>
          <a:lstStyle/>
          <a:p>
            <a:r>
              <a:rPr lang="nl-NL" b="1" dirty="0" smtClean="0"/>
              <a:t>Groep J Knowledge </a:t>
            </a:r>
            <a:r>
              <a:rPr lang="nl-NL" b="1" dirty="0" err="1" smtClean="0"/>
              <a:t>Mile</a:t>
            </a:r>
            <a:r>
              <a:rPr lang="nl-NL" b="1" dirty="0" smtClean="0"/>
              <a:t> Amsterdam</a:t>
            </a:r>
          </a:p>
          <a:p>
            <a:r>
              <a:rPr lang="nl-NL" dirty="0" smtClean="0"/>
              <a:t>Mikail Çoban</a:t>
            </a:r>
          </a:p>
          <a:p>
            <a:r>
              <a:rPr lang="nl-NL" dirty="0" smtClean="0"/>
              <a:t>Michael van der </a:t>
            </a:r>
            <a:r>
              <a:rPr lang="nl-NL" dirty="0" err="1" smtClean="0"/>
              <a:t>Zwet</a:t>
            </a:r>
            <a:endParaRPr lang="nl-NL" dirty="0" smtClean="0"/>
          </a:p>
          <a:p>
            <a:r>
              <a:rPr lang="nl-NL" dirty="0" smtClean="0"/>
              <a:t>Jonathan Drayer</a:t>
            </a:r>
          </a:p>
          <a:p>
            <a:r>
              <a:rPr lang="nl-NL" dirty="0" smtClean="0"/>
              <a:t>Elvis </a:t>
            </a:r>
            <a:r>
              <a:rPr lang="nl-NL" dirty="0" err="1" smtClean="0"/>
              <a:t>Afrifa</a:t>
            </a:r>
            <a:endParaRPr lang="nl-NL" dirty="0" smtClean="0"/>
          </a:p>
          <a:p>
            <a:r>
              <a:rPr lang="nl-NL" dirty="0" smtClean="0"/>
              <a:t>Viktor Chin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92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Financiële Haalbaarheid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228046"/>
            <a:ext cx="10018713" cy="38722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8700" dirty="0"/>
              <a:t>Concept is uitvoerbaar met weinig financiële middelen</a:t>
            </a:r>
            <a:r>
              <a:rPr lang="nl-NL" sz="8700" dirty="0" smtClean="0"/>
              <a:t>.</a:t>
            </a:r>
            <a:endParaRPr lang="nl-NL" sz="8700" dirty="0"/>
          </a:p>
          <a:p>
            <a:pPr marL="0" indent="0">
              <a:buNone/>
            </a:pPr>
            <a:r>
              <a:rPr lang="nl-NL" sz="8700" dirty="0"/>
              <a:t>Benodigd:</a:t>
            </a:r>
          </a:p>
          <a:p>
            <a:pPr>
              <a:buFontTx/>
              <a:buChar char="-"/>
            </a:pPr>
            <a:r>
              <a:rPr lang="nl-NL" sz="8700" dirty="0"/>
              <a:t>Microsoft Xbox </a:t>
            </a:r>
            <a:r>
              <a:rPr lang="nl-NL" sz="8700" dirty="0" err="1"/>
              <a:t>One</a:t>
            </a:r>
            <a:r>
              <a:rPr lang="nl-NL" sz="8700" dirty="0"/>
              <a:t> </a:t>
            </a:r>
            <a:r>
              <a:rPr lang="nl-NL" sz="8700" dirty="0" smtClean="0"/>
              <a:t>											+ </a:t>
            </a:r>
            <a:r>
              <a:rPr lang="nl-NL" sz="8700" b="1" dirty="0" smtClean="0"/>
              <a:t>€ </a:t>
            </a:r>
            <a:r>
              <a:rPr lang="nl-NL" sz="8700" b="1" dirty="0"/>
              <a:t>300</a:t>
            </a:r>
            <a:endParaRPr lang="nl-NL" sz="8700" dirty="0"/>
          </a:p>
          <a:p>
            <a:pPr>
              <a:buFontTx/>
              <a:buChar char="-"/>
            </a:pPr>
            <a:r>
              <a:rPr lang="nl-NL" sz="8700" dirty="0"/>
              <a:t>Microsoft </a:t>
            </a:r>
            <a:r>
              <a:rPr lang="nl-NL" sz="8700" dirty="0" smtClean="0"/>
              <a:t>Kinect 												+ </a:t>
            </a:r>
            <a:r>
              <a:rPr lang="nl-NL" sz="8700" b="1" dirty="0"/>
              <a:t>€ 135</a:t>
            </a:r>
          </a:p>
          <a:p>
            <a:pPr lvl="0">
              <a:buFontTx/>
              <a:buChar char="-"/>
            </a:pPr>
            <a:r>
              <a:rPr lang="nl-NL" sz="8700" dirty="0"/>
              <a:t>Panasonic </a:t>
            </a:r>
            <a:r>
              <a:rPr lang="nl-NL" sz="8700" dirty="0" err="1"/>
              <a:t>Viera</a:t>
            </a:r>
            <a:r>
              <a:rPr lang="nl-NL" sz="8700" dirty="0"/>
              <a:t> TX-65CX410E </a:t>
            </a:r>
            <a:r>
              <a:rPr lang="nl-NL" sz="8700" dirty="0" smtClean="0"/>
              <a:t>								+ </a:t>
            </a:r>
            <a:r>
              <a:rPr lang="nl-NL" sz="8700" b="1" dirty="0" smtClean="0"/>
              <a:t>€ </a:t>
            </a:r>
            <a:r>
              <a:rPr lang="nl-NL" sz="8700" b="1" dirty="0"/>
              <a:t>1350</a:t>
            </a:r>
            <a:endParaRPr lang="nl-NL" sz="8700" dirty="0"/>
          </a:p>
          <a:p>
            <a:pPr lvl="1">
              <a:buFontTx/>
              <a:buChar char="-"/>
            </a:pPr>
            <a:r>
              <a:rPr lang="nl-NL" sz="8700" dirty="0"/>
              <a:t>65 inch 4K TV</a:t>
            </a:r>
          </a:p>
          <a:p>
            <a:pPr>
              <a:buFontTx/>
              <a:buChar char="-"/>
            </a:pPr>
            <a:r>
              <a:rPr lang="nl-NL" sz="8700" dirty="0"/>
              <a:t>Serverruimte </a:t>
            </a:r>
            <a:r>
              <a:rPr lang="nl-NL" sz="8700" dirty="0" smtClean="0"/>
              <a:t>voor </a:t>
            </a:r>
            <a:r>
              <a:rPr lang="nl-NL" sz="8700" dirty="0"/>
              <a:t>4TB </a:t>
            </a:r>
            <a:r>
              <a:rPr lang="nl-NL" sz="8700" dirty="0" smtClean="0"/>
              <a:t>Enterprise HDD					</a:t>
            </a:r>
            <a:r>
              <a:rPr lang="nl-NL" sz="8700" dirty="0"/>
              <a:t> </a:t>
            </a:r>
            <a:r>
              <a:rPr lang="nl-NL" sz="8700" dirty="0" smtClean="0"/>
              <a:t>	+ </a:t>
            </a:r>
            <a:r>
              <a:rPr lang="nl-NL" sz="8700" b="1" dirty="0" smtClean="0"/>
              <a:t>€ </a:t>
            </a:r>
            <a:r>
              <a:rPr lang="nl-NL" sz="8700" b="1" dirty="0"/>
              <a:t>140</a:t>
            </a:r>
            <a:r>
              <a:rPr lang="nl-NL" sz="8700" dirty="0"/>
              <a:t> </a:t>
            </a:r>
          </a:p>
          <a:p>
            <a:pPr>
              <a:buFontTx/>
              <a:buChar char="-"/>
            </a:pPr>
            <a:r>
              <a:rPr lang="nl-NL" sz="8700" dirty="0" smtClean="0"/>
              <a:t>Softwareontwikkelaar 										</a:t>
            </a:r>
            <a:r>
              <a:rPr lang="nl-NL" sz="8700" b="1" dirty="0" smtClean="0"/>
              <a:t>Gratis</a:t>
            </a:r>
            <a:endParaRPr lang="nl-NL" sz="8700" b="1" dirty="0"/>
          </a:p>
          <a:p>
            <a:pPr marL="0" indent="0">
              <a:buNone/>
            </a:pPr>
            <a:r>
              <a:rPr lang="nl-NL" sz="8700" dirty="0" smtClean="0"/>
              <a:t>															</a:t>
            </a:r>
          </a:p>
          <a:p>
            <a:pPr marL="0" indent="0">
              <a:buNone/>
            </a:pPr>
            <a:r>
              <a:rPr lang="nl-NL" sz="8700" dirty="0"/>
              <a:t>	</a:t>
            </a:r>
            <a:r>
              <a:rPr lang="nl-NL" sz="8700" dirty="0" smtClean="0"/>
              <a:t>															+ =	Totaal</a:t>
            </a:r>
            <a:r>
              <a:rPr lang="nl-NL" sz="8700" dirty="0"/>
              <a:t>: </a:t>
            </a:r>
            <a:r>
              <a:rPr lang="nl-NL" sz="8700" b="1" dirty="0"/>
              <a:t>€ 1925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28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nl-NL" dirty="0" smtClean="0"/>
              <a:t>Bedankt voor uw aandacht</a:t>
            </a:r>
            <a:endParaRPr lang="nl-NL" dirty="0"/>
          </a:p>
        </p:txBody>
      </p:sp>
      <p:pic>
        <p:nvPicPr>
          <p:cNvPr id="2050" name="Picture 2" descr="http://community.knowledgemile.org/blobs/gebiedsplatform/w1200h400/98691/2016/6/KM_org-logo-zw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9" y="3124199"/>
            <a:ext cx="677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Onze activiteit in het algemeen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Knowledge </a:t>
            </a:r>
            <a:r>
              <a:rPr lang="nl-NL" dirty="0" err="1" smtClean="0"/>
              <a:t>Mile</a:t>
            </a:r>
            <a:endParaRPr lang="nl-NL" dirty="0" smtClean="0"/>
          </a:p>
          <a:p>
            <a:r>
              <a:rPr lang="nl-NL" dirty="0" smtClean="0"/>
              <a:t>Interactief Smart Kinect Screen</a:t>
            </a:r>
            <a:endParaRPr lang="nl-NL" dirty="0"/>
          </a:p>
          <a:p>
            <a:r>
              <a:rPr lang="nl-NL" dirty="0" err="1" smtClean="0"/>
              <a:t>Gottschalk</a:t>
            </a:r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9" y="2225841"/>
            <a:ext cx="5754143" cy="4315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0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Onderzoek</a:t>
            </a:r>
          </a:p>
          <a:p>
            <a:r>
              <a:rPr lang="nl-NL" dirty="0" smtClean="0"/>
              <a:t>Prototype</a:t>
            </a:r>
          </a:p>
          <a:p>
            <a:r>
              <a:rPr lang="nl-NL" dirty="0" smtClean="0"/>
              <a:t>Financiële Haalbaarheid</a:t>
            </a:r>
          </a:p>
          <a:p>
            <a:r>
              <a:rPr lang="nl-NL" dirty="0" smtClean="0"/>
              <a:t>Conclusie</a:t>
            </a:r>
          </a:p>
        </p:txBody>
      </p:sp>
      <p:pic>
        <p:nvPicPr>
          <p:cNvPr id="1026" name="Picture 2" descr="http://www.amsterdamcreativeindustries.com/sites/default/files/styles/initiatief/public/knowledge-mile.png?itok=FHwfbH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3" y="2022754"/>
            <a:ext cx="2739401" cy="3652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Bekendheid Knowledge </a:t>
            </a:r>
            <a:r>
              <a:rPr lang="nl-NL" dirty="0" err="1" smtClean="0"/>
              <a:t>Mile</a:t>
            </a:r>
            <a:endParaRPr lang="nl-NL" dirty="0" smtClean="0"/>
          </a:p>
          <a:p>
            <a:r>
              <a:rPr lang="nl-NL" dirty="0" smtClean="0"/>
              <a:t>Groot Scherm vs. iPad</a:t>
            </a:r>
          </a:p>
          <a:p>
            <a:r>
              <a:rPr lang="nl-NL" dirty="0" err="1" smtClean="0"/>
              <a:t>Usability</a:t>
            </a:r>
            <a:r>
              <a:rPr lang="nl-NL" dirty="0" smtClean="0"/>
              <a:t> Tests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71" y="2168819"/>
            <a:ext cx="3622381" cy="36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6" y="685800"/>
            <a:ext cx="5679582" cy="5497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2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65" y="2793572"/>
            <a:ext cx="7191404" cy="1688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75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 Smart Screen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08" y="2438399"/>
            <a:ext cx="7521515" cy="3824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 Website</a:t>
            </a:r>
            <a:endParaRPr lang="nl-NL" dirty="0"/>
          </a:p>
        </p:txBody>
      </p:sp>
      <p:pic>
        <p:nvPicPr>
          <p:cNvPr id="4" name="Tijdelijke aanduiding voor inhoud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2" y="2034862"/>
            <a:ext cx="8428029" cy="4309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29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 Website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06" y="2237461"/>
            <a:ext cx="8524720" cy="3983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3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78</Words>
  <Application>Microsoft Office PowerPoint</Application>
  <PresentationFormat>Breedbeeld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The Faces of Amsterdam</vt:lpstr>
      <vt:lpstr>Onze activiteit in het algemeen</vt:lpstr>
      <vt:lpstr>Inhoud</vt:lpstr>
      <vt:lpstr>Onderzoek</vt:lpstr>
      <vt:lpstr>PowerPoint-presentatie</vt:lpstr>
      <vt:lpstr>PowerPoint-presentatie</vt:lpstr>
      <vt:lpstr>Prototype Smart Screen</vt:lpstr>
      <vt:lpstr>Prototype Website</vt:lpstr>
      <vt:lpstr>Prototype Website</vt:lpstr>
      <vt:lpstr>Financiële Haalbaarheid 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Faces of Amsterdam</dc:title>
  <dc:creator>Mikail Çoban</dc:creator>
  <cp:lastModifiedBy>Mikail Çoban</cp:lastModifiedBy>
  <cp:revision>4</cp:revision>
  <dcterms:created xsi:type="dcterms:W3CDTF">2016-03-24T05:35:29Z</dcterms:created>
  <dcterms:modified xsi:type="dcterms:W3CDTF">2016-03-24T06:10:51Z</dcterms:modified>
</cp:coreProperties>
</file>