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1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1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9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5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6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7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1021-2BFE-42FD-AEF7-2933E8367215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Regresyon ve Sınıflandırma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1" b="15599"/>
          <a:stretch/>
        </p:blipFill>
        <p:spPr>
          <a:xfrm>
            <a:off x="6519950" y="2771978"/>
            <a:ext cx="3492731" cy="336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b="15386"/>
          <a:stretch/>
        </p:blipFill>
        <p:spPr>
          <a:xfrm>
            <a:off x="1727661" y="2771978"/>
            <a:ext cx="3529114" cy="3373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Regresyon</a:t>
            </a:r>
            <a:r>
              <a:rPr lang="tr-TR" dirty="0" smtClean="0"/>
              <a:t>, bağımlı </a:t>
            </a:r>
            <a:r>
              <a:rPr lang="tr-TR" dirty="0"/>
              <a:t>bir </a:t>
            </a:r>
            <a:r>
              <a:rPr lang="tr-TR" dirty="0" smtClean="0"/>
              <a:t>değişken </a:t>
            </a:r>
            <a:r>
              <a:rPr lang="tr-TR" dirty="0"/>
              <a:t>ile bir veya daha fazla bağımsız değişken </a:t>
            </a:r>
            <a:r>
              <a:rPr lang="tr-TR" dirty="0" smtClean="0"/>
              <a:t>arasındaki </a:t>
            </a:r>
            <a:r>
              <a:rPr lang="tr-TR" dirty="0"/>
              <a:t>ilişkileri tahmin </a:t>
            </a:r>
            <a:r>
              <a:rPr lang="tr-TR" dirty="0" smtClean="0"/>
              <a:t>etmeye yarar. </a:t>
            </a:r>
            <a:r>
              <a:rPr lang="tr-TR" b="1" dirty="0" smtClean="0"/>
              <a:t>Sınıflandırma</a:t>
            </a:r>
            <a:r>
              <a:rPr lang="tr-TR" dirty="0" smtClean="0"/>
              <a:t>, kategori </a:t>
            </a:r>
            <a:r>
              <a:rPr lang="tr-TR" dirty="0"/>
              <a:t>üyeliğinin bilindiği </a:t>
            </a:r>
            <a:r>
              <a:rPr lang="tr-TR" dirty="0" smtClean="0"/>
              <a:t>içeren </a:t>
            </a:r>
            <a:r>
              <a:rPr lang="tr-TR" dirty="0"/>
              <a:t>bir eğitim veri </a:t>
            </a:r>
            <a:r>
              <a:rPr lang="tr-TR" dirty="0" smtClean="0"/>
              <a:t>setinde, </a:t>
            </a:r>
            <a:r>
              <a:rPr lang="tr-TR" dirty="0"/>
              <a:t>yeni bir gözlemin hangi </a:t>
            </a:r>
            <a:r>
              <a:rPr lang="tr-TR" dirty="0" smtClean="0"/>
              <a:t>kategoriye ait olduğunun belirlenmesi 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3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Metrics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Metrikler, xxxx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Decision Trees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27031" r="19409" b="24363"/>
          <a:stretch/>
        </p:blipFill>
        <p:spPr>
          <a:xfrm>
            <a:off x="2269374" y="2646744"/>
            <a:ext cx="7323514" cy="33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1446415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Karar Ağaçları,</a:t>
            </a:r>
            <a:r>
              <a:rPr lang="tr-TR" dirty="0" smtClean="0"/>
              <a:t> bir </a:t>
            </a:r>
            <a:r>
              <a:rPr lang="tr-TR" dirty="0"/>
              <a:t>öğeyle ilgili </a:t>
            </a:r>
            <a:r>
              <a:rPr lang="tr-TR" dirty="0" smtClean="0"/>
              <a:t>gözlemlerden</a:t>
            </a:r>
            <a:r>
              <a:rPr lang="tr-TR" dirty="0"/>
              <a:t>, öğenin hedef değeri </a:t>
            </a:r>
            <a:r>
              <a:rPr lang="tr-TR" dirty="0" smtClean="0"/>
              <a:t>ile </a:t>
            </a:r>
            <a:r>
              <a:rPr lang="tr-TR" dirty="0"/>
              <a:t>ilgili sonuçlara gitmek </a:t>
            </a:r>
            <a:r>
              <a:rPr lang="tr-TR" dirty="0" smtClean="0"/>
              <a:t>için kullanılan bir yöntemdir.</a:t>
            </a:r>
            <a:endParaRPr lang="tr-TR" dirty="0"/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4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Gradient Boosting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Gradient Boost, </a:t>
            </a:r>
            <a:r>
              <a:rPr lang="tr-TR" dirty="0" smtClean="0"/>
              <a:t>regresyon ve sınıflandırma problemleri için karar ağaçları kullanılan  ve zayıf öğreniciler topluluğu şeklinde tahmin yapabilen bir makine öğrenmesi modelidir.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28000" r="6250" b="42061"/>
          <a:stretch/>
        </p:blipFill>
        <p:spPr>
          <a:xfrm>
            <a:off x="922713" y="2834640"/>
            <a:ext cx="10249594" cy="20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XGBoost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XGBoost, </a:t>
            </a:r>
            <a:r>
              <a:rPr lang="tr-TR" dirty="0" smtClean="0"/>
              <a:t>Gradient Boosting tekniğini kullanılan açık kaynak ve birçok dil desteği bulunan bir makine öğrenmesi kütüphanesidir.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52849"/>
            <a:ext cx="7400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Cross-Validation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Cross-validation, </a:t>
            </a:r>
            <a:r>
              <a:rPr lang="tr-TR" dirty="0" smtClean="0"/>
              <a:t>eğitim </a:t>
            </a:r>
            <a:r>
              <a:rPr lang="tr-TR" dirty="0"/>
              <a:t>setinden </a:t>
            </a:r>
            <a:r>
              <a:rPr lang="tr-TR" dirty="0" smtClean="0"/>
              <a:t>alınan </a:t>
            </a:r>
            <a:r>
              <a:rPr lang="tr-TR" dirty="0"/>
              <a:t>bir veya daha fazla </a:t>
            </a:r>
            <a:r>
              <a:rPr lang="tr-TR" dirty="0" smtClean="0"/>
              <a:t>birbiriyle çakışmayan </a:t>
            </a:r>
            <a:r>
              <a:rPr lang="tr-TR" dirty="0"/>
              <a:t>veri alt </a:t>
            </a:r>
            <a:r>
              <a:rPr lang="tr-TR" dirty="0" smtClean="0"/>
              <a:t>kümelerini birbirine </a:t>
            </a:r>
            <a:r>
              <a:rPr lang="tr-TR" dirty="0"/>
              <a:t>karşı test ederek bir modelin </a:t>
            </a:r>
            <a:r>
              <a:rPr lang="tr-TR" dirty="0" smtClean="0"/>
              <a:t>bu alt kümelerden hangisinde daha iyi </a:t>
            </a:r>
            <a:r>
              <a:rPr lang="tr-TR" dirty="0"/>
              <a:t>genelleme yapacağını </a:t>
            </a:r>
            <a:r>
              <a:rPr lang="tr-TR" dirty="0" smtClean="0"/>
              <a:t>hesaplamak için kullanılan bir yöntemdir.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77" y="2771978"/>
            <a:ext cx="5314308" cy="36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Regularization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Regularization, </a:t>
            </a:r>
            <a:r>
              <a:rPr lang="tr-TR" dirty="0" smtClean="0"/>
              <a:t>modelin karmaşıklığına verilen cezadır. Regularizasyon dağılımı dengeler ve aşırı uyumlamanın önüne geçmeyi amaçlar.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2" y="2434999"/>
            <a:ext cx="4330700" cy="314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t="5598" r="3396" b="3809"/>
          <a:stretch/>
        </p:blipFill>
        <p:spPr>
          <a:xfrm>
            <a:off x="1208545" y="2434999"/>
            <a:ext cx="4722586" cy="28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rt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</vt:lpstr>
      <vt:lpstr>Office Theme</vt:lpstr>
      <vt:lpstr>Regresyon ve Sınıflandırma</vt:lpstr>
      <vt:lpstr>Metrics</vt:lpstr>
      <vt:lpstr>Decision Trees</vt:lpstr>
      <vt:lpstr>Gradient Boosting</vt:lpstr>
      <vt:lpstr>XGBoost</vt:lpstr>
      <vt:lpstr>Cross-Validation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Çobanoğlu</dc:creator>
  <cp:lastModifiedBy>Mert Çobanoğlu</cp:lastModifiedBy>
  <cp:revision>8</cp:revision>
  <dcterms:created xsi:type="dcterms:W3CDTF">2020-01-01T12:52:38Z</dcterms:created>
  <dcterms:modified xsi:type="dcterms:W3CDTF">2020-01-05T14:53:08Z</dcterms:modified>
</cp:coreProperties>
</file>