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DF2C-C03B-CAC4-80CA-64B451933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33997-4E6E-982D-34CF-0600ED699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20E41-74B1-70C4-A3F5-1D3FFF11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1A59-E93C-8210-3850-B604CAC3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9E8C-3D9D-9F81-F2AE-7B732115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6588-C60D-E374-BE07-09C6B5EF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04836-1163-8245-B952-2BA08C56A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9A3B-5F1D-0F9F-7932-03BA92A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3CF02-B667-7389-79BD-16F82742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87F53-DBF3-B0EB-27CD-A264C9D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709E0-DF35-CC9C-E293-64F8A9E2C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9E2B9-F56F-7B63-6FDF-E121CF3DB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D4F8C-FC5A-C624-DBBF-530A5839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5C7E-6A82-1F1E-7DBB-6F341C39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E55A-9F52-B0AF-0A7C-B02C41E2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4C64-07AC-7991-39D9-BA93C108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88C-BC57-0167-C86E-4A19A8F8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7817-EBAB-43CA-D500-33126010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1612-B56F-1383-6829-2129170E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F9EE-4173-C81C-0746-BB6E8DE9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5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72EB-5E6F-6E9C-275A-9391D42B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9E0F5-D276-66E7-D46D-E6325968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8542-976F-E98C-D99B-BC2FE272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9C55-AC43-A64A-E607-FCB2D858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809A-B013-2E4F-DABC-47864804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665D-3E1D-1EAA-2335-ADC585BB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0044-3420-8A0B-7741-9AF0AD420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37407-36B8-07F5-CAD4-93F7C9998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30C19-D3B3-8DF4-7338-92531DA9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40C75-012D-B8CC-3090-C83BEB5B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1FCE9-AA3F-9956-B4FD-9B760B96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DE35-C95A-9727-8AE5-C4C5CCAD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B8C30-FA9C-4106-D16C-18FAFEE5A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91315-71CC-E832-4CC3-AB90D214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E804C-FF7D-4231-3D97-E8A1B8F0C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180AA-C9B3-2BD0-5D1F-7DE928EC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217B2-AB18-BB69-CCEA-0A8E9EA7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1577C-371D-33FB-B2E5-22D702FF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B2AE3-5C0A-7BF8-F753-20B360CD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2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6C7C-A44E-1799-7184-F15DAEAC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887D3-01A1-12F0-5C41-A820A330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CA5F4-3E51-006F-2370-3781CB57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4CB1-E650-CAFA-8F5B-89A2F871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7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1FACA-E76A-F121-2DD2-FCB39012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66F5C-93A0-D314-E56C-18CAE0C0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2657-E349-5F4F-FC41-CE5B40DD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D1CA-5F97-7831-DF72-31FAB72E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81E9-C98F-9CAD-0314-6AE0C590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EC3AF-3191-352F-C61B-107F95A8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965A0-4A89-9883-4DB6-F4CF03A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C6E13-AD98-F93D-E1B8-C16C93F9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1CDF-12E4-7A07-B2CE-8F7F4DA2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4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2CF-DCB6-6905-8A5B-149B959C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0248F-E61B-C6CE-2F83-55D8382D2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3FD11-C0CC-8727-B12F-7E95D9D96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ABDD7-967A-1925-A5DD-03EFDF2D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DB237-E96D-1ED9-EC4C-E8451626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0CB7B-4786-8916-9DAF-E8AC548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1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0A7E8-E841-DDA8-B2BA-1422DBC0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0A777-E5EE-55C2-AD8A-1729B476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835D-0E4F-756A-DBB5-902EBC776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4BAD-4346-864C-96C1-9D4482B5EE2A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AD45-A4DD-E54E-0336-44500AF7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F840-C8C1-2580-3D9B-BAD7B1600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D3A9-DB33-EF4D-B1AE-35625868E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FCC6ACBF-9465-3593-DA8B-08F3A3DE797F}"/>
              </a:ext>
            </a:extLst>
          </p:cNvPr>
          <p:cNvSpPr/>
          <p:nvPr/>
        </p:nvSpPr>
        <p:spPr>
          <a:xfrm rot="5400000">
            <a:off x="5888097" y="487273"/>
            <a:ext cx="2896901" cy="2891618"/>
          </a:xfrm>
          <a:custGeom>
            <a:avLst/>
            <a:gdLst>
              <a:gd name="connsiteX0" fmla="*/ 0 w 2896901"/>
              <a:gd name="connsiteY0" fmla="*/ 2783893 h 2891618"/>
              <a:gd name="connsiteX1" fmla="*/ 2243891 w 2896901"/>
              <a:gd name="connsiteY1" fmla="*/ 30731 h 2891618"/>
              <a:gd name="connsiteX2" fmla="*/ 2445250 w 2896901"/>
              <a:gd name="connsiteY2" fmla="*/ 0 h 2891618"/>
              <a:gd name="connsiteX3" fmla="*/ 2896901 w 2896901"/>
              <a:gd name="connsiteY3" fmla="*/ 716734 h 2891618"/>
              <a:gd name="connsiteX4" fmla="*/ 2449098 w 2896901"/>
              <a:gd name="connsiteY4" fmla="*/ 1427362 h 2891618"/>
              <a:gd name="connsiteX5" fmla="*/ 2392414 w 2896901"/>
              <a:gd name="connsiteY5" fmla="*/ 1441937 h 2891618"/>
              <a:gd name="connsiteX6" fmla="*/ 1405128 w 2896901"/>
              <a:gd name="connsiteY6" fmla="*/ 2783893 h 2891618"/>
              <a:gd name="connsiteX7" fmla="*/ 1408262 w 2896901"/>
              <a:gd name="connsiteY7" fmla="*/ 2845935 h 2891618"/>
              <a:gd name="connsiteX8" fmla="*/ 743098 w 2896901"/>
              <a:gd name="connsiteY8" fmla="*/ 2426782 h 2891618"/>
              <a:gd name="connsiteX9" fmla="*/ 5440 w 2896901"/>
              <a:gd name="connsiteY9" fmla="*/ 2891618 h 2891618"/>
              <a:gd name="connsiteX10" fmla="*/ 0 w 2896901"/>
              <a:gd name="connsiteY10" fmla="*/ 2783893 h 289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96901" h="2891618">
                <a:moveTo>
                  <a:pt x="0" y="2783893"/>
                </a:moveTo>
                <a:cubicBezTo>
                  <a:pt x="0" y="1425839"/>
                  <a:pt x="963305" y="292777"/>
                  <a:pt x="2243891" y="30731"/>
                </a:cubicBezTo>
                <a:lnTo>
                  <a:pt x="2445250" y="0"/>
                </a:lnTo>
                <a:lnTo>
                  <a:pt x="2896901" y="716734"/>
                </a:lnTo>
                <a:lnTo>
                  <a:pt x="2449098" y="1427362"/>
                </a:lnTo>
                <a:lnTo>
                  <a:pt x="2392414" y="1441937"/>
                </a:lnTo>
                <a:cubicBezTo>
                  <a:pt x="1820431" y="1619842"/>
                  <a:pt x="1405128" y="2153368"/>
                  <a:pt x="1405128" y="2783893"/>
                </a:cubicBezTo>
                <a:lnTo>
                  <a:pt x="1408262" y="2845935"/>
                </a:lnTo>
                <a:lnTo>
                  <a:pt x="743098" y="2426782"/>
                </a:lnTo>
                <a:lnTo>
                  <a:pt x="5440" y="2891618"/>
                </a:lnTo>
                <a:lnTo>
                  <a:pt x="0" y="27838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0B669B5-D856-EB05-B808-21AF65F5348C}"/>
              </a:ext>
            </a:extLst>
          </p:cNvPr>
          <p:cNvSpPr/>
          <p:nvPr/>
        </p:nvSpPr>
        <p:spPr>
          <a:xfrm rot="5400000">
            <a:off x="3204022" y="524957"/>
            <a:ext cx="2867125" cy="2846026"/>
          </a:xfrm>
          <a:custGeom>
            <a:avLst/>
            <a:gdLst>
              <a:gd name="connsiteX0" fmla="*/ 0 w 2867125"/>
              <a:gd name="connsiteY0" fmla="*/ 449500 h 2846026"/>
              <a:gd name="connsiteX1" fmla="*/ 713322 w 2867125"/>
              <a:gd name="connsiteY1" fmla="*/ 0 h 2846026"/>
              <a:gd name="connsiteX2" fmla="*/ 1431470 w 2867125"/>
              <a:gd name="connsiteY2" fmla="*/ 452541 h 2846026"/>
              <a:gd name="connsiteX3" fmla="*/ 1438524 w 2867125"/>
              <a:gd name="connsiteY3" fmla="*/ 479976 h 2846026"/>
              <a:gd name="connsiteX4" fmla="*/ 2362638 w 2867125"/>
              <a:gd name="connsiteY4" fmla="*/ 1404090 h 2846026"/>
              <a:gd name="connsiteX5" fmla="*/ 2419322 w 2867125"/>
              <a:gd name="connsiteY5" fmla="*/ 1418665 h 2846026"/>
              <a:gd name="connsiteX6" fmla="*/ 2867125 w 2867125"/>
              <a:gd name="connsiteY6" fmla="*/ 2129292 h 2846026"/>
              <a:gd name="connsiteX7" fmla="*/ 2415473 w 2867125"/>
              <a:gd name="connsiteY7" fmla="*/ 2846026 h 2846026"/>
              <a:gd name="connsiteX8" fmla="*/ 2214115 w 2867125"/>
              <a:gd name="connsiteY8" fmla="*/ 2815296 h 2846026"/>
              <a:gd name="connsiteX9" fmla="*/ 27318 w 2867125"/>
              <a:gd name="connsiteY9" fmla="*/ 628499 h 2846026"/>
              <a:gd name="connsiteX10" fmla="*/ 0 w 2867125"/>
              <a:gd name="connsiteY10" fmla="*/ 449500 h 28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7125" h="2846026">
                <a:moveTo>
                  <a:pt x="0" y="449500"/>
                </a:moveTo>
                <a:lnTo>
                  <a:pt x="713322" y="0"/>
                </a:lnTo>
                <a:lnTo>
                  <a:pt x="1431470" y="452541"/>
                </a:lnTo>
                <a:lnTo>
                  <a:pt x="1438524" y="479976"/>
                </a:lnTo>
                <a:cubicBezTo>
                  <a:pt x="1575374" y="919963"/>
                  <a:pt x="1922651" y="1267240"/>
                  <a:pt x="2362638" y="1404090"/>
                </a:cubicBezTo>
                <a:lnTo>
                  <a:pt x="2419322" y="1418665"/>
                </a:lnTo>
                <a:lnTo>
                  <a:pt x="2867125" y="2129292"/>
                </a:lnTo>
                <a:lnTo>
                  <a:pt x="2415473" y="2846026"/>
                </a:lnTo>
                <a:lnTo>
                  <a:pt x="2214115" y="2815296"/>
                </a:lnTo>
                <a:cubicBezTo>
                  <a:pt x="1116470" y="2590685"/>
                  <a:pt x="251930" y="1726144"/>
                  <a:pt x="27318" y="628499"/>
                </a:cubicBezTo>
                <a:lnTo>
                  <a:pt x="0" y="449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0EB115F-C0D2-F302-BBC1-2FBA7AA05C11}"/>
              </a:ext>
            </a:extLst>
          </p:cNvPr>
          <p:cNvSpPr/>
          <p:nvPr/>
        </p:nvSpPr>
        <p:spPr>
          <a:xfrm rot="5400000">
            <a:off x="3192177" y="3206948"/>
            <a:ext cx="2864451" cy="2872389"/>
          </a:xfrm>
          <a:custGeom>
            <a:avLst/>
            <a:gdLst>
              <a:gd name="connsiteX0" fmla="*/ 0 w 2864451"/>
              <a:gd name="connsiteY0" fmla="*/ 2868148 h 2872389"/>
              <a:gd name="connsiteX1" fmla="*/ 465593 w 2864451"/>
              <a:gd name="connsiteY1" fmla="*/ 2129291 h 2872389"/>
              <a:gd name="connsiteX2" fmla="*/ 47245 w 2864451"/>
              <a:gd name="connsiteY2" fmla="*/ 1465406 h 2872389"/>
              <a:gd name="connsiteX3" fmla="*/ 83972 w 2864451"/>
              <a:gd name="connsiteY3" fmla="*/ 1467261 h 2872389"/>
              <a:gd name="connsiteX4" fmla="*/ 1425927 w 2864451"/>
              <a:gd name="connsiteY4" fmla="*/ 479975 h 2872389"/>
              <a:gd name="connsiteX5" fmla="*/ 1432981 w 2864451"/>
              <a:gd name="connsiteY5" fmla="*/ 452542 h 2872389"/>
              <a:gd name="connsiteX6" fmla="*/ 2151129 w 2864451"/>
              <a:gd name="connsiteY6" fmla="*/ 0 h 2872389"/>
              <a:gd name="connsiteX7" fmla="*/ 2864451 w 2864451"/>
              <a:gd name="connsiteY7" fmla="*/ 449500 h 2872389"/>
              <a:gd name="connsiteX8" fmla="*/ 2837133 w 2864451"/>
              <a:gd name="connsiteY8" fmla="*/ 628498 h 2872389"/>
              <a:gd name="connsiteX9" fmla="*/ 83971 w 2864451"/>
              <a:gd name="connsiteY9" fmla="*/ 2872389 h 2872389"/>
              <a:gd name="connsiteX10" fmla="*/ 0 w 2864451"/>
              <a:gd name="connsiteY10" fmla="*/ 2868148 h 287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4451" h="2872389">
                <a:moveTo>
                  <a:pt x="0" y="2868148"/>
                </a:moveTo>
                <a:lnTo>
                  <a:pt x="465593" y="2129291"/>
                </a:lnTo>
                <a:lnTo>
                  <a:pt x="47245" y="1465406"/>
                </a:lnTo>
                <a:lnTo>
                  <a:pt x="83972" y="1467261"/>
                </a:lnTo>
                <a:cubicBezTo>
                  <a:pt x="714497" y="1467261"/>
                  <a:pt x="1248022" y="1051958"/>
                  <a:pt x="1425927" y="479975"/>
                </a:cubicBezTo>
                <a:lnTo>
                  <a:pt x="1432981" y="452542"/>
                </a:lnTo>
                <a:lnTo>
                  <a:pt x="2151129" y="0"/>
                </a:lnTo>
                <a:lnTo>
                  <a:pt x="2864451" y="449500"/>
                </a:lnTo>
                <a:lnTo>
                  <a:pt x="2837133" y="628498"/>
                </a:lnTo>
                <a:cubicBezTo>
                  <a:pt x="2575087" y="1909084"/>
                  <a:pt x="1442025" y="2872389"/>
                  <a:pt x="83971" y="2872389"/>
                </a:cubicBezTo>
                <a:lnTo>
                  <a:pt x="0" y="2868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BBDE439-EB36-B9F0-8457-652D978AD623}"/>
              </a:ext>
            </a:extLst>
          </p:cNvPr>
          <p:cNvSpPr/>
          <p:nvPr/>
        </p:nvSpPr>
        <p:spPr>
          <a:xfrm rot="5400000">
            <a:off x="5902615" y="3199039"/>
            <a:ext cx="2894226" cy="2917982"/>
          </a:xfrm>
          <a:custGeom>
            <a:avLst/>
            <a:gdLst>
              <a:gd name="connsiteX0" fmla="*/ 0 w 2894226"/>
              <a:gd name="connsiteY0" fmla="*/ 4240 h 2917982"/>
              <a:gd name="connsiteX1" fmla="*/ 83971 w 2894226"/>
              <a:gd name="connsiteY1" fmla="*/ 0 h 2917982"/>
              <a:gd name="connsiteX2" fmla="*/ 2894226 w 2894226"/>
              <a:gd name="connsiteY2" fmla="*/ 2810256 h 2917982"/>
              <a:gd name="connsiteX3" fmla="*/ 2888787 w 2894226"/>
              <a:gd name="connsiteY3" fmla="*/ 2917982 h 2917982"/>
              <a:gd name="connsiteX4" fmla="*/ 2151128 w 2894226"/>
              <a:gd name="connsiteY4" fmla="*/ 2453146 h 2917982"/>
              <a:gd name="connsiteX5" fmla="*/ 1485965 w 2894226"/>
              <a:gd name="connsiteY5" fmla="*/ 2872299 h 2917982"/>
              <a:gd name="connsiteX6" fmla="*/ 1489098 w 2894226"/>
              <a:gd name="connsiteY6" fmla="*/ 2810256 h 2917982"/>
              <a:gd name="connsiteX7" fmla="*/ 83971 w 2894226"/>
              <a:gd name="connsiteY7" fmla="*/ 1405128 h 2917982"/>
              <a:gd name="connsiteX8" fmla="*/ 47243 w 2894226"/>
              <a:gd name="connsiteY8" fmla="*/ 1406982 h 2917982"/>
              <a:gd name="connsiteX9" fmla="*/ 465592 w 2894226"/>
              <a:gd name="connsiteY9" fmla="*/ 743097 h 2917982"/>
              <a:gd name="connsiteX10" fmla="*/ 0 w 2894226"/>
              <a:gd name="connsiteY10" fmla="*/ 4240 h 291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94226" h="2917982">
                <a:moveTo>
                  <a:pt x="0" y="4240"/>
                </a:moveTo>
                <a:lnTo>
                  <a:pt x="83971" y="0"/>
                </a:lnTo>
                <a:cubicBezTo>
                  <a:pt x="1636033" y="0"/>
                  <a:pt x="2894227" y="1258194"/>
                  <a:pt x="2894226" y="2810256"/>
                </a:cubicBezTo>
                <a:lnTo>
                  <a:pt x="2888787" y="2917982"/>
                </a:lnTo>
                <a:lnTo>
                  <a:pt x="2151128" y="2453146"/>
                </a:lnTo>
                <a:lnTo>
                  <a:pt x="1485965" y="2872299"/>
                </a:lnTo>
                <a:lnTo>
                  <a:pt x="1489098" y="2810256"/>
                </a:lnTo>
                <a:cubicBezTo>
                  <a:pt x="1489098" y="2034225"/>
                  <a:pt x="860001" y="1405128"/>
                  <a:pt x="83971" y="1405128"/>
                </a:cubicBezTo>
                <a:lnTo>
                  <a:pt x="47243" y="1406982"/>
                </a:lnTo>
                <a:lnTo>
                  <a:pt x="465592" y="743097"/>
                </a:lnTo>
                <a:lnTo>
                  <a:pt x="0" y="4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FCC6ACBF-9465-3593-DA8B-08F3A3DE797F}"/>
              </a:ext>
            </a:extLst>
          </p:cNvPr>
          <p:cNvSpPr/>
          <p:nvPr/>
        </p:nvSpPr>
        <p:spPr>
          <a:xfrm rot="5400000">
            <a:off x="5888097" y="487273"/>
            <a:ext cx="2896901" cy="2891618"/>
          </a:xfrm>
          <a:custGeom>
            <a:avLst/>
            <a:gdLst>
              <a:gd name="connsiteX0" fmla="*/ 0 w 2896901"/>
              <a:gd name="connsiteY0" fmla="*/ 2783893 h 2891618"/>
              <a:gd name="connsiteX1" fmla="*/ 2243891 w 2896901"/>
              <a:gd name="connsiteY1" fmla="*/ 30731 h 2891618"/>
              <a:gd name="connsiteX2" fmla="*/ 2445250 w 2896901"/>
              <a:gd name="connsiteY2" fmla="*/ 0 h 2891618"/>
              <a:gd name="connsiteX3" fmla="*/ 2896901 w 2896901"/>
              <a:gd name="connsiteY3" fmla="*/ 716734 h 2891618"/>
              <a:gd name="connsiteX4" fmla="*/ 2449098 w 2896901"/>
              <a:gd name="connsiteY4" fmla="*/ 1427362 h 2891618"/>
              <a:gd name="connsiteX5" fmla="*/ 2392414 w 2896901"/>
              <a:gd name="connsiteY5" fmla="*/ 1441937 h 2891618"/>
              <a:gd name="connsiteX6" fmla="*/ 1405128 w 2896901"/>
              <a:gd name="connsiteY6" fmla="*/ 2783893 h 2891618"/>
              <a:gd name="connsiteX7" fmla="*/ 1408262 w 2896901"/>
              <a:gd name="connsiteY7" fmla="*/ 2845935 h 2891618"/>
              <a:gd name="connsiteX8" fmla="*/ 743098 w 2896901"/>
              <a:gd name="connsiteY8" fmla="*/ 2426782 h 2891618"/>
              <a:gd name="connsiteX9" fmla="*/ 5440 w 2896901"/>
              <a:gd name="connsiteY9" fmla="*/ 2891618 h 2891618"/>
              <a:gd name="connsiteX10" fmla="*/ 0 w 2896901"/>
              <a:gd name="connsiteY10" fmla="*/ 2783893 h 289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96901" h="2891618">
                <a:moveTo>
                  <a:pt x="0" y="2783893"/>
                </a:moveTo>
                <a:cubicBezTo>
                  <a:pt x="0" y="1425839"/>
                  <a:pt x="963305" y="292777"/>
                  <a:pt x="2243891" y="30731"/>
                </a:cubicBezTo>
                <a:lnTo>
                  <a:pt x="2445250" y="0"/>
                </a:lnTo>
                <a:lnTo>
                  <a:pt x="2896901" y="716734"/>
                </a:lnTo>
                <a:lnTo>
                  <a:pt x="2449098" y="1427362"/>
                </a:lnTo>
                <a:lnTo>
                  <a:pt x="2392414" y="1441937"/>
                </a:lnTo>
                <a:cubicBezTo>
                  <a:pt x="1820431" y="1619842"/>
                  <a:pt x="1405128" y="2153368"/>
                  <a:pt x="1405128" y="2783893"/>
                </a:cubicBezTo>
                <a:lnTo>
                  <a:pt x="1408262" y="2845935"/>
                </a:lnTo>
                <a:lnTo>
                  <a:pt x="743098" y="2426782"/>
                </a:lnTo>
                <a:lnTo>
                  <a:pt x="5440" y="2891618"/>
                </a:lnTo>
                <a:lnTo>
                  <a:pt x="0" y="27838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0B669B5-D856-EB05-B808-21AF65F5348C}"/>
              </a:ext>
            </a:extLst>
          </p:cNvPr>
          <p:cNvSpPr/>
          <p:nvPr/>
        </p:nvSpPr>
        <p:spPr>
          <a:xfrm rot="5400000">
            <a:off x="3204022" y="524957"/>
            <a:ext cx="2867125" cy="2846026"/>
          </a:xfrm>
          <a:custGeom>
            <a:avLst/>
            <a:gdLst>
              <a:gd name="connsiteX0" fmla="*/ 0 w 2867125"/>
              <a:gd name="connsiteY0" fmla="*/ 449500 h 2846026"/>
              <a:gd name="connsiteX1" fmla="*/ 713322 w 2867125"/>
              <a:gd name="connsiteY1" fmla="*/ 0 h 2846026"/>
              <a:gd name="connsiteX2" fmla="*/ 1431470 w 2867125"/>
              <a:gd name="connsiteY2" fmla="*/ 452541 h 2846026"/>
              <a:gd name="connsiteX3" fmla="*/ 1438524 w 2867125"/>
              <a:gd name="connsiteY3" fmla="*/ 479976 h 2846026"/>
              <a:gd name="connsiteX4" fmla="*/ 2362638 w 2867125"/>
              <a:gd name="connsiteY4" fmla="*/ 1404090 h 2846026"/>
              <a:gd name="connsiteX5" fmla="*/ 2419322 w 2867125"/>
              <a:gd name="connsiteY5" fmla="*/ 1418665 h 2846026"/>
              <a:gd name="connsiteX6" fmla="*/ 2867125 w 2867125"/>
              <a:gd name="connsiteY6" fmla="*/ 2129292 h 2846026"/>
              <a:gd name="connsiteX7" fmla="*/ 2415473 w 2867125"/>
              <a:gd name="connsiteY7" fmla="*/ 2846026 h 2846026"/>
              <a:gd name="connsiteX8" fmla="*/ 2214115 w 2867125"/>
              <a:gd name="connsiteY8" fmla="*/ 2815296 h 2846026"/>
              <a:gd name="connsiteX9" fmla="*/ 27318 w 2867125"/>
              <a:gd name="connsiteY9" fmla="*/ 628499 h 2846026"/>
              <a:gd name="connsiteX10" fmla="*/ 0 w 2867125"/>
              <a:gd name="connsiteY10" fmla="*/ 449500 h 28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7125" h="2846026">
                <a:moveTo>
                  <a:pt x="0" y="449500"/>
                </a:moveTo>
                <a:lnTo>
                  <a:pt x="713322" y="0"/>
                </a:lnTo>
                <a:lnTo>
                  <a:pt x="1431470" y="452541"/>
                </a:lnTo>
                <a:lnTo>
                  <a:pt x="1438524" y="479976"/>
                </a:lnTo>
                <a:cubicBezTo>
                  <a:pt x="1575374" y="919963"/>
                  <a:pt x="1922651" y="1267240"/>
                  <a:pt x="2362638" y="1404090"/>
                </a:cubicBezTo>
                <a:lnTo>
                  <a:pt x="2419322" y="1418665"/>
                </a:lnTo>
                <a:lnTo>
                  <a:pt x="2867125" y="2129292"/>
                </a:lnTo>
                <a:lnTo>
                  <a:pt x="2415473" y="2846026"/>
                </a:lnTo>
                <a:lnTo>
                  <a:pt x="2214115" y="2815296"/>
                </a:lnTo>
                <a:cubicBezTo>
                  <a:pt x="1116470" y="2590685"/>
                  <a:pt x="251930" y="1726144"/>
                  <a:pt x="27318" y="628499"/>
                </a:cubicBezTo>
                <a:lnTo>
                  <a:pt x="0" y="449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0EB115F-C0D2-F302-BBC1-2FBA7AA05C11}"/>
              </a:ext>
            </a:extLst>
          </p:cNvPr>
          <p:cNvSpPr/>
          <p:nvPr/>
        </p:nvSpPr>
        <p:spPr>
          <a:xfrm rot="5400000">
            <a:off x="3192177" y="3206948"/>
            <a:ext cx="2864451" cy="2872389"/>
          </a:xfrm>
          <a:custGeom>
            <a:avLst/>
            <a:gdLst>
              <a:gd name="connsiteX0" fmla="*/ 0 w 2864451"/>
              <a:gd name="connsiteY0" fmla="*/ 2868148 h 2872389"/>
              <a:gd name="connsiteX1" fmla="*/ 465593 w 2864451"/>
              <a:gd name="connsiteY1" fmla="*/ 2129291 h 2872389"/>
              <a:gd name="connsiteX2" fmla="*/ 47245 w 2864451"/>
              <a:gd name="connsiteY2" fmla="*/ 1465406 h 2872389"/>
              <a:gd name="connsiteX3" fmla="*/ 83972 w 2864451"/>
              <a:gd name="connsiteY3" fmla="*/ 1467261 h 2872389"/>
              <a:gd name="connsiteX4" fmla="*/ 1425927 w 2864451"/>
              <a:gd name="connsiteY4" fmla="*/ 479975 h 2872389"/>
              <a:gd name="connsiteX5" fmla="*/ 1432981 w 2864451"/>
              <a:gd name="connsiteY5" fmla="*/ 452542 h 2872389"/>
              <a:gd name="connsiteX6" fmla="*/ 2151129 w 2864451"/>
              <a:gd name="connsiteY6" fmla="*/ 0 h 2872389"/>
              <a:gd name="connsiteX7" fmla="*/ 2864451 w 2864451"/>
              <a:gd name="connsiteY7" fmla="*/ 449500 h 2872389"/>
              <a:gd name="connsiteX8" fmla="*/ 2837133 w 2864451"/>
              <a:gd name="connsiteY8" fmla="*/ 628498 h 2872389"/>
              <a:gd name="connsiteX9" fmla="*/ 83971 w 2864451"/>
              <a:gd name="connsiteY9" fmla="*/ 2872389 h 2872389"/>
              <a:gd name="connsiteX10" fmla="*/ 0 w 2864451"/>
              <a:gd name="connsiteY10" fmla="*/ 2868148 h 287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4451" h="2872389">
                <a:moveTo>
                  <a:pt x="0" y="2868148"/>
                </a:moveTo>
                <a:lnTo>
                  <a:pt x="465593" y="2129291"/>
                </a:lnTo>
                <a:lnTo>
                  <a:pt x="47245" y="1465406"/>
                </a:lnTo>
                <a:lnTo>
                  <a:pt x="83972" y="1467261"/>
                </a:lnTo>
                <a:cubicBezTo>
                  <a:pt x="714497" y="1467261"/>
                  <a:pt x="1248022" y="1051958"/>
                  <a:pt x="1425927" y="479975"/>
                </a:cubicBezTo>
                <a:lnTo>
                  <a:pt x="1432981" y="452542"/>
                </a:lnTo>
                <a:lnTo>
                  <a:pt x="2151129" y="0"/>
                </a:lnTo>
                <a:lnTo>
                  <a:pt x="2864451" y="449500"/>
                </a:lnTo>
                <a:lnTo>
                  <a:pt x="2837133" y="628498"/>
                </a:lnTo>
                <a:cubicBezTo>
                  <a:pt x="2575087" y="1909084"/>
                  <a:pt x="1442025" y="2872389"/>
                  <a:pt x="83971" y="2872389"/>
                </a:cubicBezTo>
                <a:lnTo>
                  <a:pt x="0" y="28681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BBDE439-EB36-B9F0-8457-652D978AD623}"/>
              </a:ext>
            </a:extLst>
          </p:cNvPr>
          <p:cNvSpPr/>
          <p:nvPr/>
        </p:nvSpPr>
        <p:spPr>
          <a:xfrm rot="5400000">
            <a:off x="5902615" y="3199039"/>
            <a:ext cx="2894226" cy="2917982"/>
          </a:xfrm>
          <a:custGeom>
            <a:avLst/>
            <a:gdLst>
              <a:gd name="connsiteX0" fmla="*/ 0 w 2894226"/>
              <a:gd name="connsiteY0" fmla="*/ 4240 h 2917982"/>
              <a:gd name="connsiteX1" fmla="*/ 83971 w 2894226"/>
              <a:gd name="connsiteY1" fmla="*/ 0 h 2917982"/>
              <a:gd name="connsiteX2" fmla="*/ 2894226 w 2894226"/>
              <a:gd name="connsiteY2" fmla="*/ 2810256 h 2917982"/>
              <a:gd name="connsiteX3" fmla="*/ 2888787 w 2894226"/>
              <a:gd name="connsiteY3" fmla="*/ 2917982 h 2917982"/>
              <a:gd name="connsiteX4" fmla="*/ 2151128 w 2894226"/>
              <a:gd name="connsiteY4" fmla="*/ 2453146 h 2917982"/>
              <a:gd name="connsiteX5" fmla="*/ 1485965 w 2894226"/>
              <a:gd name="connsiteY5" fmla="*/ 2872299 h 2917982"/>
              <a:gd name="connsiteX6" fmla="*/ 1489098 w 2894226"/>
              <a:gd name="connsiteY6" fmla="*/ 2810256 h 2917982"/>
              <a:gd name="connsiteX7" fmla="*/ 83971 w 2894226"/>
              <a:gd name="connsiteY7" fmla="*/ 1405128 h 2917982"/>
              <a:gd name="connsiteX8" fmla="*/ 47243 w 2894226"/>
              <a:gd name="connsiteY8" fmla="*/ 1406982 h 2917982"/>
              <a:gd name="connsiteX9" fmla="*/ 465592 w 2894226"/>
              <a:gd name="connsiteY9" fmla="*/ 743097 h 2917982"/>
              <a:gd name="connsiteX10" fmla="*/ 0 w 2894226"/>
              <a:gd name="connsiteY10" fmla="*/ 4240 h 291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94226" h="2917982">
                <a:moveTo>
                  <a:pt x="0" y="4240"/>
                </a:moveTo>
                <a:lnTo>
                  <a:pt x="83971" y="0"/>
                </a:lnTo>
                <a:cubicBezTo>
                  <a:pt x="1636033" y="0"/>
                  <a:pt x="2894227" y="1258194"/>
                  <a:pt x="2894226" y="2810256"/>
                </a:cubicBezTo>
                <a:lnTo>
                  <a:pt x="2888787" y="2917982"/>
                </a:lnTo>
                <a:lnTo>
                  <a:pt x="2151128" y="2453146"/>
                </a:lnTo>
                <a:lnTo>
                  <a:pt x="1485965" y="2872299"/>
                </a:lnTo>
                <a:lnTo>
                  <a:pt x="1489098" y="2810256"/>
                </a:lnTo>
                <a:cubicBezTo>
                  <a:pt x="1489098" y="2034225"/>
                  <a:pt x="860001" y="1405128"/>
                  <a:pt x="83971" y="1405128"/>
                </a:cubicBezTo>
                <a:lnTo>
                  <a:pt x="47243" y="1406982"/>
                </a:lnTo>
                <a:lnTo>
                  <a:pt x="465592" y="743097"/>
                </a:lnTo>
                <a:lnTo>
                  <a:pt x="0" y="4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1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10AF2D1F-50EE-9C27-EAA6-C1308D93AEF9}"/>
              </a:ext>
            </a:extLst>
          </p:cNvPr>
          <p:cNvSpPr/>
          <p:nvPr/>
        </p:nvSpPr>
        <p:spPr>
          <a:xfrm rot="19308294">
            <a:off x="6595575" y="34566"/>
            <a:ext cx="2073326" cy="4935068"/>
          </a:xfrm>
          <a:custGeom>
            <a:avLst/>
            <a:gdLst>
              <a:gd name="connsiteX0" fmla="*/ 974085 w 2073326"/>
              <a:gd name="connsiteY0" fmla="*/ 62618 h 4935068"/>
              <a:gd name="connsiteX1" fmla="*/ 1488740 w 2073326"/>
              <a:gd name="connsiteY1" fmla="*/ 4002617 h 4935068"/>
              <a:gd name="connsiteX2" fmla="*/ 146955 w 2073326"/>
              <a:gd name="connsiteY2" fmla="*/ 4923418 h 4935068"/>
              <a:gd name="connsiteX3" fmla="*/ 101588 w 2073326"/>
              <a:gd name="connsiteY3" fmla="*/ 4935068 h 4935068"/>
              <a:gd name="connsiteX4" fmla="*/ 595287 w 2073326"/>
              <a:gd name="connsiteY4" fmla="*/ 4265641 h 4935068"/>
              <a:gd name="connsiteX5" fmla="*/ 17315 w 2073326"/>
              <a:gd name="connsiteY5" fmla="*/ 3481942 h 4935068"/>
              <a:gd name="connsiteX6" fmla="*/ 0 w 2073326"/>
              <a:gd name="connsiteY6" fmla="*/ 3481942 h 4935068"/>
              <a:gd name="connsiteX7" fmla="*/ 90295 w 2073326"/>
              <a:gd name="connsiteY7" fmla="*/ 3427956 h 4935068"/>
              <a:gd name="connsiteX8" fmla="*/ 397012 w 2073326"/>
              <a:gd name="connsiteY8" fmla="*/ 3143663 h 4935068"/>
              <a:gd name="connsiteX9" fmla="*/ 115132 w 2073326"/>
              <a:gd name="connsiteY9" fmla="*/ 1154345 h 4935068"/>
              <a:gd name="connsiteX10" fmla="*/ 48351 w 2073326"/>
              <a:gd name="connsiteY10" fmla="*/ 1106837 h 4935068"/>
              <a:gd name="connsiteX11" fmla="*/ 856490 w 2073326"/>
              <a:gd name="connsiteY11" fmla="*/ 882468 h 4935068"/>
              <a:gd name="connsiteX12" fmla="*/ 885869 w 2073326"/>
              <a:gd name="connsiteY12" fmla="*/ 0 h 4935068"/>
              <a:gd name="connsiteX13" fmla="*/ 974085 w 2073326"/>
              <a:gd name="connsiteY13" fmla="*/ 62618 h 493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73326" h="4935068">
                <a:moveTo>
                  <a:pt x="974085" y="62618"/>
                </a:moveTo>
                <a:cubicBezTo>
                  <a:pt x="2207095" y="1032730"/>
                  <a:pt x="2437514" y="2796728"/>
                  <a:pt x="1488740" y="4002617"/>
                </a:cubicBezTo>
                <a:cubicBezTo>
                  <a:pt x="1132950" y="4454826"/>
                  <a:pt x="661859" y="4764334"/>
                  <a:pt x="146955" y="4923418"/>
                </a:cubicBezTo>
                <a:lnTo>
                  <a:pt x="101588" y="4935068"/>
                </a:lnTo>
                <a:lnTo>
                  <a:pt x="595287" y="4265641"/>
                </a:lnTo>
                <a:lnTo>
                  <a:pt x="17315" y="3481942"/>
                </a:lnTo>
                <a:lnTo>
                  <a:pt x="0" y="3481942"/>
                </a:lnTo>
                <a:lnTo>
                  <a:pt x="90295" y="3427956"/>
                </a:lnTo>
                <a:cubicBezTo>
                  <a:pt x="204318" y="3351626"/>
                  <a:pt x="308065" y="3256715"/>
                  <a:pt x="397012" y="3143663"/>
                </a:cubicBezTo>
                <a:cubicBezTo>
                  <a:pt x="871399" y="2540719"/>
                  <a:pt x="745197" y="1650071"/>
                  <a:pt x="115132" y="1154345"/>
                </a:cubicBezTo>
                <a:lnTo>
                  <a:pt x="48351" y="1106837"/>
                </a:lnTo>
                <a:lnTo>
                  <a:pt x="856490" y="882468"/>
                </a:lnTo>
                <a:lnTo>
                  <a:pt x="885869" y="0"/>
                </a:lnTo>
                <a:lnTo>
                  <a:pt x="974085" y="6261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69B3EC4-7214-7CC7-C222-4D56283BC0E2}"/>
              </a:ext>
            </a:extLst>
          </p:cNvPr>
          <p:cNvSpPr/>
          <p:nvPr/>
        </p:nvSpPr>
        <p:spPr>
          <a:xfrm rot="19308294">
            <a:off x="2815613" y="1260751"/>
            <a:ext cx="3681363" cy="1944298"/>
          </a:xfrm>
          <a:custGeom>
            <a:avLst/>
            <a:gdLst>
              <a:gd name="connsiteX0" fmla="*/ 3681363 w 3681363"/>
              <a:gd name="connsiteY0" fmla="*/ 432385 h 1944298"/>
              <a:gd name="connsiteX1" fmla="*/ 3652581 w 3681363"/>
              <a:gd name="connsiteY1" fmla="*/ 1296946 h 1944298"/>
              <a:gd name="connsiteX2" fmla="*/ 2802316 w 3681363"/>
              <a:gd name="connsiteY2" fmla="*/ 1533010 h 1944298"/>
              <a:gd name="connsiteX3" fmla="*/ 2713651 w 3681363"/>
              <a:gd name="connsiteY3" fmla="*/ 1492842 h 1944298"/>
              <a:gd name="connsiteX4" fmla="*/ 1091728 w 3681363"/>
              <a:gd name="connsiteY4" fmla="*/ 1904814 h 1944298"/>
              <a:gd name="connsiteX5" fmla="*/ 1063901 w 3681363"/>
              <a:gd name="connsiteY5" fmla="*/ 1944298 h 1944298"/>
              <a:gd name="connsiteX6" fmla="*/ 240457 w 3681363"/>
              <a:gd name="connsiteY6" fmla="*/ 1918473 h 1944298"/>
              <a:gd name="connsiteX7" fmla="*/ 0 w 3681363"/>
              <a:gd name="connsiteY7" fmla="*/ 1045861 h 1944298"/>
              <a:gd name="connsiteX8" fmla="*/ 1 w 3681363"/>
              <a:gd name="connsiteY8" fmla="*/ 1045860 h 1944298"/>
              <a:gd name="connsiteX9" fmla="*/ 3465630 w 3681363"/>
              <a:gd name="connsiteY9" fmla="*/ 309304 h 1944298"/>
              <a:gd name="connsiteX10" fmla="*/ 3681363 w 3681363"/>
              <a:gd name="connsiteY10" fmla="*/ 432385 h 19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363" h="1944298">
                <a:moveTo>
                  <a:pt x="3681363" y="432385"/>
                </a:moveTo>
                <a:lnTo>
                  <a:pt x="3652581" y="1296946"/>
                </a:lnTo>
                <a:lnTo>
                  <a:pt x="2802316" y="1533010"/>
                </a:lnTo>
                <a:lnTo>
                  <a:pt x="2713651" y="1492842"/>
                </a:lnTo>
                <a:cubicBezTo>
                  <a:pt x="2140499" y="1265687"/>
                  <a:pt x="1477168" y="1414922"/>
                  <a:pt x="1091728" y="1904814"/>
                </a:cubicBezTo>
                <a:lnTo>
                  <a:pt x="1063901" y="1944298"/>
                </a:lnTo>
                <a:lnTo>
                  <a:pt x="240457" y="1918473"/>
                </a:lnTo>
                <a:lnTo>
                  <a:pt x="0" y="1045861"/>
                </a:lnTo>
                <a:lnTo>
                  <a:pt x="1" y="1045860"/>
                </a:lnTo>
                <a:cubicBezTo>
                  <a:pt x="830178" y="-9293"/>
                  <a:pt x="2288100" y="-287524"/>
                  <a:pt x="3465630" y="309304"/>
                </a:cubicBezTo>
                <a:lnTo>
                  <a:pt x="3681363" y="43238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E59919F-4623-62CE-43A6-1978017429DF}"/>
              </a:ext>
            </a:extLst>
          </p:cNvPr>
          <p:cNvSpPr/>
          <p:nvPr/>
        </p:nvSpPr>
        <p:spPr>
          <a:xfrm rot="19308294">
            <a:off x="3848892" y="2273004"/>
            <a:ext cx="3904420" cy="4359974"/>
          </a:xfrm>
          <a:custGeom>
            <a:avLst/>
            <a:gdLst>
              <a:gd name="connsiteX0" fmla="*/ 444019 w 3904420"/>
              <a:gd name="connsiteY0" fmla="*/ 0 h 4359974"/>
              <a:gd name="connsiteX1" fmla="*/ 680330 w 3904420"/>
              <a:gd name="connsiteY1" fmla="*/ 857568 h 4359974"/>
              <a:gd name="connsiteX2" fmla="*/ 1534126 w 3904420"/>
              <a:gd name="connsiteY2" fmla="*/ 884345 h 4359974"/>
              <a:gd name="connsiteX3" fmla="*/ 1526383 w 3904420"/>
              <a:gd name="connsiteY3" fmla="*/ 898236 h 4359974"/>
              <a:gd name="connsiteX4" fmla="*/ 1958195 w 3904420"/>
              <a:gd name="connsiteY4" fmla="*/ 2649297 h 4359974"/>
              <a:gd name="connsiteX5" fmla="*/ 3282897 w 3904420"/>
              <a:gd name="connsiteY5" fmla="*/ 2912261 h 4359974"/>
              <a:gd name="connsiteX6" fmla="*/ 3387038 w 3904420"/>
              <a:gd name="connsiteY6" fmla="*/ 2875595 h 4359974"/>
              <a:gd name="connsiteX7" fmla="*/ 3904420 w 3904420"/>
              <a:gd name="connsiteY7" fmla="*/ 3577137 h 4359974"/>
              <a:gd name="connsiteX8" fmla="*/ 3359835 w 3904420"/>
              <a:gd name="connsiteY8" fmla="*/ 4315563 h 4359974"/>
              <a:gd name="connsiteX9" fmla="*/ 3181065 w 3904420"/>
              <a:gd name="connsiteY9" fmla="*/ 4343570 h 4359974"/>
              <a:gd name="connsiteX10" fmla="*/ 1099241 w 3904420"/>
              <a:gd name="connsiteY10" fmla="*/ 3741025 h 4359974"/>
              <a:gd name="connsiteX11" fmla="*/ 420467 w 3904420"/>
              <a:gd name="connsiteY11" fmla="*/ 33339 h 4359974"/>
              <a:gd name="connsiteX12" fmla="*/ 444019 w 3904420"/>
              <a:gd name="connsiteY12" fmla="*/ 0 h 435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04420" h="4359974">
                <a:moveTo>
                  <a:pt x="444019" y="0"/>
                </a:moveTo>
                <a:lnTo>
                  <a:pt x="680330" y="857568"/>
                </a:lnTo>
                <a:lnTo>
                  <a:pt x="1534126" y="884345"/>
                </a:lnTo>
                <a:lnTo>
                  <a:pt x="1526383" y="898236"/>
                </a:lnTo>
                <a:cubicBezTo>
                  <a:pt x="1241351" y="1479415"/>
                  <a:pt x="1406888" y="2215537"/>
                  <a:pt x="1958195" y="2649297"/>
                </a:cubicBezTo>
                <a:cubicBezTo>
                  <a:pt x="2351986" y="2959125"/>
                  <a:pt x="2849398" y="3041358"/>
                  <a:pt x="3282897" y="2912261"/>
                </a:cubicBezTo>
                <a:lnTo>
                  <a:pt x="3387038" y="2875595"/>
                </a:lnTo>
                <a:lnTo>
                  <a:pt x="3904420" y="3577137"/>
                </a:lnTo>
                <a:lnTo>
                  <a:pt x="3359835" y="4315563"/>
                </a:lnTo>
                <a:lnTo>
                  <a:pt x="3181065" y="4343570"/>
                </a:lnTo>
                <a:cubicBezTo>
                  <a:pt x="2466170" y="4420825"/>
                  <a:pt x="1715746" y="4226081"/>
                  <a:pt x="1099241" y="3741025"/>
                </a:cubicBezTo>
                <a:cubicBezTo>
                  <a:pt x="-56706" y="2831544"/>
                  <a:pt x="-331469" y="1224313"/>
                  <a:pt x="420467" y="33339"/>
                </a:cubicBezTo>
                <a:lnTo>
                  <a:pt x="444019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AFF6C0-F51C-5FCE-5B93-86ED95F5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91" y="2962656"/>
            <a:ext cx="644144" cy="64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35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>
            <a:extLst>
              <a:ext uri="{FF2B5EF4-FFF2-40B4-BE49-F238E27FC236}">
                <a16:creationId xmlns:a16="http://schemas.microsoft.com/office/drawing/2014/main" id="{4C47060D-5DC6-A27B-4B7D-65ADF08A8ED6}"/>
              </a:ext>
            </a:extLst>
          </p:cNvPr>
          <p:cNvSpPr/>
          <p:nvPr/>
        </p:nvSpPr>
        <p:spPr>
          <a:xfrm>
            <a:off x="3889248" y="2304288"/>
            <a:ext cx="3011424" cy="301142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4184A594-8DE8-3BC2-9A5F-C60E15827E9F}"/>
              </a:ext>
            </a:extLst>
          </p:cNvPr>
          <p:cNvSpPr/>
          <p:nvPr/>
        </p:nvSpPr>
        <p:spPr>
          <a:xfrm rot="3655018">
            <a:off x="6148741" y="2980376"/>
            <a:ext cx="556071" cy="76809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02291F3D-F197-AB76-5D41-677783A6DCE2}"/>
              </a:ext>
            </a:extLst>
          </p:cNvPr>
          <p:cNvSpPr/>
          <p:nvPr/>
        </p:nvSpPr>
        <p:spPr>
          <a:xfrm rot="21297276" flipH="1">
            <a:off x="5136786" y="4553718"/>
            <a:ext cx="544924" cy="76809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77687ABB-61EF-5D79-91C1-0ED8DF96BD0A}"/>
              </a:ext>
            </a:extLst>
          </p:cNvPr>
          <p:cNvSpPr/>
          <p:nvPr/>
        </p:nvSpPr>
        <p:spPr>
          <a:xfrm rot="5400000" flipH="1">
            <a:off x="4000834" y="3181400"/>
            <a:ext cx="544924" cy="76809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75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9B9045C-C126-D29F-2294-5E84F166CBF7}"/>
              </a:ext>
            </a:extLst>
          </p:cNvPr>
          <p:cNvSpPr/>
          <p:nvPr/>
        </p:nvSpPr>
        <p:spPr>
          <a:xfrm rot="5400000" flipH="1">
            <a:off x="5292562" y="1245238"/>
            <a:ext cx="1354345" cy="2710444"/>
          </a:xfrm>
          <a:custGeom>
            <a:avLst/>
            <a:gdLst>
              <a:gd name="connsiteX0" fmla="*/ 1354345 w 1354345"/>
              <a:gd name="connsiteY0" fmla="*/ 1228956 h 2710444"/>
              <a:gd name="connsiteX1" fmla="*/ 806406 w 1354345"/>
              <a:gd name="connsiteY1" fmla="*/ 67075 h 2710444"/>
              <a:gd name="connsiteX2" fmla="*/ 716707 w 1354345"/>
              <a:gd name="connsiteY2" fmla="*/ 0 h 2710444"/>
              <a:gd name="connsiteX3" fmla="*/ 294208 w 1354345"/>
              <a:gd name="connsiteY3" fmla="*/ 197139 h 2710444"/>
              <a:gd name="connsiteX4" fmla="*/ 350512 w 1354345"/>
              <a:gd name="connsiteY4" fmla="*/ 667912 h 2710444"/>
              <a:gd name="connsiteX5" fmla="*/ 337296 w 1354345"/>
              <a:gd name="connsiteY5" fmla="*/ 660561 h 2710444"/>
              <a:gd name="connsiteX6" fmla="*/ 380983 w 1354345"/>
              <a:gd name="connsiteY6" fmla="*/ 696606 h 2710444"/>
              <a:gd name="connsiteX7" fmla="*/ 601489 w 1354345"/>
              <a:gd name="connsiteY7" fmla="*/ 1228956 h 2710444"/>
              <a:gd name="connsiteX8" fmla="*/ 360 w 1354345"/>
              <a:gd name="connsiteY8" fmla="*/ 1966517 h 2710444"/>
              <a:gd name="connsiteX9" fmla="*/ 0 w 1354345"/>
              <a:gd name="connsiteY9" fmla="*/ 1966572 h 2710444"/>
              <a:gd name="connsiteX10" fmla="*/ 93185 w 1354345"/>
              <a:gd name="connsiteY10" fmla="*/ 1966572 h 2710444"/>
              <a:gd name="connsiteX11" fmla="*/ 365647 w 1354345"/>
              <a:gd name="connsiteY11" fmla="*/ 2350620 h 2710444"/>
              <a:gd name="connsiteX12" fmla="*/ 110371 w 1354345"/>
              <a:gd name="connsiteY12" fmla="*/ 2710444 h 2710444"/>
              <a:gd name="connsiteX13" fmla="*/ 152087 w 1354345"/>
              <a:gd name="connsiteY13" fmla="*/ 2704077 h 2710444"/>
              <a:gd name="connsiteX14" fmla="*/ 1354345 w 1354345"/>
              <a:gd name="connsiteY14" fmla="*/ 1228956 h 271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54345" h="2710444">
                <a:moveTo>
                  <a:pt x="1354345" y="1228956"/>
                </a:moveTo>
                <a:cubicBezTo>
                  <a:pt x="1354345" y="761191"/>
                  <a:pt x="1141046" y="343245"/>
                  <a:pt x="806406" y="67075"/>
                </a:cubicBezTo>
                <a:lnTo>
                  <a:pt x="716707" y="0"/>
                </a:lnTo>
                <a:lnTo>
                  <a:pt x="294208" y="197139"/>
                </a:lnTo>
                <a:lnTo>
                  <a:pt x="350512" y="667912"/>
                </a:lnTo>
                <a:lnTo>
                  <a:pt x="337296" y="660561"/>
                </a:lnTo>
                <a:lnTo>
                  <a:pt x="380983" y="696606"/>
                </a:lnTo>
                <a:cubicBezTo>
                  <a:pt x="517223" y="832846"/>
                  <a:pt x="601489" y="1021060"/>
                  <a:pt x="601489" y="1228956"/>
                </a:cubicBezTo>
                <a:cubicBezTo>
                  <a:pt x="601489" y="1592773"/>
                  <a:pt x="343424" y="1896315"/>
                  <a:pt x="360" y="1966517"/>
                </a:cubicBezTo>
                <a:lnTo>
                  <a:pt x="0" y="1966572"/>
                </a:lnTo>
                <a:lnTo>
                  <a:pt x="93185" y="1966572"/>
                </a:lnTo>
                <a:lnTo>
                  <a:pt x="365647" y="2350620"/>
                </a:lnTo>
                <a:lnTo>
                  <a:pt x="110371" y="2710444"/>
                </a:lnTo>
                <a:lnTo>
                  <a:pt x="152087" y="2704077"/>
                </a:lnTo>
                <a:cubicBezTo>
                  <a:pt x="838214" y="2563676"/>
                  <a:pt x="1354345" y="1956590"/>
                  <a:pt x="1354345" y="122895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42EDB78-39E1-B8FE-F774-EB707735932F}"/>
              </a:ext>
            </a:extLst>
          </p:cNvPr>
          <p:cNvSpPr/>
          <p:nvPr/>
        </p:nvSpPr>
        <p:spPr>
          <a:xfrm rot="5400000" flipH="1">
            <a:off x="7309280" y="2569445"/>
            <a:ext cx="78175" cy="46822"/>
          </a:xfrm>
          <a:custGeom>
            <a:avLst/>
            <a:gdLst>
              <a:gd name="connsiteX0" fmla="*/ 78175 w 78175"/>
              <a:gd name="connsiteY0" fmla="*/ 43482 h 46822"/>
              <a:gd name="connsiteX1" fmla="*/ 0 w 78175"/>
              <a:gd name="connsiteY1" fmla="*/ 0 h 46822"/>
              <a:gd name="connsiteX2" fmla="*/ 44801 w 78175"/>
              <a:gd name="connsiteY2" fmla="*/ 27218 h 46822"/>
              <a:gd name="connsiteX3" fmla="*/ 71017 w 78175"/>
              <a:gd name="connsiteY3" fmla="*/ 46822 h 46822"/>
              <a:gd name="connsiteX4" fmla="*/ 78175 w 78175"/>
              <a:gd name="connsiteY4" fmla="*/ 43482 h 4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" h="46822">
                <a:moveTo>
                  <a:pt x="78175" y="43482"/>
                </a:moveTo>
                <a:lnTo>
                  <a:pt x="0" y="0"/>
                </a:lnTo>
                <a:lnTo>
                  <a:pt x="44801" y="27218"/>
                </a:lnTo>
                <a:lnTo>
                  <a:pt x="71017" y="46822"/>
                </a:lnTo>
                <a:lnTo>
                  <a:pt x="78175" y="4348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33BFC42-2427-5954-D769-277832394F9C}"/>
              </a:ext>
            </a:extLst>
          </p:cNvPr>
          <p:cNvSpPr/>
          <p:nvPr/>
        </p:nvSpPr>
        <p:spPr>
          <a:xfrm rot="5400000" flipH="1">
            <a:off x="7438270" y="2773995"/>
            <a:ext cx="33217" cy="17129"/>
          </a:xfrm>
          <a:custGeom>
            <a:avLst/>
            <a:gdLst>
              <a:gd name="connsiteX0" fmla="*/ 33217 w 33217"/>
              <a:gd name="connsiteY0" fmla="*/ 17129 h 17129"/>
              <a:gd name="connsiteX1" fmla="*/ 2419 w 33217"/>
              <a:gd name="connsiteY1" fmla="*/ 0 h 17129"/>
              <a:gd name="connsiteX2" fmla="*/ 0 w 33217"/>
              <a:gd name="connsiteY2" fmla="*/ 1128 h 17129"/>
              <a:gd name="connsiteX3" fmla="*/ 33217 w 33217"/>
              <a:gd name="connsiteY3" fmla="*/ 17129 h 1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17" h="17129">
                <a:moveTo>
                  <a:pt x="33217" y="17129"/>
                </a:moveTo>
                <a:lnTo>
                  <a:pt x="2419" y="0"/>
                </a:lnTo>
                <a:lnTo>
                  <a:pt x="0" y="1128"/>
                </a:lnTo>
                <a:lnTo>
                  <a:pt x="33217" y="17129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FAB331A-75A6-F89C-519F-71B00F182AB4}"/>
              </a:ext>
            </a:extLst>
          </p:cNvPr>
          <p:cNvSpPr/>
          <p:nvPr/>
        </p:nvSpPr>
        <p:spPr>
          <a:xfrm rot="5400000" flipH="1">
            <a:off x="5804203" y="3105252"/>
            <a:ext cx="2103594" cy="1491424"/>
          </a:xfrm>
          <a:custGeom>
            <a:avLst/>
            <a:gdLst>
              <a:gd name="connsiteX0" fmla="*/ 2103594 w 2103594"/>
              <a:gd name="connsiteY0" fmla="*/ 139397 h 1491424"/>
              <a:gd name="connsiteX1" fmla="*/ 2059852 w 2103594"/>
              <a:gd name="connsiteY1" fmla="*/ 118326 h 1491424"/>
              <a:gd name="connsiteX2" fmla="*/ 1473761 w 2103594"/>
              <a:gd name="connsiteY2" fmla="*/ 0 h 1491424"/>
              <a:gd name="connsiteX3" fmla="*/ 35743 w 2103594"/>
              <a:gd name="connsiteY3" fmla="*/ 1057959 h 1491424"/>
              <a:gd name="connsiteX4" fmla="*/ 0 w 2103594"/>
              <a:gd name="connsiteY4" fmla="*/ 1196968 h 1491424"/>
              <a:gd name="connsiteX5" fmla="*/ 345995 w 2103594"/>
              <a:gd name="connsiteY5" fmla="*/ 1491424 h 1491424"/>
              <a:gd name="connsiteX6" fmla="*/ 752517 w 2103594"/>
              <a:gd name="connsiteY6" fmla="*/ 1253793 h 1491424"/>
              <a:gd name="connsiteX7" fmla="*/ 746641 w 2103594"/>
              <a:gd name="connsiteY7" fmla="*/ 1320350 h 1491424"/>
              <a:gd name="connsiteX8" fmla="*/ 780068 w 2103594"/>
              <a:gd name="connsiteY8" fmla="*/ 1212666 h 1491424"/>
              <a:gd name="connsiteX9" fmla="*/ 1473761 w 2103594"/>
              <a:gd name="connsiteY9" fmla="*/ 752856 h 1491424"/>
              <a:gd name="connsiteX10" fmla="*/ 1625488 w 2103594"/>
              <a:gd name="connsiteY10" fmla="*/ 768151 h 1491424"/>
              <a:gd name="connsiteX11" fmla="*/ 1731654 w 2103594"/>
              <a:gd name="connsiteY11" fmla="*/ 801107 h 1491424"/>
              <a:gd name="connsiteX12" fmla="*/ 1676357 w 2103594"/>
              <a:gd name="connsiteY12" fmla="*/ 338749 h 1491424"/>
              <a:gd name="connsiteX13" fmla="*/ 2103594 w 2103594"/>
              <a:gd name="connsiteY13" fmla="*/ 139397 h 149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03594" h="1491424">
                <a:moveTo>
                  <a:pt x="2103594" y="139397"/>
                </a:moveTo>
                <a:lnTo>
                  <a:pt x="2059852" y="118326"/>
                </a:lnTo>
                <a:cubicBezTo>
                  <a:pt x="1879711" y="42133"/>
                  <a:pt x="1681657" y="0"/>
                  <a:pt x="1473761" y="0"/>
                </a:cubicBezTo>
                <a:cubicBezTo>
                  <a:pt x="798100" y="0"/>
                  <a:pt x="226383" y="445031"/>
                  <a:pt x="35743" y="1057959"/>
                </a:cubicBezTo>
                <a:lnTo>
                  <a:pt x="0" y="1196968"/>
                </a:lnTo>
                <a:lnTo>
                  <a:pt x="345995" y="1491424"/>
                </a:lnTo>
                <a:lnTo>
                  <a:pt x="752517" y="1253793"/>
                </a:lnTo>
                <a:lnTo>
                  <a:pt x="746641" y="1320350"/>
                </a:lnTo>
                <a:lnTo>
                  <a:pt x="780068" y="1212666"/>
                </a:lnTo>
                <a:cubicBezTo>
                  <a:pt x="894358" y="942455"/>
                  <a:pt x="1161918" y="752856"/>
                  <a:pt x="1473761" y="752856"/>
                </a:cubicBezTo>
                <a:cubicBezTo>
                  <a:pt x="1525735" y="752856"/>
                  <a:pt x="1576479" y="758122"/>
                  <a:pt x="1625488" y="768151"/>
                </a:cubicBezTo>
                <a:lnTo>
                  <a:pt x="1731654" y="801107"/>
                </a:lnTo>
                <a:lnTo>
                  <a:pt x="1676357" y="338749"/>
                </a:lnTo>
                <a:lnTo>
                  <a:pt x="2103594" y="1393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B6B7533-9CB9-785A-C9C5-6073334539CC}"/>
              </a:ext>
            </a:extLst>
          </p:cNvPr>
          <p:cNvSpPr/>
          <p:nvPr/>
        </p:nvSpPr>
        <p:spPr>
          <a:xfrm rot="5400000" flipH="1">
            <a:off x="4489851" y="3286245"/>
            <a:ext cx="1750264" cy="1546670"/>
          </a:xfrm>
          <a:custGeom>
            <a:avLst/>
            <a:gdLst>
              <a:gd name="connsiteX0" fmla="*/ 1750264 w 1750264"/>
              <a:gd name="connsiteY0" fmla="*/ 1163982 h 1546670"/>
              <a:gd name="connsiteX1" fmla="*/ 1487979 w 1750264"/>
              <a:gd name="connsiteY1" fmla="*/ 794279 h 1546670"/>
              <a:gd name="connsiteX2" fmla="*/ 1428737 w 1750264"/>
              <a:gd name="connsiteY2" fmla="*/ 791287 h 1546670"/>
              <a:gd name="connsiteX3" fmla="*/ 756743 w 1750264"/>
              <a:gd name="connsiteY3" fmla="*/ 119293 h 1546670"/>
              <a:gd name="connsiteX4" fmla="*/ 754031 w 1750264"/>
              <a:gd name="connsiteY4" fmla="*/ 65590 h 1546670"/>
              <a:gd name="connsiteX5" fmla="*/ 353984 w 1750264"/>
              <a:gd name="connsiteY5" fmla="*/ 299436 h 1546670"/>
              <a:gd name="connsiteX6" fmla="*/ 2137 w 1750264"/>
              <a:gd name="connsiteY6" fmla="*/ 0 h 1546670"/>
              <a:gd name="connsiteX7" fmla="*/ 0 w 1750264"/>
              <a:gd name="connsiteY7" fmla="*/ 42318 h 1546670"/>
              <a:gd name="connsiteX8" fmla="*/ 1351762 w 1750264"/>
              <a:gd name="connsiteY8" fmla="*/ 1540256 h 1546670"/>
              <a:gd name="connsiteX9" fmla="*/ 1478767 w 1750264"/>
              <a:gd name="connsiteY9" fmla="*/ 1546670 h 1546670"/>
              <a:gd name="connsiteX10" fmla="*/ 1750264 w 1750264"/>
              <a:gd name="connsiteY10" fmla="*/ 1163982 h 154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0264" h="1546670">
                <a:moveTo>
                  <a:pt x="1750264" y="1163982"/>
                </a:moveTo>
                <a:lnTo>
                  <a:pt x="1487979" y="794279"/>
                </a:lnTo>
                <a:lnTo>
                  <a:pt x="1428737" y="791287"/>
                </a:lnTo>
                <a:cubicBezTo>
                  <a:pt x="1074413" y="755303"/>
                  <a:pt x="792726" y="473616"/>
                  <a:pt x="756743" y="119293"/>
                </a:cubicBezTo>
                <a:lnTo>
                  <a:pt x="754031" y="65590"/>
                </a:lnTo>
                <a:lnTo>
                  <a:pt x="353984" y="299436"/>
                </a:lnTo>
                <a:lnTo>
                  <a:pt x="2137" y="0"/>
                </a:lnTo>
                <a:lnTo>
                  <a:pt x="0" y="42318"/>
                </a:lnTo>
                <a:cubicBezTo>
                  <a:pt x="0" y="821926"/>
                  <a:pt x="592497" y="1463149"/>
                  <a:pt x="1351762" y="1540256"/>
                </a:cubicBezTo>
                <a:lnTo>
                  <a:pt x="1478767" y="1546670"/>
                </a:lnTo>
                <a:lnTo>
                  <a:pt x="1750264" y="116398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85F4079-401C-57C7-C2AB-CBE5EEED85BD}"/>
              </a:ext>
            </a:extLst>
          </p:cNvPr>
          <p:cNvSpPr/>
          <p:nvPr/>
        </p:nvSpPr>
        <p:spPr>
          <a:xfrm rot="5400000" flipH="1">
            <a:off x="4577013" y="3442275"/>
            <a:ext cx="27910" cy="1360"/>
          </a:xfrm>
          <a:custGeom>
            <a:avLst/>
            <a:gdLst>
              <a:gd name="connsiteX0" fmla="*/ 27910 w 27910"/>
              <a:gd name="connsiteY0" fmla="*/ 1360 h 1360"/>
              <a:gd name="connsiteX1" fmla="*/ 965 w 27910"/>
              <a:gd name="connsiteY1" fmla="*/ 0 h 1360"/>
              <a:gd name="connsiteX2" fmla="*/ 0 w 27910"/>
              <a:gd name="connsiteY2" fmla="*/ 1360 h 1360"/>
              <a:gd name="connsiteX3" fmla="*/ 27910 w 27910"/>
              <a:gd name="connsiteY3" fmla="*/ 1360 h 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0" h="1360">
                <a:moveTo>
                  <a:pt x="27910" y="1360"/>
                </a:moveTo>
                <a:lnTo>
                  <a:pt x="965" y="0"/>
                </a:lnTo>
                <a:lnTo>
                  <a:pt x="0" y="1360"/>
                </a:lnTo>
                <a:lnTo>
                  <a:pt x="27910" y="136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5C77FAE-9505-9D03-B80C-02D8FE662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58" y="2354181"/>
            <a:ext cx="481839" cy="4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5AC402-0699-D888-16C7-3FFE5C3A62A0}"/>
              </a:ext>
            </a:extLst>
          </p:cNvPr>
          <p:cNvSpPr txBox="1"/>
          <p:nvPr/>
        </p:nvSpPr>
        <p:spPr>
          <a:xfrm>
            <a:off x="5335114" y="2083307"/>
            <a:ext cx="304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285783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n</dc:creator>
  <cp:lastModifiedBy>n n</cp:lastModifiedBy>
  <cp:revision>1</cp:revision>
  <dcterms:created xsi:type="dcterms:W3CDTF">2024-03-08T03:26:03Z</dcterms:created>
  <dcterms:modified xsi:type="dcterms:W3CDTF">2024-03-08T13:11:04Z</dcterms:modified>
</cp:coreProperties>
</file>