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24D"/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DF2C-C03B-CAC4-80CA-64B45193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3997-4E6E-982D-34CF-0600ED69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0E41-74B1-70C4-A3F5-1D3FFF1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1A59-E93C-8210-3850-B604CAC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9E8C-3D9D-9F81-F2AE-7B732115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588-C60D-E374-BE07-09C6B5E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04836-1163-8245-B952-2BA08C56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9A3B-5F1D-0F9F-7932-03BA92A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CF02-B667-7389-79BD-16F82742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7F53-DBF3-B0EB-27CD-A264C9D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709E0-DF35-CC9C-E293-64F8A9E2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9E2B9-F56F-7B63-6FDF-E121CF3D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4F8C-FC5A-C624-DBBF-530A5839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5C7E-6A82-1F1E-7DBB-6F341C39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E55A-9F52-B0AF-0A7C-B02C41E2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4C64-07AC-7991-39D9-BA93C108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88C-BC57-0167-C86E-4A19A8F8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7817-EBAB-43CA-D500-33126010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1612-B56F-1383-6829-2129170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F9EE-4173-C81C-0746-BB6E8DE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2EB-5E6F-6E9C-275A-9391D42B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E0F5-D276-66E7-D46D-E6325968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8542-976F-E98C-D99B-BC2FE27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9C55-AC43-A64A-E607-FCB2D858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809A-B013-2E4F-DABC-47864804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65D-3E1D-1EAA-2335-ADC585B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044-3420-8A0B-7741-9AF0AD42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7407-36B8-07F5-CAD4-93F7C999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0C19-D3B3-8DF4-7338-92531DA9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0C75-012D-B8CC-3090-C83BEB5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FCE9-AA3F-9956-B4FD-9B760B96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E35-C95A-9727-8AE5-C4C5CCAD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8C30-FA9C-4106-D16C-18FAFEE5A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91315-71CC-E832-4CC3-AB90D214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804C-FF7D-4231-3D97-E8A1B8F0C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180AA-C9B3-2BD0-5D1F-7DE928EC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17B2-AB18-BB69-CCEA-0A8E9EA7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1577C-371D-33FB-B2E5-22D702FF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B2AE3-5C0A-7BF8-F753-20B360C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6C7C-A44E-1799-7184-F15DAEAC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887D3-01A1-12F0-5C41-A820A330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CA5F4-3E51-006F-2370-3781CB57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4CB1-E650-CAFA-8F5B-89A2F87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1FACA-E76A-F121-2DD2-FCB39012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66F5C-93A0-D314-E56C-18CAE0C0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2657-E349-5F4F-FC41-CE5B40DD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1CA-5F97-7831-DF72-31FAB72E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1E9-C98F-9CAD-0314-6AE0C590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EC3AF-3191-352F-C61B-107F95A8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65A0-4A89-9883-4DB6-F4CF03A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6E13-AD98-F93D-E1B8-C16C93F9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1CDF-12E4-7A07-B2CE-8F7F4DA2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2CF-DCB6-6905-8A5B-149B959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0248F-E61B-C6CE-2F83-55D8382D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FD11-C0CC-8727-B12F-7E95D9D9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BDD7-967A-1925-A5DD-03EFDF2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B237-E96D-1ED9-EC4C-E845162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CB7B-4786-8916-9DAF-E8AC548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0A7E8-E841-DDA8-B2BA-1422DBC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A777-E5EE-55C2-AD8A-1729B476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35D-0E4F-756A-DBB5-902EBC77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AD45-A4DD-E54E-0336-44500AF7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F840-C8C1-2580-3D9B-BAD7B1600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FCC6ACBF-9465-3593-DA8B-08F3A3DE797F}"/>
              </a:ext>
            </a:extLst>
          </p:cNvPr>
          <p:cNvSpPr/>
          <p:nvPr/>
        </p:nvSpPr>
        <p:spPr>
          <a:xfrm rot="5400000">
            <a:off x="5888097" y="487273"/>
            <a:ext cx="2896901" cy="2891618"/>
          </a:xfrm>
          <a:custGeom>
            <a:avLst/>
            <a:gdLst>
              <a:gd name="connsiteX0" fmla="*/ 0 w 2896901"/>
              <a:gd name="connsiteY0" fmla="*/ 2783893 h 2891618"/>
              <a:gd name="connsiteX1" fmla="*/ 2243891 w 2896901"/>
              <a:gd name="connsiteY1" fmla="*/ 30731 h 2891618"/>
              <a:gd name="connsiteX2" fmla="*/ 2445250 w 2896901"/>
              <a:gd name="connsiteY2" fmla="*/ 0 h 2891618"/>
              <a:gd name="connsiteX3" fmla="*/ 2896901 w 2896901"/>
              <a:gd name="connsiteY3" fmla="*/ 716734 h 2891618"/>
              <a:gd name="connsiteX4" fmla="*/ 2449098 w 2896901"/>
              <a:gd name="connsiteY4" fmla="*/ 1427362 h 2891618"/>
              <a:gd name="connsiteX5" fmla="*/ 2392414 w 2896901"/>
              <a:gd name="connsiteY5" fmla="*/ 1441937 h 2891618"/>
              <a:gd name="connsiteX6" fmla="*/ 1405128 w 2896901"/>
              <a:gd name="connsiteY6" fmla="*/ 2783893 h 2891618"/>
              <a:gd name="connsiteX7" fmla="*/ 1408262 w 2896901"/>
              <a:gd name="connsiteY7" fmla="*/ 2845935 h 2891618"/>
              <a:gd name="connsiteX8" fmla="*/ 743098 w 2896901"/>
              <a:gd name="connsiteY8" fmla="*/ 2426782 h 2891618"/>
              <a:gd name="connsiteX9" fmla="*/ 5440 w 2896901"/>
              <a:gd name="connsiteY9" fmla="*/ 2891618 h 2891618"/>
              <a:gd name="connsiteX10" fmla="*/ 0 w 2896901"/>
              <a:gd name="connsiteY10" fmla="*/ 2783893 h 28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6901" h="2891618">
                <a:moveTo>
                  <a:pt x="0" y="2783893"/>
                </a:moveTo>
                <a:cubicBezTo>
                  <a:pt x="0" y="1425839"/>
                  <a:pt x="963305" y="292777"/>
                  <a:pt x="2243891" y="30731"/>
                </a:cubicBezTo>
                <a:lnTo>
                  <a:pt x="2445250" y="0"/>
                </a:lnTo>
                <a:lnTo>
                  <a:pt x="2896901" y="716734"/>
                </a:lnTo>
                <a:lnTo>
                  <a:pt x="2449098" y="1427362"/>
                </a:lnTo>
                <a:lnTo>
                  <a:pt x="2392414" y="1441937"/>
                </a:lnTo>
                <a:cubicBezTo>
                  <a:pt x="1820431" y="1619842"/>
                  <a:pt x="1405128" y="2153368"/>
                  <a:pt x="1405128" y="2783893"/>
                </a:cubicBezTo>
                <a:lnTo>
                  <a:pt x="1408262" y="2845935"/>
                </a:lnTo>
                <a:lnTo>
                  <a:pt x="743098" y="2426782"/>
                </a:lnTo>
                <a:lnTo>
                  <a:pt x="5440" y="2891618"/>
                </a:lnTo>
                <a:lnTo>
                  <a:pt x="0" y="2783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B669B5-D856-EB05-B808-21AF65F5348C}"/>
              </a:ext>
            </a:extLst>
          </p:cNvPr>
          <p:cNvSpPr/>
          <p:nvPr/>
        </p:nvSpPr>
        <p:spPr>
          <a:xfrm rot="5400000">
            <a:off x="3204022" y="524957"/>
            <a:ext cx="2867125" cy="2846026"/>
          </a:xfrm>
          <a:custGeom>
            <a:avLst/>
            <a:gdLst>
              <a:gd name="connsiteX0" fmla="*/ 0 w 2867125"/>
              <a:gd name="connsiteY0" fmla="*/ 449500 h 2846026"/>
              <a:gd name="connsiteX1" fmla="*/ 713322 w 2867125"/>
              <a:gd name="connsiteY1" fmla="*/ 0 h 2846026"/>
              <a:gd name="connsiteX2" fmla="*/ 1431470 w 2867125"/>
              <a:gd name="connsiteY2" fmla="*/ 452541 h 2846026"/>
              <a:gd name="connsiteX3" fmla="*/ 1438524 w 2867125"/>
              <a:gd name="connsiteY3" fmla="*/ 479976 h 2846026"/>
              <a:gd name="connsiteX4" fmla="*/ 2362638 w 2867125"/>
              <a:gd name="connsiteY4" fmla="*/ 1404090 h 2846026"/>
              <a:gd name="connsiteX5" fmla="*/ 2419322 w 2867125"/>
              <a:gd name="connsiteY5" fmla="*/ 1418665 h 2846026"/>
              <a:gd name="connsiteX6" fmla="*/ 2867125 w 2867125"/>
              <a:gd name="connsiteY6" fmla="*/ 2129292 h 2846026"/>
              <a:gd name="connsiteX7" fmla="*/ 2415473 w 2867125"/>
              <a:gd name="connsiteY7" fmla="*/ 2846026 h 2846026"/>
              <a:gd name="connsiteX8" fmla="*/ 2214115 w 2867125"/>
              <a:gd name="connsiteY8" fmla="*/ 2815296 h 2846026"/>
              <a:gd name="connsiteX9" fmla="*/ 27318 w 2867125"/>
              <a:gd name="connsiteY9" fmla="*/ 628499 h 2846026"/>
              <a:gd name="connsiteX10" fmla="*/ 0 w 2867125"/>
              <a:gd name="connsiteY10" fmla="*/ 449500 h 28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7125" h="2846026">
                <a:moveTo>
                  <a:pt x="0" y="449500"/>
                </a:moveTo>
                <a:lnTo>
                  <a:pt x="713322" y="0"/>
                </a:lnTo>
                <a:lnTo>
                  <a:pt x="1431470" y="452541"/>
                </a:lnTo>
                <a:lnTo>
                  <a:pt x="1438524" y="479976"/>
                </a:lnTo>
                <a:cubicBezTo>
                  <a:pt x="1575374" y="919963"/>
                  <a:pt x="1922651" y="1267240"/>
                  <a:pt x="2362638" y="1404090"/>
                </a:cubicBezTo>
                <a:lnTo>
                  <a:pt x="2419322" y="1418665"/>
                </a:lnTo>
                <a:lnTo>
                  <a:pt x="2867125" y="2129292"/>
                </a:lnTo>
                <a:lnTo>
                  <a:pt x="2415473" y="2846026"/>
                </a:lnTo>
                <a:lnTo>
                  <a:pt x="2214115" y="2815296"/>
                </a:lnTo>
                <a:cubicBezTo>
                  <a:pt x="1116470" y="2590685"/>
                  <a:pt x="251930" y="1726144"/>
                  <a:pt x="27318" y="628499"/>
                </a:cubicBezTo>
                <a:lnTo>
                  <a:pt x="0" y="449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EB115F-C0D2-F302-BBC1-2FBA7AA05C11}"/>
              </a:ext>
            </a:extLst>
          </p:cNvPr>
          <p:cNvSpPr/>
          <p:nvPr/>
        </p:nvSpPr>
        <p:spPr>
          <a:xfrm rot="5400000">
            <a:off x="3192177" y="3206948"/>
            <a:ext cx="2864451" cy="2872389"/>
          </a:xfrm>
          <a:custGeom>
            <a:avLst/>
            <a:gdLst>
              <a:gd name="connsiteX0" fmla="*/ 0 w 2864451"/>
              <a:gd name="connsiteY0" fmla="*/ 2868148 h 2872389"/>
              <a:gd name="connsiteX1" fmla="*/ 465593 w 2864451"/>
              <a:gd name="connsiteY1" fmla="*/ 2129291 h 2872389"/>
              <a:gd name="connsiteX2" fmla="*/ 47245 w 2864451"/>
              <a:gd name="connsiteY2" fmla="*/ 1465406 h 2872389"/>
              <a:gd name="connsiteX3" fmla="*/ 83972 w 2864451"/>
              <a:gd name="connsiteY3" fmla="*/ 1467261 h 2872389"/>
              <a:gd name="connsiteX4" fmla="*/ 1425927 w 2864451"/>
              <a:gd name="connsiteY4" fmla="*/ 479975 h 2872389"/>
              <a:gd name="connsiteX5" fmla="*/ 1432981 w 2864451"/>
              <a:gd name="connsiteY5" fmla="*/ 452542 h 2872389"/>
              <a:gd name="connsiteX6" fmla="*/ 2151129 w 2864451"/>
              <a:gd name="connsiteY6" fmla="*/ 0 h 2872389"/>
              <a:gd name="connsiteX7" fmla="*/ 2864451 w 2864451"/>
              <a:gd name="connsiteY7" fmla="*/ 449500 h 2872389"/>
              <a:gd name="connsiteX8" fmla="*/ 2837133 w 2864451"/>
              <a:gd name="connsiteY8" fmla="*/ 628498 h 2872389"/>
              <a:gd name="connsiteX9" fmla="*/ 83971 w 2864451"/>
              <a:gd name="connsiteY9" fmla="*/ 2872389 h 2872389"/>
              <a:gd name="connsiteX10" fmla="*/ 0 w 2864451"/>
              <a:gd name="connsiteY10" fmla="*/ 2868148 h 287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4451" h="2872389">
                <a:moveTo>
                  <a:pt x="0" y="2868148"/>
                </a:moveTo>
                <a:lnTo>
                  <a:pt x="465593" y="2129291"/>
                </a:lnTo>
                <a:lnTo>
                  <a:pt x="47245" y="1465406"/>
                </a:lnTo>
                <a:lnTo>
                  <a:pt x="83972" y="1467261"/>
                </a:lnTo>
                <a:cubicBezTo>
                  <a:pt x="714497" y="1467261"/>
                  <a:pt x="1248022" y="1051958"/>
                  <a:pt x="1425927" y="479975"/>
                </a:cubicBezTo>
                <a:lnTo>
                  <a:pt x="1432981" y="452542"/>
                </a:lnTo>
                <a:lnTo>
                  <a:pt x="2151129" y="0"/>
                </a:lnTo>
                <a:lnTo>
                  <a:pt x="2864451" y="449500"/>
                </a:lnTo>
                <a:lnTo>
                  <a:pt x="2837133" y="628498"/>
                </a:lnTo>
                <a:cubicBezTo>
                  <a:pt x="2575087" y="1909084"/>
                  <a:pt x="1442025" y="2872389"/>
                  <a:pt x="83971" y="2872389"/>
                </a:cubicBezTo>
                <a:lnTo>
                  <a:pt x="0" y="2868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BBDE439-EB36-B9F0-8457-652D978AD623}"/>
              </a:ext>
            </a:extLst>
          </p:cNvPr>
          <p:cNvSpPr/>
          <p:nvPr/>
        </p:nvSpPr>
        <p:spPr>
          <a:xfrm rot="5400000">
            <a:off x="5902615" y="3199039"/>
            <a:ext cx="2894226" cy="2917982"/>
          </a:xfrm>
          <a:custGeom>
            <a:avLst/>
            <a:gdLst>
              <a:gd name="connsiteX0" fmla="*/ 0 w 2894226"/>
              <a:gd name="connsiteY0" fmla="*/ 4240 h 2917982"/>
              <a:gd name="connsiteX1" fmla="*/ 83971 w 2894226"/>
              <a:gd name="connsiteY1" fmla="*/ 0 h 2917982"/>
              <a:gd name="connsiteX2" fmla="*/ 2894226 w 2894226"/>
              <a:gd name="connsiteY2" fmla="*/ 2810256 h 2917982"/>
              <a:gd name="connsiteX3" fmla="*/ 2888787 w 2894226"/>
              <a:gd name="connsiteY3" fmla="*/ 2917982 h 2917982"/>
              <a:gd name="connsiteX4" fmla="*/ 2151128 w 2894226"/>
              <a:gd name="connsiteY4" fmla="*/ 2453146 h 2917982"/>
              <a:gd name="connsiteX5" fmla="*/ 1485965 w 2894226"/>
              <a:gd name="connsiteY5" fmla="*/ 2872299 h 2917982"/>
              <a:gd name="connsiteX6" fmla="*/ 1489098 w 2894226"/>
              <a:gd name="connsiteY6" fmla="*/ 2810256 h 2917982"/>
              <a:gd name="connsiteX7" fmla="*/ 83971 w 2894226"/>
              <a:gd name="connsiteY7" fmla="*/ 1405128 h 2917982"/>
              <a:gd name="connsiteX8" fmla="*/ 47243 w 2894226"/>
              <a:gd name="connsiteY8" fmla="*/ 1406982 h 2917982"/>
              <a:gd name="connsiteX9" fmla="*/ 465592 w 2894226"/>
              <a:gd name="connsiteY9" fmla="*/ 743097 h 2917982"/>
              <a:gd name="connsiteX10" fmla="*/ 0 w 2894226"/>
              <a:gd name="connsiteY10" fmla="*/ 4240 h 291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4226" h="2917982">
                <a:moveTo>
                  <a:pt x="0" y="4240"/>
                </a:moveTo>
                <a:lnTo>
                  <a:pt x="83971" y="0"/>
                </a:lnTo>
                <a:cubicBezTo>
                  <a:pt x="1636033" y="0"/>
                  <a:pt x="2894227" y="1258194"/>
                  <a:pt x="2894226" y="2810256"/>
                </a:cubicBezTo>
                <a:lnTo>
                  <a:pt x="2888787" y="2917982"/>
                </a:lnTo>
                <a:lnTo>
                  <a:pt x="2151128" y="2453146"/>
                </a:lnTo>
                <a:lnTo>
                  <a:pt x="1485965" y="2872299"/>
                </a:lnTo>
                <a:lnTo>
                  <a:pt x="1489098" y="2810256"/>
                </a:lnTo>
                <a:cubicBezTo>
                  <a:pt x="1489098" y="2034225"/>
                  <a:pt x="860001" y="1405128"/>
                  <a:pt x="83971" y="1405128"/>
                </a:cubicBezTo>
                <a:lnTo>
                  <a:pt x="47243" y="1406982"/>
                </a:lnTo>
                <a:lnTo>
                  <a:pt x="465592" y="743097"/>
                </a:lnTo>
                <a:lnTo>
                  <a:pt x="0" y="4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FCC6ACBF-9465-3593-DA8B-08F3A3DE797F}"/>
              </a:ext>
            </a:extLst>
          </p:cNvPr>
          <p:cNvSpPr/>
          <p:nvPr/>
        </p:nvSpPr>
        <p:spPr>
          <a:xfrm rot="5400000">
            <a:off x="5888097" y="487273"/>
            <a:ext cx="2896901" cy="2891618"/>
          </a:xfrm>
          <a:custGeom>
            <a:avLst/>
            <a:gdLst>
              <a:gd name="connsiteX0" fmla="*/ 0 w 2896901"/>
              <a:gd name="connsiteY0" fmla="*/ 2783893 h 2891618"/>
              <a:gd name="connsiteX1" fmla="*/ 2243891 w 2896901"/>
              <a:gd name="connsiteY1" fmla="*/ 30731 h 2891618"/>
              <a:gd name="connsiteX2" fmla="*/ 2445250 w 2896901"/>
              <a:gd name="connsiteY2" fmla="*/ 0 h 2891618"/>
              <a:gd name="connsiteX3" fmla="*/ 2896901 w 2896901"/>
              <a:gd name="connsiteY3" fmla="*/ 716734 h 2891618"/>
              <a:gd name="connsiteX4" fmla="*/ 2449098 w 2896901"/>
              <a:gd name="connsiteY4" fmla="*/ 1427362 h 2891618"/>
              <a:gd name="connsiteX5" fmla="*/ 2392414 w 2896901"/>
              <a:gd name="connsiteY5" fmla="*/ 1441937 h 2891618"/>
              <a:gd name="connsiteX6" fmla="*/ 1405128 w 2896901"/>
              <a:gd name="connsiteY6" fmla="*/ 2783893 h 2891618"/>
              <a:gd name="connsiteX7" fmla="*/ 1408262 w 2896901"/>
              <a:gd name="connsiteY7" fmla="*/ 2845935 h 2891618"/>
              <a:gd name="connsiteX8" fmla="*/ 743098 w 2896901"/>
              <a:gd name="connsiteY8" fmla="*/ 2426782 h 2891618"/>
              <a:gd name="connsiteX9" fmla="*/ 5440 w 2896901"/>
              <a:gd name="connsiteY9" fmla="*/ 2891618 h 2891618"/>
              <a:gd name="connsiteX10" fmla="*/ 0 w 2896901"/>
              <a:gd name="connsiteY10" fmla="*/ 2783893 h 28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6901" h="2891618">
                <a:moveTo>
                  <a:pt x="0" y="2783893"/>
                </a:moveTo>
                <a:cubicBezTo>
                  <a:pt x="0" y="1425839"/>
                  <a:pt x="963305" y="292777"/>
                  <a:pt x="2243891" y="30731"/>
                </a:cubicBezTo>
                <a:lnTo>
                  <a:pt x="2445250" y="0"/>
                </a:lnTo>
                <a:lnTo>
                  <a:pt x="2896901" y="716734"/>
                </a:lnTo>
                <a:lnTo>
                  <a:pt x="2449098" y="1427362"/>
                </a:lnTo>
                <a:lnTo>
                  <a:pt x="2392414" y="1441937"/>
                </a:lnTo>
                <a:cubicBezTo>
                  <a:pt x="1820431" y="1619842"/>
                  <a:pt x="1405128" y="2153368"/>
                  <a:pt x="1405128" y="2783893"/>
                </a:cubicBezTo>
                <a:lnTo>
                  <a:pt x="1408262" y="2845935"/>
                </a:lnTo>
                <a:lnTo>
                  <a:pt x="743098" y="2426782"/>
                </a:lnTo>
                <a:lnTo>
                  <a:pt x="5440" y="2891618"/>
                </a:lnTo>
                <a:lnTo>
                  <a:pt x="0" y="2783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B669B5-D856-EB05-B808-21AF65F5348C}"/>
              </a:ext>
            </a:extLst>
          </p:cNvPr>
          <p:cNvSpPr/>
          <p:nvPr/>
        </p:nvSpPr>
        <p:spPr>
          <a:xfrm rot="5400000">
            <a:off x="3204022" y="524957"/>
            <a:ext cx="2867125" cy="2846026"/>
          </a:xfrm>
          <a:custGeom>
            <a:avLst/>
            <a:gdLst>
              <a:gd name="connsiteX0" fmla="*/ 0 w 2867125"/>
              <a:gd name="connsiteY0" fmla="*/ 449500 h 2846026"/>
              <a:gd name="connsiteX1" fmla="*/ 713322 w 2867125"/>
              <a:gd name="connsiteY1" fmla="*/ 0 h 2846026"/>
              <a:gd name="connsiteX2" fmla="*/ 1431470 w 2867125"/>
              <a:gd name="connsiteY2" fmla="*/ 452541 h 2846026"/>
              <a:gd name="connsiteX3" fmla="*/ 1438524 w 2867125"/>
              <a:gd name="connsiteY3" fmla="*/ 479976 h 2846026"/>
              <a:gd name="connsiteX4" fmla="*/ 2362638 w 2867125"/>
              <a:gd name="connsiteY4" fmla="*/ 1404090 h 2846026"/>
              <a:gd name="connsiteX5" fmla="*/ 2419322 w 2867125"/>
              <a:gd name="connsiteY5" fmla="*/ 1418665 h 2846026"/>
              <a:gd name="connsiteX6" fmla="*/ 2867125 w 2867125"/>
              <a:gd name="connsiteY6" fmla="*/ 2129292 h 2846026"/>
              <a:gd name="connsiteX7" fmla="*/ 2415473 w 2867125"/>
              <a:gd name="connsiteY7" fmla="*/ 2846026 h 2846026"/>
              <a:gd name="connsiteX8" fmla="*/ 2214115 w 2867125"/>
              <a:gd name="connsiteY8" fmla="*/ 2815296 h 2846026"/>
              <a:gd name="connsiteX9" fmla="*/ 27318 w 2867125"/>
              <a:gd name="connsiteY9" fmla="*/ 628499 h 2846026"/>
              <a:gd name="connsiteX10" fmla="*/ 0 w 2867125"/>
              <a:gd name="connsiteY10" fmla="*/ 449500 h 28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7125" h="2846026">
                <a:moveTo>
                  <a:pt x="0" y="449500"/>
                </a:moveTo>
                <a:lnTo>
                  <a:pt x="713322" y="0"/>
                </a:lnTo>
                <a:lnTo>
                  <a:pt x="1431470" y="452541"/>
                </a:lnTo>
                <a:lnTo>
                  <a:pt x="1438524" y="479976"/>
                </a:lnTo>
                <a:cubicBezTo>
                  <a:pt x="1575374" y="919963"/>
                  <a:pt x="1922651" y="1267240"/>
                  <a:pt x="2362638" y="1404090"/>
                </a:cubicBezTo>
                <a:lnTo>
                  <a:pt x="2419322" y="1418665"/>
                </a:lnTo>
                <a:lnTo>
                  <a:pt x="2867125" y="2129292"/>
                </a:lnTo>
                <a:lnTo>
                  <a:pt x="2415473" y="2846026"/>
                </a:lnTo>
                <a:lnTo>
                  <a:pt x="2214115" y="2815296"/>
                </a:lnTo>
                <a:cubicBezTo>
                  <a:pt x="1116470" y="2590685"/>
                  <a:pt x="251930" y="1726144"/>
                  <a:pt x="27318" y="628499"/>
                </a:cubicBezTo>
                <a:lnTo>
                  <a:pt x="0" y="449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EB115F-C0D2-F302-BBC1-2FBA7AA05C11}"/>
              </a:ext>
            </a:extLst>
          </p:cNvPr>
          <p:cNvSpPr/>
          <p:nvPr/>
        </p:nvSpPr>
        <p:spPr>
          <a:xfrm rot="5400000">
            <a:off x="3192177" y="3206948"/>
            <a:ext cx="2864451" cy="2872389"/>
          </a:xfrm>
          <a:custGeom>
            <a:avLst/>
            <a:gdLst>
              <a:gd name="connsiteX0" fmla="*/ 0 w 2864451"/>
              <a:gd name="connsiteY0" fmla="*/ 2868148 h 2872389"/>
              <a:gd name="connsiteX1" fmla="*/ 465593 w 2864451"/>
              <a:gd name="connsiteY1" fmla="*/ 2129291 h 2872389"/>
              <a:gd name="connsiteX2" fmla="*/ 47245 w 2864451"/>
              <a:gd name="connsiteY2" fmla="*/ 1465406 h 2872389"/>
              <a:gd name="connsiteX3" fmla="*/ 83972 w 2864451"/>
              <a:gd name="connsiteY3" fmla="*/ 1467261 h 2872389"/>
              <a:gd name="connsiteX4" fmla="*/ 1425927 w 2864451"/>
              <a:gd name="connsiteY4" fmla="*/ 479975 h 2872389"/>
              <a:gd name="connsiteX5" fmla="*/ 1432981 w 2864451"/>
              <a:gd name="connsiteY5" fmla="*/ 452542 h 2872389"/>
              <a:gd name="connsiteX6" fmla="*/ 2151129 w 2864451"/>
              <a:gd name="connsiteY6" fmla="*/ 0 h 2872389"/>
              <a:gd name="connsiteX7" fmla="*/ 2864451 w 2864451"/>
              <a:gd name="connsiteY7" fmla="*/ 449500 h 2872389"/>
              <a:gd name="connsiteX8" fmla="*/ 2837133 w 2864451"/>
              <a:gd name="connsiteY8" fmla="*/ 628498 h 2872389"/>
              <a:gd name="connsiteX9" fmla="*/ 83971 w 2864451"/>
              <a:gd name="connsiteY9" fmla="*/ 2872389 h 2872389"/>
              <a:gd name="connsiteX10" fmla="*/ 0 w 2864451"/>
              <a:gd name="connsiteY10" fmla="*/ 2868148 h 287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4451" h="2872389">
                <a:moveTo>
                  <a:pt x="0" y="2868148"/>
                </a:moveTo>
                <a:lnTo>
                  <a:pt x="465593" y="2129291"/>
                </a:lnTo>
                <a:lnTo>
                  <a:pt x="47245" y="1465406"/>
                </a:lnTo>
                <a:lnTo>
                  <a:pt x="83972" y="1467261"/>
                </a:lnTo>
                <a:cubicBezTo>
                  <a:pt x="714497" y="1467261"/>
                  <a:pt x="1248022" y="1051958"/>
                  <a:pt x="1425927" y="479975"/>
                </a:cubicBezTo>
                <a:lnTo>
                  <a:pt x="1432981" y="452542"/>
                </a:lnTo>
                <a:lnTo>
                  <a:pt x="2151129" y="0"/>
                </a:lnTo>
                <a:lnTo>
                  <a:pt x="2864451" y="449500"/>
                </a:lnTo>
                <a:lnTo>
                  <a:pt x="2837133" y="628498"/>
                </a:lnTo>
                <a:cubicBezTo>
                  <a:pt x="2575087" y="1909084"/>
                  <a:pt x="1442025" y="2872389"/>
                  <a:pt x="83971" y="2872389"/>
                </a:cubicBezTo>
                <a:lnTo>
                  <a:pt x="0" y="2868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BBDE439-EB36-B9F0-8457-652D978AD623}"/>
              </a:ext>
            </a:extLst>
          </p:cNvPr>
          <p:cNvSpPr/>
          <p:nvPr/>
        </p:nvSpPr>
        <p:spPr>
          <a:xfrm rot="5400000">
            <a:off x="5902615" y="3199039"/>
            <a:ext cx="2894226" cy="2917982"/>
          </a:xfrm>
          <a:custGeom>
            <a:avLst/>
            <a:gdLst>
              <a:gd name="connsiteX0" fmla="*/ 0 w 2894226"/>
              <a:gd name="connsiteY0" fmla="*/ 4240 h 2917982"/>
              <a:gd name="connsiteX1" fmla="*/ 83971 w 2894226"/>
              <a:gd name="connsiteY1" fmla="*/ 0 h 2917982"/>
              <a:gd name="connsiteX2" fmla="*/ 2894226 w 2894226"/>
              <a:gd name="connsiteY2" fmla="*/ 2810256 h 2917982"/>
              <a:gd name="connsiteX3" fmla="*/ 2888787 w 2894226"/>
              <a:gd name="connsiteY3" fmla="*/ 2917982 h 2917982"/>
              <a:gd name="connsiteX4" fmla="*/ 2151128 w 2894226"/>
              <a:gd name="connsiteY4" fmla="*/ 2453146 h 2917982"/>
              <a:gd name="connsiteX5" fmla="*/ 1485965 w 2894226"/>
              <a:gd name="connsiteY5" fmla="*/ 2872299 h 2917982"/>
              <a:gd name="connsiteX6" fmla="*/ 1489098 w 2894226"/>
              <a:gd name="connsiteY6" fmla="*/ 2810256 h 2917982"/>
              <a:gd name="connsiteX7" fmla="*/ 83971 w 2894226"/>
              <a:gd name="connsiteY7" fmla="*/ 1405128 h 2917982"/>
              <a:gd name="connsiteX8" fmla="*/ 47243 w 2894226"/>
              <a:gd name="connsiteY8" fmla="*/ 1406982 h 2917982"/>
              <a:gd name="connsiteX9" fmla="*/ 465592 w 2894226"/>
              <a:gd name="connsiteY9" fmla="*/ 743097 h 2917982"/>
              <a:gd name="connsiteX10" fmla="*/ 0 w 2894226"/>
              <a:gd name="connsiteY10" fmla="*/ 4240 h 291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4226" h="2917982">
                <a:moveTo>
                  <a:pt x="0" y="4240"/>
                </a:moveTo>
                <a:lnTo>
                  <a:pt x="83971" y="0"/>
                </a:lnTo>
                <a:cubicBezTo>
                  <a:pt x="1636033" y="0"/>
                  <a:pt x="2894227" y="1258194"/>
                  <a:pt x="2894226" y="2810256"/>
                </a:cubicBezTo>
                <a:lnTo>
                  <a:pt x="2888787" y="2917982"/>
                </a:lnTo>
                <a:lnTo>
                  <a:pt x="2151128" y="2453146"/>
                </a:lnTo>
                <a:lnTo>
                  <a:pt x="1485965" y="2872299"/>
                </a:lnTo>
                <a:lnTo>
                  <a:pt x="1489098" y="2810256"/>
                </a:lnTo>
                <a:cubicBezTo>
                  <a:pt x="1489098" y="2034225"/>
                  <a:pt x="860001" y="1405128"/>
                  <a:pt x="83971" y="1405128"/>
                </a:cubicBezTo>
                <a:lnTo>
                  <a:pt x="47243" y="1406982"/>
                </a:lnTo>
                <a:lnTo>
                  <a:pt x="465592" y="743097"/>
                </a:lnTo>
                <a:lnTo>
                  <a:pt x="0" y="4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10AF2D1F-50EE-9C27-EAA6-C1308D93AEF9}"/>
              </a:ext>
            </a:extLst>
          </p:cNvPr>
          <p:cNvSpPr/>
          <p:nvPr/>
        </p:nvSpPr>
        <p:spPr>
          <a:xfrm rot="19308294">
            <a:off x="6595575" y="34566"/>
            <a:ext cx="2073326" cy="4935068"/>
          </a:xfrm>
          <a:custGeom>
            <a:avLst/>
            <a:gdLst>
              <a:gd name="connsiteX0" fmla="*/ 974085 w 2073326"/>
              <a:gd name="connsiteY0" fmla="*/ 62618 h 4935068"/>
              <a:gd name="connsiteX1" fmla="*/ 1488740 w 2073326"/>
              <a:gd name="connsiteY1" fmla="*/ 4002617 h 4935068"/>
              <a:gd name="connsiteX2" fmla="*/ 146955 w 2073326"/>
              <a:gd name="connsiteY2" fmla="*/ 4923418 h 4935068"/>
              <a:gd name="connsiteX3" fmla="*/ 101588 w 2073326"/>
              <a:gd name="connsiteY3" fmla="*/ 4935068 h 4935068"/>
              <a:gd name="connsiteX4" fmla="*/ 595287 w 2073326"/>
              <a:gd name="connsiteY4" fmla="*/ 4265641 h 4935068"/>
              <a:gd name="connsiteX5" fmla="*/ 17315 w 2073326"/>
              <a:gd name="connsiteY5" fmla="*/ 3481942 h 4935068"/>
              <a:gd name="connsiteX6" fmla="*/ 0 w 2073326"/>
              <a:gd name="connsiteY6" fmla="*/ 3481942 h 4935068"/>
              <a:gd name="connsiteX7" fmla="*/ 90295 w 2073326"/>
              <a:gd name="connsiteY7" fmla="*/ 3427956 h 4935068"/>
              <a:gd name="connsiteX8" fmla="*/ 397012 w 2073326"/>
              <a:gd name="connsiteY8" fmla="*/ 3143663 h 4935068"/>
              <a:gd name="connsiteX9" fmla="*/ 115132 w 2073326"/>
              <a:gd name="connsiteY9" fmla="*/ 1154345 h 4935068"/>
              <a:gd name="connsiteX10" fmla="*/ 48351 w 2073326"/>
              <a:gd name="connsiteY10" fmla="*/ 1106837 h 4935068"/>
              <a:gd name="connsiteX11" fmla="*/ 856490 w 2073326"/>
              <a:gd name="connsiteY11" fmla="*/ 882468 h 4935068"/>
              <a:gd name="connsiteX12" fmla="*/ 885869 w 2073326"/>
              <a:gd name="connsiteY12" fmla="*/ 0 h 4935068"/>
              <a:gd name="connsiteX13" fmla="*/ 974085 w 2073326"/>
              <a:gd name="connsiteY13" fmla="*/ 62618 h 493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3326" h="4935068">
                <a:moveTo>
                  <a:pt x="974085" y="62618"/>
                </a:moveTo>
                <a:cubicBezTo>
                  <a:pt x="2207095" y="1032730"/>
                  <a:pt x="2437514" y="2796728"/>
                  <a:pt x="1488740" y="4002617"/>
                </a:cubicBezTo>
                <a:cubicBezTo>
                  <a:pt x="1132950" y="4454826"/>
                  <a:pt x="661859" y="4764334"/>
                  <a:pt x="146955" y="4923418"/>
                </a:cubicBezTo>
                <a:lnTo>
                  <a:pt x="101588" y="4935068"/>
                </a:lnTo>
                <a:lnTo>
                  <a:pt x="595287" y="4265641"/>
                </a:lnTo>
                <a:lnTo>
                  <a:pt x="17315" y="3481942"/>
                </a:lnTo>
                <a:lnTo>
                  <a:pt x="0" y="3481942"/>
                </a:lnTo>
                <a:lnTo>
                  <a:pt x="90295" y="3427956"/>
                </a:lnTo>
                <a:cubicBezTo>
                  <a:pt x="204318" y="3351626"/>
                  <a:pt x="308065" y="3256715"/>
                  <a:pt x="397012" y="3143663"/>
                </a:cubicBezTo>
                <a:cubicBezTo>
                  <a:pt x="871399" y="2540719"/>
                  <a:pt x="745197" y="1650071"/>
                  <a:pt x="115132" y="1154345"/>
                </a:cubicBezTo>
                <a:lnTo>
                  <a:pt x="48351" y="1106837"/>
                </a:lnTo>
                <a:lnTo>
                  <a:pt x="856490" y="882468"/>
                </a:lnTo>
                <a:lnTo>
                  <a:pt x="885869" y="0"/>
                </a:lnTo>
                <a:lnTo>
                  <a:pt x="974085" y="6261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69B3EC4-7214-7CC7-C222-4D56283BC0E2}"/>
              </a:ext>
            </a:extLst>
          </p:cNvPr>
          <p:cNvSpPr/>
          <p:nvPr/>
        </p:nvSpPr>
        <p:spPr>
          <a:xfrm rot="19308294">
            <a:off x="2815613" y="1260751"/>
            <a:ext cx="3681363" cy="1944298"/>
          </a:xfrm>
          <a:custGeom>
            <a:avLst/>
            <a:gdLst>
              <a:gd name="connsiteX0" fmla="*/ 3681363 w 3681363"/>
              <a:gd name="connsiteY0" fmla="*/ 432385 h 1944298"/>
              <a:gd name="connsiteX1" fmla="*/ 3652581 w 3681363"/>
              <a:gd name="connsiteY1" fmla="*/ 1296946 h 1944298"/>
              <a:gd name="connsiteX2" fmla="*/ 2802316 w 3681363"/>
              <a:gd name="connsiteY2" fmla="*/ 1533010 h 1944298"/>
              <a:gd name="connsiteX3" fmla="*/ 2713651 w 3681363"/>
              <a:gd name="connsiteY3" fmla="*/ 1492842 h 1944298"/>
              <a:gd name="connsiteX4" fmla="*/ 1091728 w 3681363"/>
              <a:gd name="connsiteY4" fmla="*/ 1904814 h 1944298"/>
              <a:gd name="connsiteX5" fmla="*/ 1063901 w 3681363"/>
              <a:gd name="connsiteY5" fmla="*/ 1944298 h 1944298"/>
              <a:gd name="connsiteX6" fmla="*/ 240457 w 3681363"/>
              <a:gd name="connsiteY6" fmla="*/ 1918473 h 1944298"/>
              <a:gd name="connsiteX7" fmla="*/ 0 w 3681363"/>
              <a:gd name="connsiteY7" fmla="*/ 1045861 h 1944298"/>
              <a:gd name="connsiteX8" fmla="*/ 1 w 3681363"/>
              <a:gd name="connsiteY8" fmla="*/ 1045860 h 1944298"/>
              <a:gd name="connsiteX9" fmla="*/ 3465630 w 3681363"/>
              <a:gd name="connsiteY9" fmla="*/ 309304 h 1944298"/>
              <a:gd name="connsiteX10" fmla="*/ 3681363 w 3681363"/>
              <a:gd name="connsiteY10" fmla="*/ 432385 h 19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363" h="1944298">
                <a:moveTo>
                  <a:pt x="3681363" y="432385"/>
                </a:moveTo>
                <a:lnTo>
                  <a:pt x="3652581" y="1296946"/>
                </a:lnTo>
                <a:lnTo>
                  <a:pt x="2802316" y="1533010"/>
                </a:lnTo>
                <a:lnTo>
                  <a:pt x="2713651" y="1492842"/>
                </a:lnTo>
                <a:cubicBezTo>
                  <a:pt x="2140499" y="1265687"/>
                  <a:pt x="1477168" y="1414922"/>
                  <a:pt x="1091728" y="1904814"/>
                </a:cubicBezTo>
                <a:lnTo>
                  <a:pt x="1063901" y="1944298"/>
                </a:lnTo>
                <a:lnTo>
                  <a:pt x="240457" y="1918473"/>
                </a:lnTo>
                <a:lnTo>
                  <a:pt x="0" y="1045861"/>
                </a:lnTo>
                <a:lnTo>
                  <a:pt x="1" y="1045860"/>
                </a:lnTo>
                <a:cubicBezTo>
                  <a:pt x="830178" y="-9293"/>
                  <a:pt x="2288100" y="-287524"/>
                  <a:pt x="3465630" y="309304"/>
                </a:cubicBezTo>
                <a:lnTo>
                  <a:pt x="3681363" y="43238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E59919F-4623-62CE-43A6-1978017429DF}"/>
              </a:ext>
            </a:extLst>
          </p:cNvPr>
          <p:cNvSpPr/>
          <p:nvPr/>
        </p:nvSpPr>
        <p:spPr>
          <a:xfrm rot="19308294">
            <a:off x="3848892" y="2273004"/>
            <a:ext cx="3904420" cy="4359974"/>
          </a:xfrm>
          <a:custGeom>
            <a:avLst/>
            <a:gdLst>
              <a:gd name="connsiteX0" fmla="*/ 444019 w 3904420"/>
              <a:gd name="connsiteY0" fmla="*/ 0 h 4359974"/>
              <a:gd name="connsiteX1" fmla="*/ 680330 w 3904420"/>
              <a:gd name="connsiteY1" fmla="*/ 857568 h 4359974"/>
              <a:gd name="connsiteX2" fmla="*/ 1534126 w 3904420"/>
              <a:gd name="connsiteY2" fmla="*/ 884345 h 4359974"/>
              <a:gd name="connsiteX3" fmla="*/ 1526383 w 3904420"/>
              <a:gd name="connsiteY3" fmla="*/ 898236 h 4359974"/>
              <a:gd name="connsiteX4" fmla="*/ 1958195 w 3904420"/>
              <a:gd name="connsiteY4" fmla="*/ 2649297 h 4359974"/>
              <a:gd name="connsiteX5" fmla="*/ 3282897 w 3904420"/>
              <a:gd name="connsiteY5" fmla="*/ 2912261 h 4359974"/>
              <a:gd name="connsiteX6" fmla="*/ 3387038 w 3904420"/>
              <a:gd name="connsiteY6" fmla="*/ 2875595 h 4359974"/>
              <a:gd name="connsiteX7" fmla="*/ 3904420 w 3904420"/>
              <a:gd name="connsiteY7" fmla="*/ 3577137 h 4359974"/>
              <a:gd name="connsiteX8" fmla="*/ 3359835 w 3904420"/>
              <a:gd name="connsiteY8" fmla="*/ 4315563 h 4359974"/>
              <a:gd name="connsiteX9" fmla="*/ 3181065 w 3904420"/>
              <a:gd name="connsiteY9" fmla="*/ 4343570 h 4359974"/>
              <a:gd name="connsiteX10" fmla="*/ 1099241 w 3904420"/>
              <a:gd name="connsiteY10" fmla="*/ 3741025 h 4359974"/>
              <a:gd name="connsiteX11" fmla="*/ 420467 w 3904420"/>
              <a:gd name="connsiteY11" fmla="*/ 33339 h 4359974"/>
              <a:gd name="connsiteX12" fmla="*/ 444019 w 3904420"/>
              <a:gd name="connsiteY12" fmla="*/ 0 h 435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4420" h="4359974">
                <a:moveTo>
                  <a:pt x="444019" y="0"/>
                </a:moveTo>
                <a:lnTo>
                  <a:pt x="680330" y="857568"/>
                </a:lnTo>
                <a:lnTo>
                  <a:pt x="1534126" y="884345"/>
                </a:lnTo>
                <a:lnTo>
                  <a:pt x="1526383" y="898236"/>
                </a:lnTo>
                <a:cubicBezTo>
                  <a:pt x="1241351" y="1479415"/>
                  <a:pt x="1406888" y="2215537"/>
                  <a:pt x="1958195" y="2649297"/>
                </a:cubicBezTo>
                <a:cubicBezTo>
                  <a:pt x="2351986" y="2959125"/>
                  <a:pt x="2849398" y="3041358"/>
                  <a:pt x="3282897" y="2912261"/>
                </a:cubicBezTo>
                <a:lnTo>
                  <a:pt x="3387038" y="2875595"/>
                </a:lnTo>
                <a:lnTo>
                  <a:pt x="3904420" y="3577137"/>
                </a:lnTo>
                <a:lnTo>
                  <a:pt x="3359835" y="4315563"/>
                </a:lnTo>
                <a:lnTo>
                  <a:pt x="3181065" y="4343570"/>
                </a:lnTo>
                <a:cubicBezTo>
                  <a:pt x="2466170" y="4420825"/>
                  <a:pt x="1715746" y="4226081"/>
                  <a:pt x="1099241" y="3741025"/>
                </a:cubicBezTo>
                <a:cubicBezTo>
                  <a:pt x="-56706" y="2831544"/>
                  <a:pt x="-331469" y="1224313"/>
                  <a:pt x="420467" y="33339"/>
                </a:cubicBezTo>
                <a:lnTo>
                  <a:pt x="444019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FF6C0-F51C-5FCE-5B93-86ED95F5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91" y="2962656"/>
            <a:ext cx="644144" cy="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4C47060D-5DC6-A27B-4B7D-65ADF08A8ED6}"/>
              </a:ext>
            </a:extLst>
          </p:cNvPr>
          <p:cNvSpPr/>
          <p:nvPr/>
        </p:nvSpPr>
        <p:spPr>
          <a:xfrm>
            <a:off x="3889248" y="2304288"/>
            <a:ext cx="3011424" cy="301142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184A594-8DE8-3BC2-9A5F-C60E15827E9F}"/>
              </a:ext>
            </a:extLst>
          </p:cNvPr>
          <p:cNvSpPr/>
          <p:nvPr/>
        </p:nvSpPr>
        <p:spPr>
          <a:xfrm rot="3655018">
            <a:off x="6148741" y="2980376"/>
            <a:ext cx="556071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2291F3D-F197-AB76-5D41-677783A6DCE2}"/>
              </a:ext>
            </a:extLst>
          </p:cNvPr>
          <p:cNvSpPr/>
          <p:nvPr/>
        </p:nvSpPr>
        <p:spPr>
          <a:xfrm rot="21297276" flipH="1">
            <a:off x="5136786" y="4553718"/>
            <a:ext cx="544924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77687ABB-61EF-5D79-91C1-0ED8DF96BD0A}"/>
              </a:ext>
            </a:extLst>
          </p:cNvPr>
          <p:cNvSpPr/>
          <p:nvPr/>
        </p:nvSpPr>
        <p:spPr>
          <a:xfrm rot="5400000" flipH="1">
            <a:off x="4000834" y="3181400"/>
            <a:ext cx="544924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5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9B9045C-C126-D29F-2294-5E84F166CBF7}"/>
              </a:ext>
            </a:extLst>
          </p:cNvPr>
          <p:cNvSpPr/>
          <p:nvPr/>
        </p:nvSpPr>
        <p:spPr>
          <a:xfrm rot="5400000" flipH="1">
            <a:off x="5292562" y="1245238"/>
            <a:ext cx="1354345" cy="2710444"/>
          </a:xfrm>
          <a:custGeom>
            <a:avLst/>
            <a:gdLst>
              <a:gd name="connsiteX0" fmla="*/ 1354345 w 1354345"/>
              <a:gd name="connsiteY0" fmla="*/ 1228956 h 2710444"/>
              <a:gd name="connsiteX1" fmla="*/ 806406 w 1354345"/>
              <a:gd name="connsiteY1" fmla="*/ 67075 h 2710444"/>
              <a:gd name="connsiteX2" fmla="*/ 716707 w 1354345"/>
              <a:gd name="connsiteY2" fmla="*/ 0 h 2710444"/>
              <a:gd name="connsiteX3" fmla="*/ 294208 w 1354345"/>
              <a:gd name="connsiteY3" fmla="*/ 197139 h 2710444"/>
              <a:gd name="connsiteX4" fmla="*/ 350512 w 1354345"/>
              <a:gd name="connsiteY4" fmla="*/ 667912 h 2710444"/>
              <a:gd name="connsiteX5" fmla="*/ 337296 w 1354345"/>
              <a:gd name="connsiteY5" fmla="*/ 660561 h 2710444"/>
              <a:gd name="connsiteX6" fmla="*/ 380983 w 1354345"/>
              <a:gd name="connsiteY6" fmla="*/ 696606 h 2710444"/>
              <a:gd name="connsiteX7" fmla="*/ 601489 w 1354345"/>
              <a:gd name="connsiteY7" fmla="*/ 1228956 h 2710444"/>
              <a:gd name="connsiteX8" fmla="*/ 360 w 1354345"/>
              <a:gd name="connsiteY8" fmla="*/ 1966517 h 2710444"/>
              <a:gd name="connsiteX9" fmla="*/ 0 w 1354345"/>
              <a:gd name="connsiteY9" fmla="*/ 1966572 h 2710444"/>
              <a:gd name="connsiteX10" fmla="*/ 93185 w 1354345"/>
              <a:gd name="connsiteY10" fmla="*/ 1966572 h 2710444"/>
              <a:gd name="connsiteX11" fmla="*/ 365647 w 1354345"/>
              <a:gd name="connsiteY11" fmla="*/ 2350620 h 2710444"/>
              <a:gd name="connsiteX12" fmla="*/ 110371 w 1354345"/>
              <a:gd name="connsiteY12" fmla="*/ 2710444 h 2710444"/>
              <a:gd name="connsiteX13" fmla="*/ 152087 w 1354345"/>
              <a:gd name="connsiteY13" fmla="*/ 2704077 h 2710444"/>
              <a:gd name="connsiteX14" fmla="*/ 1354345 w 1354345"/>
              <a:gd name="connsiteY14" fmla="*/ 1228956 h 271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4345" h="2710444">
                <a:moveTo>
                  <a:pt x="1354345" y="1228956"/>
                </a:moveTo>
                <a:cubicBezTo>
                  <a:pt x="1354345" y="761191"/>
                  <a:pt x="1141046" y="343245"/>
                  <a:pt x="806406" y="67075"/>
                </a:cubicBezTo>
                <a:lnTo>
                  <a:pt x="716707" y="0"/>
                </a:lnTo>
                <a:lnTo>
                  <a:pt x="294208" y="197139"/>
                </a:lnTo>
                <a:lnTo>
                  <a:pt x="350512" y="667912"/>
                </a:lnTo>
                <a:lnTo>
                  <a:pt x="337296" y="660561"/>
                </a:lnTo>
                <a:lnTo>
                  <a:pt x="380983" y="696606"/>
                </a:lnTo>
                <a:cubicBezTo>
                  <a:pt x="517223" y="832846"/>
                  <a:pt x="601489" y="1021060"/>
                  <a:pt x="601489" y="1228956"/>
                </a:cubicBezTo>
                <a:cubicBezTo>
                  <a:pt x="601489" y="1592773"/>
                  <a:pt x="343424" y="1896315"/>
                  <a:pt x="360" y="1966517"/>
                </a:cubicBezTo>
                <a:lnTo>
                  <a:pt x="0" y="1966572"/>
                </a:lnTo>
                <a:lnTo>
                  <a:pt x="93185" y="1966572"/>
                </a:lnTo>
                <a:lnTo>
                  <a:pt x="365647" y="2350620"/>
                </a:lnTo>
                <a:lnTo>
                  <a:pt x="110371" y="2710444"/>
                </a:lnTo>
                <a:lnTo>
                  <a:pt x="152087" y="2704077"/>
                </a:lnTo>
                <a:cubicBezTo>
                  <a:pt x="838214" y="2563676"/>
                  <a:pt x="1354345" y="1956590"/>
                  <a:pt x="1354345" y="12289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42EDB78-39E1-B8FE-F774-EB707735932F}"/>
              </a:ext>
            </a:extLst>
          </p:cNvPr>
          <p:cNvSpPr/>
          <p:nvPr/>
        </p:nvSpPr>
        <p:spPr>
          <a:xfrm rot="5400000" flipH="1">
            <a:off x="7309280" y="2569445"/>
            <a:ext cx="78175" cy="46822"/>
          </a:xfrm>
          <a:custGeom>
            <a:avLst/>
            <a:gdLst>
              <a:gd name="connsiteX0" fmla="*/ 78175 w 78175"/>
              <a:gd name="connsiteY0" fmla="*/ 43482 h 46822"/>
              <a:gd name="connsiteX1" fmla="*/ 0 w 78175"/>
              <a:gd name="connsiteY1" fmla="*/ 0 h 46822"/>
              <a:gd name="connsiteX2" fmla="*/ 44801 w 78175"/>
              <a:gd name="connsiteY2" fmla="*/ 27218 h 46822"/>
              <a:gd name="connsiteX3" fmla="*/ 71017 w 78175"/>
              <a:gd name="connsiteY3" fmla="*/ 46822 h 46822"/>
              <a:gd name="connsiteX4" fmla="*/ 78175 w 78175"/>
              <a:gd name="connsiteY4" fmla="*/ 43482 h 4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" h="46822">
                <a:moveTo>
                  <a:pt x="78175" y="43482"/>
                </a:moveTo>
                <a:lnTo>
                  <a:pt x="0" y="0"/>
                </a:lnTo>
                <a:lnTo>
                  <a:pt x="44801" y="27218"/>
                </a:lnTo>
                <a:lnTo>
                  <a:pt x="71017" y="46822"/>
                </a:lnTo>
                <a:lnTo>
                  <a:pt x="78175" y="4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33BFC42-2427-5954-D769-277832394F9C}"/>
              </a:ext>
            </a:extLst>
          </p:cNvPr>
          <p:cNvSpPr/>
          <p:nvPr/>
        </p:nvSpPr>
        <p:spPr>
          <a:xfrm rot="5400000" flipH="1">
            <a:off x="7438270" y="2773995"/>
            <a:ext cx="33217" cy="17129"/>
          </a:xfrm>
          <a:custGeom>
            <a:avLst/>
            <a:gdLst>
              <a:gd name="connsiteX0" fmla="*/ 33217 w 33217"/>
              <a:gd name="connsiteY0" fmla="*/ 17129 h 17129"/>
              <a:gd name="connsiteX1" fmla="*/ 2419 w 33217"/>
              <a:gd name="connsiteY1" fmla="*/ 0 h 17129"/>
              <a:gd name="connsiteX2" fmla="*/ 0 w 33217"/>
              <a:gd name="connsiteY2" fmla="*/ 1128 h 17129"/>
              <a:gd name="connsiteX3" fmla="*/ 33217 w 33217"/>
              <a:gd name="connsiteY3" fmla="*/ 17129 h 1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7" h="17129">
                <a:moveTo>
                  <a:pt x="33217" y="17129"/>
                </a:moveTo>
                <a:lnTo>
                  <a:pt x="2419" y="0"/>
                </a:lnTo>
                <a:lnTo>
                  <a:pt x="0" y="1128"/>
                </a:lnTo>
                <a:lnTo>
                  <a:pt x="33217" y="1712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FAB331A-75A6-F89C-519F-71B00F182AB4}"/>
              </a:ext>
            </a:extLst>
          </p:cNvPr>
          <p:cNvSpPr/>
          <p:nvPr/>
        </p:nvSpPr>
        <p:spPr>
          <a:xfrm rot="5400000" flipH="1">
            <a:off x="5804203" y="3105252"/>
            <a:ext cx="2103594" cy="1491424"/>
          </a:xfrm>
          <a:custGeom>
            <a:avLst/>
            <a:gdLst>
              <a:gd name="connsiteX0" fmla="*/ 2103594 w 2103594"/>
              <a:gd name="connsiteY0" fmla="*/ 139397 h 1491424"/>
              <a:gd name="connsiteX1" fmla="*/ 2059852 w 2103594"/>
              <a:gd name="connsiteY1" fmla="*/ 118326 h 1491424"/>
              <a:gd name="connsiteX2" fmla="*/ 1473761 w 2103594"/>
              <a:gd name="connsiteY2" fmla="*/ 0 h 1491424"/>
              <a:gd name="connsiteX3" fmla="*/ 35743 w 2103594"/>
              <a:gd name="connsiteY3" fmla="*/ 1057959 h 1491424"/>
              <a:gd name="connsiteX4" fmla="*/ 0 w 2103594"/>
              <a:gd name="connsiteY4" fmla="*/ 1196968 h 1491424"/>
              <a:gd name="connsiteX5" fmla="*/ 345995 w 2103594"/>
              <a:gd name="connsiteY5" fmla="*/ 1491424 h 1491424"/>
              <a:gd name="connsiteX6" fmla="*/ 752517 w 2103594"/>
              <a:gd name="connsiteY6" fmla="*/ 1253793 h 1491424"/>
              <a:gd name="connsiteX7" fmla="*/ 746641 w 2103594"/>
              <a:gd name="connsiteY7" fmla="*/ 1320350 h 1491424"/>
              <a:gd name="connsiteX8" fmla="*/ 780068 w 2103594"/>
              <a:gd name="connsiteY8" fmla="*/ 1212666 h 1491424"/>
              <a:gd name="connsiteX9" fmla="*/ 1473761 w 2103594"/>
              <a:gd name="connsiteY9" fmla="*/ 752856 h 1491424"/>
              <a:gd name="connsiteX10" fmla="*/ 1625488 w 2103594"/>
              <a:gd name="connsiteY10" fmla="*/ 768151 h 1491424"/>
              <a:gd name="connsiteX11" fmla="*/ 1731654 w 2103594"/>
              <a:gd name="connsiteY11" fmla="*/ 801107 h 1491424"/>
              <a:gd name="connsiteX12" fmla="*/ 1676357 w 2103594"/>
              <a:gd name="connsiteY12" fmla="*/ 338749 h 1491424"/>
              <a:gd name="connsiteX13" fmla="*/ 2103594 w 2103594"/>
              <a:gd name="connsiteY13" fmla="*/ 139397 h 14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03594" h="1491424">
                <a:moveTo>
                  <a:pt x="2103594" y="139397"/>
                </a:moveTo>
                <a:lnTo>
                  <a:pt x="2059852" y="118326"/>
                </a:lnTo>
                <a:cubicBezTo>
                  <a:pt x="1879711" y="42133"/>
                  <a:pt x="1681657" y="0"/>
                  <a:pt x="1473761" y="0"/>
                </a:cubicBezTo>
                <a:cubicBezTo>
                  <a:pt x="798100" y="0"/>
                  <a:pt x="226383" y="445031"/>
                  <a:pt x="35743" y="1057959"/>
                </a:cubicBezTo>
                <a:lnTo>
                  <a:pt x="0" y="1196968"/>
                </a:lnTo>
                <a:lnTo>
                  <a:pt x="345995" y="1491424"/>
                </a:lnTo>
                <a:lnTo>
                  <a:pt x="752517" y="1253793"/>
                </a:lnTo>
                <a:lnTo>
                  <a:pt x="746641" y="1320350"/>
                </a:lnTo>
                <a:lnTo>
                  <a:pt x="780068" y="1212666"/>
                </a:lnTo>
                <a:cubicBezTo>
                  <a:pt x="894358" y="942455"/>
                  <a:pt x="1161918" y="752856"/>
                  <a:pt x="1473761" y="752856"/>
                </a:cubicBezTo>
                <a:cubicBezTo>
                  <a:pt x="1525735" y="752856"/>
                  <a:pt x="1576479" y="758122"/>
                  <a:pt x="1625488" y="768151"/>
                </a:cubicBezTo>
                <a:lnTo>
                  <a:pt x="1731654" y="801107"/>
                </a:lnTo>
                <a:lnTo>
                  <a:pt x="1676357" y="338749"/>
                </a:lnTo>
                <a:lnTo>
                  <a:pt x="2103594" y="1393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B6B7533-9CB9-785A-C9C5-6073334539CC}"/>
              </a:ext>
            </a:extLst>
          </p:cNvPr>
          <p:cNvSpPr/>
          <p:nvPr/>
        </p:nvSpPr>
        <p:spPr>
          <a:xfrm rot="5400000" flipH="1">
            <a:off x="4489851" y="3286245"/>
            <a:ext cx="1750264" cy="1546670"/>
          </a:xfrm>
          <a:custGeom>
            <a:avLst/>
            <a:gdLst>
              <a:gd name="connsiteX0" fmla="*/ 1750264 w 1750264"/>
              <a:gd name="connsiteY0" fmla="*/ 1163982 h 1546670"/>
              <a:gd name="connsiteX1" fmla="*/ 1487979 w 1750264"/>
              <a:gd name="connsiteY1" fmla="*/ 794279 h 1546670"/>
              <a:gd name="connsiteX2" fmla="*/ 1428737 w 1750264"/>
              <a:gd name="connsiteY2" fmla="*/ 791287 h 1546670"/>
              <a:gd name="connsiteX3" fmla="*/ 756743 w 1750264"/>
              <a:gd name="connsiteY3" fmla="*/ 119293 h 1546670"/>
              <a:gd name="connsiteX4" fmla="*/ 754031 w 1750264"/>
              <a:gd name="connsiteY4" fmla="*/ 65590 h 1546670"/>
              <a:gd name="connsiteX5" fmla="*/ 353984 w 1750264"/>
              <a:gd name="connsiteY5" fmla="*/ 299436 h 1546670"/>
              <a:gd name="connsiteX6" fmla="*/ 2137 w 1750264"/>
              <a:gd name="connsiteY6" fmla="*/ 0 h 1546670"/>
              <a:gd name="connsiteX7" fmla="*/ 0 w 1750264"/>
              <a:gd name="connsiteY7" fmla="*/ 42318 h 1546670"/>
              <a:gd name="connsiteX8" fmla="*/ 1351762 w 1750264"/>
              <a:gd name="connsiteY8" fmla="*/ 1540256 h 1546670"/>
              <a:gd name="connsiteX9" fmla="*/ 1478767 w 1750264"/>
              <a:gd name="connsiteY9" fmla="*/ 1546670 h 1546670"/>
              <a:gd name="connsiteX10" fmla="*/ 1750264 w 1750264"/>
              <a:gd name="connsiteY10" fmla="*/ 1163982 h 154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0264" h="1546670">
                <a:moveTo>
                  <a:pt x="1750264" y="1163982"/>
                </a:moveTo>
                <a:lnTo>
                  <a:pt x="1487979" y="794279"/>
                </a:lnTo>
                <a:lnTo>
                  <a:pt x="1428737" y="791287"/>
                </a:lnTo>
                <a:cubicBezTo>
                  <a:pt x="1074413" y="755303"/>
                  <a:pt x="792726" y="473616"/>
                  <a:pt x="756743" y="119293"/>
                </a:cubicBezTo>
                <a:lnTo>
                  <a:pt x="754031" y="65590"/>
                </a:lnTo>
                <a:lnTo>
                  <a:pt x="353984" y="299436"/>
                </a:lnTo>
                <a:lnTo>
                  <a:pt x="2137" y="0"/>
                </a:lnTo>
                <a:lnTo>
                  <a:pt x="0" y="42318"/>
                </a:lnTo>
                <a:cubicBezTo>
                  <a:pt x="0" y="821926"/>
                  <a:pt x="592497" y="1463149"/>
                  <a:pt x="1351762" y="1540256"/>
                </a:cubicBezTo>
                <a:lnTo>
                  <a:pt x="1478767" y="1546670"/>
                </a:lnTo>
                <a:lnTo>
                  <a:pt x="1750264" y="11639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85F4079-401C-57C7-C2AB-CBE5EEED85BD}"/>
              </a:ext>
            </a:extLst>
          </p:cNvPr>
          <p:cNvSpPr/>
          <p:nvPr/>
        </p:nvSpPr>
        <p:spPr>
          <a:xfrm rot="5400000" flipH="1">
            <a:off x="4577013" y="3442275"/>
            <a:ext cx="27910" cy="1360"/>
          </a:xfrm>
          <a:custGeom>
            <a:avLst/>
            <a:gdLst>
              <a:gd name="connsiteX0" fmla="*/ 27910 w 27910"/>
              <a:gd name="connsiteY0" fmla="*/ 1360 h 1360"/>
              <a:gd name="connsiteX1" fmla="*/ 965 w 27910"/>
              <a:gd name="connsiteY1" fmla="*/ 0 h 1360"/>
              <a:gd name="connsiteX2" fmla="*/ 0 w 27910"/>
              <a:gd name="connsiteY2" fmla="*/ 1360 h 1360"/>
              <a:gd name="connsiteX3" fmla="*/ 27910 w 27910"/>
              <a:gd name="connsiteY3" fmla="*/ 1360 h 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0" h="1360">
                <a:moveTo>
                  <a:pt x="27910" y="1360"/>
                </a:moveTo>
                <a:lnTo>
                  <a:pt x="965" y="0"/>
                </a:lnTo>
                <a:lnTo>
                  <a:pt x="0" y="1360"/>
                </a:lnTo>
                <a:lnTo>
                  <a:pt x="27910" y="136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5C77FAE-9505-9D03-B80C-02D8FE66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58" y="2354181"/>
            <a:ext cx="481839" cy="4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5AC402-0699-D888-16C7-3FFE5C3A62A0}"/>
              </a:ext>
            </a:extLst>
          </p:cNvPr>
          <p:cNvSpPr txBox="1"/>
          <p:nvPr/>
        </p:nvSpPr>
        <p:spPr>
          <a:xfrm>
            <a:off x="5335114" y="2083307"/>
            <a:ext cx="30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8578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818F958-2D39-6144-13ED-B24E98724B7E}"/>
              </a:ext>
            </a:extLst>
          </p:cNvPr>
          <p:cNvSpPr/>
          <p:nvPr/>
        </p:nvSpPr>
        <p:spPr>
          <a:xfrm>
            <a:off x="640371" y="1367131"/>
            <a:ext cx="4433103" cy="15973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B7BDAD5-88C5-1216-13F1-D4835C4E23B3}"/>
              </a:ext>
            </a:extLst>
          </p:cNvPr>
          <p:cNvSpPr/>
          <p:nvPr/>
        </p:nvSpPr>
        <p:spPr>
          <a:xfrm>
            <a:off x="659757" y="3082307"/>
            <a:ext cx="4433103" cy="16615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D2DD78-AA53-1C4C-8ACB-335AD62DF2A2}"/>
              </a:ext>
            </a:extLst>
          </p:cNvPr>
          <p:cNvSpPr/>
          <p:nvPr/>
        </p:nvSpPr>
        <p:spPr>
          <a:xfrm>
            <a:off x="659757" y="4882033"/>
            <a:ext cx="4433103" cy="1577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D78DA8-8BF5-38A0-5B5F-B6BB1B8965B2}"/>
              </a:ext>
            </a:extLst>
          </p:cNvPr>
          <p:cNvCxnSpPr>
            <a:cxnSpLocks/>
          </p:cNvCxnSpPr>
          <p:nvPr/>
        </p:nvCxnSpPr>
        <p:spPr>
          <a:xfrm>
            <a:off x="4004841" y="1689906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77977B-D944-1A27-177E-1C1717E0357B}"/>
              </a:ext>
            </a:extLst>
          </p:cNvPr>
          <p:cNvSpPr/>
          <p:nvPr/>
        </p:nvSpPr>
        <p:spPr>
          <a:xfrm>
            <a:off x="3970116" y="1956122"/>
            <a:ext cx="81023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0460B-6E88-CAE1-5599-0B20CF88BAD2}"/>
              </a:ext>
            </a:extLst>
          </p:cNvPr>
          <p:cNvSpPr/>
          <p:nvPr/>
        </p:nvSpPr>
        <p:spPr>
          <a:xfrm flipH="1">
            <a:off x="3970117" y="2270572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C054A6-09D2-C12E-6EB9-D99E52403318}"/>
              </a:ext>
            </a:extLst>
          </p:cNvPr>
          <p:cNvSpPr/>
          <p:nvPr/>
        </p:nvSpPr>
        <p:spPr>
          <a:xfrm flipH="1">
            <a:off x="3972042" y="2596595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3C249-FCF2-9EFE-3F86-0AF8EF1A0194}"/>
              </a:ext>
            </a:extLst>
          </p:cNvPr>
          <p:cNvCxnSpPr>
            <a:cxnSpLocks/>
          </p:cNvCxnSpPr>
          <p:nvPr/>
        </p:nvCxnSpPr>
        <p:spPr>
          <a:xfrm>
            <a:off x="1761281" y="1689906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AB356F4-AD93-CF25-5987-5DAA4041F5E3}"/>
              </a:ext>
            </a:extLst>
          </p:cNvPr>
          <p:cNvSpPr/>
          <p:nvPr/>
        </p:nvSpPr>
        <p:spPr>
          <a:xfrm>
            <a:off x="1726556" y="1956122"/>
            <a:ext cx="81023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BAE5E2-D56A-3C33-B74D-1DB3AF99E2FE}"/>
              </a:ext>
            </a:extLst>
          </p:cNvPr>
          <p:cNvSpPr/>
          <p:nvPr/>
        </p:nvSpPr>
        <p:spPr>
          <a:xfrm flipH="1">
            <a:off x="1726557" y="2282147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B5EC52-7096-9CF2-0EEE-6B2D329E7C9A}"/>
              </a:ext>
            </a:extLst>
          </p:cNvPr>
          <p:cNvSpPr/>
          <p:nvPr/>
        </p:nvSpPr>
        <p:spPr>
          <a:xfrm flipH="1">
            <a:off x="1728482" y="2596595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8CAA17-5798-183C-6425-605A39A945A5}"/>
              </a:ext>
            </a:extLst>
          </p:cNvPr>
          <p:cNvCxnSpPr>
            <a:cxnSpLocks/>
            <a:stCxn id="8" idx="7"/>
            <a:endCxn id="13" idx="6"/>
          </p:cNvCxnSpPr>
          <p:nvPr/>
        </p:nvCxnSpPr>
        <p:spPr>
          <a:xfrm flipH="1">
            <a:off x="1807579" y="1964597"/>
            <a:ext cx="2231694" cy="2046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C7381-E77C-EDDC-10AE-2FC963BF7C8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H="1">
            <a:off x="1809506" y="2005520"/>
            <a:ext cx="2172476" cy="30556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FD7E95-182D-4B9D-3BEE-8227FD442D0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H="1">
            <a:off x="1799283" y="2005520"/>
            <a:ext cx="2182699" cy="59955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2AD88B-A85C-FD9A-1BC4-DFF08A7976D1}"/>
              </a:ext>
            </a:extLst>
          </p:cNvPr>
          <p:cNvSpPr txBox="1"/>
          <p:nvPr/>
        </p:nvSpPr>
        <p:spPr>
          <a:xfrm>
            <a:off x="4015833" y="1866627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Onshore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77795-2CCB-575F-0D00-E4FD3BC2510A}"/>
              </a:ext>
            </a:extLst>
          </p:cNvPr>
          <p:cNvSpPr txBox="1"/>
          <p:nvPr/>
        </p:nvSpPr>
        <p:spPr>
          <a:xfrm>
            <a:off x="4029625" y="2172559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Nearshore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D5B010-7EDB-F176-E5FC-577E53D5ACB9}"/>
              </a:ext>
            </a:extLst>
          </p:cNvPr>
          <p:cNvSpPr txBox="1"/>
          <p:nvPr/>
        </p:nvSpPr>
        <p:spPr>
          <a:xfrm>
            <a:off x="4031550" y="2474265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Offshore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085113-6DC9-3369-CA7E-21C09B6D8AC9}"/>
              </a:ext>
            </a:extLst>
          </p:cNvPr>
          <p:cNvSpPr txBox="1"/>
          <p:nvPr/>
        </p:nvSpPr>
        <p:spPr>
          <a:xfrm>
            <a:off x="856089" y="1866627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Onshore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D8DF61-8AA1-D7E3-CB3D-EEA2A57C9BDD}"/>
              </a:ext>
            </a:extLst>
          </p:cNvPr>
          <p:cNvSpPr txBox="1"/>
          <p:nvPr/>
        </p:nvSpPr>
        <p:spPr>
          <a:xfrm>
            <a:off x="869881" y="2172559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Nearshore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A5743-81B7-9E4D-94DB-9641CDC1DCE3}"/>
              </a:ext>
            </a:extLst>
          </p:cNvPr>
          <p:cNvSpPr txBox="1"/>
          <p:nvPr/>
        </p:nvSpPr>
        <p:spPr>
          <a:xfrm>
            <a:off x="871806" y="2474265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Offshore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51731-CA65-9374-24D2-692969B45542}"/>
              </a:ext>
            </a:extLst>
          </p:cNvPr>
          <p:cNvSpPr txBox="1"/>
          <p:nvPr/>
        </p:nvSpPr>
        <p:spPr>
          <a:xfrm>
            <a:off x="1302007" y="1367131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4B491-C195-E8E7-D424-4E423DDA8A7F}"/>
              </a:ext>
            </a:extLst>
          </p:cNvPr>
          <p:cNvSpPr txBox="1"/>
          <p:nvPr/>
        </p:nvSpPr>
        <p:spPr>
          <a:xfrm>
            <a:off x="3558923" y="1367131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Identity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5FAFDA-C111-729E-20A1-4064601023B4}"/>
              </a:ext>
            </a:extLst>
          </p:cNvPr>
          <p:cNvCxnSpPr>
            <a:cxnSpLocks/>
          </p:cNvCxnSpPr>
          <p:nvPr/>
        </p:nvCxnSpPr>
        <p:spPr>
          <a:xfrm>
            <a:off x="3970990" y="3502782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B0A3E6-C500-81EC-06D1-230442EED081}"/>
              </a:ext>
            </a:extLst>
          </p:cNvPr>
          <p:cNvSpPr/>
          <p:nvPr/>
        </p:nvSpPr>
        <p:spPr>
          <a:xfrm>
            <a:off x="3936265" y="3768998"/>
            <a:ext cx="81023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F91BED-51BF-315B-B415-296CC2D6F90A}"/>
              </a:ext>
            </a:extLst>
          </p:cNvPr>
          <p:cNvSpPr/>
          <p:nvPr/>
        </p:nvSpPr>
        <p:spPr>
          <a:xfrm flipH="1">
            <a:off x="3936266" y="4083448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041A31-1271-A71E-F598-9AE887343383}"/>
              </a:ext>
            </a:extLst>
          </p:cNvPr>
          <p:cNvSpPr/>
          <p:nvPr/>
        </p:nvSpPr>
        <p:spPr>
          <a:xfrm flipH="1">
            <a:off x="3938191" y="4409471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6F768D-00AA-DCEE-93DD-A7D37593D44A}"/>
              </a:ext>
            </a:extLst>
          </p:cNvPr>
          <p:cNvCxnSpPr>
            <a:cxnSpLocks/>
          </p:cNvCxnSpPr>
          <p:nvPr/>
        </p:nvCxnSpPr>
        <p:spPr>
          <a:xfrm>
            <a:off x="1727430" y="3502782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123A9AF-9340-0C44-188E-03FE4550C8F6}"/>
              </a:ext>
            </a:extLst>
          </p:cNvPr>
          <p:cNvSpPr/>
          <p:nvPr/>
        </p:nvSpPr>
        <p:spPr>
          <a:xfrm>
            <a:off x="1692705" y="3768998"/>
            <a:ext cx="81023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785EB5-C207-E0FF-EEB3-B4D584675739}"/>
              </a:ext>
            </a:extLst>
          </p:cNvPr>
          <p:cNvSpPr/>
          <p:nvPr/>
        </p:nvSpPr>
        <p:spPr>
          <a:xfrm flipH="1">
            <a:off x="1692706" y="4095023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499554-3187-5B2F-BAD0-E5E5A287ACD4}"/>
              </a:ext>
            </a:extLst>
          </p:cNvPr>
          <p:cNvSpPr/>
          <p:nvPr/>
        </p:nvSpPr>
        <p:spPr>
          <a:xfrm flipH="1">
            <a:off x="1694631" y="4409471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A246EA-AD2B-4A3B-929C-84DDA2C500EF}"/>
              </a:ext>
            </a:extLst>
          </p:cNvPr>
          <p:cNvCxnSpPr>
            <a:cxnSpLocks/>
            <a:stCxn id="47" idx="1"/>
            <a:endCxn id="41" idx="2"/>
          </p:cNvCxnSpPr>
          <p:nvPr/>
        </p:nvCxnSpPr>
        <p:spPr>
          <a:xfrm flipH="1">
            <a:off x="1775655" y="4116240"/>
            <a:ext cx="2220119" cy="772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E266A8-23E7-8937-44CB-284A5BE51377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 flipH="1">
            <a:off x="1765432" y="4132846"/>
            <a:ext cx="2182982" cy="28510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BE219D-0A45-18F3-F3A4-FD147E626BA3}"/>
              </a:ext>
            </a:extLst>
          </p:cNvPr>
          <p:cNvSpPr txBox="1"/>
          <p:nvPr/>
        </p:nvSpPr>
        <p:spPr>
          <a:xfrm>
            <a:off x="3981982" y="3679503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Onshore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AD81B-69AF-C037-9D62-054422BF9FA3}"/>
              </a:ext>
            </a:extLst>
          </p:cNvPr>
          <p:cNvSpPr txBox="1"/>
          <p:nvPr/>
        </p:nvSpPr>
        <p:spPr>
          <a:xfrm>
            <a:off x="3995774" y="3985435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Nearshore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C7FC32-4548-9CA3-ED39-DD4E22254077}"/>
              </a:ext>
            </a:extLst>
          </p:cNvPr>
          <p:cNvSpPr txBox="1"/>
          <p:nvPr/>
        </p:nvSpPr>
        <p:spPr>
          <a:xfrm>
            <a:off x="3997699" y="4287141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Offshore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521516-EF6D-2FDB-6316-14812560BBB3}"/>
              </a:ext>
            </a:extLst>
          </p:cNvPr>
          <p:cNvSpPr txBox="1"/>
          <p:nvPr/>
        </p:nvSpPr>
        <p:spPr>
          <a:xfrm>
            <a:off x="822238" y="3679503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Onshore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4300AE-DF20-041B-0FA8-C3043184B499}"/>
              </a:ext>
            </a:extLst>
          </p:cNvPr>
          <p:cNvSpPr txBox="1"/>
          <p:nvPr/>
        </p:nvSpPr>
        <p:spPr>
          <a:xfrm>
            <a:off x="836030" y="3985435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Nearshore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0CC6B-D18F-6646-8DF0-97657A6367CF}"/>
              </a:ext>
            </a:extLst>
          </p:cNvPr>
          <p:cNvSpPr txBox="1"/>
          <p:nvPr/>
        </p:nvSpPr>
        <p:spPr>
          <a:xfrm>
            <a:off x="837955" y="4287141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Offshore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12BD7B-3B2A-3DD2-3CD4-293A8374D8E7}"/>
              </a:ext>
            </a:extLst>
          </p:cNvPr>
          <p:cNvSpPr txBox="1"/>
          <p:nvPr/>
        </p:nvSpPr>
        <p:spPr>
          <a:xfrm>
            <a:off x="1268156" y="3180007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F1FAB-DA6F-E90B-01C2-D154583E656E}"/>
              </a:ext>
            </a:extLst>
          </p:cNvPr>
          <p:cNvSpPr txBox="1"/>
          <p:nvPr/>
        </p:nvSpPr>
        <p:spPr>
          <a:xfrm>
            <a:off x="3525072" y="3180007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Identity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7E4D22-EE9B-18CF-FB71-E63C99213F3B}"/>
              </a:ext>
            </a:extLst>
          </p:cNvPr>
          <p:cNvCxnSpPr>
            <a:cxnSpLocks/>
          </p:cNvCxnSpPr>
          <p:nvPr/>
        </p:nvCxnSpPr>
        <p:spPr>
          <a:xfrm>
            <a:off x="4004843" y="5209015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F429DCD-FE9E-0D06-67D4-0DF992B53A13}"/>
              </a:ext>
            </a:extLst>
          </p:cNvPr>
          <p:cNvSpPr/>
          <p:nvPr/>
        </p:nvSpPr>
        <p:spPr>
          <a:xfrm>
            <a:off x="3970118" y="5475231"/>
            <a:ext cx="81023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F4A6EE-AFB5-4E5F-9B32-A9E2F0DC5C30}"/>
              </a:ext>
            </a:extLst>
          </p:cNvPr>
          <p:cNvSpPr/>
          <p:nvPr/>
        </p:nvSpPr>
        <p:spPr>
          <a:xfrm flipH="1">
            <a:off x="3970119" y="5789681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959F52-B7B8-B915-B39F-D2C4F64612BC}"/>
              </a:ext>
            </a:extLst>
          </p:cNvPr>
          <p:cNvSpPr/>
          <p:nvPr/>
        </p:nvSpPr>
        <p:spPr>
          <a:xfrm flipH="1">
            <a:off x="3972044" y="6115704"/>
            <a:ext cx="82949" cy="578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149F8C-6163-BCDF-A202-6C4D53187476}"/>
              </a:ext>
            </a:extLst>
          </p:cNvPr>
          <p:cNvCxnSpPr>
            <a:cxnSpLocks/>
          </p:cNvCxnSpPr>
          <p:nvPr/>
        </p:nvCxnSpPr>
        <p:spPr>
          <a:xfrm>
            <a:off x="1761283" y="5209015"/>
            <a:ext cx="0" cy="125006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B92CCA2-814E-7DD2-A9E1-7684436F8406}"/>
              </a:ext>
            </a:extLst>
          </p:cNvPr>
          <p:cNvSpPr/>
          <p:nvPr/>
        </p:nvSpPr>
        <p:spPr>
          <a:xfrm>
            <a:off x="1726558" y="5475231"/>
            <a:ext cx="81023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1EBF79-DD61-9087-022A-8D9CBBA61233}"/>
              </a:ext>
            </a:extLst>
          </p:cNvPr>
          <p:cNvSpPr/>
          <p:nvPr/>
        </p:nvSpPr>
        <p:spPr>
          <a:xfrm flipH="1">
            <a:off x="1726559" y="5801256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712AA4-842E-C36D-68EC-4869BCC568F4}"/>
              </a:ext>
            </a:extLst>
          </p:cNvPr>
          <p:cNvSpPr/>
          <p:nvPr/>
        </p:nvSpPr>
        <p:spPr>
          <a:xfrm flipH="1">
            <a:off x="1728484" y="6115704"/>
            <a:ext cx="82949" cy="5787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A4CD3E-B636-79B0-FD2A-D0B4832539A8}"/>
              </a:ext>
            </a:extLst>
          </p:cNvPr>
          <p:cNvCxnSpPr>
            <a:cxnSpLocks/>
            <a:stCxn id="68" idx="1"/>
            <a:endCxn id="63" idx="1"/>
          </p:cNvCxnSpPr>
          <p:nvPr/>
        </p:nvCxnSpPr>
        <p:spPr>
          <a:xfrm flipH="1">
            <a:off x="1799285" y="6124179"/>
            <a:ext cx="2232267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6A84B0-EB3D-C64C-9ED3-F02CD9670B57}"/>
              </a:ext>
            </a:extLst>
          </p:cNvPr>
          <p:cNvSpPr txBox="1"/>
          <p:nvPr/>
        </p:nvSpPr>
        <p:spPr>
          <a:xfrm>
            <a:off x="4015835" y="5385736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Onshore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FED659-CCAF-AC80-F6AB-0DBAB435960C}"/>
              </a:ext>
            </a:extLst>
          </p:cNvPr>
          <p:cNvSpPr txBox="1"/>
          <p:nvPr/>
        </p:nvSpPr>
        <p:spPr>
          <a:xfrm>
            <a:off x="4029627" y="5691668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Nearshore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3D5A9-9F1C-D35C-CC52-1C611D73FB8B}"/>
              </a:ext>
            </a:extLst>
          </p:cNvPr>
          <p:cNvSpPr txBox="1"/>
          <p:nvPr/>
        </p:nvSpPr>
        <p:spPr>
          <a:xfrm>
            <a:off x="4031552" y="5993374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Offshore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809914-8076-07AA-F9CD-7B4B76AA774C}"/>
              </a:ext>
            </a:extLst>
          </p:cNvPr>
          <p:cNvSpPr txBox="1"/>
          <p:nvPr/>
        </p:nvSpPr>
        <p:spPr>
          <a:xfrm>
            <a:off x="856091" y="5385736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Onshore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ABCB8-43D7-28F8-26A9-B21A1486278D}"/>
              </a:ext>
            </a:extLst>
          </p:cNvPr>
          <p:cNvSpPr txBox="1"/>
          <p:nvPr/>
        </p:nvSpPr>
        <p:spPr>
          <a:xfrm>
            <a:off x="869883" y="5691668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Nearshore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8BF882-C016-F21E-30A9-CA094A6F22BD}"/>
              </a:ext>
            </a:extLst>
          </p:cNvPr>
          <p:cNvSpPr txBox="1"/>
          <p:nvPr/>
        </p:nvSpPr>
        <p:spPr>
          <a:xfrm>
            <a:off x="871808" y="5993374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Offshore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D6A0B-537F-EE29-FB45-9261CD25DD1B}"/>
              </a:ext>
            </a:extLst>
          </p:cNvPr>
          <p:cNvSpPr txBox="1"/>
          <p:nvPr/>
        </p:nvSpPr>
        <p:spPr>
          <a:xfrm>
            <a:off x="1302009" y="4886240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7927A0-AB73-1F52-67F5-A78550B8DAAC}"/>
              </a:ext>
            </a:extLst>
          </p:cNvPr>
          <p:cNvSpPr txBox="1"/>
          <p:nvPr/>
        </p:nvSpPr>
        <p:spPr>
          <a:xfrm>
            <a:off x="3558925" y="4886240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Identity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83B6606-EBAF-41BE-5130-2A9FC901AE68}"/>
              </a:ext>
            </a:extLst>
          </p:cNvPr>
          <p:cNvSpPr/>
          <p:nvPr/>
        </p:nvSpPr>
        <p:spPr>
          <a:xfrm>
            <a:off x="7118526" y="2128237"/>
            <a:ext cx="4433103" cy="15973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52CB5BD-B3ED-B535-5E26-5271BF0885CB}"/>
              </a:ext>
            </a:extLst>
          </p:cNvPr>
          <p:cNvSpPr/>
          <p:nvPr/>
        </p:nvSpPr>
        <p:spPr>
          <a:xfrm>
            <a:off x="7118526" y="3836664"/>
            <a:ext cx="4433103" cy="15973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031555-54F4-336D-3701-A89AEEAE36A6}"/>
              </a:ext>
            </a:extLst>
          </p:cNvPr>
          <p:cNvSpPr/>
          <p:nvPr/>
        </p:nvSpPr>
        <p:spPr>
          <a:xfrm>
            <a:off x="7334057" y="5012014"/>
            <a:ext cx="1890969" cy="33490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a-loc &lt; i-loc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F42FE3-D896-1395-06D1-79A3DEA42E87}"/>
              </a:ext>
            </a:extLst>
          </p:cNvPr>
          <p:cNvSpPr/>
          <p:nvPr/>
        </p:nvSpPr>
        <p:spPr>
          <a:xfrm>
            <a:off x="9440557" y="3278776"/>
            <a:ext cx="1890969" cy="33490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a-loc &lt; i-loc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77E33EE-7FEB-CE44-E387-06BB8D42DA66}"/>
              </a:ext>
            </a:extLst>
          </p:cNvPr>
          <p:cNvCxnSpPr>
            <a:cxnSpLocks/>
          </p:cNvCxnSpPr>
          <p:nvPr/>
        </p:nvCxnSpPr>
        <p:spPr>
          <a:xfrm>
            <a:off x="9319740" y="4019372"/>
            <a:ext cx="0" cy="12500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7B00D8-0937-5A9A-8E64-F291B5DB6F3D}"/>
              </a:ext>
            </a:extLst>
          </p:cNvPr>
          <p:cNvCxnSpPr>
            <a:cxnSpLocks/>
          </p:cNvCxnSpPr>
          <p:nvPr/>
        </p:nvCxnSpPr>
        <p:spPr>
          <a:xfrm>
            <a:off x="9273440" y="2301882"/>
            <a:ext cx="0" cy="12500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FB3B6D3-1CF3-9740-24CB-C09F704D7E13}"/>
              </a:ext>
            </a:extLst>
          </p:cNvPr>
          <p:cNvSpPr/>
          <p:nvPr/>
        </p:nvSpPr>
        <p:spPr>
          <a:xfrm>
            <a:off x="7604565" y="2444263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a-loc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74598A-A05C-5D6E-DF4B-A352773E9D88}"/>
              </a:ext>
            </a:extLst>
          </p:cNvPr>
          <p:cNvSpPr/>
          <p:nvPr/>
        </p:nvSpPr>
        <p:spPr>
          <a:xfrm>
            <a:off x="10386041" y="2444263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i-loc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966CF4-8C55-70F0-D2D9-71EA6896EB3D}"/>
              </a:ext>
            </a:extLst>
          </p:cNvPr>
          <p:cNvSpPr/>
          <p:nvPr/>
        </p:nvSpPr>
        <p:spPr>
          <a:xfrm>
            <a:off x="7615723" y="2679991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387E2A1-7F74-B0A5-E302-C68B6246F120}"/>
              </a:ext>
            </a:extLst>
          </p:cNvPr>
          <p:cNvSpPr/>
          <p:nvPr/>
        </p:nvSpPr>
        <p:spPr>
          <a:xfrm>
            <a:off x="10382492" y="2680880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0E5D845-22DB-2E4B-C9FE-63EF37EEDF65}"/>
              </a:ext>
            </a:extLst>
          </p:cNvPr>
          <p:cNvSpPr/>
          <p:nvPr/>
        </p:nvSpPr>
        <p:spPr>
          <a:xfrm>
            <a:off x="7614668" y="4010404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a-loc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7BBB3D-FAA4-A320-6844-1349C2A1EC19}"/>
              </a:ext>
            </a:extLst>
          </p:cNvPr>
          <p:cNvSpPr/>
          <p:nvPr/>
        </p:nvSpPr>
        <p:spPr>
          <a:xfrm>
            <a:off x="10396144" y="4010404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i-loc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7BD37A-D11B-4CBD-8686-5C30762C0E5C}"/>
              </a:ext>
            </a:extLst>
          </p:cNvPr>
          <p:cNvSpPr/>
          <p:nvPr/>
        </p:nvSpPr>
        <p:spPr>
          <a:xfrm>
            <a:off x="7625826" y="4246132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F292E5-89B3-6D75-37F8-2804A344AD65}"/>
              </a:ext>
            </a:extLst>
          </p:cNvPr>
          <p:cNvSpPr/>
          <p:nvPr/>
        </p:nvSpPr>
        <p:spPr>
          <a:xfrm>
            <a:off x="10392595" y="4247021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zone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97FFBB-0440-C2C2-F76B-A59A3396F8A9}"/>
              </a:ext>
            </a:extLst>
          </p:cNvPr>
          <p:cNvSpPr txBox="1"/>
          <p:nvPr/>
        </p:nvSpPr>
        <p:spPr>
          <a:xfrm>
            <a:off x="7517396" y="1790143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80ED05-65B0-E912-195C-7D8713956CA4}"/>
              </a:ext>
            </a:extLst>
          </p:cNvPr>
          <p:cNvSpPr txBox="1"/>
          <p:nvPr/>
        </p:nvSpPr>
        <p:spPr>
          <a:xfrm>
            <a:off x="9838247" y="1784496"/>
            <a:ext cx="891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Identity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A6C2C74-399B-E631-9323-71748E0DC3DE}"/>
              </a:ext>
            </a:extLst>
          </p:cNvPr>
          <p:cNvSpPr/>
          <p:nvPr/>
        </p:nvSpPr>
        <p:spPr>
          <a:xfrm>
            <a:off x="10380562" y="2210494"/>
            <a:ext cx="674976" cy="176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a-loc</a:t>
            </a:r>
          </a:p>
        </p:txBody>
      </p:sp>
    </p:spTree>
    <p:extLst>
      <p:ext uri="{BB962C8B-B14F-4D97-AF65-F5344CB8AC3E}">
        <p14:creationId xmlns:p14="http://schemas.microsoft.com/office/powerpoint/2010/main" val="33127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885AD8-36C6-D9A7-7C2E-7300516E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814"/>
              </p:ext>
            </p:extLst>
          </p:nvPr>
        </p:nvGraphicFramePr>
        <p:xfrm>
          <a:off x="1611312" y="1421894"/>
          <a:ext cx="8969375" cy="44523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3158729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9114529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09063851"/>
                    </a:ext>
                  </a:extLst>
                </a:gridCol>
                <a:gridCol w="1736441">
                  <a:extLst>
                    <a:ext uri="{9D8B030D-6E8A-4147-A177-3AD203B41FA5}">
                      <a16:colId xmlns:a16="http://schemas.microsoft.com/office/drawing/2014/main" val="826306248"/>
                    </a:ext>
                  </a:extLst>
                </a:gridCol>
                <a:gridCol w="2164045">
                  <a:extLst>
                    <a:ext uri="{9D8B030D-6E8A-4147-A177-3AD203B41FA5}">
                      <a16:colId xmlns:a16="http://schemas.microsoft.com/office/drawing/2014/main" val="2389025966"/>
                    </a:ext>
                  </a:extLst>
                </a:gridCol>
              </a:tblGrid>
              <a:tr h="50906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4125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ONSHORE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Textile, textiles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2823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NEARSHORE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Textile, textiles</a:t>
                      </a:r>
                      <a:endParaRPr lang="en-US" dirty="0"/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88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OFFSHORE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Textile, textiles</a:t>
                      </a:r>
                      <a:endParaRPr lang="en-US" dirty="0"/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32522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ONSHORE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Plastics, Civil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5822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NEARSHORE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Plastics, Civil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79280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OFFSHORE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Plastics, Civil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20174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ONSHORE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Printing, Publishing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49265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NEARSHORE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Printing, Publishing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5869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OFFSHORE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Printing, Publishing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3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885AD8-36C6-D9A7-7C2E-7300516E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24227"/>
              </p:ext>
            </p:extLst>
          </p:nvPr>
        </p:nvGraphicFramePr>
        <p:xfrm>
          <a:off x="2693335" y="1821944"/>
          <a:ext cx="6805330" cy="445235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3158729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9114529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09063851"/>
                    </a:ext>
                  </a:extLst>
                </a:gridCol>
                <a:gridCol w="1736441">
                  <a:extLst>
                    <a:ext uri="{9D8B030D-6E8A-4147-A177-3AD203B41FA5}">
                      <a16:colId xmlns:a16="http://schemas.microsoft.com/office/drawing/2014/main" val="826306248"/>
                    </a:ext>
                  </a:extLst>
                </a:gridCol>
              </a:tblGrid>
              <a:tr h="50906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4125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2823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88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CDE1234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>
                    <a:solidFill>
                      <a:srgbClr val="E98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32522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5822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79280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CDE2345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20174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49265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58697"/>
                  </a:ext>
                </a:extLst>
              </a:tr>
              <a:tr h="438144">
                <a:tc>
                  <a:txBody>
                    <a:bodyPr/>
                    <a:lstStyle/>
                    <a:p>
                      <a:r>
                        <a:rPr lang="en-US" dirty="0"/>
                        <a:t>RO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CDE3456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8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150</Words>
  <Application>Microsoft Macintosh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</dc:creator>
  <cp:lastModifiedBy>n n</cp:lastModifiedBy>
  <cp:revision>5</cp:revision>
  <dcterms:created xsi:type="dcterms:W3CDTF">2024-03-08T03:26:03Z</dcterms:created>
  <dcterms:modified xsi:type="dcterms:W3CDTF">2024-03-15T01:23:14Z</dcterms:modified>
</cp:coreProperties>
</file>