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>
      <p:cViewPr varScale="1">
        <p:scale>
          <a:sx n="120" d="100"/>
          <a:sy n="120" d="100"/>
        </p:scale>
        <p:origin x="200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8620ab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18620ab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8620ab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18620ab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52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Status Report:</a:t>
            </a:r>
            <a:br>
              <a:rPr lang="en" dirty="0"/>
            </a:br>
            <a:r>
              <a:rPr lang="en" dirty="0"/>
              <a:t>Project name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 • 09.04.20XX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09.05.XX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12" name="Google Shape;112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3" name="Google Shape;113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4" name="Google Shape;114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Lorem ipsum dolor sit </a:t>
            </a:r>
            <a:r>
              <a:rPr lang="en" sz="1600" dirty="0" err="1"/>
              <a:t>amet</a:t>
            </a:r>
            <a:r>
              <a:rPr lang="en" sz="1600" dirty="0"/>
              <a:t>, </a:t>
            </a:r>
            <a:r>
              <a:rPr lang="en" sz="1600" dirty="0" err="1"/>
              <a:t>consectetur</a:t>
            </a:r>
            <a:r>
              <a:rPr lang="en" sz="1600" dirty="0"/>
              <a:t> </a:t>
            </a:r>
            <a:r>
              <a:rPr lang="en" sz="1600" dirty="0" err="1"/>
              <a:t>adipiscing</a:t>
            </a:r>
            <a:r>
              <a:rPr lang="en" sz="1600" dirty="0"/>
              <a:t> </a:t>
            </a:r>
            <a:r>
              <a:rPr lang="en" sz="1600" dirty="0" err="1"/>
              <a:t>elit</a:t>
            </a:r>
            <a:endParaRPr sz="1600" dirty="0"/>
          </a:p>
        </p:txBody>
      </p:sp>
      <p:sp>
        <p:nvSpPr>
          <p:cNvPr id="116" name="Google Shape;116;p1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09.17.XX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18" name="Google Shape;118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9" name="Google Shape;119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" name="Google Shape;120;p19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9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22" name="Google Shape;122;p19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10.13.XX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5" name="Google Shape;125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6" name="Google Shape;126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9"/>
          <p:cNvSpPr txBox="1">
            <a:spLocks noGrp="1"/>
          </p:cNvSpPr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28" name="Google Shape;128;p19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10.20.XX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1" name="Google Shape;131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9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34" name="Google Shape;134;p19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tx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11.01.XX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6" name="Google Shape;136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7" name="Google Shape;13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4294967295"/>
          </p:nvPr>
        </p:nvSpPr>
        <p:spPr>
          <a:xfrm>
            <a:off x="4014002" y="234190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09.17.XX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4294967295"/>
          </p:nvPr>
        </p:nvSpPr>
        <p:spPr>
          <a:xfrm>
            <a:off x="5655440" y="234190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10.13.XX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4294967295"/>
          </p:nvPr>
        </p:nvSpPr>
        <p:spPr>
          <a:xfrm>
            <a:off x="675354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11.01.XX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4302860" y="723400"/>
            <a:ext cx="1222800" cy="745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East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US2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5583285" y="718050"/>
            <a:ext cx="1222800" cy="745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Central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US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4302860" y="1463550"/>
            <a:ext cx="1222800" cy="3113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583285" y="1463550"/>
            <a:ext cx="1222800" cy="3113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414710" y="1629425"/>
            <a:ext cx="2242782" cy="470394"/>
          </a:xfrm>
          <a:prstGeom prst="flowChartTerminator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4669210" y="1704547"/>
            <a:ext cx="327000" cy="313800"/>
          </a:xfrm>
          <a:prstGeom prst="ellipse">
            <a:avLst/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6076685" y="1707725"/>
            <a:ext cx="327000" cy="3138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2354375" y="718050"/>
            <a:ext cx="1887600" cy="745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Service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2354493" y="1463550"/>
            <a:ext cx="1887600" cy="3113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2523718" y="1619000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Portal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4404269" y="2265737"/>
            <a:ext cx="2242782" cy="470394"/>
          </a:xfrm>
          <a:prstGeom prst="flowChartTerminator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4669210" y="2349560"/>
            <a:ext cx="327000" cy="313800"/>
          </a:xfrm>
          <a:prstGeom prst="ellipse">
            <a:avLst/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6081911" y="2339552"/>
            <a:ext cx="327000" cy="313800"/>
          </a:xfrm>
          <a:prstGeom prst="ellipse">
            <a:avLst/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2523706" y="2250838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Discovery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4414710" y="2901101"/>
            <a:ext cx="2242782" cy="470394"/>
          </a:xfrm>
          <a:prstGeom prst="flowChartTerminator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4669210" y="2971650"/>
            <a:ext cx="327000" cy="313800"/>
          </a:xfrm>
          <a:prstGeom prst="ellipse">
            <a:avLst/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076685" y="2994732"/>
            <a:ext cx="327000" cy="313800"/>
          </a:xfrm>
          <a:prstGeom prst="ellipse">
            <a:avLst/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2565356" y="2896500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Discovery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4294967295"/>
          </p:nvPr>
        </p:nvSpPr>
        <p:spPr>
          <a:xfrm>
            <a:off x="986594" y="23472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09.17.XX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14384" y="718050"/>
            <a:ext cx="1887600" cy="745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Resource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414502" y="1463550"/>
            <a:ext cx="1887600" cy="3113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583727" y="1619000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PostgreSQL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83715" y="2250838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Cosmos DB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625365" y="2896500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ADLS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6873239" y="723400"/>
            <a:ext cx="1887600" cy="745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Service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6873357" y="1468900"/>
            <a:ext cx="1887600" cy="3113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7042582" y="1624350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Portal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7042570" y="2256188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Discovery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7084220" y="2901850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Discovery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4294967295"/>
          </p:nvPr>
        </p:nvSpPr>
        <p:spPr>
          <a:xfrm>
            <a:off x="4014002" y="234190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09.17.XX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4294967295"/>
          </p:nvPr>
        </p:nvSpPr>
        <p:spPr>
          <a:xfrm>
            <a:off x="5655440" y="234190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10.13.XX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4294967295"/>
          </p:nvPr>
        </p:nvSpPr>
        <p:spPr>
          <a:xfrm>
            <a:off x="675354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11.01.XX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4302860" y="723400"/>
            <a:ext cx="1222800" cy="745500"/>
          </a:xfrm>
          <a:prstGeom prst="rect">
            <a:avLst/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East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US2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5583285" y="718050"/>
            <a:ext cx="1222800" cy="745500"/>
          </a:xfrm>
          <a:prstGeom prst="rect">
            <a:avLst/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Central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US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4302860" y="1463550"/>
            <a:ext cx="1222800" cy="3113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583285" y="1463550"/>
            <a:ext cx="1222800" cy="3113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414710" y="1629425"/>
            <a:ext cx="2242782" cy="470394"/>
          </a:xfrm>
          <a:prstGeom prst="flowChartTerminator">
            <a:avLst/>
          </a:prstGeom>
          <a:solidFill>
            <a:srgbClr val="EFEF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4669210" y="1704547"/>
            <a:ext cx="327000" cy="3138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6076685" y="1707725"/>
            <a:ext cx="327000" cy="313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2343742" y="718050"/>
            <a:ext cx="1887600" cy="745500"/>
          </a:xfrm>
          <a:prstGeom prst="rect">
            <a:avLst/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Service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2354493" y="1463550"/>
            <a:ext cx="1887600" cy="3113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2523718" y="1619000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Portal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4404269" y="2265737"/>
            <a:ext cx="2242782" cy="470394"/>
          </a:xfrm>
          <a:prstGeom prst="flowChartTerminator">
            <a:avLst/>
          </a:prstGeom>
          <a:solidFill>
            <a:srgbClr val="EFEF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4669210" y="2349560"/>
            <a:ext cx="327000" cy="3138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6081911" y="2339552"/>
            <a:ext cx="327000" cy="3138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2523706" y="2250838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Discovery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4414710" y="2901101"/>
            <a:ext cx="2242782" cy="470394"/>
          </a:xfrm>
          <a:prstGeom prst="flowChartTerminator">
            <a:avLst/>
          </a:prstGeom>
          <a:solidFill>
            <a:srgbClr val="EFEF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4669210" y="2971650"/>
            <a:ext cx="327000" cy="3138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076685" y="2994732"/>
            <a:ext cx="327000" cy="3138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2565356" y="2896500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Discovery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4294967295"/>
          </p:nvPr>
        </p:nvSpPr>
        <p:spPr>
          <a:xfrm>
            <a:off x="922796" y="23472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09.17.XX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350586" y="718050"/>
            <a:ext cx="1887600" cy="745500"/>
          </a:xfrm>
          <a:prstGeom prst="rect">
            <a:avLst/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Resource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350704" y="1463550"/>
            <a:ext cx="1887600" cy="3113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519929" y="1619000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PostgreSQL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519917" y="2250838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Cosmos DB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61567" y="2896500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ADLS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6873239" y="723400"/>
            <a:ext cx="1887600" cy="745500"/>
          </a:xfrm>
          <a:prstGeom prst="rect">
            <a:avLst/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Service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6873357" y="1468900"/>
            <a:ext cx="1887600" cy="3113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7042582" y="1624350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Portal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7042570" y="2256188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Discovery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7084220" y="2901850"/>
            <a:ext cx="1445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Discovery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13799496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129</Words>
  <Application>Microsoft Macintosh PowerPoint</Application>
  <PresentationFormat>On-screen Show 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Raleway</vt:lpstr>
      <vt:lpstr>Lato</vt:lpstr>
      <vt:lpstr>Swiss</vt:lpstr>
      <vt:lpstr>Status Report: Project name</vt:lpstr>
      <vt:lpstr>Schedule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Report: Project name</dc:title>
  <cp:lastModifiedBy>n n</cp:lastModifiedBy>
  <cp:revision>13</cp:revision>
  <dcterms:modified xsi:type="dcterms:W3CDTF">2022-06-06T03:22:23Z</dcterms:modified>
</cp:coreProperties>
</file>