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78" r:id="rId7"/>
    <p:sldId id="258" r:id="rId8"/>
    <p:sldId id="271" r:id="rId9"/>
    <p:sldId id="281" r:id="rId10"/>
    <p:sldId id="280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0655" autoAdjust="0"/>
  </p:normalViewPr>
  <p:slideViewPr>
    <p:cSldViewPr snapToGrid="0">
      <p:cViewPr varScale="1">
        <p:scale>
          <a:sx n="105" d="100"/>
          <a:sy n="105" d="100"/>
        </p:scale>
        <p:origin x="60" y="39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1039660"/>
            <a:ext cx="4941771" cy="5490530"/>
          </a:xfrm>
        </p:spPr>
        <p:txBody>
          <a:bodyPr anchor="ctr"/>
          <a:lstStyle/>
          <a:p>
            <a:r>
              <a:rPr lang="en-US" dirty="0"/>
              <a:t>Group 5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amo-cobbia kofi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ntiamoah</a:t>
            </a:r>
            <a:r>
              <a:rPr lang="en-US" dirty="0"/>
              <a:t> maxwell </a:t>
            </a:r>
            <a:r>
              <a:rPr lang="en-US" dirty="0" err="1"/>
              <a:t>agyemang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duah</a:t>
            </a:r>
            <a:r>
              <a:rPr lang="en-US" dirty="0"/>
              <a:t> </a:t>
            </a:r>
            <a:r>
              <a:rPr lang="en-US" dirty="0" err="1"/>
              <a:t>francis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quansah</a:t>
            </a:r>
            <a:r>
              <a:rPr lang="en-US" dirty="0"/>
              <a:t> </a:t>
            </a:r>
            <a:r>
              <a:rPr lang="en-US" dirty="0" err="1"/>
              <a:t>paul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Components</a:t>
            </a:r>
          </a:p>
          <a:p>
            <a:r>
              <a:rPr lang="en-US" dirty="0"/>
              <a:t>Schematics</a:t>
            </a:r>
          </a:p>
          <a:p>
            <a:r>
              <a:rPr lang="en-US" dirty="0"/>
              <a:t>Mode of operation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Smart Water leakage Detection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Piezo</a:t>
            </a:r>
          </a:p>
          <a:p>
            <a:r>
              <a:rPr lang="en-US" dirty="0"/>
              <a:t>Ultrasonic distance sensor</a:t>
            </a:r>
          </a:p>
          <a:p>
            <a:r>
              <a:rPr lang="en-US" dirty="0"/>
              <a:t>Resistors</a:t>
            </a:r>
          </a:p>
          <a:p>
            <a:r>
              <a:rPr lang="en-US" dirty="0"/>
              <a:t>LED</a:t>
            </a:r>
          </a:p>
          <a:p>
            <a:r>
              <a:rPr lang="en-US" dirty="0"/>
              <a:t>Pushbutton</a:t>
            </a:r>
          </a:p>
          <a:p>
            <a:r>
              <a:rPr lang="en-US" dirty="0"/>
              <a:t>Breadboard</a:t>
            </a:r>
          </a:p>
          <a:p>
            <a:r>
              <a:rPr lang="en-US" dirty="0"/>
              <a:t>Arduino Uno R3</a:t>
            </a:r>
          </a:p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638828"/>
            <a:ext cx="4179570" cy="1077238"/>
          </a:xfrm>
        </p:spPr>
        <p:txBody>
          <a:bodyPr/>
          <a:lstStyle/>
          <a:p>
            <a:r>
              <a:rPr lang="en-US" dirty="0"/>
              <a:t>schematics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8667" y="1816274"/>
            <a:ext cx="8385131" cy="5041725"/>
          </a:xfrm>
        </p:spPr>
        <p:txBody>
          <a:bodyPr>
            <a:noAutofit/>
          </a:bodyPr>
          <a:lstStyle/>
          <a:p>
            <a:r>
              <a:rPr lang="en-US" dirty="0"/>
              <a:t>The Arduino Uno R3 is a microcontroller that reads data from the ultrasonic sensor and buttons, controls the LED and buzzer accordingly.</a:t>
            </a:r>
          </a:p>
          <a:p>
            <a:r>
              <a:rPr lang="en-US" dirty="0"/>
              <a:t>The ultrasonic distance sensor(4 pin) </a:t>
            </a:r>
          </a:p>
          <a:p>
            <a:r>
              <a:rPr lang="en-US" dirty="0"/>
              <a:t>VCC serves as the power(5V)</a:t>
            </a:r>
          </a:p>
          <a:p>
            <a:r>
              <a:rPr lang="en-US" dirty="0" err="1"/>
              <a:t>GND:Ground</a:t>
            </a:r>
            <a:endParaRPr lang="en-US" dirty="0"/>
          </a:p>
          <a:p>
            <a:r>
              <a:rPr lang="en-US" dirty="0"/>
              <a:t>TRIG : It triggers pin to send ultrasonic pulses</a:t>
            </a:r>
          </a:p>
          <a:p>
            <a:r>
              <a:rPr lang="en-US" dirty="0"/>
              <a:t>ECHO: It receives reflected pulses</a:t>
            </a:r>
          </a:p>
          <a:p>
            <a:r>
              <a:rPr lang="en-US" dirty="0"/>
              <a:t>LED: Visual indicator for leakage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BF7E-29F0-D38A-1769-54B021F9B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4006215" y="0"/>
            <a:ext cx="4179570" cy="62509"/>
          </a:xfrm>
        </p:spPr>
        <p:txBody>
          <a:bodyPr/>
          <a:lstStyle/>
          <a:p>
            <a:endParaRPr lang="en-G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0259D-79B2-CA7E-768A-796E85983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8488" y="1615736"/>
            <a:ext cx="10183660" cy="4472549"/>
          </a:xfrm>
        </p:spPr>
        <p:txBody>
          <a:bodyPr/>
          <a:lstStyle/>
          <a:p>
            <a:r>
              <a:rPr lang="en-US" dirty="0"/>
              <a:t>Piezo buzzer: Sounds an alarm to detect water leakage </a:t>
            </a:r>
          </a:p>
          <a:p>
            <a:r>
              <a:rPr lang="en-US" dirty="0"/>
              <a:t>220 ohms resistor: protects the LED from </a:t>
            </a:r>
            <a:r>
              <a:rPr lang="en-US" dirty="0" err="1"/>
              <a:t>execessive</a:t>
            </a:r>
            <a:r>
              <a:rPr lang="en-US" dirty="0"/>
              <a:t> current </a:t>
            </a:r>
          </a:p>
          <a:p>
            <a:r>
              <a:rPr lang="en-US" dirty="0"/>
              <a:t>Push button: Manual reset or activation </a:t>
            </a:r>
          </a:p>
          <a:p>
            <a:endParaRPr lang="en-G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36D5E-FA35-B3B6-9DF0-6876888D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39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Mode of operation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AB1B-184C-71BB-3589-0D7E28B59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3791211" y="-1234445"/>
            <a:ext cx="4179570" cy="45719"/>
          </a:xfrm>
        </p:spPr>
        <p:txBody>
          <a:bodyPr/>
          <a:lstStyle/>
          <a:p>
            <a:endParaRPr lang="en-G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181B6-1B94-EF30-FC7A-873C265BE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5205" y="776615"/>
            <a:ext cx="8848594" cy="53116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decided to use an ultrasonic distance sensor to diagnose  water leakages.</a:t>
            </a:r>
          </a:p>
          <a:p>
            <a:r>
              <a:rPr lang="en-US" dirty="0"/>
              <a:t>Firstly we initialize all of the necessary components .</a:t>
            </a:r>
          </a:p>
          <a:p>
            <a:r>
              <a:rPr lang="en-US" dirty="0"/>
              <a:t>Next an instruction of a loop is used whereby short pulses from the ultrasonic sensor are sent out from the trigger pin. Then the duration for how long the echo pin stays high is measured. A formula is inserted which helps us determine the distance and is displayed.</a:t>
            </a:r>
          </a:p>
          <a:p>
            <a:endParaRPr lang="en-US" dirty="0"/>
          </a:p>
          <a:p>
            <a:r>
              <a:rPr lang="en-US" dirty="0"/>
              <a:t>The leak detection logic is such that when the distance is less than 40 cm, it assumes that the water is too close </a:t>
            </a:r>
            <a:r>
              <a:rPr lang="en-US" dirty="0" err="1"/>
              <a:t>ie</a:t>
            </a:r>
            <a:r>
              <a:rPr lang="en-US" dirty="0"/>
              <a:t>. There is a leakage. Also if the distance is greater than 250,it assumes that the tank is empty and that there is a leak. In either case the buzzer goes off and the LED turns on. Otherwise the system is normal and both the LED and buzzer stay off.</a:t>
            </a:r>
          </a:p>
          <a:p>
            <a:endParaRPr lang="en-G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7D149-E00A-FA71-CD32-414C7CEE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790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{A5CBBE07-86EB-416D-889A-4B6E5F955900}tf67328976_win32</Template>
  <TotalTime>95</TotalTime>
  <Words>304</Words>
  <Application>Microsoft Office PowerPoint</Application>
  <PresentationFormat>Widescreen</PresentationFormat>
  <Paragraphs>45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Custom</vt:lpstr>
      <vt:lpstr>Group 5  amo-cobbia kofi  ntiamoah maxwell agyemang  duah francis  quansah paul </vt:lpstr>
      <vt:lpstr>Content</vt:lpstr>
      <vt:lpstr>Smart Water leakage Detection</vt:lpstr>
      <vt:lpstr>Components</vt:lpstr>
      <vt:lpstr>schematics</vt:lpstr>
      <vt:lpstr>PowerPoint Presentation</vt:lpstr>
      <vt:lpstr>Mode of operation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kofi amo-cobbia</dc:creator>
  <cp:lastModifiedBy>kofi amo-cobbia</cp:lastModifiedBy>
  <cp:revision>1</cp:revision>
  <dcterms:created xsi:type="dcterms:W3CDTF">2025-04-11T15:12:31Z</dcterms:created>
  <dcterms:modified xsi:type="dcterms:W3CDTF">2025-04-11T16:48:01Z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