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052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54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444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287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190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303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90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399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193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542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642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98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7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3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38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729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131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67AABF-0A66-4A35-94F9-8DAE350E91C3}" type="datetimeFigureOut">
              <a:rPr lang="en-IE" smtClean="0"/>
              <a:t>14/10/2019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33D331-F84A-4DA2-92AE-78F8252B4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331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D433EC1-C179-4E25-817F-9E75042B9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r="1229" b="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BBC10-9628-4741-8E13-EC4CF6FB7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3952"/>
            <a:ext cx="9144000" cy="1978927"/>
          </a:xfrm>
        </p:spPr>
        <p:txBody>
          <a:bodyPr>
            <a:normAutofit/>
          </a:bodyPr>
          <a:lstStyle/>
          <a:p>
            <a:r>
              <a:rPr lang="en-IE" sz="9600" dirty="0" err="1">
                <a:solidFill>
                  <a:schemeClr val="bg1"/>
                </a:solidFill>
                <a:latin typeface="CF My Bloody Valentine" pitchFamily="2" charset="0"/>
              </a:rPr>
              <a:t>Daedulus</a:t>
            </a:r>
            <a:endParaRPr lang="en-IE" sz="9600" dirty="0">
              <a:solidFill>
                <a:schemeClr val="bg1"/>
              </a:solidFill>
              <a:latin typeface="CF My Bloody Valentin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387F4-57EC-4804-A714-878F663E1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4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3F04-261C-434A-A543-B723978D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Aesthetics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C62A-C76F-4B36-8094-02F4F921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Facing Fear</a:t>
            </a:r>
          </a:p>
          <a:p>
            <a:r>
              <a:rPr lang="en-IE" dirty="0"/>
              <a:t>Closure</a:t>
            </a:r>
          </a:p>
          <a:p>
            <a:r>
              <a:rPr lang="en-IE" dirty="0"/>
              <a:t>Sympathy</a:t>
            </a:r>
          </a:p>
          <a:p>
            <a:r>
              <a:rPr lang="en-IE" dirty="0"/>
              <a:t>Revenge</a:t>
            </a:r>
          </a:p>
          <a:p>
            <a:r>
              <a:rPr lang="en-IE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83605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4274-FECB-4959-A2A5-42ABA64B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B89A-D55A-4977-9859-595DFCE3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Stuck Walking(Can’t Run From Problems)</a:t>
            </a:r>
          </a:p>
          <a:p>
            <a:r>
              <a:rPr lang="en-IE" dirty="0"/>
              <a:t>Jumping</a:t>
            </a:r>
          </a:p>
          <a:p>
            <a:r>
              <a:rPr lang="en-IE" dirty="0"/>
              <a:t>Opening Doors</a:t>
            </a:r>
          </a:p>
          <a:p>
            <a:r>
              <a:rPr lang="en-IE" dirty="0"/>
              <a:t>Picking up objects(Keys)</a:t>
            </a:r>
          </a:p>
          <a:p>
            <a:r>
              <a:rPr lang="en-IE" dirty="0"/>
              <a:t>Pushing objects</a:t>
            </a:r>
          </a:p>
          <a:p>
            <a:r>
              <a:rPr lang="en-IE" dirty="0"/>
              <a:t>Flashlight(Outlast)</a:t>
            </a:r>
          </a:p>
        </p:txBody>
      </p:sp>
    </p:spTree>
    <p:extLst>
      <p:ext uri="{BB962C8B-B14F-4D97-AF65-F5344CB8AC3E}">
        <p14:creationId xmlns:p14="http://schemas.microsoft.com/office/powerpoint/2010/main" val="40523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752A-D0E9-42A4-8D80-093BA326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0FAF-91FB-44E2-A7C5-C4BA9BC9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Playstation</a:t>
            </a:r>
            <a:r>
              <a:rPr lang="en-IE" dirty="0"/>
              <a:t> 4, Xbox One, Pc</a:t>
            </a:r>
          </a:p>
          <a:p>
            <a:r>
              <a:rPr lang="en-IE" dirty="0"/>
              <a:t>Horror/Puzzle</a:t>
            </a:r>
          </a:p>
          <a:p>
            <a:r>
              <a:rPr lang="en-IE" dirty="0"/>
              <a:t>TBC</a:t>
            </a:r>
          </a:p>
          <a:p>
            <a:r>
              <a:rPr lang="en-IE" dirty="0"/>
              <a:t>Game Itself</a:t>
            </a:r>
          </a:p>
          <a:p>
            <a:r>
              <a:rPr lang="en-IE" dirty="0"/>
              <a:t>Single Player</a:t>
            </a:r>
          </a:p>
          <a:p>
            <a:r>
              <a:rPr lang="en-IE" dirty="0"/>
              <a:t>Game length depends on player skill.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624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EBAE-6726-4B77-A34E-D4FB4F3A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Specific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341-DEB5-4F57-BB90-317F793E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Solve Puzzles around the labyrinthian house</a:t>
            </a:r>
          </a:p>
          <a:p>
            <a:r>
              <a:rPr lang="en-IE" dirty="0"/>
              <a:t>Specific Length of Time for each Day(chosen by Player)</a:t>
            </a:r>
          </a:p>
          <a:p>
            <a:r>
              <a:rPr lang="en-IE" dirty="0"/>
              <a:t>Time is adjusted based on number of attempts and progression.</a:t>
            </a:r>
          </a:p>
          <a:p>
            <a:r>
              <a:rPr lang="en-IE" dirty="0"/>
              <a:t>Passive Combat through movement.</a:t>
            </a:r>
          </a:p>
          <a:p>
            <a:r>
              <a:rPr lang="en-IE" dirty="0"/>
              <a:t>Child has a nightmare each night and must survive them.</a:t>
            </a:r>
          </a:p>
          <a:p>
            <a:r>
              <a:rPr lang="en-IE" dirty="0"/>
              <a:t>Scarred Child.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768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Content Placeholder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89067F3-ED77-465A-B86D-55D5CDA5E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" r="2617" b="1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B104B-314E-43EB-888D-57681517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Questions on our AWESOME  game?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004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CF My Bloody Valentine</vt:lpstr>
      <vt:lpstr>Wingdings 3</vt:lpstr>
      <vt:lpstr>Ion Boardroom</vt:lpstr>
      <vt:lpstr>Daedulus</vt:lpstr>
      <vt:lpstr>Aesthetics </vt:lpstr>
      <vt:lpstr>Mechanics</vt:lpstr>
      <vt:lpstr>Key Facts</vt:lpstr>
      <vt:lpstr>Specific Features</vt:lpstr>
      <vt:lpstr>Questions on our AWESOME  game?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Daedulus</dc:title>
  <dc:creator>alan o brien</dc:creator>
  <cp:lastModifiedBy>alan o brien</cp:lastModifiedBy>
  <cp:revision>1</cp:revision>
  <dcterms:created xsi:type="dcterms:W3CDTF">2019-10-14T12:55:09Z</dcterms:created>
  <dcterms:modified xsi:type="dcterms:W3CDTF">2019-10-14T12:55:40Z</dcterms:modified>
</cp:coreProperties>
</file>