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 autoAdjust="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066-DEE2-4FAB-B578-2937FC276B2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FA1D-59CA-4EDD-9AE4-6AA32A7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75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066-DEE2-4FAB-B578-2937FC276B2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FA1D-59CA-4EDD-9AE4-6AA32A7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01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066-DEE2-4FAB-B578-2937FC276B2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FA1D-59CA-4EDD-9AE4-6AA32A7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53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066-DEE2-4FAB-B578-2937FC276B2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FA1D-59CA-4EDD-9AE4-6AA32A7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2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066-DEE2-4FAB-B578-2937FC276B2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FA1D-59CA-4EDD-9AE4-6AA32A7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0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066-DEE2-4FAB-B578-2937FC276B2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FA1D-59CA-4EDD-9AE4-6AA32A7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88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066-DEE2-4FAB-B578-2937FC276B2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FA1D-59CA-4EDD-9AE4-6AA32A7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6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066-DEE2-4FAB-B578-2937FC276B2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FA1D-59CA-4EDD-9AE4-6AA32A7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9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066-DEE2-4FAB-B578-2937FC276B2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FA1D-59CA-4EDD-9AE4-6AA32A7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98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066-DEE2-4FAB-B578-2937FC276B2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FA1D-59CA-4EDD-9AE4-6AA32A7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67066-DEE2-4FAB-B578-2937FC276B2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CFA1D-59CA-4EDD-9AE4-6AA32A7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63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67066-DEE2-4FAB-B578-2937FC276B2B}" type="datetimeFigureOut">
              <a:rPr lang="en-US" smtClean="0"/>
              <a:t>10/7/2019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CFA1D-59CA-4EDD-9AE4-6AA32A746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58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PHYS 216</a:t>
            </a:r>
            <a:br>
              <a:rPr lang="en-US" dirty="0"/>
            </a:br>
            <a:r>
              <a:rPr lang="en-US" dirty="0"/>
              <a:t>Lab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993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 of the 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280052" cy="46595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Investigating motion on an inclined plane with friction</a:t>
                </a:r>
              </a:p>
              <a:p>
                <a:r>
                  <a:rPr lang="en-US" dirty="0"/>
                  <a:t>Determine static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) and kinetic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) coefficients of friction for two different surfaces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280052" cy="4659581"/>
              </a:xfrm>
              <a:blipFill rotWithShape="0">
                <a:blip r:embed="rId2"/>
                <a:stretch>
                  <a:fillRect l="-1748" t="-20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flipH="1">
            <a:off x="7287064" y="1856627"/>
            <a:ext cx="4360985" cy="1448973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149729">
            <a:off x="8309316" y="1955950"/>
            <a:ext cx="853440" cy="3516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003773"/>
            <a:ext cx="10022058" cy="2481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Run multiple trials of the same experiment and taking the mean and standard deviation of the results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value +/- uncertainty</a:t>
            </a:r>
          </a:p>
          <a:p>
            <a:r>
              <a:rPr lang="en-US" dirty="0"/>
              <a:t>Investigate the effect (if any) of surface area on the coefficient of friction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086535" y="2873818"/>
                <a:ext cx="3358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535" y="2873818"/>
                <a:ext cx="33586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/>
          <p:cNvSpPr/>
          <p:nvPr/>
        </p:nvSpPr>
        <p:spPr>
          <a:xfrm rot="14611176">
            <a:off x="10349523" y="2787762"/>
            <a:ext cx="1396217" cy="1451961"/>
          </a:xfrm>
          <a:prstGeom prst="arc">
            <a:avLst>
              <a:gd name="adj1" fmla="val 18673679"/>
              <a:gd name="adj2" fmla="val 208783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43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can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Inclined plane</a:t>
            </a:r>
          </a:p>
          <a:p>
            <a:r>
              <a:rPr lang="en-US" dirty="0"/>
              <a:t>Blocks</a:t>
            </a:r>
          </a:p>
          <a:p>
            <a:r>
              <a:rPr lang="en-US" dirty="0"/>
              <a:t>Meter stick</a:t>
            </a:r>
          </a:p>
          <a:p>
            <a:r>
              <a:rPr lang="en-US" dirty="0"/>
              <a:t>Stickers</a:t>
            </a:r>
          </a:p>
          <a:p>
            <a:r>
              <a:rPr lang="en-US" dirty="0"/>
              <a:t>Scales</a:t>
            </a:r>
          </a:p>
          <a:p>
            <a:r>
              <a:rPr lang="en-US" dirty="0"/>
              <a:t>The Jetson Table</a:t>
            </a:r>
          </a:p>
          <a:p>
            <a:r>
              <a:rPr lang="en-US" dirty="0"/>
              <a:t>Any Python scripts</a:t>
            </a:r>
          </a:p>
          <a:p>
            <a:r>
              <a:rPr lang="en-US" dirty="0"/>
              <a:t>A shrubbery!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8449" y="1371599"/>
            <a:ext cx="39528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15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Physics – Static Friction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6541" cy="4351338"/>
          </a:xfrm>
        </p:spPr>
        <p:txBody>
          <a:bodyPr/>
          <a:lstStyle/>
          <a:p>
            <a:r>
              <a:rPr lang="en-US" dirty="0"/>
              <a:t>Change theta until block starts sliding</a:t>
            </a:r>
          </a:p>
          <a:p>
            <a:r>
              <a:rPr lang="en-US" dirty="0"/>
              <a:t>Do it for both rubber and wood surfaces</a:t>
            </a:r>
          </a:p>
          <a:p>
            <a:r>
              <a:rPr lang="en-US" dirty="0"/>
              <a:t>Do it different surface areas</a:t>
            </a:r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H="1">
            <a:off x="7287064" y="1856627"/>
            <a:ext cx="4360985" cy="1448973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149729">
            <a:off x="8309316" y="1955950"/>
            <a:ext cx="853440" cy="3516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086535" y="2873818"/>
                <a:ext cx="3358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535" y="2873818"/>
                <a:ext cx="33586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 rot="14611176">
            <a:off x="10349523" y="2787762"/>
            <a:ext cx="1396217" cy="1451961"/>
          </a:xfrm>
          <a:prstGeom prst="arc">
            <a:avLst>
              <a:gd name="adj1" fmla="val 18673679"/>
              <a:gd name="adj2" fmla="val 208783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5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Physics – Kinetic Friction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086541" cy="4351338"/>
          </a:xfrm>
        </p:spPr>
        <p:txBody>
          <a:bodyPr/>
          <a:lstStyle/>
          <a:p>
            <a:r>
              <a:rPr lang="en-US" dirty="0"/>
              <a:t>You can choose a single value for theta</a:t>
            </a:r>
          </a:p>
          <a:p>
            <a:r>
              <a:rPr lang="en-US" dirty="0"/>
              <a:t>Do it for both rubber and wood surfaces</a:t>
            </a:r>
          </a:p>
          <a:p>
            <a:r>
              <a:rPr lang="en-US" dirty="0"/>
              <a:t>Do it different surface areas</a:t>
            </a:r>
          </a:p>
          <a:p>
            <a:r>
              <a:rPr lang="en-US" dirty="0"/>
              <a:t>You are free to use/modify example Python script 6</a:t>
            </a:r>
          </a:p>
          <a:p>
            <a:r>
              <a:rPr lang="en-US" dirty="0"/>
              <a:t>You are free to move the camera – but don’t climb on the chairs or tables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 flipH="1">
            <a:off x="7287064" y="1856627"/>
            <a:ext cx="4360985" cy="1448973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rot="1149729">
            <a:off x="8309316" y="1955950"/>
            <a:ext cx="853440" cy="35169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086535" y="2873818"/>
                <a:ext cx="33586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535" y="2873818"/>
                <a:ext cx="335861" cy="4924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c 16"/>
          <p:cNvSpPr/>
          <p:nvPr/>
        </p:nvSpPr>
        <p:spPr>
          <a:xfrm rot="14611176">
            <a:off x="10349523" y="2787762"/>
            <a:ext cx="1396217" cy="1451961"/>
          </a:xfrm>
          <a:prstGeom prst="arc">
            <a:avLst>
              <a:gd name="adj1" fmla="val 18673679"/>
              <a:gd name="adj2" fmla="val 208783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367809" y="2302041"/>
            <a:ext cx="831167" cy="325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9704629" y="2063267"/>
                <a:ext cx="176266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𝐼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</a:rPr>
                        <m:t>𝑚</m:t>
                      </m:r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</a:rPr>
                        <m:t>𝑚𝑜𝑣𝑖𝑛𝑔</m:t>
                      </m:r>
                      <m:r>
                        <a:rPr lang="en-US" sz="2400" b="0" i="1" smtClean="0">
                          <a:latin typeface="Cambria Math"/>
                        </a:rPr>
                        <m:t>!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4629" y="2063267"/>
                <a:ext cx="17626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06" r="-3460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047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 the lab instructions, for the rubber surface you need to calculate the average kinetic coefficient from (a minimum of) 9 trials, and report the average and a 95% confidence interval of the average</a:t>
            </a:r>
          </a:p>
          <a:p>
            <a:r>
              <a:rPr lang="en-US" dirty="0"/>
              <a:t>You learned how to do this in 216 lecture</a:t>
            </a:r>
          </a:p>
        </p:txBody>
      </p:sp>
    </p:spTree>
    <p:extLst>
      <p:ext uri="{BB962C8B-B14F-4D97-AF65-F5344CB8AC3E}">
        <p14:creationId xmlns:p14="http://schemas.microsoft.com/office/powerpoint/2010/main" val="337891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222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PHYS 216 Lab 4</vt:lpstr>
      <vt:lpstr>General Idea of the Lab</vt:lpstr>
      <vt:lpstr>What you can use</vt:lpstr>
      <vt:lpstr>The Physics – Static Friction</vt:lpstr>
      <vt:lpstr>The Physics – Kinetic Friction</vt:lpstr>
      <vt:lpstr>Multiple Trials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 216 Lab 4</dc:title>
  <dc:creator>Christian, Gregory A</dc:creator>
  <cp:lastModifiedBy>Arghamitra Talukder</cp:lastModifiedBy>
  <cp:revision>27</cp:revision>
  <dcterms:created xsi:type="dcterms:W3CDTF">2019-02-19T17:58:34Z</dcterms:created>
  <dcterms:modified xsi:type="dcterms:W3CDTF">2019-10-07T14:22:35Z</dcterms:modified>
</cp:coreProperties>
</file>