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908C-6B0A-79F4-9F6A-6A22556AA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2213E-E203-8C32-586C-83289475D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2728-7A35-6ADA-0AB1-16971A36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0E82F-2AB5-415A-3ABC-5DF26B78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073C-8006-F515-FFF6-95845B88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65EF-71C1-10DE-0E59-C0DAEFC9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ED7-7618-87F1-2910-DA59A217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5AB8-E1F8-67ED-DCBE-719B6D0D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34AF-37B2-9B43-0677-749D3A37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C08D-468B-DBEA-0241-FEB694F1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4C2E3-930B-F0A8-8E66-947EF3809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6F96-EB4C-EA2D-498B-F264EAA7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4179-7207-40C6-15C1-CC7CB34A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DFB3-DD21-0AE0-D89E-4DE9699C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8569-5FAE-E814-D669-FCE4153E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30E4-2057-76E3-8E88-940F326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F00E-AB7B-AA17-A0A1-2932A248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1E62-A5E2-9244-F061-9EE68CD0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3807-A037-5121-9134-AD9C01B0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13A-A823-EB7C-9BBE-13863143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CF92-28C7-7B23-A7B9-7B42057E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422F-0981-C0FE-23E9-1BF4913D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408C-2B92-ADE9-F720-01447CCA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FB5C-6237-4EED-D89C-D62EC5B3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DE3B-06A5-EDFF-D449-89C8828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E0FE-64D9-2398-2C23-CBA07FA0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0D5F-0443-A2E1-EB26-A4D496215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D7CB6-7486-35FC-048C-263C0DB27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CB4A-F0B4-003B-E27C-56419740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A4C07-9FFD-5112-EDD8-02801443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B4ED7-FFFD-1300-E73E-EF542455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E293-5D03-3137-759A-BEB3F22A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5519-1A2A-B3B1-1B94-8D06C4A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0FC6-8A65-EF71-98ED-7148E1F4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32E0-A720-BBA4-E141-9B5D6C34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A73A3-C94D-65FF-785C-2DA92115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D4725-3D99-F31B-2686-34160D4D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8CF24-9979-6BD2-3703-4963888F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EFC6F-5C45-5D32-7266-159BACE4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3E1A-7EC6-76E6-C454-EC5B6651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712B6-4246-9AD5-95BF-5EAF62C2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99AD1-709F-8D5A-C31B-862935D5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C743D-7A36-ABC2-7752-84817C32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1469A-1E74-A928-73DB-08C91E12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C2B18-D41B-D0DE-F224-BB31DEAA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67FB-4B93-A06F-84A4-DA272AE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B26-26A8-EC31-81E6-2CF38781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779F-91AB-BF75-AB4E-9950AB0D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E80FE-4B89-FC96-8EC4-77565267F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4700-3B83-71BA-C88D-7F791195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5B8E-801D-39AB-EC6F-52D417B5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DAD19-EF95-469A-545D-40B0DB8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4D3E-5D54-28D9-9D66-534D80B1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AD054-5DDD-2CE2-0CD9-C0FF3D350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06F10-A44E-CB80-1960-1A76D603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33858-7F23-662C-020C-C0CC9336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CB66-7CF7-32D2-9738-67F45190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82A8-5405-2B0D-4B5F-C91C719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C967-5864-CB4C-A78F-8EA19906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231F-95A7-F3F3-6F1E-CDEE5E25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EAC7-515C-C87F-258A-48BE735C9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E44E-DB63-4568-A6D4-9B85FEDA693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0990-A63D-7F57-5E3F-4A976D398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9A29-92A5-4C03-FEFE-AF4BE0B41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42A7-A922-4215-B0D9-188405F0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F3E7D-91ED-4224-DC5B-DC2EBB1C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1" y="18202"/>
            <a:ext cx="4813275" cy="3649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9402C-F346-3761-2B35-785771AAC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33" y="-75317"/>
            <a:ext cx="4897580" cy="389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18E5BFB5-310E-C4EC-7CA2-10ACEDE6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0" y="3969326"/>
            <a:ext cx="4813275" cy="287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FF855-1FE3-1481-B185-89EE21662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32" y="4010075"/>
            <a:ext cx="489758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angele gueupi</dc:creator>
  <cp:lastModifiedBy>angele gueupi</cp:lastModifiedBy>
  <cp:revision>1</cp:revision>
  <dcterms:created xsi:type="dcterms:W3CDTF">2022-11-22T03:59:48Z</dcterms:created>
  <dcterms:modified xsi:type="dcterms:W3CDTF">2022-11-22T04:19:44Z</dcterms:modified>
</cp:coreProperties>
</file>