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490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0F"/>
    <a:srgbClr val="FF0000"/>
    <a:srgbClr val="FEA80E"/>
    <a:srgbClr val="DD8E01"/>
    <a:srgbClr val="B9DEFF"/>
    <a:srgbClr val="FFC000"/>
    <a:srgbClr val="000000"/>
    <a:srgbClr val="339933"/>
    <a:srgbClr val="00B0F0"/>
    <a:srgbClr val="08F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5806" autoAdjust="0"/>
  </p:normalViewPr>
  <p:slideViewPr>
    <p:cSldViewPr snapToGrid="0">
      <p:cViewPr>
        <p:scale>
          <a:sx n="75" d="100"/>
          <a:sy n="75" d="100"/>
        </p:scale>
        <p:origin x="883" y="557"/>
      </p:cViewPr>
      <p:guideLst/>
    </p:cSldViewPr>
  </p:slideViewPr>
  <p:outlineViewPr>
    <p:cViewPr>
      <p:scale>
        <a:sx n="33" d="100"/>
        <a:sy n="33" d="100"/>
      </p:scale>
      <p:origin x="0" y="-66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F5D611-1B40-4D57-A137-8DFC9B824D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FE65-A89D-4E84-B0CF-66D152ADD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1ECD-5659-4330-B5BD-EDD3C66792C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76C8E-664A-4663-9BEF-709FA062AB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477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0AAC5-5D43-406B-896D-5D72B54F97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477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7B90E-13B6-4DBE-B6CF-04AD7F60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22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7F5C-2357-4738-91F3-9E66A652F07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2FFF9-21F5-427C-80C2-3EE4349FE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5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73" y="1770399"/>
            <a:ext cx="3360000" cy="33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5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E7C4-64E4-4609-9048-4485F8260D9D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1"/>
          </a:xfrm>
        </p:spPr>
        <p:txBody>
          <a:bodyPr tIns="0" bIns="0" anchor="t"/>
          <a:lstStyle>
            <a:lvl1pPr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683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933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2E53-D700-4BA0-9151-2F119C6BF459}" type="datetime1">
              <a:rPr lang="en-US" smtClean="0"/>
              <a:t>3/15/2023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8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933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745063" y="802197"/>
            <a:ext cx="6346019" cy="475951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fr-CH"/>
              <a:t>Drag picture to placeholder or click icon to add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3"/>
          </a:xfrm>
        </p:spPr>
        <p:txBody>
          <a:bodyPr lIns="45720" rIns="45720"/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333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634D-AFF4-452E-A1D7-581AF4E84624}" type="datetime1">
              <a:rPr lang="en-US" smtClean="0"/>
              <a:t>3/15/2023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1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609600" y="6155267"/>
            <a:ext cx="10969139" cy="301869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867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62" y="2408918"/>
            <a:ext cx="2060876" cy="20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609600" y="6155267"/>
            <a:ext cx="10969139" cy="301869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867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62" y="2408918"/>
            <a:ext cx="2060876" cy="20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42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00" y="1753867"/>
            <a:ext cx="3360000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9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logoBadgeWe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5"/>
          <a:stretch/>
        </p:blipFill>
        <p:spPr>
          <a:xfrm>
            <a:off x="5279254" y="2587713"/>
            <a:ext cx="1629261" cy="1682575"/>
          </a:xfrm>
          <a:prstGeom prst="rect">
            <a:avLst/>
          </a:prstGeom>
        </p:spPr>
      </p:pic>
      <p:sp>
        <p:nvSpPr>
          <p:cNvPr id="7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609600" y="6155267"/>
            <a:ext cx="10969139" cy="301869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867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951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444815"/>
            <a:ext cx="10969139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C315-3D8F-4D03-9ADF-2B0774C733B9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reference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609600" y="3391124"/>
            <a:ext cx="36576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73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444815"/>
            <a:ext cx="10969139" cy="940443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609600" y="3391124"/>
            <a:ext cx="3657600" cy="419653"/>
          </a:xfrm>
        </p:spPr>
        <p:txBody>
          <a:bodyPr lIns="45720" tIns="0" rIns="45720" bIns="0" anchor="b">
            <a:noAutofit/>
          </a:bodyPr>
          <a:lstStyle>
            <a:lvl1pPr marL="0" indent="0" algn="l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fr-CH" dirty="0"/>
              <a:t>Click to </a:t>
            </a:r>
            <a:r>
              <a:rPr kumimoji="0" lang="fr-CH" dirty="0" err="1"/>
              <a:t>edit</a:t>
            </a:r>
            <a:r>
              <a:rPr kumimoji="0" lang="fr-CH" dirty="0"/>
              <a:t> Master </a:t>
            </a:r>
            <a:r>
              <a:rPr kumimoji="0" lang="fr-CH" dirty="0" err="1"/>
              <a:t>text</a:t>
            </a:r>
            <a:r>
              <a:rPr kumimoji="0" lang="fr-CH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067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400" u="sng"/>
            </a:lvl1pPr>
          </a:lstStyle>
          <a:p>
            <a:r>
              <a:rPr kumimoji="0" lang="fr-CH" dirty="0"/>
              <a:t>Click to </a:t>
            </a:r>
            <a:r>
              <a:rPr kumimoji="0" lang="fr-CH" dirty="0" err="1"/>
              <a:t>edit</a:t>
            </a:r>
            <a:r>
              <a:rPr kumimoji="0" lang="fr-CH" dirty="0"/>
              <a:t> Master </a:t>
            </a:r>
            <a:r>
              <a:rPr kumimoji="0" lang="fr-CH" dirty="0" err="1"/>
              <a:t>title</a:t>
            </a:r>
            <a:r>
              <a:rPr kumimoji="0" lang="fr-CH" dirty="0"/>
              <a:t> style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C072-DB71-475E-90ED-7A38C7C8F3AE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reference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Image 10" descr="bande-02.eps">
            <a:extLst>
              <a:ext uri="{FF2B5EF4-FFF2-40B4-BE49-F238E27FC236}">
                <a16:creationId xmlns:a16="http://schemas.microsoft.com/office/drawing/2014/main" id="{B4D9081B-F844-4BE6-A33D-9337360624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43"/>
          <a:stretch/>
        </p:blipFill>
        <p:spPr>
          <a:xfrm>
            <a:off x="8865" y="6036733"/>
            <a:ext cx="1171362" cy="8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2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1143000"/>
          </a:xfrm>
        </p:spPr>
        <p:txBody>
          <a:bodyPr/>
          <a:lstStyle/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350384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350385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FEB3-0A50-4635-AF20-9D21A2ABF0D7}" type="datetime1">
              <a:rPr lang="en-US" smtClean="0"/>
              <a:t>3/15/2023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2"/>
            <a:ext cx="109728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07485" y="5101967"/>
            <a:ext cx="10974916" cy="5961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269778"/>
            <a:ext cx="5386917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1269778"/>
            <a:ext cx="5389033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FD83-1AD7-4F65-BC75-ED71305801FB}" type="datetime1">
              <a:rPr lang="en-US" smtClean="0"/>
              <a:t>3/15/2023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325607"/>
            <a:ext cx="10972800" cy="4270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/>
              <a:t>Deuxième niveau</a:t>
            </a:r>
          </a:p>
          <a:p>
            <a:pPr lvl="2" eaLnBrk="1" latinLnBrk="0" hangingPunct="1"/>
            <a:r>
              <a:rPr kumimoji="0" lang="fr-CH" dirty="0"/>
              <a:t>Troisième niveau</a:t>
            </a:r>
          </a:p>
          <a:p>
            <a:pPr lvl="3" eaLnBrk="1" latinLnBrk="0" hangingPunct="1"/>
            <a:r>
              <a:rPr kumimoji="0" lang="fr-CH" dirty="0"/>
              <a:t>Quatrième niveau</a:t>
            </a:r>
          </a:p>
          <a:p>
            <a:pPr lvl="4" eaLnBrk="1" latinLnBrk="0" hangingPunct="1"/>
            <a:r>
              <a:rPr kumimoji="0" lang="fr-CH" dirty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D176-F7FC-43C2-8A4A-65767DC66935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Image 10" descr="bande-02.eps"/>
          <p:cNvPicPr>
            <a:picLocks noChangeAspect="1"/>
          </p:cNvPicPr>
          <p:nvPr userDrawn="1"/>
        </p:nvPicPr>
        <p:blipFill>
          <a:blip r:embed="rId15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" y="6036733"/>
            <a:ext cx="10991124" cy="82126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2669DDE-BA11-4861-823D-0C34580ED0A9}"/>
              </a:ext>
            </a:extLst>
          </p:cNvPr>
          <p:cNvSpPr/>
          <p:nvPr userDrawn="1"/>
        </p:nvSpPr>
        <p:spPr>
          <a:xfrm>
            <a:off x="1050" y="6036733"/>
            <a:ext cx="12192000" cy="8212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Image 10" descr="bande-02.eps">
            <a:extLst>
              <a:ext uri="{FF2B5EF4-FFF2-40B4-BE49-F238E27FC236}">
                <a16:creationId xmlns:a16="http://schemas.microsoft.com/office/drawing/2014/main" id="{7500A7E4-A918-4DB3-ACF2-9845E810DD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43"/>
          <a:stretch/>
        </p:blipFill>
        <p:spPr>
          <a:xfrm>
            <a:off x="8865" y="6036733"/>
            <a:ext cx="1171362" cy="8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352" indent="-609585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4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1206978" indent="-609585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3467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456908" indent="-457189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32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847042" indent="-457189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67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200601" indent="-457189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667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267655" indent="-243834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6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60256" indent="-243834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52857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108882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BCFB7-1688-AAEC-378C-6D1D44AB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DFA3D-D945-E26D-E89C-052878390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54CCF20-6B16-FA57-9258-6F46D2A62053}"/>
              </a:ext>
            </a:extLst>
          </p:cNvPr>
          <p:cNvSpPr/>
          <p:nvPr/>
        </p:nvSpPr>
        <p:spPr>
          <a:xfrm>
            <a:off x="5356360" y="1578399"/>
            <a:ext cx="6644581" cy="35530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2189C0-D821-BE13-D2E6-9ACEA77F3B82}"/>
              </a:ext>
            </a:extLst>
          </p:cNvPr>
          <p:cNvSpPr txBox="1"/>
          <p:nvPr/>
        </p:nvSpPr>
        <p:spPr>
          <a:xfrm>
            <a:off x="5356357" y="1348150"/>
            <a:ext cx="4065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Filtered events</a:t>
            </a:r>
            <a:endParaRPr lang="de-AT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C103B-2507-3278-357C-6FD9E3E6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9" y="1678947"/>
            <a:ext cx="5104538" cy="32511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575D3D-E99D-AC50-6ED0-AF5433E5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07" y="1625177"/>
            <a:ext cx="2160000" cy="16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6EEE56-F899-F567-CD18-17DC8CECD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631" y="1625176"/>
            <a:ext cx="2160001" cy="162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C65F00-D473-C992-4AF1-BFB8AE8A1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631" y="3344583"/>
            <a:ext cx="2160000" cy="162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86040D-1E7D-FE15-1A18-8C5CA7B39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748" y="3313906"/>
            <a:ext cx="2160000" cy="162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3B37C2-198C-7E8D-4222-EFBBC80A4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3631" y="1644796"/>
            <a:ext cx="2160000" cy="162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D114D1-7626-2C9A-1A8F-38D9CBCBEA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9866" y="3331192"/>
            <a:ext cx="216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35879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brandi16-9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CERNcobrandi16-9</vt:lpstr>
      <vt:lpstr>Data Overview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Obermair</dc:creator>
  <cp:lastModifiedBy>Christoph Obermair</cp:lastModifiedBy>
  <cp:revision>1405</cp:revision>
  <cp:lastPrinted>2023-02-15T09:37:02Z</cp:lastPrinted>
  <dcterms:created xsi:type="dcterms:W3CDTF">2019-07-26T06:24:56Z</dcterms:created>
  <dcterms:modified xsi:type="dcterms:W3CDTF">2023-03-15T16:24:09Z</dcterms:modified>
</cp:coreProperties>
</file>