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90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F"/>
    <a:srgbClr val="FF0000"/>
    <a:srgbClr val="FEA80E"/>
    <a:srgbClr val="DD8E01"/>
    <a:srgbClr val="B9DEFF"/>
    <a:srgbClr val="FFC000"/>
    <a:srgbClr val="000000"/>
    <a:srgbClr val="339933"/>
    <a:srgbClr val="00B0F0"/>
    <a:srgbClr val="08F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5806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F5D611-1B40-4D57-A137-8DFC9B824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FE65-A89D-4E84-B0CF-66D152ADD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1ECD-5659-4330-B5BD-EDD3C66792C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6C8E-664A-4663-9BEF-709FA062AB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477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0AAC5-5D43-406B-896D-5D72B54F97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477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B90E-13B6-4DBE-B6CF-04AD7F60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22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7F5C-2357-4738-91F3-9E66A652F07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FFF9-21F5-427C-80C2-3EE4349FE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3" y="1770399"/>
            <a:ext cx="336000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E7C4-64E4-4609-9048-4485F8260D9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683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2E53-D700-4BA0-9151-2F119C6BF459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634D-AFF4-452E-A1D7-581AF4E84624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4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1753867"/>
            <a:ext cx="3360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5279254" y="2587713"/>
            <a:ext cx="1629261" cy="1682575"/>
          </a:xfrm>
          <a:prstGeom prst="rect">
            <a:avLst/>
          </a:prstGeom>
        </p:spPr>
      </p:pic>
      <p:sp>
        <p:nvSpPr>
          <p:cNvPr id="7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951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C315-3D8F-4D03-9ADF-2B0774C733B9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73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>
            <a:noAutofit/>
          </a:bodyPr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text</a:t>
            </a:r>
            <a:r>
              <a:rPr kumimoji="0"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067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400" u="sng"/>
            </a:lvl1pPr>
          </a:lstStyle>
          <a:p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title</a:t>
            </a:r>
            <a:r>
              <a:rPr kumimoji="0" lang="fr-CH" dirty="0"/>
              <a:t> style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C072-DB71-475E-90ED-7A38C7C8F3AE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Image 10" descr="bande-02.eps">
            <a:extLst>
              <a:ext uri="{FF2B5EF4-FFF2-40B4-BE49-F238E27FC236}">
                <a16:creationId xmlns:a16="http://schemas.microsoft.com/office/drawing/2014/main" id="{B4D9081B-F844-4BE6-A33D-933736062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350384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350385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FEB3-0A50-4635-AF20-9D21A2ABF0D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07485" y="5101967"/>
            <a:ext cx="10974916" cy="5961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FD83-1AD7-4F65-BC75-ED71305801FB}" type="datetime1">
              <a:rPr lang="en-US" smtClean="0"/>
              <a:t>3/16/2023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D176-F7FC-43C2-8A4A-65767DC66935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age 10" descr="bande-02.eps"/>
          <p:cNvPicPr>
            <a:picLocks noChangeAspect="1"/>
          </p:cNvPicPr>
          <p:nvPr userDrawn="1"/>
        </p:nvPicPr>
        <p:blipFill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" y="6036733"/>
            <a:ext cx="10991124" cy="82126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2669DDE-BA11-4861-823D-0C34580ED0A9}"/>
              </a:ext>
            </a:extLst>
          </p:cNvPr>
          <p:cNvSpPr/>
          <p:nvPr userDrawn="1"/>
        </p:nvSpPr>
        <p:spPr>
          <a:xfrm>
            <a:off x="1050" y="6036733"/>
            <a:ext cx="12192000" cy="8212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Image 10" descr="bande-02.eps">
            <a:extLst>
              <a:ext uri="{FF2B5EF4-FFF2-40B4-BE49-F238E27FC236}">
                <a16:creationId xmlns:a16="http://schemas.microsoft.com/office/drawing/2014/main" id="{7500A7E4-A918-4DB3-ACF2-9845E810DD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1206978" indent="-609585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456908" indent="-457189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847042" indent="-457189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200601" indent="-457189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CFB7-1688-AAEC-378C-6D1D44A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DFA3D-D945-E26D-E89C-05287839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4CCF20-6B16-FA57-9258-6F46D2A62053}"/>
              </a:ext>
            </a:extLst>
          </p:cNvPr>
          <p:cNvSpPr/>
          <p:nvPr/>
        </p:nvSpPr>
        <p:spPr>
          <a:xfrm>
            <a:off x="5356360" y="1578399"/>
            <a:ext cx="6644581" cy="35530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2189C0-D821-BE13-D2E6-9ACEA77F3B82}"/>
              </a:ext>
            </a:extLst>
          </p:cNvPr>
          <p:cNvSpPr txBox="1"/>
          <p:nvPr/>
        </p:nvSpPr>
        <p:spPr>
          <a:xfrm>
            <a:off x="5356357" y="1348150"/>
            <a:ext cx="4065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Filtered events</a:t>
            </a:r>
            <a:endParaRPr lang="de-AT" sz="1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575D3D-E99D-AC50-6ED0-AF5433E5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07" y="1625177"/>
            <a:ext cx="2160000" cy="16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6EEE56-F899-F567-CD18-17DC8CEC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631" y="1625176"/>
            <a:ext cx="2160001" cy="162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C65F00-D473-C992-4AF1-BFB8AE8A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31" y="3344583"/>
            <a:ext cx="2160000" cy="16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86040D-1E7D-FE15-1A18-8C5CA7B39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48" y="3313906"/>
            <a:ext cx="2160000" cy="16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B37C2-198C-7E8D-4222-EFBBC80A4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631" y="1644796"/>
            <a:ext cx="2160000" cy="162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D114D1-7626-2C9A-1A8F-38D9CBCBE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9866" y="3331192"/>
            <a:ext cx="2160000" cy="16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3F5CE-4A45-52EA-1AAC-2DAA3A6CE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059" y="2082500"/>
            <a:ext cx="4991333" cy="25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587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brandi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CERNcobrandi16-9</vt:lpstr>
      <vt:lpstr>Data Overview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Obermair</dc:creator>
  <cp:lastModifiedBy>Christoph Obermair</cp:lastModifiedBy>
  <cp:revision>1406</cp:revision>
  <cp:lastPrinted>2023-02-15T09:37:02Z</cp:lastPrinted>
  <dcterms:created xsi:type="dcterms:W3CDTF">2019-07-26T06:24:56Z</dcterms:created>
  <dcterms:modified xsi:type="dcterms:W3CDTF">2023-03-17T15:25:26Z</dcterms:modified>
</cp:coreProperties>
</file>