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60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94660"/>
  </p:normalViewPr>
  <p:slideViewPr>
    <p:cSldViewPr>
      <p:cViewPr varScale="1">
        <p:scale>
          <a:sx n="81" d="100"/>
          <a:sy n="81" d="100"/>
        </p:scale>
        <p:origin x="9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1CD1-C1C3-4026-9F45-0639873D92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DD11D-FFD6-4FA1-872A-B1974941A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2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7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7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3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7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5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2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7FEB-38F9-4904-8B4B-CDC62534A06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F38D-3F22-4F7E-BFB9-38D3BD21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CCE71F04-BC58-497C-BFF4-3092CD1219C5}"/>
              </a:ext>
            </a:extLst>
          </p:cNvPr>
          <p:cNvGrpSpPr/>
          <p:nvPr/>
        </p:nvGrpSpPr>
        <p:grpSpPr>
          <a:xfrm>
            <a:off x="107504" y="1124744"/>
            <a:ext cx="8475600" cy="3895464"/>
            <a:chOff x="128848" y="1124744"/>
            <a:chExt cx="8475600" cy="38954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FA11B2-79F4-4181-A349-D67F1DF65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49" y="1844824"/>
              <a:ext cx="2130930" cy="31683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38DD9D9-C27E-4578-90F1-E5A16637B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223" y="1844823"/>
              <a:ext cx="1923444" cy="316835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F2BD86-8358-48AF-A528-9159F948A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21" y="1919146"/>
              <a:ext cx="1861760" cy="310106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9A52F5D-D411-4BA7-BDEB-9BEFA82D1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9319" y="1826243"/>
              <a:ext cx="1985129" cy="31851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0583E-0546-439E-B162-964CB8D559E3}"/>
                </a:ext>
              </a:extLst>
            </p:cNvPr>
            <p:cNvSpPr txBox="1"/>
            <p:nvPr/>
          </p:nvSpPr>
          <p:spPr>
            <a:xfrm>
              <a:off x="1208194" y="142372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160</a:t>
              </a:r>
              <a:endParaRPr lang="ko-KR" altLang="en-US" sz="1400" b="1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1D1123-F48C-4101-AB5F-4CBA643316AE}"/>
                </a:ext>
              </a:extLst>
            </p:cNvPr>
            <p:cNvSpPr txBox="1"/>
            <p:nvPr/>
          </p:nvSpPr>
          <p:spPr>
            <a:xfrm>
              <a:off x="627629" y="153704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159</a:t>
              </a:r>
              <a:endParaRPr lang="ko-KR" altLang="en-US" sz="1400" b="1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3CD162-AD7F-4566-BD7B-48A99EDD1A22}"/>
                </a:ext>
              </a:extLst>
            </p:cNvPr>
            <p:cNvSpPr txBox="1"/>
            <p:nvPr/>
          </p:nvSpPr>
          <p:spPr>
            <a:xfrm>
              <a:off x="1656973" y="162879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128</a:t>
              </a:r>
              <a:endParaRPr lang="ko-KR" altLang="en-US" sz="14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B3661A-ABDE-490B-85E6-CC7E9B5AB71F}"/>
                </a:ext>
              </a:extLst>
            </p:cNvPr>
            <p:cNvSpPr txBox="1"/>
            <p:nvPr/>
          </p:nvSpPr>
          <p:spPr>
            <a:xfrm>
              <a:off x="2027490" y="19777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138</a:t>
              </a:r>
              <a:endParaRPr lang="ko-KR" altLang="en-US" sz="14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6F52F6-1143-41EE-AB6C-BF2AA83C7176}"/>
                </a:ext>
              </a:extLst>
            </p:cNvPr>
            <p:cNvSpPr txBox="1"/>
            <p:nvPr/>
          </p:nvSpPr>
          <p:spPr>
            <a:xfrm>
              <a:off x="307955" y="1844822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144</a:t>
              </a:r>
              <a:endParaRPr lang="ko-KR" altLang="en-US" sz="14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EC019C-B849-4CA7-A66D-B6131009F710}"/>
                </a:ext>
              </a:extLst>
            </p:cNvPr>
            <p:cNvSpPr txBox="1"/>
            <p:nvPr/>
          </p:nvSpPr>
          <p:spPr>
            <a:xfrm>
              <a:off x="128848" y="26879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142</a:t>
              </a:r>
              <a:endParaRPr lang="ko-KR" altLang="en-US" sz="14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ACF90-0A2A-48D8-9EEE-D75CBF110A46}"/>
                </a:ext>
              </a:extLst>
            </p:cNvPr>
            <p:cNvSpPr txBox="1"/>
            <p:nvPr/>
          </p:nvSpPr>
          <p:spPr>
            <a:xfrm>
              <a:off x="2751568" y="161027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135</a:t>
              </a:r>
              <a:endParaRPr lang="ko-KR" altLang="en-US" sz="14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DDFEEC-B3A7-440A-BD1F-246EEA7945FB}"/>
                </a:ext>
              </a:extLst>
            </p:cNvPr>
            <p:cNvSpPr txBox="1"/>
            <p:nvPr/>
          </p:nvSpPr>
          <p:spPr>
            <a:xfrm>
              <a:off x="2368117" y="3161900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66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121</a:t>
              </a:r>
              <a:endParaRPr lang="ko-KR" altLang="en-US" sz="1400" b="1" dirty="0">
                <a:solidFill>
                  <a:srgbClr val="FF66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C456F4-FF11-40F0-B3C2-44AA79708E5D}"/>
                </a:ext>
              </a:extLst>
            </p:cNvPr>
            <p:cNvSpPr txBox="1"/>
            <p:nvPr/>
          </p:nvSpPr>
          <p:spPr>
            <a:xfrm>
              <a:off x="4118000" y="176416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CC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171</a:t>
              </a:r>
              <a:endParaRPr lang="ko-KR" altLang="en-US" sz="1400" b="1" dirty="0">
                <a:solidFill>
                  <a:srgbClr val="00CC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6F650DB-0388-41D4-B663-7785473DC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347" y="1873282"/>
              <a:ext cx="471081" cy="275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E876250-1186-4D8F-93DA-B52899DD7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268" y="1652128"/>
              <a:ext cx="192171" cy="385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8B7578-A763-436F-84BD-382FFECBA9E9}"/>
                </a:ext>
              </a:extLst>
            </p:cNvPr>
            <p:cNvCxnSpPr/>
            <p:nvPr/>
          </p:nvCxnSpPr>
          <p:spPr>
            <a:xfrm>
              <a:off x="1000424" y="1764167"/>
              <a:ext cx="144016" cy="172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0D4A09C-8E00-4A86-803F-4A4CD02D30EE}"/>
                </a:ext>
              </a:extLst>
            </p:cNvPr>
            <p:cNvCxnSpPr/>
            <p:nvPr/>
          </p:nvCxnSpPr>
          <p:spPr>
            <a:xfrm>
              <a:off x="627629" y="2071944"/>
              <a:ext cx="156771" cy="276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B58193F-53F1-46A9-A1E5-B869B3B14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099" y="2501583"/>
              <a:ext cx="281654" cy="259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2002CE6-C44B-4998-9145-07E4E56C5A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923" y="2202485"/>
              <a:ext cx="370517" cy="216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5DFC11B-A208-4C06-B206-F07C3546472D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15" y="1826243"/>
              <a:ext cx="121288" cy="522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A3319D5-73D6-4915-A653-064ACCD8F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1568" y="2636912"/>
              <a:ext cx="618767" cy="649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0AEF6F6-52E2-4D6D-86EA-4B742ED692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672" y="2015260"/>
              <a:ext cx="629037" cy="559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9080B9-6BA1-43CB-A24C-D37CA50EF0F4}"/>
                </a:ext>
              </a:extLst>
            </p:cNvPr>
            <p:cNvSpPr txBox="1"/>
            <p:nvPr/>
          </p:nvSpPr>
          <p:spPr>
            <a:xfrm>
              <a:off x="4384800" y="26879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142</a:t>
              </a:r>
              <a:endParaRPr lang="ko-KR" altLang="en-US" sz="14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D0D77E-4637-433B-BDAE-BB5B9C79B669}"/>
                </a:ext>
              </a:extLst>
            </p:cNvPr>
            <p:cNvSpPr txBox="1"/>
            <p:nvPr/>
          </p:nvSpPr>
          <p:spPr>
            <a:xfrm>
              <a:off x="4830426" y="157761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131</a:t>
              </a:r>
              <a:endParaRPr lang="ko-KR" altLang="en-US" sz="14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4250BD-E0A0-4749-862B-75967244F6F8}"/>
                </a:ext>
              </a:extLst>
            </p:cNvPr>
            <p:cNvSpPr txBox="1"/>
            <p:nvPr/>
          </p:nvSpPr>
          <p:spPr>
            <a:xfrm>
              <a:off x="6042004" y="363186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99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261</a:t>
              </a:r>
              <a:endParaRPr lang="ko-KR" altLang="en-US" sz="1400" b="1" dirty="0">
                <a:solidFill>
                  <a:srgbClr val="99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934EE58-C90D-4D10-A701-CDC89C651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539" y="2511235"/>
              <a:ext cx="190691" cy="274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123CA55-5699-4DED-B12B-A0960F19AB23}"/>
                </a:ext>
              </a:extLst>
            </p:cNvPr>
            <p:cNvCxnSpPr>
              <a:cxnSpLocks/>
            </p:cNvCxnSpPr>
            <p:nvPr/>
          </p:nvCxnSpPr>
          <p:spPr>
            <a:xfrm>
              <a:off x="5075908" y="1803968"/>
              <a:ext cx="199396" cy="406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3FD0EFD-A774-4622-8C80-31344ECB4520}"/>
                </a:ext>
              </a:extLst>
            </p:cNvPr>
            <p:cNvCxnSpPr/>
            <p:nvPr/>
          </p:nvCxnSpPr>
          <p:spPr>
            <a:xfrm>
              <a:off x="5516716" y="2924944"/>
              <a:ext cx="766700" cy="722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76D006-B554-4F4D-AAB1-DC951C403BAE}"/>
                </a:ext>
              </a:extLst>
            </p:cNvPr>
            <p:cNvSpPr txBox="1"/>
            <p:nvPr/>
          </p:nvSpPr>
          <p:spPr>
            <a:xfrm>
              <a:off x="6527679" y="169093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144</a:t>
              </a:r>
              <a:endParaRPr lang="ko-KR" altLang="en-US" sz="1400" b="1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E65774-9B7E-4531-AEB2-7658E388D3F9}"/>
                </a:ext>
              </a:extLst>
            </p:cNvPr>
            <p:cNvSpPr txBox="1"/>
            <p:nvPr/>
          </p:nvSpPr>
          <p:spPr>
            <a:xfrm>
              <a:off x="6401024" y="309597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66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121</a:t>
              </a:r>
              <a:endParaRPr lang="ko-KR" altLang="en-US" sz="1400" b="1" dirty="0">
                <a:solidFill>
                  <a:srgbClr val="FF66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88F1E66-380E-4839-B35E-9AD7CF9DE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7928" y="2631384"/>
              <a:ext cx="589761" cy="530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A0D611B-C9B6-4AF0-BB34-49FDE3A4D813}"/>
                </a:ext>
              </a:extLst>
            </p:cNvPr>
            <p:cNvCxnSpPr>
              <a:cxnSpLocks/>
            </p:cNvCxnSpPr>
            <p:nvPr/>
          </p:nvCxnSpPr>
          <p:spPr>
            <a:xfrm>
              <a:off x="6797928" y="1936575"/>
              <a:ext cx="132698" cy="3584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7D1248-DA0D-4866-85D2-671838AD0162}"/>
                </a:ext>
              </a:extLst>
            </p:cNvPr>
            <p:cNvSpPr txBox="1"/>
            <p:nvPr/>
          </p:nvSpPr>
          <p:spPr>
            <a:xfrm>
              <a:off x="1072432" y="1124744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3C.3A</a:t>
              </a:r>
              <a:endParaRPr lang="ko-KR" altLang="en-US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DB4EA17-F85A-43F1-B80A-7A78350C1894}"/>
                </a:ext>
              </a:extLst>
            </p:cNvPr>
            <p:cNvSpPr txBox="1"/>
            <p:nvPr/>
          </p:nvSpPr>
          <p:spPr>
            <a:xfrm>
              <a:off x="3250479" y="112474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3C.2A1</a:t>
              </a:r>
              <a:endParaRPr lang="ko-KR" altLang="en-US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8677CBD-AE01-4247-8AD1-211EFAA248B8}"/>
                </a:ext>
              </a:extLst>
            </p:cNvPr>
            <p:cNvSpPr txBox="1"/>
            <p:nvPr/>
          </p:nvSpPr>
          <p:spPr>
            <a:xfrm>
              <a:off x="5261336" y="112474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3C.2A2</a:t>
              </a:r>
              <a:endParaRPr lang="ko-KR" altLang="en-US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A55EA8-B153-4B96-B48E-501E3F57449E}"/>
                </a:ext>
              </a:extLst>
            </p:cNvPr>
            <p:cNvSpPr txBox="1"/>
            <p:nvPr/>
          </p:nvSpPr>
          <p:spPr>
            <a:xfrm>
              <a:off x="7240510" y="112474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3C.2A3</a:t>
              </a:r>
              <a:endParaRPr lang="ko-KR" altLang="en-US" sz="1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2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131840" y="2088679"/>
            <a:ext cx="2160241" cy="3787939"/>
            <a:chOff x="3131840" y="2088679"/>
            <a:chExt cx="2160241" cy="37879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429" y="2195261"/>
              <a:ext cx="2148652" cy="3681357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3698576" y="2088679"/>
              <a:ext cx="432049" cy="432048"/>
            </a:xfrm>
            <a:prstGeom prst="ellipse">
              <a:avLst/>
            </a:prstGeom>
            <a:solidFill>
              <a:srgbClr val="FF00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05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158-160</a:t>
              </a:r>
              <a:endParaRPr lang="ko-KR" altLang="en-US" sz="105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850975" y="2492896"/>
              <a:ext cx="432049" cy="432048"/>
            </a:xfrm>
            <a:prstGeom prst="ellipse">
              <a:avLst/>
            </a:prstGeom>
            <a:solidFill>
              <a:srgbClr val="0070C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05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126-128</a:t>
              </a:r>
              <a:endParaRPr lang="ko-KR" altLang="en-US" sz="105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491880" y="2564904"/>
              <a:ext cx="432049" cy="432048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05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133-135</a:t>
              </a:r>
              <a:endParaRPr lang="ko-KR" altLang="en-US" sz="105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131840" y="2578819"/>
              <a:ext cx="432049" cy="432048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05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144-146</a:t>
              </a:r>
              <a:endParaRPr lang="ko-KR" altLang="en-US" sz="105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68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3592C7-4834-4C20-B1C0-071D11C4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71857"/>
            <a:ext cx="5674525" cy="380608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142E27C-E621-411A-89CF-6CEA88C51D63}"/>
              </a:ext>
            </a:extLst>
          </p:cNvPr>
          <p:cNvCxnSpPr>
            <a:cxnSpLocks/>
          </p:cNvCxnSpPr>
          <p:nvPr/>
        </p:nvCxnSpPr>
        <p:spPr>
          <a:xfrm flipV="1">
            <a:off x="5220072" y="1350060"/>
            <a:ext cx="1306531" cy="78279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8E5087A-1D9E-4690-8EB5-40CBE938D0AB}"/>
              </a:ext>
            </a:extLst>
          </p:cNvPr>
          <p:cNvCxnSpPr/>
          <p:nvPr/>
        </p:nvCxnSpPr>
        <p:spPr>
          <a:xfrm flipV="1">
            <a:off x="5076056" y="980728"/>
            <a:ext cx="828092" cy="115212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1D877D-ABA2-4555-A286-C75B372E4C39}"/>
              </a:ext>
            </a:extLst>
          </p:cNvPr>
          <p:cNvCxnSpPr/>
          <p:nvPr/>
        </p:nvCxnSpPr>
        <p:spPr>
          <a:xfrm flipH="1" flipV="1">
            <a:off x="4860032" y="980728"/>
            <a:ext cx="216024" cy="50405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A15D9C-911B-4F6A-B8FC-2E9F45BDDB96}"/>
              </a:ext>
            </a:extLst>
          </p:cNvPr>
          <p:cNvCxnSpPr/>
          <p:nvPr/>
        </p:nvCxnSpPr>
        <p:spPr>
          <a:xfrm flipH="1">
            <a:off x="2699792" y="2420888"/>
            <a:ext cx="648072" cy="43204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D6E315-6C90-47EB-AE55-C75DECFD5F69}"/>
              </a:ext>
            </a:extLst>
          </p:cNvPr>
          <p:cNvCxnSpPr>
            <a:cxnSpLocks/>
          </p:cNvCxnSpPr>
          <p:nvPr/>
        </p:nvCxnSpPr>
        <p:spPr>
          <a:xfrm flipH="1">
            <a:off x="4773535" y="4509120"/>
            <a:ext cx="302521" cy="29321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EC5F97-2E10-4566-8D3C-00ADDC64DD51}"/>
              </a:ext>
            </a:extLst>
          </p:cNvPr>
          <p:cNvCxnSpPr/>
          <p:nvPr/>
        </p:nvCxnSpPr>
        <p:spPr>
          <a:xfrm>
            <a:off x="6591190" y="3011289"/>
            <a:ext cx="1152128" cy="23807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EA2F56-5C0D-4D68-A93C-114CE22C8BA0}"/>
              </a:ext>
            </a:extLst>
          </p:cNvPr>
          <p:cNvCxnSpPr/>
          <p:nvPr/>
        </p:nvCxnSpPr>
        <p:spPr>
          <a:xfrm>
            <a:off x="6372200" y="3429000"/>
            <a:ext cx="0" cy="72008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E449CB-A67B-4E21-87B1-CEF6D95EEA23}"/>
              </a:ext>
            </a:extLst>
          </p:cNvPr>
          <p:cNvSpPr txBox="1"/>
          <p:nvPr/>
        </p:nvSpPr>
        <p:spPr>
          <a:xfrm>
            <a:off x="6490387" y="10385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ABC47-9866-45E1-99A6-11529256FCDD}"/>
              </a:ext>
            </a:extLst>
          </p:cNvPr>
          <p:cNvSpPr txBox="1"/>
          <p:nvPr/>
        </p:nvSpPr>
        <p:spPr>
          <a:xfrm>
            <a:off x="4582850" y="68094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339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739F8-FE58-4EFA-BDCC-7EBFD0A864DB}"/>
              </a:ext>
            </a:extLst>
          </p:cNvPr>
          <p:cNvSpPr txBox="1"/>
          <p:nvPr/>
        </p:nvSpPr>
        <p:spPr>
          <a:xfrm>
            <a:off x="5855957" y="7504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247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A2D1FE-6F3F-4624-ACB0-2283C6FCB55D}"/>
              </a:ext>
            </a:extLst>
          </p:cNvPr>
          <p:cNvSpPr txBox="1"/>
          <p:nvPr/>
        </p:nvSpPr>
        <p:spPr>
          <a:xfrm>
            <a:off x="4300561" y="48023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329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7091F2-4BFE-4A6A-A3A4-3BDD22440E4F}"/>
              </a:ext>
            </a:extLst>
          </p:cNvPr>
          <p:cNvSpPr txBox="1"/>
          <p:nvPr/>
        </p:nvSpPr>
        <p:spPr>
          <a:xfrm>
            <a:off x="2385421" y="28392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014D5-EF40-43C1-9D4C-FC1CFFCB9DFA}"/>
              </a:ext>
            </a:extLst>
          </p:cNvPr>
          <p:cNvSpPr txBox="1"/>
          <p:nvPr/>
        </p:nvSpPr>
        <p:spPr>
          <a:xfrm>
            <a:off x="6147621" y="41501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7E3DB-E006-4951-9DE0-93DC20D25B90}"/>
              </a:ext>
            </a:extLst>
          </p:cNvPr>
          <p:cNvSpPr txBox="1"/>
          <p:nvPr/>
        </p:nvSpPr>
        <p:spPr>
          <a:xfrm>
            <a:off x="7506920" y="323568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386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45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17679B-10C1-4C51-87DA-3934F8DCA460}"/>
              </a:ext>
            </a:extLst>
          </p:cNvPr>
          <p:cNvGrpSpPr/>
          <p:nvPr/>
        </p:nvGrpSpPr>
        <p:grpSpPr>
          <a:xfrm>
            <a:off x="1995809" y="1471857"/>
            <a:ext cx="5152381" cy="3914286"/>
            <a:chOff x="1995809" y="1471857"/>
            <a:chExt cx="5152381" cy="39142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F09791-63B3-4A12-89D0-5516771D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809" y="1471857"/>
              <a:ext cx="5152381" cy="3914286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5906A7A-2CE4-4182-A18C-2353694810B3}"/>
                </a:ext>
              </a:extLst>
            </p:cNvPr>
            <p:cNvSpPr/>
            <p:nvPr/>
          </p:nvSpPr>
          <p:spPr>
            <a:xfrm>
              <a:off x="4355974" y="2420888"/>
              <a:ext cx="504058" cy="504056"/>
            </a:xfrm>
            <a:prstGeom prst="ellipse">
              <a:avLst/>
            </a:prstGeom>
            <a:solidFill>
              <a:srgbClr val="FF00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endParaRPr lang="en-US" altLang="ko-KR" sz="105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r>
                <a:rPr lang="en-US" altLang="ko-KR" sz="120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245-275</a:t>
              </a:r>
            </a:p>
            <a:p>
              <a:pPr algn="ctr"/>
              <a:endParaRPr lang="ko-KR" altLang="en-US" sz="105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414925-595A-4851-8159-143CEE5D9295}"/>
                </a:ext>
              </a:extLst>
            </p:cNvPr>
            <p:cNvSpPr/>
            <p:nvPr/>
          </p:nvSpPr>
          <p:spPr>
            <a:xfrm>
              <a:off x="3809748" y="4725144"/>
              <a:ext cx="504058" cy="504056"/>
            </a:xfrm>
            <a:prstGeom prst="ellipse">
              <a:avLst/>
            </a:prstGeom>
            <a:solidFill>
              <a:srgbClr val="FF00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endParaRPr lang="en-US" altLang="ko-KR" sz="105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r>
                <a:rPr lang="en-US" altLang="ko-KR" sz="1200" b="1" dirty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329-331</a:t>
              </a:r>
            </a:p>
            <a:p>
              <a:pPr algn="ctr"/>
              <a:endParaRPr lang="ko-KR" altLang="en-US" sz="105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59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10588</TotalTime>
  <Words>39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</dc:creator>
  <cp:lastModifiedBy>PC</cp:lastModifiedBy>
  <cp:revision>24</cp:revision>
  <dcterms:created xsi:type="dcterms:W3CDTF">2020-01-28T21:54:29Z</dcterms:created>
  <dcterms:modified xsi:type="dcterms:W3CDTF">2023-10-22T19:50:04Z</dcterms:modified>
</cp:coreProperties>
</file>