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CB295-176E-4C66-89A0-3BB49D59F8C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7E9DB-703E-4FE0-A054-179D7C0F2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9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252DB-7E55-F2DF-AD72-8D3B20EAE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AD9528-1574-C2DF-C644-CDB614D9EB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205113-E16E-C4DD-96E6-99CD24534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 for Main, these are Abstract classes with common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D0690-9FE9-B558-D452-6B93ED31B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7E9DB-703E-4FE0-A054-179D7C0F29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5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 for Main, these are Abstract classes with common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7E9DB-703E-4FE0-A054-179D7C0F29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6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4AD6-51B4-A3B6-7F84-072B4078F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E298B-B137-B46A-D19B-3DE46FFA7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4947B-E431-1AD0-60E1-74F125D9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5549-4352-4ED0-A0C0-00E95800A04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B2B8-FD61-1461-19F3-755B9E21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07352-3E45-45AC-B258-26657CFA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2EB7-0D79-4E4C-A54B-AAABE9AD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2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D1E0-74BF-7B3B-A0FB-BD9217B2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746E3-DFD0-0335-58F7-3725E50C0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3A4D0-4A44-7D27-142E-184FAA67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5549-4352-4ED0-A0C0-00E95800A04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50BB0-F471-C75B-2D41-A69C5D40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6FEDC-1C07-1420-4019-93B7A64E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2EB7-0D79-4E4C-A54B-AAABE9AD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3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B9E5B-4880-3CB8-2652-B992F2475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E71D9-B408-9F1D-309A-54786FE28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8A647-FC71-FC84-F297-1FAD9808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5549-4352-4ED0-A0C0-00E95800A04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BD96A-602C-3715-BC6B-24925312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E26B0-9006-236E-5621-BFF3A999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2EB7-0D79-4E4C-A54B-AAABE9AD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7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B419-4F41-E28D-DC6C-22420EAA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1FBC6-504F-3D00-BE86-488AF083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D63F8-3B7B-1256-B148-6E17643E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5549-4352-4ED0-A0C0-00E95800A04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88E1A-5949-D998-28D2-983E1B95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E5CD-07B7-E611-8EFE-8A8606DA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2EB7-0D79-4E4C-A54B-AAABE9AD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9BBD-238B-73FB-F5DC-7DC9DFD4F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3D3C3-C37C-FADA-BBEC-18C52F605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6E8EC-AD4A-0F98-6513-36C03038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5549-4352-4ED0-A0C0-00E95800A04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A5A79-B9E0-67E0-B061-8F1E050C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97739-AE55-DFAB-0B5C-9CCA2067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2EB7-0D79-4E4C-A54B-AAABE9AD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4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FD0A-0A4F-7D0A-F92D-7FE84BD1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D8B1-8509-4CAB-FC29-10ED6008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62774-9A37-03E2-9A04-1D44F19D6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A5A2C-9235-8C2E-6346-95A08547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5549-4352-4ED0-A0C0-00E95800A04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555E6-75B4-56F7-89FA-BB4C7BBF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D46CC-05FF-46D0-584B-65CA77DB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2EB7-0D79-4E4C-A54B-AAABE9AD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1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1782-5878-92BF-0385-F85A3A5B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F19DF-EB4D-E2F2-DA60-58D14A05E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B2BD2-A782-C899-DCA1-A857B3144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A2F5-BACD-23A9-E111-3F4A73D80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95EE8-F345-E134-3D45-6C4E8B5DD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B72AA-9861-E0A9-279A-841AC314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5549-4352-4ED0-A0C0-00E95800A04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8F5EB-64BE-21D3-BE31-D3F8D20B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1625C-CAE4-A08F-0727-E873D909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2EB7-0D79-4E4C-A54B-AAABE9AD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04A1-A051-DBCB-8090-803368C0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4BBA3-CD0E-FB3B-BFEB-C59F4000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5549-4352-4ED0-A0C0-00E95800A04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DA58C-D11C-5E65-A2E7-E84CBDC0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C1F04-B69C-8EC1-A229-8866841A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2EB7-0D79-4E4C-A54B-AAABE9AD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6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FE888-0965-AC6E-7447-A51C26A6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5549-4352-4ED0-A0C0-00E95800A04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2A459-0001-5D97-89AB-74358F27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BCA6D-AB50-9325-F5CF-EABE5922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2EB7-0D79-4E4C-A54B-AAABE9AD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7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66C8-E5B5-C43F-4C55-F7E9176B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FDF31-4130-5D7C-EAC9-B5A6687F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BE582-C811-59D4-1C4E-FC59A2C3D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583C5-0ACA-DA09-8436-FEBEA6C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5549-4352-4ED0-A0C0-00E95800A04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65BB2-0427-1139-4EAC-6D3E891A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2B7D5-F3AD-5CE6-BC25-D321C0B8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2EB7-0D79-4E4C-A54B-AAABE9AD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4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A273-5D22-8710-3D41-147C670D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6E126-7962-BC1F-5691-E1C014B03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BBE08-CED6-41AD-5E7B-E49CACA48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D9626-845B-B4C5-FA39-4DA76976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5549-4352-4ED0-A0C0-00E95800A04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C2D2B-4D02-5F61-2A02-FE63C9C9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406CD-81B2-EACA-6608-D401349C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2EB7-0D79-4E4C-A54B-AAABE9AD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8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C6F5B-FC72-6ABF-2EEE-6C8A689A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8DE5B-459B-6762-B9C5-54FE52B65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E0AF6-A900-8F46-5EA0-78C973942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95549-4352-4ED0-A0C0-00E95800A04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7CC70-6667-A0C9-A356-70324D97E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3BCD-C4B2-B278-AD23-279B9930E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122EB7-0D79-4E4C-A54B-AAABE9AD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F204-0423-F486-14E6-850B73F93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ezrag</a:t>
            </a:r>
            <a:r>
              <a:rPr lang="en-US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B5958-136D-9FCD-3FB7-1502C10C1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RAG Easy to Implement</a:t>
            </a:r>
          </a:p>
          <a:p>
            <a:r>
              <a:rPr lang="en-US" dirty="0"/>
              <a:t>Eh sort of</a:t>
            </a:r>
          </a:p>
        </p:txBody>
      </p:sp>
    </p:spTree>
    <p:extLst>
      <p:ext uri="{BB962C8B-B14F-4D97-AF65-F5344CB8AC3E}">
        <p14:creationId xmlns:p14="http://schemas.microsoft.com/office/powerpoint/2010/main" val="159109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165E-64D0-6969-5CCF-7681918F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EB34-3D78-FD1F-D9DE-7F794422E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839"/>
            <a:ext cx="10515600" cy="49790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</a:t>
            </a:r>
          </a:p>
          <a:p>
            <a:r>
              <a:rPr lang="en-US" b="1" dirty="0">
                <a:solidFill>
                  <a:srgbClr val="FF0000"/>
                </a:solidFill>
              </a:rPr>
              <a:t>Based on Strategy OO Pattern</a:t>
            </a:r>
          </a:p>
          <a:p>
            <a:pPr lvl="2"/>
            <a:r>
              <a:rPr lang="en-US" dirty="0"/>
              <a:t>Uses abstract classes</a:t>
            </a:r>
          </a:p>
          <a:p>
            <a:pPr lvl="2"/>
            <a:r>
              <a:rPr lang="en-US" dirty="0"/>
              <a:t>Hides non-standard implementation syntax of Python AI libs</a:t>
            </a:r>
          </a:p>
          <a:p>
            <a:pPr lvl="2"/>
            <a:r>
              <a:rPr lang="en-US" dirty="0"/>
              <a:t>Simplify interaction with RAG pieces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Make following/understanding code easier,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consistent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Allows for easy swapping out of RAG pieces </a:t>
            </a:r>
            <a:r>
              <a:rPr lang="en-US" dirty="0"/>
              <a:t>(</a:t>
            </a:r>
            <a:r>
              <a:rPr lang="en-US" dirty="0" err="1"/>
              <a:t>chunkers</a:t>
            </a:r>
            <a:r>
              <a:rPr lang="en-US" dirty="0"/>
              <a:t>, retrievers, embedders, generators) </a:t>
            </a:r>
          </a:p>
          <a:p>
            <a:r>
              <a:rPr lang="en-US" dirty="0"/>
              <a:t>Has easy-to-use helper utilities</a:t>
            </a:r>
          </a:p>
          <a:p>
            <a:pPr lvl="2"/>
            <a:r>
              <a:rPr lang="en-US" dirty="0"/>
              <a:t>To easily create, enable virtual python environment</a:t>
            </a:r>
          </a:p>
          <a:p>
            <a:pPr lvl="2"/>
            <a:r>
              <a:rPr lang="en-US" dirty="0"/>
              <a:t>Has python package wrangling helper</a:t>
            </a:r>
          </a:p>
          <a:p>
            <a:r>
              <a:rPr lang="en-US" dirty="0"/>
              <a:t>Easy-to-use print statements</a:t>
            </a:r>
          </a:p>
          <a:p>
            <a:pPr lvl="2"/>
            <a:r>
              <a:rPr lang="en-US" dirty="0"/>
              <a:t>To show which file statement came from</a:t>
            </a:r>
          </a:p>
          <a:p>
            <a:pPr lvl="2"/>
            <a:r>
              <a:rPr lang="en-US" dirty="0"/>
              <a:t>Start/stop/execution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F05586-C72A-9ADF-2570-B40EBA8D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6E64-DAB0-015D-EA4B-7A812A6C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281955"/>
            <a:ext cx="10515600" cy="1325563"/>
          </a:xfrm>
        </p:spPr>
        <p:txBody>
          <a:bodyPr/>
          <a:lstStyle/>
          <a:p>
            <a:r>
              <a:rPr lang="en-US" dirty="0"/>
              <a:t>RAG Common Terminology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0705C8-9C7B-605B-2E55-D81223E61DA0}"/>
              </a:ext>
            </a:extLst>
          </p:cNvPr>
          <p:cNvSpPr/>
          <p:nvPr/>
        </p:nvSpPr>
        <p:spPr>
          <a:xfrm>
            <a:off x="294640" y="2346960"/>
            <a:ext cx="918265" cy="1005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D5B39-AAC1-D4AF-FB24-2E51D9754C2D}"/>
              </a:ext>
            </a:extLst>
          </p:cNvPr>
          <p:cNvSpPr/>
          <p:nvPr/>
        </p:nvSpPr>
        <p:spPr>
          <a:xfrm>
            <a:off x="294640" y="4092242"/>
            <a:ext cx="918265" cy="1005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E1089B-6ED6-62F2-46A1-841537210E9B}"/>
              </a:ext>
            </a:extLst>
          </p:cNvPr>
          <p:cNvSpPr/>
          <p:nvPr/>
        </p:nvSpPr>
        <p:spPr>
          <a:xfrm>
            <a:off x="1701560" y="2155213"/>
            <a:ext cx="5719827" cy="284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Retriever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FA7299-2F6E-B1ED-C6A9-89557D53F0D4}"/>
              </a:ext>
            </a:extLst>
          </p:cNvPr>
          <p:cNvSpPr/>
          <p:nvPr/>
        </p:nvSpPr>
        <p:spPr>
          <a:xfrm>
            <a:off x="10863742" y="2261204"/>
            <a:ext cx="1226657" cy="1819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4CEAE-433E-281D-83DD-14F0AC11A510}"/>
              </a:ext>
            </a:extLst>
          </p:cNvPr>
          <p:cNvCxnSpPr/>
          <p:nvPr/>
        </p:nvCxnSpPr>
        <p:spPr>
          <a:xfrm>
            <a:off x="10557358" y="2756202"/>
            <a:ext cx="2438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E70D131-CD8D-052D-2A1F-DCD524B16D86}"/>
              </a:ext>
            </a:extLst>
          </p:cNvPr>
          <p:cNvSpPr/>
          <p:nvPr/>
        </p:nvSpPr>
        <p:spPr>
          <a:xfrm>
            <a:off x="2130965" y="3207287"/>
            <a:ext cx="1076960" cy="677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Chunker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1E5D7F-CE24-9229-DECB-08137B8E82BE}"/>
              </a:ext>
            </a:extLst>
          </p:cNvPr>
          <p:cNvSpPr/>
          <p:nvPr/>
        </p:nvSpPr>
        <p:spPr>
          <a:xfrm>
            <a:off x="3309525" y="3207287"/>
            <a:ext cx="1209040" cy="677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Embedder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91498C-76D7-DD1F-E71C-A7021D07170D}"/>
              </a:ext>
            </a:extLst>
          </p:cNvPr>
          <p:cNvSpPr/>
          <p:nvPr/>
        </p:nvSpPr>
        <p:spPr>
          <a:xfrm>
            <a:off x="4620165" y="3207287"/>
            <a:ext cx="1209040" cy="677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Search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0EECCC-BB68-C820-DFBE-DD12D8B09CA7}"/>
              </a:ext>
            </a:extLst>
          </p:cNvPr>
          <p:cNvSpPr/>
          <p:nvPr/>
        </p:nvSpPr>
        <p:spPr>
          <a:xfrm>
            <a:off x="5956207" y="3207287"/>
            <a:ext cx="1305558" cy="677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Re-retriever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152C96D-CA1F-18EC-D9B6-CF20C94759B1}"/>
              </a:ext>
            </a:extLst>
          </p:cNvPr>
          <p:cNvGrpSpPr/>
          <p:nvPr/>
        </p:nvGrpSpPr>
        <p:grpSpPr>
          <a:xfrm>
            <a:off x="1344360" y="2854960"/>
            <a:ext cx="264160" cy="1686560"/>
            <a:chOff x="2042160" y="2854960"/>
            <a:chExt cx="264160" cy="168656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6A6DD09-E4DC-0834-5703-25CE2F460D60}"/>
                </a:ext>
              </a:extLst>
            </p:cNvPr>
            <p:cNvCxnSpPr>
              <a:cxnSpLocks/>
            </p:cNvCxnSpPr>
            <p:nvPr/>
          </p:nvCxnSpPr>
          <p:spPr>
            <a:xfrm>
              <a:off x="2062480" y="2854960"/>
              <a:ext cx="243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632C228-69FF-F134-6C90-396CEF4C5FC6}"/>
                </a:ext>
              </a:extLst>
            </p:cNvPr>
            <p:cNvCxnSpPr>
              <a:cxnSpLocks/>
            </p:cNvCxnSpPr>
            <p:nvPr/>
          </p:nvCxnSpPr>
          <p:spPr>
            <a:xfrm>
              <a:off x="2042160" y="4541520"/>
              <a:ext cx="238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513817-0BB2-1B05-914C-797271ECF884}"/>
              </a:ext>
            </a:extLst>
          </p:cNvPr>
          <p:cNvCxnSpPr/>
          <p:nvPr/>
        </p:nvCxnSpPr>
        <p:spPr>
          <a:xfrm>
            <a:off x="7480205" y="2699287"/>
            <a:ext cx="2438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6ECA8B-F88A-F277-7D35-B1700A59B650}"/>
              </a:ext>
            </a:extLst>
          </p:cNvPr>
          <p:cNvGrpSpPr/>
          <p:nvPr/>
        </p:nvGrpSpPr>
        <p:grpSpPr>
          <a:xfrm>
            <a:off x="9427721" y="1780240"/>
            <a:ext cx="1187697" cy="2312000"/>
            <a:chOff x="9427721" y="1780240"/>
            <a:chExt cx="1187697" cy="2312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688B96-D70B-A983-F798-DE1AFC920CEA}"/>
                </a:ext>
              </a:extLst>
            </p:cNvPr>
            <p:cNvSpPr/>
            <p:nvPr/>
          </p:nvSpPr>
          <p:spPr>
            <a:xfrm>
              <a:off x="9559580" y="2245359"/>
              <a:ext cx="867028" cy="1846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LLM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0F62792-C83D-A6F4-8F57-59E73FEE3D07}"/>
                </a:ext>
              </a:extLst>
            </p:cNvPr>
            <p:cNvSpPr txBox="1"/>
            <p:nvPr/>
          </p:nvSpPr>
          <p:spPr>
            <a:xfrm>
              <a:off x="9427721" y="1780240"/>
              <a:ext cx="1187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Generator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A327F48-11EE-1F41-BB6E-D440CD305FA5}"/>
              </a:ext>
            </a:extLst>
          </p:cNvPr>
          <p:cNvSpPr txBox="1"/>
          <p:nvPr/>
        </p:nvSpPr>
        <p:spPr>
          <a:xfrm>
            <a:off x="4700113" y="4004482"/>
            <a:ext cx="112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VectorDB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67953-8F17-B09D-49DE-B1C4AAA5F539}"/>
              </a:ext>
            </a:extLst>
          </p:cNvPr>
          <p:cNvSpPr/>
          <p:nvPr/>
        </p:nvSpPr>
        <p:spPr>
          <a:xfrm>
            <a:off x="7841681" y="2261204"/>
            <a:ext cx="1432559" cy="18310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Prompt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CD3DB-9206-EC73-7AD1-DD9473C5D951}"/>
              </a:ext>
            </a:extLst>
          </p:cNvPr>
          <p:cNvSpPr/>
          <p:nvPr/>
        </p:nvSpPr>
        <p:spPr>
          <a:xfrm>
            <a:off x="7981025" y="2721659"/>
            <a:ext cx="1153870" cy="529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9E7816-5A68-4030-C4A8-54BF95BA211D}"/>
              </a:ext>
            </a:extLst>
          </p:cNvPr>
          <p:cNvSpPr/>
          <p:nvPr/>
        </p:nvSpPr>
        <p:spPr>
          <a:xfrm>
            <a:off x="7981025" y="3312842"/>
            <a:ext cx="1153870" cy="529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65DA64-89B0-0697-B587-7DCCFA9F13C7}"/>
              </a:ext>
            </a:extLst>
          </p:cNvPr>
          <p:cNvCxnSpPr/>
          <p:nvPr/>
        </p:nvCxnSpPr>
        <p:spPr>
          <a:xfrm>
            <a:off x="9305801" y="2748280"/>
            <a:ext cx="2438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80A1BA-7B3D-7BBE-450E-398E278276E7}"/>
              </a:ext>
            </a:extLst>
          </p:cNvPr>
          <p:cNvCxnSpPr>
            <a:cxnSpLocks/>
          </p:cNvCxnSpPr>
          <p:nvPr/>
        </p:nvCxnSpPr>
        <p:spPr>
          <a:xfrm>
            <a:off x="1831482" y="2862957"/>
            <a:ext cx="5359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CB3C7D-A214-1E07-D0E5-AACA4E7A2AFE}"/>
              </a:ext>
            </a:extLst>
          </p:cNvPr>
          <p:cNvSpPr txBox="1"/>
          <p:nvPr/>
        </p:nvSpPr>
        <p:spPr>
          <a:xfrm>
            <a:off x="2673533" y="5483564"/>
            <a:ext cx="708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Retrieval</a:t>
            </a:r>
            <a:r>
              <a:rPr lang="en-US" sz="3600" dirty="0"/>
              <a:t> augmented </a:t>
            </a:r>
            <a:r>
              <a:rPr lang="en-US" sz="3600" b="1" dirty="0">
                <a:solidFill>
                  <a:srgbClr val="FF0000"/>
                </a:solidFill>
              </a:rPr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30037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6" grpId="0" animBg="1"/>
      <p:bldP spid="23" grpId="0" animBg="1"/>
      <p:bldP spid="25" grpId="0" animBg="1"/>
      <p:bldP spid="27" grpId="0" animBg="1"/>
      <p:bldP spid="32" grpId="0" animBg="1"/>
      <p:bldP spid="46" grpId="0"/>
      <p:bldP spid="4" grpId="0" animBg="1"/>
      <p:bldP spid="5" grpId="0" animBg="1"/>
      <p:bldP spid="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2693-4642-1DAA-9F24-04B37793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281955"/>
            <a:ext cx="10515600" cy="1325563"/>
          </a:xfrm>
        </p:spPr>
        <p:txBody>
          <a:bodyPr/>
          <a:lstStyle/>
          <a:p>
            <a:r>
              <a:rPr lang="en-US" dirty="0"/>
              <a:t>Class Diagram Goal, Phase II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BA2B74-364C-ECB0-DCAF-7AB7BDD166AD}"/>
              </a:ext>
            </a:extLst>
          </p:cNvPr>
          <p:cNvSpPr/>
          <p:nvPr/>
        </p:nvSpPr>
        <p:spPr>
          <a:xfrm>
            <a:off x="5072483" y="1164864"/>
            <a:ext cx="2154631" cy="1056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</a:t>
            </a:r>
          </a:p>
          <a:p>
            <a:pPr algn="ctr"/>
            <a:r>
              <a:rPr lang="en-US" sz="1200" dirty="0"/>
              <a:t>---------------</a:t>
            </a:r>
          </a:p>
          <a:p>
            <a:pPr algn="ctr"/>
            <a:r>
              <a:rPr lang="en-US" sz="1200" dirty="0"/>
              <a:t>Public void run(</a:t>
            </a:r>
            <a:r>
              <a:rPr lang="en-US" sz="1200" dirty="0" err="1"/>
              <a:t>cmdLineArgs</a:t>
            </a:r>
            <a:r>
              <a:rPr lang="en-US" sz="1200" dirty="0"/>
              <a:t>)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3BC2E49-A149-4AAC-0C24-206189CC2F46}"/>
              </a:ext>
            </a:extLst>
          </p:cNvPr>
          <p:cNvGrpSpPr/>
          <p:nvPr/>
        </p:nvGrpSpPr>
        <p:grpSpPr>
          <a:xfrm>
            <a:off x="2326233" y="4271693"/>
            <a:ext cx="3823566" cy="2304352"/>
            <a:chOff x="2326233" y="4271693"/>
            <a:chExt cx="3823566" cy="23043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EE0994-2F76-0619-2430-E73074D5AB72}"/>
                </a:ext>
              </a:extLst>
            </p:cNvPr>
            <p:cNvSpPr/>
            <p:nvPr/>
          </p:nvSpPr>
          <p:spPr>
            <a:xfrm>
              <a:off x="2326233" y="4995789"/>
              <a:ext cx="2206100" cy="15802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AbsChunker</a:t>
              </a:r>
              <a:endParaRPr lang="en-US" sz="1200" dirty="0"/>
            </a:p>
            <a:p>
              <a:pPr algn="ctr"/>
              <a:r>
                <a:rPr lang="en-US" sz="1200" dirty="0"/>
                <a:t>---------------</a:t>
              </a:r>
            </a:p>
            <a:p>
              <a:r>
                <a:rPr lang="en-US" sz="1200" dirty="0"/>
                <a:t>Public chunk chunk(doc)</a:t>
              </a:r>
            </a:p>
            <a:p>
              <a:r>
                <a:rPr lang="en-US" sz="1200" dirty="0"/>
                <a:t>Public chunks[] chunk( docs[])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5D3C36-701B-3D5F-7F6B-647D8583300E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flipH="1">
              <a:off x="3429283" y="4271693"/>
              <a:ext cx="2720516" cy="72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530ECDF-FCED-DC46-23E5-B14D525E3DBE}"/>
                </a:ext>
              </a:extLst>
            </p:cNvPr>
            <p:cNvSpPr txBox="1"/>
            <p:nvPr/>
          </p:nvSpPr>
          <p:spPr>
            <a:xfrm>
              <a:off x="4321086" y="4516168"/>
              <a:ext cx="5036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uses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E87D4F-7751-3223-C5D9-5DFC399C4348}"/>
              </a:ext>
            </a:extLst>
          </p:cNvPr>
          <p:cNvGrpSpPr/>
          <p:nvPr/>
        </p:nvGrpSpPr>
        <p:grpSpPr>
          <a:xfrm>
            <a:off x="4666126" y="4271693"/>
            <a:ext cx="2457523" cy="2301786"/>
            <a:chOff x="4666126" y="4271693"/>
            <a:chExt cx="2457523" cy="230178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F395925-3708-B9B8-7384-521DAC96A2C5}"/>
                </a:ext>
              </a:extLst>
            </p:cNvPr>
            <p:cNvSpPr/>
            <p:nvPr/>
          </p:nvSpPr>
          <p:spPr>
            <a:xfrm>
              <a:off x="4666126" y="4993223"/>
              <a:ext cx="2457523" cy="15802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AbsEmbedder</a:t>
              </a:r>
              <a:endParaRPr lang="en-US" sz="1200" dirty="0"/>
            </a:p>
            <a:p>
              <a:pPr algn="ctr"/>
              <a:r>
                <a:rPr lang="en-US" sz="1200" dirty="0"/>
                <a:t>---------------</a:t>
              </a:r>
            </a:p>
            <a:p>
              <a:r>
                <a:rPr lang="en-US" sz="1200" dirty="0"/>
                <a:t>Public embedding embed(chunk)</a:t>
              </a:r>
            </a:p>
            <a:p>
              <a:r>
                <a:rPr lang="en-US" sz="1200" dirty="0"/>
                <a:t>Public embeddings[] embed( chunk[])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E41BDD3-6B44-DF50-F8FE-30391D407AC0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149798" y="4271693"/>
              <a:ext cx="1" cy="7189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C80A6F-DE39-4A22-56E6-ACA33EEBC36D}"/>
                </a:ext>
              </a:extLst>
            </p:cNvPr>
            <p:cNvSpPr txBox="1"/>
            <p:nvPr/>
          </p:nvSpPr>
          <p:spPr>
            <a:xfrm>
              <a:off x="5908608" y="4495278"/>
              <a:ext cx="5036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uses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240D238-3159-FCCB-48B0-92A1481F657B}"/>
              </a:ext>
            </a:extLst>
          </p:cNvPr>
          <p:cNvGrpSpPr/>
          <p:nvPr/>
        </p:nvGrpSpPr>
        <p:grpSpPr>
          <a:xfrm>
            <a:off x="6149799" y="4271693"/>
            <a:ext cx="3872438" cy="2301786"/>
            <a:chOff x="6149799" y="4271693"/>
            <a:chExt cx="3872438" cy="230178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E65CD8-028C-E4E6-70D4-A6B569FF1056}"/>
                </a:ext>
              </a:extLst>
            </p:cNvPr>
            <p:cNvSpPr/>
            <p:nvPr/>
          </p:nvSpPr>
          <p:spPr>
            <a:xfrm>
              <a:off x="7224785" y="4993223"/>
              <a:ext cx="2797452" cy="15802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AbsEmbedSearchr</a:t>
              </a:r>
              <a:endParaRPr lang="en-US" sz="1200" dirty="0"/>
            </a:p>
            <a:p>
              <a:pPr algn="ctr"/>
              <a:r>
                <a:rPr lang="en-US" sz="1200" dirty="0"/>
                <a:t>---------------</a:t>
              </a:r>
            </a:p>
            <a:p>
              <a:r>
                <a:rPr lang="en-US" sz="1200" dirty="0"/>
                <a:t>Public </a:t>
              </a:r>
              <a:r>
                <a:rPr lang="en-US" sz="1200" dirty="0" err="1"/>
                <a:t>addEmbeddings</a:t>
              </a:r>
              <a:r>
                <a:rPr lang="en-US" sz="1200" dirty="0"/>
                <a:t>( embedding[])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F6C143D-ECF8-6F01-D007-7A3EC7DB7A8C}"/>
                </a:ext>
              </a:extLst>
            </p:cNvPr>
            <p:cNvCxnSpPr>
              <a:cxnSpLocks/>
              <a:stCxn id="6" idx="2"/>
              <a:endCxn id="22" idx="0"/>
            </p:cNvCxnSpPr>
            <p:nvPr/>
          </p:nvCxnSpPr>
          <p:spPr>
            <a:xfrm>
              <a:off x="6149799" y="4271693"/>
              <a:ext cx="2473712" cy="721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F97711-E0AD-6931-9292-B0F4491528F2}"/>
                </a:ext>
              </a:extLst>
            </p:cNvPr>
            <p:cNvSpPr txBox="1"/>
            <p:nvPr/>
          </p:nvSpPr>
          <p:spPr>
            <a:xfrm>
              <a:off x="7223015" y="4503151"/>
              <a:ext cx="5036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uses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2224E1F-B3EB-7B08-6AAF-58BD6C49C108}"/>
              </a:ext>
            </a:extLst>
          </p:cNvPr>
          <p:cNvGrpSpPr/>
          <p:nvPr/>
        </p:nvGrpSpPr>
        <p:grpSpPr>
          <a:xfrm>
            <a:off x="7107005" y="2221181"/>
            <a:ext cx="4648937" cy="2068897"/>
            <a:chOff x="7107005" y="2221181"/>
            <a:chExt cx="4648937" cy="20688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CFFEED-DF25-A711-D8AB-A09978597B8B}"/>
                </a:ext>
              </a:extLst>
            </p:cNvPr>
            <p:cNvSpPr/>
            <p:nvPr/>
          </p:nvSpPr>
          <p:spPr>
            <a:xfrm>
              <a:off x="8787682" y="2709822"/>
              <a:ext cx="2968260" cy="15802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AbsGenerator</a:t>
              </a:r>
              <a:endParaRPr lang="en-US" sz="1200" dirty="0"/>
            </a:p>
            <a:p>
              <a:pPr algn="ctr"/>
              <a:r>
                <a:rPr lang="en-US" sz="1200" dirty="0"/>
                <a:t>---------------</a:t>
              </a:r>
            </a:p>
            <a:p>
              <a:r>
                <a:rPr lang="en-US" sz="1200" dirty="0"/>
                <a:t>Public </a:t>
              </a:r>
              <a:r>
                <a:rPr lang="en-US" sz="1200" dirty="0" err="1"/>
                <a:t>generate_response</a:t>
              </a:r>
              <a:r>
                <a:rPr lang="en-US" sz="1200" dirty="0"/>
                <a:t>(query, context)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23F12BD-59A1-C52F-05CC-65422B73BFAD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7107005" y="2221182"/>
              <a:ext cx="1680677" cy="4140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1FE80A-CB9E-4D32-0860-7C16AA898645}"/>
                </a:ext>
              </a:extLst>
            </p:cNvPr>
            <p:cNvSpPr txBox="1"/>
            <p:nvPr/>
          </p:nvSpPr>
          <p:spPr>
            <a:xfrm>
              <a:off x="7921098" y="2221181"/>
              <a:ext cx="5802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uses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B27E1FE-B9E1-0CA2-C779-802CEF53284D}"/>
              </a:ext>
            </a:extLst>
          </p:cNvPr>
          <p:cNvGrpSpPr/>
          <p:nvPr/>
        </p:nvGrpSpPr>
        <p:grpSpPr>
          <a:xfrm>
            <a:off x="664029" y="2212535"/>
            <a:ext cx="4456163" cy="2106142"/>
            <a:chOff x="664029" y="2212535"/>
            <a:chExt cx="4456163" cy="210614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9117D0B-B163-9B5A-87A4-82886C7B1BBF}"/>
                </a:ext>
              </a:extLst>
            </p:cNvPr>
            <p:cNvSpPr/>
            <p:nvPr/>
          </p:nvSpPr>
          <p:spPr>
            <a:xfrm>
              <a:off x="664029" y="2738421"/>
              <a:ext cx="2690419" cy="15802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AbsPromptMucker</a:t>
              </a:r>
              <a:r>
                <a:rPr lang="en-US" sz="1200" dirty="0"/>
                <a:t> (?)</a:t>
              </a:r>
            </a:p>
            <a:p>
              <a:pPr algn="ctr"/>
              <a:r>
                <a:rPr lang="en-US" sz="1200" dirty="0"/>
                <a:t>---------------</a:t>
              </a:r>
            </a:p>
            <a:p>
              <a:r>
                <a:rPr lang="en-US" sz="1200" dirty="0"/>
                <a:t>Public </a:t>
              </a:r>
              <a:r>
                <a:rPr lang="en-US" sz="1200" dirty="0" err="1"/>
                <a:t>cleanPrompt</a:t>
              </a:r>
              <a:r>
                <a:rPr lang="en-US" sz="1200" dirty="0"/>
                <a:t> </a:t>
              </a:r>
              <a:r>
                <a:rPr lang="en-US" sz="1200" dirty="0" err="1"/>
                <a:t>demuck</a:t>
              </a:r>
              <a:r>
                <a:rPr lang="en-US" sz="1200" dirty="0"/>
                <a:t>(prompt)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45C507A-6690-E7BA-4186-80C5DD092737}"/>
                </a:ext>
              </a:extLst>
            </p:cNvPr>
            <p:cNvGrpSpPr/>
            <p:nvPr/>
          </p:nvGrpSpPr>
          <p:grpSpPr>
            <a:xfrm>
              <a:off x="3267736" y="2212535"/>
              <a:ext cx="1852456" cy="439591"/>
              <a:chOff x="5551715" y="2362200"/>
              <a:chExt cx="1077316" cy="404137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B626EAF-E1D8-C0AC-201D-1F797CC85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51715" y="2362200"/>
                <a:ext cx="1077316" cy="4041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21A4ED1-F345-837B-6A91-D3B58BA2A955}"/>
                  </a:ext>
                </a:extLst>
              </p:cNvPr>
              <p:cNvSpPr txBox="1"/>
              <p:nvPr/>
            </p:nvSpPr>
            <p:spPr>
              <a:xfrm>
                <a:off x="5802146" y="2370149"/>
                <a:ext cx="324595" cy="2546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uses</a:t>
                </a: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8BEEA44-7E66-B07E-3946-E07538118E88}"/>
              </a:ext>
            </a:extLst>
          </p:cNvPr>
          <p:cNvGrpSpPr/>
          <p:nvPr/>
        </p:nvGrpSpPr>
        <p:grpSpPr>
          <a:xfrm>
            <a:off x="4321087" y="2221181"/>
            <a:ext cx="3657424" cy="2050512"/>
            <a:chOff x="4321087" y="2221181"/>
            <a:chExt cx="3657424" cy="20505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F620A8-6AEF-C5B0-0AE3-65253B5D008B}"/>
                </a:ext>
              </a:extLst>
            </p:cNvPr>
            <p:cNvSpPr/>
            <p:nvPr/>
          </p:nvSpPr>
          <p:spPr>
            <a:xfrm>
              <a:off x="4321087" y="2691437"/>
              <a:ext cx="3657424" cy="15802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AbsRetriever</a:t>
              </a:r>
              <a:endParaRPr lang="en-US" sz="1200" dirty="0"/>
            </a:p>
            <a:p>
              <a:pPr algn="ctr"/>
              <a:r>
                <a:rPr lang="en-US" sz="1200" dirty="0"/>
                <a:t>---------------</a:t>
              </a:r>
            </a:p>
            <a:p>
              <a:r>
                <a:rPr lang="en-US" sz="1200" dirty="0"/>
                <a:t>_</a:t>
              </a:r>
              <a:r>
                <a:rPr lang="en-US" sz="1200" dirty="0" err="1"/>
                <a:t>load_n_chunk_docs</a:t>
              </a:r>
              <a:r>
                <a:rPr lang="en-US" sz="1200" dirty="0"/>
                <a:t>()</a:t>
              </a:r>
            </a:p>
            <a:p>
              <a:r>
                <a:rPr lang="en-US" sz="1200" dirty="0"/>
                <a:t>_</a:t>
              </a:r>
              <a:r>
                <a:rPr lang="en-US" sz="1200" dirty="0" err="1"/>
                <a:t>create_embeddings</a:t>
              </a:r>
              <a:r>
                <a:rPr lang="en-US" sz="1200" dirty="0"/>
                <a:t>()</a:t>
              </a:r>
            </a:p>
            <a:p>
              <a:r>
                <a:rPr lang="en-US" sz="1200" dirty="0"/>
                <a:t>Public </a:t>
              </a:r>
              <a:r>
                <a:rPr lang="en-US" sz="1200" dirty="0" err="1"/>
                <a:t>docNames,docChunks</a:t>
              </a:r>
              <a:r>
                <a:rPr lang="en-US" sz="1200" dirty="0"/>
                <a:t> </a:t>
              </a:r>
              <a:r>
                <a:rPr lang="en-US" sz="1200" dirty="0" err="1"/>
                <a:t>retrieveDocs</a:t>
              </a:r>
              <a:r>
                <a:rPr lang="en-US" sz="1200" dirty="0"/>
                <a:t>(prompt)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7D948FB-8078-3BE4-09A3-C059079FBB45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6149799" y="2221181"/>
              <a:ext cx="0" cy="4702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36D8799-2A1A-31EA-2799-7E65C98ED3FE}"/>
                </a:ext>
              </a:extLst>
            </p:cNvPr>
            <p:cNvSpPr txBox="1"/>
            <p:nvPr/>
          </p:nvSpPr>
          <p:spPr>
            <a:xfrm>
              <a:off x="5905102" y="2277222"/>
              <a:ext cx="5802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52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5DBC5-8DB8-DDF9-1A7F-8BCA67976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D163-A270-81C6-5F62-2546A96A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463"/>
            <a:ext cx="10515600" cy="1325563"/>
          </a:xfrm>
        </p:spPr>
        <p:txBody>
          <a:bodyPr/>
          <a:lstStyle/>
          <a:p>
            <a:r>
              <a:rPr lang="en-US" dirty="0"/>
              <a:t>Current Class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A5C64E-8B83-1A5E-4D0C-1C00307AC797}"/>
              </a:ext>
            </a:extLst>
          </p:cNvPr>
          <p:cNvSpPr/>
          <p:nvPr/>
        </p:nvSpPr>
        <p:spPr>
          <a:xfrm>
            <a:off x="4553189" y="1191477"/>
            <a:ext cx="2154631" cy="1154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</a:t>
            </a:r>
          </a:p>
          <a:p>
            <a:pPr algn="ctr"/>
            <a:r>
              <a:rPr lang="en-US" sz="1200" dirty="0"/>
              <a:t>---------------</a:t>
            </a:r>
          </a:p>
          <a:p>
            <a:pPr algn="ctr"/>
            <a:r>
              <a:rPr lang="en-US" sz="1200" dirty="0"/>
              <a:t>Public void run(</a:t>
            </a:r>
            <a:r>
              <a:rPr lang="en-US" sz="1200" dirty="0" err="1"/>
              <a:t>cmdLineArgs</a:t>
            </a:r>
            <a:r>
              <a:rPr lang="en-US" sz="12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19A10-229A-0B24-A1F7-18022A72A79F}"/>
              </a:ext>
            </a:extLst>
          </p:cNvPr>
          <p:cNvSpPr/>
          <p:nvPr/>
        </p:nvSpPr>
        <p:spPr>
          <a:xfrm>
            <a:off x="4005150" y="2958780"/>
            <a:ext cx="3250707" cy="15802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AbsRetriever</a:t>
            </a:r>
            <a:endParaRPr lang="en-US" sz="1200" dirty="0"/>
          </a:p>
          <a:p>
            <a:pPr algn="ctr"/>
            <a:r>
              <a:rPr lang="en-US" sz="1200" dirty="0"/>
              <a:t>---------------</a:t>
            </a:r>
          </a:p>
          <a:p>
            <a:pPr algn="ctr"/>
            <a:r>
              <a:rPr lang="en-US" sz="1200" dirty="0"/>
              <a:t>_</a:t>
            </a:r>
            <a:r>
              <a:rPr lang="en-US" sz="1200" dirty="0" err="1"/>
              <a:t>create_embeddings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/>
              <a:t>_</a:t>
            </a:r>
            <a:r>
              <a:rPr lang="en-US" sz="1200" dirty="0" err="1"/>
              <a:t>load_n_chunk_docs</a:t>
            </a:r>
            <a:r>
              <a:rPr lang="en-US" sz="1200" dirty="0"/>
              <a:t>()</a:t>
            </a:r>
          </a:p>
          <a:p>
            <a:pPr algn="ctr"/>
            <a:r>
              <a:rPr lang="en-US" sz="1200" dirty="0"/>
              <a:t>Public </a:t>
            </a:r>
            <a:r>
              <a:rPr lang="en-US" sz="1200" dirty="0" err="1"/>
              <a:t>docNames,docChunks</a:t>
            </a:r>
            <a:r>
              <a:rPr lang="en-US" sz="1200" dirty="0"/>
              <a:t> </a:t>
            </a:r>
            <a:r>
              <a:rPr lang="en-US" sz="1200" dirty="0" err="1"/>
              <a:t>retrieveDocs</a:t>
            </a:r>
            <a:r>
              <a:rPr lang="en-US" sz="1200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1017C0-32CA-760F-FC08-CF230212090F}"/>
              </a:ext>
            </a:extLst>
          </p:cNvPr>
          <p:cNvSpPr/>
          <p:nvPr/>
        </p:nvSpPr>
        <p:spPr>
          <a:xfrm>
            <a:off x="8261092" y="2958780"/>
            <a:ext cx="3250707" cy="15802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AbsGenerator</a:t>
            </a:r>
            <a:endParaRPr lang="en-US" sz="1200" dirty="0"/>
          </a:p>
          <a:p>
            <a:pPr algn="ctr"/>
            <a:r>
              <a:rPr lang="en-US" sz="1200" dirty="0"/>
              <a:t>---------------</a:t>
            </a:r>
          </a:p>
          <a:p>
            <a:pPr algn="ctr"/>
            <a:r>
              <a:rPr lang="en-US" sz="1200" dirty="0"/>
              <a:t>Public </a:t>
            </a:r>
            <a:r>
              <a:rPr lang="en-US" sz="1200" dirty="0" err="1"/>
              <a:t>generate_response</a:t>
            </a:r>
            <a:r>
              <a:rPr lang="en-US" sz="1200" dirty="0"/>
              <a:t>(query, context)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198E6-812E-D181-93CC-F55AC78FA936}"/>
              </a:ext>
            </a:extLst>
          </p:cNvPr>
          <p:cNvSpPr/>
          <p:nvPr/>
        </p:nvSpPr>
        <p:spPr>
          <a:xfrm>
            <a:off x="482853" y="2958780"/>
            <a:ext cx="2154631" cy="1491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utils</a:t>
            </a:r>
          </a:p>
          <a:p>
            <a:pPr algn="ctr"/>
            <a:r>
              <a:rPr lang="en-US" sz="1200" dirty="0"/>
              <a:t>---------------</a:t>
            </a:r>
          </a:p>
          <a:p>
            <a:pPr algn="ctr"/>
            <a:r>
              <a:rPr lang="en-US" sz="1200" dirty="0" err="1"/>
              <a:t>print_start_msg</a:t>
            </a:r>
            <a:r>
              <a:rPr lang="en-US" sz="1200" dirty="0"/>
              <a:t>(str)</a:t>
            </a:r>
          </a:p>
          <a:p>
            <a:pPr algn="ctr"/>
            <a:r>
              <a:rPr lang="en-US" sz="1200" dirty="0" err="1"/>
              <a:t>print_stop_msg</a:t>
            </a:r>
            <a:r>
              <a:rPr lang="en-US" sz="1200" dirty="0"/>
              <a:t>(str)</a:t>
            </a:r>
          </a:p>
          <a:p>
            <a:pPr algn="ctr"/>
            <a:r>
              <a:rPr lang="en-US" sz="1200" dirty="0" err="1"/>
              <a:t>python_package_helper</a:t>
            </a:r>
            <a:r>
              <a:rPr lang="en-US" sz="1200" dirty="0"/>
              <a:t>()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860585A-23B0-6202-571C-7BDC96EA9ED6}"/>
              </a:ext>
            </a:extLst>
          </p:cNvPr>
          <p:cNvGrpSpPr/>
          <p:nvPr/>
        </p:nvGrpSpPr>
        <p:grpSpPr>
          <a:xfrm>
            <a:off x="5413666" y="2346314"/>
            <a:ext cx="503664" cy="612466"/>
            <a:chOff x="5413666" y="2346314"/>
            <a:chExt cx="503664" cy="61246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B77E9EA-C466-77CD-D524-E34BA1FE170C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5630504" y="2346314"/>
              <a:ext cx="1" cy="6124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E4FF95-CE1E-103D-BE25-FF34185B7B1C}"/>
                </a:ext>
              </a:extLst>
            </p:cNvPr>
            <p:cNvSpPr txBox="1"/>
            <p:nvPr/>
          </p:nvSpPr>
          <p:spPr>
            <a:xfrm>
              <a:off x="5413666" y="2571580"/>
              <a:ext cx="5036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uses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3E1102-AE84-A383-1527-17DA980FE4C9}"/>
              </a:ext>
            </a:extLst>
          </p:cNvPr>
          <p:cNvGrpSpPr/>
          <p:nvPr/>
        </p:nvGrpSpPr>
        <p:grpSpPr>
          <a:xfrm>
            <a:off x="5630505" y="2346314"/>
            <a:ext cx="2630587" cy="612466"/>
            <a:chOff x="5630505" y="2346314"/>
            <a:chExt cx="2630587" cy="61246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E70DA6C-4BB5-CD34-3FCF-72385562A96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630505" y="2346314"/>
              <a:ext cx="2630587" cy="6124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F5354F-2F79-49AB-6DFC-7A7DDC54CA9D}"/>
                </a:ext>
              </a:extLst>
            </p:cNvPr>
            <p:cNvSpPr txBox="1"/>
            <p:nvPr/>
          </p:nvSpPr>
          <p:spPr>
            <a:xfrm>
              <a:off x="6752194" y="2534221"/>
              <a:ext cx="5036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uses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8AB7535-5D2B-59F0-4F31-E1EADC30AA63}"/>
              </a:ext>
            </a:extLst>
          </p:cNvPr>
          <p:cNvGrpSpPr/>
          <p:nvPr/>
        </p:nvGrpSpPr>
        <p:grpSpPr>
          <a:xfrm>
            <a:off x="2637120" y="2346314"/>
            <a:ext cx="2993385" cy="612466"/>
            <a:chOff x="2637120" y="2346314"/>
            <a:chExt cx="2993385" cy="61246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0B13B85-57BB-662C-1292-E8FBF1B78C26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637120" y="2346314"/>
              <a:ext cx="2993385" cy="6124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C992A1-D58A-EBCC-3CDE-3F6973ABEA10}"/>
                </a:ext>
              </a:extLst>
            </p:cNvPr>
            <p:cNvSpPr txBox="1"/>
            <p:nvPr/>
          </p:nvSpPr>
          <p:spPr>
            <a:xfrm>
              <a:off x="3214661" y="2681781"/>
              <a:ext cx="5036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uses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FCEE8EA-8CA1-A9AA-140E-E2ECAA87D3BD}"/>
              </a:ext>
            </a:extLst>
          </p:cNvPr>
          <p:cNvSpPr/>
          <p:nvPr/>
        </p:nvSpPr>
        <p:spPr>
          <a:xfrm>
            <a:off x="2313710" y="5055281"/>
            <a:ext cx="1970547" cy="1580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Naive_ST_FAISS_Retriever</a:t>
            </a:r>
            <a:endParaRPr lang="en-US" sz="1200" dirty="0"/>
          </a:p>
          <a:p>
            <a:pPr algn="ctr"/>
            <a:r>
              <a:rPr lang="en-US" sz="1200" dirty="0"/>
              <a:t>---------------</a:t>
            </a:r>
          </a:p>
          <a:p>
            <a:pPr algn="ctr"/>
            <a:r>
              <a:rPr lang="en-US" sz="1200" dirty="0"/>
              <a:t>Naive chunking, </a:t>
            </a:r>
            <a:r>
              <a:rPr lang="en-US" sz="1200" dirty="0" err="1"/>
              <a:t>MiniLLM</a:t>
            </a:r>
            <a:r>
              <a:rPr lang="en-US" sz="1200" dirty="0"/>
              <a:t> embedder, FAISS Vector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2BCF1B-C5EF-02D9-1EE7-48167156993E}"/>
              </a:ext>
            </a:extLst>
          </p:cNvPr>
          <p:cNvSpPr/>
          <p:nvPr/>
        </p:nvSpPr>
        <p:spPr>
          <a:xfrm>
            <a:off x="4645229" y="5055281"/>
            <a:ext cx="1970547" cy="1580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Whoosh_Retriever</a:t>
            </a:r>
            <a:endParaRPr lang="en-US" sz="1200" dirty="0"/>
          </a:p>
          <a:p>
            <a:pPr algn="ctr"/>
            <a:r>
              <a:rPr lang="en-US" sz="1200" dirty="0"/>
              <a:t>---------------</a:t>
            </a:r>
          </a:p>
          <a:p>
            <a:pPr algn="ctr"/>
            <a:r>
              <a:rPr lang="en-US" sz="1200" dirty="0"/>
              <a:t>Naive chunking, Whoosh embedder, Whoosh Vector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328CA8-53DE-550D-CBF1-E3EB97D1283D}"/>
              </a:ext>
            </a:extLst>
          </p:cNvPr>
          <p:cNvSpPr/>
          <p:nvPr/>
        </p:nvSpPr>
        <p:spPr>
          <a:xfrm>
            <a:off x="6784371" y="5055281"/>
            <a:ext cx="1970547" cy="1580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Simple_Retriever</a:t>
            </a:r>
            <a:endParaRPr lang="en-US" sz="1200" dirty="0"/>
          </a:p>
          <a:p>
            <a:pPr algn="ctr"/>
            <a:r>
              <a:rPr lang="en-US" sz="1200" dirty="0"/>
              <a:t>---------------</a:t>
            </a:r>
          </a:p>
          <a:p>
            <a:pPr algn="ctr"/>
            <a:r>
              <a:rPr lang="en-US" sz="1200" dirty="0"/>
              <a:t>No chunking, No embedder, No Vector,</a:t>
            </a:r>
          </a:p>
          <a:p>
            <a:pPr algn="ctr"/>
            <a:r>
              <a:rPr lang="en-US" sz="1200" dirty="0"/>
              <a:t>Just returns original query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3B4D09-EB4D-A697-E506-A9A1E6FC7CCB}"/>
              </a:ext>
            </a:extLst>
          </p:cNvPr>
          <p:cNvSpPr/>
          <p:nvPr/>
        </p:nvSpPr>
        <p:spPr>
          <a:xfrm>
            <a:off x="9242336" y="5040722"/>
            <a:ext cx="1970547" cy="1580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TinyLLM_Generator</a:t>
            </a:r>
            <a:endParaRPr lang="en-US" sz="1200" dirty="0"/>
          </a:p>
          <a:p>
            <a:pPr algn="ctr"/>
            <a:r>
              <a:rPr lang="en-US" sz="1200" dirty="0"/>
              <a:t>---------------</a:t>
            </a:r>
          </a:p>
          <a:p>
            <a:pPr algn="ctr"/>
            <a:r>
              <a:rPr lang="en-US" sz="1200" dirty="0" err="1"/>
              <a:t>TinyLLM</a:t>
            </a:r>
            <a:r>
              <a:rPr lang="en-US" sz="1200" dirty="0"/>
              <a:t>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05913CD-D78F-887F-A97C-DD0D8DEF93DB}"/>
              </a:ext>
            </a:extLst>
          </p:cNvPr>
          <p:cNvGrpSpPr/>
          <p:nvPr/>
        </p:nvGrpSpPr>
        <p:grpSpPr>
          <a:xfrm>
            <a:off x="3298984" y="4539036"/>
            <a:ext cx="2331520" cy="516245"/>
            <a:chOff x="3298984" y="4539036"/>
            <a:chExt cx="2331520" cy="516245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A88FF05-0D78-EBD3-7601-2A406E203BD9}"/>
                </a:ext>
              </a:extLst>
            </p:cNvPr>
            <p:cNvCxnSpPr>
              <a:cxnSpLocks/>
              <a:stCxn id="38" idx="0"/>
              <a:endCxn id="6" idx="2"/>
            </p:cNvCxnSpPr>
            <p:nvPr/>
          </p:nvCxnSpPr>
          <p:spPr>
            <a:xfrm flipV="1">
              <a:off x="3298984" y="4539036"/>
              <a:ext cx="2331520" cy="5162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8A9198-81CD-AB5C-9D15-F3F768566999}"/>
                </a:ext>
              </a:extLst>
            </p:cNvPr>
            <p:cNvSpPr txBox="1"/>
            <p:nvPr/>
          </p:nvSpPr>
          <p:spPr>
            <a:xfrm>
              <a:off x="3460785" y="4686596"/>
              <a:ext cx="98398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implements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E838251-F541-2517-CC4A-9D6643F6358C}"/>
              </a:ext>
            </a:extLst>
          </p:cNvPr>
          <p:cNvGrpSpPr/>
          <p:nvPr/>
        </p:nvGrpSpPr>
        <p:grpSpPr>
          <a:xfrm>
            <a:off x="5138508" y="4539036"/>
            <a:ext cx="983987" cy="516245"/>
            <a:chOff x="5138508" y="4539036"/>
            <a:chExt cx="983987" cy="51624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AA6F51F-14AE-5330-9154-E50C114823DF}"/>
                </a:ext>
              </a:extLst>
            </p:cNvPr>
            <p:cNvCxnSpPr>
              <a:cxnSpLocks/>
              <a:stCxn id="39" idx="0"/>
              <a:endCxn id="6" idx="2"/>
            </p:cNvCxnSpPr>
            <p:nvPr/>
          </p:nvCxnSpPr>
          <p:spPr>
            <a:xfrm flipV="1">
              <a:off x="5630503" y="4539036"/>
              <a:ext cx="1" cy="5162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4D177B9-68B3-E946-5767-EA99BEEF24F9}"/>
                </a:ext>
              </a:extLst>
            </p:cNvPr>
            <p:cNvSpPr txBox="1"/>
            <p:nvPr/>
          </p:nvSpPr>
          <p:spPr>
            <a:xfrm>
              <a:off x="5138508" y="4695851"/>
              <a:ext cx="98398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implements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951788D-7AE3-1689-EF40-C7B88CD9210F}"/>
              </a:ext>
            </a:extLst>
          </p:cNvPr>
          <p:cNvGrpSpPr/>
          <p:nvPr/>
        </p:nvGrpSpPr>
        <p:grpSpPr>
          <a:xfrm>
            <a:off x="5715444" y="4539036"/>
            <a:ext cx="2054201" cy="516245"/>
            <a:chOff x="5715444" y="4539036"/>
            <a:chExt cx="2054201" cy="516245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402FDC8-994A-967F-4E0A-4F49890D6C4F}"/>
                </a:ext>
              </a:extLst>
            </p:cNvPr>
            <p:cNvCxnSpPr>
              <a:stCxn id="40" idx="0"/>
            </p:cNvCxnSpPr>
            <p:nvPr/>
          </p:nvCxnSpPr>
          <p:spPr>
            <a:xfrm flipH="1" flipV="1">
              <a:off x="5715444" y="4539036"/>
              <a:ext cx="2054201" cy="5162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F40B4D0-418C-6D58-F18E-6A856ED72482}"/>
                </a:ext>
              </a:extLst>
            </p:cNvPr>
            <p:cNvSpPr txBox="1"/>
            <p:nvPr/>
          </p:nvSpPr>
          <p:spPr>
            <a:xfrm>
              <a:off x="6614490" y="4658658"/>
              <a:ext cx="98398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implements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9B8223-AC80-6945-0E1F-F2F33E82E187}"/>
              </a:ext>
            </a:extLst>
          </p:cNvPr>
          <p:cNvGrpSpPr/>
          <p:nvPr/>
        </p:nvGrpSpPr>
        <p:grpSpPr>
          <a:xfrm>
            <a:off x="9565034" y="4539036"/>
            <a:ext cx="983987" cy="501686"/>
            <a:chOff x="9565034" y="4539036"/>
            <a:chExt cx="983987" cy="501686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9A6A430-2EF4-5E99-E61E-3BE5AB96732A}"/>
                </a:ext>
              </a:extLst>
            </p:cNvPr>
            <p:cNvCxnSpPr>
              <a:stCxn id="41" idx="0"/>
              <a:endCxn id="7" idx="2"/>
            </p:cNvCxnSpPr>
            <p:nvPr/>
          </p:nvCxnSpPr>
          <p:spPr>
            <a:xfrm flipH="1" flipV="1">
              <a:off x="9886446" y="4539036"/>
              <a:ext cx="341164" cy="5016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6B782C6-70A6-3922-7520-C0A580AAB365}"/>
                </a:ext>
              </a:extLst>
            </p:cNvPr>
            <p:cNvSpPr txBox="1"/>
            <p:nvPr/>
          </p:nvSpPr>
          <p:spPr>
            <a:xfrm>
              <a:off x="9565034" y="4695851"/>
              <a:ext cx="98398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implements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26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2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C499-A2BB-4AE1-905B-26C400684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8D88-BBE7-D9A5-3298-C7EC3C30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351A4-7A51-3199-C184-89504C8EE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0396"/>
            <a:ext cx="8169665" cy="440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362</Words>
  <Application>Microsoft Office PowerPoint</Application>
  <PresentationFormat>Widescreen</PresentationFormat>
  <Paragraphs>107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ezrag Project</vt:lpstr>
      <vt:lpstr>Highlights</vt:lpstr>
      <vt:lpstr>RAG Common Terminology</vt:lpstr>
      <vt:lpstr>Class Diagram Goal, Phase II</vt:lpstr>
      <vt:lpstr>Current Class Diagram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Robin Cox</dc:creator>
  <cp:lastModifiedBy>Robin Cox</cp:lastModifiedBy>
  <cp:revision>28</cp:revision>
  <dcterms:created xsi:type="dcterms:W3CDTF">2024-10-29T22:26:02Z</dcterms:created>
  <dcterms:modified xsi:type="dcterms:W3CDTF">2024-10-30T14:00:22Z</dcterms:modified>
</cp:coreProperties>
</file>