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8891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8217-C1B1-BDAD-79BD-E7BC79471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FE49B-5101-39AD-7567-1578684DE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3C0E-1C42-6564-C738-12AB4D55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6544-2249-06DF-E480-732DD8FD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A1FF-4338-3AFC-0614-0DC03304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E31-32AB-D54F-A05F-8B102388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E966-A42C-64C8-C3F5-000990D3C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BB0D-9D7D-DCBD-3D15-51E43FC3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54EF-884E-4C73-0DE8-74645E79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88C3-6856-B1C1-3EC3-3F32B0B5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996E-14C5-33FA-82D4-A8769D850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DCC32-86EB-A53B-35E5-C314EE2F2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843B-E13F-0573-074F-76724BC9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B1AEB-72DA-EC70-1B2C-0238B4CE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F782-376B-74BF-DB3C-DC26D57D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B56A-AFEC-8A59-CE23-5E5ACEFA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E3BB-3F91-FB05-5377-BF928905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85A12-5810-22B1-D55E-AB0FCDC6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A1358-511D-31A0-2B89-37ECDB69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184A-3CA3-1409-C909-8A24AB60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4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AFC6-D699-3932-C9E4-C757612E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8F5FA-327E-240C-B651-2D8691AA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002D-947B-5801-E29D-7428AC1F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85AC-565E-A837-E074-113690CD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876F-D5BB-BFE8-DA67-B69042B2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5201-257D-5E7D-7AFE-0CC47E1F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6F23-5E17-B24D-62F9-19BFD45C8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2AA15-7D91-8F44-497B-CE72E4B3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3F95-36C6-C864-21A7-9A2ECF25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4277-E901-6DEB-52A6-76C398D1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62420-4C85-2156-4A4F-BE5118E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0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E695-D020-2462-68ED-CB52B2FD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A3AC-BEE9-3B10-0502-EF67C963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8E93-6959-EB56-83BB-F87CD748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61ABD-729C-47BF-D6E9-4625EE8D0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2E7BB-9E92-BC99-FF33-B6B691FAA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963C4-0585-B945-8C39-B89F8A78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1B4D8-1FCC-60F5-B278-EF333486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C5648-6285-DEAA-EB70-07B238B0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47E2-389D-C6FF-00E3-457C1DDB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ADD43-4A5D-2C19-433E-CBA9121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18950-63C3-707F-3210-052FE56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ADA39-93CB-1759-B575-B2C62DE8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E3431-D867-6B88-B520-93896733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45364-ED28-6705-BC99-F5678D78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72E2F-A050-2E20-9908-53FEC721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DF8C-4674-FC3D-E20D-0D9B1B9D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11ED-F3BC-A911-3C85-0B70636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F6CF-E9BC-D5DD-FBF3-FF64AD80B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D65A0-D3EA-C7A6-253E-28CC98C8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3093A-C895-6066-B6F5-1E4B9823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5892-4141-3FBC-3FCC-98D3CCA9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1C33-F23D-908C-61B2-4893A84A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9923E-E7EC-2AB0-1FE2-656A6CE46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F6B67-6C30-9DE7-E46D-93CD64B0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EC30-205D-26CB-39F8-9A63A16B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AFD4-6881-F354-A167-A841F727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03E50-E612-89D4-1F22-CCFF9EBA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7D5C9-616A-B906-84EC-6457BC06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7BE60-724A-7655-3A7E-2317D788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2A66-0EE1-9AF9-9576-D2EE02AF0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8207-2388-4431-A5DE-D539F1AB79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1278-EDE1-527F-DF84-B8D2C438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9FA0-B096-2639-8380-F6FCF595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5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055F8CA5-3019-1C26-3288-05CEC9310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701" y="1182607"/>
            <a:ext cx="4714876" cy="4714876"/>
          </a:xfrm>
          <a:prstGeom prst="rect">
            <a:avLst/>
          </a:prstGeom>
        </p:spPr>
      </p:pic>
      <p:pic>
        <p:nvPicPr>
          <p:cNvPr id="7" name="Graphic 6" descr="Cloud outline">
            <a:extLst>
              <a:ext uri="{FF2B5EF4-FFF2-40B4-BE49-F238E27FC236}">
                <a16:creationId xmlns:a16="http://schemas.microsoft.com/office/drawing/2014/main" id="{B90DEC70-69A9-6796-18AD-E6EC72DE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0247" y="858757"/>
            <a:ext cx="4714876" cy="47148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C5F9F5-DB16-7284-1357-CF24DF6DD8E2}"/>
              </a:ext>
            </a:extLst>
          </p:cNvPr>
          <p:cNvSpPr/>
          <p:nvPr/>
        </p:nvSpPr>
        <p:spPr>
          <a:xfrm>
            <a:off x="2933828" y="2673270"/>
            <a:ext cx="1998284" cy="54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copy of Git Client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D0A6C-A6D7-770F-C1CE-5F8D4285CC0F}"/>
              </a:ext>
            </a:extLst>
          </p:cNvPr>
          <p:cNvSpPr txBox="1"/>
          <p:nvPr/>
        </p:nvSpPr>
        <p:spPr>
          <a:xfrm>
            <a:off x="2652130" y="3390590"/>
            <a:ext cx="950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or</a:t>
            </a:r>
          </a:p>
          <a:p>
            <a:r>
              <a:rPr lang="en-US" sz="1400" dirty="0"/>
              <a:t>more local</a:t>
            </a:r>
          </a:p>
          <a:p>
            <a:r>
              <a:rPr lang="en-US" sz="1400" dirty="0"/>
              <a:t>repos</a:t>
            </a:r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E9675CF2-DFA0-05A7-5BC8-CBB88D241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3544953" y="3356844"/>
            <a:ext cx="556781" cy="651794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0557059E-9F05-17E6-E685-5BA5C129C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4143177" y="3338874"/>
            <a:ext cx="556781" cy="65179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28C6B3F-25CB-DEA4-0761-729BEB56DE3C}"/>
              </a:ext>
            </a:extLst>
          </p:cNvPr>
          <p:cNvSpPr/>
          <p:nvPr/>
        </p:nvSpPr>
        <p:spPr>
          <a:xfrm>
            <a:off x="8562974" y="2843212"/>
            <a:ext cx="1584152" cy="638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Remote cloud server running Git Server program</a:t>
            </a:r>
          </a:p>
        </p:txBody>
      </p:sp>
      <p:pic>
        <p:nvPicPr>
          <p:cNvPr id="37" name="Graphic 36" descr="Document outline">
            <a:extLst>
              <a:ext uri="{FF2B5EF4-FFF2-40B4-BE49-F238E27FC236}">
                <a16:creationId xmlns:a16="http://schemas.microsoft.com/office/drawing/2014/main" id="{CC2CF14D-0713-1765-3EF1-C57E3E9AF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9858085" y="3571118"/>
            <a:ext cx="556781" cy="651794"/>
          </a:xfrm>
          <a:prstGeom prst="rect">
            <a:avLst/>
          </a:prstGeom>
        </p:spPr>
      </p:pic>
      <p:pic>
        <p:nvPicPr>
          <p:cNvPr id="38" name="Graphic 37" descr="Document outline">
            <a:extLst>
              <a:ext uri="{FF2B5EF4-FFF2-40B4-BE49-F238E27FC236}">
                <a16:creationId xmlns:a16="http://schemas.microsoft.com/office/drawing/2014/main" id="{1EC7E83B-80B8-3E33-424C-09F8466E4E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10375489" y="3553722"/>
            <a:ext cx="556781" cy="651794"/>
          </a:xfrm>
          <a:prstGeom prst="rect">
            <a:avLst/>
          </a:prstGeom>
        </p:spPr>
      </p:pic>
      <p:pic>
        <p:nvPicPr>
          <p:cNvPr id="39" name="Graphic 38" descr="Document outline">
            <a:extLst>
              <a:ext uri="{FF2B5EF4-FFF2-40B4-BE49-F238E27FC236}">
                <a16:creationId xmlns:a16="http://schemas.microsoft.com/office/drawing/2014/main" id="{19DA0C15-96C7-FAE6-E013-7FD23DF7F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9340680" y="3600447"/>
            <a:ext cx="556781" cy="651794"/>
          </a:xfrm>
          <a:prstGeom prst="rect">
            <a:avLst/>
          </a:prstGeom>
        </p:spPr>
      </p:pic>
      <p:pic>
        <p:nvPicPr>
          <p:cNvPr id="40" name="Graphic 39" descr="Document outline">
            <a:extLst>
              <a:ext uri="{FF2B5EF4-FFF2-40B4-BE49-F238E27FC236}">
                <a16:creationId xmlns:a16="http://schemas.microsoft.com/office/drawing/2014/main" id="{C4E84249-555E-A94E-8551-E599159C8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8823275" y="3600447"/>
            <a:ext cx="556781" cy="6517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E59D315-62C8-A03D-1371-A81613D062BD}"/>
              </a:ext>
            </a:extLst>
          </p:cNvPr>
          <p:cNvSpPr txBox="1"/>
          <p:nvPr/>
        </p:nvSpPr>
        <p:spPr>
          <a:xfrm>
            <a:off x="7808318" y="3471862"/>
            <a:ext cx="720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Many</a:t>
            </a:r>
          </a:p>
          <a:p>
            <a:r>
              <a:rPr lang="en-US" sz="1400" dirty="0"/>
              <a:t>remote</a:t>
            </a:r>
          </a:p>
          <a:p>
            <a:r>
              <a:rPr lang="en-US" sz="1400" dirty="0"/>
              <a:t>repos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0BDD1F-1FD3-B59B-CF57-1E03E77B8227}"/>
              </a:ext>
            </a:extLst>
          </p:cNvPr>
          <p:cNvCxnSpPr>
            <a:cxnSpLocks/>
          </p:cNvCxnSpPr>
          <p:nvPr/>
        </p:nvCxnSpPr>
        <p:spPr>
          <a:xfrm flipH="1">
            <a:off x="6281577" y="1606808"/>
            <a:ext cx="923763" cy="3727192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98DB83-EC11-153A-57A4-78FC4069C76C}"/>
              </a:ext>
            </a:extLst>
          </p:cNvPr>
          <p:cNvSpPr txBox="1"/>
          <p:nvPr/>
        </p:nvSpPr>
        <p:spPr>
          <a:xfrm>
            <a:off x="6708312" y="1154668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69788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C1B22D-0662-756E-560B-564AD0CB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2090737"/>
            <a:ext cx="58007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F9FD74-8FDA-7540-D4AA-ABD8B653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957262"/>
            <a:ext cx="63627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9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159522-D9EC-AEC0-E5FE-09A47D5B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252537"/>
            <a:ext cx="62388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7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7E5D8-5A83-8683-B35D-72D83DF2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247775"/>
            <a:ext cx="6286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A76E73-CFC2-1D16-7105-C7FCF2D0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49" y="88900"/>
            <a:ext cx="6279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8164F2-CB65-99B8-D526-62708D02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181100"/>
            <a:ext cx="6286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6349F-4174-AAAE-EC12-385C1B93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847725"/>
            <a:ext cx="78295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7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8CEA5-4859-7F5D-C9CB-9BD8269D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223962"/>
            <a:ext cx="62103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5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175BF9-7B37-01D7-A9BE-8D46FE00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204912"/>
            <a:ext cx="62388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B057F-7869-A1B1-0705-ED2F7C75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190625"/>
            <a:ext cx="62007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8526-2A83-47A4-DE94-2DB62EA6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E76CB-4ABF-543D-B0D4-1E489F23E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14CEC-F209-EDE0-3E2A-EED96E05A6F5}"/>
              </a:ext>
            </a:extLst>
          </p:cNvPr>
          <p:cNvSpPr/>
          <p:nvPr/>
        </p:nvSpPr>
        <p:spPr>
          <a:xfrm>
            <a:off x="4027837" y="2967335"/>
            <a:ext cx="4136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47367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9307AC02-5888-1E55-5B2F-45686AA8DB36}"/>
              </a:ext>
            </a:extLst>
          </p:cNvPr>
          <p:cNvSpPr/>
          <p:nvPr/>
        </p:nvSpPr>
        <p:spPr>
          <a:xfrm>
            <a:off x="6950057" y="1208481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512ECF-4CDA-ACB6-14F3-0AB41654A9A7}"/>
              </a:ext>
            </a:extLst>
          </p:cNvPr>
          <p:cNvSpPr/>
          <p:nvPr/>
        </p:nvSpPr>
        <p:spPr>
          <a:xfrm>
            <a:off x="6635077" y="1378146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C5802C-093A-22DB-5281-D4763DC9934A}"/>
              </a:ext>
            </a:extLst>
          </p:cNvPr>
          <p:cNvSpPr/>
          <p:nvPr/>
        </p:nvSpPr>
        <p:spPr>
          <a:xfrm>
            <a:off x="6320098" y="1547812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E9675CF2-DFA0-05A7-5BC8-CBB88D24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2950167" y="2128046"/>
            <a:ext cx="1483644" cy="1736824"/>
          </a:xfrm>
          <a:prstGeom prst="rect">
            <a:avLst/>
          </a:prstGeom>
        </p:spPr>
      </p:pic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C8B00097-4DAA-6757-159C-8BCFB64CD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2760863" y="4006945"/>
            <a:ext cx="567405" cy="664231"/>
          </a:xfrm>
          <a:prstGeom prst="rect">
            <a:avLst/>
          </a:prstGeom>
        </p:spPr>
      </p:pic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39AA045-118F-54DE-6428-A1F403FF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3337182" y="3961834"/>
            <a:ext cx="567405" cy="664231"/>
          </a:xfrm>
          <a:prstGeom prst="rect">
            <a:avLst/>
          </a:prstGeom>
        </p:spPr>
      </p:pic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B3F50159-9BE5-68F2-5828-97AC8843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3877957" y="3952308"/>
            <a:ext cx="567405" cy="664231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A8F22FFE-27E4-B07B-5E23-E774E2CB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4418732" y="3952307"/>
            <a:ext cx="567405" cy="66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DDED4B-1D21-E131-8E75-9EEBC97EA80C}"/>
              </a:ext>
            </a:extLst>
          </p:cNvPr>
          <p:cNvCxnSpPr/>
          <p:nvPr/>
        </p:nvCxnSpPr>
        <p:spPr>
          <a:xfrm flipH="1">
            <a:off x="3261622" y="3890752"/>
            <a:ext cx="142206" cy="1350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725F26-28DB-B172-03D5-638B320D4FBA}"/>
              </a:ext>
            </a:extLst>
          </p:cNvPr>
          <p:cNvCxnSpPr>
            <a:cxnSpLocks/>
          </p:cNvCxnSpPr>
          <p:nvPr/>
        </p:nvCxnSpPr>
        <p:spPr>
          <a:xfrm flipH="1">
            <a:off x="3603112" y="3827981"/>
            <a:ext cx="88825" cy="1528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CCF62C-2AAB-D861-FBCC-CCBD76A238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017554" y="3769211"/>
            <a:ext cx="59096" cy="1941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862D4D-F579-1AED-6FF0-592774B1E8A8}"/>
              </a:ext>
            </a:extLst>
          </p:cNvPr>
          <p:cNvCxnSpPr>
            <a:cxnSpLocks/>
          </p:cNvCxnSpPr>
          <p:nvPr/>
        </p:nvCxnSpPr>
        <p:spPr>
          <a:xfrm>
            <a:off x="4301874" y="3706118"/>
            <a:ext cx="173345" cy="2226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55560CF-DC23-907F-2CFB-AA03DB7AB73F}"/>
              </a:ext>
            </a:extLst>
          </p:cNvPr>
          <p:cNvSpPr/>
          <p:nvPr/>
        </p:nvSpPr>
        <p:spPr>
          <a:xfrm>
            <a:off x="2305050" y="1547812"/>
            <a:ext cx="3171825" cy="37623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23B0BF19-3A99-0307-EB0B-96948EACB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6965215" y="2128046"/>
            <a:ext cx="1483644" cy="1736824"/>
          </a:xfrm>
          <a:prstGeom prst="rect">
            <a:avLst/>
          </a:prstGeom>
        </p:spPr>
      </p:pic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70F10116-E800-D914-0F11-87DE728DC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6775911" y="4006945"/>
            <a:ext cx="567405" cy="664231"/>
          </a:xfrm>
          <a:prstGeom prst="rect">
            <a:avLst/>
          </a:prstGeom>
        </p:spPr>
      </p:pic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621C51EE-A512-9DCF-E986-A663F8A56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7352230" y="3961834"/>
            <a:ext cx="567405" cy="664231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66A67A19-81B9-930B-0133-A7B94CA8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7893005" y="3952308"/>
            <a:ext cx="567405" cy="664231"/>
          </a:xfrm>
          <a:prstGeom prst="rect">
            <a:avLst/>
          </a:prstGeom>
        </p:spPr>
      </p:pic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515DD82D-64F2-303F-DFF1-22FD3A1E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8433780" y="3952307"/>
            <a:ext cx="567405" cy="6642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EE1624-C420-511A-9F24-5951554B7D7C}"/>
              </a:ext>
            </a:extLst>
          </p:cNvPr>
          <p:cNvCxnSpPr/>
          <p:nvPr/>
        </p:nvCxnSpPr>
        <p:spPr>
          <a:xfrm flipH="1">
            <a:off x="7276670" y="3890752"/>
            <a:ext cx="142206" cy="1350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4A8B13-C800-6C89-C461-85B1E8063C1A}"/>
              </a:ext>
            </a:extLst>
          </p:cNvPr>
          <p:cNvCxnSpPr>
            <a:cxnSpLocks/>
          </p:cNvCxnSpPr>
          <p:nvPr/>
        </p:nvCxnSpPr>
        <p:spPr>
          <a:xfrm flipH="1">
            <a:off x="7618160" y="3827981"/>
            <a:ext cx="88825" cy="1528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5696CF-A40F-ADCF-CD93-EBD156F01A5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032602" y="3769211"/>
            <a:ext cx="59096" cy="1941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E3773-7593-12AB-A12A-41437467B591}"/>
              </a:ext>
            </a:extLst>
          </p:cNvPr>
          <p:cNvCxnSpPr>
            <a:cxnSpLocks/>
          </p:cNvCxnSpPr>
          <p:nvPr/>
        </p:nvCxnSpPr>
        <p:spPr>
          <a:xfrm>
            <a:off x="8316922" y="3706118"/>
            <a:ext cx="173345" cy="2226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AFC8AF-3A25-A70F-1E79-B2EB7CD872D1}"/>
              </a:ext>
            </a:extLst>
          </p:cNvPr>
          <p:cNvSpPr txBox="1"/>
          <p:nvPr/>
        </p:nvSpPr>
        <p:spPr>
          <a:xfrm>
            <a:off x="2752596" y="5406304"/>
            <a:ext cx="253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Repo (usually) contains</a:t>
            </a:r>
          </a:p>
          <a:p>
            <a:r>
              <a:rPr lang="en-US" dirty="0"/>
              <a:t>multiple artifacts (files)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FBE538-8D32-E2DA-D596-F96E6D7914BB}"/>
              </a:ext>
            </a:extLst>
          </p:cNvPr>
          <p:cNvSpPr txBox="1"/>
          <p:nvPr/>
        </p:nvSpPr>
        <p:spPr>
          <a:xfrm>
            <a:off x="6953728" y="5398015"/>
            <a:ext cx="245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a Repo may contain</a:t>
            </a:r>
          </a:p>
          <a:p>
            <a:r>
              <a:rPr lang="en-US" dirty="0"/>
              <a:t>multiple branches</a:t>
            </a:r>
          </a:p>
        </p:txBody>
      </p:sp>
    </p:spTree>
    <p:extLst>
      <p:ext uri="{BB962C8B-B14F-4D97-AF65-F5344CB8AC3E}">
        <p14:creationId xmlns:p14="http://schemas.microsoft.com/office/powerpoint/2010/main" val="364402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A9A0B5-CDA4-AACE-C4EC-814C146E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72985"/>
            <a:ext cx="8900363" cy="61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4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6B42F9-E7FE-38FB-B104-EC5455A1B1C1}"/>
              </a:ext>
            </a:extLst>
          </p:cNvPr>
          <p:cNvSpPr/>
          <p:nvPr/>
        </p:nvSpPr>
        <p:spPr>
          <a:xfrm>
            <a:off x="3568700" y="270672"/>
            <a:ext cx="5271192" cy="658732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999A3-F582-423A-4773-4F437E99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270672"/>
            <a:ext cx="5271192" cy="65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A0614-7BA9-3B5D-F67B-F122B18D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07" y="468055"/>
            <a:ext cx="10136786" cy="59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4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979ECF-415F-0D1A-0774-9C9B629E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91" y="312737"/>
            <a:ext cx="8673417" cy="60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810A2-5318-0309-5069-F5D6E6EE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1" y="0"/>
            <a:ext cx="8240712" cy="66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3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F99E5-2C5D-EE6D-65E9-BA43916D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066800"/>
            <a:ext cx="64198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43</Words>
  <Application>Microsoft Office PowerPoint</Application>
  <PresentationFormat>Widescreen</PresentationFormat>
  <Paragraphs>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Aaaqa Tester</dc:creator>
  <cp:lastModifiedBy>Aaaqa Tester</cp:lastModifiedBy>
  <cp:revision>12</cp:revision>
  <cp:lastPrinted>2023-04-02T21:22:42Z</cp:lastPrinted>
  <dcterms:created xsi:type="dcterms:W3CDTF">2023-03-25T20:51:01Z</dcterms:created>
  <dcterms:modified xsi:type="dcterms:W3CDTF">2023-04-09T15:33:35Z</dcterms:modified>
</cp:coreProperties>
</file>