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2" r:id="rId6"/>
    <p:sldId id="268" r:id="rId7"/>
    <p:sldId id="283" r:id="rId8"/>
    <p:sldId id="270" r:id="rId9"/>
    <p:sldId id="269" r:id="rId10"/>
    <p:sldId id="27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wFjISWgkaGx+0bF8aJAPVI3j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9F1FA-CB1E-4BE6-BFA5-A13AA195B6F1}">
  <a:tblStyle styleId="{3449F1FA-CB1E-4BE6-BFA5-A13AA195B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8dc560a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8dc560ad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178dc560ad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78dc560a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78dc560a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178dc560ad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8dc560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78dc560ad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178dc560ad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24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" sz="3200" dirty="0"/>
              <a:t>Convolution Neural Network</a:t>
            </a:r>
            <a:br>
              <a:rPr lang="en" dirty="0"/>
            </a:br>
            <a:r>
              <a:rPr lang="en" dirty="0"/>
              <a:t>1. </a:t>
            </a:r>
            <a:r>
              <a:rPr lang="ko-KR" altLang="en-US" dirty="0"/>
              <a:t>기존 신경망의 문제점 </a:t>
            </a:r>
            <a:endParaRPr b="1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 dirty="0"/>
              <a:t>2023. 5. 1.</a:t>
            </a:r>
            <a:endParaRPr sz="2000" dirty="0"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536-3410-2ACF-0A79-306E1DD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데이터</a:t>
            </a:r>
            <a:r>
              <a:rPr lang="ko-KR" altLang="en-US" dirty="0"/>
              <a:t>를 추론 파일에 넣기 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B5966-4946-18B2-2F32-C04BD6F7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ko-KR" altLang="en-US" dirty="0"/>
              <a:t>준비가 다 되면 커스텀 숫자 데이터를 추론 파일에 넣고 계산을 수행한다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이것이 </a:t>
            </a:r>
            <a:r>
              <a:rPr lang="en-US" altLang="ko-KR" dirty="0"/>
              <a:t>feed-forward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D47A-0931-95BA-2CFA-C83056717197}"/>
              </a:ext>
            </a:extLst>
          </p:cNvPr>
          <p:cNvSpPr txBox="1"/>
          <p:nvPr/>
        </p:nvSpPr>
        <p:spPr>
          <a:xfrm>
            <a:off x="932860" y="3742441"/>
            <a:ext cx="6504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= </a:t>
            </a:r>
            <a:r>
              <a:rPr lang="en-US" altLang="ko-KR" sz="2800" dirty="0" err="1"/>
              <a:t>np.asarray</a:t>
            </a:r>
            <a:r>
              <a:rPr lang="en-US" altLang="ko-KR" sz="2800" dirty="0"/>
              <a:t>([image])</a:t>
            </a:r>
          </a:p>
          <a:p>
            <a:r>
              <a:rPr lang="en-US" altLang="ko-KR" sz="2800" dirty="0"/>
              <a:t>predictions = model(X, training=False)</a:t>
            </a:r>
          </a:p>
          <a:p>
            <a:r>
              <a:rPr lang="en-US" altLang="ko-KR" sz="2800" dirty="0"/>
              <a:t>print(predictions)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EE9C-1130-5113-F437-804C683E8ABA}"/>
              </a:ext>
            </a:extLst>
          </p:cNvPr>
          <p:cNvSpPr txBox="1"/>
          <p:nvPr/>
        </p:nvSpPr>
        <p:spPr>
          <a:xfrm>
            <a:off x="921346" y="5345966"/>
            <a:ext cx="103493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tf.Tensor(</a:t>
            </a:r>
          </a:p>
          <a:p>
            <a:r>
              <a:rPr lang="en-US" altLang="ko-KR" sz="1600"/>
              <a:t>[[1.2043898e-06 2.3357450e-07 9.3480294e-06 2.0474745e-06 4.5847282e-06</a:t>
            </a:r>
          </a:p>
          <a:p>
            <a:r>
              <a:rPr lang="en-US" altLang="ko-KR" sz="1600"/>
              <a:t>  1.4673181e-04 9.9973506e-01 1.0083469e-04 4.0405821e-12 2.0529332e-10]], shape=(1, 10), dtype=float32)</a:t>
            </a:r>
          </a:p>
          <a:p>
            <a:r>
              <a:rPr lang="en-US" altLang="ko-KR" sz="1600"/>
              <a:t>6</a:t>
            </a:r>
            <a:endParaRPr lang="ko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1C2418-0D4C-A7D0-4F7C-57AFFE1A5B87}"/>
              </a:ext>
            </a:extLst>
          </p:cNvPr>
          <p:cNvSpPr/>
          <p:nvPr/>
        </p:nvSpPr>
        <p:spPr>
          <a:xfrm>
            <a:off x="2270360" y="5768825"/>
            <a:ext cx="1725105" cy="433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A1F9E7-7F0D-6733-51E7-8FF964398A4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2913" y="4312227"/>
            <a:ext cx="5748117" cy="1456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869EFA-910A-4878-67C7-761E6C059053}"/>
              </a:ext>
            </a:extLst>
          </p:cNvPr>
          <p:cNvSpPr txBox="1"/>
          <p:nvPr/>
        </p:nvSpPr>
        <p:spPr>
          <a:xfrm>
            <a:off x="8648308" y="1690688"/>
            <a:ext cx="2884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6</a:t>
            </a:r>
            <a:r>
              <a:rPr lang="ko-KR" altLang="en-US" sz="2800" b="1" dirty="0"/>
              <a:t>번째 숫자가 제일 크다 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= 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입력된 이미지는 개구리 가능성이 제일 높다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81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4EF80-AC96-648F-F664-7ABECF93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신경망</a:t>
            </a:r>
            <a:r>
              <a:rPr lang="en-US" altLang="ko-KR" dirty="0"/>
              <a:t>(NN,</a:t>
            </a:r>
            <a:r>
              <a:rPr lang="ko-KR" altLang="en-US" dirty="0"/>
              <a:t> </a:t>
            </a:r>
            <a:r>
              <a:rPr lang="en-US" altLang="ko-KR" dirty="0"/>
              <a:t>Neural Network) </a:t>
            </a:r>
            <a:r>
              <a:rPr lang="ko-KR" altLang="en-US" dirty="0"/>
              <a:t>문제점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C9D33-6140-6BE6-F9E2-6C3952AE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73539"/>
          </a:xfrm>
        </p:spPr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같은 단순한 이미지는 기존 신경망이 잘 예측 수행 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CIFAR10 </a:t>
            </a:r>
            <a:r>
              <a:rPr lang="ko-KR" altLang="en-US" dirty="0"/>
              <a:t>데이터셋은 기존 신경망이 잘 예측 하지 못함 </a:t>
            </a:r>
            <a:endParaRPr lang="en-US" altLang="ko-KR" dirty="0"/>
          </a:p>
          <a:p>
            <a:r>
              <a:rPr lang="ko-KR" altLang="en-US" dirty="0"/>
              <a:t>지난 시간까지 </a:t>
            </a:r>
            <a:r>
              <a:rPr lang="en-US" altLang="ko-KR" dirty="0"/>
              <a:t>MNIST</a:t>
            </a:r>
            <a:r>
              <a:rPr lang="ko-KR" altLang="en-US" dirty="0"/>
              <a:t> 데이터셋으로 신경망을 트레이닝 하고</a:t>
            </a:r>
            <a:r>
              <a:rPr lang="en-US" altLang="ko-KR" dirty="0"/>
              <a:t>, </a:t>
            </a:r>
            <a:r>
              <a:rPr lang="ko-KR" altLang="en-US" dirty="0"/>
              <a:t>커스텀 데이터를 입력하여 성공적으로 예측을 수행  </a:t>
            </a:r>
          </a:p>
        </p:txBody>
      </p:sp>
      <p:pic>
        <p:nvPicPr>
          <p:cNvPr id="4" name="Google Shape;191;g2178dc560ad_0_97">
            <a:extLst>
              <a:ext uri="{FF2B5EF4-FFF2-40B4-BE49-F238E27FC236}">
                <a16:creationId xmlns:a16="http://schemas.microsoft.com/office/drawing/2014/main" id="{7F1C905A-E36D-2561-7D82-87F157C83B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3700" y="4580802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15993C9E-2BBC-43C7-5549-4B11BDCAE3EC}"/>
              </a:ext>
            </a:extLst>
          </p:cNvPr>
          <p:cNvSpPr/>
          <p:nvPr/>
        </p:nvSpPr>
        <p:spPr>
          <a:xfrm rot="5400000">
            <a:off x="4608955" y="4623419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EDCCBA-1116-9FA4-A0AD-78C9AAE2600E}"/>
              </a:ext>
            </a:extLst>
          </p:cNvPr>
          <p:cNvSpPr/>
          <p:nvPr/>
        </p:nvSpPr>
        <p:spPr>
          <a:xfrm>
            <a:off x="4712651" y="4821382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AB252-12B9-CB74-25C1-6FE9140C7F0D}"/>
              </a:ext>
            </a:extLst>
          </p:cNvPr>
          <p:cNvSpPr txBox="1"/>
          <p:nvPr/>
        </p:nvSpPr>
        <p:spPr>
          <a:xfrm>
            <a:off x="4740794" y="358389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mnist.h5</a:t>
            </a:r>
            <a:endParaRPr lang="ko-KR" altLang="en-US" sz="3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F81CA8-4C05-1B35-E0CF-0C2DDBC2F34D}"/>
              </a:ext>
            </a:extLst>
          </p:cNvPr>
          <p:cNvSpPr/>
          <p:nvPr/>
        </p:nvSpPr>
        <p:spPr>
          <a:xfrm>
            <a:off x="6694046" y="4881478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BFC12-7B5D-7921-7032-F7F1A59B3A69}"/>
              </a:ext>
            </a:extLst>
          </p:cNvPr>
          <p:cNvSpPr txBox="1"/>
          <p:nvPr/>
        </p:nvSpPr>
        <p:spPr>
          <a:xfrm>
            <a:off x="7133565" y="4664698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[ 0 0 0 0 0 1 0 0 0 0]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81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AB515-0545-771D-E646-0F64E4D3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</a:t>
            </a:r>
            <a:r>
              <a:rPr lang="en-US" altLang="ko-KR" dirty="0"/>
              <a:t>CIFAR10 </a:t>
            </a:r>
            <a:r>
              <a:rPr lang="ko-KR" altLang="en-US" dirty="0"/>
              <a:t>데이터셋 커스텀 이미지 </a:t>
            </a:r>
          </a:p>
        </p:txBody>
      </p:sp>
      <p:pic>
        <p:nvPicPr>
          <p:cNvPr id="4" name="Google Shape;82;g2173d08a5ce_0_19">
            <a:extLst>
              <a:ext uri="{FF2B5EF4-FFF2-40B4-BE49-F238E27FC236}">
                <a16:creationId xmlns:a16="http://schemas.microsoft.com/office/drawing/2014/main" id="{E0802806-4C2C-9F49-FAA2-C7B542ED2B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9136" y="2262981"/>
            <a:ext cx="448627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5F2F78-6C34-97DD-4E94-2086BEA0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9" y="3144390"/>
            <a:ext cx="933938" cy="807731"/>
          </a:xfrm>
          <a:prstGeom prst="rect">
            <a:avLst/>
          </a:prstGeom>
        </p:spPr>
      </p:pic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id="{1A7A34F7-84F6-1F51-77AD-B6893B209998}"/>
              </a:ext>
            </a:extLst>
          </p:cNvPr>
          <p:cNvSpPr/>
          <p:nvPr/>
        </p:nvSpPr>
        <p:spPr>
          <a:xfrm rot="5400000">
            <a:off x="2280641" y="3174719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E43F4D6-ED5A-CF87-8BC8-E04FF44201BC}"/>
              </a:ext>
            </a:extLst>
          </p:cNvPr>
          <p:cNvSpPr/>
          <p:nvPr/>
        </p:nvSpPr>
        <p:spPr>
          <a:xfrm>
            <a:off x="2384337" y="3372682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E5364-F27D-BA0D-C65E-D2F9B1653DA8}"/>
              </a:ext>
            </a:extLst>
          </p:cNvPr>
          <p:cNvSpPr txBox="1"/>
          <p:nvPr/>
        </p:nvSpPr>
        <p:spPr>
          <a:xfrm>
            <a:off x="2412480" y="183385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cifar10.h5</a:t>
            </a:r>
            <a:endParaRPr lang="ko-KR" altLang="en-US" sz="36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A845FC-0132-3AFC-D32C-0FB73BDD5F7C}"/>
              </a:ext>
            </a:extLst>
          </p:cNvPr>
          <p:cNvSpPr/>
          <p:nvPr/>
        </p:nvSpPr>
        <p:spPr>
          <a:xfrm>
            <a:off x="4365732" y="3432778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AAD1-6243-4C51-A041-60C026577C09}"/>
              </a:ext>
            </a:extLst>
          </p:cNvPr>
          <p:cNvSpPr txBox="1"/>
          <p:nvPr/>
        </p:nvSpPr>
        <p:spPr>
          <a:xfrm>
            <a:off x="4805251" y="3215998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[ 0 0 0 0 0 1 0 0 0 0]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15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793A0-2BAD-FF6C-7EE4-646BB3A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</a:t>
            </a:r>
            <a:r>
              <a:rPr lang="ko-KR" altLang="ko-KR" dirty="0"/>
              <a:t> </a:t>
            </a:r>
            <a:r>
              <a:rPr lang="ko-KR" altLang="en-US" dirty="0"/>
              <a:t>추론파일 로드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EB6A-8FC0-092A-151C-B2ACE255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37120"/>
          </a:xfrm>
        </p:spPr>
        <p:txBody>
          <a:bodyPr/>
          <a:lstStyle/>
          <a:p>
            <a:r>
              <a:rPr lang="en-US" altLang="ko-KR" dirty="0"/>
              <a:t>H5 </a:t>
            </a:r>
            <a:r>
              <a:rPr lang="ko-KR" altLang="en-US" dirty="0"/>
              <a:t>파일형식으로 이전에 트레이닝 과정에서 만들어진 추론파일을 프로그램으로 </a:t>
            </a:r>
            <a:r>
              <a:rPr lang="ko-KR" altLang="en-US" dirty="0" err="1"/>
              <a:t>로드한다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E056B-D761-F516-797C-C60E27E20256}"/>
              </a:ext>
            </a:extLst>
          </p:cNvPr>
          <p:cNvSpPr txBox="1"/>
          <p:nvPr/>
        </p:nvSpPr>
        <p:spPr>
          <a:xfrm>
            <a:off x="1385740" y="3733014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2800" b="1" dirty="0"/>
              <a:t>model = load_model("./cifar10.h5")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81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2E79-F3CB-2875-8D09-0B9E2DCB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이미지 데이터의 로딩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1307B89-DD40-E535-D0DC-5DE30030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4286"/>
            <a:ext cx="10515600" cy="4351338"/>
          </a:xfrm>
        </p:spPr>
        <p:txBody>
          <a:bodyPr/>
          <a:lstStyle/>
          <a:p>
            <a:r>
              <a:rPr lang="ko-KR" altLang="en-US" dirty="0"/>
              <a:t>커스텀</a:t>
            </a:r>
            <a:r>
              <a:rPr lang="en-US" altLang="ko-KR" dirty="0"/>
              <a:t> </a:t>
            </a:r>
            <a:r>
              <a:rPr lang="ko-KR" altLang="en-US" dirty="0"/>
              <a:t>이미지와 추론파일 </a:t>
            </a:r>
            <a:r>
              <a:rPr lang="en-US" altLang="ko-KR" dirty="0"/>
              <a:t>‘cifar10.h5’</a:t>
            </a:r>
            <a:r>
              <a:rPr lang="ko-KR" altLang="en-US" dirty="0"/>
              <a:t>를 아래 그림처럼 </a:t>
            </a:r>
            <a:r>
              <a:rPr lang="en-US" altLang="ko-KR" dirty="0" err="1"/>
              <a:t>colab</a:t>
            </a:r>
            <a:r>
              <a:rPr lang="ko-KR" altLang="en-US" dirty="0"/>
              <a:t>의 </a:t>
            </a:r>
            <a:r>
              <a:rPr lang="ko-KR" altLang="en-US" dirty="0" err="1"/>
              <a:t>파일탭에서</a:t>
            </a:r>
            <a:r>
              <a:rPr lang="ko-KR" altLang="en-US" dirty="0"/>
              <a:t> 업로드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C1916-8277-E065-9EC3-91AA7D52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1" y="2261327"/>
            <a:ext cx="1049364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7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8dc560ad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OpenCV를</a:t>
            </a:r>
            <a:r>
              <a:rPr lang="ko-KR" dirty="0"/>
              <a:t> 이용한</a:t>
            </a:r>
            <a:r>
              <a:rPr lang="en-US" altLang="ko-KR" dirty="0"/>
              <a:t> </a:t>
            </a:r>
            <a:r>
              <a:rPr lang="ko-KR" altLang="en-US" dirty="0"/>
              <a:t>커스텀 </a:t>
            </a:r>
            <a:r>
              <a:rPr lang="ko-KR" dirty="0"/>
              <a:t>데이터 확인 </a:t>
            </a:r>
            <a:endParaRPr dirty="0"/>
          </a:p>
        </p:txBody>
      </p:sp>
      <p:sp>
        <p:nvSpPr>
          <p:cNvPr id="176" name="Google Shape;176;g2178dc560ad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272000" cy="28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imread</a:t>
            </a:r>
            <a:r>
              <a:rPr lang="en-US" altLang="ko-KR" dirty="0"/>
              <a:t>()</a:t>
            </a:r>
            <a:r>
              <a:rPr lang="ko-KR" altLang="en-US" dirty="0"/>
              <a:t> 명령을 통해서 이미지를 가져온다</a:t>
            </a:r>
            <a:r>
              <a:rPr lang="en-US" altLang="ko-KR" dirty="0"/>
              <a:t>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altLang="en-US" dirty="0"/>
              <a:t>다음에는 이것을 </a:t>
            </a:r>
            <a:r>
              <a:rPr lang="ko-KR" altLang="en-US" dirty="0" err="1"/>
              <a:t>비주얼하게</a:t>
            </a:r>
            <a:r>
              <a:rPr lang="ko-KR" altLang="en-US" dirty="0"/>
              <a:t> 확인하다</a:t>
            </a:r>
            <a:r>
              <a:rPr lang="en-US" altLang="ko-KR" dirty="0"/>
              <a:t>.</a:t>
            </a:r>
          </a:p>
          <a:p>
            <a:pPr lvl="1" indent="-381000">
              <a:spcBef>
                <a:spcPts val="1000"/>
              </a:spcBef>
              <a:buSzPts val="2400"/>
            </a:pPr>
            <a:r>
              <a:rPr lang="en-US" altLang="ko-KR" dirty="0"/>
              <a:t>cv2_imshow()</a:t>
            </a:r>
            <a:r>
              <a:rPr lang="ko-KR" altLang="en-US" dirty="0"/>
              <a:t> 명령을 사용한다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83" name="Google Shape;183;g2178dc560ad_0_97"/>
          <p:cNvSpPr txBox="1"/>
          <p:nvPr/>
        </p:nvSpPr>
        <p:spPr>
          <a:xfrm>
            <a:off x="8175650" y="2064325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178dc560ad_0_97"/>
          <p:cNvSpPr txBox="1"/>
          <p:nvPr/>
        </p:nvSpPr>
        <p:spPr>
          <a:xfrm>
            <a:off x="1379779" y="3966696"/>
            <a:ext cx="750027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image = cv2.imread(“./plane.png’)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cv2_imshow(image)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cv2.waitKey(0)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cv2.destroyAllWindows()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FA901FBB-3F97-3326-7695-F9825681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09" y="3263075"/>
            <a:ext cx="4022545" cy="1650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B704B-039B-50DE-49E5-92E4AAB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숫자 리사이징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94B7-BE39-05C4-F8A6-5013BCB9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74963" cy="2359876"/>
          </a:xfrm>
        </p:spPr>
        <p:txBody>
          <a:bodyPr>
            <a:normAutofit/>
          </a:bodyPr>
          <a:lstStyle/>
          <a:p>
            <a:r>
              <a:rPr lang="ko-KR" altLang="en-US" dirty="0"/>
              <a:t>우리가 업로드한 이미지는 </a:t>
            </a:r>
            <a:r>
              <a:rPr lang="en-US" altLang="ko-KR" dirty="0"/>
              <a:t>CIFAR </a:t>
            </a:r>
            <a:r>
              <a:rPr lang="ko-KR" altLang="en-US" dirty="0"/>
              <a:t>이미지 </a:t>
            </a:r>
            <a:r>
              <a:rPr lang="en-US" altLang="ko-KR" dirty="0"/>
              <a:t>32x32 </a:t>
            </a:r>
            <a:r>
              <a:rPr lang="ko-KR" altLang="en-US" dirty="0"/>
              <a:t>보다 크므로 리사이징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cv2.resize() </a:t>
            </a:r>
            <a:r>
              <a:rPr lang="ko-KR" altLang="en-US" dirty="0"/>
              <a:t>명령을 사용해서 리사이징 한다</a:t>
            </a:r>
            <a:r>
              <a:rPr lang="en-US" altLang="ko-KR" dirty="0"/>
              <a:t>. </a:t>
            </a:r>
          </a:p>
          <a:p>
            <a:pPr marL="7620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4" name="Google Shape;190;g2178dc560ad_0_97">
            <a:extLst>
              <a:ext uri="{FF2B5EF4-FFF2-40B4-BE49-F238E27FC236}">
                <a16:creationId xmlns:a16="http://schemas.microsoft.com/office/drawing/2014/main" id="{81FB853B-2ED2-36F5-06DA-9E8C45069B1B}"/>
              </a:ext>
            </a:extLst>
          </p:cNvPr>
          <p:cNvSpPr txBox="1"/>
          <p:nvPr/>
        </p:nvSpPr>
        <p:spPr>
          <a:xfrm>
            <a:off x="838199" y="3712013"/>
            <a:ext cx="667496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img_resized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 = cv2.resize(</a:t>
            </a: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, (32,32))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cv2_imshow(</a:t>
            </a:r>
            <a:r>
              <a:rPr 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img_resized</a:t>
            </a: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cv2.waitKey(2000)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cv2.destroyAllWindows()</a:t>
            </a:r>
          </a:p>
        </p:txBody>
      </p:sp>
      <p:pic>
        <p:nvPicPr>
          <p:cNvPr id="6" name="그림 5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AB5EFBB7-ED1B-43D3-157A-DA4E7F5B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09" y="3263075"/>
            <a:ext cx="4022545" cy="1650275"/>
          </a:xfrm>
          <a:prstGeom prst="rect">
            <a:avLst/>
          </a:prstGeom>
        </p:spPr>
      </p:pic>
      <p:pic>
        <p:nvPicPr>
          <p:cNvPr id="8" name="그림 7" descr="교통, 항공기, 비행기, 항공 여행이(가) 표시된 사진&#10;&#10;자동 생성된 설명">
            <a:extLst>
              <a:ext uri="{FF2B5EF4-FFF2-40B4-BE49-F238E27FC236}">
                <a16:creationId xmlns:a16="http://schemas.microsoft.com/office/drawing/2014/main" id="{7F697E86-F5FA-E323-2CF6-511C620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262" y="5281983"/>
            <a:ext cx="608519" cy="4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8dc560ad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/>
              <a:t>입력 데이터 </a:t>
            </a:r>
            <a:r>
              <a:rPr lang="ko-KR" dirty="0" err="1"/>
              <a:t>normalizing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18" name="Google Shape;218;g2178dc560ad_0_129"/>
          <p:cNvSpPr txBox="1">
            <a:spLocks noGrp="1"/>
          </p:cNvSpPr>
          <p:nvPr>
            <p:ph type="body" idx="1"/>
          </p:nvPr>
        </p:nvSpPr>
        <p:spPr>
          <a:xfrm>
            <a:off x="838200" y="1614850"/>
            <a:ext cx="5988000" cy="21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ko-KR" dirty="0"/>
              <a:t>CIFAR</a:t>
            </a:r>
            <a:r>
              <a:rPr lang="ko-KR" dirty="0"/>
              <a:t> 이미지 데이터는 0 ~ 255 값을 가진다.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신경망 트레이닝 효율성을 위해서 0~1 사이 값으로 </a:t>
            </a:r>
            <a:r>
              <a:rPr lang="ko-KR" dirty="0" err="1"/>
              <a:t>normalizing을</a:t>
            </a:r>
            <a:r>
              <a:rPr lang="ko-KR" dirty="0"/>
              <a:t> 한다 </a:t>
            </a:r>
            <a:endParaRPr dirty="0"/>
          </a:p>
        </p:txBody>
      </p:sp>
      <p:sp>
        <p:nvSpPr>
          <p:cNvPr id="219" name="Google Shape;219;g2178dc560ad_0_129"/>
          <p:cNvSpPr txBox="1"/>
          <p:nvPr/>
        </p:nvSpPr>
        <p:spPr>
          <a:xfrm>
            <a:off x="6826050" y="1778388"/>
            <a:ext cx="5136564" cy="144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# Normalizing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img_norm = img.astype('float')/255.0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print(img_norm)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A3C73-551E-5A30-1B12-D5344893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38" y="3588210"/>
            <a:ext cx="3977985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8dc560ad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 err="1"/>
              <a:t>flattening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98" name="Google Shape;198;g2178dc560ad_0_121"/>
          <p:cNvSpPr txBox="1">
            <a:spLocks noGrp="1"/>
          </p:cNvSpPr>
          <p:nvPr>
            <p:ph type="body" idx="1"/>
          </p:nvPr>
        </p:nvSpPr>
        <p:spPr>
          <a:xfrm>
            <a:off x="838200" y="1852750"/>
            <a:ext cx="6019800" cy="40295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이미지를 신경망에 입력하기 위해서는 </a:t>
            </a:r>
            <a:r>
              <a:rPr lang="ko-KR" dirty="0" err="1"/>
              <a:t>flattening이라는</a:t>
            </a:r>
            <a:r>
              <a:rPr lang="ko-KR" dirty="0"/>
              <a:t> 변환을 </a:t>
            </a:r>
            <a:r>
              <a:rPr lang="ko-KR" dirty="0" err="1"/>
              <a:t>해야한다</a:t>
            </a:r>
            <a:r>
              <a:rPr lang="ko-KR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cv2.reshape() </a:t>
            </a:r>
            <a:r>
              <a:rPr lang="ko-KR" altLang="en-US" dirty="0"/>
              <a:t>명령을 사용한다</a:t>
            </a:r>
            <a:r>
              <a:rPr lang="en-US" altLang="ko-KR" dirty="0"/>
              <a:t>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flattening</a:t>
            </a:r>
            <a:r>
              <a:rPr lang="ko-KR" dirty="0"/>
              <a:t> 이전에는 28 </a:t>
            </a:r>
            <a:r>
              <a:rPr lang="ko-KR" dirty="0" err="1"/>
              <a:t>x</a:t>
            </a:r>
            <a:r>
              <a:rPr lang="ko-KR" dirty="0"/>
              <a:t> 28 </a:t>
            </a:r>
            <a:r>
              <a:rPr lang="ko-KR" dirty="0" err="1"/>
              <a:t>x</a:t>
            </a:r>
            <a:r>
              <a:rPr lang="ko-KR" dirty="0"/>
              <a:t> 1의 배열 인데  </a:t>
            </a:r>
            <a:r>
              <a:rPr lang="ko-KR" dirty="0" err="1"/>
              <a:t>flattening을</a:t>
            </a:r>
            <a:r>
              <a:rPr lang="ko-KR" dirty="0"/>
              <a:t> 거치면 7</a:t>
            </a:r>
            <a:r>
              <a:rPr lang="en-US" altLang="ko-KR" dirty="0"/>
              <a:t>8</a:t>
            </a:r>
            <a:r>
              <a:rPr lang="ko-KR" dirty="0"/>
              <a:t>4 </a:t>
            </a:r>
            <a:r>
              <a:rPr lang="ko-KR" dirty="0" err="1"/>
              <a:t>x</a:t>
            </a:r>
            <a:r>
              <a:rPr lang="ko-KR" dirty="0"/>
              <a:t> 1의 형태가 된다.   </a:t>
            </a:r>
            <a:endParaRPr dirty="0"/>
          </a:p>
        </p:txBody>
      </p:sp>
      <p:sp>
        <p:nvSpPr>
          <p:cNvPr id="199" name="Google Shape;199;g2178dc560ad_0_121"/>
          <p:cNvSpPr/>
          <p:nvPr/>
        </p:nvSpPr>
        <p:spPr>
          <a:xfrm>
            <a:off x="7108425" y="26199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178dc560ad_0_121"/>
          <p:cNvSpPr txBox="1"/>
          <p:nvPr/>
        </p:nvSpPr>
        <p:spPr>
          <a:xfrm>
            <a:off x="1245775" y="4834148"/>
            <a:ext cx="7686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print(img_norm.shape)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#flattening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img_flat = img_norm.reshape((3072,1))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#print(img_flat.shape)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g2178dc560ad_0_121"/>
          <p:cNvCxnSpPr/>
          <p:nvPr/>
        </p:nvCxnSpPr>
        <p:spPr>
          <a:xfrm>
            <a:off x="7123725" y="2401825"/>
            <a:ext cx="15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g2178dc560ad_0_121"/>
          <p:cNvCxnSpPr/>
          <p:nvPr/>
        </p:nvCxnSpPr>
        <p:spPr>
          <a:xfrm>
            <a:off x="9210118" y="2619900"/>
            <a:ext cx="0" cy="20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4" name="Google Shape;204;g2178dc560ad_0_121"/>
          <p:cNvSpPr txBox="1"/>
          <p:nvPr/>
        </p:nvSpPr>
        <p:spPr>
          <a:xfrm>
            <a:off x="7767625" y="200322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178dc560ad_0_121"/>
          <p:cNvSpPr txBox="1"/>
          <p:nvPr/>
        </p:nvSpPr>
        <p:spPr>
          <a:xfrm>
            <a:off x="9194131" y="3301250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178dc560ad_0_121"/>
          <p:cNvSpPr/>
          <p:nvPr/>
        </p:nvSpPr>
        <p:spPr>
          <a:xfrm>
            <a:off x="9658425" y="3301250"/>
            <a:ext cx="541800" cy="43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178dc560ad_0_121"/>
          <p:cNvSpPr/>
          <p:nvPr/>
        </p:nvSpPr>
        <p:spPr>
          <a:xfrm>
            <a:off x="10649825" y="1481975"/>
            <a:ext cx="296400" cy="464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g2178dc560ad_0_121"/>
          <p:cNvCxnSpPr/>
          <p:nvPr/>
        </p:nvCxnSpPr>
        <p:spPr>
          <a:xfrm>
            <a:off x="11119975" y="1492200"/>
            <a:ext cx="0" cy="46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g2178dc560ad_0_121"/>
          <p:cNvSpPr txBox="1"/>
          <p:nvPr/>
        </p:nvSpPr>
        <p:spPr>
          <a:xfrm>
            <a:off x="11188100" y="3483400"/>
            <a:ext cx="657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32x32x3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g2178dc560ad_0_121"/>
          <p:cNvCxnSpPr/>
          <p:nvPr/>
        </p:nvCxnSpPr>
        <p:spPr>
          <a:xfrm rot="10800000" flipH="1">
            <a:off x="10609050" y="1395450"/>
            <a:ext cx="332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1" name="Google Shape;211;g2178dc560ad_0_121"/>
          <p:cNvSpPr txBox="1"/>
          <p:nvPr/>
        </p:nvSpPr>
        <p:spPr>
          <a:xfrm>
            <a:off x="10573575" y="105087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99;g2178dc560ad_0_121">
            <a:extLst>
              <a:ext uri="{FF2B5EF4-FFF2-40B4-BE49-F238E27FC236}">
                <a16:creationId xmlns:a16="http://schemas.microsoft.com/office/drawing/2014/main" id="{BD5B3083-985E-FD58-6E2C-E35FEAA1BB76}"/>
              </a:ext>
            </a:extLst>
          </p:cNvPr>
          <p:cNvSpPr/>
          <p:nvPr/>
        </p:nvSpPr>
        <p:spPr>
          <a:xfrm>
            <a:off x="7260825" y="27723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9;g2178dc560ad_0_121">
            <a:extLst>
              <a:ext uri="{FF2B5EF4-FFF2-40B4-BE49-F238E27FC236}">
                <a16:creationId xmlns:a16="http://schemas.microsoft.com/office/drawing/2014/main" id="{43893754-E856-2F82-6007-E0CE948AF3A7}"/>
              </a:ext>
            </a:extLst>
          </p:cNvPr>
          <p:cNvSpPr/>
          <p:nvPr/>
        </p:nvSpPr>
        <p:spPr>
          <a:xfrm>
            <a:off x="7413225" y="29247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451</Words>
  <Application>Microsoft Office PowerPoint</Application>
  <PresentationFormat>와이드스크린</PresentationFormat>
  <Paragraphs>74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Convolution Neural Network 1. 기존 신경망의 문제점 </vt:lpstr>
      <vt:lpstr>기존 신경망(NN, Neural Network) 문제점 </vt:lpstr>
      <vt:lpstr>복잡한 CIFAR10 데이터셋 커스텀 이미지 </vt:lpstr>
      <vt:lpstr>CIFAR10 추론파일 로드 </vt:lpstr>
      <vt:lpstr>커스텀 이미지 데이터의 로딩 </vt:lpstr>
      <vt:lpstr>OpenCV를 이용한 커스텀 데이터 확인 </vt:lpstr>
      <vt:lpstr>커스텀 숫자 리사이징 </vt:lpstr>
      <vt:lpstr>커스텀 숫자 입력 데이터 normalizing </vt:lpstr>
      <vt:lpstr>커스텀 숫자 flattening </vt:lpstr>
      <vt:lpstr>커스텀 데이터를 추론 파일에 넣기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1. 기존 신경망의 문제점 </dc:title>
  <dc:creator>정 준용</dc:creator>
  <cp:lastModifiedBy>정 준용</cp:lastModifiedBy>
  <cp:revision>3</cp:revision>
  <dcterms:created xsi:type="dcterms:W3CDTF">2022-07-12T14:59:20Z</dcterms:created>
  <dcterms:modified xsi:type="dcterms:W3CDTF">2023-05-09T14:35:26Z</dcterms:modified>
</cp:coreProperties>
</file>