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48f5ca83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848f5ca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848f5ca8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848f5c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848f5ca83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848f5ca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48f5ca83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48f5ca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848f5ca83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848f5ca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48f5ca83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48f5ca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48f5ca8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48f5ca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48f5ca83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48f5ca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48f5ca83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848f5ca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ython.org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27050" lvl="0" marL="457200" rtl="0" algn="ctr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4700"/>
              <a:buAutoNum type="arabicPeriod"/>
            </a:pPr>
            <a:r>
              <a:rPr b="1" lang="en" sz="4700">
                <a:solidFill>
                  <a:srgbClr val="274E13"/>
                </a:solidFill>
              </a:rPr>
              <a:t>파이썬기초</a:t>
            </a:r>
            <a:endParaRPr b="1" sz="4700">
              <a:solidFill>
                <a:srgbClr val="274E1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파이썬을 PC에 설치하기</a:t>
            </a:r>
            <a:r>
              <a:rPr b="1" lang="en"/>
              <a:t> 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360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593376"/>
            <a:ext cx="87468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 -&gt; New File로 파이썬 파일을 만들어서 실행해보기 </a:t>
            </a:r>
            <a:endParaRPr b="1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536621"/>
            <a:ext cx="85206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IDLE 프로그램은 파이썬을 한줄 한줄 실행하는 Shell 뿐 아니라, 여러 파이썬 코드를 하나의 파이썬 파일로 만들어서 실행할 수도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IDLE Shell에서 File -&gt; New File을 실행해 보세요. 새로운 윈도창이 열립니다.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새로운 윈도창에 파이썬 코드를 여러개 입력해서 실행할 수 있습니다.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그림과 같이 코드를 입력하고 실행해 봅시다.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-&gt; Run Module    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4037927"/>
            <a:ext cx="5873250" cy="22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800" y="4254022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1141925" y="3937250"/>
            <a:ext cx="486900" cy="7884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514750" y="4727875"/>
            <a:ext cx="254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-&gt; Run Module로 실행하려면 먼저 파이썬 파일을 저장해야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적절한 폴더에 먼저 파일을 저장해주세요.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다운로드 사이트로 가기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26"/>
            <a:ext cx="8520600" cy="26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크롬 브라우저를 사용해서 다음 사이트에 접속합니다.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chemeClr val="hlink"/>
                </a:solidFill>
                <a:hlinkClick r:id="rId3"/>
              </a:rPr>
              <a:t>www.python.org</a:t>
            </a:r>
            <a:endParaRPr sz="29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우리는 이 사이트에서 파이썬을 PC에 설치할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페이지가 나오면 ‘Download’ 를 선택합니다.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350" y="3522326"/>
            <a:ext cx="5957301" cy="302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647450" y="4229425"/>
            <a:ext cx="1117200" cy="4986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프로그램 다운로드 받기 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0"/>
            <a:ext cx="8520600" cy="20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‘Download’ 를 선택하면 아래 페이지로 이동합니다.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여기서 노란색 원으로 된 ‘Download Python 3.10.0을 선택합니다.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그러면 Python이 다운로드 됩니다 (3.10.0은 버전인데 매번 달라집니다.).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38" y="2869449"/>
            <a:ext cx="7977526" cy="382618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1047250" y="4686625"/>
            <a:ext cx="2184600" cy="6945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다운받은 파이썬 프로그램 설치 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36625"/>
            <a:ext cx="7990500" cy="17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다운받은 파이썬 프로그램은 크롬 브라우저 화면 왼쪽 아래쪽에 표시가 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아래 그림과 같이 다운 받은 파이썬 프로그램에서 ‘열기’를 선택해서 설치를 시작합니다. 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800" y="3188075"/>
            <a:ext cx="68389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80300" y="3696600"/>
            <a:ext cx="19938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설치과정 1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36629"/>
            <a:ext cx="85206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‘열기’를 통해 설치가 시작되면 아래와 같은 창이 열립니다.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여기서 ‘Install Now’를 선택합니다.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00" y="2972274"/>
            <a:ext cx="5949850" cy="36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3180300" y="3696600"/>
            <a:ext cx="4090800" cy="14781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설치과정 2 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536629"/>
            <a:ext cx="85206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아래 왼쪽 화면 처럼 설치과정이 진행 됩니다.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이후에 ‘Setup was successful’이라는 화면이 나타나면 설치가 끝이 난 것입니다.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‘Close’버튼을 눌러 설치과정을 종료해 주세요 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0462"/>
            <a:ext cx="4093775" cy="25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625" y="3480463"/>
            <a:ext cx="4093775" cy="2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7373700" y="5518525"/>
            <a:ext cx="1770300" cy="6876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982275" y="3556800"/>
            <a:ext cx="3182400" cy="6876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300" y="2771427"/>
            <a:ext cx="3903054" cy="408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 실행하기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36630"/>
            <a:ext cx="85206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이제 파이썬을 실행해 보겠습니다.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파이썬을 실행하려면 아래 그림과 같이 윈도 시작 버튼을 클릭합니다.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그러면 창이 하나 열리는데 맨 위에  가서 다음 프로그램을 실행합니다.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“IDLE (Python 3.10)”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275" y="3736102"/>
            <a:ext cx="2048175" cy="14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4122175" y="3068450"/>
            <a:ext cx="1810500" cy="5175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283425" y="4074750"/>
            <a:ext cx="402900" cy="5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프로그램 사용해보기 </a:t>
            </a:r>
            <a:endParaRPr b="1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36631"/>
            <a:ext cx="85206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이제 파이썬 프로그램 IDLE을 설치 했으니 사용해 보도록 합시다.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IDLE에서 파이썬 프로그램은 두가지 방법으로 실행 할 수 있습니다.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두 방법의 차이는 다음 챕터에서 공부해 봅시다.  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105125" y="2630950"/>
            <a:ext cx="28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IDLE Shell에서 한줄씩 실행하기 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0" y="2630950"/>
            <a:ext cx="38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-&gt; New File에서 파이썬 파일로 실행하기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50" y="3031150"/>
            <a:ext cx="3619499" cy="352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9" y="3031150"/>
            <a:ext cx="3462886" cy="35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IDLE Shell 사용해 보기 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536631"/>
            <a:ext cx="85206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IDLE Shell은 파이썬 코드를 한줄 한줄 실행하는데 좋습니다.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큰 프로그램이 아닌 간단한 코드 1~2줄을 테스트 할 때 사용합니다.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50" y="2387899"/>
            <a:ext cx="4317000" cy="4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375" y="2473829"/>
            <a:ext cx="578363" cy="578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328900" y="3052200"/>
            <a:ext cx="350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‘&gt;&gt;&gt;”에 다음 명령을 입력하고 엔터를 쳐 보세요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&gt;&gt;&gt;print(“hello world”)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어떤 결과가 나왔나요? “Hello world”를 다른 문구로 바꾸어 보세요.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 다음에는 다음 명령을 입력하고 엔터를 쳐 보세요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123 + 123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어떤 결과가 나왔나요? 역시 다른 숫자들과 다른 사칙연산을 해 보세요.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